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Lst>
  <p:sldSz cx="24384000" cy="13716000"/>
  <p:notesSz cx="6858000" cy="9144000"/>
  <p:embeddedFontLst>
    <p:embeddedFont>
      <p:font typeface="Arial Black" panose="020B0A04020102020204" pitchFamily="34" charset="0"/>
      <p:bold r:id="rId17"/>
    </p:embeddedFon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Kruti Dev 010" panose="020B0604020202020204"/>
      <p:regular r:id="rId26"/>
    </p:embeddedFont>
    <p:embeddedFont>
      <p:font typeface="Mangal" panose="02040503050203030202" pitchFamily="18" charset="0"/>
      <p:regular r:id="rId27"/>
      <p:bold r:id="rId28"/>
    </p:embeddedFont>
    <p:embeddedFont>
      <p:font typeface="Open sans" panose="020B0604020202020204" charset="0"/>
      <p:regular r:id="rId29"/>
      <p:bold r:id="rId30"/>
      <p:italic r:id="rId31"/>
      <p:boldItalic r:id="rId32"/>
    </p:embeddedFont>
    <p:embeddedFont>
      <p:font typeface="Open sans" panose="020B0604020202020204" charset="0"/>
      <p:regular r:id="rId29"/>
      <p:bold r:id="rId30"/>
      <p:italic r:id="rId31"/>
      <p:boldItalic r:id="rId32"/>
    </p:embeddedFont>
    <p:embeddedFont>
      <p:font typeface="Open Sans Semibold" panose="020B0604020202020204" charset="0"/>
      <p:regular r:id="rId33"/>
      <p:bold r:id="rId34"/>
      <p:italic r:id="rId35"/>
      <p:boldItalic r:id="rId36"/>
    </p:embeddedFont>
    <p:embeddedFont>
      <p:font typeface="Open Sans Semibold" panose="020B060402020202020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000000"/>
          </p15:clr>
        </p15:guide>
        <p15:guide id="2" pos="76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hWf9bVMA/p/p6ZpXxqYZ9XLNoR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126"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0" Type="http://schemas.openxmlformats.org/officeDocument/2006/relationships/font" Target="fonts/font4.fntdata"/><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0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70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70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70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70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70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70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70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700"/>
              </a:spcBef>
              <a:spcAft>
                <a:spcPts val="0"/>
              </a:spcAft>
              <a:buSzPts val="1400"/>
              <a:buNone/>
              <a:defRPr sz="18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9313506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a:p>
        </p:txBody>
      </p:sp>
      <p:sp>
        <p:nvSpPr>
          <p:cNvPr id="44" name="Google Shape;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dirty="0"/>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a:p>
        </p:txBody>
      </p:sp>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9"/>
        <p:cNvGrpSpPr/>
        <p:nvPr/>
      </p:nvGrpSpPr>
      <p:grpSpPr>
        <a:xfrm>
          <a:off x="0" y="0"/>
          <a:ext cx="0" cy="0"/>
          <a:chOff x="0" y="0"/>
          <a:chExt cx="0" cy="0"/>
        </a:xfrm>
      </p:grpSpPr>
      <p:sp>
        <p:nvSpPr>
          <p:cNvPr id="10" name="Google Shape;10;p12"/>
          <p:cNvSpPr txBox="1"/>
          <p:nvPr/>
        </p:nvSpPr>
        <p:spPr>
          <a:xfrm>
            <a:off x="602390" y="12876838"/>
            <a:ext cx="4642558" cy="5756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en-IN" sz="24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1" name="Google Shape;11;p12"/>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2" name="Google Shape;12;p12"/>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en-IN" sz="3000" b="1" i="0" u="none" strike="noStrike" cap="none">
                <a:solidFill>
                  <a:srgbClr val="535353"/>
                </a:solidFill>
                <a:latin typeface="Open Sans"/>
                <a:ea typeface="Open Sans"/>
                <a:cs typeface="Open Sans"/>
                <a:sym typeface="Open Sans"/>
              </a:rPr>
              <a:t>PPT 2 -</a:t>
            </a:r>
            <a:endParaRPr/>
          </a:p>
        </p:txBody>
      </p:sp>
      <p:sp>
        <p:nvSpPr>
          <p:cNvPr id="13" name="Google Shape;13;p12"/>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4" name="Google Shape;14;p12"/>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lvl1pPr marL="0" lvl="0" indent="0" algn="ctr">
              <a:lnSpc>
                <a:spcPct val="100000"/>
              </a:lnSpc>
              <a:spcBef>
                <a:spcPts val="0"/>
              </a:spcBef>
              <a:spcAft>
                <a:spcPts val="0"/>
              </a:spcAft>
              <a:buClr>
                <a:srgbClr val="535353"/>
              </a:buClr>
              <a:buSzPts val="3000"/>
              <a:buFont typeface="Open Sans"/>
              <a:buNone/>
              <a:defRPr sz="3000" b="1">
                <a:solidFill>
                  <a:srgbClr val="535353"/>
                </a:solidFill>
                <a:latin typeface="Open Sans"/>
                <a:ea typeface="Open Sans"/>
                <a:cs typeface="Open Sans"/>
                <a:sym typeface="Open Sans"/>
              </a:defRPr>
            </a:lvl1pPr>
            <a:lvl2pPr marL="0" lvl="1" indent="0" algn="ctr">
              <a:lnSpc>
                <a:spcPct val="100000"/>
              </a:lnSpc>
              <a:spcBef>
                <a:spcPts val="0"/>
              </a:spcBef>
              <a:spcAft>
                <a:spcPts val="0"/>
              </a:spcAft>
              <a:buClr>
                <a:srgbClr val="535353"/>
              </a:buClr>
              <a:buSzPts val="3000"/>
              <a:buFont typeface="Open Sans"/>
              <a:buNone/>
              <a:defRPr sz="3000" b="1">
                <a:solidFill>
                  <a:srgbClr val="535353"/>
                </a:solidFill>
                <a:latin typeface="Open Sans"/>
                <a:ea typeface="Open Sans"/>
                <a:cs typeface="Open Sans"/>
                <a:sym typeface="Open Sans"/>
              </a:defRPr>
            </a:lvl2pPr>
            <a:lvl3pPr marL="0" lvl="2" indent="0" algn="ctr">
              <a:lnSpc>
                <a:spcPct val="100000"/>
              </a:lnSpc>
              <a:spcBef>
                <a:spcPts val="0"/>
              </a:spcBef>
              <a:spcAft>
                <a:spcPts val="0"/>
              </a:spcAft>
              <a:buClr>
                <a:srgbClr val="535353"/>
              </a:buClr>
              <a:buSzPts val="3000"/>
              <a:buFont typeface="Open Sans"/>
              <a:buNone/>
              <a:defRPr sz="3000" b="1">
                <a:solidFill>
                  <a:srgbClr val="535353"/>
                </a:solidFill>
                <a:latin typeface="Open Sans"/>
                <a:ea typeface="Open Sans"/>
                <a:cs typeface="Open Sans"/>
                <a:sym typeface="Open Sans"/>
              </a:defRPr>
            </a:lvl3pPr>
            <a:lvl4pPr marL="0" lvl="3" indent="0" algn="ctr">
              <a:lnSpc>
                <a:spcPct val="100000"/>
              </a:lnSpc>
              <a:spcBef>
                <a:spcPts val="0"/>
              </a:spcBef>
              <a:spcAft>
                <a:spcPts val="0"/>
              </a:spcAft>
              <a:buClr>
                <a:srgbClr val="535353"/>
              </a:buClr>
              <a:buSzPts val="3000"/>
              <a:buFont typeface="Open Sans"/>
              <a:buNone/>
              <a:defRPr sz="3000" b="1">
                <a:solidFill>
                  <a:srgbClr val="535353"/>
                </a:solidFill>
                <a:latin typeface="Open Sans"/>
                <a:ea typeface="Open Sans"/>
                <a:cs typeface="Open Sans"/>
                <a:sym typeface="Open Sans"/>
              </a:defRPr>
            </a:lvl4pPr>
            <a:lvl5pPr marL="0" lvl="4" indent="0" algn="ctr">
              <a:lnSpc>
                <a:spcPct val="100000"/>
              </a:lnSpc>
              <a:spcBef>
                <a:spcPts val="0"/>
              </a:spcBef>
              <a:spcAft>
                <a:spcPts val="0"/>
              </a:spcAft>
              <a:buClr>
                <a:srgbClr val="535353"/>
              </a:buClr>
              <a:buSzPts val="3000"/>
              <a:buFont typeface="Open Sans"/>
              <a:buNone/>
              <a:defRPr sz="3000" b="1">
                <a:solidFill>
                  <a:srgbClr val="535353"/>
                </a:solidFill>
                <a:latin typeface="Open Sans"/>
                <a:ea typeface="Open Sans"/>
                <a:cs typeface="Open Sans"/>
                <a:sym typeface="Open Sans"/>
              </a:defRPr>
            </a:lvl5pPr>
            <a:lvl6pPr marL="0" lvl="5" indent="0" algn="ctr">
              <a:lnSpc>
                <a:spcPct val="100000"/>
              </a:lnSpc>
              <a:spcBef>
                <a:spcPts val="0"/>
              </a:spcBef>
              <a:spcAft>
                <a:spcPts val="0"/>
              </a:spcAft>
              <a:buClr>
                <a:srgbClr val="535353"/>
              </a:buClr>
              <a:buSzPts val="3000"/>
              <a:buFont typeface="Open Sans"/>
              <a:buNone/>
              <a:defRPr sz="3000" b="1">
                <a:solidFill>
                  <a:srgbClr val="535353"/>
                </a:solidFill>
                <a:latin typeface="Open Sans"/>
                <a:ea typeface="Open Sans"/>
                <a:cs typeface="Open Sans"/>
                <a:sym typeface="Open Sans"/>
              </a:defRPr>
            </a:lvl6pPr>
            <a:lvl7pPr marL="0" lvl="6" indent="0" algn="ctr">
              <a:lnSpc>
                <a:spcPct val="100000"/>
              </a:lnSpc>
              <a:spcBef>
                <a:spcPts val="0"/>
              </a:spcBef>
              <a:spcAft>
                <a:spcPts val="0"/>
              </a:spcAft>
              <a:buClr>
                <a:srgbClr val="535353"/>
              </a:buClr>
              <a:buSzPts val="3000"/>
              <a:buFont typeface="Open Sans"/>
              <a:buNone/>
              <a:defRPr sz="3000" b="1">
                <a:solidFill>
                  <a:srgbClr val="535353"/>
                </a:solidFill>
                <a:latin typeface="Open Sans"/>
                <a:ea typeface="Open Sans"/>
                <a:cs typeface="Open Sans"/>
                <a:sym typeface="Open Sans"/>
              </a:defRPr>
            </a:lvl7pPr>
            <a:lvl8pPr marL="0" lvl="7" indent="0" algn="ctr">
              <a:lnSpc>
                <a:spcPct val="100000"/>
              </a:lnSpc>
              <a:spcBef>
                <a:spcPts val="0"/>
              </a:spcBef>
              <a:spcAft>
                <a:spcPts val="0"/>
              </a:spcAft>
              <a:buClr>
                <a:srgbClr val="535353"/>
              </a:buClr>
              <a:buSzPts val="3000"/>
              <a:buFont typeface="Open Sans"/>
              <a:buNone/>
              <a:defRPr sz="3000" b="1">
                <a:solidFill>
                  <a:srgbClr val="535353"/>
                </a:solidFill>
                <a:latin typeface="Open Sans"/>
                <a:ea typeface="Open Sans"/>
                <a:cs typeface="Open Sans"/>
                <a:sym typeface="Open Sans"/>
              </a:defRPr>
            </a:lvl8pPr>
            <a:lvl9pPr marL="0" lvl="8" indent="0" algn="ctr">
              <a:lnSpc>
                <a:spcPct val="100000"/>
              </a:lnSpc>
              <a:spcBef>
                <a:spcPts val="0"/>
              </a:spcBef>
              <a:spcAft>
                <a:spcPts val="0"/>
              </a:spcAft>
              <a:buClr>
                <a:srgbClr val="535353"/>
              </a:buClr>
              <a:buSzPts val="3000"/>
              <a:buFont typeface="Open Sans"/>
              <a:buNone/>
              <a:defRPr sz="30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IN"/>
              <a:t>‹#›</a:t>
            </a:fld>
            <a:endParaRPr i="0" u="none" strike="noStrike" cap="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02">
  <p:cSld name="Default 02">
    <p:bg>
      <p:bgPr>
        <a:solidFill>
          <a:srgbClr val="FFFFFF"/>
        </a:solidFill>
        <a:effectLst/>
      </p:bgPr>
    </p:bg>
    <p:spTree>
      <p:nvGrpSpPr>
        <p:cNvPr id="1" name="Shape 15"/>
        <p:cNvGrpSpPr/>
        <p:nvPr/>
      </p:nvGrpSpPr>
      <p:grpSpPr>
        <a:xfrm>
          <a:off x="0" y="0"/>
          <a:ext cx="0" cy="0"/>
          <a:chOff x="0" y="0"/>
          <a:chExt cx="0" cy="0"/>
        </a:xfrm>
      </p:grpSpPr>
      <p:sp>
        <p:nvSpPr>
          <p:cNvPr id="16" name="Google Shape;16;p13"/>
          <p:cNvSpPr txBox="1"/>
          <p:nvPr/>
        </p:nvSpPr>
        <p:spPr>
          <a:xfrm>
            <a:off x="602390" y="12876838"/>
            <a:ext cx="4642558" cy="5756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en-IN" sz="24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13"/>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 name="Google Shape;18;p13"/>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FFFFF"/>
              </a:buClr>
              <a:buSzPts val="3000"/>
              <a:buFont typeface="Open Sans"/>
              <a:buNone/>
            </a:pPr>
            <a:r>
              <a:rPr lang="en-IN" sz="3000" b="1" i="0" u="none" strike="noStrike" cap="none">
                <a:solidFill>
                  <a:srgbClr val="FFFFFF"/>
                </a:solidFill>
                <a:latin typeface="Open Sans"/>
                <a:ea typeface="Open Sans"/>
                <a:cs typeface="Open Sans"/>
                <a:sym typeface="Open Sans"/>
              </a:rPr>
              <a:t>PPT 2 -</a:t>
            </a:r>
            <a:endParaRPr/>
          </a:p>
        </p:txBody>
      </p:sp>
      <p:sp>
        <p:nvSpPr>
          <p:cNvPr id="19" name="Google Shape;19;p13"/>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 name="Google Shape;20;p13"/>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lvl1pPr marL="0" lvl="0" indent="0" algn="ctr">
              <a:lnSpc>
                <a:spcPct val="100000"/>
              </a:lnSpc>
              <a:spcBef>
                <a:spcPts val="0"/>
              </a:spcBef>
              <a:spcAft>
                <a:spcPts val="0"/>
              </a:spcAft>
              <a:buClr>
                <a:srgbClr val="FFFFFF"/>
              </a:buClr>
              <a:buSzPts val="3000"/>
              <a:buFont typeface="Open Sans"/>
              <a:buNone/>
              <a:defRPr sz="3000" b="1">
                <a:solidFill>
                  <a:srgbClr val="FFFFFF"/>
                </a:solidFill>
                <a:latin typeface="Open Sans"/>
                <a:ea typeface="Open Sans"/>
                <a:cs typeface="Open Sans"/>
                <a:sym typeface="Open Sans"/>
              </a:defRPr>
            </a:lvl1pPr>
            <a:lvl2pPr marL="0" lvl="1" indent="0" algn="ctr">
              <a:lnSpc>
                <a:spcPct val="100000"/>
              </a:lnSpc>
              <a:spcBef>
                <a:spcPts val="0"/>
              </a:spcBef>
              <a:spcAft>
                <a:spcPts val="0"/>
              </a:spcAft>
              <a:buClr>
                <a:srgbClr val="FFFFFF"/>
              </a:buClr>
              <a:buSzPts val="3000"/>
              <a:buFont typeface="Open Sans"/>
              <a:buNone/>
              <a:defRPr sz="3000" b="1">
                <a:solidFill>
                  <a:srgbClr val="FFFFFF"/>
                </a:solidFill>
                <a:latin typeface="Open Sans"/>
                <a:ea typeface="Open Sans"/>
                <a:cs typeface="Open Sans"/>
                <a:sym typeface="Open Sans"/>
              </a:defRPr>
            </a:lvl2pPr>
            <a:lvl3pPr marL="0" lvl="2" indent="0" algn="ctr">
              <a:lnSpc>
                <a:spcPct val="100000"/>
              </a:lnSpc>
              <a:spcBef>
                <a:spcPts val="0"/>
              </a:spcBef>
              <a:spcAft>
                <a:spcPts val="0"/>
              </a:spcAft>
              <a:buClr>
                <a:srgbClr val="FFFFFF"/>
              </a:buClr>
              <a:buSzPts val="3000"/>
              <a:buFont typeface="Open Sans"/>
              <a:buNone/>
              <a:defRPr sz="3000" b="1">
                <a:solidFill>
                  <a:srgbClr val="FFFFFF"/>
                </a:solidFill>
                <a:latin typeface="Open Sans"/>
                <a:ea typeface="Open Sans"/>
                <a:cs typeface="Open Sans"/>
                <a:sym typeface="Open Sans"/>
              </a:defRPr>
            </a:lvl3pPr>
            <a:lvl4pPr marL="0" lvl="3" indent="0" algn="ctr">
              <a:lnSpc>
                <a:spcPct val="100000"/>
              </a:lnSpc>
              <a:spcBef>
                <a:spcPts val="0"/>
              </a:spcBef>
              <a:spcAft>
                <a:spcPts val="0"/>
              </a:spcAft>
              <a:buClr>
                <a:srgbClr val="FFFFFF"/>
              </a:buClr>
              <a:buSzPts val="3000"/>
              <a:buFont typeface="Open Sans"/>
              <a:buNone/>
              <a:defRPr sz="3000" b="1">
                <a:solidFill>
                  <a:srgbClr val="FFFFFF"/>
                </a:solidFill>
                <a:latin typeface="Open Sans"/>
                <a:ea typeface="Open Sans"/>
                <a:cs typeface="Open Sans"/>
                <a:sym typeface="Open Sans"/>
              </a:defRPr>
            </a:lvl4pPr>
            <a:lvl5pPr marL="0" lvl="4" indent="0" algn="ctr">
              <a:lnSpc>
                <a:spcPct val="100000"/>
              </a:lnSpc>
              <a:spcBef>
                <a:spcPts val="0"/>
              </a:spcBef>
              <a:spcAft>
                <a:spcPts val="0"/>
              </a:spcAft>
              <a:buClr>
                <a:srgbClr val="FFFFFF"/>
              </a:buClr>
              <a:buSzPts val="3000"/>
              <a:buFont typeface="Open Sans"/>
              <a:buNone/>
              <a:defRPr sz="3000" b="1">
                <a:solidFill>
                  <a:srgbClr val="FFFFFF"/>
                </a:solidFill>
                <a:latin typeface="Open Sans"/>
                <a:ea typeface="Open Sans"/>
                <a:cs typeface="Open Sans"/>
                <a:sym typeface="Open Sans"/>
              </a:defRPr>
            </a:lvl5pPr>
            <a:lvl6pPr marL="0" lvl="5" indent="0" algn="ctr">
              <a:lnSpc>
                <a:spcPct val="100000"/>
              </a:lnSpc>
              <a:spcBef>
                <a:spcPts val="0"/>
              </a:spcBef>
              <a:spcAft>
                <a:spcPts val="0"/>
              </a:spcAft>
              <a:buClr>
                <a:srgbClr val="FFFFFF"/>
              </a:buClr>
              <a:buSzPts val="3000"/>
              <a:buFont typeface="Open Sans"/>
              <a:buNone/>
              <a:defRPr sz="3000" b="1">
                <a:solidFill>
                  <a:srgbClr val="FFFFFF"/>
                </a:solidFill>
                <a:latin typeface="Open Sans"/>
                <a:ea typeface="Open Sans"/>
                <a:cs typeface="Open Sans"/>
                <a:sym typeface="Open Sans"/>
              </a:defRPr>
            </a:lvl6pPr>
            <a:lvl7pPr marL="0" lvl="6" indent="0" algn="ctr">
              <a:lnSpc>
                <a:spcPct val="100000"/>
              </a:lnSpc>
              <a:spcBef>
                <a:spcPts val="0"/>
              </a:spcBef>
              <a:spcAft>
                <a:spcPts val="0"/>
              </a:spcAft>
              <a:buClr>
                <a:srgbClr val="FFFFFF"/>
              </a:buClr>
              <a:buSzPts val="3000"/>
              <a:buFont typeface="Open Sans"/>
              <a:buNone/>
              <a:defRPr sz="3000" b="1">
                <a:solidFill>
                  <a:srgbClr val="FFFFFF"/>
                </a:solidFill>
                <a:latin typeface="Open Sans"/>
                <a:ea typeface="Open Sans"/>
                <a:cs typeface="Open Sans"/>
                <a:sym typeface="Open Sans"/>
              </a:defRPr>
            </a:lvl7pPr>
            <a:lvl8pPr marL="0" lvl="7" indent="0" algn="ctr">
              <a:lnSpc>
                <a:spcPct val="100000"/>
              </a:lnSpc>
              <a:spcBef>
                <a:spcPts val="0"/>
              </a:spcBef>
              <a:spcAft>
                <a:spcPts val="0"/>
              </a:spcAft>
              <a:buClr>
                <a:srgbClr val="FFFFFF"/>
              </a:buClr>
              <a:buSzPts val="3000"/>
              <a:buFont typeface="Open Sans"/>
              <a:buNone/>
              <a:defRPr sz="3000" b="1">
                <a:solidFill>
                  <a:srgbClr val="FFFFFF"/>
                </a:solidFill>
                <a:latin typeface="Open Sans"/>
                <a:ea typeface="Open Sans"/>
                <a:cs typeface="Open Sans"/>
                <a:sym typeface="Open Sans"/>
              </a:defRPr>
            </a:lvl8pPr>
            <a:lvl9pPr marL="0" lvl="8" indent="0" algn="ctr">
              <a:lnSpc>
                <a:spcPct val="100000"/>
              </a:lnSpc>
              <a:spcBef>
                <a:spcPts val="0"/>
              </a:spcBef>
              <a:spcAft>
                <a:spcPts val="0"/>
              </a:spcAft>
              <a:buClr>
                <a:srgbClr val="FFFFFF"/>
              </a:buClr>
              <a:buSzPts val="3000"/>
              <a:buFont typeface="Open Sans"/>
              <a:buNone/>
              <a:defRPr sz="3000" b="1">
                <a:solidFill>
                  <a:srgbClr val="FFFFFF"/>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IN"/>
              <a:t>‹#›</a:t>
            </a:fld>
            <a:endParaRPr i="0" u="none" strike="noStrike" cap="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03">
  <p:cSld name="Default 03">
    <p:bg>
      <p:bgPr>
        <a:solidFill>
          <a:srgbClr val="881920"/>
        </a:solidFill>
        <a:effectLst/>
      </p:bgPr>
    </p:bg>
    <p:spTree>
      <p:nvGrpSpPr>
        <p:cNvPr id="1" name="Shape 21"/>
        <p:cNvGrpSpPr/>
        <p:nvPr/>
      </p:nvGrpSpPr>
      <p:grpSpPr>
        <a:xfrm>
          <a:off x="0" y="0"/>
          <a:ext cx="0" cy="0"/>
          <a:chOff x="0" y="0"/>
          <a:chExt cx="0" cy="0"/>
        </a:xfrm>
      </p:grpSpPr>
      <p:sp>
        <p:nvSpPr>
          <p:cNvPr id="22" name="Google Shape;22;p14"/>
          <p:cNvSpPr txBox="1"/>
          <p:nvPr/>
        </p:nvSpPr>
        <p:spPr>
          <a:xfrm>
            <a:off x="602390" y="12876838"/>
            <a:ext cx="4642558" cy="5756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FFFFF"/>
              </a:buClr>
              <a:buSzPts val="2400"/>
              <a:buFont typeface="Open Sans SemiBold"/>
              <a:buNone/>
            </a:pPr>
            <a:r>
              <a:rPr lang="en-IN" sz="2400" b="0" i="0" u="none" strike="noStrike" cap="none">
                <a:solidFill>
                  <a:srgbClr val="FFFFFF"/>
                </a:solidFill>
                <a:latin typeface="Open Sans SemiBold"/>
                <a:ea typeface="Open Sans SemiBold"/>
                <a:cs typeface="Open Sans SemiBold"/>
                <a:sym typeface="Open Sans SemiBold"/>
              </a:rPr>
              <a:t>PEER | CSSR | INDIA</a:t>
            </a:r>
            <a:endParaRPr/>
          </a:p>
        </p:txBody>
      </p:sp>
      <p:sp>
        <p:nvSpPr>
          <p:cNvPr id="23" name="Google Shape;23;p14"/>
          <p:cNvSpPr/>
          <p:nvPr/>
        </p:nvSpPr>
        <p:spPr>
          <a:xfrm>
            <a:off x="1016000" y="13512800"/>
            <a:ext cx="3815338" cy="203200"/>
          </a:xfrm>
          <a:prstGeom prst="rect">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4" name="Google Shape;24;p14"/>
          <p:cNvSpPr txBox="1">
            <a:spLocks noGrp="1"/>
          </p:cNvSpPr>
          <p:nvPr>
            <p:ph type="sldNum" idx="12"/>
          </p:nvPr>
        </p:nvSpPr>
        <p:spPr>
          <a:xfrm>
            <a:off x="18851571" y="12177503"/>
            <a:ext cx="508300" cy="502197"/>
          </a:xfrm>
          <a:prstGeom prst="rect">
            <a:avLst/>
          </a:prstGeom>
          <a:noFill/>
          <a:ln>
            <a:noFill/>
          </a:ln>
        </p:spPr>
        <p:txBody>
          <a:bodyPr spcFirstLastPara="1" wrap="square" lIns="78275" tIns="78275" rIns="78275" bIns="78275" anchor="t" anchorCtr="0">
            <a:spAutoFit/>
          </a:bodyPr>
          <a:lstStyle>
            <a:lvl1pPr marL="0" lvl="0" indent="0" algn="l">
              <a:lnSpc>
                <a:spcPct val="100000"/>
              </a:lnSpc>
              <a:spcBef>
                <a:spcPts val="0"/>
              </a:spcBef>
              <a:spcAft>
                <a:spcPts val="0"/>
              </a:spcAft>
              <a:buClr>
                <a:srgbClr val="FFFFFF"/>
              </a:buClr>
              <a:buSzPts val="2400"/>
              <a:buFont typeface="Arial"/>
              <a:buNone/>
              <a:defRPr sz="2400">
                <a:solidFill>
                  <a:srgbClr val="FFFFFF"/>
                </a:solidFill>
                <a:latin typeface="Arial"/>
                <a:ea typeface="Arial"/>
                <a:cs typeface="Arial"/>
                <a:sym typeface="Arial"/>
              </a:defRPr>
            </a:lvl1pPr>
            <a:lvl2pPr marL="0" lvl="1" indent="0" algn="l">
              <a:lnSpc>
                <a:spcPct val="100000"/>
              </a:lnSpc>
              <a:spcBef>
                <a:spcPts val="0"/>
              </a:spcBef>
              <a:spcAft>
                <a:spcPts val="0"/>
              </a:spcAft>
              <a:buClr>
                <a:srgbClr val="FFFFFF"/>
              </a:buClr>
              <a:buSzPts val="2400"/>
              <a:buFont typeface="Arial"/>
              <a:buNone/>
              <a:defRPr sz="2400">
                <a:solidFill>
                  <a:srgbClr val="FFFFFF"/>
                </a:solidFill>
                <a:latin typeface="Arial"/>
                <a:ea typeface="Arial"/>
                <a:cs typeface="Arial"/>
                <a:sym typeface="Arial"/>
              </a:defRPr>
            </a:lvl2pPr>
            <a:lvl3pPr marL="0" lvl="2" indent="0" algn="l">
              <a:lnSpc>
                <a:spcPct val="100000"/>
              </a:lnSpc>
              <a:spcBef>
                <a:spcPts val="0"/>
              </a:spcBef>
              <a:spcAft>
                <a:spcPts val="0"/>
              </a:spcAft>
              <a:buClr>
                <a:srgbClr val="FFFFFF"/>
              </a:buClr>
              <a:buSzPts val="2400"/>
              <a:buFont typeface="Arial"/>
              <a:buNone/>
              <a:defRPr sz="2400">
                <a:solidFill>
                  <a:srgbClr val="FFFFFF"/>
                </a:solidFill>
                <a:latin typeface="Arial"/>
                <a:ea typeface="Arial"/>
                <a:cs typeface="Arial"/>
                <a:sym typeface="Arial"/>
              </a:defRPr>
            </a:lvl3pPr>
            <a:lvl4pPr marL="0" lvl="3" indent="0" algn="l">
              <a:lnSpc>
                <a:spcPct val="100000"/>
              </a:lnSpc>
              <a:spcBef>
                <a:spcPts val="0"/>
              </a:spcBef>
              <a:spcAft>
                <a:spcPts val="0"/>
              </a:spcAft>
              <a:buClr>
                <a:srgbClr val="FFFFFF"/>
              </a:buClr>
              <a:buSzPts val="2400"/>
              <a:buFont typeface="Arial"/>
              <a:buNone/>
              <a:defRPr sz="2400">
                <a:solidFill>
                  <a:srgbClr val="FFFFFF"/>
                </a:solidFill>
                <a:latin typeface="Arial"/>
                <a:ea typeface="Arial"/>
                <a:cs typeface="Arial"/>
                <a:sym typeface="Arial"/>
              </a:defRPr>
            </a:lvl4pPr>
            <a:lvl5pPr marL="0" lvl="4" indent="0" algn="l">
              <a:lnSpc>
                <a:spcPct val="100000"/>
              </a:lnSpc>
              <a:spcBef>
                <a:spcPts val="0"/>
              </a:spcBef>
              <a:spcAft>
                <a:spcPts val="0"/>
              </a:spcAft>
              <a:buClr>
                <a:srgbClr val="FFFFFF"/>
              </a:buClr>
              <a:buSzPts val="2400"/>
              <a:buFont typeface="Arial"/>
              <a:buNone/>
              <a:defRPr sz="2400">
                <a:solidFill>
                  <a:srgbClr val="FFFFFF"/>
                </a:solidFill>
                <a:latin typeface="Arial"/>
                <a:ea typeface="Arial"/>
                <a:cs typeface="Arial"/>
                <a:sym typeface="Arial"/>
              </a:defRPr>
            </a:lvl5pPr>
            <a:lvl6pPr marL="0" lvl="5" indent="0" algn="l">
              <a:lnSpc>
                <a:spcPct val="100000"/>
              </a:lnSpc>
              <a:spcBef>
                <a:spcPts val="0"/>
              </a:spcBef>
              <a:spcAft>
                <a:spcPts val="0"/>
              </a:spcAft>
              <a:buClr>
                <a:srgbClr val="FFFFFF"/>
              </a:buClr>
              <a:buSzPts val="2400"/>
              <a:buFont typeface="Arial"/>
              <a:buNone/>
              <a:defRPr sz="2400">
                <a:solidFill>
                  <a:srgbClr val="FFFFFF"/>
                </a:solidFill>
                <a:latin typeface="Arial"/>
                <a:ea typeface="Arial"/>
                <a:cs typeface="Arial"/>
                <a:sym typeface="Arial"/>
              </a:defRPr>
            </a:lvl6pPr>
            <a:lvl7pPr marL="0" lvl="6" indent="0" algn="l">
              <a:lnSpc>
                <a:spcPct val="100000"/>
              </a:lnSpc>
              <a:spcBef>
                <a:spcPts val="0"/>
              </a:spcBef>
              <a:spcAft>
                <a:spcPts val="0"/>
              </a:spcAft>
              <a:buClr>
                <a:srgbClr val="FFFFFF"/>
              </a:buClr>
              <a:buSzPts val="2400"/>
              <a:buFont typeface="Arial"/>
              <a:buNone/>
              <a:defRPr sz="2400">
                <a:solidFill>
                  <a:srgbClr val="FFFFFF"/>
                </a:solidFill>
                <a:latin typeface="Arial"/>
                <a:ea typeface="Arial"/>
                <a:cs typeface="Arial"/>
                <a:sym typeface="Arial"/>
              </a:defRPr>
            </a:lvl7pPr>
            <a:lvl8pPr marL="0" lvl="7" indent="0" algn="l">
              <a:lnSpc>
                <a:spcPct val="100000"/>
              </a:lnSpc>
              <a:spcBef>
                <a:spcPts val="0"/>
              </a:spcBef>
              <a:spcAft>
                <a:spcPts val="0"/>
              </a:spcAft>
              <a:buClr>
                <a:srgbClr val="FFFFFF"/>
              </a:buClr>
              <a:buSzPts val="2400"/>
              <a:buFont typeface="Arial"/>
              <a:buNone/>
              <a:defRPr sz="2400">
                <a:solidFill>
                  <a:srgbClr val="FFFFFF"/>
                </a:solidFill>
                <a:latin typeface="Arial"/>
                <a:ea typeface="Arial"/>
                <a:cs typeface="Arial"/>
                <a:sym typeface="Arial"/>
              </a:defRPr>
            </a:lvl8pPr>
            <a:lvl9pPr marL="0" lvl="8" indent="0" algn="l">
              <a:lnSpc>
                <a:spcPct val="100000"/>
              </a:lnSpc>
              <a:spcBef>
                <a:spcPts val="0"/>
              </a:spcBef>
              <a:spcAft>
                <a:spcPts val="0"/>
              </a:spcAft>
              <a:buClr>
                <a:srgbClr val="FFFFFF"/>
              </a:buClr>
              <a:buSzPts val="2400"/>
              <a:buFont typeface="Arial"/>
              <a:buNone/>
              <a:defRPr sz="240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b="0" i="0" u="none" strike="noStrike" cap="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with Caption">
  <p:cSld name="Table with Captio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5"/>
          <p:cNvSpPr txBox="1">
            <a:spLocks noGrp="1"/>
          </p:cNvSpPr>
          <p:nvPr>
            <p:ph type="body" idx="1"/>
          </p:nvPr>
        </p:nvSpPr>
        <p:spPr>
          <a:xfrm>
            <a:off x="16416469" y="3401615"/>
            <a:ext cx="7298268" cy="57494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000"/>
              </a:spcBef>
              <a:spcAft>
                <a:spcPts val="0"/>
              </a:spcAft>
              <a:buClr>
                <a:srgbClr val="C00000"/>
              </a:buClr>
              <a:buSzPts val="4200"/>
              <a:buFont typeface="Verdana"/>
              <a:buNone/>
              <a:defRPr sz="4200" b="1" i="0">
                <a:solidFill>
                  <a:srgbClr val="C00000"/>
                </a:solidFill>
              </a:defRPr>
            </a:lvl1pPr>
            <a:lvl2pPr marL="914400" lvl="1" indent="-495300" algn="l">
              <a:lnSpc>
                <a:spcPct val="100000"/>
              </a:lnSpc>
              <a:spcBef>
                <a:spcPts val="1000"/>
              </a:spcBef>
              <a:spcAft>
                <a:spcPts val="0"/>
              </a:spcAft>
              <a:buClr>
                <a:srgbClr val="C00000"/>
              </a:buClr>
              <a:buSzPts val="4200"/>
              <a:buFont typeface="Verdana"/>
              <a:buChar char="–"/>
              <a:defRPr sz="4200" b="1" i="0">
                <a:solidFill>
                  <a:srgbClr val="C00000"/>
                </a:solidFill>
              </a:defRPr>
            </a:lvl2pPr>
            <a:lvl3pPr marL="1371600" lvl="2" indent="-495300" algn="l">
              <a:lnSpc>
                <a:spcPct val="100000"/>
              </a:lnSpc>
              <a:spcBef>
                <a:spcPts val="1000"/>
              </a:spcBef>
              <a:spcAft>
                <a:spcPts val="0"/>
              </a:spcAft>
              <a:buClr>
                <a:srgbClr val="C00000"/>
              </a:buClr>
              <a:buSzPts val="4200"/>
              <a:buFont typeface="Verdana"/>
              <a:buChar char="•"/>
              <a:defRPr sz="4200" b="1" i="0">
                <a:solidFill>
                  <a:srgbClr val="C00000"/>
                </a:solidFill>
              </a:defRPr>
            </a:lvl3pPr>
            <a:lvl4pPr marL="1828800" lvl="3" indent="-495300" algn="l">
              <a:lnSpc>
                <a:spcPct val="100000"/>
              </a:lnSpc>
              <a:spcBef>
                <a:spcPts val="1000"/>
              </a:spcBef>
              <a:spcAft>
                <a:spcPts val="0"/>
              </a:spcAft>
              <a:buClr>
                <a:srgbClr val="C00000"/>
              </a:buClr>
              <a:buSzPts val="4200"/>
              <a:buFont typeface="Verdana"/>
              <a:buChar char="–"/>
              <a:defRPr sz="4200" b="1" i="0">
                <a:solidFill>
                  <a:srgbClr val="C00000"/>
                </a:solidFill>
              </a:defRPr>
            </a:lvl4pPr>
            <a:lvl5pPr marL="2286000" lvl="4" indent="-495300" algn="l">
              <a:lnSpc>
                <a:spcPct val="100000"/>
              </a:lnSpc>
              <a:spcBef>
                <a:spcPts val="1000"/>
              </a:spcBef>
              <a:spcAft>
                <a:spcPts val="0"/>
              </a:spcAft>
              <a:buClr>
                <a:srgbClr val="C00000"/>
              </a:buClr>
              <a:buSzPts val="4200"/>
              <a:buFont typeface="Verdana"/>
              <a:buChar char="»"/>
              <a:defRPr sz="4200" b="1" i="0">
                <a:solidFill>
                  <a:srgbClr val="C00000"/>
                </a:solidFill>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27" name="Google Shape;27;p15"/>
          <p:cNvSpPr txBox="1">
            <a:spLocks noGrp="1"/>
          </p:cNvSpPr>
          <p:nvPr>
            <p:ph type="body" idx="2"/>
          </p:nvPr>
        </p:nvSpPr>
        <p:spPr>
          <a:xfrm>
            <a:off x="16416469" y="4169701"/>
            <a:ext cx="7296414" cy="1726209"/>
          </a:xfrm>
          <a:prstGeom prst="rect">
            <a:avLst/>
          </a:prstGeom>
          <a:noFill/>
          <a:ln>
            <a:noFill/>
          </a:ln>
        </p:spPr>
        <p:txBody>
          <a:bodyPr spcFirstLastPara="1" wrap="square" lIns="121900" tIns="121900" rIns="121900" bIns="121900" anchor="t"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28" name="Google Shape;28;p15"/>
          <p:cNvSpPr txBox="1">
            <a:spLocks noGrp="1"/>
          </p:cNvSpPr>
          <p:nvPr>
            <p:ph type="body" idx="3"/>
          </p:nvPr>
        </p:nvSpPr>
        <p:spPr>
          <a:xfrm>
            <a:off x="863599" y="905338"/>
            <a:ext cx="22851535" cy="960969"/>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29" name="Google Shape;29;p15"/>
          <p:cNvSpPr txBox="1">
            <a:spLocks noGrp="1"/>
          </p:cNvSpPr>
          <p:nvPr>
            <p:ph type="body" idx="4"/>
          </p:nvPr>
        </p:nvSpPr>
        <p:spPr>
          <a:xfrm>
            <a:off x="863599" y="2060773"/>
            <a:ext cx="22851535" cy="766233"/>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30" name="Google Shape;30;p15"/>
          <p:cNvSpPr txBox="1">
            <a:spLocks noGrp="1"/>
          </p:cNvSpPr>
          <p:nvPr>
            <p:ph type="sldNum" idx="12"/>
          </p:nvPr>
        </p:nvSpPr>
        <p:spPr>
          <a:xfrm>
            <a:off x="11785599" y="12344399"/>
            <a:ext cx="5689601" cy="736601"/>
          </a:xfrm>
          <a:prstGeom prst="rect">
            <a:avLst/>
          </a:prstGeom>
          <a:noFill/>
          <a:ln>
            <a:noFill/>
          </a:ln>
        </p:spPr>
        <p:txBody>
          <a:bodyPr spcFirstLastPara="1" wrap="square" lIns="121900" tIns="121900" rIns="121900" bIns="121900" anchor="ctr" anchorCtr="0">
            <a:spAutoFit/>
          </a:bodyPr>
          <a:lstStyle>
            <a:lvl1pPr marL="0" lvl="0"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marL="0" lvl="1"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2pPr>
            <a:lvl3pPr marL="0" lvl="2"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3pPr>
            <a:lvl4pPr marL="0" lvl="3"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4pPr>
            <a:lvl5pPr marL="0" lvl="4"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5pPr>
            <a:lvl6pPr marL="0" lvl="5"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6pPr>
            <a:lvl7pPr marL="0" lvl="6"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7pPr>
            <a:lvl8pPr marL="0" lvl="7"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8pPr>
            <a:lvl9pPr marL="0" lvl="8"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Red Section Header">
  <p:cSld name="1_Red Section Header">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16" descr="Picture 1"/>
          <p:cNvPicPr preferRelativeResize="0"/>
          <p:nvPr/>
        </p:nvPicPr>
        <p:blipFill rotWithShape="1">
          <a:blip r:embed="rId3">
            <a:alphaModFix/>
          </a:blip>
          <a:srcRect/>
          <a:stretch/>
        </p:blipFill>
        <p:spPr>
          <a:xfrm>
            <a:off x="8543594" y="2825551"/>
            <a:ext cx="3793068" cy="2698047"/>
          </a:xfrm>
          <a:prstGeom prst="rect">
            <a:avLst/>
          </a:prstGeom>
          <a:noFill/>
          <a:ln>
            <a:noFill/>
          </a:ln>
        </p:spPr>
      </p:pic>
      <p:pic>
        <p:nvPicPr>
          <p:cNvPr id="33" name="Google Shape;33;p16" descr="Picture 2"/>
          <p:cNvPicPr preferRelativeResize="0"/>
          <p:nvPr/>
        </p:nvPicPr>
        <p:blipFill rotWithShape="1">
          <a:blip r:embed="rId4">
            <a:alphaModFix/>
          </a:blip>
          <a:srcRect/>
          <a:stretch/>
        </p:blipFill>
        <p:spPr>
          <a:xfrm>
            <a:off x="1822847" y="8184445"/>
            <a:ext cx="3781780" cy="3341513"/>
          </a:xfrm>
          <a:prstGeom prst="rect">
            <a:avLst/>
          </a:prstGeom>
          <a:noFill/>
          <a:ln>
            <a:noFill/>
          </a:ln>
        </p:spPr>
      </p:pic>
      <p:sp>
        <p:nvSpPr>
          <p:cNvPr id="34" name="Google Shape;34;p16"/>
          <p:cNvSpPr txBox="1">
            <a:spLocks noGrp="1"/>
          </p:cNvSpPr>
          <p:nvPr>
            <p:ph type="body" idx="1"/>
          </p:nvPr>
        </p:nvSpPr>
        <p:spPr>
          <a:xfrm>
            <a:off x="2782954" y="3593637"/>
            <a:ext cx="8640961" cy="6528726"/>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500"/>
              </a:spcBef>
              <a:spcAft>
                <a:spcPts val="0"/>
              </a:spcAft>
              <a:buClr>
                <a:srgbClr val="FFFFFF"/>
              </a:buClr>
              <a:buSzPts val="6400"/>
              <a:buFont typeface="Verdana"/>
              <a:buNone/>
              <a:defRPr sz="6400" i="0"/>
            </a:lvl1pPr>
            <a:lvl2pPr marL="914400" lvl="1" indent="-635000" algn="l">
              <a:lnSpc>
                <a:spcPct val="100000"/>
              </a:lnSpc>
              <a:spcBef>
                <a:spcPts val="1500"/>
              </a:spcBef>
              <a:spcAft>
                <a:spcPts val="0"/>
              </a:spcAft>
              <a:buClr>
                <a:srgbClr val="FFFFFF"/>
              </a:buClr>
              <a:buSzPts val="6400"/>
              <a:buFont typeface="Verdana"/>
              <a:buChar char="–"/>
              <a:defRPr sz="6400" i="0"/>
            </a:lvl2pPr>
            <a:lvl3pPr marL="1371600" lvl="2" indent="-635000" algn="l">
              <a:lnSpc>
                <a:spcPct val="100000"/>
              </a:lnSpc>
              <a:spcBef>
                <a:spcPts val="1500"/>
              </a:spcBef>
              <a:spcAft>
                <a:spcPts val="0"/>
              </a:spcAft>
              <a:buClr>
                <a:srgbClr val="FFFFFF"/>
              </a:buClr>
              <a:buSzPts val="6400"/>
              <a:buFont typeface="Verdana"/>
              <a:buChar char="•"/>
              <a:defRPr sz="6400" i="0"/>
            </a:lvl3pPr>
            <a:lvl4pPr marL="1828800" lvl="3" indent="-635000" algn="l">
              <a:lnSpc>
                <a:spcPct val="100000"/>
              </a:lnSpc>
              <a:spcBef>
                <a:spcPts val="1500"/>
              </a:spcBef>
              <a:spcAft>
                <a:spcPts val="0"/>
              </a:spcAft>
              <a:buClr>
                <a:srgbClr val="FFFFFF"/>
              </a:buClr>
              <a:buSzPts val="6400"/>
              <a:buFont typeface="Verdana"/>
              <a:buChar char="–"/>
              <a:defRPr sz="6400" i="0"/>
            </a:lvl4pPr>
            <a:lvl5pPr marL="2286000" lvl="4" indent="-635000" algn="l">
              <a:lnSpc>
                <a:spcPct val="100000"/>
              </a:lnSpc>
              <a:spcBef>
                <a:spcPts val="1500"/>
              </a:spcBef>
              <a:spcAft>
                <a:spcPts val="0"/>
              </a:spcAft>
              <a:buClr>
                <a:srgbClr val="FFFFFF"/>
              </a:buClr>
              <a:buSzPts val="6400"/>
              <a:buFont typeface="Verdana"/>
              <a:buChar char="»"/>
              <a:defRPr sz="6400" i="0"/>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35" name="Google Shape;35;p16"/>
          <p:cNvSpPr txBox="1">
            <a:spLocks noGrp="1"/>
          </p:cNvSpPr>
          <p:nvPr>
            <p:ph type="body" idx="2"/>
          </p:nvPr>
        </p:nvSpPr>
        <p:spPr>
          <a:xfrm>
            <a:off x="6047316" y="10314384"/>
            <a:ext cx="6528727" cy="576065"/>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36" name="Google Shape;36;p16"/>
          <p:cNvSpPr txBox="1">
            <a:spLocks noGrp="1"/>
          </p:cNvSpPr>
          <p:nvPr>
            <p:ph type="body" idx="3"/>
          </p:nvPr>
        </p:nvSpPr>
        <p:spPr>
          <a:xfrm>
            <a:off x="6047316" y="11082470"/>
            <a:ext cx="6528727" cy="576065"/>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37" name="Google Shape;37;p16"/>
          <p:cNvSpPr txBox="1">
            <a:spLocks noGrp="1"/>
          </p:cNvSpPr>
          <p:nvPr>
            <p:ph type="sldNum" idx="12"/>
          </p:nvPr>
        </p:nvSpPr>
        <p:spPr>
          <a:xfrm>
            <a:off x="11785599" y="12344399"/>
            <a:ext cx="5689601" cy="736601"/>
          </a:xfrm>
          <a:prstGeom prst="rect">
            <a:avLst/>
          </a:prstGeom>
          <a:noFill/>
          <a:ln>
            <a:noFill/>
          </a:ln>
        </p:spPr>
        <p:txBody>
          <a:bodyPr spcFirstLastPara="1" wrap="square" lIns="121900" tIns="121900" rIns="121900" bIns="121900" anchor="ctr" anchorCtr="0">
            <a:spAutoFit/>
          </a:bodyPr>
          <a:lstStyle>
            <a:lvl1pPr marL="0" lvl="0"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marL="0" lvl="1"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2pPr>
            <a:lvl3pPr marL="0" lvl="2"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3pPr>
            <a:lvl4pPr marL="0" lvl="3"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4pPr>
            <a:lvl5pPr marL="0" lvl="4"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5pPr>
            <a:lvl6pPr marL="0" lvl="5"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6pPr>
            <a:lvl7pPr marL="0" lvl="6"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7pPr>
            <a:lvl8pPr marL="0" lvl="7"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8pPr>
            <a:lvl9pPr marL="0" lvl="8"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lide - Urban Resilence">
  <p:cSld name="Cover Slide - Urban Resilence">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2218794" y="10698426"/>
            <a:ext cx="20726401" cy="768087"/>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40" name="Google Shape;40;p17"/>
          <p:cNvSpPr txBox="1">
            <a:spLocks noGrp="1"/>
          </p:cNvSpPr>
          <p:nvPr>
            <p:ph type="body" idx="1"/>
          </p:nvPr>
        </p:nvSpPr>
        <p:spPr>
          <a:xfrm>
            <a:off x="2206890" y="11658533"/>
            <a:ext cx="20738305" cy="768086"/>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1100"/>
              </a:spcBef>
              <a:spcAft>
                <a:spcPts val="0"/>
              </a:spcAft>
              <a:buClr>
                <a:srgbClr val="FFFFFF"/>
              </a:buClr>
              <a:buSzPts val="1800"/>
              <a:buNone/>
              <a:defRPr/>
            </a:lvl1pPr>
            <a:lvl2pPr marL="914400" lvl="1" indent="-228600" algn="l">
              <a:lnSpc>
                <a:spcPct val="100000"/>
              </a:lnSpc>
              <a:spcBef>
                <a:spcPts val="1100"/>
              </a:spcBef>
              <a:spcAft>
                <a:spcPts val="0"/>
              </a:spcAft>
              <a:buClr>
                <a:srgbClr val="FFFFFF"/>
              </a:buClr>
              <a:buSzPts val="1800"/>
              <a:buNone/>
              <a:defRPr/>
            </a:lvl2pPr>
            <a:lvl3pPr marL="1371600" lvl="2" indent="-228600" algn="l">
              <a:lnSpc>
                <a:spcPct val="100000"/>
              </a:lnSpc>
              <a:spcBef>
                <a:spcPts val="1100"/>
              </a:spcBef>
              <a:spcAft>
                <a:spcPts val="0"/>
              </a:spcAft>
              <a:buClr>
                <a:srgbClr val="FFFFFF"/>
              </a:buClr>
              <a:buSzPts val="1800"/>
              <a:buNone/>
              <a:defRPr/>
            </a:lvl3pPr>
            <a:lvl4pPr marL="1828800" lvl="3" indent="-228600" algn="l">
              <a:lnSpc>
                <a:spcPct val="100000"/>
              </a:lnSpc>
              <a:spcBef>
                <a:spcPts val="1100"/>
              </a:spcBef>
              <a:spcAft>
                <a:spcPts val="0"/>
              </a:spcAft>
              <a:buClr>
                <a:srgbClr val="FFFFFF"/>
              </a:buClr>
              <a:buSzPts val="1800"/>
              <a:buNone/>
              <a:defRPr/>
            </a:lvl4pPr>
            <a:lvl5pPr marL="2286000" lvl="4" indent="-228600" algn="l">
              <a:lnSpc>
                <a:spcPct val="100000"/>
              </a:lnSpc>
              <a:spcBef>
                <a:spcPts val="1100"/>
              </a:spcBef>
              <a:spcAft>
                <a:spcPts val="0"/>
              </a:spcAft>
              <a:buClr>
                <a:srgbClr val="FFFFFF"/>
              </a:buClr>
              <a:buSzPts val="1800"/>
              <a:buNone/>
              <a:defRPr/>
            </a:lvl5pPr>
            <a:lvl6pPr marL="2743200" lvl="5" indent="-228600" algn="l">
              <a:lnSpc>
                <a:spcPct val="100000"/>
              </a:lnSpc>
              <a:spcBef>
                <a:spcPts val="1100"/>
              </a:spcBef>
              <a:spcAft>
                <a:spcPts val="0"/>
              </a:spcAft>
              <a:buClr>
                <a:srgbClr val="FFFFFF"/>
              </a:buClr>
              <a:buSzPts val="1800"/>
              <a:buNone/>
              <a:defRPr/>
            </a:lvl6pPr>
            <a:lvl7pPr marL="3200400" lvl="6" indent="-228600" algn="l">
              <a:lnSpc>
                <a:spcPct val="100000"/>
              </a:lnSpc>
              <a:spcBef>
                <a:spcPts val="1100"/>
              </a:spcBef>
              <a:spcAft>
                <a:spcPts val="0"/>
              </a:spcAft>
              <a:buClr>
                <a:srgbClr val="FFFFFF"/>
              </a:buClr>
              <a:buSzPts val="1800"/>
              <a:buNone/>
              <a:defRPr/>
            </a:lvl7pPr>
            <a:lvl8pPr marL="3657600" lvl="7" indent="-228600" algn="l">
              <a:lnSpc>
                <a:spcPct val="100000"/>
              </a:lnSpc>
              <a:spcBef>
                <a:spcPts val="1100"/>
              </a:spcBef>
              <a:spcAft>
                <a:spcPts val="0"/>
              </a:spcAft>
              <a:buClr>
                <a:srgbClr val="FFFFFF"/>
              </a:buClr>
              <a:buSzPts val="1800"/>
              <a:buNone/>
              <a:defRPr/>
            </a:lvl8pPr>
            <a:lvl9pPr marL="4114800" lvl="8" indent="-228600" algn="l">
              <a:lnSpc>
                <a:spcPct val="100000"/>
              </a:lnSpc>
              <a:spcBef>
                <a:spcPts val="1100"/>
              </a:spcBef>
              <a:spcAft>
                <a:spcPts val="0"/>
              </a:spcAft>
              <a:buClr>
                <a:srgbClr val="FFFFFF"/>
              </a:buClr>
              <a:buSzPts val="1800"/>
              <a:buNone/>
              <a:defRPr/>
            </a:lvl9pPr>
          </a:lstStyle>
          <a:p>
            <a:endParaRPr/>
          </a:p>
        </p:txBody>
      </p:sp>
      <p:sp>
        <p:nvSpPr>
          <p:cNvPr id="41" name="Google Shape;41;p17"/>
          <p:cNvSpPr txBox="1">
            <a:spLocks noGrp="1"/>
          </p:cNvSpPr>
          <p:nvPr>
            <p:ph type="sldNum" idx="12"/>
          </p:nvPr>
        </p:nvSpPr>
        <p:spPr>
          <a:xfrm>
            <a:off x="11785599" y="12344399"/>
            <a:ext cx="5689601" cy="736601"/>
          </a:xfrm>
          <a:prstGeom prst="rect">
            <a:avLst/>
          </a:prstGeom>
          <a:noFill/>
          <a:ln>
            <a:noFill/>
          </a:ln>
        </p:spPr>
        <p:txBody>
          <a:bodyPr spcFirstLastPara="1" wrap="square" lIns="121900" tIns="121900" rIns="121900" bIns="121900" anchor="ctr" anchorCtr="0">
            <a:spAutoFit/>
          </a:bodyPr>
          <a:lstStyle>
            <a:lvl1pPr marL="0" lvl="0"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marL="0" lvl="1"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2pPr>
            <a:lvl3pPr marL="0" lvl="2"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3pPr>
            <a:lvl4pPr marL="0" lvl="3"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4pPr>
            <a:lvl5pPr marL="0" lvl="4"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5pPr>
            <a:lvl6pPr marL="0" lvl="5"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6pPr>
            <a:lvl7pPr marL="0" lvl="6"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7pPr>
            <a:lvl8pPr marL="0" lvl="7"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8pPr>
            <a:lvl9pPr marL="0" lvl="8" indent="0" algn="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218794" y="10698426"/>
            <a:ext cx="20726401" cy="768087"/>
          </a:xfrm>
          <a:prstGeom prst="rect">
            <a:avLst/>
          </a:prstGeom>
          <a:noFill/>
          <a:ln>
            <a:noFill/>
          </a:ln>
        </p:spPr>
        <p:txBody>
          <a:bodyPr spcFirstLastPara="1" wrap="square" lIns="121900" tIns="121900" rIns="121900" bIns="121900" anchor="ctr" anchorCtr="0">
            <a:normAutofit/>
          </a:bodyPr>
          <a:lstStyle>
            <a:lvl1pPr marR="0" lvl="0"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1pPr>
            <a:lvl2pPr marR="0" lvl="1"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2pPr>
            <a:lvl3pPr marR="0" lvl="2"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3pPr>
            <a:lvl4pPr marR="0" lvl="3"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4pPr>
            <a:lvl5pPr marR="0" lvl="4"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5pPr>
            <a:lvl6pPr marR="0" lvl="5"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6pPr>
            <a:lvl7pPr marR="0" lvl="6"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7pPr>
            <a:lvl8pPr marR="0" lvl="7"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8pPr>
            <a:lvl9pPr marR="0" lvl="8"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9pPr>
          </a:lstStyle>
          <a:p>
            <a:endParaRPr/>
          </a:p>
        </p:txBody>
      </p:sp>
      <p:sp>
        <p:nvSpPr>
          <p:cNvPr id="7" name="Google Shape;7;p11"/>
          <p:cNvSpPr txBox="1">
            <a:spLocks noGrp="1"/>
          </p:cNvSpPr>
          <p:nvPr>
            <p:ph type="body" idx="1"/>
          </p:nvPr>
        </p:nvSpPr>
        <p:spPr>
          <a:xfrm>
            <a:off x="2206890" y="11658533"/>
            <a:ext cx="20738305" cy="768086"/>
          </a:xfrm>
          <a:prstGeom prst="rect">
            <a:avLst/>
          </a:prstGeom>
          <a:noFill/>
          <a:ln>
            <a:noFill/>
          </a:ln>
        </p:spPr>
        <p:txBody>
          <a:bodyPr spcFirstLastPara="1" wrap="square" lIns="121900" tIns="121900" rIns="121900" bIns="121900" anchor="ctr" anchorCtr="0">
            <a:norm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8" name="Google Shape;8;p11"/>
          <p:cNvSpPr txBox="1">
            <a:spLocks noGrp="1"/>
          </p:cNvSpPr>
          <p:nvPr>
            <p:ph type="sldNum" idx="12"/>
          </p:nvPr>
        </p:nvSpPr>
        <p:spPr>
          <a:xfrm>
            <a:off x="11785599" y="12344399"/>
            <a:ext cx="5689601" cy="736601"/>
          </a:xfrm>
          <a:prstGeom prst="rect">
            <a:avLst/>
          </a:prstGeom>
          <a:noFill/>
          <a:ln>
            <a:noFill/>
          </a:ln>
        </p:spPr>
        <p:txBody>
          <a:bodyPr spcFirstLastPara="1" wrap="square" lIns="121900" tIns="121900" rIns="121900" bIns="121900" anchor="ctr" anchorCtr="0">
            <a:spAutoFit/>
          </a:bodyPr>
          <a:lstStyle>
            <a:lvl1pPr marL="0" marR="0" lvl="0"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p:nvPr/>
        </p:nvSpPr>
        <p:spPr>
          <a:xfrm>
            <a:off x="1200259" y="4083124"/>
            <a:ext cx="9545837" cy="2145388"/>
          </a:xfrm>
          <a:prstGeom prst="rect">
            <a:avLst/>
          </a:prstGeom>
          <a:noFill/>
          <a:ln>
            <a:noFill/>
          </a:ln>
        </p:spPr>
        <p:txBody>
          <a:bodyPr spcFirstLastPara="1" wrap="square" lIns="78275" tIns="78275" rIns="78275" bIns="78275" anchor="t" anchorCtr="0">
            <a:spAutoFit/>
          </a:bodyPr>
          <a:lstStyle/>
          <a:p>
            <a:pPr marL="0" marR="0" lvl="0" indent="0" algn="l" rtl="0">
              <a:lnSpc>
                <a:spcPct val="80000"/>
              </a:lnSpc>
              <a:spcBef>
                <a:spcPts val="0"/>
              </a:spcBef>
              <a:spcAft>
                <a:spcPts val="0"/>
              </a:spcAft>
              <a:buClr>
                <a:srgbClr val="FFFFFF"/>
              </a:buClr>
              <a:buSzPts val="6400"/>
              <a:buFont typeface="Open Sans"/>
              <a:buNone/>
            </a:pPr>
            <a:r>
              <a:rPr lang="hi" sz="6400" b="1" i="0" u="none" strike="noStrike" cap="none">
                <a:solidFill>
                  <a:srgbClr val="FFFFFF"/>
                </a:solidFill>
                <a:latin typeface="Open Sans"/>
                <a:ea typeface="Open Sans"/>
                <a:cs typeface="Open Sans"/>
                <a:sym typeface="Open Sans"/>
              </a:rPr>
              <a:t>पाठ 1</a:t>
            </a:r>
            <a:endParaRPr/>
          </a:p>
          <a:p>
            <a:pPr marL="0" marR="0" lvl="0" indent="0" algn="l" rtl="0">
              <a:lnSpc>
                <a:spcPct val="80000"/>
              </a:lnSpc>
              <a:spcBef>
                <a:spcPts val="0"/>
              </a:spcBef>
              <a:spcAft>
                <a:spcPts val="0"/>
              </a:spcAft>
              <a:buClr>
                <a:srgbClr val="FFFFFF"/>
              </a:buClr>
              <a:buSzPts val="6400"/>
              <a:buFont typeface="Open Sans"/>
              <a:buNone/>
            </a:pPr>
            <a:r>
              <a:rPr lang="hi" sz="6400" b="0" i="0" u="none" strike="noStrike" cap="none">
                <a:solidFill>
                  <a:srgbClr val="FFFFFF"/>
                </a:solidFill>
                <a:latin typeface="Open Sans"/>
                <a:ea typeface="Open Sans"/>
                <a:cs typeface="Open Sans"/>
                <a:sym typeface="Open Sans"/>
              </a:rPr>
              <a:t>कोर्स परिचय</a:t>
            </a:r>
            <a:endParaRPr/>
          </a:p>
        </p:txBody>
      </p:sp>
      <p:pic>
        <p:nvPicPr>
          <p:cNvPr id="47" name="Google Shape;47;p1" descr="closeup-firefighter-holding-his-helmet-walking-towards-fire-truck.jpg"/>
          <p:cNvPicPr preferRelativeResize="0"/>
          <p:nvPr/>
        </p:nvPicPr>
        <p:blipFill rotWithShape="1">
          <a:blip r:embed="rId3">
            <a:alphaModFix/>
          </a:blip>
          <a:srcRect t="13432" b="1559"/>
          <a:stretch/>
        </p:blipFill>
        <p:spPr>
          <a:xfrm>
            <a:off x="0" y="2420539"/>
            <a:ext cx="24384000" cy="11295462"/>
          </a:xfrm>
          <a:prstGeom prst="rect">
            <a:avLst/>
          </a:prstGeom>
          <a:noFill/>
          <a:ln>
            <a:noFill/>
          </a:ln>
        </p:spPr>
      </p:pic>
      <p:sp>
        <p:nvSpPr>
          <p:cNvPr id="48" name="Google Shape;48;p1"/>
          <p:cNvSpPr/>
          <p:nvPr/>
        </p:nvSpPr>
        <p:spPr>
          <a:xfrm>
            <a:off x="0" y="-10161"/>
            <a:ext cx="24384000" cy="13716000"/>
          </a:xfrm>
          <a:prstGeom prst="rect">
            <a:avLst/>
          </a:prstGeom>
          <a:solidFill>
            <a:srgbClr val="535353">
              <a:alpha val="80000"/>
            </a:srgbClr>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49" name="Google Shape;49;p1"/>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50" name="Google Shape;50;p1"/>
          <p:cNvSpPr txBox="1"/>
          <p:nvPr/>
        </p:nvSpPr>
        <p:spPr>
          <a:xfrm>
            <a:off x="602390" y="12876838"/>
            <a:ext cx="4642558" cy="527427"/>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F0000"/>
              </a:buClr>
              <a:buSzPts val="2400"/>
              <a:buFont typeface="Open Sans SemiBold"/>
              <a:buNone/>
            </a:pPr>
            <a:r>
              <a:rPr lang="hi" sz="2400" b="0" i="0" u="none" strike="noStrike" cap="none">
                <a:solidFill>
                  <a:srgbClr val="FF0000"/>
                </a:solidFill>
                <a:latin typeface="Open Sans SemiBold"/>
                <a:ea typeface="Open Sans SemiBold"/>
                <a:cs typeface="Open Sans SemiBold"/>
                <a:sym typeface="Open Sans SemiBold"/>
              </a:rPr>
              <a:t>एनडीआरएफ | सीएसएसआर | भारत</a:t>
            </a:r>
            <a:endParaRPr/>
          </a:p>
        </p:txBody>
      </p:sp>
      <p:sp>
        <p:nvSpPr>
          <p:cNvPr id="51" name="Google Shape;51;p1"/>
          <p:cNvSpPr txBox="1"/>
          <p:nvPr/>
        </p:nvSpPr>
        <p:spPr>
          <a:xfrm>
            <a:off x="21715469" y="12232782"/>
            <a:ext cx="2323625" cy="619744"/>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 sz="3000" b="1" i="0" u="none" strike="noStrike" cap="none" dirty="0">
                <a:solidFill>
                  <a:srgbClr val="535353"/>
                </a:solidFill>
                <a:latin typeface="Open Sans"/>
                <a:ea typeface="Open Sans"/>
                <a:cs typeface="Open Sans"/>
                <a:sym typeface="Open Sans"/>
              </a:rPr>
              <a:t>पीपीटी 2-1</a:t>
            </a:r>
            <a:endParaRPr sz="3000" b="1" i="0" u="none" strike="noStrike" cap="none" dirty="0">
              <a:solidFill>
                <a:srgbClr val="535353"/>
              </a:solidFill>
              <a:latin typeface="Open Sans"/>
              <a:ea typeface="Open Sans"/>
              <a:cs typeface="Open Sans"/>
              <a:sym typeface="Open Sans"/>
            </a:endParaRPr>
          </a:p>
        </p:txBody>
      </p:sp>
      <p:sp>
        <p:nvSpPr>
          <p:cNvPr id="52" name="Google Shape;52;p1"/>
          <p:cNvSpPr/>
          <p:nvPr/>
        </p:nvSpPr>
        <p:spPr>
          <a:xfrm>
            <a:off x="21539200" y="13512801"/>
            <a:ext cx="1879600" cy="203201"/>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pic>
        <p:nvPicPr>
          <p:cNvPr id="54" name="Google Shape;54;p1" descr="LESSON"/>
          <p:cNvPicPr preferRelativeResize="0"/>
          <p:nvPr/>
        </p:nvPicPr>
        <p:blipFill rotWithShape="1">
          <a:blip r:embed="rId4">
            <a:alphaModFix amt="90000"/>
          </a:blip>
          <a:srcRect l="50481"/>
          <a:stretch/>
        </p:blipFill>
        <p:spPr>
          <a:xfrm>
            <a:off x="316867" y="6016576"/>
            <a:ext cx="23750266" cy="3252060"/>
          </a:xfrm>
          <a:prstGeom prst="rect">
            <a:avLst/>
          </a:prstGeom>
          <a:solidFill>
            <a:srgbClr val="E36C09"/>
          </a:solidFill>
          <a:ln>
            <a:noFill/>
          </a:ln>
        </p:spPr>
      </p:pic>
      <p:sp>
        <p:nvSpPr>
          <p:cNvPr id="55" name="Google Shape;55;p1"/>
          <p:cNvSpPr txBox="1"/>
          <p:nvPr/>
        </p:nvSpPr>
        <p:spPr>
          <a:xfrm>
            <a:off x="2722816" y="6991408"/>
            <a:ext cx="22083555" cy="1339941"/>
          </a:xfrm>
          <a:prstGeom prst="rect">
            <a:avLst/>
          </a:prstGeom>
          <a:noFill/>
          <a:ln>
            <a:noFill/>
          </a:ln>
        </p:spPr>
        <p:txBody>
          <a:bodyPr spcFirstLastPara="1" wrap="square" lIns="78275" tIns="78275" rIns="78275" bIns="78275" anchor="t" anchorCtr="0">
            <a:spAutoFit/>
          </a:bodyPr>
          <a:lstStyle/>
          <a:p>
            <a:pPr lvl="0">
              <a:lnSpc>
                <a:spcPct val="80000"/>
              </a:lnSpc>
              <a:buClr>
                <a:srgbClr val="FFFFFF"/>
              </a:buClr>
              <a:buSzPts val="6400"/>
            </a:pPr>
            <a:r>
              <a:rPr lang="en-US" sz="9600" b="1" u="sng" dirty="0" err="1">
                <a:solidFill>
                  <a:schemeClr val="bg1"/>
                </a:solidFill>
                <a:latin typeface="Kruti Dev 010" pitchFamily="2" charset="0"/>
                <a:ea typeface="Open Sans"/>
                <a:cs typeface="Open Sans"/>
                <a:sym typeface="Open Sans"/>
              </a:rPr>
              <a:t>lh</a:t>
            </a:r>
            <a:r>
              <a:rPr lang="en-US" sz="9600" b="1" u="sng" dirty="0">
                <a:solidFill>
                  <a:schemeClr val="bg1"/>
                </a:solidFill>
                <a:latin typeface="Kruti Dev 010" pitchFamily="2" charset="0"/>
                <a:ea typeface="Open Sans"/>
                <a:cs typeface="Open Sans"/>
                <a:sym typeface="Open Sans"/>
              </a:rPr>
              <a:t>-,l-,l-</a:t>
            </a:r>
            <a:r>
              <a:rPr lang="en-US" sz="9600" b="1" u="sng" dirty="0" err="1">
                <a:solidFill>
                  <a:schemeClr val="bg1"/>
                </a:solidFill>
                <a:latin typeface="Kruti Dev 010" pitchFamily="2" charset="0"/>
                <a:ea typeface="Open Sans"/>
                <a:cs typeface="Open Sans"/>
                <a:sym typeface="Open Sans"/>
              </a:rPr>
              <a:t>vkj</a:t>
            </a:r>
            <a:r>
              <a:rPr lang="en-US" sz="9600" b="1" u="sng" dirty="0">
                <a:solidFill>
                  <a:schemeClr val="bg1"/>
                </a:solidFill>
                <a:latin typeface="Kruti Dev 010" pitchFamily="2" charset="0"/>
                <a:ea typeface="Open Sans"/>
                <a:cs typeface="Open Sans"/>
                <a:sym typeface="Open Sans"/>
              </a:rPr>
              <a:t> </a:t>
            </a:r>
            <a:r>
              <a:rPr lang="hi-IN" sz="7200" b="1" u="sng" dirty="0">
                <a:solidFill>
                  <a:schemeClr val="bg1"/>
                </a:solidFill>
              </a:rPr>
              <a:t>ऑपरेशन का आयोजन और शुरुआत</a:t>
            </a:r>
            <a:endParaRPr sz="7200" b="1" u="sng" dirty="0">
              <a:solidFill>
                <a:schemeClr val="bg1"/>
              </a:solidFill>
              <a:latin typeface="Open Sans" panose="020B0604020202020204" charset="0"/>
              <a:ea typeface="Open Sans" panose="020B0604020202020204" charset="0"/>
              <a:cs typeface="Open Sans" panose="020B0604020202020204" charset="0"/>
            </a:endParaRPr>
          </a:p>
        </p:txBody>
      </p:sp>
      <p:sp>
        <p:nvSpPr>
          <p:cNvPr id="59" name="Google Shape;59;p1"/>
          <p:cNvSpPr/>
          <p:nvPr/>
        </p:nvSpPr>
        <p:spPr>
          <a:xfrm>
            <a:off x="4170607" y="663389"/>
            <a:ext cx="16609133" cy="1809386"/>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000000"/>
              </a:buClr>
              <a:buSzPts val="4800"/>
              <a:buFont typeface="Arial Black"/>
              <a:buNone/>
            </a:pPr>
            <a:r>
              <a:rPr lang="en-IN" sz="7200" b="1" i="0" strike="noStrike" cap="none" dirty="0">
                <a:solidFill>
                  <a:srgbClr val="C00000"/>
                </a:solidFill>
                <a:latin typeface="Arial Black"/>
                <a:ea typeface="Arial Black"/>
                <a:cs typeface="Arial Black"/>
                <a:sym typeface="Arial Black"/>
              </a:rPr>
              <a:t>     </a:t>
            </a:r>
            <a:r>
              <a:rPr lang="en-US" sz="9600" b="1" i="0" u="sng" strike="noStrike" cap="none" dirty="0">
                <a:solidFill>
                  <a:srgbClr val="C00000"/>
                </a:solidFill>
                <a:latin typeface="Kruti Dev 010" pitchFamily="2" charset="0"/>
                <a:ea typeface="Arial Black"/>
                <a:cs typeface="Arial Black"/>
                <a:sym typeface="Arial Black"/>
              </a:rPr>
              <a:t>/</a:t>
            </a:r>
            <a:r>
              <a:rPr lang="en-US" sz="9600" b="1" i="0" u="sng" strike="noStrike" cap="none" dirty="0" err="1">
                <a:solidFill>
                  <a:srgbClr val="C00000"/>
                </a:solidFill>
                <a:latin typeface="Kruti Dev 010" pitchFamily="2" charset="0"/>
                <a:ea typeface="Arial Black"/>
                <a:cs typeface="Arial Black"/>
                <a:sym typeface="Arial Black"/>
              </a:rPr>
              <a:t>oLr</a:t>
            </a:r>
            <a:r>
              <a:rPr lang="en-US" sz="9600" b="1" i="0" u="sng" strike="noStrike" cap="none" dirty="0">
                <a:solidFill>
                  <a:srgbClr val="C00000"/>
                </a:solidFill>
                <a:latin typeface="Kruti Dev 010" pitchFamily="2" charset="0"/>
                <a:ea typeface="Arial Black"/>
                <a:cs typeface="Arial Black"/>
                <a:sym typeface="Arial Black"/>
              </a:rPr>
              <a:t> </a:t>
            </a:r>
            <a:r>
              <a:rPr lang="hi" sz="7200" b="1" i="0" u="sng" strike="noStrike" cap="none" dirty="0">
                <a:solidFill>
                  <a:srgbClr val="C00000"/>
                </a:solidFill>
                <a:latin typeface="Arial Black"/>
                <a:ea typeface="Arial Black"/>
                <a:cs typeface="Arial Black"/>
                <a:sym typeface="Arial Black"/>
              </a:rPr>
              <a:t>संरचना</a:t>
            </a:r>
            <a:r>
              <a:rPr lang="en-US" sz="7200" b="1" i="0" u="sng" strike="noStrike" cap="none" dirty="0">
                <a:solidFill>
                  <a:srgbClr val="C00000"/>
                </a:solidFill>
                <a:latin typeface="Arial Black"/>
                <a:ea typeface="Arial Black"/>
                <a:cs typeface="Arial Black"/>
                <a:sym typeface="Arial Black"/>
              </a:rPr>
              <a:t> -</a:t>
            </a:r>
            <a:r>
              <a:rPr lang="hi" sz="7200" b="1" i="0" u="sng" strike="noStrike" cap="none" dirty="0">
                <a:solidFill>
                  <a:srgbClr val="C00000"/>
                </a:solidFill>
                <a:latin typeface="Arial Black"/>
                <a:ea typeface="Arial Black"/>
                <a:cs typeface="Arial Black"/>
                <a:sym typeface="Arial Black"/>
              </a:rPr>
              <a:t> खोज और बचाव</a:t>
            </a:r>
            <a:endParaRPr sz="7200" b="1" i="0" u="sng" strike="noStrike" cap="none" dirty="0">
              <a:solidFill>
                <a:srgbClr val="C00000"/>
              </a:solidFill>
              <a:latin typeface="Arial Black"/>
              <a:ea typeface="Arial Black"/>
              <a:cs typeface="Arial Black"/>
              <a:sym typeface="Arial Black"/>
            </a:endParaRPr>
          </a:p>
        </p:txBody>
      </p:sp>
      <p:pic>
        <p:nvPicPr>
          <p:cNvPr id="16" name="Picture 15"/>
          <p:cNvPicPr>
            <a:picLocks noChangeAspect="1"/>
          </p:cNvPicPr>
          <p:nvPr/>
        </p:nvPicPr>
        <p:blipFill>
          <a:blip r:embed="rId5"/>
          <a:stretch>
            <a:fillRect/>
          </a:stretch>
        </p:blipFill>
        <p:spPr>
          <a:xfrm>
            <a:off x="0" y="0"/>
            <a:ext cx="3494717" cy="2499588"/>
          </a:xfrm>
          <a:prstGeom prst="rect">
            <a:avLst/>
          </a:prstGeom>
          <a:noFill/>
          <a:ln>
            <a:noFill/>
          </a:ln>
        </p:spPr>
      </p:pic>
      <p:pic>
        <p:nvPicPr>
          <p:cNvPr id="17" name="Picture 16"/>
          <p:cNvPicPr>
            <a:picLocks noChangeAspect="1"/>
          </p:cNvPicPr>
          <p:nvPr/>
        </p:nvPicPr>
        <p:blipFill>
          <a:blip r:embed="rId6"/>
          <a:stretch>
            <a:fillRect/>
          </a:stretch>
        </p:blipFill>
        <p:spPr>
          <a:xfrm>
            <a:off x="21598571" y="-5151"/>
            <a:ext cx="2762570" cy="2517436"/>
          </a:xfrm>
          <a:prstGeom prst="rect">
            <a:avLst/>
          </a:prstGeom>
          <a:noFill/>
          <a:ln>
            <a:noFill/>
          </a:ln>
        </p:spPr>
      </p:pic>
      <p:sp>
        <p:nvSpPr>
          <p:cNvPr id="2" name="Rectangle 1">
            <a:extLst>
              <a:ext uri="{FF2B5EF4-FFF2-40B4-BE49-F238E27FC236}">
                <a16:creationId xmlns:a16="http://schemas.microsoft.com/office/drawing/2014/main" id="{6DC10064-FE79-4212-8BCC-F616E50397E2}"/>
              </a:ext>
            </a:extLst>
          </p:cNvPr>
          <p:cNvSpPr/>
          <p:nvPr/>
        </p:nvSpPr>
        <p:spPr>
          <a:xfrm>
            <a:off x="17332036" y="10744200"/>
            <a:ext cx="6086764" cy="133003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err="1">
                <a:latin typeface="Kruti Dev 010" pitchFamily="2" charset="0"/>
              </a:rPr>
              <a:t>Lh</a:t>
            </a:r>
            <a:r>
              <a:rPr lang="en-IN" sz="9600" dirty="0" err="1">
                <a:solidFill>
                  <a:schemeClr val="tx1"/>
                </a:solidFill>
                <a:latin typeface="Kruti Dev 010" pitchFamily="2" charset="0"/>
              </a:rPr>
              <a:t>lh</a:t>
            </a:r>
            <a:r>
              <a:rPr lang="en-IN" sz="9600" dirty="0">
                <a:solidFill>
                  <a:schemeClr val="tx1"/>
                </a:solidFill>
                <a:latin typeface="Kruti Dev 010" pitchFamily="2" charset="0"/>
              </a:rPr>
              <a:t>-,l-,l-</a:t>
            </a:r>
            <a:r>
              <a:rPr lang="en-IN" sz="9600" dirty="0" err="1">
                <a:solidFill>
                  <a:schemeClr val="tx1"/>
                </a:solidFill>
                <a:latin typeface="Kruti Dev 010" pitchFamily="2" charset="0"/>
              </a:rPr>
              <a:t>vkj</a:t>
            </a:r>
            <a:endParaRPr lang="en-IN" dirty="0">
              <a:latin typeface="Kruti Dev 010" pitchFamily="2" charset="0"/>
            </a:endParaRPr>
          </a:p>
        </p:txBody>
      </p:sp>
      <p:sp>
        <p:nvSpPr>
          <p:cNvPr id="3" name="Rectangle 2">
            <a:extLst>
              <a:ext uri="{FF2B5EF4-FFF2-40B4-BE49-F238E27FC236}">
                <a16:creationId xmlns:a16="http://schemas.microsoft.com/office/drawing/2014/main" id="{19C63630-3247-4780-A798-CA94EE800E8E}"/>
              </a:ext>
            </a:extLst>
          </p:cNvPr>
          <p:cNvSpPr/>
          <p:nvPr/>
        </p:nvSpPr>
        <p:spPr>
          <a:xfrm>
            <a:off x="12347260" y="12441804"/>
            <a:ext cx="9191940" cy="1107996"/>
          </a:xfrm>
          <a:prstGeom prst="rect">
            <a:avLst/>
          </a:prstGeom>
        </p:spPr>
        <p:txBody>
          <a:bodyPr wrap="none">
            <a:spAutoFit/>
          </a:bodyPr>
          <a:lstStyle/>
          <a:p>
            <a:r>
              <a:rPr lang="hi-IN" sz="6600" b="1" dirty="0">
                <a:solidFill>
                  <a:srgbClr val="FFFF00"/>
                </a:solidFill>
              </a:rPr>
              <a:t>निरीक्षक/जीडी मोहन सिंह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p:nvPr/>
        </p:nvSpPr>
        <p:spPr>
          <a:xfrm>
            <a:off x="602390" y="1296827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 sz="2400" b="0" i="0" u="none" strike="noStrike" cap="none">
                <a:solidFill>
                  <a:srgbClr val="535353"/>
                </a:solidFill>
                <a:latin typeface="Open Sans SemiBold"/>
                <a:ea typeface="Open Sans SemiBold"/>
                <a:cs typeface="Open Sans SemiBold"/>
                <a:sym typeface="Open Sans SemiBold"/>
              </a:rPr>
              <a:t>एनडीआरएफ | सीएसएसआर | भारत</a:t>
            </a:r>
            <a:endParaRPr/>
          </a:p>
        </p:txBody>
      </p:sp>
      <p:sp>
        <p:nvSpPr>
          <p:cNvPr id="198" name="Google Shape;198;p10"/>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0" name="Google Shape;200;p10"/>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1" name="Google Shape;201;p10"/>
          <p:cNvSpPr txBox="1">
            <a:spLocks noGrp="1"/>
          </p:cNvSpPr>
          <p:nvPr>
            <p:ph type="sldNum" idx="12"/>
          </p:nvPr>
        </p:nvSpPr>
        <p:spPr>
          <a:xfrm>
            <a:off x="22769123" y="12813338"/>
            <a:ext cx="604219"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en-IN"/>
              <a:t>10</a:t>
            </a:fld>
            <a:endParaRPr/>
          </a:p>
        </p:txBody>
      </p:sp>
      <p:sp>
        <p:nvSpPr>
          <p:cNvPr id="202" name="Google Shape;202;p10"/>
          <p:cNvSpPr txBox="1"/>
          <p:nvPr/>
        </p:nvSpPr>
        <p:spPr>
          <a:xfrm>
            <a:off x="10294718" y="1041972"/>
            <a:ext cx="6691416" cy="945987"/>
          </a:xfrm>
          <a:prstGeom prst="rect">
            <a:avLst/>
          </a:prstGeom>
          <a:noFill/>
          <a:ln>
            <a:noFill/>
          </a:ln>
        </p:spPr>
        <p:txBody>
          <a:bodyPr spcFirstLastPara="1" wrap="square" lIns="78275" tIns="78275" rIns="78275" bIns="78275" anchor="t" anchorCtr="0">
            <a:spAutoFit/>
          </a:bodyPr>
          <a:lstStyle/>
          <a:p>
            <a:pPr marL="0" marR="0" lvl="0" indent="0" algn="l" rtl="0">
              <a:lnSpc>
                <a:spcPct val="80000"/>
              </a:lnSpc>
              <a:spcBef>
                <a:spcPts val="0"/>
              </a:spcBef>
              <a:spcAft>
                <a:spcPts val="0"/>
              </a:spcAft>
              <a:buClr>
                <a:srgbClr val="C00000"/>
              </a:buClr>
              <a:buSzPts val="6400"/>
              <a:buFont typeface="Open Sans"/>
              <a:buNone/>
            </a:pPr>
            <a:r>
              <a:rPr lang="hi" sz="6400" b="1" i="0" u="none" strike="noStrike" cap="none" dirty="0">
                <a:solidFill>
                  <a:srgbClr val="C00000"/>
                </a:solidFill>
                <a:latin typeface="Open Sans"/>
                <a:ea typeface="Open Sans"/>
                <a:cs typeface="Open Sans"/>
                <a:sym typeface="Open Sans"/>
              </a:rPr>
              <a:t>संचालन का दायरा</a:t>
            </a:r>
            <a:endParaRPr dirty="0"/>
          </a:p>
        </p:txBody>
      </p:sp>
      <p:grpSp>
        <p:nvGrpSpPr>
          <p:cNvPr id="203" name="Google Shape;203;p10"/>
          <p:cNvGrpSpPr/>
          <p:nvPr/>
        </p:nvGrpSpPr>
        <p:grpSpPr>
          <a:xfrm>
            <a:off x="1012552" y="2982880"/>
            <a:ext cx="15973582" cy="7191724"/>
            <a:chOff x="0" y="0"/>
            <a:chExt cx="15973581" cy="7191723"/>
          </a:xfrm>
        </p:grpSpPr>
        <p:pic>
          <p:nvPicPr>
            <p:cNvPr id="204" name="Google Shape;204;p10" descr="Image"/>
            <p:cNvPicPr preferRelativeResize="0"/>
            <p:nvPr/>
          </p:nvPicPr>
          <p:blipFill rotWithShape="1">
            <a:blip r:embed="rId3">
              <a:alphaModFix/>
            </a:blip>
            <a:srcRect/>
            <a:stretch/>
          </p:blipFill>
          <p:spPr>
            <a:xfrm>
              <a:off x="0" y="0"/>
              <a:ext cx="4120420" cy="2819520"/>
            </a:xfrm>
            <a:prstGeom prst="rect">
              <a:avLst/>
            </a:prstGeom>
            <a:noFill/>
            <a:ln>
              <a:noFill/>
            </a:ln>
          </p:spPr>
        </p:pic>
        <p:pic>
          <p:nvPicPr>
            <p:cNvPr id="205" name="Google Shape;205;p10" descr="Image"/>
            <p:cNvPicPr preferRelativeResize="0"/>
            <p:nvPr/>
          </p:nvPicPr>
          <p:blipFill rotWithShape="1">
            <a:blip r:embed="rId4">
              <a:alphaModFix/>
            </a:blip>
            <a:srcRect/>
            <a:stretch/>
          </p:blipFill>
          <p:spPr>
            <a:xfrm>
              <a:off x="4008085" y="2153827"/>
              <a:ext cx="5834427" cy="2819521"/>
            </a:xfrm>
            <a:prstGeom prst="rect">
              <a:avLst/>
            </a:prstGeom>
            <a:noFill/>
            <a:ln>
              <a:noFill/>
            </a:ln>
          </p:spPr>
        </p:pic>
        <p:pic>
          <p:nvPicPr>
            <p:cNvPr id="206" name="Google Shape;206;p10" descr="Image"/>
            <p:cNvPicPr preferRelativeResize="0"/>
            <p:nvPr/>
          </p:nvPicPr>
          <p:blipFill rotWithShape="1">
            <a:blip r:embed="rId5">
              <a:alphaModFix/>
            </a:blip>
            <a:srcRect/>
            <a:stretch/>
          </p:blipFill>
          <p:spPr>
            <a:xfrm>
              <a:off x="10063043" y="4372202"/>
              <a:ext cx="5910538" cy="2819521"/>
            </a:xfrm>
            <a:prstGeom prst="rect">
              <a:avLst/>
            </a:prstGeom>
            <a:noFill/>
            <a:ln>
              <a:noFill/>
            </a:ln>
          </p:spPr>
        </p:pic>
      </p:grpSp>
      <p:pic>
        <p:nvPicPr>
          <p:cNvPr id="207" name="Google Shape;207;p10" descr="Image"/>
          <p:cNvPicPr preferRelativeResize="0"/>
          <p:nvPr/>
        </p:nvPicPr>
        <p:blipFill rotWithShape="1">
          <a:blip r:embed="rId6">
            <a:alphaModFix/>
          </a:blip>
          <a:srcRect/>
          <a:stretch/>
        </p:blipFill>
        <p:spPr>
          <a:xfrm rot="-1985627">
            <a:off x="2066503" y="3419323"/>
            <a:ext cx="2439254" cy="3376961"/>
          </a:xfrm>
          <a:prstGeom prst="rect">
            <a:avLst/>
          </a:prstGeom>
          <a:noFill/>
          <a:ln>
            <a:noFill/>
          </a:ln>
        </p:spPr>
      </p:pic>
      <p:grpSp>
        <p:nvGrpSpPr>
          <p:cNvPr id="209" name="Google Shape;209;p10"/>
          <p:cNvGrpSpPr/>
          <p:nvPr/>
        </p:nvGrpSpPr>
        <p:grpSpPr>
          <a:xfrm>
            <a:off x="13183297" y="7355083"/>
            <a:ext cx="4077626" cy="4479724"/>
            <a:chOff x="0" y="-1"/>
            <a:chExt cx="4077625" cy="4479722"/>
          </a:xfrm>
        </p:grpSpPr>
        <p:pic>
          <p:nvPicPr>
            <p:cNvPr id="210" name="Google Shape;210;p10" descr="Image"/>
            <p:cNvPicPr preferRelativeResize="0"/>
            <p:nvPr/>
          </p:nvPicPr>
          <p:blipFill rotWithShape="1">
            <a:blip r:embed="rId6">
              <a:alphaModFix/>
            </a:blip>
            <a:srcRect/>
            <a:stretch/>
          </p:blipFill>
          <p:spPr>
            <a:xfrm rot="-1985627">
              <a:off x="837349" y="349325"/>
              <a:ext cx="2402927" cy="3781070"/>
            </a:xfrm>
            <a:prstGeom prst="rect">
              <a:avLst/>
            </a:prstGeom>
            <a:noFill/>
            <a:ln>
              <a:noFill/>
            </a:ln>
          </p:spPr>
        </p:pic>
        <p:pic>
          <p:nvPicPr>
            <p:cNvPr id="211" name="Google Shape;211;p10" descr="Image"/>
            <p:cNvPicPr preferRelativeResize="0"/>
            <p:nvPr/>
          </p:nvPicPr>
          <p:blipFill rotWithShape="1">
            <a:blip r:embed="rId6">
              <a:alphaModFix amt="50000"/>
            </a:blip>
            <a:srcRect/>
            <a:stretch/>
          </p:blipFill>
          <p:spPr>
            <a:xfrm rot="-1985627">
              <a:off x="837349" y="349325"/>
              <a:ext cx="2402927" cy="3781070"/>
            </a:xfrm>
            <a:prstGeom prst="rect">
              <a:avLst/>
            </a:prstGeom>
            <a:noFill/>
            <a:ln>
              <a:noFill/>
            </a:ln>
          </p:spPr>
        </p:pic>
      </p:grpSp>
      <p:pic>
        <p:nvPicPr>
          <p:cNvPr id="212" name="Google Shape;212;p10"/>
          <p:cNvPicPr preferRelativeResize="0"/>
          <p:nvPr/>
        </p:nvPicPr>
        <p:blipFill rotWithShape="1">
          <a:blip r:embed="rId7">
            <a:alphaModFix/>
          </a:blip>
          <a:srcRect/>
          <a:stretch/>
        </p:blipFill>
        <p:spPr>
          <a:xfrm>
            <a:off x="19293433" y="9971625"/>
            <a:ext cx="4438952" cy="2819520"/>
          </a:xfrm>
          <a:prstGeom prst="rect">
            <a:avLst/>
          </a:prstGeom>
          <a:noFill/>
          <a:ln>
            <a:noFill/>
          </a:ln>
        </p:spPr>
      </p:pic>
      <p:sp>
        <p:nvSpPr>
          <p:cNvPr id="213" name="Google Shape;213;p10"/>
          <p:cNvSpPr txBox="1"/>
          <p:nvPr/>
        </p:nvSpPr>
        <p:spPr>
          <a:xfrm>
            <a:off x="16519958" y="10994569"/>
            <a:ext cx="2723557" cy="773632"/>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hi" sz="4000" b="1" i="0" u="none" strike="noStrike" cap="none" dirty="0">
                <a:solidFill>
                  <a:srgbClr val="000000"/>
                </a:solidFill>
                <a:latin typeface="Arial"/>
                <a:ea typeface="Arial"/>
                <a:cs typeface="Arial"/>
                <a:sym typeface="Arial"/>
              </a:rPr>
              <a:t>कार्य स्थल</a:t>
            </a:r>
            <a:endParaRPr sz="4000" b="1" i="0" u="none" strike="noStrike" cap="none" dirty="0">
              <a:solidFill>
                <a:srgbClr val="000000"/>
              </a:solidFill>
              <a:latin typeface="Arial"/>
              <a:ea typeface="Arial"/>
              <a:cs typeface="Arial"/>
              <a:sym typeface="Arial"/>
            </a:endParaRPr>
          </a:p>
        </p:txBody>
      </p:sp>
      <p:pic>
        <p:nvPicPr>
          <p:cNvPr id="21" name="Picture 20"/>
          <p:cNvPicPr>
            <a:picLocks noChangeAspect="1"/>
          </p:cNvPicPr>
          <p:nvPr/>
        </p:nvPicPr>
        <p:blipFill>
          <a:blip r:embed="rId8"/>
          <a:stretch>
            <a:fillRect/>
          </a:stretch>
        </p:blipFill>
        <p:spPr>
          <a:xfrm>
            <a:off x="0" y="0"/>
            <a:ext cx="3494717" cy="2499588"/>
          </a:xfrm>
          <a:prstGeom prst="rect">
            <a:avLst/>
          </a:prstGeom>
          <a:noFill/>
          <a:ln>
            <a:noFill/>
          </a:ln>
        </p:spPr>
      </p:pic>
      <p:pic>
        <p:nvPicPr>
          <p:cNvPr id="22" name="Picture 21"/>
          <p:cNvPicPr>
            <a:picLocks noChangeAspect="1"/>
          </p:cNvPicPr>
          <p:nvPr/>
        </p:nvPicPr>
        <p:blipFill>
          <a:blip r:embed="rId9"/>
          <a:stretch>
            <a:fillRect/>
          </a:stretch>
        </p:blipFill>
        <p:spPr>
          <a:xfrm>
            <a:off x="21598571" y="-5151"/>
            <a:ext cx="2762570" cy="2517436"/>
          </a:xfrm>
          <a:prstGeom prst="rect">
            <a:avLst/>
          </a:prstGeom>
          <a:noFill/>
          <a:ln>
            <a:noFill/>
          </a:ln>
        </p:spPr>
      </p:pic>
      <p:sp>
        <p:nvSpPr>
          <p:cNvPr id="2" name="Rectangle 1">
            <a:extLst>
              <a:ext uri="{FF2B5EF4-FFF2-40B4-BE49-F238E27FC236}">
                <a16:creationId xmlns:a16="http://schemas.microsoft.com/office/drawing/2014/main" id="{C0F8641C-0F9B-0819-8044-206C9496375C}"/>
              </a:ext>
            </a:extLst>
          </p:cNvPr>
          <p:cNvSpPr/>
          <p:nvPr/>
        </p:nvSpPr>
        <p:spPr>
          <a:xfrm>
            <a:off x="4747813" y="5253819"/>
            <a:ext cx="2054456" cy="87860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800" dirty="0">
                <a:solidFill>
                  <a:schemeClr val="tx1"/>
                </a:solidFill>
                <a:latin typeface="Kruti Dev 010" pitchFamily="2" charset="0"/>
              </a:rPr>
              <a:t>“</a:t>
            </a:r>
            <a:r>
              <a:rPr lang="en-IN" sz="4800" dirty="0" err="1">
                <a:solidFill>
                  <a:schemeClr val="tx1"/>
                </a:solidFill>
                <a:latin typeface="Kruti Dev 010" pitchFamily="2" charset="0"/>
              </a:rPr>
              <a:t>kgjh</a:t>
            </a:r>
            <a:r>
              <a:rPr lang="en-IN" sz="4800" dirty="0">
                <a:solidFill>
                  <a:schemeClr val="tx1"/>
                </a:solidFill>
                <a:latin typeface="Kruti Dev 010" pitchFamily="2" charset="0"/>
              </a:rPr>
              <a:t> {</a:t>
            </a:r>
            <a:r>
              <a:rPr lang="en-IN" sz="4800" dirty="0" err="1">
                <a:solidFill>
                  <a:schemeClr val="tx1"/>
                </a:solidFill>
                <a:latin typeface="Kruti Dev 010" pitchFamily="2" charset="0"/>
              </a:rPr>
              <a:t>ks</a:t>
            </a:r>
            <a:r>
              <a:rPr lang="en-IN" sz="4800" dirty="0">
                <a:solidFill>
                  <a:schemeClr val="tx1"/>
                </a:solidFill>
                <a:latin typeface="Kruti Dev 010" pitchFamily="2" charset="0"/>
              </a:rPr>
              <a:t>=</a:t>
            </a:r>
            <a:r>
              <a:rPr lang="en-IN" sz="1600" dirty="0">
                <a:solidFill>
                  <a:schemeClr val="tx1"/>
                </a:solidFill>
                <a:latin typeface="Kruti Dev 010" pitchFamily="2" charset="0"/>
              </a:rPr>
              <a:t>z</a:t>
            </a:r>
          </a:p>
        </p:txBody>
      </p:sp>
      <p:sp>
        <p:nvSpPr>
          <p:cNvPr id="3" name="Rectangle 2">
            <a:extLst>
              <a:ext uri="{FF2B5EF4-FFF2-40B4-BE49-F238E27FC236}">
                <a16:creationId xmlns:a16="http://schemas.microsoft.com/office/drawing/2014/main" id="{F637B1D9-2D7C-D6F6-9A89-F349A596C975}"/>
              </a:ext>
            </a:extLst>
          </p:cNvPr>
          <p:cNvSpPr/>
          <p:nvPr/>
        </p:nvSpPr>
        <p:spPr>
          <a:xfrm>
            <a:off x="1012552" y="2669677"/>
            <a:ext cx="3063321" cy="87860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800" dirty="0" err="1">
                <a:solidFill>
                  <a:schemeClr val="tx1"/>
                </a:solidFill>
                <a:latin typeface="Kruti Dev 010" pitchFamily="2" charset="0"/>
              </a:rPr>
              <a:t>izHkkfor</a:t>
            </a:r>
            <a:r>
              <a:rPr lang="en-IN" sz="4800" dirty="0">
                <a:solidFill>
                  <a:schemeClr val="tx1"/>
                </a:solidFill>
                <a:latin typeface="Kruti Dev 010" pitchFamily="2" charset="0"/>
              </a:rPr>
              <a:t> {</a:t>
            </a:r>
            <a:r>
              <a:rPr lang="en-IN" sz="4800" dirty="0" err="1">
                <a:solidFill>
                  <a:schemeClr val="tx1"/>
                </a:solidFill>
                <a:latin typeface="Kruti Dev 010" pitchFamily="2" charset="0"/>
              </a:rPr>
              <a:t>ksr</a:t>
            </a:r>
            <a:r>
              <a:rPr lang="en-IN" sz="1600" dirty="0" err="1">
                <a:solidFill>
                  <a:schemeClr val="tx1"/>
                </a:solidFill>
                <a:latin typeface="Kruti Dev 010" pitchFamily="2" charset="0"/>
              </a:rPr>
              <a:t>z</a:t>
            </a:r>
            <a:endParaRPr lang="en-IN" sz="1600" dirty="0">
              <a:solidFill>
                <a:schemeClr val="tx1"/>
              </a:solidFill>
              <a:latin typeface="Kruti Dev 010" pitchFamily="2" charset="0"/>
            </a:endParaRPr>
          </a:p>
        </p:txBody>
      </p:sp>
      <p:sp>
        <p:nvSpPr>
          <p:cNvPr id="4" name="Rectangle 3">
            <a:extLst>
              <a:ext uri="{FF2B5EF4-FFF2-40B4-BE49-F238E27FC236}">
                <a16:creationId xmlns:a16="http://schemas.microsoft.com/office/drawing/2014/main" id="{3D5B31D8-CE73-5C68-AB00-6CEF4CF81464}"/>
              </a:ext>
            </a:extLst>
          </p:cNvPr>
          <p:cNvSpPr/>
          <p:nvPr/>
        </p:nvSpPr>
        <p:spPr>
          <a:xfrm>
            <a:off x="11127888" y="7165390"/>
            <a:ext cx="2588112" cy="90248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5400" dirty="0">
                <a:solidFill>
                  <a:schemeClr val="tx1"/>
                </a:solidFill>
                <a:latin typeface="Kruti Dev 010" pitchFamily="2" charset="0"/>
              </a:rPr>
              <a:t>n`”;</a:t>
            </a:r>
            <a:endParaRPr lang="en-IN" sz="5400" dirty="0">
              <a:latin typeface="Kruti Dev 010" pitchFamily="2" charset="0"/>
            </a:endParaRPr>
          </a:p>
        </p:txBody>
      </p:sp>
      <p:sp>
        <p:nvSpPr>
          <p:cNvPr id="5" name="Rectangle 4">
            <a:extLst>
              <a:ext uri="{FF2B5EF4-FFF2-40B4-BE49-F238E27FC236}">
                <a16:creationId xmlns:a16="http://schemas.microsoft.com/office/drawing/2014/main" id="{F20FC0AA-7A6E-D53A-25B6-C6EDC87D918C}"/>
              </a:ext>
            </a:extLst>
          </p:cNvPr>
          <p:cNvSpPr/>
          <p:nvPr/>
        </p:nvSpPr>
        <p:spPr>
          <a:xfrm>
            <a:off x="16147473" y="10764982"/>
            <a:ext cx="2909455" cy="10032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5400" dirty="0" err="1">
                <a:solidFill>
                  <a:schemeClr val="tx1"/>
                </a:solidFill>
                <a:latin typeface="Kruti Dev 010" pitchFamily="2" charset="0"/>
              </a:rPr>
              <a:t>dk;Z</a:t>
            </a:r>
            <a:r>
              <a:rPr lang="en-IN" sz="5400" dirty="0">
                <a:solidFill>
                  <a:schemeClr val="tx1"/>
                </a:solidFill>
                <a:latin typeface="Kruti Dev 010" pitchFamily="2" charset="0"/>
              </a:rPr>
              <a:t> </a:t>
            </a:r>
            <a:r>
              <a:rPr lang="en-IN" sz="5400" dirty="0" err="1">
                <a:solidFill>
                  <a:schemeClr val="tx1"/>
                </a:solidFill>
                <a:latin typeface="Kruti Dev 010" pitchFamily="2" charset="0"/>
              </a:rPr>
              <a:t>LFky</a:t>
            </a:r>
            <a:r>
              <a:rPr lang="en-IN" sz="6600" dirty="0">
                <a:solidFill>
                  <a:schemeClr val="tx1"/>
                </a:solidFill>
                <a:latin typeface="Kruti Dev 010" pitchFamily="2" charset="0"/>
              </a:rPr>
              <a:t> </a:t>
            </a:r>
            <a:endParaRPr lang="en-IN" sz="1800" dirty="0">
              <a:latin typeface="Kruti Dev 01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hi" dirty="0"/>
              <a:t>एनडीआरएफ </a:t>
            </a:r>
            <a:r>
              <a:rPr dirty="0"/>
              <a:t>| सीएसएसआर | भारत</a:t>
            </a:r>
          </a:p>
        </p:txBody>
      </p:sp>
      <p:sp>
        <p:nvSpPr>
          <p:cNvPr id="142"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44"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45" name="Slide Number"/>
          <p:cNvSpPr txBox="1">
            <a:spLocks noGrp="1"/>
          </p:cNvSpPr>
          <p:nvPr>
            <p:ph type="sldNum" sz="quarter" idx="4294967295"/>
          </p:nvPr>
        </p:nvSpPr>
        <p:spPr>
          <a:xfrm>
            <a:off x="22471428" y="12801916"/>
            <a:ext cx="1016856"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dirty="0"/>
          </a:p>
        </p:txBody>
      </p:sp>
      <p:sp>
        <p:nvSpPr>
          <p:cNvPr id="147" name="OBJECTIVES"/>
          <p:cNvSpPr txBox="1"/>
          <p:nvPr/>
        </p:nvSpPr>
        <p:spPr>
          <a:xfrm>
            <a:off x="9647928" y="555193"/>
            <a:ext cx="3570889" cy="1635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ctr"/>
            <a:r>
              <a:rPr lang="hi" sz="9600" dirty="0">
                <a:latin typeface="Open sans"/>
              </a:rPr>
              <a:t>समीक्षा</a:t>
            </a:r>
          </a:p>
        </p:txBody>
      </p:sp>
      <p:sp>
        <p:nvSpPr>
          <p:cNvPr id="148" name="List and describe two types of damage in a structure and their potential resulting failures.…"/>
          <p:cNvSpPr txBox="1"/>
          <p:nvPr/>
        </p:nvSpPr>
        <p:spPr>
          <a:xfrm>
            <a:off x="3075709" y="2499588"/>
            <a:ext cx="20625701" cy="10530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marL="685800" lvl="0" indent="-685800" algn="just">
              <a:lnSpc>
                <a:spcPct val="150000"/>
              </a:lnSpc>
              <a:buSzPts val="5200"/>
              <a:buFont typeface="Wingdings" panose="05000000000000000000" pitchFamily="2" charset="2"/>
              <a:buChar char="ü"/>
            </a:pPr>
            <a:r>
              <a:rPr lang="hi" sz="4800" dirty="0">
                <a:latin typeface="Open Sans" panose="020B0604020202020204" charset="0"/>
                <a:ea typeface="Open Sans" panose="020B0604020202020204" charset="0"/>
                <a:cs typeface="Open Sans" panose="020B0604020202020204" charset="0"/>
                <a:sym typeface="Open Sans"/>
              </a:rPr>
              <a:t>ध्वस्त संरचना खोज और बचाव अभियान को परिभाषित </a:t>
            </a:r>
            <a:r>
              <a:rPr lang="en-IN" sz="6600" b="1" dirty="0" err="1">
                <a:latin typeface="Kruti Dev 010" pitchFamily="2" charset="0"/>
                <a:ea typeface="Open Sans" panose="020B0604020202020204" charset="0"/>
                <a:cs typeface="Open Sans" panose="020B0604020202020204" charset="0"/>
                <a:sym typeface="Open Sans"/>
              </a:rPr>
              <a:t>djs</a:t>
            </a:r>
            <a:r>
              <a:rPr lang="hi" sz="4800" dirty="0">
                <a:latin typeface="Open Sans" panose="020B0604020202020204" charset="0"/>
                <a:ea typeface="Open Sans" panose="020B0604020202020204" charset="0"/>
                <a:cs typeface="Open Sans" panose="020B0604020202020204" charset="0"/>
                <a:sym typeface="Open Sans"/>
              </a:rPr>
              <a:t> ।</a:t>
            </a:r>
            <a:endParaRPr lang="en-US" sz="3200" dirty="0">
              <a:latin typeface="Open Sans" panose="020B0604020202020204" charset="0"/>
              <a:ea typeface="Open Sans" panose="020B0604020202020204" charset="0"/>
              <a:cs typeface="Open Sans" panose="020B0604020202020204" charset="0"/>
            </a:endParaRPr>
          </a:p>
          <a:p>
            <a:pPr marL="685800" lvl="0" indent="-685800" algn="just">
              <a:lnSpc>
                <a:spcPct val="150000"/>
              </a:lnSpc>
              <a:spcBef>
                <a:spcPts val="1000"/>
              </a:spcBef>
              <a:buSzPts val="5200"/>
              <a:buFont typeface="Wingdings" panose="05000000000000000000" pitchFamily="2" charset="2"/>
              <a:buChar char="ü"/>
            </a:pPr>
            <a:r>
              <a:rPr lang="hi" sz="4800" dirty="0">
                <a:latin typeface="Open Sans" panose="020B0604020202020204" charset="0"/>
                <a:ea typeface="Open Sans" panose="020B0604020202020204" charset="0"/>
                <a:cs typeface="Open Sans" panose="020B0604020202020204" charset="0"/>
                <a:sym typeface="Open Sans"/>
              </a:rPr>
              <a:t>सीएसएसआर दस्ते की संरचना और  पदों का वर्णन।</a:t>
            </a:r>
            <a:endParaRPr lang="en-US" sz="3200" dirty="0">
              <a:latin typeface="Open Sans" panose="020B0604020202020204" charset="0"/>
              <a:ea typeface="Open Sans" panose="020B0604020202020204" charset="0"/>
              <a:cs typeface="Open Sans" panose="020B0604020202020204" charset="0"/>
            </a:endParaRPr>
          </a:p>
          <a:p>
            <a:pPr marL="685800" lvl="0" indent="-685800" algn="just">
              <a:lnSpc>
                <a:spcPct val="150000"/>
              </a:lnSpc>
              <a:spcBef>
                <a:spcPts val="1000"/>
              </a:spcBef>
              <a:buSzPts val="5200"/>
              <a:buFont typeface="Wingdings" panose="05000000000000000000" pitchFamily="2" charset="2"/>
              <a:buChar char="ü"/>
            </a:pPr>
            <a:r>
              <a:rPr lang="hi" sz="4800" dirty="0">
                <a:latin typeface="Open Sans" panose="020B0604020202020204" charset="0"/>
                <a:ea typeface="Open Sans" panose="020B0604020202020204" charset="0"/>
                <a:cs typeface="Open Sans" panose="020B0604020202020204" charset="0"/>
                <a:sym typeface="Open Sans"/>
              </a:rPr>
              <a:t>सीएसएसआर ऑपरेशन के पाँच चरणों की सूची </a:t>
            </a:r>
            <a:r>
              <a:rPr lang="en-US" sz="6000" dirty="0">
                <a:latin typeface="Kruti Dev 010" pitchFamily="2" charset="0"/>
                <a:ea typeface="Open Sans" panose="020B0604020202020204" charset="0"/>
                <a:cs typeface="Open Sans" panose="020B0604020202020204" charset="0"/>
                <a:sym typeface="Open Sans"/>
              </a:rPr>
              <a:t>A</a:t>
            </a:r>
            <a:endParaRPr lang="hi" sz="4800" dirty="0">
              <a:latin typeface="Open Sans" panose="020B0604020202020204" charset="0"/>
              <a:ea typeface="Open Sans" panose="020B0604020202020204" charset="0"/>
              <a:cs typeface="Open Sans" panose="020B0604020202020204" charset="0"/>
              <a:sym typeface="Open Sans"/>
            </a:endParaRPr>
          </a:p>
          <a:p>
            <a:pPr marL="685800" lvl="0" indent="-685800" algn="just">
              <a:lnSpc>
                <a:spcPct val="150000"/>
              </a:lnSpc>
              <a:buSzPts val="5000"/>
              <a:buFont typeface="Wingdings" panose="05000000000000000000" pitchFamily="2" charset="2"/>
              <a:buChar char="ü"/>
            </a:pPr>
            <a:r>
              <a:rPr lang="hi" sz="4800" dirty="0">
                <a:latin typeface="Open Sans" panose="020B0604020202020204" charset="0"/>
                <a:ea typeface="Open Sans" panose="020B0604020202020204" charset="0"/>
                <a:cs typeface="Open Sans" panose="020B0604020202020204" charset="0"/>
                <a:sym typeface="Open Sans"/>
              </a:rPr>
              <a:t>परिचालन चरण के छह चरणों की सूची ।</a:t>
            </a:r>
            <a:endParaRPr lang="en-US" sz="4800" dirty="0">
              <a:latin typeface="Open Sans" panose="020B0604020202020204" charset="0"/>
              <a:ea typeface="Open Sans" panose="020B0604020202020204" charset="0"/>
              <a:cs typeface="Open Sans" panose="020B0604020202020204" charset="0"/>
            </a:endParaRPr>
          </a:p>
          <a:p>
            <a:pPr marL="685800" lvl="0" indent="-685800" algn="just">
              <a:lnSpc>
                <a:spcPct val="150000"/>
              </a:lnSpc>
              <a:buSzPts val="5000"/>
              <a:buFont typeface="Wingdings" panose="05000000000000000000" pitchFamily="2" charset="2"/>
              <a:buChar char="ü"/>
            </a:pPr>
            <a:r>
              <a:rPr lang="hi" sz="4800" dirty="0">
                <a:latin typeface="Open Sans" panose="020B0604020202020204" charset="0"/>
                <a:ea typeface="Open Sans" panose="020B0604020202020204" charset="0"/>
                <a:cs typeface="Open Sans" panose="020B0604020202020204" charset="0"/>
                <a:sym typeface="Open Sans"/>
              </a:rPr>
              <a:t>प्रारंभिक मूल्यांकन के पांच चरणों की सूची ।</a:t>
            </a:r>
            <a:endParaRPr lang="en-US" sz="4800" dirty="0">
              <a:latin typeface="Open Sans" panose="020B0604020202020204" charset="0"/>
              <a:ea typeface="Open Sans" panose="020B0604020202020204" charset="0"/>
              <a:cs typeface="Open Sans" panose="020B0604020202020204" charset="0"/>
              <a:sym typeface="Open Sans"/>
            </a:endParaRPr>
          </a:p>
          <a:p>
            <a:pPr marL="685800" lvl="0" indent="-685800" algn="just">
              <a:lnSpc>
                <a:spcPct val="150000"/>
              </a:lnSpc>
              <a:buSzPts val="5000"/>
              <a:buFont typeface="Wingdings" panose="05000000000000000000" pitchFamily="2" charset="2"/>
              <a:buChar char="ü"/>
            </a:pPr>
            <a:r>
              <a:rPr lang="hi" sz="4800" dirty="0">
                <a:latin typeface="Open Sans" panose="020B0604020202020204" charset="0"/>
                <a:ea typeface="Open Sans" panose="020B0604020202020204" charset="0"/>
                <a:cs typeface="Open Sans" panose="020B0604020202020204" charset="0"/>
                <a:sym typeface="Open Sans"/>
              </a:rPr>
              <a:t>वर्णन </a:t>
            </a:r>
            <a:r>
              <a:rPr lang="en-US" sz="6000" b="1" dirty="0" err="1">
                <a:latin typeface="Kruti Dev 010" pitchFamily="2" charset="0"/>
                <a:ea typeface="Open Sans" panose="020B0604020202020204" charset="0"/>
                <a:cs typeface="Open Sans" panose="020B0604020202020204" charset="0"/>
                <a:sym typeface="Open Sans"/>
              </a:rPr>
              <a:t>fd;k</a:t>
            </a:r>
            <a:r>
              <a:rPr lang="en-US" sz="6000" b="1" dirty="0">
                <a:latin typeface="Kruti Dev 010" pitchFamily="2" charset="0"/>
                <a:ea typeface="Open Sans" panose="020B0604020202020204" charset="0"/>
                <a:cs typeface="Open Sans" panose="020B0604020202020204" charset="0"/>
                <a:sym typeface="Open Sans"/>
              </a:rPr>
              <a:t> </a:t>
            </a:r>
            <a:r>
              <a:rPr lang="en-US" sz="6000" b="1" dirty="0" err="1">
                <a:latin typeface="Kruti Dev 010" pitchFamily="2" charset="0"/>
                <a:ea typeface="Open Sans" panose="020B0604020202020204" charset="0"/>
                <a:cs typeface="Open Sans" panose="020B0604020202020204" charset="0"/>
                <a:sym typeface="Open Sans"/>
              </a:rPr>
              <a:t>x;k</a:t>
            </a:r>
            <a:r>
              <a:rPr lang="en-US" sz="6000" b="1" dirty="0">
                <a:latin typeface="Kruti Dev 010" pitchFamily="2" charset="0"/>
                <a:ea typeface="Open Sans" panose="020B0604020202020204" charset="0"/>
                <a:cs typeface="Open Sans" panose="020B0604020202020204" charset="0"/>
                <a:sym typeface="Open Sans"/>
              </a:rPr>
              <a:t> </a:t>
            </a:r>
            <a:r>
              <a:rPr lang="hi" sz="4800" dirty="0">
                <a:latin typeface="Open Sans" panose="020B0604020202020204" charset="0"/>
                <a:ea typeface="Open Sans" panose="020B0604020202020204" charset="0"/>
                <a:cs typeface="Open Sans" panose="020B0604020202020204" charset="0"/>
                <a:sym typeface="Open Sans"/>
              </a:rPr>
              <a:t>कि </a:t>
            </a:r>
            <a:r>
              <a:rPr lang="en-US" sz="6000" b="1" dirty="0">
                <a:latin typeface="Kruti Dev 010" pitchFamily="2" charset="0"/>
                <a:ea typeface="Open Sans" panose="020B0604020202020204" charset="0"/>
                <a:cs typeface="Open Sans" panose="020B0604020202020204" charset="0"/>
                <a:sym typeface="Open Sans"/>
              </a:rPr>
              <a:t>,d</a:t>
            </a:r>
            <a:r>
              <a:rPr lang="en-US" sz="4800" dirty="0">
                <a:latin typeface="Kruti Dev 010" pitchFamily="2" charset="0"/>
                <a:ea typeface="Open Sans" panose="020B0604020202020204" charset="0"/>
                <a:cs typeface="Open Sans" panose="020B0604020202020204" charset="0"/>
                <a:sym typeface="Open Sans"/>
              </a:rPr>
              <a:t> </a:t>
            </a:r>
            <a:r>
              <a:rPr lang="hi" sz="4800" dirty="0">
                <a:latin typeface="Open Sans" panose="020B0604020202020204" charset="0"/>
                <a:ea typeface="Open Sans" panose="020B0604020202020204" charset="0"/>
                <a:cs typeface="Open Sans" panose="020B0604020202020204" charset="0"/>
                <a:sym typeface="Open Sans"/>
              </a:rPr>
              <a:t>सीएसएसआर दस्ता घटना प्रतिक्रिया प्रणाली में किस प्रकार फिट बैठता है ।</a:t>
            </a:r>
            <a:endParaRPr lang="en-US" sz="4800" dirty="0">
              <a:latin typeface="Open Sans"/>
              <a:ea typeface="Open Sans"/>
              <a:cs typeface="Open Sans"/>
              <a:sym typeface="Open Sans"/>
            </a:endParaRPr>
          </a:p>
          <a:p>
            <a:pPr marL="685800" lvl="0" indent="-685800" algn="just">
              <a:lnSpc>
                <a:spcPct val="150000"/>
              </a:lnSpc>
              <a:buSzPts val="5000"/>
              <a:buFont typeface="Wingdings" panose="05000000000000000000" pitchFamily="2" charset="2"/>
              <a:buChar char="ü"/>
            </a:pPr>
            <a:r>
              <a:rPr lang="hi" sz="4800" dirty="0">
                <a:latin typeface="Open Sans"/>
                <a:ea typeface="Open Sans"/>
                <a:cs typeface="Open Sans"/>
                <a:sym typeface="Open Sans"/>
              </a:rPr>
              <a:t>परिचालन के दायरे में चार स्तरों के नाम बताइए जो </a:t>
            </a:r>
            <a:r>
              <a:rPr lang="hi" sz="4800" dirty="0">
                <a:latin typeface="Open Sans" panose="020B0604020202020204" charset="0"/>
                <a:ea typeface="Open Sans" panose="020B0604020202020204" charset="0"/>
                <a:cs typeface="Open Sans" panose="020B0604020202020204" charset="0"/>
                <a:sym typeface="Open Sans"/>
              </a:rPr>
              <a:t>सीएसएसआर </a:t>
            </a:r>
            <a:r>
              <a:rPr lang="hi" sz="4800" dirty="0">
                <a:latin typeface="Open Sans"/>
                <a:ea typeface="Open Sans"/>
                <a:cs typeface="Open Sans"/>
                <a:sym typeface="Open Sans"/>
              </a:rPr>
              <a:t>से संबंधित हैं।</a:t>
            </a:r>
            <a:endParaRPr lang="en-US" sz="4800" dirty="0"/>
          </a:p>
          <a:p>
            <a:pPr lvl="0">
              <a:spcBef>
                <a:spcPts val="1000"/>
              </a:spcBef>
              <a:buSzPts val="5200"/>
            </a:pPr>
            <a:endParaRPr sz="1000" dirty="0"/>
          </a:p>
        </p:txBody>
      </p:sp>
      <p:pic>
        <p:nvPicPr>
          <p:cNvPr id="18" name="Picture 17"/>
          <p:cNvPicPr>
            <a:picLocks noChangeAspect="1"/>
          </p:cNvPicPr>
          <p:nvPr/>
        </p:nvPicPr>
        <p:blipFill>
          <a:blip r:embed="rId2"/>
          <a:stretch>
            <a:fillRect/>
          </a:stretch>
        </p:blipFill>
        <p:spPr>
          <a:xfrm>
            <a:off x="0" y="0"/>
            <a:ext cx="3494717" cy="2499588"/>
          </a:xfrm>
          <a:prstGeom prst="rect">
            <a:avLst/>
          </a:prstGeom>
          <a:noFill/>
          <a:ln>
            <a:noFill/>
          </a:ln>
        </p:spPr>
      </p:pic>
      <p:pic>
        <p:nvPicPr>
          <p:cNvPr id="19" name="Picture 18"/>
          <p:cNvPicPr>
            <a:picLocks noChangeAspect="1"/>
          </p:cNvPicPr>
          <p:nvPr/>
        </p:nvPicPr>
        <p:blipFill>
          <a:blip r:embed="rId3"/>
          <a:stretch>
            <a:fillRect/>
          </a:stretch>
        </p:blipFill>
        <p:spPr>
          <a:xfrm>
            <a:off x="21598571" y="-5151"/>
            <a:ext cx="2762570" cy="2517436"/>
          </a:xfrm>
          <a:prstGeom prst="rect">
            <a:avLst/>
          </a:prstGeom>
          <a:noFill/>
          <a:ln>
            <a:noFill/>
          </a:ln>
        </p:spPr>
      </p:pic>
    </p:spTree>
    <p:extLst>
      <p:ext uri="{BB962C8B-B14F-4D97-AF65-F5344CB8AC3E}">
        <p14:creationId xmlns:p14="http://schemas.microsoft.com/office/powerpoint/2010/main" val="281130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hi" dirty="0"/>
              <a:t>एनडीआरएफ </a:t>
            </a:r>
            <a:r>
              <a:rPr dirty="0"/>
              <a:t>| सीएसएसआर | भारत</a:t>
            </a:r>
          </a:p>
        </p:txBody>
      </p:sp>
      <p:sp>
        <p:nvSpPr>
          <p:cNvPr id="142"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44"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45" name="Slide Number"/>
          <p:cNvSpPr txBox="1">
            <a:spLocks noGrp="1"/>
          </p:cNvSpPr>
          <p:nvPr>
            <p:ph type="sldNum" sz="quarter" idx="4294967295"/>
          </p:nvPr>
        </p:nvSpPr>
        <p:spPr>
          <a:xfrm>
            <a:off x="22421088" y="12801916"/>
            <a:ext cx="997712"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dirty="0"/>
          </a:p>
        </p:txBody>
      </p:sp>
      <p:sp>
        <p:nvSpPr>
          <p:cNvPr id="147" name="OBJECTIVES"/>
          <p:cNvSpPr txBox="1"/>
          <p:nvPr/>
        </p:nvSpPr>
        <p:spPr>
          <a:xfrm>
            <a:off x="1407238" y="5604411"/>
            <a:ext cx="7675419" cy="1635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ctr"/>
            <a:r>
              <a:rPr lang="hi" sz="9600" dirty="0">
                <a:latin typeface="Open sans"/>
              </a:rPr>
              <a:t> </a:t>
            </a:r>
            <a:r>
              <a:rPr lang="en-IN" sz="9600" dirty="0" err="1">
                <a:latin typeface="Kruti Dev 010" pitchFamily="2" charset="0"/>
              </a:rPr>
              <a:t>dksbZ</a:t>
            </a:r>
            <a:r>
              <a:rPr lang="en-IN" sz="9600" dirty="0">
                <a:latin typeface="Kruti Dev 010" pitchFamily="2" charset="0"/>
              </a:rPr>
              <a:t> </a:t>
            </a:r>
            <a:r>
              <a:rPr lang="en-IN" sz="9600" dirty="0" err="1">
                <a:latin typeface="Kruti Dev 010" pitchFamily="2" charset="0"/>
              </a:rPr>
              <a:t>loky</a:t>
            </a:r>
            <a:r>
              <a:rPr lang="hi" sz="9600" dirty="0">
                <a:latin typeface="Open sans"/>
              </a:rPr>
              <a:t> ?</a:t>
            </a:r>
          </a:p>
        </p:txBody>
      </p:sp>
      <p:pic>
        <p:nvPicPr>
          <p:cNvPr id="18" name="Picture 17"/>
          <p:cNvPicPr>
            <a:picLocks noChangeAspect="1"/>
          </p:cNvPicPr>
          <p:nvPr/>
        </p:nvPicPr>
        <p:blipFill>
          <a:blip r:embed="rId2"/>
          <a:stretch>
            <a:fillRect/>
          </a:stretch>
        </p:blipFill>
        <p:spPr>
          <a:xfrm>
            <a:off x="0" y="0"/>
            <a:ext cx="3494717" cy="2499588"/>
          </a:xfrm>
          <a:prstGeom prst="rect">
            <a:avLst/>
          </a:prstGeom>
          <a:noFill/>
          <a:ln>
            <a:noFill/>
          </a:ln>
        </p:spPr>
      </p:pic>
      <p:pic>
        <p:nvPicPr>
          <p:cNvPr id="19" name="Picture 18"/>
          <p:cNvPicPr>
            <a:picLocks noChangeAspect="1"/>
          </p:cNvPicPr>
          <p:nvPr/>
        </p:nvPicPr>
        <p:blipFill>
          <a:blip r:embed="rId3"/>
          <a:stretch>
            <a:fillRect/>
          </a:stretch>
        </p:blipFill>
        <p:spPr>
          <a:xfrm>
            <a:off x="21598571" y="-5151"/>
            <a:ext cx="2762570" cy="2517436"/>
          </a:xfrm>
          <a:prstGeom prst="rect">
            <a:avLst/>
          </a:prstGeom>
          <a:noFill/>
          <a:ln>
            <a:noFill/>
          </a:ln>
        </p:spPr>
      </p:pic>
      <p:pic>
        <p:nvPicPr>
          <p:cNvPr id="2" name="Picture 1"/>
          <p:cNvPicPr>
            <a:picLocks noChangeAspect="1"/>
          </p:cNvPicPr>
          <p:nvPr/>
        </p:nvPicPr>
        <p:blipFill>
          <a:blip r:embed="rId4"/>
          <a:stretch>
            <a:fillRect/>
          </a:stretch>
        </p:blipFill>
        <p:spPr>
          <a:xfrm>
            <a:off x="14032978" y="3583602"/>
            <a:ext cx="6736664" cy="6742760"/>
          </a:xfrm>
          <a:prstGeom prst="rect">
            <a:avLst/>
          </a:prstGeom>
        </p:spPr>
      </p:pic>
    </p:spTree>
    <p:extLst>
      <p:ext uri="{BB962C8B-B14F-4D97-AF65-F5344CB8AC3E}">
        <p14:creationId xmlns:p14="http://schemas.microsoft.com/office/powerpoint/2010/main" val="231454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hi" dirty="0"/>
              <a:t>एनडीआरएफ </a:t>
            </a:r>
            <a:r>
              <a:rPr dirty="0"/>
              <a:t>| सीएसएसआर | भारत</a:t>
            </a:r>
          </a:p>
        </p:txBody>
      </p:sp>
      <p:sp>
        <p:nvSpPr>
          <p:cNvPr id="142"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44"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45" name="Slide Number"/>
          <p:cNvSpPr txBox="1">
            <a:spLocks noGrp="1"/>
          </p:cNvSpPr>
          <p:nvPr>
            <p:ph type="sldNum" sz="quarter" idx="4294967295"/>
          </p:nvPr>
        </p:nvSpPr>
        <p:spPr>
          <a:xfrm>
            <a:off x="22498197" y="12876838"/>
            <a:ext cx="920603"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dirty="0"/>
          </a:p>
        </p:txBody>
      </p:sp>
      <p:sp>
        <p:nvSpPr>
          <p:cNvPr id="147" name="OBJECTIVES"/>
          <p:cNvSpPr txBox="1"/>
          <p:nvPr/>
        </p:nvSpPr>
        <p:spPr>
          <a:xfrm>
            <a:off x="8451272" y="1375118"/>
            <a:ext cx="7093527" cy="1512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ctr"/>
            <a:r>
              <a:rPr lang="hi" sz="8800" dirty="0">
                <a:latin typeface="Open sans"/>
              </a:rPr>
              <a:t>मूल्यांकन</a:t>
            </a:r>
            <a:endParaRPr lang="en-US" sz="8800" dirty="0">
              <a:latin typeface="Open sans"/>
            </a:endParaRPr>
          </a:p>
        </p:txBody>
      </p:sp>
      <p:sp>
        <p:nvSpPr>
          <p:cNvPr id="148" name="List and describe two types of damage in a structure and their potential resulting failures.…"/>
          <p:cNvSpPr txBox="1"/>
          <p:nvPr/>
        </p:nvSpPr>
        <p:spPr>
          <a:xfrm>
            <a:off x="4648200" y="5012582"/>
            <a:ext cx="17172709" cy="6334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marL="914400" indent="-914400" algn="just" defTabSz="1896340">
              <a:spcBef>
                <a:spcPts val="1000"/>
              </a:spcBef>
              <a:buAutoNum type="arabicPeriod"/>
              <a:tabLst>
                <a:tab pos="2286000" algn="l"/>
                <a:tab pos="3644900" algn="l"/>
                <a:tab pos="5029200" algn="l"/>
                <a:tab pos="6388100" algn="l"/>
              </a:tabLst>
              <a:defRPr sz="5000">
                <a:latin typeface="Open Sans"/>
                <a:ea typeface="Open Sans"/>
                <a:cs typeface="Open Sans"/>
                <a:sym typeface="Open Sans"/>
              </a:defRPr>
            </a:pPr>
            <a:r>
              <a:rPr lang="hi" sz="7200" dirty="0">
                <a:latin typeface="Open Sans" panose="020B0604020202020204" charset="0"/>
                <a:ea typeface="Open Sans" panose="020B0604020202020204" charset="0"/>
                <a:cs typeface="Open Sans" panose="020B0604020202020204" charset="0"/>
                <a:sym typeface="Open Sans"/>
              </a:rPr>
              <a:t>सीएसएसआर</a:t>
            </a:r>
            <a:r>
              <a:rPr lang="hi" sz="8000" dirty="0">
                <a:latin typeface="Open Sans" panose="020B0604020202020204" charset="0"/>
                <a:ea typeface="Open Sans" panose="020B0604020202020204" charset="0"/>
                <a:cs typeface="Open Sans" panose="020B0604020202020204" charset="0"/>
                <a:sym typeface="Open Sans"/>
              </a:rPr>
              <a:t> </a:t>
            </a:r>
            <a:r>
              <a:rPr lang="hi" sz="7200" dirty="0"/>
              <a:t>संचालन के कितने चरण हैं?</a:t>
            </a:r>
            <a:endParaRPr lang="en-US" sz="7200" dirty="0"/>
          </a:p>
          <a:p>
            <a:pPr algn="just" defTabSz="1896340">
              <a:spcBef>
                <a:spcPts val="1000"/>
              </a:spcBef>
              <a:tabLst>
                <a:tab pos="2286000" algn="l"/>
                <a:tab pos="3644900" algn="l"/>
                <a:tab pos="5029200" algn="l"/>
                <a:tab pos="6388100" algn="l"/>
              </a:tabLst>
              <a:defRPr sz="5000">
                <a:latin typeface="Open Sans"/>
                <a:ea typeface="Open Sans"/>
                <a:cs typeface="Open Sans"/>
                <a:sym typeface="Open Sans"/>
              </a:defRPr>
            </a:pPr>
            <a:r>
              <a:rPr lang="hi" sz="7200" dirty="0" err="1">
                <a:solidFill>
                  <a:srgbClr val="C00000"/>
                </a:solidFill>
              </a:rPr>
              <a:t>उत्तर </a:t>
            </a:r>
            <a:r>
              <a:rPr lang="hi" sz="7200" dirty="0">
                <a:solidFill>
                  <a:srgbClr val="C00000"/>
                </a:solidFill>
              </a:rPr>
              <a:t>- 05 चरण</a:t>
            </a:r>
            <a:endParaRPr sz="7200" dirty="0">
              <a:solidFill>
                <a:srgbClr val="C00000"/>
              </a:solidFill>
            </a:endParaRPr>
          </a:p>
          <a:p>
            <a:pPr algn="just" defTabSz="1896340">
              <a:spcBef>
                <a:spcPts val="1000"/>
              </a:spcBef>
              <a:tabLst>
                <a:tab pos="2286000" algn="l"/>
                <a:tab pos="3644900" algn="l"/>
                <a:tab pos="5029200" algn="l"/>
                <a:tab pos="6388100" algn="l"/>
              </a:tabLst>
              <a:defRPr sz="5000">
                <a:latin typeface="Open Sans"/>
                <a:ea typeface="Open Sans"/>
                <a:cs typeface="Open Sans"/>
                <a:sym typeface="Open Sans"/>
              </a:defRPr>
            </a:pPr>
            <a:endParaRPr sz="7200" dirty="0"/>
          </a:p>
          <a:p>
            <a:pPr algn="just" defTabSz="1896340">
              <a:spcBef>
                <a:spcPts val="1000"/>
              </a:spcBef>
              <a:tabLst>
                <a:tab pos="2286000" algn="l"/>
                <a:tab pos="3644900" algn="l"/>
                <a:tab pos="5029200" algn="l"/>
                <a:tab pos="6388100" algn="l"/>
              </a:tabLst>
              <a:defRPr sz="5000">
                <a:latin typeface="Open Sans"/>
                <a:ea typeface="Open Sans"/>
                <a:cs typeface="Open Sans"/>
                <a:sym typeface="Open Sans"/>
              </a:defRPr>
            </a:pPr>
            <a:r>
              <a:rPr lang="hi" sz="7200" dirty="0"/>
              <a:t>2. संचालन के दायरे में कितने स्तर हैं?</a:t>
            </a:r>
            <a:endParaRPr lang="en-US" sz="7200" dirty="0"/>
          </a:p>
          <a:p>
            <a:pPr algn="just" defTabSz="1896340">
              <a:spcBef>
                <a:spcPts val="1000"/>
              </a:spcBef>
              <a:tabLst>
                <a:tab pos="2286000" algn="l"/>
                <a:tab pos="3644900" algn="l"/>
                <a:tab pos="5029200" algn="l"/>
                <a:tab pos="6388100" algn="l"/>
              </a:tabLst>
              <a:defRPr sz="5000">
                <a:latin typeface="Open Sans"/>
                <a:ea typeface="Open Sans"/>
                <a:cs typeface="Open Sans"/>
                <a:sym typeface="Open Sans"/>
              </a:defRPr>
            </a:pPr>
            <a:r>
              <a:rPr lang="hi" sz="7200" dirty="0" err="1">
                <a:solidFill>
                  <a:srgbClr val="C00000"/>
                </a:solidFill>
              </a:rPr>
              <a:t>उत्तर </a:t>
            </a:r>
            <a:r>
              <a:rPr lang="hi" sz="7200" dirty="0">
                <a:solidFill>
                  <a:srgbClr val="C00000"/>
                </a:solidFill>
              </a:rPr>
              <a:t>- 04</a:t>
            </a:r>
            <a:endParaRPr sz="7200" dirty="0">
              <a:solidFill>
                <a:srgbClr val="C00000"/>
              </a:solidFill>
            </a:endParaRPr>
          </a:p>
        </p:txBody>
      </p:sp>
      <p:pic>
        <p:nvPicPr>
          <p:cNvPr id="18" name="Picture 17"/>
          <p:cNvPicPr>
            <a:picLocks noChangeAspect="1"/>
          </p:cNvPicPr>
          <p:nvPr/>
        </p:nvPicPr>
        <p:blipFill>
          <a:blip r:embed="rId2"/>
          <a:stretch>
            <a:fillRect/>
          </a:stretch>
        </p:blipFill>
        <p:spPr>
          <a:xfrm>
            <a:off x="0" y="0"/>
            <a:ext cx="3494717" cy="2499588"/>
          </a:xfrm>
          <a:prstGeom prst="rect">
            <a:avLst/>
          </a:prstGeom>
          <a:noFill/>
          <a:ln>
            <a:noFill/>
          </a:ln>
        </p:spPr>
      </p:pic>
      <p:pic>
        <p:nvPicPr>
          <p:cNvPr id="19" name="Picture 18"/>
          <p:cNvPicPr>
            <a:picLocks noChangeAspect="1"/>
          </p:cNvPicPr>
          <p:nvPr/>
        </p:nvPicPr>
        <p:blipFill>
          <a:blip r:embed="rId3"/>
          <a:stretch>
            <a:fillRect/>
          </a:stretch>
        </p:blipFill>
        <p:spPr>
          <a:xfrm>
            <a:off x="21598571" y="-5151"/>
            <a:ext cx="2762570" cy="2517436"/>
          </a:xfrm>
          <a:prstGeom prst="rect">
            <a:avLst/>
          </a:prstGeom>
          <a:noFill/>
          <a:ln>
            <a:noFill/>
          </a:ln>
        </p:spPr>
      </p:pic>
    </p:spTree>
    <p:extLst>
      <p:ext uri="{BB962C8B-B14F-4D97-AF65-F5344CB8AC3E}">
        <p14:creationId xmlns:p14="http://schemas.microsoft.com/office/powerpoint/2010/main" val="84882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hi" dirty="0"/>
              <a:t>एनडीआरएफ </a:t>
            </a:r>
            <a:r>
              <a:rPr dirty="0"/>
              <a:t>| सीएसएसआर | भारत</a:t>
            </a:r>
          </a:p>
        </p:txBody>
      </p:sp>
      <p:sp>
        <p:nvSpPr>
          <p:cNvPr id="142"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44"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45" name="Slide Number"/>
          <p:cNvSpPr txBox="1">
            <a:spLocks noGrp="1"/>
          </p:cNvSpPr>
          <p:nvPr>
            <p:ph type="sldNum" sz="quarter" idx="4294967295"/>
          </p:nvPr>
        </p:nvSpPr>
        <p:spPr>
          <a:xfrm>
            <a:off x="22877859" y="12813338"/>
            <a:ext cx="872477"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dirty="0"/>
          </a:p>
        </p:txBody>
      </p:sp>
      <p:sp>
        <p:nvSpPr>
          <p:cNvPr id="147" name="OBJECTIVES"/>
          <p:cNvSpPr txBox="1"/>
          <p:nvPr/>
        </p:nvSpPr>
        <p:spPr>
          <a:xfrm>
            <a:off x="2777836" y="5459977"/>
            <a:ext cx="5742709" cy="1635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just"/>
            <a:r>
              <a:rPr lang="hi" sz="9600" u="sng" dirty="0">
                <a:latin typeface="Open sans"/>
              </a:rPr>
              <a:t>धन्यवाद</a:t>
            </a:r>
          </a:p>
        </p:txBody>
      </p:sp>
      <p:pic>
        <p:nvPicPr>
          <p:cNvPr id="18" name="Picture 17"/>
          <p:cNvPicPr>
            <a:picLocks noChangeAspect="1"/>
          </p:cNvPicPr>
          <p:nvPr/>
        </p:nvPicPr>
        <p:blipFill>
          <a:blip r:embed="rId2"/>
          <a:stretch>
            <a:fillRect/>
          </a:stretch>
        </p:blipFill>
        <p:spPr>
          <a:xfrm>
            <a:off x="0" y="0"/>
            <a:ext cx="3494717" cy="2499588"/>
          </a:xfrm>
          <a:prstGeom prst="rect">
            <a:avLst/>
          </a:prstGeom>
          <a:noFill/>
          <a:ln>
            <a:noFill/>
          </a:ln>
        </p:spPr>
      </p:pic>
      <p:pic>
        <p:nvPicPr>
          <p:cNvPr id="19" name="Picture 18"/>
          <p:cNvPicPr>
            <a:picLocks noChangeAspect="1"/>
          </p:cNvPicPr>
          <p:nvPr/>
        </p:nvPicPr>
        <p:blipFill>
          <a:blip r:embed="rId3"/>
          <a:stretch>
            <a:fillRect/>
          </a:stretch>
        </p:blipFill>
        <p:spPr>
          <a:xfrm>
            <a:off x="10535677" y="988024"/>
            <a:ext cx="12883123" cy="11739951"/>
          </a:xfrm>
          <a:prstGeom prst="rect">
            <a:avLst/>
          </a:prstGeom>
          <a:noFill/>
          <a:ln>
            <a:noFill/>
          </a:ln>
        </p:spPr>
      </p:pic>
    </p:spTree>
    <p:extLst>
      <p:ext uri="{BB962C8B-B14F-4D97-AF65-F5344CB8AC3E}">
        <p14:creationId xmlns:p14="http://schemas.microsoft.com/office/powerpoint/2010/main" val="303657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p:nvPr/>
        </p:nvSpPr>
        <p:spPr>
          <a:xfrm>
            <a:off x="602390" y="1295683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 sz="2400" b="0" i="0" u="none" strike="noStrike" cap="none">
                <a:solidFill>
                  <a:srgbClr val="535353"/>
                </a:solidFill>
                <a:latin typeface="Open Sans SemiBold"/>
                <a:ea typeface="Open Sans SemiBold"/>
                <a:cs typeface="Open Sans SemiBold"/>
                <a:sym typeface="Open Sans SemiBold"/>
              </a:rPr>
              <a:t>एनडीआरएफ | सीएसएसआर | भारत</a:t>
            </a:r>
            <a:endParaRPr/>
          </a:p>
        </p:txBody>
      </p:sp>
      <p:sp>
        <p:nvSpPr>
          <p:cNvPr id="65" name="Google Shape;65;p2"/>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7" name="Google Shape;67;p2"/>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9" name="Google Shape;69;p2"/>
          <p:cNvSpPr txBox="1">
            <a:spLocks noGrp="1"/>
          </p:cNvSpPr>
          <p:nvPr>
            <p:ph type="body" idx="4294967295"/>
          </p:nvPr>
        </p:nvSpPr>
        <p:spPr>
          <a:xfrm>
            <a:off x="3855554" y="1897452"/>
            <a:ext cx="18410453" cy="2328124"/>
          </a:xfrm>
          <a:prstGeom prst="rect">
            <a:avLst/>
          </a:prstGeom>
          <a:noFill/>
          <a:ln>
            <a:noFill/>
          </a:ln>
        </p:spPr>
        <p:txBody>
          <a:bodyPr spcFirstLastPara="1" wrap="square" lIns="89225" tIns="89225" rIns="89225" bIns="89225" anchor="t" anchorCtr="0">
            <a:normAutofit fontScale="85000" lnSpcReduction="20000"/>
          </a:bodyPr>
          <a:lstStyle/>
          <a:p>
            <a:pPr marL="0" lvl="0" indent="0" algn="l" rtl="0">
              <a:lnSpc>
                <a:spcPct val="100000"/>
              </a:lnSpc>
              <a:spcBef>
                <a:spcPts val="0"/>
              </a:spcBef>
              <a:spcAft>
                <a:spcPts val="0"/>
              </a:spcAft>
              <a:buClr>
                <a:srgbClr val="000000"/>
              </a:buClr>
              <a:buSzPts val="4200"/>
              <a:buFont typeface="Open Sans"/>
              <a:buNone/>
            </a:pPr>
            <a:endParaRPr sz="4200" b="0" i="0" u="none" strike="noStrike" cap="none" dirty="0">
              <a:solidFill>
                <a:srgbClr val="000000"/>
              </a:solidFill>
              <a:latin typeface="Open Sans"/>
              <a:ea typeface="Open Sans"/>
              <a:cs typeface="Open Sans"/>
              <a:sym typeface="Open Sans"/>
            </a:endParaRPr>
          </a:p>
          <a:p>
            <a:pPr marL="0" lvl="0" indent="0" algn="l" rtl="0">
              <a:lnSpc>
                <a:spcPct val="100000"/>
              </a:lnSpc>
              <a:spcBef>
                <a:spcPts val="2100"/>
              </a:spcBef>
              <a:spcAft>
                <a:spcPts val="0"/>
              </a:spcAft>
              <a:buClr>
                <a:srgbClr val="000000"/>
              </a:buClr>
              <a:buSzPts val="4200"/>
              <a:buFont typeface="Open Sans"/>
              <a:buNone/>
            </a:pPr>
            <a:endParaRPr sz="4200" b="0" i="0" u="none" strike="noStrike" cap="none" dirty="0">
              <a:solidFill>
                <a:srgbClr val="000000"/>
              </a:solidFill>
              <a:latin typeface="Open Sans"/>
              <a:ea typeface="Open Sans"/>
              <a:cs typeface="Open Sans"/>
              <a:sym typeface="Open Sans"/>
            </a:endParaRPr>
          </a:p>
          <a:p>
            <a:pPr marL="0" lvl="0" indent="0" algn="l" rtl="0">
              <a:lnSpc>
                <a:spcPct val="100000"/>
              </a:lnSpc>
              <a:spcBef>
                <a:spcPts val="2100"/>
              </a:spcBef>
              <a:spcAft>
                <a:spcPts val="0"/>
              </a:spcAft>
              <a:buClr>
                <a:srgbClr val="000000"/>
              </a:buClr>
              <a:buSzPts val="4200"/>
              <a:buFont typeface="Open Sans"/>
              <a:buNone/>
            </a:pPr>
            <a:r>
              <a:rPr lang="hi" sz="6400" b="0" i="0" u="none" strike="noStrike" cap="none" dirty="0">
                <a:solidFill>
                  <a:srgbClr val="000000"/>
                </a:solidFill>
                <a:latin typeface="Open Sans"/>
                <a:ea typeface="Open Sans"/>
                <a:cs typeface="Open Sans"/>
                <a:sym typeface="Open Sans"/>
              </a:rPr>
              <a:t>इस पाठ को पूरा करने पर आप निम्नलिखित कार्य करने में सक्षम होंगे:</a:t>
            </a:r>
            <a:endParaRPr sz="7800" dirty="0"/>
          </a:p>
        </p:txBody>
      </p:sp>
      <p:sp>
        <p:nvSpPr>
          <p:cNvPr id="70" name="Google Shape;70;p2"/>
          <p:cNvSpPr txBox="1"/>
          <p:nvPr/>
        </p:nvSpPr>
        <p:spPr>
          <a:xfrm>
            <a:off x="9759272" y="793596"/>
            <a:ext cx="5351166" cy="151229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 sz="8800" b="1" i="0" u="sng" strike="noStrike" cap="none" dirty="0">
                <a:solidFill>
                  <a:srgbClr val="C00000"/>
                </a:solidFill>
                <a:latin typeface="Open Sans"/>
                <a:ea typeface="Open Sans"/>
                <a:cs typeface="Open Sans"/>
                <a:sym typeface="Open Sans"/>
              </a:rPr>
              <a:t>उद्देश्य</a:t>
            </a:r>
            <a:endParaRPr sz="1800" b="1" u="sng" dirty="0"/>
          </a:p>
        </p:txBody>
      </p:sp>
      <p:grpSp>
        <p:nvGrpSpPr>
          <p:cNvPr id="71" name="Google Shape;71;p2"/>
          <p:cNvGrpSpPr/>
          <p:nvPr/>
        </p:nvGrpSpPr>
        <p:grpSpPr>
          <a:xfrm>
            <a:off x="2572410" y="5462415"/>
            <a:ext cx="1219201" cy="1702446"/>
            <a:chOff x="0" y="265245"/>
            <a:chExt cx="1219200" cy="1702445"/>
          </a:xfrm>
        </p:grpSpPr>
        <p:sp>
          <p:nvSpPr>
            <p:cNvPr id="72" name="Google Shape;72;p2"/>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73" name="Google Shape;73;p2"/>
            <p:cNvSpPr txBox="1"/>
            <p:nvPr/>
          </p:nvSpPr>
          <p:spPr>
            <a:xfrm>
              <a:off x="198303" y="285732"/>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 sz="7200" b="0" i="1" u="none" strike="noStrike" cap="none" dirty="0">
                  <a:solidFill>
                    <a:srgbClr val="C00000"/>
                  </a:solidFill>
                  <a:latin typeface="Open Sans"/>
                  <a:ea typeface="Open Sans"/>
                  <a:cs typeface="Open Sans"/>
                  <a:sym typeface="Open Sans"/>
                </a:rPr>
                <a:t>1</a:t>
              </a:r>
              <a:endParaRPr dirty="0"/>
            </a:p>
          </p:txBody>
        </p:sp>
      </p:grpSp>
      <p:sp>
        <p:nvSpPr>
          <p:cNvPr id="74" name="Google Shape;74;p2"/>
          <p:cNvSpPr txBox="1"/>
          <p:nvPr/>
        </p:nvSpPr>
        <p:spPr>
          <a:xfrm>
            <a:off x="4180748" y="5518131"/>
            <a:ext cx="18849488" cy="6118685"/>
          </a:xfrm>
          <a:prstGeom prst="rect">
            <a:avLst/>
          </a:prstGeom>
          <a:noFill/>
          <a:ln>
            <a:noFill/>
          </a:ln>
        </p:spPr>
        <p:txBody>
          <a:bodyPr spcFirstLastPara="1" wrap="square" lIns="78275" tIns="78275" rIns="78275" bIns="78275" anchor="t" anchorCtr="0">
            <a:spAutoFit/>
          </a:bodyPr>
          <a:lstStyle/>
          <a:p>
            <a:pPr lvl="0" algn="just">
              <a:buSzPts val="5200"/>
            </a:pPr>
            <a:r>
              <a:rPr lang="hi" sz="6000" b="0" i="0" u="none" strike="noStrike" cap="none" dirty="0">
                <a:solidFill>
                  <a:srgbClr val="000000"/>
                </a:solidFill>
                <a:latin typeface="Open Sans"/>
                <a:ea typeface="Open Sans"/>
                <a:cs typeface="Open Sans"/>
                <a:sym typeface="Open Sans"/>
              </a:rPr>
              <a:t>ध्वस्त संरचना खोज और बचाव अभियान को परिभाषित </a:t>
            </a:r>
            <a:r>
              <a:rPr lang="en-IN" altLang="en-US" sz="8000" dirty="0" err="1">
                <a:solidFill>
                  <a:schemeClr val="tx1"/>
                </a:solidFill>
                <a:latin typeface="Kruti Dev 010" pitchFamily="2" charset="0"/>
                <a:cs typeface="Mangal" panose="02040503050203030202" pitchFamily="18" charset="0"/>
              </a:rPr>
              <a:t>djuk</a:t>
            </a:r>
            <a:r>
              <a:rPr lang="hi" sz="6000" b="0" i="0" u="none" strike="noStrike" cap="none" dirty="0">
                <a:solidFill>
                  <a:srgbClr val="000000"/>
                </a:solidFill>
                <a:latin typeface="Open Sans"/>
                <a:ea typeface="Open Sans"/>
                <a:cs typeface="Open Sans"/>
                <a:sym typeface="Open Sans"/>
              </a:rPr>
              <a:t>।</a:t>
            </a:r>
            <a:endParaRPr lang="en-IN" sz="60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5200"/>
              <a:buFont typeface="Open Sans"/>
              <a:buNone/>
            </a:pPr>
            <a:endParaRPr sz="1800" dirty="0"/>
          </a:p>
          <a:p>
            <a:pPr marL="0" marR="0" lvl="0" indent="0" algn="just" rtl="0">
              <a:lnSpc>
                <a:spcPct val="100000"/>
              </a:lnSpc>
              <a:spcBef>
                <a:spcPts val="1000"/>
              </a:spcBef>
              <a:spcAft>
                <a:spcPts val="0"/>
              </a:spcAft>
              <a:buClr>
                <a:srgbClr val="000000"/>
              </a:buClr>
              <a:buSzPts val="3600"/>
              <a:buFont typeface="Open Sans"/>
              <a:buNone/>
            </a:pPr>
            <a:endParaRPr sz="4400" b="0" i="0" u="none" strike="noStrike" cap="none" dirty="0">
              <a:solidFill>
                <a:srgbClr val="000000"/>
              </a:solidFill>
              <a:latin typeface="Arial"/>
              <a:ea typeface="Arial"/>
              <a:cs typeface="Arial"/>
              <a:sym typeface="Arial"/>
            </a:endParaRPr>
          </a:p>
          <a:p>
            <a:pPr lvl="0" algn="just">
              <a:spcBef>
                <a:spcPts val="1000"/>
              </a:spcBef>
              <a:buSzPts val="5200"/>
            </a:pPr>
            <a:r>
              <a:rPr lang="hi" sz="6000" b="0" i="0" u="none" strike="noStrike" cap="none" dirty="0">
                <a:solidFill>
                  <a:srgbClr val="000000"/>
                </a:solidFill>
                <a:latin typeface="Open Sans"/>
                <a:ea typeface="Open Sans"/>
                <a:cs typeface="Open Sans"/>
                <a:sym typeface="Open Sans"/>
              </a:rPr>
              <a:t>सीएसएसआर दस्ते की संरचना और उसमें पदों का वर्णन</a:t>
            </a:r>
            <a:r>
              <a:rPr lang="en-IN" sz="6000" b="0" i="0" u="none" strike="noStrike" cap="none" dirty="0">
                <a:solidFill>
                  <a:srgbClr val="000000"/>
                </a:solidFill>
                <a:latin typeface="Open Sans"/>
                <a:ea typeface="Open Sans"/>
                <a:cs typeface="Open Sans"/>
                <a:sym typeface="Open Sans"/>
              </a:rPr>
              <a:t> </a:t>
            </a:r>
            <a:r>
              <a:rPr lang="en-IN" altLang="en-US" sz="8000" dirty="0" err="1">
                <a:solidFill>
                  <a:schemeClr val="tx1"/>
                </a:solidFill>
                <a:latin typeface="Kruti Dev 010" pitchFamily="2" charset="0"/>
                <a:cs typeface="Mangal" panose="02040503050203030202" pitchFamily="18" charset="0"/>
              </a:rPr>
              <a:t>djuk</a:t>
            </a:r>
            <a:r>
              <a:rPr lang="hi" sz="6000" b="0" i="0" u="none" strike="noStrike" cap="none" dirty="0">
                <a:solidFill>
                  <a:srgbClr val="000000"/>
                </a:solidFill>
                <a:latin typeface="Open Sans"/>
                <a:ea typeface="Open Sans"/>
                <a:cs typeface="Open Sans"/>
                <a:sym typeface="Open Sans"/>
              </a:rPr>
              <a:t> ।</a:t>
            </a:r>
            <a:endParaRPr lang="en-IN" sz="60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1000"/>
              </a:spcBef>
              <a:spcAft>
                <a:spcPts val="0"/>
              </a:spcAft>
              <a:buClr>
                <a:srgbClr val="000000"/>
              </a:buClr>
              <a:buSzPts val="3600"/>
              <a:buFont typeface="Open Sans"/>
              <a:buNone/>
            </a:pPr>
            <a:endParaRPr sz="4400" b="0" i="0" u="none" strike="noStrike" cap="none" dirty="0">
              <a:solidFill>
                <a:srgbClr val="000000"/>
              </a:solidFill>
              <a:latin typeface="Arial"/>
              <a:ea typeface="Arial"/>
              <a:cs typeface="Arial"/>
              <a:sym typeface="Arial"/>
            </a:endParaRPr>
          </a:p>
          <a:p>
            <a:pPr marL="0" marR="0" lvl="0" indent="0" algn="just" rtl="0">
              <a:lnSpc>
                <a:spcPct val="100000"/>
              </a:lnSpc>
              <a:spcBef>
                <a:spcPts val="1000"/>
              </a:spcBef>
              <a:spcAft>
                <a:spcPts val="0"/>
              </a:spcAft>
              <a:buClr>
                <a:srgbClr val="000000"/>
              </a:buClr>
              <a:buSzPts val="5200"/>
              <a:buFont typeface="Open Sans"/>
              <a:buNone/>
            </a:pPr>
            <a:r>
              <a:rPr lang="hi" sz="6000" b="0" i="0" u="none" strike="noStrike" cap="none" dirty="0">
                <a:solidFill>
                  <a:srgbClr val="000000"/>
                </a:solidFill>
                <a:latin typeface="Open Sans"/>
                <a:ea typeface="Open Sans"/>
                <a:cs typeface="Open Sans"/>
                <a:sym typeface="Open Sans"/>
              </a:rPr>
              <a:t>सीएसएसआर ऑपरेशन के पांच चरणों की सूची</a:t>
            </a:r>
            <a:r>
              <a:rPr lang="en-IN" sz="6000" b="0" i="0" u="none" strike="noStrike" cap="none" dirty="0">
                <a:solidFill>
                  <a:srgbClr val="000000"/>
                </a:solidFill>
                <a:latin typeface="Open Sans"/>
                <a:ea typeface="Open Sans"/>
                <a:cs typeface="Open Sans"/>
                <a:sym typeface="Open Sans"/>
              </a:rPr>
              <a:t> </a:t>
            </a:r>
            <a:r>
              <a:rPr lang="en-IN" sz="8000" b="1" i="0" u="none" strike="noStrike" cap="none" dirty="0" err="1">
                <a:solidFill>
                  <a:srgbClr val="000000"/>
                </a:solidFill>
                <a:latin typeface="Kruti Dev 010" pitchFamily="2" charset="0"/>
                <a:ea typeface="Open Sans"/>
                <a:cs typeface="Open Sans"/>
                <a:sym typeface="Open Sans"/>
              </a:rPr>
              <a:t>cukuk</a:t>
            </a:r>
            <a:r>
              <a:rPr lang="hi" sz="6000" b="0" i="0" u="none" strike="noStrike" cap="none" dirty="0">
                <a:solidFill>
                  <a:srgbClr val="000000"/>
                </a:solidFill>
                <a:latin typeface="Open Sans"/>
                <a:ea typeface="Open Sans"/>
                <a:cs typeface="Open Sans"/>
                <a:sym typeface="Open Sans"/>
              </a:rPr>
              <a:t> ।</a:t>
            </a:r>
            <a:endParaRPr sz="1800" dirty="0"/>
          </a:p>
        </p:txBody>
      </p:sp>
      <p:grpSp>
        <p:nvGrpSpPr>
          <p:cNvPr id="75" name="Google Shape;75;p2"/>
          <p:cNvGrpSpPr/>
          <p:nvPr/>
        </p:nvGrpSpPr>
        <p:grpSpPr>
          <a:xfrm>
            <a:off x="2329957" y="7945043"/>
            <a:ext cx="1461654" cy="1473330"/>
            <a:chOff x="-264810" y="243039"/>
            <a:chExt cx="1219200" cy="1473329"/>
          </a:xfrm>
        </p:grpSpPr>
        <p:sp>
          <p:nvSpPr>
            <p:cNvPr id="76" name="Google Shape;76;p2"/>
            <p:cNvSpPr/>
            <p:nvPr/>
          </p:nvSpPr>
          <p:spPr>
            <a:xfrm>
              <a:off x="-264810" y="243039"/>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77" name="Google Shape;77;p2"/>
            <p:cNvSpPr txBox="1"/>
            <p:nvPr/>
          </p:nvSpPr>
          <p:spPr>
            <a:xfrm>
              <a:off x="-39179" y="243039"/>
              <a:ext cx="686144" cy="1473329"/>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 sz="7200" b="0" i="1" u="none" strike="noStrike" cap="none" dirty="0">
                  <a:solidFill>
                    <a:srgbClr val="C00000"/>
                  </a:solidFill>
                  <a:latin typeface="Open Sans"/>
                  <a:ea typeface="Open Sans"/>
                  <a:cs typeface="Open Sans"/>
                  <a:sym typeface="Open Sans"/>
                </a:rPr>
                <a:t>2</a:t>
              </a:r>
              <a:endParaRPr dirty="0"/>
            </a:p>
          </p:txBody>
        </p:sp>
      </p:grpSp>
      <p:grpSp>
        <p:nvGrpSpPr>
          <p:cNvPr id="78" name="Google Shape;78;p2"/>
          <p:cNvGrpSpPr/>
          <p:nvPr/>
        </p:nvGrpSpPr>
        <p:grpSpPr>
          <a:xfrm>
            <a:off x="2372156" y="10105764"/>
            <a:ext cx="1219201" cy="1681959"/>
            <a:chOff x="0" y="166698"/>
            <a:chExt cx="1219200" cy="1681958"/>
          </a:xfrm>
        </p:grpSpPr>
        <p:sp>
          <p:nvSpPr>
            <p:cNvPr id="79" name="Google Shape;79;p2"/>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80" name="Google Shape;80;p2"/>
            <p:cNvSpPr txBox="1"/>
            <p:nvPr/>
          </p:nvSpPr>
          <p:spPr>
            <a:xfrm>
              <a:off x="302508" y="166698"/>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 sz="7200" b="0" i="1" u="none" strike="noStrike" cap="none" dirty="0">
                  <a:solidFill>
                    <a:srgbClr val="C00000"/>
                  </a:solidFill>
                  <a:latin typeface="Open Sans"/>
                  <a:ea typeface="Open Sans"/>
                  <a:cs typeface="Open Sans"/>
                  <a:sym typeface="Open Sans"/>
                </a:rPr>
                <a:t>3</a:t>
              </a:r>
              <a:endParaRPr dirty="0"/>
            </a:p>
          </p:txBody>
        </p:sp>
      </p:grpSp>
      <p:pic>
        <p:nvPicPr>
          <p:cNvPr id="21" name="Picture 20"/>
          <p:cNvPicPr>
            <a:picLocks noChangeAspect="1"/>
          </p:cNvPicPr>
          <p:nvPr/>
        </p:nvPicPr>
        <p:blipFill>
          <a:blip r:embed="rId3"/>
          <a:stretch>
            <a:fillRect/>
          </a:stretch>
        </p:blipFill>
        <p:spPr>
          <a:xfrm>
            <a:off x="0" y="0"/>
            <a:ext cx="3494717" cy="2499588"/>
          </a:xfrm>
          <a:prstGeom prst="rect">
            <a:avLst/>
          </a:prstGeom>
          <a:noFill/>
          <a:ln>
            <a:noFill/>
          </a:ln>
        </p:spPr>
      </p:pic>
      <p:pic>
        <p:nvPicPr>
          <p:cNvPr id="22" name="Picture 21"/>
          <p:cNvPicPr>
            <a:picLocks noChangeAspect="1"/>
          </p:cNvPicPr>
          <p:nvPr/>
        </p:nvPicPr>
        <p:blipFill>
          <a:blip r:embed="rId4"/>
          <a:stretch>
            <a:fillRect/>
          </a:stretch>
        </p:blipFill>
        <p:spPr>
          <a:xfrm>
            <a:off x="21598571" y="-5151"/>
            <a:ext cx="2762570" cy="25174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p:nvPr/>
        </p:nvSpPr>
        <p:spPr>
          <a:xfrm>
            <a:off x="602390" y="12952172"/>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 sz="2400" b="0" i="0" u="none" strike="noStrike" cap="none">
                <a:solidFill>
                  <a:srgbClr val="535353"/>
                </a:solidFill>
                <a:latin typeface="Open Sans SemiBold"/>
                <a:ea typeface="Open Sans SemiBold"/>
                <a:cs typeface="Open Sans SemiBold"/>
                <a:sym typeface="Open Sans SemiBold"/>
              </a:rPr>
              <a:t>एनडीआरएफ | सीएसएसआर | भारत</a:t>
            </a:r>
            <a:endParaRPr/>
          </a:p>
        </p:txBody>
      </p:sp>
      <p:sp>
        <p:nvSpPr>
          <p:cNvPr id="88" name="Google Shape;88;p3"/>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89" name="Google Shape;89;p3"/>
          <p:cNvSpPr txBox="1"/>
          <p:nvPr/>
        </p:nvSpPr>
        <p:spPr>
          <a:xfrm>
            <a:off x="21865822" y="11975940"/>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3000"/>
              <a:buFont typeface="Open Sans"/>
              <a:buNone/>
            </a:pPr>
            <a:r>
              <a:rPr lang="hi" sz="3000" b="1" i="0" u="none" strike="noStrike" cap="none" dirty="0">
                <a:solidFill>
                  <a:srgbClr val="535353"/>
                </a:solidFill>
                <a:latin typeface="Open Sans"/>
                <a:ea typeface="Open Sans"/>
                <a:cs typeface="Open Sans"/>
                <a:sym typeface="Open Sans"/>
              </a:rPr>
              <a:t>पीपीटी 2 -</a:t>
            </a:r>
            <a:endParaRPr dirty="0"/>
          </a:p>
        </p:txBody>
      </p:sp>
      <p:sp>
        <p:nvSpPr>
          <p:cNvPr id="90" name="Google Shape;90;p3"/>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91" name="Google Shape;91;p3"/>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en-IN"/>
              <a:t>3</a:t>
            </a:fld>
            <a:endParaRPr/>
          </a:p>
        </p:txBody>
      </p:sp>
      <p:sp>
        <p:nvSpPr>
          <p:cNvPr id="93" name="Google Shape;93;p3"/>
          <p:cNvSpPr txBox="1"/>
          <p:nvPr/>
        </p:nvSpPr>
        <p:spPr>
          <a:xfrm>
            <a:off x="10103128" y="1249794"/>
            <a:ext cx="5351166" cy="1401169"/>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 sz="8000" b="1" i="0" u="sng" strike="noStrike" cap="none" dirty="0">
                <a:solidFill>
                  <a:srgbClr val="C00000"/>
                </a:solidFill>
                <a:latin typeface="Open Sans"/>
                <a:ea typeface="Open Sans"/>
                <a:cs typeface="Open Sans"/>
                <a:sym typeface="Open Sans"/>
              </a:rPr>
              <a:t>उद्देश्य</a:t>
            </a:r>
            <a:endParaRPr sz="1600" b="1" u="sng" dirty="0"/>
          </a:p>
        </p:txBody>
      </p:sp>
      <p:grpSp>
        <p:nvGrpSpPr>
          <p:cNvPr id="94" name="Google Shape;94;p3"/>
          <p:cNvGrpSpPr/>
          <p:nvPr/>
        </p:nvGrpSpPr>
        <p:grpSpPr>
          <a:xfrm>
            <a:off x="3283895" y="3890576"/>
            <a:ext cx="1219201" cy="1681960"/>
            <a:chOff x="0" y="115975"/>
            <a:chExt cx="1219200" cy="1681958"/>
          </a:xfrm>
        </p:grpSpPr>
        <p:sp>
          <p:nvSpPr>
            <p:cNvPr id="95" name="Google Shape;95;p3"/>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96" name="Google Shape;96;p3"/>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 sz="7200" b="0" i="1" u="none" strike="noStrike" cap="none" dirty="0">
                  <a:solidFill>
                    <a:srgbClr val="C00000"/>
                  </a:solidFill>
                  <a:latin typeface="Open Sans"/>
                  <a:ea typeface="Open Sans"/>
                  <a:cs typeface="Open Sans"/>
                  <a:sym typeface="Open Sans"/>
                </a:rPr>
                <a:t>4</a:t>
              </a:r>
              <a:endParaRPr dirty="0"/>
            </a:p>
          </p:txBody>
        </p:sp>
      </p:grpSp>
      <p:sp>
        <p:nvSpPr>
          <p:cNvPr id="97" name="Google Shape;97;p3"/>
          <p:cNvSpPr txBox="1"/>
          <p:nvPr/>
        </p:nvSpPr>
        <p:spPr>
          <a:xfrm>
            <a:off x="6196289" y="3893737"/>
            <a:ext cx="17068315" cy="8252602"/>
          </a:xfrm>
          <a:prstGeom prst="rect">
            <a:avLst/>
          </a:prstGeom>
          <a:noFill/>
          <a:ln>
            <a:noFill/>
          </a:ln>
        </p:spPr>
        <p:txBody>
          <a:bodyPr spcFirstLastPara="1" wrap="square" lIns="78275" tIns="78275" rIns="78275" bIns="78275" anchor="t" anchorCtr="0">
            <a:spAutoFit/>
          </a:bodyPr>
          <a:lstStyle/>
          <a:p>
            <a:pPr lvl="0" algn="just">
              <a:buSzPts val="5000"/>
            </a:pPr>
            <a:r>
              <a:rPr lang="en-US" sz="6600" dirty="0">
                <a:latin typeface="Kruti Dev 010" pitchFamily="2" charset="0"/>
                <a:ea typeface="Open Sans"/>
                <a:cs typeface="Open Sans"/>
                <a:sym typeface="Open Sans"/>
              </a:rPr>
              <a:t>vkWijs”ku</a:t>
            </a:r>
            <a:r>
              <a:rPr lang="en-US" sz="6000" dirty="0">
                <a:latin typeface="Kruti Dev 010" pitchFamily="2" charset="0"/>
                <a:ea typeface="Open Sans"/>
                <a:cs typeface="Open Sans"/>
                <a:sym typeface="Open Sans"/>
              </a:rPr>
              <a:t> </a:t>
            </a:r>
            <a:r>
              <a:rPr lang="hi" sz="5400" dirty="0">
                <a:latin typeface="Open Sans"/>
                <a:ea typeface="Open Sans"/>
                <a:cs typeface="Open Sans"/>
                <a:sym typeface="Open Sans"/>
              </a:rPr>
              <a:t>चरण</a:t>
            </a:r>
            <a:r>
              <a:rPr lang="en-US" sz="5400" dirty="0">
                <a:latin typeface="Open Sans"/>
                <a:ea typeface="Open Sans"/>
                <a:cs typeface="Open Sans"/>
                <a:sym typeface="Open Sans"/>
              </a:rPr>
              <a:t> </a:t>
            </a:r>
            <a:r>
              <a:rPr lang="hi" sz="5400" b="0" i="0" u="none" strike="noStrike" cap="none" dirty="0">
                <a:solidFill>
                  <a:srgbClr val="000000"/>
                </a:solidFill>
                <a:latin typeface="Open Sans"/>
                <a:ea typeface="Open Sans"/>
                <a:cs typeface="Open Sans"/>
                <a:sym typeface="Open Sans"/>
              </a:rPr>
              <a:t>के छह चरणों की सूची ।</a:t>
            </a:r>
            <a:endParaRPr sz="1600" dirty="0"/>
          </a:p>
          <a:p>
            <a:pPr marL="0" marR="0" lvl="0" indent="0" algn="just" rtl="0">
              <a:lnSpc>
                <a:spcPct val="100000"/>
              </a:lnSpc>
              <a:spcBef>
                <a:spcPts val="0"/>
              </a:spcBef>
              <a:spcAft>
                <a:spcPts val="0"/>
              </a:spcAft>
              <a:buClr>
                <a:srgbClr val="000000"/>
              </a:buClr>
              <a:buSzPts val="5000"/>
              <a:buFont typeface="Open Sans"/>
              <a:buNone/>
            </a:pPr>
            <a:endParaRPr dirty="0"/>
          </a:p>
          <a:p>
            <a:pPr marL="0" marR="0" lvl="0" indent="0" algn="just" rtl="0">
              <a:lnSpc>
                <a:spcPct val="100000"/>
              </a:lnSpc>
              <a:spcBef>
                <a:spcPts val="0"/>
              </a:spcBef>
              <a:spcAft>
                <a:spcPts val="0"/>
              </a:spcAft>
              <a:buClr>
                <a:srgbClr val="000000"/>
              </a:buClr>
              <a:buSzPts val="3600"/>
              <a:buFont typeface="Open Sans"/>
              <a:buNone/>
            </a:pPr>
            <a:endParaRPr sz="3600" b="0" i="0" u="none" strike="noStrike" cap="none" dirty="0">
              <a:solidFill>
                <a:srgbClr val="000000"/>
              </a:solidFill>
              <a:latin typeface="Arial"/>
              <a:ea typeface="Arial"/>
              <a:cs typeface="Arial"/>
              <a:sym typeface="Arial"/>
            </a:endParaRPr>
          </a:p>
          <a:p>
            <a:pPr lvl="0" algn="just">
              <a:buSzPts val="5000"/>
            </a:pPr>
            <a:r>
              <a:rPr lang="hi" sz="5000" dirty="0">
                <a:latin typeface="Open Sans"/>
                <a:ea typeface="Open Sans"/>
                <a:cs typeface="Open Sans"/>
                <a:sym typeface="Open Sans"/>
              </a:rPr>
              <a:t>प्रारंभिक मूल्यांकन</a:t>
            </a:r>
            <a:r>
              <a:rPr lang="en-US" sz="5000" b="0" i="0" u="none" strike="noStrike" cap="none" dirty="0">
                <a:solidFill>
                  <a:srgbClr val="000000"/>
                </a:solidFill>
                <a:latin typeface="Open Sans"/>
                <a:ea typeface="Open Sans"/>
                <a:cs typeface="Open Sans"/>
                <a:sym typeface="Open Sans"/>
              </a:rPr>
              <a:t>  </a:t>
            </a:r>
            <a:r>
              <a:rPr lang="hi" sz="5000" b="0" i="0" u="none" strike="noStrike" cap="none" dirty="0">
                <a:solidFill>
                  <a:srgbClr val="000000"/>
                </a:solidFill>
                <a:latin typeface="Open Sans"/>
                <a:ea typeface="Open Sans"/>
                <a:cs typeface="Open Sans"/>
                <a:sym typeface="Open Sans"/>
              </a:rPr>
              <a:t>के पांच चरणों की सूची</a:t>
            </a:r>
            <a:r>
              <a:rPr lang="en-IN" sz="5000" b="0" i="0" u="none" strike="noStrike" cap="none" dirty="0">
                <a:solidFill>
                  <a:srgbClr val="000000"/>
                </a:solidFill>
                <a:latin typeface="Open Sans"/>
                <a:ea typeface="Open Sans"/>
                <a:cs typeface="Open Sans"/>
                <a:sym typeface="Open Sans"/>
              </a:rPr>
              <a:t> </a:t>
            </a:r>
            <a:r>
              <a:rPr lang="en-IN" sz="5000" b="0" i="0" u="none" strike="noStrike" cap="none" dirty="0">
                <a:solidFill>
                  <a:srgbClr val="000000"/>
                </a:solidFill>
                <a:latin typeface="Kruti Dev 010" pitchFamily="2" charset="0"/>
                <a:ea typeface="Open Sans"/>
                <a:cs typeface="Open Sans"/>
                <a:sym typeface="Open Sans"/>
              </a:rPr>
              <a:t>A</a:t>
            </a:r>
            <a:endParaRPr dirty="0"/>
          </a:p>
          <a:p>
            <a:pPr marL="0" marR="0" lvl="0" indent="0" algn="just" rtl="0">
              <a:lnSpc>
                <a:spcPct val="100000"/>
              </a:lnSpc>
              <a:spcBef>
                <a:spcPts val="0"/>
              </a:spcBef>
              <a:spcAft>
                <a:spcPts val="0"/>
              </a:spcAft>
              <a:buClr>
                <a:srgbClr val="000000"/>
              </a:buClr>
              <a:buSzPts val="5000"/>
              <a:buFont typeface="Open Sans"/>
              <a:buNone/>
            </a:pPr>
            <a:endParaRPr lang="en-IN" sz="50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5000"/>
              <a:buFont typeface="Open Sans"/>
              <a:buNone/>
            </a:pPr>
            <a:r>
              <a:rPr lang="hi" sz="5000" b="0" i="0" u="none" strike="noStrike" cap="none" dirty="0">
                <a:solidFill>
                  <a:srgbClr val="000000"/>
                </a:solidFill>
                <a:latin typeface="Open Sans"/>
                <a:ea typeface="Open Sans"/>
                <a:cs typeface="Open Sans"/>
                <a:sym typeface="Open Sans"/>
              </a:rPr>
              <a:t>वर्णन कर</a:t>
            </a:r>
            <a:r>
              <a:rPr lang="en-US" sz="6000" b="0" i="0" u="none" strike="noStrike" cap="none" dirty="0" err="1">
                <a:solidFill>
                  <a:srgbClr val="000000"/>
                </a:solidFill>
                <a:latin typeface="Kruti Dev 010" pitchFamily="2" charset="0"/>
                <a:ea typeface="Open Sans"/>
                <a:cs typeface="Open Sans"/>
                <a:sym typeface="Open Sans"/>
              </a:rPr>
              <a:t>uk</a:t>
            </a:r>
            <a:r>
              <a:rPr lang="hi" sz="5000" b="0" i="0" u="none" strike="noStrike" cap="none" dirty="0">
                <a:solidFill>
                  <a:srgbClr val="000000"/>
                </a:solidFill>
                <a:latin typeface="Open Sans"/>
                <a:ea typeface="Open Sans"/>
                <a:cs typeface="Open Sans"/>
                <a:sym typeface="Open Sans"/>
              </a:rPr>
              <a:t> कि </a:t>
            </a:r>
            <a:r>
              <a:rPr lang="en-US" sz="6600" i="0" u="none" strike="noStrike" cap="none" dirty="0">
                <a:solidFill>
                  <a:srgbClr val="000000"/>
                </a:solidFill>
                <a:latin typeface="Kruti Dev 010" pitchFamily="2" charset="0"/>
                <a:ea typeface="Open Sans"/>
                <a:cs typeface="Open Sans"/>
                <a:sym typeface="Open Sans"/>
              </a:rPr>
              <a:t>,d</a:t>
            </a:r>
            <a:r>
              <a:rPr lang="en-US" sz="5000" b="0" i="0" u="none" strike="noStrike" cap="none" dirty="0">
                <a:solidFill>
                  <a:srgbClr val="000000"/>
                </a:solidFill>
                <a:latin typeface="Kruti Dev 010" pitchFamily="2" charset="0"/>
                <a:ea typeface="Open Sans"/>
                <a:cs typeface="Open Sans"/>
                <a:sym typeface="Open Sans"/>
              </a:rPr>
              <a:t> </a:t>
            </a:r>
            <a:r>
              <a:rPr lang="hi" sz="5000" b="0" i="0" u="none" strike="noStrike" cap="none" dirty="0">
                <a:solidFill>
                  <a:srgbClr val="000000"/>
                </a:solidFill>
                <a:latin typeface="Open Sans"/>
                <a:ea typeface="Open Sans"/>
                <a:cs typeface="Open Sans"/>
                <a:sym typeface="Open Sans"/>
              </a:rPr>
              <a:t>सीएसएसआर दस्ता घटना प्रतिक्रिया प्रणाली में किस प्रकार फिट बैठता है।</a:t>
            </a:r>
            <a:endParaRPr dirty="0"/>
          </a:p>
          <a:p>
            <a:pPr marL="0" marR="0" lvl="0" indent="0" algn="just" rtl="0">
              <a:lnSpc>
                <a:spcPct val="100000"/>
              </a:lnSpc>
              <a:spcBef>
                <a:spcPts val="0"/>
              </a:spcBef>
              <a:spcAft>
                <a:spcPts val="0"/>
              </a:spcAft>
              <a:buClr>
                <a:srgbClr val="000000"/>
              </a:buClr>
              <a:buSzPts val="5000"/>
              <a:buFont typeface="Open Sans"/>
              <a:buNone/>
            </a:pPr>
            <a:endParaRPr lang="en-IN" sz="50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5000"/>
              <a:buFont typeface="Open Sans"/>
              <a:buNone/>
            </a:pPr>
            <a:r>
              <a:rPr lang="hi" sz="5000" b="0" i="0" u="none" strike="noStrike" cap="none" dirty="0">
                <a:solidFill>
                  <a:srgbClr val="000000"/>
                </a:solidFill>
                <a:latin typeface="Open Sans"/>
                <a:ea typeface="Open Sans"/>
                <a:cs typeface="Open Sans"/>
                <a:sym typeface="Open Sans"/>
              </a:rPr>
              <a:t>परिचालन के दायरे में चार स्तरों के </a:t>
            </a:r>
            <a:r>
              <a:rPr lang="en-US" sz="6600" i="0" u="none" strike="noStrike" cap="none" dirty="0">
                <a:solidFill>
                  <a:srgbClr val="000000"/>
                </a:solidFill>
                <a:latin typeface="Kruti Dev 010" pitchFamily="2" charset="0"/>
                <a:ea typeface="Open Sans"/>
                <a:cs typeface="Open Sans"/>
                <a:sym typeface="Open Sans"/>
              </a:rPr>
              <a:t>uke </a:t>
            </a:r>
            <a:r>
              <a:rPr lang="en-US" sz="6600" i="0" u="none" strike="noStrike" cap="none" dirty="0" err="1">
                <a:solidFill>
                  <a:srgbClr val="000000"/>
                </a:solidFill>
                <a:latin typeface="Kruti Dev 010" pitchFamily="2" charset="0"/>
                <a:ea typeface="Open Sans"/>
                <a:cs typeface="Open Sans"/>
                <a:sym typeface="Open Sans"/>
              </a:rPr>
              <a:t>crkuk</a:t>
            </a:r>
            <a:r>
              <a:rPr lang="en-US" sz="6600" i="0" u="none" strike="noStrike" cap="none" dirty="0">
                <a:solidFill>
                  <a:srgbClr val="000000"/>
                </a:solidFill>
                <a:latin typeface="Kruti Dev 010" pitchFamily="2" charset="0"/>
                <a:ea typeface="Open Sans"/>
                <a:cs typeface="Open Sans"/>
                <a:sym typeface="Open Sans"/>
              </a:rPr>
              <a:t> tks fd </a:t>
            </a:r>
            <a:r>
              <a:rPr lang="en-US" sz="6600" i="0" u="none" strike="noStrike" cap="none" dirty="0" err="1">
                <a:solidFill>
                  <a:srgbClr val="000000"/>
                </a:solidFill>
                <a:latin typeface="Kruti Dev 010" pitchFamily="2" charset="0"/>
                <a:ea typeface="Open Sans"/>
                <a:cs typeface="Open Sans"/>
                <a:sym typeface="Open Sans"/>
              </a:rPr>
              <a:t>lh</a:t>
            </a:r>
            <a:r>
              <a:rPr lang="en-US" sz="6600" i="0" u="none" strike="noStrike" cap="none" dirty="0">
                <a:solidFill>
                  <a:srgbClr val="000000"/>
                </a:solidFill>
                <a:latin typeface="Kruti Dev 010" pitchFamily="2" charset="0"/>
                <a:ea typeface="Open Sans"/>
                <a:cs typeface="Open Sans"/>
                <a:sym typeface="Open Sans"/>
              </a:rPr>
              <a:t>-,l-,l-</a:t>
            </a:r>
            <a:r>
              <a:rPr lang="en-US" sz="6600" i="0" u="none" strike="noStrike" cap="none" dirty="0" err="1">
                <a:solidFill>
                  <a:srgbClr val="000000"/>
                </a:solidFill>
                <a:latin typeface="Kruti Dev 010" pitchFamily="2" charset="0"/>
                <a:ea typeface="Open Sans"/>
                <a:cs typeface="Open Sans"/>
                <a:sym typeface="Open Sans"/>
              </a:rPr>
              <a:t>vkj</a:t>
            </a:r>
            <a:r>
              <a:rPr lang="en-US" sz="6600" i="0" u="none" strike="noStrike" cap="none" dirty="0">
                <a:solidFill>
                  <a:srgbClr val="000000"/>
                </a:solidFill>
                <a:latin typeface="Kruti Dev 010" pitchFamily="2" charset="0"/>
                <a:ea typeface="Open Sans"/>
                <a:cs typeface="Open Sans"/>
                <a:sym typeface="Open Sans"/>
              </a:rPr>
              <a:t> vkWijs”ku </a:t>
            </a:r>
            <a:r>
              <a:rPr lang="en-US" sz="6600" i="0" u="none" strike="noStrike" cap="none" dirty="0" err="1">
                <a:solidFill>
                  <a:srgbClr val="000000"/>
                </a:solidFill>
                <a:latin typeface="Kruti Dev 010" pitchFamily="2" charset="0"/>
                <a:ea typeface="Open Sans"/>
                <a:cs typeface="Open Sans"/>
                <a:sym typeface="Open Sans"/>
              </a:rPr>
              <a:t>ls</a:t>
            </a:r>
            <a:r>
              <a:rPr lang="en-US" sz="6600" i="0" u="none" strike="noStrike" cap="none" dirty="0">
                <a:solidFill>
                  <a:srgbClr val="000000"/>
                </a:solidFill>
                <a:latin typeface="Kruti Dev 010" pitchFamily="2" charset="0"/>
                <a:ea typeface="Open Sans"/>
                <a:cs typeface="Open Sans"/>
                <a:sym typeface="Open Sans"/>
              </a:rPr>
              <a:t> </a:t>
            </a:r>
            <a:r>
              <a:rPr lang="en-US" sz="6600" i="0" u="none" strike="noStrike" cap="none" dirty="0" err="1">
                <a:solidFill>
                  <a:srgbClr val="000000"/>
                </a:solidFill>
                <a:latin typeface="Kruti Dev 010" pitchFamily="2" charset="0"/>
                <a:ea typeface="Open Sans"/>
                <a:cs typeface="Open Sans"/>
                <a:sym typeface="Open Sans"/>
              </a:rPr>
              <a:t>lecfU</a:t>
            </a:r>
            <a:r>
              <a:rPr lang="en-US" sz="6600" i="0" u="none" strike="noStrike" cap="none" dirty="0">
                <a:solidFill>
                  <a:srgbClr val="000000"/>
                </a:solidFill>
                <a:latin typeface="Kruti Dev 010" pitchFamily="2" charset="0"/>
                <a:ea typeface="Open Sans"/>
                <a:cs typeface="Open Sans"/>
                <a:sym typeface="Open Sans"/>
              </a:rPr>
              <a:t>/</a:t>
            </a:r>
            <a:r>
              <a:rPr lang="en-US" sz="6600" i="0" u="none" strike="noStrike" cap="none" dirty="0" err="1">
                <a:solidFill>
                  <a:srgbClr val="000000"/>
                </a:solidFill>
                <a:latin typeface="Kruti Dev 010" pitchFamily="2" charset="0"/>
                <a:ea typeface="Open Sans"/>
                <a:cs typeface="Open Sans"/>
                <a:sym typeface="Open Sans"/>
              </a:rPr>
              <a:t>kr</a:t>
            </a:r>
            <a:r>
              <a:rPr lang="en-US" sz="6600" i="0" u="none" strike="noStrike" cap="none" dirty="0">
                <a:solidFill>
                  <a:srgbClr val="000000"/>
                </a:solidFill>
                <a:latin typeface="Kruti Dev 010" pitchFamily="2" charset="0"/>
                <a:ea typeface="Open Sans"/>
                <a:cs typeface="Open Sans"/>
                <a:sym typeface="Open Sans"/>
              </a:rPr>
              <a:t> </a:t>
            </a:r>
            <a:r>
              <a:rPr lang="en-US" sz="6600" i="0" u="none" strike="noStrike" cap="none" dirty="0" err="1">
                <a:solidFill>
                  <a:srgbClr val="000000"/>
                </a:solidFill>
                <a:latin typeface="Kruti Dev 010" pitchFamily="2" charset="0"/>
                <a:ea typeface="Open Sans"/>
                <a:cs typeface="Open Sans"/>
                <a:sym typeface="Open Sans"/>
              </a:rPr>
              <a:t>gS</a:t>
            </a:r>
            <a:r>
              <a:rPr lang="en-US" sz="6600" i="0" u="none" strike="noStrike" cap="none" dirty="0">
                <a:solidFill>
                  <a:srgbClr val="000000"/>
                </a:solidFill>
                <a:latin typeface="Kruti Dev 010" pitchFamily="2" charset="0"/>
                <a:ea typeface="Open Sans"/>
                <a:cs typeface="Open Sans"/>
                <a:sym typeface="Open Sans"/>
              </a:rPr>
              <a:t> A</a:t>
            </a:r>
            <a:r>
              <a:rPr lang="en-US" sz="5400" i="0" u="none" strike="noStrike" cap="none" dirty="0">
                <a:solidFill>
                  <a:srgbClr val="000000"/>
                </a:solidFill>
                <a:latin typeface="Kruti Dev 010" pitchFamily="2" charset="0"/>
                <a:ea typeface="Open Sans"/>
                <a:cs typeface="Open Sans"/>
                <a:sym typeface="Open Sans"/>
              </a:rPr>
              <a:t> </a:t>
            </a:r>
            <a:endParaRPr dirty="0"/>
          </a:p>
        </p:txBody>
      </p:sp>
      <p:grpSp>
        <p:nvGrpSpPr>
          <p:cNvPr id="98" name="Google Shape;98;p3"/>
          <p:cNvGrpSpPr/>
          <p:nvPr/>
        </p:nvGrpSpPr>
        <p:grpSpPr>
          <a:xfrm>
            <a:off x="3179482" y="5635997"/>
            <a:ext cx="1219201" cy="1681959"/>
            <a:chOff x="0" y="115975"/>
            <a:chExt cx="1219200" cy="1681958"/>
          </a:xfrm>
        </p:grpSpPr>
        <p:sp>
          <p:nvSpPr>
            <p:cNvPr id="99" name="Google Shape;99;p3"/>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00" name="Google Shape;100;p3"/>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 sz="7200" b="0" i="1" u="none" strike="noStrike" cap="none" dirty="0">
                  <a:solidFill>
                    <a:srgbClr val="C00000"/>
                  </a:solidFill>
                  <a:latin typeface="Open Sans"/>
                  <a:ea typeface="Open Sans"/>
                  <a:cs typeface="Open Sans"/>
                  <a:sym typeface="Open Sans"/>
                </a:rPr>
                <a:t>5</a:t>
              </a:r>
              <a:endParaRPr dirty="0"/>
            </a:p>
          </p:txBody>
        </p:sp>
      </p:grpSp>
      <p:grpSp>
        <p:nvGrpSpPr>
          <p:cNvPr id="101" name="Google Shape;101;p3"/>
          <p:cNvGrpSpPr/>
          <p:nvPr/>
        </p:nvGrpSpPr>
        <p:grpSpPr>
          <a:xfrm>
            <a:off x="3156897" y="7503438"/>
            <a:ext cx="1219201" cy="1681959"/>
            <a:chOff x="0" y="115975"/>
            <a:chExt cx="1219200" cy="1681958"/>
          </a:xfrm>
        </p:grpSpPr>
        <p:sp>
          <p:nvSpPr>
            <p:cNvPr id="102" name="Google Shape;102;p3"/>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03" name="Google Shape;103;p3"/>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 sz="7200" b="0" i="1" u="none" strike="noStrike" cap="none">
                  <a:solidFill>
                    <a:srgbClr val="C00000"/>
                  </a:solidFill>
                  <a:latin typeface="Open Sans"/>
                  <a:ea typeface="Open Sans"/>
                  <a:cs typeface="Open Sans"/>
                  <a:sym typeface="Open Sans"/>
                </a:rPr>
                <a:t>6</a:t>
              </a:r>
              <a:endParaRPr/>
            </a:p>
          </p:txBody>
        </p:sp>
      </p:grpSp>
      <p:grpSp>
        <p:nvGrpSpPr>
          <p:cNvPr id="104" name="Google Shape;104;p3"/>
          <p:cNvGrpSpPr/>
          <p:nvPr/>
        </p:nvGrpSpPr>
        <p:grpSpPr>
          <a:xfrm>
            <a:off x="3220396" y="9940569"/>
            <a:ext cx="1219201" cy="1681960"/>
            <a:chOff x="0" y="115975"/>
            <a:chExt cx="1219200" cy="1681958"/>
          </a:xfrm>
        </p:grpSpPr>
        <p:sp>
          <p:nvSpPr>
            <p:cNvPr id="105" name="Google Shape;105;p3"/>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06" name="Google Shape;106;p3"/>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 sz="7200" b="0" i="1" u="none" strike="noStrike" cap="none" dirty="0">
                  <a:solidFill>
                    <a:srgbClr val="C00000"/>
                  </a:solidFill>
                  <a:latin typeface="Open Sans"/>
                  <a:ea typeface="Open Sans"/>
                  <a:cs typeface="Open Sans"/>
                  <a:sym typeface="Open Sans"/>
                </a:rPr>
                <a:t>7</a:t>
              </a:r>
              <a:endParaRPr dirty="0"/>
            </a:p>
          </p:txBody>
        </p:sp>
      </p:grpSp>
      <p:pic>
        <p:nvPicPr>
          <p:cNvPr id="24" name="Picture 23"/>
          <p:cNvPicPr>
            <a:picLocks noChangeAspect="1"/>
          </p:cNvPicPr>
          <p:nvPr/>
        </p:nvPicPr>
        <p:blipFill>
          <a:blip r:embed="rId3"/>
          <a:stretch>
            <a:fillRect/>
          </a:stretch>
        </p:blipFill>
        <p:spPr>
          <a:xfrm>
            <a:off x="0" y="0"/>
            <a:ext cx="3494717" cy="2499588"/>
          </a:xfrm>
          <a:prstGeom prst="rect">
            <a:avLst/>
          </a:prstGeom>
          <a:noFill/>
          <a:ln>
            <a:noFill/>
          </a:ln>
        </p:spPr>
      </p:pic>
      <p:pic>
        <p:nvPicPr>
          <p:cNvPr id="25" name="Picture 24"/>
          <p:cNvPicPr>
            <a:picLocks noChangeAspect="1"/>
          </p:cNvPicPr>
          <p:nvPr/>
        </p:nvPicPr>
        <p:blipFill>
          <a:blip r:embed="rId4"/>
          <a:stretch>
            <a:fillRect/>
          </a:stretch>
        </p:blipFill>
        <p:spPr>
          <a:xfrm>
            <a:off x="21598571" y="-5151"/>
            <a:ext cx="2762570" cy="25174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8167732" y="0"/>
            <a:ext cx="16216268" cy="13716001"/>
          </a:xfrm>
          <a:prstGeom prst="rect">
            <a:avLst/>
          </a:prstGeom>
          <a:solidFill>
            <a:schemeClr val="bg1"/>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14" name="Google Shape;114;p4"/>
          <p:cNvSpPr txBox="1"/>
          <p:nvPr/>
        </p:nvSpPr>
        <p:spPr>
          <a:xfrm>
            <a:off x="602390" y="12942063"/>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 sz="2400" b="0" i="0" u="none" strike="noStrike" cap="none">
                <a:solidFill>
                  <a:srgbClr val="535353"/>
                </a:solidFill>
                <a:latin typeface="Open Sans SemiBold"/>
                <a:ea typeface="Open Sans SemiBold"/>
                <a:cs typeface="Open Sans SemiBold"/>
                <a:sym typeface="Open Sans SemiBold"/>
              </a:rPr>
              <a:t>एनडीआरएफ | सीएसएसआर | भारत</a:t>
            </a:r>
            <a:endParaRPr/>
          </a:p>
        </p:txBody>
      </p:sp>
      <p:sp>
        <p:nvSpPr>
          <p:cNvPr id="115" name="Google Shape;115;p4"/>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16" name="Google Shape;116;p4"/>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FFFFF"/>
              </a:buClr>
              <a:buSzPts val="3000"/>
              <a:buFont typeface="Open Sans"/>
              <a:buNone/>
            </a:pPr>
            <a:r>
              <a:rPr lang="hi" sz="3000" b="1" i="0" u="none" strike="noStrike" cap="none">
                <a:solidFill>
                  <a:srgbClr val="FFFFFF"/>
                </a:solidFill>
                <a:latin typeface="Open Sans"/>
                <a:ea typeface="Open Sans"/>
                <a:cs typeface="Open Sans"/>
                <a:sym typeface="Open Sans"/>
              </a:rPr>
              <a:t>पीपीटी 2 -</a:t>
            </a:r>
            <a:endParaRPr/>
          </a:p>
        </p:txBody>
      </p:sp>
      <p:sp>
        <p:nvSpPr>
          <p:cNvPr id="117" name="Google Shape;117;p4"/>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18" name="Google Shape;118;p4"/>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FFFFFF"/>
              </a:buClr>
              <a:buSzPts val="3000"/>
              <a:buFont typeface="Open Sans"/>
              <a:buNone/>
            </a:pPr>
            <a:fld id="{00000000-1234-1234-1234-123412341234}" type="slidenum">
              <a:rPr lang="en-IN"/>
              <a:t>4</a:t>
            </a:fld>
            <a:endParaRPr/>
          </a:p>
        </p:txBody>
      </p:sp>
      <p:sp>
        <p:nvSpPr>
          <p:cNvPr id="119" name="Google Shape;119;p4"/>
          <p:cNvSpPr txBox="1"/>
          <p:nvPr/>
        </p:nvSpPr>
        <p:spPr>
          <a:xfrm>
            <a:off x="3920911" y="1626830"/>
            <a:ext cx="16216268" cy="1044475"/>
          </a:xfrm>
          <a:prstGeom prst="rect">
            <a:avLst/>
          </a:prstGeom>
          <a:noFill/>
          <a:ln>
            <a:noFill/>
          </a:ln>
        </p:spPr>
        <p:txBody>
          <a:bodyPr spcFirstLastPara="1" wrap="square" lIns="78275" tIns="78275" rIns="78275" bIns="78275" anchor="t" anchorCtr="0">
            <a:spAutoFit/>
          </a:bodyPr>
          <a:lstStyle/>
          <a:p>
            <a:pPr lvl="0" algn="ctr">
              <a:lnSpc>
                <a:spcPct val="80000"/>
              </a:lnSpc>
              <a:buClr>
                <a:srgbClr val="C00000"/>
              </a:buClr>
              <a:buSzPts val="6400"/>
            </a:pPr>
            <a:r>
              <a:rPr lang="hi-IN" sz="7200" b="1" u="sng" dirty="0">
                <a:solidFill>
                  <a:srgbClr val="C00000"/>
                </a:solidFill>
                <a:latin typeface="Open Sans"/>
                <a:ea typeface="Open Sans"/>
                <a:cs typeface="Open Sans"/>
              </a:rPr>
              <a:t>ध्वस्त</a:t>
            </a:r>
            <a:r>
              <a:rPr lang="hi-IN" sz="7200" u="sng" dirty="0"/>
              <a:t> </a:t>
            </a:r>
            <a:r>
              <a:rPr lang="hi" sz="7200" b="1" i="0" u="sng" strike="noStrike" cap="none" dirty="0">
                <a:solidFill>
                  <a:srgbClr val="C00000"/>
                </a:solidFill>
                <a:latin typeface="Open Sans"/>
                <a:ea typeface="Open Sans"/>
                <a:cs typeface="Open Sans"/>
                <a:sym typeface="Open Sans"/>
              </a:rPr>
              <a:t>संरचना की खोज और बचाव</a:t>
            </a:r>
            <a:endParaRPr sz="1800" b="1" u="sng" dirty="0"/>
          </a:p>
        </p:txBody>
      </p:sp>
      <p:sp>
        <p:nvSpPr>
          <p:cNvPr id="120" name="Google Shape;120;p4"/>
          <p:cNvSpPr txBox="1"/>
          <p:nvPr/>
        </p:nvSpPr>
        <p:spPr>
          <a:xfrm>
            <a:off x="1699491" y="2880207"/>
            <a:ext cx="21212200" cy="10443885"/>
          </a:xfrm>
          <a:prstGeom prst="rect">
            <a:avLst/>
          </a:prstGeom>
          <a:noFill/>
          <a:ln>
            <a:noFill/>
          </a:ln>
        </p:spPr>
        <p:txBody>
          <a:bodyPr spcFirstLastPara="1" wrap="square" lIns="50800" tIns="50800" rIns="50800" bIns="50800" anchor="t" anchorCtr="0">
            <a:spAutoFit/>
          </a:bodyPr>
          <a:lstStyle/>
          <a:p>
            <a:pPr lvl="0" algn="just">
              <a:lnSpc>
                <a:spcPct val="150000"/>
              </a:lnSpc>
              <a:buClr>
                <a:srgbClr val="FFFFFF"/>
              </a:buClr>
              <a:buSzPts val="4800"/>
            </a:pPr>
            <a:r>
              <a:rPr lang="hi-IN" sz="7200" dirty="0"/>
              <a:t>राष्ट्रीय आपदा प्रबंधन अधिनियम (</a:t>
            </a:r>
            <a:r>
              <a:rPr lang="en-IN" sz="8000" b="1" dirty="0">
                <a:latin typeface="Kruti Dev 010" pitchFamily="2" charset="0"/>
              </a:rPr>
              <a:t>,u-</a:t>
            </a:r>
            <a:r>
              <a:rPr lang="en-IN" sz="8000" b="1" dirty="0" err="1">
                <a:latin typeface="Kruti Dev 010" pitchFamily="2" charset="0"/>
              </a:rPr>
              <a:t>Mh</a:t>
            </a:r>
            <a:r>
              <a:rPr lang="en-IN" sz="8000" b="1" dirty="0">
                <a:latin typeface="Kruti Dev 010" pitchFamily="2" charset="0"/>
              </a:rPr>
              <a:t>-,e-,-</a:t>
            </a:r>
            <a:r>
              <a:rPr lang="en-IN" sz="7200" dirty="0"/>
              <a:t> </a:t>
            </a:r>
            <a:r>
              <a:rPr lang="en-IN" sz="6000" dirty="0"/>
              <a:t>2005</a:t>
            </a:r>
            <a:r>
              <a:rPr lang="en-IN" sz="7200" dirty="0"/>
              <a:t>) </a:t>
            </a:r>
            <a:r>
              <a:rPr lang="hi-IN" sz="7200" dirty="0"/>
              <a:t>के अनुसार </a:t>
            </a:r>
            <a:r>
              <a:rPr lang="en-IN" sz="7200" dirty="0"/>
              <a:t>CSSR </a:t>
            </a:r>
            <a:r>
              <a:rPr lang="hi-IN" sz="7200" dirty="0"/>
              <a:t>एक ऐसी कार्यवाही है जिसका उद्देश्य ध्वस्त संरचनाओं की घटनाओं पर सुरक्षित और प्रभावी खोज एवं बचाव कार्य करना है, जिनमें प्रबलित और अप्रबलित चिनाई, कंक्रीट, टिल्ट-अप तथा भारी लकड़ी के निर्माण का ध्वस्त होना या असफल होना शामिल है।</a:t>
            </a:r>
            <a:endParaRPr sz="7200" dirty="0">
              <a:solidFill>
                <a:schemeClr val="tx1"/>
              </a:solidFill>
              <a:latin typeface="Open Sans" panose="020B0604020202020204" charset="0"/>
              <a:ea typeface="Open Sans" panose="020B0604020202020204" charset="0"/>
              <a:cs typeface="Open Sans" panose="020B0604020202020204" charset="0"/>
            </a:endParaRPr>
          </a:p>
        </p:txBody>
      </p:sp>
      <p:sp>
        <p:nvSpPr>
          <p:cNvPr id="121" name="Google Shape;121;p4"/>
          <p:cNvSpPr/>
          <p:nvPr/>
        </p:nvSpPr>
        <p:spPr>
          <a:xfrm>
            <a:off x="7544229" y="3619648"/>
            <a:ext cx="17011186" cy="782540"/>
          </a:xfrm>
          <a:custGeom>
            <a:avLst/>
            <a:gdLst/>
            <a:ahLst/>
            <a:cxnLst/>
            <a:rect l="l" t="t" r="r" b="b"/>
            <a:pathLst>
              <a:path w="21600" h="21600" extrusionOk="0">
                <a:moveTo>
                  <a:pt x="0" y="430"/>
                </a:moveTo>
                <a:lnTo>
                  <a:pt x="3367" y="225"/>
                </a:lnTo>
                <a:lnTo>
                  <a:pt x="4367" y="21600"/>
                </a:lnTo>
                <a:lnTo>
                  <a:pt x="5360" y="0"/>
                </a:lnTo>
                <a:lnTo>
                  <a:pt x="21600" y="152"/>
                </a:lnTo>
              </a:path>
            </a:pathLst>
          </a:custGeom>
          <a:noFill/>
          <a:ln w="50800" cap="flat" cmpd="sng">
            <a:solidFill>
              <a:srgbClr val="FFFFFF"/>
            </a:solidFill>
            <a:prstDash val="solid"/>
            <a:round/>
            <a:headEnd type="none" w="sm" len="sm"/>
            <a:tailEnd type="none" w="sm" len="sm"/>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pic>
        <p:nvPicPr>
          <p:cNvPr id="13" name="Picture 12"/>
          <p:cNvPicPr>
            <a:picLocks noChangeAspect="1"/>
          </p:cNvPicPr>
          <p:nvPr/>
        </p:nvPicPr>
        <p:blipFill>
          <a:blip r:embed="rId3"/>
          <a:stretch>
            <a:fillRect/>
          </a:stretch>
        </p:blipFill>
        <p:spPr>
          <a:xfrm>
            <a:off x="0" y="0"/>
            <a:ext cx="3494717" cy="2499588"/>
          </a:xfrm>
          <a:prstGeom prst="rect">
            <a:avLst/>
          </a:prstGeom>
          <a:noFill/>
          <a:ln>
            <a:noFill/>
          </a:ln>
        </p:spPr>
      </p:pic>
      <p:pic>
        <p:nvPicPr>
          <p:cNvPr id="14" name="Picture 13"/>
          <p:cNvPicPr>
            <a:picLocks noChangeAspect="1"/>
          </p:cNvPicPr>
          <p:nvPr/>
        </p:nvPicPr>
        <p:blipFill>
          <a:blip r:embed="rId4"/>
          <a:stretch>
            <a:fillRect/>
          </a:stretch>
        </p:blipFill>
        <p:spPr>
          <a:xfrm>
            <a:off x="21598571" y="-5151"/>
            <a:ext cx="2762570" cy="25174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p:nvPr/>
        </p:nvSpPr>
        <p:spPr>
          <a:xfrm>
            <a:off x="602390" y="12963180"/>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 sz="2400" b="0" i="0" u="none" strike="noStrike" cap="none">
                <a:solidFill>
                  <a:srgbClr val="535353"/>
                </a:solidFill>
                <a:latin typeface="Open Sans SemiBold"/>
                <a:ea typeface="Open Sans SemiBold"/>
                <a:cs typeface="Open Sans SemiBold"/>
                <a:sym typeface="Open Sans SemiBold"/>
              </a:rPr>
              <a:t>एनडीआरएफ | सीएसएसआर | भारत</a:t>
            </a:r>
            <a:endParaRPr/>
          </a:p>
        </p:txBody>
      </p:sp>
      <p:sp>
        <p:nvSpPr>
          <p:cNvPr id="129" name="Google Shape;129;p5"/>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31" name="Google Shape;131;p5"/>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32" name="Google Shape;132;p5"/>
          <p:cNvSpPr txBox="1">
            <a:spLocks noGrp="1"/>
          </p:cNvSpPr>
          <p:nvPr>
            <p:ph type="sldNum" idx="12"/>
          </p:nvPr>
        </p:nvSpPr>
        <p:spPr>
          <a:xfrm>
            <a:off x="22877860" y="12813338"/>
            <a:ext cx="386744" cy="619744"/>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r>
              <a:rPr lang="en-US" dirty="0"/>
              <a:t>5</a:t>
            </a:r>
            <a:endParaRPr dirty="0"/>
          </a:p>
        </p:txBody>
      </p:sp>
      <p:sp>
        <p:nvSpPr>
          <p:cNvPr id="133" name="Google Shape;133;p5"/>
          <p:cNvSpPr txBox="1"/>
          <p:nvPr/>
        </p:nvSpPr>
        <p:spPr>
          <a:xfrm>
            <a:off x="7944124" y="1249794"/>
            <a:ext cx="9763079" cy="1044475"/>
          </a:xfrm>
          <a:prstGeom prst="rect">
            <a:avLst/>
          </a:prstGeom>
          <a:noFill/>
          <a:ln>
            <a:noFill/>
          </a:ln>
        </p:spPr>
        <p:txBody>
          <a:bodyPr spcFirstLastPara="1" wrap="square" lIns="78275" tIns="78275" rIns="78275" bIns="78275" anchor="t" anchorCtr="0">
            <a:spAutoFit/>
          </a:bodyPr>
          <a:lstStyle/>
          <a:p>
            <a:pPr marL="0" marR="0" lvl="0" indent="0" algn="l" rtl="0">
              <a:lnSpc>
                <a:spcPct val="80000"/>
              </a:lnSpc>
              <a:spcBef>
                <a:spcPts val="0"/>
              </a:spcBef>
              <a:spcAft>
                <a:spcPts val="0"/>
              </a:spcAft>
              <a:buClr>
                <a:srgbClr val="C00000"/>
              </a:buClr>
              <a:buSzPts val="6400"/>
              <a:buFont typeface="Open Sans"/>
              <a:buNone/>
            </a:pPr>
            <a:r>
              <a:rPr lang="hi" sz="7200" b="1" i="0" u="sng" strike="noStrike" cap="none" dirty="0">
                <a:solidFill>
                  <a:srgbClr val="C00000"/>
                </a:solidFill>
                <a:latin typeface="Open Sans"/>
                <a:ea typeface="Open Sans"/>
                <a:cs typeface="Open Sans"/>
                <a:sym typeface="Open Sans"/>
              </a:rPr>
              <a:t>घटना प्रतिक्रिया प्रणाली</a:t>
            </a:r>
            <a:endParaRPr sz="1800" u="sng" dirty="0"/>
          </a:p>
        </p:txBody>
      </p:sp>
      <p:sp>
        <p:nvSpPr>
          <p:cNvPr id="134" name="Google Shape;134;p5"/>
          <p:cNvSpPr txBox="1"/>
          <p:nvPr/>
        </p:nvSpPr>
        <p:spPr>
          <a:xfrm>
            <a:off x="493965" y="5256581"/>
            <a:ext cx="8151270" cy="1758517"/>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000000"/>
              </a:buClr>
              <a:buSzPts val="4200"/>
              <a:buFont typeface="Open Sans"/>
              <a:buNone/>
            </a:pPr>
            <a:r>
              <a:rPr lang="hi" sz="4400" i="0" u="none" strike="noStrike" cap="none" dirty="0">
                <a:solidFill>
                  <a:srgbClr val="000000"/>
                </a:solidFill>
                <a:latin typeface="Open Sans"/>
                <a:ea typeface="Open Sans"/>
                <a:cs typeface="Open Sans"/>
                <a:sym typeface="Open Sans"/>
              </a:rPr>
              <a:t>लोगों और </a:t>
            </a:r>
            <a:r>
              <a:rPr lang="en-US" sz="6000" dirty="0" err="1">
                <a:latin typeface="Kruti Dev 010" pitchFamily="2" charset="0"/>
                <a:ea typeface="Open Sans"/>
                <a:cs typeface="Open Sans"/>
                <a:sym typeface="Open Sans"/>
              </a:rPr>
              <a:t>cpkodfeZ;ks</a:t>
            </a:r>
            <a:r>
              <a:rPr lang="en-US" sz="4400" dirty="0" err="1">
                <a:latin typeface="Kruti Dev 010" pitchFamily="2" charset="0"/>
                <a:ea typeface="Open Sans"/>
                <a:cs typeface="Open Sans"/>
                <a:sym typeface="Open Sans"/>
              </a:rPr>
              <a:t>s</a:t>
            </a:r>
            <a:r>
              <a:rPr lang="en-US" sz="4400" dirty="0">
                <a:latin typeface="Kruti Dev 010" pitchFamily="2" charset="0"/>
                <a:ea typeface="Open Sans"/>
                <a:cs typeface="Open Sans"/>
                <a:sym typeface="Open Sans"/>
              </a:rPr>
              <a:t> </a:t>
            </a:r>
            <a:r>
              <a:rPr lang="hi" sz="4400" i="0" u="none" strike="noStrike" cap="none" dirty="0">
                <a:solidFill>
                  <a:srgbClr val="000000"/>
                </a:solidFill>
                <a:latin typeface="Open Sans"/>
                <a:ea typeface="Open Sans"/>
                <a:cs typeface="Open Sans"/>
                <a:sym typeface="Open Sans"/>
              </a:rPr>
              <a:t>के प्रबंधन के लिए एक लचीली प्रणाली।</a:t>
            </a:r>
            <a:endParaRPr sz="1600" dirty="0"/>
          </a:p>
        </p:txBody>
      </p:sp>
      <p:pic>
        <p:nvPicPr>
          <p:cNvPr id="12" name="Picture 11"/>
          <p:cNvPicPr>
            <a:picLocks noChangeAspect="1"/>
          </p:cNvPicPr>
          <p:nvPr/>
        </p:nvPicPr>
        <p:blipFill>
          <a:blip r:embed="rId3"/>
          <a:stretch>
            <a:fillRect/>
          </a:stretch>
        </p:blipFill>
        <p:spPr>
          <a:xfrm>
            <a:off x="0" y="0"/>
            <a:ext cx="3494717" cy="2499588"/>
          </a:xfrm>
          <a:prstGeom prst="rect">
            <a:avLst/>
          </a:prstGeom>
          <a:noFill/>
          <a:ln>
            <a:noFill/>
          </a:ln>
        </p:spPr>
      </p:pic>
      <p:pic>
        <p:nvPicPr>
          <p:cNvPr id="13" name="Picture 12"/>
          <p:cNvPicPr>
            <a:picLocks noChangeAspect="1"/>
          </p:cNvPicPr>
          <p:nvPr/>
        </p:nvPicPr>
        <p:blipFill>
          <a:blip r:embed="rId4"/>
          <a:stretch>
            <a:fillRect/>
          </a:stretch>
        </p:blipFill>
        <p:spPr>
          <a:xfrm>
            <a:off x="21598571" y="-5151"/>
            <a:ext cx="2762570" cy="2517436"/>
          </a:xfrm>
          <a:prstGeom prst="rect">
            <a:avLst/>
          </a:prstGeom>
          <a:noFill/>
          <a:ln>
            <a:noFill/>
          </a:ln>
        </p:spPr>
      </p:pic>
      <p:sp>
        <p:nvSpPr>
          <p:cNvPr id="2" name="Rectangle 1"/>
          <p:cNvSpPr/>
          <p:nvPr/>
        </p:nvSpPr>
        <p:spPr>
          <a:xfrm>
            <a:off x="8934312" y="3446302"/>
            <a:ext cx="5792341" cy="903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Kruti Dev 010" pitchFamily="2" charset="0"/>
              </a:rPr>
              <a:t>?</a:t>
            </a:r>
            <a:r>
              <a:rPr lang="en-US" sz="8800" dirty="0" err="1">
                <a:latin typeface="Kruti Dev 010" pitchFamily="2" charset="0"/>
              </a:rPr>
              <a:t>kVuk</a:t>
            </a:r>
            <a:r>
              <a:rPr lang="en-US" sz="8800" dirty="0">
                <a:latin typeface="Kruti Dev 010" pitchFamily="2" charset="0"/>
              </a:rPr>
              <a:t> </a:t>
            </a:r>
            <a:r>
              <a:rPr lang="en-US" sz="8800" dirty="0" err="1">
                <a:latin typeface="Kruti Dev 010" pitchFamily="2" charset="0"/>
              </a:rPr>
              <a:t>dek.Mj</a:t>
            </a:r>
            <a:r>
              <a:rPr lang="en-US" sz="8800" dirty="0">
                <a:latin typeface="Kruti Dev 010" pitchFamily="2" charset="0"/>
              </a:rPr>
              <a:t> </a:t>
            </a:r>
            <a:endParaRPr lang="en-IN" sz="8800" dirty="0">
              <a:latin typeface="Kruti Dev 010" pitchFamily="2" charset="0"/>
            </a:endParaRPr>
          </a:p>
        </p:txBody>
      </p:sp>
      <p:cxnSp>
        <p:nvCxnSpPr>
          <p:cNvPr id="4" name="Straight Connector 3"/>
          <p:cNvCxnSpPr/>
          <p:nvPr/>
        </p:nvCxnSpPr>
        <p:spPr>
          <a:xfrm flipH="1">
            <a:off x="11598443" y="4350161"/>
            <a:ext cx="1" cy="4481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598443" y="5936047"/>
            <a:ext cx="3922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4004758" y="4877268"/>
            <a:ext cx="1" cy="2117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04759" y="6922637"/>
            <a:ext cx="1515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004759" y="4877268"/>
            <a:ext cx="1515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520739" y="4167698"/>
            <a:ext cx="4812629" cy="9742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a:latin typeface="Kruti Dev 010" pitchFamily="2" charset="0"/>
              </a:rPr>
              <a:t>lwpuk</a:t>
            </a:r>
            <a:r>
              <a:rPr lang="en-US" sz="5400" dirty="0">
                <a:latin typeface="Kruti Dev 010" pitchFamily="2" charset="0"/>
              </a:rPr>
              <a:t> </a:t>
            </a:r>
            <a:r>
              <a:rPr lang="en-US" sz="5400" dirty="0" err="1">
                <a:latin typeface="Kruti Dev 010" pitchFamily="2" charset="0"/>
              </a:rPr>
              <a:t>vf</a:t>
            </a:r>
            <a:r>
              <a:rPr lang="en-US" sz="5400" dirty="0">
                <a:latin typeface="Kruti Dev 010" pitchFamily="2" charset="0"/>
              </a:rPr>
              <a:t>/</a:t>
            </a:r>
            <a:r>
              <a:rPr lang="en-US" sz="5400" dirty="0" err="1">
                <a:latin typeface="Kruti Dev 010" pitchFamily="2" charset="0"/>
              </a:rPr>
              <a:t>kdkjh</a:t>
            </a:r>
            <a:r>
              <a:rPr lang="en-US" sz="5400" dirty="0">
                <a:latin typeface="Kruti Dev 010" pitchFamily="2" charset="0"/>
              </a:rPr>
              <a:t> </a:t>
            </a:r>
            <a:endParaRPr lang="en-IN" sz="5400" dirty="0">
              <a:latin typeface="Kruti Dev 010" pitchFamily="2" charset="0"/>
            </a:endParaRPr>
          </a:p>
        </p:txBody>
      </p:sp>
      <p:sp>
        <p:nvSpPr>
          <p:cNvPr id="33" name="Rectangle 32"/>
          <p:cNvSpPr/>
          <p:nvPr/>
        </p:nvSpPr>
        <p:spPr>
          <a:xfrm>
            <a:off x="15520738" y="5470680"/>
            <a:ext cx="4812630" cy="795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a:latin typeface="Kruti Dev 010" pitchFamily="2" charset="0"/>
              </a:rPr>
              <a:t>lqj</a:t>
            </a:r>
            <a:r>
              <a:rPr lang="en-US" sz="5400" dirty="0">
                <a:latin typeface="Kruti Dev 010" pitchFamily="2" charset="0"/>
              </a:rPr>
              <a:t>{</a:t>
            </a:r>
            <a:r>
              <a:rPr lang="en-US" sz="5400" dirty="0" err="1">
                <a:latin typeface="Kruti Dev 010" pitchFamily="2" charset="0"/>
              </a:rPr>
              <a:t>kk</a:t>
            </a:r>
            <a:r>
              <a:rPr lang="en-US" sz="5400" dirty="0">
                <a:latin typeface="Kruti Dev 010" pitchFamily="2" charset="0"/>
              </a:rPr>
              <a:t> </a:t>
            </a:r>
            <a:r>
              <a:rPr lang="en-US" sz="5400" dirty="0" err="1">
                <a:latin typeface="Kruti Dev 010" pitchFamily="2" charset="0"/>
              </a:rPr>
              <a:t>vf</a:t>
            </a:r>
            <a:r>
              <a:rPr lang="en-US" sz="5400" dirty="0">
                <a:latin typeface="Kruti Dev 010" pitchFamily="2" charset="0"/>
              </a:rPr>
              <a:t>/</a:t>
            </a:r>
            <a:r>
              <a:rPr lang="en-US" sz="5400" dirty="0" err="1">
                <a:latin typeface="Kruti Dev 010" pitchFamily="2" charset="0"/>
              </a:rPr>
              <a:t>kdkjh</a:t>
            </a:r>
            <a:r>
              <a:rPr lang="en-US" sz="5400" dirty="0">
                <a:latin typeface="Kruti Dev 010" pitchFamily="2" charset="0"/>
              </a:rPr>
              <a:t> </a:t>
            </a:r>
            <a:endParaRPr lang="en-IN" sz="5400" dirty="0">
              <a:latin typeface="Kruti Dev 010" pitchFamily="2" charset="0"/>
            </a:endParaRPr>
          </a:p>
        </p:txBody>
      </p:sp>
      <p:sp>
        <p:nvSpPr>
          <p:cNvPr id="34" name="Rectangle 33"/>
          <p:cNvSpPr/>
          <p:nvPr/>
        </p:nvSpPr>
        <p:spPr>
          <a:xfrm>
            <a:off x="15520738" y="6524850"/>
            <a:ext cx="4788567" cy="795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a:latin typeface="Kruti Dev 010" pitchFamily="2" charset="0"/>
              </a:rPr>
              <a:t>laidZ</a:t>
            </a:r>
            <a:r>
              <a:rPr lang="en-US" sz="5400" dirty="0">
                <a:latin typeface="Kruti Dev 010" pitchFamily="2" charset="0"/>
              </a:rPr>
              <a:t> </a:t>
            </a:r>
            <a:r>
              <a:rPr lang="en-US" sz="5400" dirty="0" err="1">
                <a:latin typeface="Kruti Dev 010" pitchFamily="2" charset="0"/>
              </a:rPr>
              <a:t>vf</a:t>
            </a:r>
            <a:r>
              <a:rPr lang="en-US" sz="5400" dirty="0">
                <a:latin typeface="Kruti Dev 010" pitchFamily="2" charset="0"/>
              </a:rPr>
              <a:t>/</a:t>
            </a:r>
            <a:r>
              <a:rPr lang="en-US" sz="5400" dirty="0" err="1">
                <a:latin typeface="Kruti Dev 010" pitchFamily="2" charset="0"/>
              </a:rPr>
              <a:t>kdkjh</a:t>
            </a:r>
            <a:r>
              <a:rPr lang="en-US" sz="5400" dirty="0">
                <a:latin typeface="Kruti Dev 010" pitchFamily="2" charset="0"/>
              </a:rPr>
              <a:t> </a:t>
            </a:r>
            <a:endParaRPr lang="en-IN" sz="5400" dirty="0">
              <a:latin typeface="Kruti Dev 010" pitchFamily="2" charset="0"/>
            </a:endParaRPr>
          </a:p>
        </p:txBody>
      </p:sp>
      <p:cxnSp>
        <p:nvCxnSpPr>
          <p:cNvPr id="36" name="Straight Connector 35"/>
          <p:cNvCxnSpPr/>
          <p:nvPr/>
        </p:nvCxnSpPr>
        <p:spPr>
          <a:xfrm flipH="1">
            <a:off x="3494717" y="8831179"/>
            <a:ext cx="167475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18782" y="8831179"/>
            <a:ext cx="0" cy="721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443790" y="9557202"/>
            <a:ext cx="4114799" cy="1487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a:latin typeface="Kruti Dev 010" pitchFamily="2" charset="0"/>
              </a:rPr>
              <a:t>lafdz;k</a:t>
            </a:r>
            <a:r>
              <a:rPr lang="en-US" sz="5400" dirty="0">
                <a:latin typeface="Kruti Dev 010" pitchFamily="2" charset="0"/>
              </a:rPr>
              <a:t> </a:t>
            </a:r>
            <a:r>
              <a:rPr lang="en-US" sz="5400" dirty="0" err="1">
                <a:latin typeface="Kruti Dev 010" pitchFamily="2" charset="0"/>
              </a:rPr>
              <a:t>vuqHkkx</a:t>
            </a:r>
            <a:endParaRPr lang="en-IN" sz="5400" dirty="0">
              <a:latin typeface="Kruti Dev 010" pitchFamily="2" charset="0"/>
            </a:endParaRPr>
          </a:p>
        </p:txBody>
      </p:sp>
      <p:cxnSp>
        <p:nvCxnSpPr>
          <p:cNvPr id="44" name="Straight Connector 43"/>
          <p:cNvCxnSpPr/>
          <p:nvPr/>
        </p:nvCxnSpPr>
        <p:spPr>
          <a:xfrm>
            <a:off x="9269877" y="8831179"/>
            <a:ext cx="0" cy="721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194885" y="9557202"/>
            <a:ext cx="4812630" cy="1487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a:latin typeface="Kruti Dev 010" pitchFamily="2" charset="0"/>
              </a:rPr>
              <a:t>;</a:t>
            </a:r>
            <a:r>
              <a:rPr lang="en-US" sz="5400" dirty="0" err="1">
                <a:latin typeface="Kruti Dev 010" pitchFamily="2" charset="0"/>
              </a:rPr>
              <a:t>kstuk</a:t>
            </a:r>
            <a:r>
              <a:rPr lang="en-US" sz="5400" dirty="0">
                <a:latin typeface="Kruti Dev 010" pitchFamily="2" charset="0"/>
              </a:rPr>
              <a:t> </a:t>
            </a:r>
            <a:r>
              <a:rPr lang="en-US" sz="5400" dirty="0" err="1">
                <a:latin typeface="Kruti Dev 010" pitchFamily="2" charset="0"/>
              </a:rPr>
              <a:t>vuqHkkx</a:t>
            </a:r>
            <a:endParaRPr lang="en-IN" sz="5400" dirty="0">
              <a:latin typeface="Kruti Dev 010" pitchFamily="2" charset="0"/>
            </a:endParaRPr>
          </a:p>
        </p:txBody>
      </p:sp>
      <p:cxnSp>
        <p:nvCxnSpPr>
          <p:cNvPr id="46" name="Straight Connector 45"/>
          <p:cNvCxnSpPr/>
          <p:nvPr/>
        </p:nvCxnSpPr>
        <p:spPr>
          <a:xfrm>
            <a:off x="14900656" y="8827051"/>
            <a:ext cx="0" cy="721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2825664" y="9553074"/>
            <a:ext cx="4812630" cy="14919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a:latin typeface="Kruti Dev 010" pitchFamily="2" charset="0"/>
              </a:rPr>
              <a:t>yksftfLVd</a:t>
            </a:r>
            <a:r>
              <a:rPr lang="en-US" sz="5400" dirty="0">
                <a:latin typeface="Kruti Dev 010" pitchFamily="2" charset="0"/>
              </a:rPr>
              <a:t> </a:t>
            </a:r>
            <a:r>
              <a:rPr lang="en-US" sz="5400" dirty="0" err="1">
                <a:latin typeface="Kruti Dev 010" pitchFamily="2" charset="0"/>
              </a:rPr>
              <a:t>vuqHkkx</a:t>
            </a:r>
            <a:endParaRPr lang="en-IN" sz="5400" dirty="0">
              <a:latin typeface="Kruti Dev 010" pitchFamily="2" charset="0"/>
            </a:endParaRPr>
          </a:p>
        </p:txBody>
      </p:sp>
      <p:cxnSp>
        <p:nvCxnSpPr>
          <p:cNvPr id="48" name="Straight Connector 47"/>
          <p:cNvCxnSpPr/>
          <p:nvPr/>
        </p:nvCxnSpPr>
        <p:spPr>
          <a:xfrm>
            <a:off x="20242218" y="8831179"/>
            <a:ext cx="0" cy="721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8167226" y="9557202"/>
            <a:ext cx="4812630" cy="1487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a:latin typeface="Kruti Dev 010" pitchFamily="2" charset="0"/>
              </a:rPr>
              <a:t>fofRr</a:t>
            </a:r>
            <a:r>
              <a:rPr lang="en-US" sz="5400" dirty="0">
                <a:latin typeface="Kruti Dev 010" pitchFamily="2" charset="0"/>
              </a:rPr>
              <a:t>;@</a:t>
            </a:r>
            <a:r>
              <a:rPr lang="en-US" sz="5400" dirty="0" err="1">
                <a:latin typeface="Kruti Dev 010" pitchFamily="2" charset="0"/>
              </a:rPr>
              <a:t>iz”kklu</a:t>
            </a:r>
            <a:r>
              <a:rPr lang="en-US" sz="5400" dirty="0">
                <a:latin typeface="Kruti Dev 010" pitchFamily="2" charset="0"/>
              </a:rPr>
              <a:t> </a:t>
            </a:r>
            <a:r>
              <a:rPr lang="en-US" sz="5400" dirty="0" err="1">
                <a:latin typeface="Kruti Dev 010" pitchFamily="2" charset="0"/>
              </a:rPr>
              <a:t>vuqHkkx</a:t>
            </a:r>
            <a:endParaRPr lang="en-IN" sz="5400" dirty="0">
              <a:latin typeface="Kruti Dev 01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p:nvPr/>
        </p:nvSpPr>
        <p:spPr>
          <a:xfrm>
            <a:off x="602390" y="12955577"/>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 sz="2400" b="0" i="0" u="none" strike="noStrike" cap="none">
                <a:solidFill>
                  <a:srgbClr val="535353"/>
                </a:solidFill>
                <a:latin typeface="Open Sans SemiBold"/>
                <a:ea typeface="Open Sans SemiBold"/>
                <a:cs typeface="Open Sans SemiBold"/>
                <a:sym typeface="Open Sans SemiBold"/>
              </a:rPr>
              <a:t>एनडीआरएफ | सीएसएसआर | भारत</a:t>
            </a:r>
            <a:endParaRPr/>
          </a:p>
        </p:txBody>
      </p:sp>
      <p:sp>
        <p:nvSpPr>
          <p:cNvPr id="143" name="Google Shape;143;p6"/>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45" name="Google Shape;145;p6"/>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46" name="Google Shape;146;p6"/>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en-IN"/>
              <a:t>6</a:t>
            </a:fld>
            <a:endParaRPr/>
          </a:p>
        </p:txBody>
      </p:sp>
      <p:sp>
        <p:nvSpPr>
          <p:cNvPr id="148" name="Google Shape;148;p6"/>
          <p:cNvSpPr txBox="1"/>
          <p:nvPr/>
        </p:nvSpPr>
        <p:spPr>
          <a:xfrm>
            <a:off x="7709634" y="499050"/>
            <a:ext cx="7847199" cy="945987"/>
          </a:xfrm>
          <a:prstGeom prst="rect">
            <a:avLst/>
          </a:prstGeom>
          <a:noFill/>
          <a:ln>
            <a:noFill/>
          </a:ln>
        </p:spPr>
        <p:txBody>
          <a:bodyPr spcFirstLastPara="1" wrap="square" lIns="78275" tIns="78275" rIns="78275" bIns="78275" anchor="t" anchorCtr="0">
            <a:spAutoFit/>
          </a:bodyPr>
          <a:lstStyle/>
          <a:p>
            <a:pPr marL="0" marR="0" lvl="0" indent="0" algn="l" rtl="0">
              <a:lnSpc>
                <a:spcPct val="80000"/>
              </a:lnSpc>
              <a:spcBef>
                <a:spcPts val="0"/>
              </a:spcBef>
              <a:spcAft>
                <a:spcPts val="0"/>
              </a:spcAft>
              <a:buClr>
                <a:srgbClr val="C00000"/>
              </a:buClr>
              <a:buSzPts val="6400"/>
              <a:buFont typeface="Open Sans"/>
              <a:buNone/>
            </a:pPr>
            <a:r>
              <a:rPr lang="hi" sz="6400" b="1" i="0" u="sng" strike="noStrike" cap="none" dirty="0">
                <a:solidFill>
                  <a:srgbClr val="C00000"/>
                </a:solidFill>
                <a:latin typeface="Open Sans"/>
                <a:ea typeface="Open Sans"/>
                <a:cs typeface="Open Sans"/>
                <a:sym typeface="Open Sans"/>
              </a:rPr>
              <a:t>घटना प्रतिक्रिया प्रणाली</a:t>
            </a:r>
            <a:endParaRPr b="1" u="sng" dirty="0"/>
          </a:p>
        </p:txBody>
      </p:sp>
      <p:pic>
        <p:nvPicPr>
          <p:cNvPr id="11" name="Picture 10"/>
          <p:cNvPicPr>
            <a:picLocks noChangeAspect="1"/>
          </p:cNvPicPr>
          <p:nvPr/>
        </p:nvPicPr>
        <p:blipFill>
          <a:blip r:embed="rId3"/>
          <a:stretch>
            <a:fillRect/>
          </a:stretch>
        </p:blipFill>
        <p:spPr>
          <a:xfrm>
            <a:off x="0" y="0"/>
            <a:ext cx="3494717" cy="2499588"/>
          </a:xfrm>
          <a:prstGeom prst="rect">
            <a:avLst/>
          </a:prstGeom>
          <a:noFill/>
          <a:ln>
            <a:noFill/>
          </a:ln>
        </p:spPr>
      </p:pic>
      <p:pic>
        <p:nvPicPr>
          <p:cNvPr id="12" name="Picture 11"/>
          <p:cNvPicPr>
            <a:picLocks noChangeAspect="1"/>
          </p:cNvPicPr>
          <p:nvPr/>
        </p:nvPicPr>
        <p:blipFill>
          <a:blip r:embed="rId4"/>
          <a:stretch>
            <a:fillRect/>
          </a:stretch>
        </p:blipFill>
        <p:spPr>
          <a:xfrm>
            <a:off x="21598571" y="-5151"/>
            <a:ext cx="2762570" cy="2517436"/>
          </a:xfrm>
          <a:prstGeom prst="rect">
            <a:avLst/>
          </a:prstGeom>
          <a:noFill/>
          <a:ln>
            <a:noFill/>
          </a:ln>
        </p:spPr>
      </p:pic>
      <p:sp>
        <p:nvSpPr>
          <p:cNvPr id="10" name="Rectangle 9"/>
          <p:cNvSpPr/>
          <p:nvPr/>
        </p:nvSpPr>
        <p:spPr>
          <a:xfrm>
            <a:off x="9047879" y="1866742"/>
            <a:ext cx="4625278" cy="903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err="1">
                <a:latin typeface="Kruti Dev 010" pitchFamily="2" charset="0"/>
              </a:rPr>
              <a:t>ftEesnkj</a:t>
            </a:r>
            <a:r>
              <a:rPr lang="en-US" sz="6000" b="1" dirty="0">
                <a:latin typeface="Kruti Dev 010" pitchFamily="2" charset="0"/>
              </a:rPr>
              <a:t> </a:t>
            </a:r>
            <a:r>
              <a:rPr lang="en-US" sz="6000" b="1" dirty="0" err="1">
                <a:latin typeface="Kruti Dev 010" pitchFamily="2" charset="0"/>
              </a:rPr>
              <a:t>vf</a:t>
            </a:r>
            <a:r>
              <a:rPr lang="en-US" sz="6000" b="1" dirty="0">
                <a:latin typeface="Kruti Dev 010" pitchFamily="2" charset="0"/>
              </a:rPr>
              <a:t>/</a:t>
            </a:r>
            <a:r>
              <a:rPr lang="en-US" sz="6000" b="1" dirty="0" err="1">
                <a:latin typeface="Kruti Dev 010" pitchFamily="2" charset="0"/>
              </a:rPr>
              <a:t>kdkjh</a:t>
            </a:r>
            <a:r>
              <a:rPr lang="en-US" sz="6000" b="1" dirty="0">
                <a:latin typeface="Kruti Dev 010" pitchFamily="2" charset="0"/>
              </a:rPr>
              <a:t>  </a:t>
            </a:r>
            <a:endParaRPr lang="en-IN" sz="6000" b="1" dirty="0">
              <a:latin typeface="Kruti Dev 010" pitchFamily="2" charset="0"/>
            </a:endParaRPr>
          </a:p>
        </p:txBody>
      </p:sp>
      <p:cxnSp>
        <p:nvCxnSpPr>
          <p:cNvPr id="14" name="Straight Connector 13"/>
          <p:cNvCxnSpPr/>
          <p:nvPr/>
        </p:nvCxnSpPr>
        <p:spPr>
          <a:xfrm flipH="1">
            <a:off x="6737684" y="3036351"/>
            <a:ext cx="4990531" cy="33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106526" y="10930269"/>
            <a:ext cx="4036395" cy="15181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a:latin typeface="Kruti Dev 010" pitchFamily="2" charset="0"/>
              </a:rPr>
              <a:t>;</a:t>
            </a:r>
            <a:r>
              <a:rPr lang="en-US" sz="6000" dirty="0" err="1">
                <a:latin typeface="Kruti Dev 010" pitchFamily="2" charset="0"/>
              </a:rPr>
              <a:t>kstuk</a:t>
            </a:r>
            <a:r>
              <a:rPr lang="en-US" sz="6000" dirty="0">
                <a:latin typeface="Kruti Dev 010" pitchFamily="2" charset="0"/>
              </a:rPr>
              <a:t> </a:t>
            </a:r>
            <a:r>
              <a:rPr lang="en-US" sz="6000" dirty="0" err="1">
                <a:latin typeface="Kruti Dev 010" pitchFamily="2" charset="0"/>
              </a:rPr>
              <a:t>vuqHkkx</a:t>
            </a:r>
            <a:endParaRPr lang="en-IN" sz="6000" dirty="0">
              <a:latin typeface="Kruti Dev 010" pitchFamily="2" charset="0"/>
            </a:endParaRPr>
          </a:p>
        </p:txBody>
      </p:sp>
      <p:cxnSp>
        <p:nvCxnSpPr>
          <p:cNvPr id="6" name="Straight Arrow Connector 5"/>
          <p:cNvCxnSpPr/>
          <p:nvPr/>
        </p:nvCxnSpPr>
        <p:spPr>
          <a:xfrm>
            <a:off x="11728214" y="2770601"/>
            <a:ext cx="9458" cy="1286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106526" y="4056839"/>
            <a:ext cx="3657600" cy="15181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a:latin typeface="Kruti Dev 010" pitchFamily="2" charset="0"/>
              </a:rPr>
              <a:t>?</a:t>
            </a:r>
            <a:r>
              <a:rPr lang="en-US" sz="6000" dirty="0" err="1">
                <a:latin typeface="Kruti Dev 010" pitchFamily="2" charset="0"/>
              </a:rPr>
              <a:t>kVuk</a:t>
            </a:r>
            <a:r>
              <a:rPr lang="en-US" sz="6000" dirty="0">
                <a:latin typeface="Kruti Dev 010" pitchFamily="2" charset="0"/>
              </a:rPr>
              <a:t>  </a:t>
            </a:r>
            <a:r>
              <a:rPr lang="en-US" sz="6000" dirty="0" err="1">
                <a:latin typeface="Kruti Dev 010" pitchFamily="2" charset="0"/>
              </a:rPr>
              <a:t>dek.Mj</a:t>
            </a:r>
            <a:endParaRPr lang="en-IN" sz="6000" dirty="0">
              <a:latin typeface="Kruti Dev 010" pitchFamily="2" charset="0"/>
            </a:endParaRPr>
          </a:p>
        </p:txBody>
      </p:sp>
      <p:cxnSp>
        <p:nvCxnSpPr>
          <p:cNvPr id="28" name="Straight Arrow Connector 27"/>
          <p:cNvCxnSpPr/>
          <p:nvPr/>
        </p:nvCxnSpPr>
        <p:spPr>
          <a:xfrm>
            <a:off x="6737684" y="3053300"/>
            <a:ext cx="0" cy="1003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8181474" y="11723992"/>
            <a:ext cx="19525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5725275" y="4097436"/>
            <a:ext cx="3164304" cy="15181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a:latin typeface="Kruti Dev 010" pitchFamily="2" charset="0"/>
              </a:rPr>
              <a:t>mi </a:t>
            </a:r>
            <a:r>
              <a:rPr lang="en-US" sz="6000" dirty="0" err="1">
                <a:latin typeface="Kruti Dev 010" pitchFamily="2" charset="0"/>
              </a:rPr>
              <a:t>dek.Mj</a:t>
            </a:r>
            <a:endParaRPr lang="en-IN" sz="6000" dirty="0">
              <a:latin typeface="Kruti Dev 010" pitchFamily="2" charset="0"/>
            </a:endParaRPr>
          </a:p>
        </p:txBody>
      </p:sp>
      <p:cxnSp>
        <p:nvCxnSpPr>
          <p:cNvPr id="42" name="Straight Arrow Connector 41"/>
          <p:cNvCxnSpPr>
            <a:stCxn id="31" idx="3"/>
          </p:cNvCxnSpPr>
          <p:nvPr/>
        </p:nvCxnSpPr>
        <p:spPr>
          <a:xfrm>
            <a:off x="13764126" y="4815924"/>
            <a:ext cx="179270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2059415" y="5575008"/>
            <a:ext cx="0" cy="53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2736292" y="5575008"/>
            <a:ext cx="0" cy="46758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029200" y="10291502"/>
            <a:ext cx="127294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029200" y="10291502"/>
            <a:ext cx="1" cy="6331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7758611" y="10287737"/>
            <a:ext cx="1" cy="6331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029200" y="6841747"/>
            <a:ext cx="4524694" cy="14080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6000" dirty="0">
              <a:latin typeface="Kruti Dev 010" pitchFamily="2" charset="0"/>
            </a:endParaRPr>
          </a:p>
          <a:p>
            <a:pPr algn="ctr"/>
            <a:r>
              <a:rPr lang="en-US" sz="6000" dirty="0" err="1">
                <a:latin typeface="Kruti Dev 010" pitchFamily="2" charset="0"/>
              </a:rPr>
              <a:t>lwpuk</a:t>
            </a:r>
            <a:r>
              <a:rPr lang="en-US" sz="6000" dirty="0">
                <a:latin typeface="Kruti Dev 010" pitchFamily="2" charset="0"/>
              </a:rPr>
              <a:t> ,</a:t>
            </a:r>
            <a:r>
              <a:rPr lang="en-US" sz="6000" dirty="0" err="1">
                <a:latin typeface="Kruti Dev 010" pitchFamily="2" charset="0"/>
              </a:rPr>
              <a:t>oa</a:t>
            </a:r>
            <a:r>
              <a:rPr lang="en-US" sz="6000" dirty="0">
                <a:latin typeface="Kruti Dev 010" pitchFamily="2" charset="0"/>
              </a:rPr>
              <a:t> </a:t>
            </a:r>
            <a:r>
              <a:rPr lang="en-US" sz="6000" dirty="0" err="1">
                <a:latin typeface="Kruti Dev 010" pitchFamily="2" charset="0"/>
              </a:rPr>
              <a:t>fefM;k</a:t>
            </a:r>
            <a:r>
              <a:rPr lang="en-US" sz="6000" dirty="0">
                <a:latin typeface="Kruti Dev 010" pitchFamily="2" charset="0"/>
              </a:rPr>
              <a:t> </a:t>
            </a:r>
            <a:r>
              <a:rPr lang="en-US" sz="6000" dirty="0" err="1">
                <a:latin typeface="Kruti Dev 010" pitchFamily="2" charset="0"/>
              </a:rPr>
              <a:t>vf</a:t>
            </a:r>
            <a:r>
              <a:rPr lang="en-US" sz="6000" dirty="0">
                <a:latin typeface="Kruti Dev 010" pitchFamily="2" charset="0"/>
              </a:rPr>
              <a:t>/</a:t>
            </a:r>
            <a:r>
              <a:rPr lang="en-US" sz="6000" dirty="0" err="1">
                <a:latin typeface="Kruti Dev 010" pitchFamily="2" charset="0"/>
              </a:rPr>
              <a:t>kdkjh</a:t>
            </a:r>
            <a:r>
              <a:rPr lang="en-US" sz="6000" dirty="0">
                <a:latin typeface="Kruti Dev 010" pitchFamily="2" charset="0"/>
              </a:rPr>
              <a:t> </a:t>
            </a:r>
            <a:endParaRPr lang="en-IN" sz="6000" dirty="0">
              <a:latin typeface="Kruti Dev 010" pitchFamily="2" charset="0"/>
            </a:endParaRPr>
          </a:p>
          <a:p>
            <a:pPr algn="ctr"/>
            <a:endParaRPr lang="en-IN" sz="6000" dirty="0">
              <a:latin typeface="Kruti Dev 010" pitchFamily="2" charset="0"/>
            </a:endParaRPr>
          </a:p>
        </p:txBody>
      </p:sp>
      <p:sp>
        <p:nvSpPr>
          <p:cNvPr id="58" name="Rectangle 57"/>
          <p:cNvSpPr/>
          <p:nvPr/>
        </p:nvSpPr>
        <p:spPr>
          <a:xfrm>
            <a:off x="15725275" y="10935864"/>
            <a:ext cx="3775784" cy="15181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yksftfLVd</a:t>
            </a:r>
            <a:r>
              <a:rPr lang="en-US" sz="6000" dirty="0">
                <a:latin typeface="Kruti Dev 010" pitchFamily="2" charset="0"/>
              </a:rPr>
              <a:t> </a:t>
            </a:r>
            <a:r>
              <a:rPr lang="en-US" sz="6000" dirty="0" err="1">
                <a:latin typeface="Kruti Dev 010" pitchFamily="2" charset="0"/>
              </a:rPr>
              <a:t>vuqHkkx</a:t>
            </a:r>
            <a:endParaRPr lang="en-IN" sz="6000" dirty="0">
              <a:latin typeface="Kruti Dev 010" pitchFamily="2" charset="0"/>
            </a:endParaRPr>
          </a:p>
        </p:txBody>
      </p:sp>
      <p:sp>
        <p:nvSpPr>
          <p:cNvPr id="59" name="Rectangle 58"/>
          <p:cNvSpPr/>
          <p:nvPr/>
        </p:nvSpPr>
        <p:spPr>
          <a:xfrm>
            <a:off x="5029201" y="8686800"/>
            <a:ext cx="4558081" cy="13475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6000" dirty="0">
              <a:latin typeface="Kruti Dev 010" pitchFamily="2" charset="0"/>
            </a:endParaRPr>
          </a:p>
          <a:p>
            <a:pPr algn="ctr"/>
            <a:r>
              <a:rPr lang="en-US" sz="6000" dirty="0" err="1">
                <a:latin typeface="Kruti Dev 010" pitchFamily="2" charset="0"/>
              </a:rPr>
              <a:t>lqj</a:t>
            </a:r>
            <a:r>
              <a:rPr lang="en-US" sz="6000" dirty="0">
                <a:latin typeface="Kruti Dev 010" pitchFamily="2" charset="0"/>
              </a:rPr>
              <a:t>{</a:t>
            </a:r>
            <a:r>
              <a:rPr lang="en-US" sz="6000" dirty="0" err="1">
                <a:latin typeface="Kruti Dev 010" pitchFamily="2" charset="0"/>
              </a:rPr>
              <a:t>kk</a:t>
            </a:r>
            <a:r>
              <a:rPr lang="en-US" sz="6000" dirty="0">
                <a:latin typeface="Kruti Dev 010" pitchFamily="2" charset="0"/>
              </a:rPr>
              <a:t> </a:t>
            </a:r>
            <a:r>
              <a:rPr lang="en-US" sz="6000" dirty="0" err="1">
                <a:latin typeface="Kruti Dev 010" pitchFamily="2" charset="0"/>
              </a:rPr>
              <a:t>vf</a:t>
            </a:r>
            <a:r>
              <a:rPr lang="en-US" sz="6000" dirty="0">
                <a:latin typeface="Kruti Dev 010" pitchFamily="2" charset="0"/>
              </a:rPr>
              <a:t>/</a:t>
            </a:r>
            <a:r>
              <a:rPr lang="en-US" sz="6000" dirty="0" err="1">
                <a:latin typeface="Kruti Dev 010" pitchFamily="2" charset="0"/>
              </a:rPr>
              <a:t>kdkjh</a:t>
            </a:r>
            <a:r>
              <a:rPr lang="en-US" sz="6000" dirty="0">
                <a:latin typeface="Kruti Dev 010" pitchFamily="2" charset="0"/>
              </a:rPr>
              <a:t> </a:t>
            </a:r>
            <a:endParaRPr lang="en-IN" sz="6000" dirty="0">
              <a:latin typeface="Kruti Dev 010" pitchFamily="2" charset="0"/>
            </a:endParaRPr>
          </a:p>
          <a:p>
            <a:pPr algn="ctr"/>
            <a:endParaRPr lang="en-IN" sz="6000" dirty="0">
              <a:latin typeface="Kruti Dev 010" pitchFamily="2" charset="0"/>
            </a:endParaRPr>
          </a:p>
        </p:txBody>
      </p:sp>
      <p:cxnSp>
        <p:nvCxnSpPr>
          <p:cNvPr id="63" name="Straight Arrow Connector 62"/>
          <p:cNvCxnSpPr/>
          <p:nvPr/>
        </p:nvCxnSpPr>
        <p:spPr>
          <a:xfrm>
            <a:off x="9587282" y="7540707"/>
            <a:ext cx="180662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553895" y="9137002"/>
            <a:ext cx="180662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522554" y="10974503"/>
            <a:ext cx="4486500" cy="1487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5400" dirty="0"/>
              <a:t> </a:t>
            </a:r>
            <a:r>
              <a:rPr lang="en-US" sz="5400" dirty="0" err="1">
                <a:latin typeface="Kruti Dev 010" pitchFamily="2" charset="0"/>
              </a:rPr>
              <a:t>lafdz;k</a:t>
            </a:r>
            <a:r>
              <a:rPr lang="en-US" sz="5400" dirty="0">
                <a:latin typeface="Kruti Dev 010" pitchFamily="2" charset="0"/>
              </a:rPr>
              <a:t> </a:t>
            </a:r>
            <a:r>
              <a:rPr lang="en-US" sz="5400" dirty="0" err="1">
                <a:latin typeface="Kruti Dev 010" pitchFamily="2" charset="0"/>
              </a:rPr>
              <a:t>vuqHkkx</a:t>
            </a:r>
            <a:endParaRPr lang="en-IN" sz="5400" dirty="0">
              <a:latin typeface="Kruti Dev 010" pitchFamily="2" charset="0"/>
            </a:endParaRPr>
          </a:p>
        </p:txBody>
      </p:sp>
      <p:sp>
        <p:nvSpPr>
          <p:cNvPr id="72" name="Rectangle 71"/>
          <p:cNvSpPr/>
          <p:nvPr/>
        </p:nvSpPr>
        <p:spPr>
          <a:xfrm>
            <a:off x="3510233" y="4099099"/>
            <a:ext cx="5625630" cy="15181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uksMy</a:t>
            </a:r>
            <a:r>
              <a:rPr lang="en-US" sz="6000" dirty="0">
                <a:latin typeface="Kruti Dev 010" pitchFamily="2" charset="0"/>
              </a:rPr>
              <a:t> </a:t>
            </a:r>
            <a:r>
              <a:rPr lang="en-US" sz="6000" dirty="0" err="1">
                <a:latin typeface="Kruti Dev 010" pitchFamily="2" charset="0"/>
              </a:rPr>
              <a:t>vf</a:t>
            </a:r>
            <a:r>
              <a:rPr lang="en-US" sz="6000" dirty="0">
                <a:latin typeface="Kruti Dev 010" pitchFamily="2" charset="0"/>
              </a:rPr>
              <a:t>/</a:t>
            </a:r>
            <a:r>
              <a:rPr lang="en-US" sz="6000" dirty="0" err="1">
                <a:latin typeface="Kruti Dev 010" pitchFamily="2" charset="0"/>
              </a:rPr>
              <a:t>kdkjh</a:t>
            </a:r>
            <a:r>
              <a:rPr lang="en-US" sz="5400" dirty="0">
                <a:latin typeface="Kruti Dev 010" pitchFamily="2" charset="0"/>
              </a:rPr>
              <a:t> </a:t>
            </a:r>
          </a:p>
          <a:p>
            <a:pPr algn="ctr"/>
            <a:r>
              <a:rPr lang="en-US" sz="5400" dirty="0">
                <a:latin typeface="Kruti Dev 010" pitchFamily="2" charset="0"/>
              </a:rPr>
              <a:t>¼</a:t>
            </a:r>
            <a:r>
              <a:rPr lang="en-US" sz="6000" dirty="0">
                <a:latin typeface="Kruti Dev 010" pitchFamily="2" charset="0"/>
              </a:rPr>
              <a:t>Okk;q lapkyu½</a:t>
            </a:r>
            <a:endParaRPr lang="en-IN" sz="5400" dirty="0">
              <a:latin typeface="Kruti Dev 010" pitchFamily="2" charset="0"/>
            </a:endParaRPr>
          </a:p>
        </p:txBody>
      </p:sp>
      <p:cxnSp>
        <p:nvCxnSpPr>
          <p:cNvPr id="75" name="Straight Arrow Connector 74"/>
          <p:cNvCxnSpPr/>
          <p:nvPr/>
        </p:nvCxnSpPr>
        <p:spPr>
          <a:xfrm flipH="1">
            <a:off x="9181859" y="4878482"/>
            <a:ext cx="9246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3522553" y="5586198"/>
            <a:ext cx="0" cy="53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225341" y="5637567"/>
            <a:ext cx="0" cy="5336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Right Brace 69"/>
          <p:cNvSpPr/>
          <p:nvPr/>
        </p:nvSpPr>
        <p:spPr>
          <a:xfrm>
            <a:off x="19128079" y="10511948"/>
            <a:ext cx="1130968" cy="236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2" name="Rectangle 81"/>
          <p:cNvSpPr/>
          <p:nvPr/>
        </p:nvSpPr>
        <p:spPr>
          <a:xfrm>
            <a:off x="14576259" y="6778016"/>
            <a:ext cx="4313320" cy="14718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laidZ</a:t>
            </a:r>
            <a:r>
              <a:rPr lang="en-US" sz="6000" dirty="0">
                <a:latin typeface="Kruti Dev 010" pitchFamily="2" charset="0"/>
              </a:rPr>
              <a:t> </a:t>
            </a:r>
            <a:r>
              <a:rPr lang="en-US" sz="6000" dirty="0" err="1">
                <a:latin typeface="Kruti Dev 010" pitchFamily="2" charset="0"/>
              </a:rPr>
              <a:t>vf</a:t>
            </a:r>
            <a:r>
              <a:rPr lang="en-US" sz="6000" dirty="0">
                <a:latin typeface="Kruti Dev 010" pitchFamily="2" charset="0"/>
              </a:rPr>
              <a:t>/</a:t>
            </a:r>
            <a:r>
              <a:rPr lang="en-US" sz="6000" dirty="0" err="1">
                <a:latin typeface="Kruti Dev 010" pitchFamily="2" charset="0"/>
              </a:rPr>
              <a:t>kdkjh</a:t>
            </a:r>
            <a:r>
              <a:rPr lang="en-US" sz="5400" dirty="0">
                <a:latin typeface="Kruti Dev 010" pitchFamily="2" charset="0"/>
              </a:rPr>
              <a:t> </a:t>
            </a:r>
            <a:endParaRPr lang="en-IN" sz="5400" dirty="0">
              <a:latin typeface="Kruti Dev 010" pitchFamily="2" charset="0"/>
            </a:endParaRPr>
          </a:p>
        </p:txBody>
      </p:sp>
      <p:cxnSp>
        <p:nvCxnSpPr>
          <p:cNvPr id="83" name="Straight Arrow Connector 82"/>
          <p:cNvCxnSpPr/>
          <p:nvPr/>
        </p:nvCxnSpPr>
        <p:spPr>
          <a:xfrm>
            <a:off x="12703461" y="7578795"/>
            <a:ext cx="180662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Right Brace 83"/>
          <p:cNvSpPr/>
          <p:nvPr/>
        </p:nvSpPr>
        <p:spPr>
          <a:xfrm>
            <a:off x="18935575" y="4793563"/>
            <a:ext cx="1130968" cy="236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1" name="Rectangle 70"/>
          <p:cNvSpPr/>
          <p:nvPr/>
        </p:nvSpPr>
        <p:spPr>
          <a:xfrm>
            <a:off x="20066543" y="4954530"/>
            <a:ext cx="3801979" cy="1690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dek.M</a:t>
            </a:r>
            <a:r>
              <a:rPr lang="en-US" sz="6000" dirty="0">
                <a:latin typeface="Kruti Dev 010" pitchFamily="2" charset="0"/>
              </a:rPr>
              <a:t> </a:t>
            </a:r>
            <a:r>
              <a:rPr lang="en-US" sz="6000" dirty="0" err="1">
                <a:latin typeface="Kruti Dev 010" pitchFamily="2" charset="0"/>
              </a:rPr>
              <a:t>LVkQ</a:t>
            </a:r>
            <a:endParaRPr lang="en-IN" sz="6000" dirty="0">
              <a:latin typeface="Kruti Dev 010" pitchFamily="2" charset="0"/>
            </a:endParaRPr>
          </a:p>
        </p:txBody>
      </p:sp>
      <p:sp>
        <p:nvSpPr>
          <p:cNvPr id="87" name="Rectangle 86"/>
          <p:cNvSpPr/>
          <p:nvPr/>
        </p:nvSpPr>
        <p:spPr>
          <a:xfrm>
            <a:off x="20259047" y="10696860"/>
            <a:ext cx="3801979" cy="1690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lkekU</a:t>
            </a:r>
            <a:r>
              <a:rPr lang="en-US" sz="6000" dirty="0">
                <a:latin typeface="Kruti Dev 010" pitchFamily="2" charset="0"/>
              </a:rPr>
              <a:t>; </a:t>
            </a:r>
            <a:r>
              <a:rPr lang="en-US" sz="6000" dirty="0" err="1">
                <a:latin typeface="Kruti Dev 010" pitchFamily="2" charset="0"/>
              </a:rPr>
              <a:t>LVkQ</a:t>
            </a:r>
            <a:endParaRPr lang="en-IN" sz="6000" dirty="0">
              <a:latin typeface="Kruti Dev 010" pitchFamily="2" charset="0"/>
            </a:endParaRPr>
          </a:p>
          <a:p>
            <a:pPr algn="ct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p:nvPr/>
        </p:nvSpPr>
        <p:spPr>
          <a:xfrm>
            <a:off x="8167732" y="0"/>
            <a:ext cx="16216268" cy="13716001"/>
          </a:xfrm>
          <a:prstGeom prst="rect">
            <a:avLst/>
          </a:prstGeom>
          <a:solidFill>
            <a:schemeClr val="bg1"/>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56" name="Google Shape;156;p7"/>
          <p:cNvSpPr txBox="1"/>
          <p:nvPr/>
        </p:nvSpPr>
        <p:spPr>
          <a:xfrm>
            <a:off x="602390" y="1292149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 sz="2400" b="0" i="0" u="none" strike="noStrike" cap="none">
                <a:solidFill>
                  <a:srgbClr val="535353"/>
                </a:solidFill>
                <a:latin typeface="Open Sans SemiBold"/>
                <a:ea typeface="Open Sans SemiBold"/>
                <a:cs typeface="Open Sans SemiBold"/>
                <a:sym typeface="Open Sans SemiBold"/>
              </a:rPr>
              <a:t>एनडीआरएफ | सीएसएसआर | भारत</a:t>
            </a:r>
            <a:endParaRPr/>
          </a:p>
        </p:txBody>
      </p:sp>
      <p:sp>
        <p:nvSpPr>
          <p:cNvPr id="157" name="Google Shape;157;p7"/>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58" name="Google Shape;158;p7"/>
          <p:cNvSpPr txBox="1"/>
          <p:nvPr/>
        </p:nvSpPr>
        <p:spPr>
          <a:xfrm>
            <a:off x="21512909" y="12813338"/>
            <a:ext cx="1398782" cy="67726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FFFFF"/>
              </a:buClr>
              <a:buSzPts val="3000"/>
              <a:buFont typeface="Open Sans"/>
              <a:buNone/>
            </a:pPr>
            <a:r>
              <a:rPr lang="hi" sz="3000" b="1" i="0" u="none" strike="noStrike" cap="none">
                <a:solidFill>
                  <a:srgbClr val="FFFFFF"/>
                </a:solidFill>
                <a:latin typeface="Open Sans"/>
                <a:ea typeface="Open Sans"/>
                <a:cs typeface="Open Sans"/>
                <a:sym typeface="Open Sans"/>
              </a:rPr>
              <a:t>पीपीटी 2 -</a:t>
            </a:r>
            <a:endParaRPr/>
          </a:p>
        </p:txBody>
      </p:sp>
      <p:sp>
        <p:nvSpPr>
          <p:cNvPr id="159" name="Google Shape;159;p7"/>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60" name="Google Shape;160;p7"/>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FFFFFF"/>
              </a:buClr>
              <a:buSzPts val="3000"/>
              <a:buFont typeface="Open Sans"/>
              <a:buNone/>
            </a:pPr>
            <a:fld id="{00000000-1234-1234-1234-123412341234}" type="slidenum">
              <a:rPr lang="en-IN"/>
              <a:t>7</a:t>
            </a:fld>
            <a:endParaRPr/>
          </a:p>
        </p:txBody>
      </p:sp>
      <p:sp>
        <p:nvSpPr>
          <p:cNvPr id="161" name="Google Shape;161;p7"/>
          <p:cNvSpPr txBox="1"/>
          <p:nvPr/>
        </p:nvSpPr>
        <p:spPr>
          <a:xfrm>
            <a:off x="7996317" y="1456585"/>
            <a:ext cx="9917610" cy="1044475"/>
          </a:xfrm>
          <a:prstGeom prst="rect">
            <a:avLst/>
          </a:prstGeom>
          <a:noFill/>
          <a:ln>
            <a:noFill/>
          </a:ln>
        </p:spPr>
        <p:txBody>
          <a:bodyPr spcFirstLastPara="1" wrap="square" lIns="78275" tIns="78275" rIns="78275" bIns="78275" anchor="t" anchorCtr="0">
            <a:spAutoFit/>
          </a:bodyPr>
          <a:lstStyle/>
          <a:p>
            <a:pPr marL="0" marR="0" lvl="0" indent="0" algn="l" rtl="0">
              <a:lnSpc>
                <a:spcPct val="80000"/>
              </a:lnSpc>
              <a:spcBef>
                <a:spcPts val="0"/>
              </a:spcBef>
              <a:spcAft>
                <a:spcPts val="0"/>
              </a:spcAft>
              <a:buClr>
                <a:srgbClr val="C00000"/>
              </a:buClr>
              <a:buSzPts val="7200"/>
              <a:buFont typeface="Open Sans"/>
              <a:buNone/>
            </a:pPr>
            <a:r>
              <a:rPr lang="hi" sz="7200" b="1" i="0" u="sng" strike="noStrike" cap="none" dirty="0">
                <a:solidFill>
                  <a:srgbClr val="C00000"/>
                </a:solidFill>
                <a:latin typeface="Open Sans"/>
                <a:ea typeface="Open Sans"/>
                <a:cs typeface="Open Sans"/>
                <a:sym typeface="Open Sans"/>
              </a:rPr>
              <a:t>सीएसएसआर स्क्वाड</a:t>
            </a:r>
            <a:endParaRPr b="1" u="sng" dirty="0"/>
          </a:p>
        </p:txBody>
      </p:sp>
      <p:sp>
        <p:nvSpPr>
          <p:cNvPr id="162" name="Google Shape;162;p7"/>
          <p:cNvSpPr txBox="1"/>
          <p:nvPr/>
        </p:nvSpPr>
        <p:spPr>
          <a:xfrm>
            <a:off x="854363" y="4172869"/>
            <a:ext cx="22675273" cy="6750566"/>
          </a:xfrm>
          <a:prstGeom prst="rect">
            <a:avLst/>
          </a:prstGeom>
          <a:noFill/>
          <a:ln>
            <a:noFill/>
          </a:ln>
        </p:spPr>
        <p:txBody>
          <a:bodyPr spcFirstLastPara="1" wrap="square" lIns="50800" tIns="50800" rIns="50800" bIns="50800" anchor="t" anchorCtr="0">
            <a:spAutoFit/>
          </a:bodyPr>
          <a:lstStyle/>
          <a:p>
            <a:pPr marL="0" marR="0" lvl="0" indent="0" algn="just" rtl="0">
              <a:lnSpc>
                <a:spcPct val="150000"/>
              </a:lnSpc>
              <a:spcBef>
                <a:spcPts val="0"/>
              </a:spcBef>
              <a:spcAft>
                <a:spcPts val="0"/>
              </a:spcAft>
              <a:buClr>
                <a:srgbClr val="FFFFFF"/>
              </a:buClr>
              <a:buSzPts val="4800"/>
              <a:buFont typeface="Open Sans SemiBold"/>
              <a:buNone/>
            </a:pPr>
            <a:r>
              <a:rPr lang="hi" sz="7200" i="0" u="none" strike="noStrike" cap="none" dirty="0">
                <a:solidFill>
                  <a:schemeClr val="tx1"/>
                </a:solidFill>
                <a:latin typeface="Open Sans" panose="020B0604020202020204" charset="0"/>
                <a:ea typeface="Open Sans" panose="020B0604020202020204" charset="0"/>
                <a:cs typeface="Open Sans" panose="020B0604020202020204" charset="0"/>
                <a:sym typeface="Open Sans SemiBold"/>
              </a:rPr>
              <a:t>आपातकालीन प्रतिक्रिया प्रणाली का एक सक्रिय घटक जिसका उद्देश्य ढही हुई संरचना में फंसे पीड़ितों की खोज करना, उनका पता लगाना, उन तक पहुंच बनाना, उन्हें स्थिर करना और बाहर निकालना है।</a:t>
            </a:r>
            <a:endParaRPr sz="2400" dirty="0">
              <a:solidFill>
                <a:schemeClr val="tx1"/>
              </a:solidFill>
              <a:latin typeface="Open Sans" panose="020B0604020202020204" charset="0"/>
              <a:ea typeface="Open Sans" panose="020B0604020202020204" charset="0"/>
              <a:cs typeface="Open Sans" panose="020B0604020202020204" charset="0"/>
            </a:endParaRPr>
          </a:p>
        </p:txBody>
      </p:sp>
      <p:sp>
        <p:nvSpPr>
          <p:cNvPr id="163" name="Google Shape;163;p7"/>
          <p:cNvSpPr/>
          <p:nvPr/>
        </p:nvSpPr>
        <p:spPr>
          <a:xfrm>
            <a:off x="7544229" y="3619648"/>
            <a:ext cx="17011186" cy="782540"/>
          </a:xfrm>
          <a:custGeom>
            <a:avLst/>
            <a:gdLst/>
            <a:ahLst/>
            <a:cxnLst/>
            <a:rect l="l" t="t" r="r" b="b"/>
            <a:pathLst>
              <a:path w="21600" h="21600" extrusionOk="0">
                <a:moveTo>
                  <a:pt x="0" y="430"/>
                </a:moveTo>
                <a:lnTo>
                  <a:pt x="3367" y="225"/>
                </a:lnTo>
                <a:lnTo>
                  <a:pt x="4367" y="21600"/>
                </a:lnTo>
                <a:lnTo>
                  <a:pt x="5360" y="0"/>
                </a:lnTo>
                <a:lnTo>
                  <a:pt x="21600" y="152"/>
                </a:lnTo>
              </a:path>
            </a:pathLst>
          </a:custGeom>
          <a:noFill/>
          <a:ln w="50800" cap="flat" cmpd="sng">
            <a:solidFill>
              <a:srgbClr val="FFFFFF"/>
            </a:solidFill>
            <a:prstDash val="solid"/>
            <a:round/>
            <a:headEnd type="none" w="sm" len="sm"/>
            <a:tailEnd type="none" w="sm" len="sm"/>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pic>
        <p:nvPicPr>
          <p:cNvPr id="13" name="Picture 12"/>
          <p:cNvPicPr>
            <a:picLocks noChangeAspect="1"/>
          </p:cNvPicPr>
          <p:nvPr/>
        </p:nvPicPr>
        <p:blipFill>
          <a:blip r:embed="rId3"/>
          <a:stretch>
            <a:fillRect/>
          </a:stretch>
        </p:blipFill>
        <p:spPr>
          <a:xfrm>
            <a:off x="0" y="0"/>
            <a:ext cx="3494717" cy="2499588"/>
          </a:xfrm>
          <a:prstGeom prst="rect">
            <a:avLst/>
          </a:prstGeom>
          <a:noFill/>
          <a:ln>
            <a:noFill/>
          </a:ln>
        </p:spPr>
      </p:pic>
      <p:pic>
        <p:nvPicPr>
          <p:cNvPr id="14" name="Picture 13"/>
          <p:cNvPicPr>
            <a:picLocks noChangeAspect="1"/>
          </p:cNvPicPr>
          <p:nvPr/>
        </p:nvPicPr>
        <p:blipFill>
          <a:blip r:embed="rId4"/>
          <a:stretch>
            <a:fillRect/>
          </a:stretch>
        </p:blipFill>
        <p:spPr>
          <a:xfrm>
            <a:off x="21598571" y="-5151"/>
            <a:ext cx="2762570" cy="25174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602390" y="1296827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 sz="2400" b="0" i="0" u="none" strike="noStrike" cap="none">
                <a:solidFill>
                  <a:srgbClr val="535353"/>
                </a:solidFill>
                <a:latin typeface="Open Sans SemiBold"/>
                <a:ea typeface="Open Sans SemiBold"/>
                <a:cs typeface="Open Sans SemiBold"/>
                <a:sym typeface="Open Sans SemiBold"/>
              </a:rPr>
              <a:t>एनडीआरएफ | सीएसएसआर | भारत</a:t>
            </a:r>
            <a:endParaRPr/>
          </a:p>
        </p:txBody>
      </p:sp>
      <p:sp>
        <p:nvSpPr>
          <p:cNvPr id="171" name="Google Shape;171;p8"/>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73" name="Google Shape;173;p8"/>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74" name="Google Shape;174;p8"/>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en-IN"/>
              <a:t>8</a:t>
            </a:fld>
            <a:endParaRPr/>
          </a:p>
        </p:txBody>
      </p:sp>
      <p:sp>
        <p:nvSpPr>
          <p:cNvPr id="175" name="Google Shape;175;p8"/>
          <p:cNvSpPr txBox="1"/>
          <p:nvPr/>
        </p:nvSpPr>
        <p:spPr>
          <a:xfrm>
            <a:off x="6388458" y="1211883"/>
            <a:ext cx="11824107" cy="945987"/>
          </a:xfrm>
          <a:prstGeom prst="rect">
            <a:avLst/>
          </a:prstGeom>
          <a:noFill/>
          <a:ln>
            <a:noFill/>
          </a:ln>
        </p:spPr>
        <p:txBody>
          <a:bodyPr spcFirstLastPara="1" wrap="square" lIns="78275" tIns="78275" rIns="78275" bIns="78275" anchor="t" anchorCtr="0">
            <a:spAutoFit/>
          </a:bodyPr>
          <a:lstStyle/>
          <a:p>
            <a:pPr marL="0" marR="0" lvl="0" indent="0" algn="l" rtl="0">
              <a:lnSpc>
                <a:spcPct val="80000"/>
              </a:lnSpc>
              <a:spcBef>
                <a:spcPts val="0"/>
              </a:spcBef>
              <a:spcAft>
                <a:spcPts val="0"/>
              </a:spcAft>
              <a:buClr>
                <a:srgbClr val="C00000"/>
              </a:buClr>
              <a:buSzPts val="6400"/>
              <a:buFont typeface="Open Sans"/>
              <a:buNone/>
            </a:pPr>
            <a:r>
              <a:rPr lang="en-IN" sz="6400" b="1" i="0" strike="noStrike" cap="none" dirty="0">
                <a:solidFill>
                  <a:srgbClr val="C00000"/>
                </a:solidFill>
                <a:latin typeface="Open Sans"/>
                <a:ea typeface="Open Sans"/>
                <a:cs typeface="Open Sans"/>
                <a:sym typeface="Open Sans"/>
              </a:rPr>
              <a:t>     </a:t>
            </a:r>
            <a:r>
              <a:rPr lang="hi" sz="6400" b="1" i="0" u="sng" strike="noStrike" cap="none" dirty="0">
                <a:solidFill>
                  <a:srgbClr val="C00000"/>
                </a:solidFill>
                <a:latin typeface="Open Sans"/>
                <a:ea typeface="Open Sans"/>
                <a:cs typeface="Open Sans"/>
                <a:sym typeface="Open Sans"/>
              </a:rPr>
              <a:t>सीएसएसआर स्क्वाड संगठन</a:t>
            </a:r>
            <a:endParaRPr sz="6400" b="1" i="0" u="sng" strike="noStrike" cap="none" dirty="0">
              <a:solidFill>
                <a:srgbClr val="C00000"/>
              </a:solidFill>
              <a:latin typeface="Open Sans"/>
              <a:ea typeface="Open Sans"/>
              <a:cs typeface="Open Sans"/>
              <a:sym typeface="Open Sans"/>
            </a:endParaRPr>
          </a:p>
        </p:txBody>
      </p:sp>
      <p:sp>
        <p:nvSpPr>
          <p:cNvPr id="176" name="Google Shape;176;p8"/>
          <p:cNvSpPr txBox="1"/>
          <p:nvPr/>
        </p:nvSpPr>
        <p:spPr>
          <a:xfrm>
            <a:off x="4189776" y="11076132"/>
            <a:ext cx="18289223" cy="989076"/>
          </a:xfrm>
          <a:prstGeom prst="rect">
            <a:avLst/>
          </a:prstGeom>
          <a:noFill/>
          <a:ln>
            <a:noFill/>
          </a:ln>
        </p:spPr>
        <p:txBody>
          <a:bodyPr spcFirstLastPara="1" wrap="square" lIns="78275" tIns="78275" rIns="78275" bIns="78275" anchor="t" anchorCtr="0">
            <a:spAutoFit/>
          </a:bodyPr>
          <a:lstStyle/>
          <a:p>
            <a:pPr lvl="0" algn="ctr">
              <a:buSzPts val="3600"/>
            </a:pPr>
            <a:r>
              <a:rPr lang="hi" sz="4400" b="0" i="0" u="none" strike="noStrike" cap="none" dirty="0">
                <a:solidFill>
                  <a:srgbClr val="000000"/>
                </a:solidFill>
                <a:latin typeface="Open Sans"/>
                <a:ea typeface="Open Sans"/>
                <a:cs typeface="Open Sans"/>
                <a:sym typeface="Open Sans"/>
              </a:rPr>
              <a:t>(</a:t>
            </a:r>
            <a:r>
              <a:rPr lang="en-US" sz="5400" b="1" dirty="0" err="1">
                <a:latin typeface="Kruti Dev 010" pitchFamily="2" charset="0"/>
              </a:rPr>
              <a:t>yksftfLVd</a:t>
            </a:r>
            <a:r>
              <a:rPr lang="hi" sz="4400" b="0" i="0" u="none" strike="noStrike" cap="none" dirty="0">
                <a:solidFill>
                  <a:srgbClr val="000000"/>
                </a:solidFill>
                <a:latin typeface="Open Sans"/>
                <a:ea typeface="Open Sans"/>
                <a:cs typeface="Open Sans"/>
                <a:sym typeface="Open Sans"/>
              </a:rPr>
              <a:t>) – दस्ते के सदस्य लॉजिस्टिक्स व्यक्ति के रूप में पदों को घुमाते हैं</a:t>
            </a:r>
            <a:endParaRPr sz="1800" dirty="0"/>
          </a:p>
        </p:txBody>
      </p:sp>
      <p:pic>
        <p:nvPicPr>
          <p:cNvPr id="12" name="Picture 11"/>
          <p:cNvPicPr>
            <a:picLocks noChangeAspect="1"/>
          </p:cNvPicPr>
          <p:nvPr/>
        </p:nvPicPr>
        <p:blipFill>
          <a:blip r:embed="rId3"/>
          <a:stretch>
            <a:fillRect/>
          </a:stretch>
        </p:blipFill>
        <p:spPr>
          <a:xfrm>
            <a:off x="0" y="0"/>
            <a:ext cx="3494717" cy="2499588"/>
          </a:xfrm>
          <a:prstGeom prst="rect">
            <a:avLst/>
          </a:prstGeom>
          <a:noFill/>
          <a:ln>
            <a:noFill/>
          </a:ln>
        </p:spPr>
      </p:pic>
      <p:pic>
        <p:nvPicPr>
          <p:cNvPr id="13" name="Picture 12"/>
          <p:cNvPicPr>
            <a:picLocks noChangeAspect="1"/>
          </p:cNvPicPr>
          <p:nvPr/>
        </p:nvPicPr>
        <p:blipFill>
          <a:blip r:embed="rId4"/>
          <a:stretch>
            <a:fillRect/>
          </a:stretch>
        </p:blipFill>
        <p:spPr>
          <a:xfrm>
            <a:off x="21598571" y="-5151"/>
            <a:ext cx="2762570" cy="2517436"/>
          </a:xfrm>
          <a:prstGeom prst="rect">
            <a:avLst/>
          </a:prstGeom>
          <a:noFill/>
          <a:ln>
            <a:noFill/>
          </a:ln>
        </p:spPr>
      </p:pic>
      <p:sp>
        <p:nvSpPr>
          <p:cNvPr id="2" name="Rectangle 1"/>
          <p:cNvSpPr/>
          <p:nvPr/>
        </p:nvSpPr>
        <p:spPr>
          <a:xfrm>
            <a:off x="9562234" y="3104148"/>
            <a:ext cx="4740442" cy="238103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LdkoM</a:t>
            </a:r>
            <a:r>
              <a:rPr lang="en-US" sz="6000" dirty="0">
                <a:latin typeface="Kruti Dev 010" pitchFamily="2" charset="0"/>
              </a:rPr>
              <a:t> </a:t>
            </a:r>
            <a:r>
              <a:rPr lang="en-US" sz="6000" dirty="0" err="1">
                <a:latin typeface="Kruti Dev 010" pitchFamily="2" charset="0"/>
              </a:rPr>
              <a:t>yhMj</a:t>
            </a:r>
            <a:r>
              <a:rPr lang="en-US" sz="6000" dirty="0">
                <a:latin typeface="Kruti Dev 010" pitchFamily="2" charset="0"/>
              </a:rPr>
              <a:t> </a:t>
            </a:r>
            <a:endParaRPr lang="en-IN" sz="6000" dirty="0">
              <a:latin typeface="Kruti Dev 010" pitchFamily="2" charset="0"/>
            </a:endParaRPr>
          </a:p>
        </p:txBody>
      </p:sp>
      <p:cxnSp>
        <p:nvCxnSpPr>
          <p:cNvPr id="14" name="Straight Arrow Connector 13"/>
          <p:cNvCxnSpPr/>
          <p:nvPr/>
        </p:nvCxnSpPr>
        <p:spPr>
          <a:xfrm>
            <a:off x="12192000" y="5485179"/>
            <a:ext cx="1" cy="227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505429" y="7026711"/>
            <a:ext cx="17590167" cy="15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505428" y="7026711"/>
            <a:ext cx="0" cy="794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28117" y="7820795"/>
            <a:ext cx="3771660" cy="180324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cpko</a:t>
            </a:r>
            <a:r>
              <a:rPr lang="en-US" sz="6000" dirty="0">
                <a:latin typeface="Kruti Dev 010" pitchFamily="2" charset="0"/>
              </a:rPr>
              <a:t> </a:t>
            </a:r>
            <a:r>
              <a:rPr lang="en-US" sz="6000" dirty="0" err="1">
                <a:latin typeface="Kruti Dev 010" pitchFamily="2" charset="0"/>
              </a:rPr>
              <a:t>fo”ks’kK</a:t>
            </a:r>
            <a:endParaRPr lang="en-IN" sz="6000" dirty="0">
              <a:latin typeface="Kruti Dev 010" pitchFamily="2" charset="0"/>
            </a:endParaRPr>
          </a:p>
        </p:txBody>
      </p:sp>
      <p:cxnSp>
        <p:nvCxnSpPr>
          <p:cNvPr id="17" name="Straight Connector 16"/>
          <p:cNvCxnSpPr/>
          <p:nvPr/>
        </p:nvCxnSpPr>
        <p:spPr>
          <a:xfrm>
            <a:off x="7910080" y="7026710"/>
            <a:ext cx="0" cy="794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055602" y="7836562"/>
            <a:ext cx="3771660" cy="180324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cpko</a:t>
            </a:r>
            <a:r>
              <a:rPr lang="en-US" sz="6000" dirty="0">
                <a:latin typeface="Kruti Dev 010" pitchFamily="2" charset="0"/>
              </a:rPr>
              <a:t> </a:t>
            </a:r>
            <a:r>
              <a:rPr lang="en-US" sz="6000" dirty="0" err="1">
                <a:latin typeface="Kruti Dev 010" pitchFamily="2" charset="0"/>
              </a:rPr>
              <a:t>fo”ks’kK</a:t>
            </a:r>
            <a:endParaRPr lang="en-IN" sz="6000" dirty="0">
              <a:latin typeface="Kruti Dev 010" pitchFamily="2" charset="0"/>
            </a:endParaRPr>
          </a:p>
        </p:txBody>
      </p:sp>
      <p:sp>
        <p:nvSpPr>
          <p:cNvPr id="21" name="Rectangle 20"/>
          <p:cNvSpPr/>
          <p:nvPr/>
        </p:nvSpPr>
        <p:spPr>
          <a:xfrm>
            <a:off x="14302675" y="7820794"/>
            <a:ext cx="3909890" cy="180324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cpko</a:t>
            </a:r>
            <a:r>
              <a:rPr lang="en-US" sz="6000" dirty="0">
                <a:latin typeface="Kruti Dev 010" pitchFamily="2" charset="0"/>
              </a:rPr>
              <a:t> </a:t>
            </a:r>
            <a:r>
              <a:rPr lang="en-US" sz="6000" dirty="0" err="1">
                <a:latin typeface="Kruti Dev 010" pitchFamily="2" charset="0"/>
              </a:rPr>
              <a:t>fo”ks’kK</a:t>
            </a:r>
            <a:endParaRPr lang="en-IN" sz="6000" dirty="0">
              <a:latin typeface="Kruti Dev 010" pitchFamily="2" charset="0"/>
            </a:endParaRPr>
          </a:p>
        </p:txBody>
      </p:sp>
      <p:sp>
        <p:nvSpPr>
          <p:cNvPr id="22" name="Rectangle 21"/>
          <p:cNvSpPr/>
          <p:nvPr/>
        </p:nvSpPr>
        <p:spPr>
          <a:xfrm>
            <a:off x="10191003" y="7820794"/>
            <a:ext cx="3771656" cy="180324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cpko</a:t>
            </a:r>
            <a:r>
              <a:rPr lang="en-US" sz="6000" dirty="0">
                <a:latin typeface="Kruti Dev 010" pitchFamily="2" charset="0"/>
              </a:rPr>
              <a:t> </a:t>
            </a:r>
            <a:r>
              <a:rPr lang="en-US" sz="6000" dirty="0" err="1">
                <a:latin typeface="Kruti Dev 010" pitchFamily="2" charset="0"/>
              </a:rPr>
              <a:t>fo”ks’kK</a:t>
            </a:r>
            <a:endParaRPr lang="en-IN" sz="6000" dirty="0">
              <a:latin typeface="Kruti Dev 010" pitchFamily="2" charset="0"/>
            </a:endParaRPr>
          </a:p>
        </p:txBody>
      </p:sp>
      <p:cxnSp>
        <p:nvCxnSpPr>
          <p:cNvPr id="23" name="Straight Connector 22"/>
          <p:cNvCxnSpPr/>
          <p:nvPr/>
        </p:nvCxnSpPr>
        <p:spPr>
          <a:xfrm>
            <a:off x="16063115" y="7026710"/>
            <a:ext cx="0" cy="794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095596" y="7042478"/>
            <a:ext cx="0" cy="794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8710134" y="7820794"/>
            <a:ext cx="3713447" cy="180324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cpko</a:t>
            </a:r>
            <a:r>
              <a:rPr lang="en-US" sz="6000" dirty="0">
                <a:latin typeface="Kruti Dev 010" pitchFamily="2" charset="0"/>
              </a:rPr>
              <a:t> </a:t>
            </a:r>
            <a:r>
              <a:rPr lang="en-US" sz="6000" dirty="0" err="1">
                <a:latin typeface="Kruti Dev 010" pitchFamily="2" charset="0"/>
              </a:rPr>
              <a:t>fo”ks’kK</a:t>
            </a:r>
            <a:endParaRPr lang="en-US" sz="6000" dirty="0">
              <a:latin typeface="Kruti Dev 010" pitchFamily="2" charset="0"/>
            </a:endParaRPr>
          </a:p>
          <a:p>
            <a:pPr algn="ctr"/>
            <a:r>
              <a:rPr lang="en-US" sz="6000" dirty="0">
                <a:latin typeface="Kruti Dev 010" pitchFamily="2" charset="0"/>
              </a:rPr>
              <a:t>¼yksftfLVd½</a:t>
            </a:r>
            <a:endParaRPr lang="en-IN" sz="6000" dirty="0">
              <a:latin typeface="Kruti Dev 01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602390" y="12968278"/>
            <a:ext cx="4642558" cy="527427"/>
          </a:xfrm>
          <a:prstGeom prst="rect">
            <a:avLst/>
          </a:prstGeom>
          <a:solidFill>
            <a:schemeClr val="lt1"/>
          </a:solid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535353"/>
              </a:buClr>
              <a:buSzPts val="2400"/>
              <a:buFont typeface="Open Sans SemiBold"/>
              <a:buNone/>
            </a:pPr>
            <a:r>
              <a:rPr lang="hi" sz="2400" b="0" i="0" u="none" strike="noStrike" cap="none">
                <a:solidFill>
                  <a:srgbClr val="535353"/>
                </a:solidFill>
                <a:latin typeface="Open Sans SemiBold"/>
                <a:ea typeface="Open Sans SemiBold"/>
                <a:cs typeface="Open Sans SemiBold"/>
                <a:sym typeface="Open Sans SemiBold"/>
              </a:rPr>
              <a:t>एनडीआरएफ | सीएसएसआर | भारत</a:t>
            </a:r>
            <a:endParaRPr/>
          </a:p>
        </p:txBody>
      </p:sp>
      <p:sp>
        <p:nvSpPr>
          <p:cNvPr id="185" name="Google Shape;185;p9"/>
          <p:cNvSpPr/>
          <p:nvPr/>
        </p:nvSpPr>
        <p:spPr>
          <a:xfrm>
            <a:off x="1016000" y="13512800"/>
            <a:ext cx="3815338"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7" name="Google Shape;187;p9"/>
          <p:cNvSpPr/>
          <p:nvPr/>
        </p:nvSpPr>
        <p:spPr>
          <a:xfrm>
            <a:off x="21539200" y="13512800"/>
            <a:ext cx="1879600" cy="203200"/>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8" name="Google Shape;188;p9"/>
          <p:cNvSpPr txBox="1">
            <a:spLocks noGrp="1"/>
          </p:cNvSpPr>
          <p:nvPr>
            <p:ph type="sldNum" idx="12"/>
          </p:nvPr>
        </p:nvSpPr>
        <p:spPr>
          <a:xfrm>
            <a:off x="22877860" y="12813338"/>
            <a:ext cx="386744" cy="677269"/>
          </a:xfrm>
          <a:prstGeom prst="rect">
            <a:avLst/>
          </a:prstGeom>
          <a:noFill/>
          <a:ln>
            <a:noFill/>
          </a:ln>
        </p:spPr>
        <p:txBody>
          <a:bodyPr spcFirstLastPara="1" wrap="square" lIns="78275" tIns="78275" rIns="78275" bIns="78275" anchor="t" anchorCtr="0">
            <a:spAutoFit/>
          </a:bodyPr>
          <a:lstStyle/>
          <a:p>
            <a:pPr marL="0" lvl="0" indent="0" algn="ctr" rtl="0">
              <a:lnSpc>
                <a:spcPct val="100000"/>
              </a:lnSpc>
              <a:spcBef>
                <a:spcPts val="0"/>
              </a:spcBef>
              <a:spcAft>
                <a:spcPts val="0"/>
              </a:spcAft>
              <a:buClr>
                <a:srgbClr val="535353"/>
              </a:buClr>
              <a:buSzPts val="3000"/>
              <a:buFont typeface="Open Sans"/>
              <a:buNone/>
            </a:pPr>
            <a:fld id="{00000000-1234-1234-1234-123412341234}" type="slidenum">
              <a:rPr lang="en-IN"/>
              <a:t>9</a:t>
            </a:fld>
            <a:endParaRPr/>
          </a:p>
        </p:txBody>
      </p:sp>
      <p:sp>
        <p:nvSpPr>
          <p:cNvPr id="189" name="Google Shape;189;p9"/>
          <p:cNvSpPr txBox="1"/>
          <p:nvPr/>
        </p:nvSpPr>
        <p:spPr>
          <a:xfrm>
            <a:off x="289096" y="3676431"/>
            <a:ext cx="4088379" cy="2891135"/>
          </a:xfrm>
          <a:prstGeom prst="rect">
            <a:avLst/>
          </a:prstGeom>
          <a:noFill/>
          <a:ln>
            <a:noFill/>
          </a:ln>
        </p:spPr>
        <p:txBody>
          <a:bodyPr spcFirstLastPara="1" wrap="square" lIns="78275" tIns="78275" rIns="78275" bIns="78275" anchor="t" anchorCtr="0">
            <a:spAutoFit/>
          </a:bodyPr>
          <a:lstStyle/>
          <a:p>
            <a:pPr>
              <a:lnSpc>
                <a:spcPct val="80000"/>
              </a:lnSpc>
              <a:buClr>
                <a:srgbClr val="C00000"/>
              </a:buClr>
              <a:buSzPts val="6400"/>
            </a:pPr>
            <a:r>
              <a:rPr lang="hi" sz="6400" b="1" i="0" strike="noStrike" cap="none" dirty="0">
                <a:solidFill>
                  <a:srgbClr val="C00000"/>
                </a:solidFill>
                <a:latin typeface="Open Sans"/>
                <a:ea typeface="Open Sans"/>
                <a:cs typeface="Open Sans"/>
                <a:sym typeface="Open Sans"/>
              </a:rPr>
              <a:t>एक CSSR ऑपरेशन </a:t>
            </a:r>
            <a:endParaRPr lang="en-IN" sz="6400" b="1" i="0" strike="noStrike" cap="none" dirty="0">
              <a:solidFill>
                <a:srgbClr val="C00000"/>
              </a:solidFill>
              <a:latin typeface="Open Sans"/>
              <a:ea typeface="Open Sans"/>
              <a:cs typeface="Open Sans"/>
              <a:sym typeface="Open Sans"/>
            </a:endParaRPr>
          </a:p>
          <a:p>
            <a:pPr>
              <a:lnSpc>
                <a:spcPct val="80000"/>
              </a:lnSpc>
              <a:buClr>
                <a:srgbClr val="C00000"/>
              </a:buClr>
              <a:buSzPts val="6400"/>
            </a:pPr>
            <a:r>
              <a:rPr lang="en-US" sz="8000" b="1" dirty="0">
                <a:solidFill>
                  <a:srgbClr val="C00000"/>
                </a:solidFill>
                <a:latin typeface="Kruti Dev 010" pitchFamily="2" charset="0"/>
                <a:ea typeface="Open Sans"/>
                <a:cs typeface="Open Sans"/>
                <a:sym typeface="Open Sans"/>
              </a:rPr>
              <a:t>ds </a:t>
            </a:r>
            <a:r>
              <a:rPr lang="hi-IN" sz="6000" b="1" dirty="0">
                <a:solidFill>
                  <a:srgbClr val="C00000"/>
                </a:solidFill>
                <a:latin typeface="Open Sans"/>
                <a:ea typeface="Open Sans"/>
                <a:cs typeface="Open Sans"/>
                <a:sym typeface="Open Sans"/>
              </a:rPr>
              <a:t>चरण</a:t>
            </a:r>
            <a:endParaRPr lang="hi-IN" sz="6000" b="1" dirty="0"/>
          </a:p>
          <a:p>
            <a:pPr marL="0" marR="0" lvl="0" indent="0" algn="l" rtl="0">
              <a:lnSpc>
                <a:spcPct val="80000"/>
              </a:lnSpc>
              <a:spcBef>
                <a:spcPts val="0"/>
              </a:spcBef>
              <a:spcAft>
                <a:spcPts val="0"/>
              </a:spcAft>
              <a:buClr>
                <a:srgbClr val="C00000"/>
              </a:buClr>
              <a:buSzPts val="6400"/>
              <a:buFont typeface="Open Sans"/>
              <a:buNone/>
            </a:pPr>
            <a:endParaRPr dirty="0">
              <a:latin typeface="Kruti Dev 010" pitchFamily="2" charset="0"/>
            </a:endParaRPr>
          </a:p>
        </p:txBody>
      </p:sp>
      <p:pic>
        <p:nvPicPr>
          <p:cNvPr id="11" name="Picture 10"/>
          <p:cNvPicPr>
            <a:picLocks noChangeAspect="1"/>
          </p:cNvPicPr>
          <p:nvPr/>
        </p:nvPicPr>
        <p:blipFill>
          <a:blip r:embed="rId3"/>
          <a:stretch>
            <a:fillRect/>
          </a:stretch>
        </p:blipFill>
        <p:spPr>
          <a:xfrm>
            <a:off x="0" y="0"/>
            <a:ext cx="3494717" cy="2499588"/>
          </a:xfrm>
          <a:prstGeom prst="rect">
            <a:avLst/>
          </a:prstGeom>
          <a:noFill/>
          <a:ln>
            <a:noFill/>
          </a:ln>
        </p:spPr>
      </p:pic>
      <p:pic>
        <p:nvPicPr>
          <p:cNvPr id="12" name="Picture 11"/>
          <p:cNvPicPr>
            <a:picLocks noChangeAspect="1"/>
          </p:cNvPicPr>
          <p:nvPr/>
        </p:nvPicPr>
        <p:blipFill>
          <a:blip r:embed="rId4"/>
          <a:stretch>
            <a:fillRect/>
          </a:stretch>
        </p:blipFill>
        <p:spPr>
          <a:xfrm>
            <a:off x="21598571" y="-5151"/>
            <a:ext cx="2762570" cy="2517436"/>
          </a:xfrm>
          <a:prstGeom prst="rect">
            <a:avLst/>
          </a:prstGeom>
          <a:noFill/>
          <a:ln>
            <a:noFill/>
          </a:ln>
        </p:spPr>
      </p:pic>
      <p:sp>
        <p:nvSpPr>
          <p:cNvPr id="2" name="Rectangle 1"/>
          <p:cNvSpPr/>
          <p:nvPr/>
        </p:nvSpPr>
        <p:spPr>
          <a:xfrm>
            <a:off x="4831339" y="4175182"/>
            <a:ext cx="4505167" cy="177325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lfdz</a:t>
            </a:r>
            <a:r>
              <a:rPr lang="en-US" sz="6000" dirty="0">
                <a:latin typeface="Kruti Dev 010" pitchFamily="2" charset="0"/>
              </a:rPr>
              <a:t>; </a:t>
            </a:r>
            <a:r>
              <a:rPr lang="en-US" sz="6000" dirty="0" err="1">
                <a:latin typeface="Kruti Dev 010" pitchFamily="2" charset="0"/>
              </a:rPr>
              <a:t>vkSj</a:t>
            </a:r>
            <a:r>
              <a:rPr lang="en-US" sz="6000" dirty="0">
                <a:latin typeface="Kruti Dev 010" pitchFamily="2" charset="0"/>
              </a:rPr>
              <a:t> </a:t>
            </a:r>
            <a:r>
              <a:rPr lang="en-US" sz="6000" dirty="0" err="1">
                <a:latin typeface="Kruti Dev 010" pitchFamily="2" charset="0"/>
              </a:rPr>
              <a:t>xfr”khy</a:t>
            </a:r>
            <a:endParaRPr lang="en-IN" sz="6000" dirty="0"/>
          </a:p>
        </p:txBody>
      </p:sp>
      <p:sp>
        <p:nvSpPr>
          <p:cNvPr id="13" name="Rectangle 12"/>
          <p:cNvSpPr/>
          <p:nvPr/>
        </p:nvSpPr>
        <p:spPr>
          <a:xfrm>
            <a:off x="4831341" y="2238660"/>
            <a:ext cx="4505167" cy="160368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rS;kjh</a:t>
            </a:r>
            <a:endParaRPr lang="en-IN" sz="6000" dirty="0">
              <a:latin typeface="Kruti Dev 010" pitchFamily="2" charset="0"/>
            </a:endParaRPr>
          </a:p>
        </p:txBody>
      </p:sp>
      <p:sp>
        <p:nvSpPr>
          <p:cNvPr id="14" name="Rectangle 13"/>
          <p:cNvSpPr/>
          <p:nvPr/>
        </p:nvSpPr>
        <p:spPr>
          <a:xfrm>
            <a:off x="4831341" y="8321319"/>
            <a:ext cx="4505167" cy="160368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6000" dirty="0" err="1">
                <a:latin typeface="Kruti Dev 010" pitchFamily="2" charset="0"/>
              </a:rPr>
              <a:t>fu’fdz</a:t>
            </a:r>
            <a:r>
              <a:rPr lang="en-IN" sz="6000" dirty="0">
                <a:latin typeface="Kruti Dev 010" pitchFamily="2" charset="0"/>
              </a:rPr>
              <a:t>; </a:t>
            </a:r>
            <a:r>
              <a:rPr lang="en-IN" sz="6000" dirty="0" err="1">
                <a:latin typeface="Kruti Dev 010" pitchFamily="2" charset="0"/>
              </a:rPr>
              <a:t>vkSj</a:t>
            </a:r>
            <a:r>
              <a:rPr lang="en-IN" sz="6000" dirty="0">
                <a:latin typeface="Kruti Dev 010" pitchFamily="2" charset="0"/>
              </a:rPr>
              <a:t> </a:t>
            </a:r>
            <a:r>
              <a:rPr lang="en-IN" sz="6000" dirty="0" err="1">
                <a:latin typeface="Kruti Dev 010" pitchFamily="2" charset="0"/>
              </a:rPr>
              <a:t>okilh</a:t>
            </a:r>
            <a:endParaRPr lang="en-IN" sz="6000" dirty="0">
              <a:latin typeface="Kruti Dev 010" pitchFamily="2" charset="0"/>
            </a:endParaRPr>
          </a:p>
        </p:txBody>
      </p:sp>
      <p:sp>
        <p:nvSpPr>
          <p:cNvPr id="15" name="Rectangle 14"/>
          <p:cNvSpPr/>
          <p:nvPr/>
        </p:nvSpPr>
        <p:spPr>
          <a:xfrm>
            <a:off x="4831341" y="6281272"/>
            <a:ext cx="4505167" cy="160368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Lafdz;k</a:t>
            </a:r>
            <a:endParaRPr lang="en-IN" sz="6000" dirty="0"/>
          </a:p>
        </p:txBody>
      </p:sp>
      <p:sp>
        <p:nvSpPr>
          <p:cNvPr id="16" name="Rectangle 15"/>
          <p:cNvSpPr/>
          <p:nvPr/>
        </p:nvSpPr>
        <p:spPr>
          <a:xfrm>
            <a:off x="4831340" y="10562750"/>
            <a:ext cx="4505167" cy="160368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ifjpkyu</a:t>
            </a:r>
            <a:r>
              <a:rPr lang="en-US" sz="6000" dirty="0">
                <a:latin typeface="Kruti Dev 010" pitchFamily="2" charset="0"/>
              </a:rPr>
              <a:t> ds </a:t>
            </a:r>
            <a:r>
              <a:rPr lang="en-US" sz="6000" dirty="0" err="1">
                <a:latin typeface="Kruti Dev 010" pitchFamily="2" charset="0"/>
              </a:rPr>
              <a:t>ckn</a:t>
            </a:r>
            <a:r>
              <a:rPr lang="en-US" sz="6000" dirty="0">
                <a:latin typeface="Kruti Dev 010" pitchFamily="2" charset="0"/>
              </a:rPr>
              <a:t> </a:t>
            </a:r>
            <a:r>
              <a:rPr lang="en-US" sz="6000" dirty="0" err="1">
                <a:latin typeface="Kruti Dev 010" pitchFamily="2" charset="0"/>
              </a:rPr>
              <a:t>xfrfof</a:t>
            </a:r>
            <a:r>
              <a:rPr lang="en-US" sz="6000" dirty="0">
                <a:latin typeface="Kruti Dev 010" pitchFamily="2" charset="0"/>
              </a:rPr>
              <a:t>/</a:t>
            </a:r>
            <a:r>
              <a:rPr lang="en-US" sz="6000" dirty="0" err="1">
                <a:latin typeface="Kruti Dev 010" pitchFamily="2" charset="0"/>
              </a:rPr>
              <a:t>k;kW</a:t>
            </a:r>
            <a:r>
              <a:rPr lang="en-US" sz="6000" dirty="0">
                <a:latin typeface="Kruti Dev 010" pitchFamily="2" charset="0"/>
              </a:rPr>
              <a:t> </a:t>
            </a:r>
            <a:endParaRPr lang="en-IN" sz="6000" dirty="0">
              <a:latin typeface="Kruti Dev 010" pitchFamily="2" charset="0"/>
            </a:endParaRPr>
          </a:p>
        </p:txBody>
      </p:sp>
      <p:cxnSp>
        <p:nvCxnSpPr>
          <p:cNvPr id="5" name="Straight Arrow Connector 4"/>
          <p:cNvCxnSpPr>
            <a:cxnSpLocks/>
            <a:stCxn id="13" idx="2"/>
            <a:endCxn id="2" idx="0"/>
          </p:cNvCxnSpPr>
          <p:nvPr/>
        </p:nvCxnSpPr>
        <p:spPr>
          <a:xfrm flipH="1">
            <a:off x="7083923" y="3842345"/>
            <a:ext cx="2" cy="3328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117342" y="5948435"/>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083925" y="7939530"/>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6" idx="0"/>
          </p:cNvCxnSpPr>
          <p:nvPr/>
        </p:nvCxnSpPr>
        <p:spPr>
          <a:xfrm>
            <a:off x="7078571" y="9925004"/>
            <a:ext cx="5353" cy="637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5" idx="3"/>
          </p:cNvCxnSpPr>
          <p:nvPr/>
        </p:nvCxnSpPr>
        <p:spPr>
          <a:xfrm flipV="1">
            <a:off x="9336508" y="7083114"/>
            <a:ext cx="6015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962147" y="2238660"/>
            <a:ext cx="72191" cy="10268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034337" y="2247993"/>
            <a:ext cx="6015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659977" y="1323398"/>
            <a:ext cx="4235119" cy="160368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a:latin typeface="Kruti Dev 010" pitchFamily="2" charset="0"/>
              </a:rPr>
              <a:t>?</a:t>
            </a:r>
            <a:r>
              <a:rPr lang="en-US" sz="6000" dirty="0" err="1">
                <a:latin typeface="Kruti Dev 010" pitchFamily="2" charset="0"/>
              </a:rPr>
              <a:t>kVukLFky</a:t>
            </a:r>
            <a:r>
              <a:rPr lang="en-US" sz="6000" dirty="0">
                <a:latin typeface="Kruti Dev 010" pitchFamily="2" charset="0"/>
              </a:rPr>
              <a:t> </a:t>
            </a:r>
            <a:r>
              <a:rPr lang="en-US" sz="6000" dirty="0" err="1">
                <a:latin typeface="Kruti Dev 010" pitchFamily="2" charset="0"/>
              </a:rPr>
              <a:t>dks</a:t>
            </a:r>
            <a:r>
              <a:rPr lang="en-US" sz="6000" dirty="0">
                <a:latin typeface="Kruti Dev 010" pitchFamily="2" charset="0"/>
              </a:rPr>
              <a:t> </a:t>
            </a:r>
            <a:r>
              <a:rPr lang="en-US" sz="6000" dirty="0" err="1">
                <a:latin typeface="Kruti Dev 010" pitchFamily="2" charset="0"/>
              </a:rPr>
              <a:t>lqjf</a:t>
            </a:r>
            <a:r>
              <a:rPr lang="en-US" sz="6000" dirty="0">
                <a:latin typeface="Kruti Dev 010" pitchFamily="2" charset="0"/>
              </a:rPr>
              <a:t>{</a:t>
            </a:r>
            <a:r>
              <a:rPr lang="en-US" sz="6000" dirty="0" err="1">
                <a:latin typeface="Kruti Dev 010" pitchFamily="2" charset="0"/>
              </a:rPr>
              <a:t>kr</a:t>
            </a:r>
            <a:r>
              <a:rPr lang="en-US" sz="6000" dirty="0">
                <a:latin typeface="Kruti Dev 010" pitchFamily="2" charset="0"/>
              </a:rPr>
              <a:t> </a:t>
            </a:r>
            <a:r>
              <a:rPr lang="en-US" sz="6000" dirty="0" err="1">
                <a:latin typeface="Kruti Dev 010" pitchFamily="2" charset="0"/>
              </a:rPr>
              <a:t>djuk</a:t>
            </a:r>
            <a:r>
              <a:rPr lang="en-US" sz="6000" dirty="0">
                <a:latin typeface="Kruti Dev 010" pitchFamily="2" charset="0"/>
              </a:rPr>
              <a:t> </a:t>
            </a:r>
            <a:endParaRPr lang="en-IN" sz="6000" dirty="0"/>
          </a:p>
        </p:txBody>
      </p:sp>
      <p:sp>
        <p:nvSpPr>
          <p:cNvPr id="28" name="Rectangle 27"/>
          <p:cNvSpPr/>
          <p:nvPr/>
        </p:nvSpPr>
        <p:spPr>
          <a:xfrm>
            <a:off x="10555703" y="3395175"/>
            <a:ext cx="4235119" cy="160368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izkjafHkd</a:t>
            </a:r>
            <a:r>
              <a:rPr lang="en-US" sz="6000" dirty="0">
                <a:latin typeface="Kruti Dev 010" pitchFamily="2" charset="0"/>
              </a:rPr>
              <a:t> </a:t>
            </a:r>
            <a:r>
              <a:rPr lang="en-US" sz="6000" dirty="0" err="1">
                <a:latin typeface="Kruti Dev 010" pitchFamily="2" charset="0"/>
              </a:rPr>
              <a:t>eqY;kadu</a:t>
            </a:r>
            <a:endParaRPr lang="en-IN" sz="6000" dirty="0"/>
          </a:p>
        </p:txBody>
      </p:sp>
      <p:cxnSp>
        <p:nvCxnSpPr>
          <p:cNvPr id="29" name="Straight Arrow Connector 28"/>
          <p:cNvCxnSpPr/>
          <p:nvPr/>
        </p:nvCxnSpPr>
        <p:spPr>
          <a:xfrm flipH="1">
            <a:off x="12715815" y="2938964"/>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14925138" y="3610238"/>
            <a:ext cx="4578700" cy="33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19503838" y="3725260"/>
            <a:ext cx="0" cy="553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6540741" y="4367598"/>
            <a:ext cx="6206263" cy="142800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Kruti Dev 010" pitchFamily="2" charset="0"/>
              </a:rPr>
              <a:t>tkudkjh</a:t>
            </a:r>
            <a:r>
              <a:rPr lang="en-US" sz="6000" dirty="0">
                <a:latin typeface="Kruti Dev 010" pitchFamily="2" charset="0"/>
              </a:rPr>
              <a:t> </a:t>
            </a:r>
            <a:r>
              <a:rPr lang="en-US" sz="6000" dirty="0" err="1">
                <a:latin typeface="Kruti Dev 010" pitchFamily="2" charset="0"/>
              </a:rPr>
              <a:t>bZdBBk</a:t>
            </a:r>
            <a:r>
              <a:rPr lang="en-US" sz="6000" dirty="0">
                <a:latin typeface="Kruti Dev 010" pitchFamily="2" charset="0"/>
              </a:rPr>
              <a:t> </a:t>
            </a:r>
            <a:r>
              <a:rPr lang="en-US" sz="6000" dirty="0" err="1">
                <a:latin typeface="Kruti Dev 010" pitchFamily="2" charset="0"/>
              </a:rPr>
              <a:t>djuk</a:t>
            </a:r>
            <a:r>
              <a:rPr lang="en-US" sz="6000" dirty="0">
                <a:latin typeface="Kruti Dev 010" pitchFamily="2" charset="0"/>
              </a:rPr>
              <a:t> </a:t>
            </a:r>
            <a:endParaRPr lang="en-IN" sz="6000" dirty="0">
              <a:latin typeface="Kruti Dev 010" pitchFamily="2" charset="0"/>
            </a:endParaRPr>
          </a:p>
        </p:txBody>
      </p:sp>
      <p:sp>
        <p:nvSpPr>
          <p:cNvPr id="35" name="Rectangle 34"/>
          <p:cNvSpPr/>
          <p:nvPr/>
        </p:nvSpPr>
        <p:spPr>
          <a:xfrm>
            <a:off x="16540741" y="6127726"/>
            <a:ext cx="5669549" cy="101841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err="1">
                <a:latin typeface="Kruti Dev 010" pitchFamily="2" charset="0"/>
              </a:rPr>
              <a:t>dek.M</a:t>
            </a:r>
            <a:r>
              <a:rPr lang="en-US" sz="6600" dirty="0">
                <a:latin typeface="Kruti Dev 010" pitchFamily="2" charset="0"/>
              </a:rPr>
              <a:t> </a:t>
            </a:r>
            <a:r>
              <a:rPr lang="en-US" sz="6600" dirty="0" err="1">
                <a:latin typeface="Kruti Dev 010" pitchFamily="2" charset="0"/>
              </a:rPr>
              <a:t>iksLV</a:t>
            </a:r>
            <a:r>
              <a:rPr lang="en-US" sz="6600" dirty="0">
                <a:latin typeface="Kruti Dev 010" pitchFamily="2" charset="0"/>
              </a:rPr>
              <a:t> </a:t>
            </a:r>
            <a:endParaRPr lang="en-IN" sz="6600" dirty="0">
              <a:latin typeface="Kruti Dev 010" pitchFamily="2" charset="0"/>
            </a:endParaRPr>
          </a:p>
        </p:txBody>
      </p:sp>
      <p:sp>
        <p:nvSpPr>
          <p:cNvPr id="36" name="Rectangle 35"/>
          <p:cNvSpPr/>
          <p:nvPr/>
        </p:nvSpPr>
        <p:spPr>
          <a:xfrm>
            <a:off x="16554102" y="7666440"/>
            <a:ext cx="5669549" cy="101841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err="1">
                <a:latin typeface="Kruti Dev 010" pitchFamily="2" charset="0"/>
              </a:rPr>
              <a:t>ifjpkyu</a:t>
            </a:r>
            <a:r>
              <a:rPr lang="en-US" sz="6600" dirty="0">
                <a:latin typeface="Kruti Dev 010" pitchFamily="2" charset="0"/>
              </a:rPr>
              <a:t> </a:t>
            </a:r>
            <a:r>
              <a:rPr lang="en-US" sz="6600" dirty="0" err="1">
                <a:latin typeface="Kruti Dev 010" pitchFamily="2" charset="0"/>
              </a:rPr>
              <a:t>mnns</a:t>
            </a:r>
            <a:r>
              <a:rPr lang="en-US" sz="6600" dirty="0">
                <a:latin typeface="Kruti Dev 010" pitchFamily="2" charset="0"/>
              </a:rPr>
              <a:t>”;</a:t>
            </a:r>
            <a:endParaRPr lang="en-IN" sz="6600" dirty="0">
              <a:latin typeface="Kruti Dev 010" pitchFamily="2" charset="0"/>
            </a:endParaRPr>
          </a:p>
        </p:txBody>
      </p:sp>
      <p:sp>
        <p:nvSpPr>
          <p:cNvPr id="37" name="Rectangle 36"/>
          <p:cNvSpPr/>
          <p:nvPr/>
        </p:nvSpPr>
        <p:spPr>
          <a:xfrm>
            <a:off x="16554102" y="9260242"/>
            <a:ext cx="5669549" cy="101841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err="1">
                <a:latin typeface="Kruti Dev 010" pitchFamily="2" charset="0"/>
              </a:rPr>
              <a:t>Lkksaik</a:t>
            </a:r>
            <a:r>
              <a:rPr lang="en-US" sz="6600" dirty="0">
                <a:latin typeface="Kruti Dev 010" pitchFamily="2" charset="0"/>
              </a:rPr>
              <a:t> </a:t>
            </a:r>
            <a:r>
              <a:rPr lang="en-US" sz="6600" dirty="0" err="1">
                <a:latin typeface="Kruti Dev 010" pitchFamily="2" charset="0"/>
              </a:rPr>
              <a:t>x;k</a:t>
            </a:r>
            <a:r>
              <a:rPr lang="en-US" sz="6600" dirty="0">
                <a:latin typeface="Kruti Dev 010" pitchFamily="2" charset="0"/>
              </a:rPr>
              <a:t> </a:t>
            </a:r>
            <a:r>
              <a:rPr lang="en-US" sz="6600" dirty="0" err="1">
                <a:latin typeface="Kruti Dev 010" pitchFamily="2" charset="0"/>
              </a:rPr>
              <a:t>dk;Z</a:t>
            </a:r>
            <a:r>
              <a:rPr lang="en-US" sz="6600" dirty="0">
                <a:latin typeface="Kruti Dev 010" pitchFamily="2" charset="0"/>
              </a:rPr>
              <a:t> </a:t>
            </a:r>
            <a:endParaRPr lang="en-IN" sz="6600" dirty="0">
              <a:latin typeface="Kruti Dev 010" pitchFamily="2" charset="0"/>
            </a:endParaRPr>
          </a:p>
        </p:txBody>
      </p:sp>
      <p:sp>
        <p:nvSpPr>
          <p:cNvPr id="38" name="Rectangle 37"/>
          <p:cNvSpPr/>
          <p:nvPr/>
        </p:nvSpPr>
        <p:spPr>
          <a:xfrm>
            <a:off x="16540742" y="10830581"/>
            <a:ext cx="5938258" cy="18178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err="1">
                <a:latin typeface="Kruti Dev 010" pitchFamily="2" charset="0"/>
              </a:rPr>
              <a:t>iquewZY;kadu</a:t>
            </a:r>
            <a:r>
              <a:rPr lang="en-US" sz="6600" dirty="0">
                <a:latin typeface="Kruti Dev 010" pitchFamily="2" charset="0"/>
              </a:rPr>
              <a:t> </a:t>
            </a:r>
            <a:r>
              <a:rPr lang="en-US" sz="6600" dirty="0" err="1">
                <a:latin typeface="Kruti Dev 010" pitchFamily="2" charset="0"/>
              </a:rPr>
              <a:t>vkSj</a:t>
            </a:r>
            <a:r>
              <a:rPr lang="en-US" sz="6600" dirty="0">
                <a:latin typeface="Kruti Dev 010" pitchFamily="2" charset="0"/>
              </a:rPr>
              <a:t> </a:t>
            </a:r>
            <a:r>
              <a:rPr lang="en-US" sz="6600" dirty="0" err="1">
                <a:latin typeface="Kruti Dev 010" pitchFamily="2" charset="0"/>
              </a:rPr>
              <a:t>lek;kstu</a:t>
            </a:r>
            <a:endParaRPr lang="en-IN" sz="6600" dirty="0">
              <a:latin typeface="Kruti Dev 010" pitchFamily="2" charset="0"/>
            </a:endParaRPr>
          </a:p>
        </p:txBody>
      </p:sp>
      <p:cxnSp>
        <p:nvCxnSpPr>
          <p:cNvPr id="40" name="Straight Arrow Connector 39"/>
          <p:cNvCxnSpPr>
            <a:cxnSpLocks/>
          </p:cNvCxnSpPr>
          <p:nvPr/>
        </p:nvCxnSpPr>
        <p:spPr>
          <a:xfrm flipH="1">
            <a:off x="19503840" y="5803102"/>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9375516" y="7230077"/>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9547308" y="8742334"/>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19547310" y="10394218"/>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0598258" y="5414583"/>
            <a:ext cx="4235119" cy="160368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a:latin typeface="Kruti Dev 010" pitchFamily="2" charset="0"/>
              </a:rPr>
              <a:t>[</a:t>
            </a:r>
            <a:r>
              <a:rPr lang="en-US" sz="6000" dirty="0" err="1">
                <a:latin typeface="Kruti Dev 010" pitchFamily="2" charset="0"/>
              </a:rPr>
              <a:t>kkst</a:t>
            </a:r>
            <a:r>
              <a:rPr lang="en-US" sz="6000" dirty="0">
                <a:latin typeface="Kruti Dev 010" pitchFamily="2" charset="0"/>
              </a:rPr>
              <a:t> </a:t>
            </a:r>
            <a:r>
              <a:rPr lang="en-US" sz="6000" dirty="0" err="1">
                <a:latin typeface="Kruti Dev 010" pitchFamily="2" charset="0"/>
              </a:rPr>
              <a:t>vkSj</a:t>
            </a:r>
            <a:r>
              <a:rPr lang="en-US" sz="6000" dirty="0">
                <a:latin typeface="Kruti Dev 010" pitchFamily="2" charset="0"/>
              </a:rPr>
              <a:t> irk </a:t>
            </a:r>
            <a:r>
              <a:rPr lang="en-US" sz="6000" dirty="0" err="1">
                <a:latin typeface="Kruti Dev 010" pitchFamily="2" charset="0"/>
              </a:rPr>
              <a:t>djuk</a:t>
            </a:r>
            <a:endParaRPr lang="en-IN" sz="6000" dirty="0"/>
          </a:p>
        </p:txBody>
      </p:sp>
      <p:sp>
        <p:nvSpPr>
          <p:cNvPr id="46" name="Rectangle 45"/>
          <p:cNvSpPr/>
          <p:nvPr/>
        </p:nvSpPr>
        <p:spPr>
          <a:xfrm>
            <a:off x="10555703" y="7511587"/>
            <a:ext cx="4235119" cy="160368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err="1">
                <a:solidFill>
                  <a:srgbClr val="FF0000"/>
                </a:solidFill>
                <a:latin typeface="Kruti Dev 010" pitchFamily="2" charset="0"/>
              </a:rPr>
              <a:t>fifMr</a:t>
            </a:r>
            <a:r>
              <a:rPr lang="en-US" sz="6000" dirty="0">
                <a:solidFill>
                  <a:srgbClr val="FF0000"/>
                </a:solidFill>
                <a:latin typeface="Kruti Dev 010" pitchFamily="2" charset="0"/>
              </a:rPr>
              <a:t> </a:t>
            </a:r>
            <a:r>
              <a:rPr lang="en-US" sz="6000" dirty="0" err="1">
                <a:latin typeface="Kruti Dev 010" pitchFamily="2" charset="0"/>
              </a:rPr>
              <a:t>rd</a:t>
            </a:r>
            <a:r>
              <a:rPr lang="en-US" sz="6000" dirty="0">
                <a:latin typeface="Kruti Dev 010" pitchFamily="2" charset="0"/>
              </a:rPr>
              <a:t> </a:t>
            </a:r>
            <a:r>
              <a:rPr lang="en-US" sz="6000" dirty="0" err="1">
                <a:latin typeface="Kruti Dev 010" pitchFamily="2" charset="0"/>
              </a:rPr>
              <a:t>igqWp</a:t>
            </a:r>
            <a:r>
              <a:rPr lang="en-US" sz="6000" dirty="0">
                <a:latin typeface="Kruti Dev 010" pitchFamily="2" charset="0"/>
              </a:rPr>
              <a:t> </a:t>
            </a:r>
            <a:r>
              <a:rPr lang="en-US" sz="6000" dirty="0" err="1">
                <a:latin typeface="Kruti Dev 010" pitchFamily="2" charset="0"/>
              </a:rPr>
              <a:t>cukuk</a:t>
            </a:r>
            <a:endParaRPr lang="en-IN" sz="6000" dirty="0"/>
          </a:p>
        </p:txBody>
      </p:sp>
      <p:sp>
        <p:nvSpPr>
          <p:cNvPr id="47" name="Rectangle 46"/>
          <p:cNvSpPr/>
          <p:nvPr/>
        </p:nvSpPr>
        <p:spPr>
          <a:xfrm>
            <a:off x="10635909" y="9691695"/>
            <a:ext cx="4235119" cy="160368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err="1">
                <a:solidFill>
                  <a:srgbClr val="FF0000"/>
                </a:solidFill>
                <a:latin typeface="Kruti Dev 010" pitchFamily="2" charset="0"/>
              </a:rPr>
              <a:t>fifM~r</a:t>
            </a:r>
            <a:r>
              <a:rPr lang="en-US" sz="6000" dirty="0">
                <a:solidFill>
                  <a:srgbClr val="FF0000"/>
                </a:solidFill>
                <a:latin typeface="Kruti Dev 010" pitchFamily="2" charset="0"/>
              </a:rPr>
              <a:t> </a:t>
            </a:r>
            <a:r>
              <a:rPr lang="en-US" sz="6000" dirty="0" err="1">
                <a:latin typeface="Kruti Dev 010" pitchFamily="2" charset="0"/>
              </a:rPr>
              <a:t>dks</a:t>
            </a:r>
            <a:r>
              <a:rPr lang="en-US" sz="6000" dirty="0">
                <a:latin typeface="Kruti Dev 010" pitchFamily="2" charset="0"/>
              </a:rPr>
              <a:t> </a:t>
            </a:r>
            <a:r>
              <a:rPr lang="en-US" sz="6000" dirty="0" err="1">
                <a:latin typeface="Kruti Dev 010" pitchFamily="2" charset="0"/>
              </a:rPr>
              <a:t>fLFkj</a:t>
            </a:r>
            <a:r>
              <a:rPr lang="en-US" sz="6000" dirty="0">
                <a:latin typeface="Kruti Dev 010" pitchFamily="2" charset="0"/>
              </a:rPr>
              <a:t> </a:t>
            </a:r>
            <a:r>
              <a:rPr lang="en-US" sz="6000" dirty="0" err="1">
                <a:latin typeface="Kruti Dev 010" pitchFamily="2" charset="0"/>
              </a:rPr>
              <a:t>djuk</a:t>
            </a:r>
            <a:r>
              <a:rPr lang="en-US" sz="6000" dirty="0">
                <a:latin typeface="Kruti Dev 010" pitchFamily="2" charset="0"/>
              </a:rPr>
              <a:t> </a:t>
            </a:r>
            <a:endParaRPr lang="en-IN" sz="6000" dirty="0"/>
          </a:p>
        </p:txBody>
      </p:sp>
      <p:sp>
        <p:nvSpPr>
          <p:cNvPr id="48" name="Rectangle 47"/>
          <p:cNvSpPr/>
          <p:nvPr/>
        </p:nvSpPr>
        <p:spPr>
          <a:xfrm>
            <a:off x="10605185" y="11846555"/>
            <a:ext cx="4235119" cy="160368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err="1">
                <a:solidFill>
                  <a:srgbClr val="FF0000"/>
                </a:solidFill>
                <a:latin typeface="Kruti Dev 010" pitchFamily="2" charset="0"/>
              </a:rPr>
              <a:t>fifM~r</a:t>
            </a:r>
            <a:r>
              <a:rPr lang="en-US" sz="6000" dirty="0">
                <a:solidFill>
                  <a:srgbClr val="FF0000"/>
                </a:solidFill>
                <a:latin typeface="Kruti Dev 010" pitchFamily="2" charset="0"/>
              </a:rPr>
              <a:t> </a:t>
            </a:r>
            <a:r>
              <a:rPr lang="en-US" sz="6000" dirty="0" err="1">
                <a:latin typeface="Kruti Dev 010" pitchFamily="2" charset="0"/>
              </a:rPr>
              <a:t>dks</a:t>
            </a:r>
            <a:r>
              <a:rPr lang="en-US" sz="6000" dirty="0">
                <a:latin typeface="Kruti Dev 010" pitchFamily="2" charset="0"/>
              </a:rPr>
              <a:t> </a:t>
            </a:r>
            <a:r>
              <a:rPr lang="en-US" sz="6000" dirty="0" err="1">
                <a:latin typeface="Kruti Dev 010" pitchFamily="2" charset="0"/>
              </a:rPr>
              <a:t>cgkj</a:t>
            </a:r>
            <a:r>
              <a:rPr lang="en-US" sz="6000" dirty="0">
                <a:latin typeface="Kruti Dev 010" pitchFamily="2" charset="0"/>
              </a:rPr>
              <a:t> </a:t>
            </a:r>
            <a:r>
              <a:rPr lang="en-US" sz="6000" dirty="0" err="1">
                <a:latin typeface="Kruti Dev 010" pitchFamily="2" charset="0"/>
              </a:rPr>
              <a:t>fudkyuk</a:t>
            </a:r>
            <a:r>
              <a:rPr lang="en-US" sz="6000" dirty="0">
                <a:latin typeface="Kruti Dev 010" pitchFamily="2" charset="0"/>
              </a:rPr>
              <a:t> </a:t>
            </a:r>
            <a:endParaRPr lang="en-IN" sz="6000" dirty="0"/>
          </a:p>
        </p:txBody>
      </p:sp>
      <p:cxnSp>
        <p:nvCxnSpPr>
          <p:cNvPr id="51" name="Straight Connector 50"/>
          <p:cNvCxnSpPr/>
          <p:nvPr/>
        </p:nvCxnSpPr>
        <p:spPr>
          <a:xfrm flipV="1">
            <a:off x="10034337" y="12506919"/>
            <a:ext cx="6015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D56DD2C-6CB5-558A-23CC-3CC1922DDFC5}"/>
              </a:ext>
            </a:extLst>
          </p:cNvPr>
          <p:cNvCxnSpPr/>
          <p:nvPr/>
        </p:nvCxnSpPr>
        <p:spPr>
          <a:xfrm flipH="1">
            <a:off x="12557626" y="11340162"/>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352833-0B02-8C3C-4739-54BB8C46EDEB}"/>
              </a:ext>
            </a:extLst>
          </p:cNvPr>
          <p:cNvCxnSpPr/>
          <p:nvPr/>
        </p:nvCxnSpPr>
        <p:spPr>
          <a:xfrm flipH="1">
            <a:off x="12557626" y="9185302"/>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B9E686-5D2C-25DD-D031-F9612DB2A498}"/>
              </a:ext>
            </a:extLst>
          </p:cNvPr>
          <p:cNvCxnSpPr/>
          <p:nvPr/>
        </p:nvCxnSpPr>
        <p:spPr>
          <a:xfrm flipH="1">
            <a:off x="12557624" y="7051463"/>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1113109-F52A-4CAD-89C7-9EE562F768D0}"/>
              </a:ext>
            </a:extLst>
          </p:cNvPr>
          <p:cNvCxnSpPr/>
          <p:nvPr/>
        </p:nvCxnSpPr>
        <p:spPr>
          <a:xfrm flipH="1">
            <a:off x="12557622" y="5043642"/>
            <a:ext cx="2" cy="436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715</Words>
  <Application>Microsoft Office PowerPoint</Application>
  <PresentationFormat>Custom</PresentationFormat>
  <Paragraphs>141</Paragraphs>
  <Slides>14</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Helvetica Neue</vt:lpstr>
      <vt:lpstr>Mangal</vt:lpstr>
      <vt:lpstr>Open Sans Semibold</vt:lpstr>
      <vt:lpstr>Kruti Dev 010</vt:lpstr>
      <vt:lpstr>Verdana</vt:lpstr>
      <vt:lpstr>Arial</vt:lpstr>
      <vt:lpstr>Open Sans Semibold</vt:lpstr>
      <vt:lpstr>Wingdings</vt:lpstr>
      <vt:lpstr>Arial Black</vt:lpstr>
      <vt:lpstr>Open sans</vt:lpstr>
      <vt:lpstr>Calibri</vt:lpstr>
      <vt:lpstr>Open sans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54</cp:revision>
  <dcterms:modified xsi:type="dcterms:W3CDTF">2025-12-18T07:51:58Z</dcterms:modified>
</cp:coreProperties>
</file>