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Lst>
  <p:notesMasterIdLst>
    <p:notesMasterId r:id="rId23"/>
  </p:notesMasterIdLst>
  <p:sldIdLst>
    <p:sldId id="27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308"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2" d="100"/>
          <a:sy n="42" d="100"/>
        </p:scale>
        <p:origin x="1482" y="90"/>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xfrm>
            <a:off x="1143000" y="685800"/>
            <a:ext cx="4572000" cy="3429000"/>
          </a:xfrm>
          <a:prstGeom prst="rect">
            <a:avLst/>
          </a:prstGeom>
        </p:spPr>
        <p:txBody>
          <a:bodyPr/>
          <a:lstStyle/>
          <a:p>
            <a:endParaRPr/>
          </a:p>
        </p:txBody>
      </p:sp>
      <p:sp>
        <p:nvSpPr>
          <p:cNvPr id="83" name="Shape 8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323386787"/>
      </p:ext>
    </p:extLst>
  </p:cSld>
  <p:clrMap bg1="lt1" tx1="dk1" bg2="lt2" tx2="dk2" accent1="accent1" accent2="accent2" accent3="accent3" accent4="accent4" accent5="accent5" accent6="accent6" hlink="hlink" folHlink="folHlink"/>
  <p:notesStyle>
    <a:lvl1pPr defTabSz="1662545" latinLnBrk="0">
      <a:spcBef>
        <a:spcPts val="700"/>
      </a:spcBef>
      <a:defRPr>
        <a:latin typeface="+mn-lt"/>
        <a:ea typeface="+mn-ea"/>
        <a:cs typeface="+mn-cs"/>
        <a:sym typeface="Calibri"/>
      </a:defRPr>
    </a:lvl1pPr>
    <a:lvl2pPr indent="228600" defTabSz="1662545" latinLnBrk="0">
      <a:spcBef>
        <a:spcPts val="700"/>
      </a:spcBef>
      <a:defRPr>
        <a:latin typeface="+mn-lt"/>
        <a:ea typeface="+mn-ea"/>
        <a:cs typeface="+mn-cs"/>
        <a:sym typeface="Calibri"/>
      </a:defRPr>
    </a:lvl2pPr>
    <a:lvl3pPr indent="457200" defTabSz="1662545" latinLnBrk="0">
      <a:spcBef>
        <a:spcPts val="700"/>
      </a:spcBef>
      <a:defRPr>
        <a:latin typeface="+mn-lt"/>
        <a:ea typeface="+mn-ea"/>
        <a:cs typeface="+mn-cs"/>
        <a:sym typeface="Calibri"/>
      </a:defRPr>
    </a:lvl3pPr>
    <a:lvl4pPr indent="685800" defTabSz="1662545" latinLnBrk="0">
      <a:spcBef>
        <a:spcPts val="700"/>
      </a:spcBef>
      <a:defRPr>
        <a:latin typeface="+mn-lt"/>
        <a:ea typeface="+mn-ea"/>
        <a:cs typeface="+mn-cs"/>
        <a:sym typeface="Calibri"/>
      </a:defRPr>
    </a:lvl4pPr>
    <a:lvl5pPr indent="914400" defTabSz="1662545" latinLnBrk="0">
      <a:spcBef>
        <a:spcPts val="700"/>
      </a:spcBef>
      <a:defRPr>
        <a:latin typeface="+mn-lt"/>
        <a:ea typeface="+mn-ea"/>
        <a:cs typeface="+mn-cs"/>
        <a:sym typeface="Calibri"/>
      </a:defRPr>
    </a:lvl5pPr>
    <a:lvl6pPr indent="1143000" defTabSz="1662545" latinLnBrk="0">
      <a:spcBef>
        <a:spcPts val="700"/>
      </a:spcBef>
      <a:defRPr>
        <a:latin typeface="+mn-lt"/>
        <a:ea typeface="+mn-ea"/>
        <a:cs typeface="+mn-cs"/>
        <a:sym typeface="Calibri"/>
      </a:defRPr>
    </a:lvl6pPr>
    <a:lvl7pPr indent="1371600" defTabSz="1662545" latinLnBrk="0">
      <a:spcBef>
        <a:spcPts val="700"/>
      </a:spcBef>
      <a:defRPr>
        <a:latin typeface="+mn-lt"/>
        <a:ea typeface="+mn-ea"/>
        <a:cs typeface="+mn-cs"/>
        <a:sym typeface="Calibri"/>
      </a:defRPr>
    </a:lvl7pPr>
    <a:lvl8pPr indent="1600200" defTabSz="1662545" latinLnBrk="0">
      <a:spcBef>
        <a:spcPts val="700"/>
      </a:spcBef>
      <a:defRPr>
        <a:latin typeface="+mn-lt"/>
        <a:ea typeface="+mn-ea"/>
        <a:cs typeface="+mn-cs"/>
        <a:sym typeface="Calibri"/>
      </a:defRPr>
    </a:lvl8pPr>
    <a:lvl9pPr indent="1828800" defTabSz="1662545" latinLnBrk="0">
      <a:spcBef>
        <a:spcPts val="700"/>
      </a:spcBef>
      <a:defRPr>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1"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12"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13"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14"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15" name="Slide Number"/>
          <p:cNvSpPr txBox="1">
            <a:spLocks noGrp="1"/>
          </p:cNvSpPr>
          <p:nvPr>
            <p:ph type="sldNum" sz="quarter" idx="2"/>
          </p:nvPr>
        </p:nvSpPr>
        <p:spPr>
          <a:xfrm>
            <a:off x="22769123" y="12813338"/>
            <a:ext cx="604219" cy="677269"/>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abl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 name="Body Level One…"/>
          <p:cNvSpPr txBox="1">
            <a:spLocks noGrp="1"/>
          </p:cNvSpPr>
          <p:nvPr>
            <p:ph type="body" sz="quarter" idx="1"/>
          </p:nvPr>
        </p:nvSpPr>
        <p:spPr>
          <a:xfrm>
            <a:off x="16416469" y="3401615"/>
            <a:ext cx="7298268" cy="574940"/>
          </a:xfrm>
          <a:prstGeom prst="rect">
            <a:avLst/>
          </a:prstGeom>
        </p:spPr>
        <p:txBody>
          <a:bodyPr/>
          <a:lstStyle>
            <a:lvl1pPr>
              <a:spcBef>
                <a:spcPts val="1000"/>
              </a:spcBef>
              <a:defRPr sz="4200" b="1" i="0">
                <a:solidFill>
                  <a:srgbClr val="C00000"/>
                </a:solidFill>
              </a:defRPr>
            </a:lvl1pPr>
            <a:lvl2pPr marL="1057275" indent="-600075">
              <a:spcBef>
                <a:spcPts val="1000"/>
              </a:spcBef>
              <a:buSzPct val="100000"/>
              <a:buChar char="–"/>
              <a:defRPr sz="4200" b="1" i="0">
                <a:solidFill>
                  <a:srgbClr val="C00000"/>
                </a:solidFill>
              </a:defRPr>
            </a:lvl2pPr>
            <a:lvl3pPr marL="1447800" indent="-533400">
              <a:spcBef>
                <a:spcPts val="1000"/>
              </a:spcBef>
              <a:buSzPct val="100000"/>
              <a:buChar char="•"/>
              <a:defRPr sz="4200" b="1" i="0">
                <a:solidFill>
                  <a:srgbClr val="C00000"/>
                </a:solidFill>
              </a:defRPr>
            </a:lvl3pPr>
            <a:lvl4pPr marL="1971675" indent="-600075">
              <a:spcBef>
                <a:spcPts val="1000"/>
              </a:spcBef>
              <a:buSzPct val="100000"/>
              <a:buChar char="–"/>
              <a:defRPr sz="4200" b="1" i="0">
                <a:solidFill>
                  <a:srgbClr val="C00000"/>
                </a:solidFill>
              </a:defRPr>
            </a:lvl4pPr>
            <a:lvl5pPr marL="2428875" indent="-600075">
              <a:spcBef>
                <a:spcPts val="1000"/>
              </a:spcBef>
              <a:buSzPct val="100000"/>
              <a:buChar char="»"/>
              <a:defRPr sz="4200" b="1" i="0">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52" name="Text Placeholder 11"/>
          <p:cNvSpPr>
            <a:spLocks noGrp="1"/>
          </p:cNvSpPr>
          <p:nvPr>
            <p:ph type="body" sz="quarter" idx="13"/>
          </p:nvPr>
        </p:nvSpPr>
        <p:spPr>
          <a:xfrm>
            <a:off x="16416469" y="4169701"/>
            <a:ext cx="7296414" cy="1726209"/>
          </a:xfrm>
          <a:prstGeom prst="rect">
            <a:avLst/>
          </a:prstGeom>
        </p:spPr>
        <p:txBody>
          <a:bodyPr anchor="t"/>
          <a:lstStyle/>
          <a:p>
            <a:pPr>
              <a:spcBef>
                <a:spcPts val="600"/>
              </a:spcBef>
              <a:defRPr sz="2600" i="0">
                <a:solidFill>
                  <a:srgbClr val="000000"/>
                </a:solidFill>
              </a:defRPr>
            </a:pPr>
            <a:endParaRPr/>
          </a:p>
        </p:txBody>
      </p:sp>
      <p:sp>
        <p:nvSpPr>
          <p:cNvPr id="53" name="Text Placeholder 8"/>
          <p:cNvSpPr>
            <a:spLocks noGrp="1"/>
          </p:cNvSpPr>
          <p:nvPr>
            <p:ph type="body" sz="quarter" idx="14"/>
          </p:nvPr>
        </p:nvSpPr>
        <p:spPr>
          <a:xfrm>
            <a:off x="863599" y="905338"/>
            <a:ext cx="22851535" cy="960969"/>
          </a:xfrm>
          <a:prstGeom prst="rect">
            <a:avLst/>
          </a:prstGeom>
        </p:spPr>
        <p:txBody>
          <a:bodyPr/>
          <a:lstStyle/>
          <a:p>
            <a:pPr>
              <a:spcBef>
                <a:spcPts val="1700"/>
              </a:spcBef>
              <a:defRPr sz="7400" b="1" i="0">
                <a:solidFill>
                  <a:srgbClr val="C00000"/>
                </a:solidFill>
              </a:defRPr>
            </a:pPr>
            <a:endParaRPr/>
          </a:p>
        </p:txBody>
      </p:sp>
      <p:sp>
        <p:nvSpPr>
          <p:cNvPr id="54" name="Text Placeholder 10"/>
          <p:cNvSpPr>
            <a:spLocks noGrp="1"/>
          </p:cNvSpPr>
          <p:nvPr>
            <p:ph type="body" sz="quarter" idx="15"/>
          </p:nvPr>
        </p:nvSpPr>
        <p:spPr>
          <a:xfrm>
            <a:off x="863599" y="2060773"/>
            <a:ext cx="22851535" cy="766233"/>
          </a:xfrm>
          <a:prstGeom prst="rect">
            <a:avLst/>
          </a:prstGeom>
        </p:spPr>
        <p:txBody>
          <a:bodyPr/>
          <a:lstStyle/>
          <a:p>
            <a:pPr>
              <a:spcBef>
                <a:spcPts val="1200"/>
              </a:spcBef>
              <a:defRPr sz="5200">
                <a:solidFill>
                  <a:srgbClr val="000000"/>
                </a:solidFill>
              </a:defRPr>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885645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Red 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2" name="Picture 1" descr="Picture 1"/>
          <p:cNvPicPr>
            <a:picLocks noChangeAspect="1"/>
          </p:cNvPicPr>
          <p:nvPr/>
        </p:nvPicPr>
        <p:blipFill>
          <a:blip r:embed="rId3"/>
          <a:stretch>
            <a:fillRect/>
          </a:stretch>
        </p:blipFill>
        <p:spPr>
          <a:xfrm>
            <a:off x="8543594" y="2825551"/>
            <a:ext cx="3793068" cy="2698047"/>
          </a:xfrm>
          <a:prstGeom prst="rect">
            <a:avLst/>
          </a:prstGeom>
          <a:ln w="12700">
            <a:miter lim="400000"/>
          </a:ln>
        </p:spPr>
      </p:pic>
      <p:pic>
        <p:nvPicPr>
          <p:cNvPr id="63" name="Picture 2" descr="Picture 2"/>
          <p:cNvPicPr>
            <a:picLocks noChangeAspect="1"/>
          </p:cNvPicPr>
          <p:nvPr/>
        </p:nvPicPr>
        <p:blipFill>
          <a:blip r:embed="rId4"/>
          <a:stretch>
            <a:fillRect/>
          </a:stretch>
        </p:blipFill>
        <p:spPr>
          <a:xfrm>
            <a:off x="1822847" y="8184445"/>
            <a:ext cx="3781780" cy="3341513"/>
          </a:xfrm>
          <a:prstGeom prst="rect">
            <a:avLst/>
          </a:prstGeom>
          <a:ln w="12700">
            <a:miter lim="400000"/>
          </a:ln>
        </p:spPr>
      </p:pic>
      <p:sp>
        <p:nvSpPr>
          <p:cNvPr id="64" name="Body Level One…"/>
          <p:cNvSpPr txBox="1">
            <a:spLocks noGrp="1"/>
          </p:cNvSpPr>
          <p:nvPr>
            <p:ph type="body" sz="quarter" idx="1"/>
          </p:nvPr>
        </p:nvSpPr>
        <p:spPr>
          <a:xfrm>
            <a:off x="2782954" y="3593637"/>
            <a:ext cx="8640961" cy="6528726"/>
          </a:xfrm>
          <a:prstGeom prst="rect">
            <a:avLst/>
          </a:prstGeom>
        </p:spPr>
        <p:txBody>
          <a:bodyPr/>
          <a:lstStyle>
            <a:lvl1pPr>
              <a:spcBef>
                <a:spcPts val="1500"/>
              </a:spcBef>
              <a:defRPr sz="6400" i="0"/>
            </a:lvl1pPr>
            <a:lvl2pPr marL="1371600" indent="-914400">
              <a:spcBef>
                <a:spcPts val="1500"/>
              </a:spcBef>
              <a:buSzPct val="100000"/>
              <a:buChar char="–"/>
              <a:defRPr sz="6400" i="0"/>
            </a:lvl2pPr>
            <a:lvl3pPr marL="1727200" indent="-812800">
              <a:spcBef>
                <a:spcPts val="1500"/>
              </a:spcBef>
              <a:buSzPct val="100000"/>
              <a:buChar char="•"/>
              <a:defRPr sz="6400" i="0"/>
            </a:lvl3pPr>
            <a:lvl4pPr marL="2286000" indent="-914400">
              <a:spcBef>
                <a:spcPts val="1500"/>
              </a:spcBef>
              <a:buSzPct val="100000"/>
              <a:buChar char="–"/>
              <a:defRPr sz="6400" i="0"/>
            </a:lvl4pPr>
            <a:lvl5pPr marL="2743200" indent="-914400">
              <a:spcBef>
                <a:spcPts val="1500"/>
              </a:spcBef>
              <a:buSzPct val="100000"/>
              <a:buChar char="»"/>
              <a:defRPr sz="6400" i="0"/>
            </a:lvl5pPr>
          </a:lstStyle>
          <a:p>
            <a:r>
              <a:t>Body Level One</a:t>
            </a:r>
          </a:p>
          <a:p>
            <a:pPr lvl="1"/>
            <a:r>
              <a:t>Body Level Two</a:t>
            </a:r>
          </a:p>
          <a:p>
            <a:pPr lvl="2"/>
            <a:r>
              <a:t>Body Level Three</a:t>
            </a:r>
          </a:p>
          <a:p>
            <a:pPr lvl="3"/>
            <a:r>
              <a:t>Body Level Four</a:t>
            </a:r>
          </a:p>
          <a:p>
            <a:pPr lvl="4"/>
            <a:r>
              <a:t>Body Level Five</a:t>
            </a:r>
          </a:p>
        </p:txBody>
      </p:sp>
      <p:sp>
        <p:nvSpPr>
          <p:cNvPr id="65" name="Text Placeholder 10"/>
          <p:cNvSpPr>
            <a:spLocks noGrp="1"/>
          </p:cNvSpPr>
          <p:nvPr>
            <p:ph type="body" sz="quarter" idx="13"/>
          </p:nvPr>
        </p:nvSpPr>
        <p:spPr>
          <a:xfrm>
            <a:off x="6047316" y="10314384"/>
            <a:ext cx="6528727" cy="576065"/>
          </a:xfrm>
          <a:prstGeom prst="rect">
            <a:avLst/>
          </a:prstGeom>
        </p:spPr>
        <p:txBody>
          <a:bodyPr/>
          <a:lstStyle/>
          <a:p>
            <a:pPr algn="r">
              <a:lnSpc>
                <a:spcPct val="90000"/>
              </a:lnSpc>
              <a:spcBef>
                <a:spcPts val="800"/>
              </a:spcBef>
              <a:defRPr sz="3600" b="1" i="0"/>
            </a:pPr>
            <a:endParaRPr/>
          </a:p>
        </p:txBody>
      </p:sp>
      <p:sp>
        <p:nvSpPr>
          <p:cNvPr id="66" name="Text Placeholder 10"/>
          <p:cNvSpPr>
            <a:spLocks noGrp="1"/>
          </p:cNvSpPr>
          <p:nvPr>
            <p:ph type="body" sz="quarter" idx="14"/>
          </p:nvPr>
        </p:nvSpPr>
        <p:spPr>
          <a:xfrm>
            <a:off x="6047316" y="11082470"/>
            <a:ext cx="6528727" cy="576065"/>
          </a:xfrm>
          <a:prstGeom prst="rect">
            <a:avLst/>
          </a:prstGeom>
        </p:spPr>
        <p:txBody>
          <a:bodyPr/>
          <a:lstStyle/>
          <a:p>
            <a:pPr algn="r">
              <a:lnSpc>
                <a:spcPct val="90000"/>
              </a:lnSpc>
              <a:spcBef>
                <a:spcPts val="600"/>
              </a:spcBef>
              <a:defRPr sz="2600" i="0"/>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923586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ver Slide - Urban Resilence">
    <p:spTree>
      <p:nvGrpSpPr>
        <p:cNvPr id="1" name=""/>
        <p:cNvGrpSpPr/>
        <p:nvPr/>
      </p:nvGrpSpPr>
      <p:grpSpPr>
        <a:xfrm>
          <a:off x="0" y="0"/>
          <a:ext cx="0" cy="0"/>
          <a:chOff x="0" y="0"/>
          <a:chExt cx="0" cy="0"/>
        </a:xfrm>
      </p:grpSpPr>
      <p:sp>
        <p:nvSpPr>
          <p:cNvPr id="74" name="Title Text"/>
          <p:cNvSpPr txBox="1">
            <a:spLocks noGrp="1"/>
          </p:cNvSpPr>
          <p:nvPr>
            <p:ph type="title"/>
          </p:nvPr>
        </p:nvSpPr>
        <p:spPr>
          <a:prstGeom prst="rect">
            <a:avLst/>
          </a:prstGeom>
        </p:spPr>
        <p:txBody>
          <a:bodyPr/>
          <a:lstStyle/>
          <a:p>
            <a:r>
              <a:t>Title Text</a:t>
            </a:r>
          </a:p>
        </p:txBody>
      </p:sp>
      <p:sp>
        <p:nvSpPr>
          <p:cNvPr id="75"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04082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2">
    <p:bg>
      <p:bgPr>
        <a:solidFill>
          <a:srgbClr val="FFFFFF"/>
        </a:solidFill>
        <a:effectLst/>
      </p:bgPr>
    </p:bg>
    <p:spTree>
      <p:nvGrpSpPr>
        <p:cNvPr id="1" name=""/>
        <p:cNvGrpSpPr/>
        <p:nvPr/>
      </p:nvGrpSpPr>
      <p:grpSpPr>
        <a:xfrm>
          <a:off x="0" y="0"/>
          <a:ext cx="0" cy="0"/>
          <a:chOff x="0" y="0"/>
          <a:chExt cx="0" cy="0"/>
        </a:xfrm>
      </p:grpSpPr>
      <p:sp>
        <p:nvSpPr>
          <p:cNvPr id="22"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23"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24"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FFFFFF"/>
                </a:solidFill>
                <a:latin typeface="Open Sans"/>
                <a:ea typeface="Open Sans"/>
                <a:cs typeface="Open Sans"/>
                <a:sym typeface="Open Sans"/>
              </a:defRPr>
            </a:pPr>
            <a:r>
              <a:rPr b="1"/>
              <a:t>PPT 9</a:t>
            </a:r>
            <a:r>
              <a:rPr b="1" spc="-59"/>
              <a:t> </a:t>
            </a:r>
            <a:r>
              <a:rPr b="1"/>
              <a:t>-</a:t>
            </a:r>
          </a:p>
        </p:txBody>
      </p:sp>
      <p:sp>
        <p:nvSpPr>
          <p:cNvPr id="25"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26" name="Slide Number"/>
          <p:cNvSpPr txBox="1">
            <a:spLocks noGrp="1"/>
          </p:cNvSpPr>
          <p:nvPr>
            <p:ph type="sldNum" sz="quarter" idx="2"/>
          </p:nvPr>
        </p:nvSpPr>
        <p:spPr>
          <a:xfrm>
            <a:off x="22769123" y="12813338"/>
            <a:ext cx="604219" cy="677269"/>
          </a:xfrm>
          <a:prstGeom prst="rect">
            <a:avLst/>
          </a:prstGeom>
        </p:spPr>
        <p:txBody>
          <a:bodyPr lIns="78283" tIns="78283" rIns="78283" bIns="78283" anchor="t"/>
          <a:lstStyle>
            <a:lvl1pPr algn="ctr">
              <a:spcBef>
                <a:spcPts val="600"/>
              </a:spcBef>
              <a:defRPr sz="3000" b="1">
                <a:solidFill>
                  <a:srgbClr val="FFFFFF"/>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03">
    <p:bg>
      <p:bgPr>
        <a:solidFill>
          <a:srgbClr val="881920"/>
        </a:solidFill>
        <a:effectLst/>
      </p:bgPr>
    </p:bg>
    <p:spTree>
      <p:nvGrpSpPr>
        <p:cNvPr id="1" name=""/>
        <p:cNvGrpSpPr/>
        <p:nvPr/>
      </p:nvGrpSpPr>
      <p:grpSpPr>
        <a:xfrm>
          <a:off x="0" y="0"/>
          <a:ext cx="0" cy="0"/>
          <a:chOff x="0" y="0"/>
          <a:chExt cx="0" cy="0"/>
        </a:xfrm>
      </p:grpSpPr>
      <p:sp>
        <p:nvSpPr>
          <p:cNvPr id="33"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FFFFFF"/>
                </a:solidFill>
                <a:latin typeface="Open Sans Semibold"/>
                <a:ea typeface="Open Sans Semibold"/>
                <a:cs typeface="Open Sans Semibold"/>
                <a:sym typeface="Open Sans Semibold"/>
              </a:defRPr>
            </a:lvl1pPr>
          </a:lstStyle>
          <a:p>
            <a:r>
              <a:t>PEER | CSSR | INDIA</a:t>
            </a:r>
          </a:p>
        </p:txBody>
      </p:sp>
      <p:sp>
        <p:nvSpPr>
          <p:cNvPr id="34" name="Rectangle"/>
          <p:cNvSpPr/>
          <p:nvPr/>
        </p:nvSpPr>
        <p:spPr>
          <a:xfrm>
            <a:off x="1016000" y="13512800"/>
            <a:ext cx="3815338" cy="203200"/>
          </a:xfrm>
          <a:prstGeom prst="rect">
            <a:avLst/>
          </a:prstGeom>
          <a:solidFill>
            <a:srgbClr val="DDDDDD"/>
          </a:solidFill>
          <a:ln w="12700">
            <a:miter lim="400000"/>
          </a:ln>
        </p:spPr>
        <p:txBody>
          <a:bodyPr lIns="78283" tIns="78283" rIns="78283" bIns="78283"/>
          <a:lstStyle/>
          <a:p>
            <a:endParaRPr/>
          </a:p>
        </p:txBody>
      </p:sp>
      <p:sp>
        <p:nvSpPr>
          <p:cNvPr id="35" name="Slide Number"/>
          <p:cNvSpPr txBox="1">
            <a:spLocks noGrp="1"/>
          </p:cNvSpPr>
          <p:nvPr>
            <p:ph type="sldNum" sz="quarter" idx="2"/>
          </p:nvPr>
        </p:nvSpPr>
        <p:spPr>
          <a:xfrm>
            <a:off x="18851571" y="12177503"/>
            <a:ext cx="508300" cy="502197"/>
          </a:xfrm>
          <a:prstGeom prst="rect">
            <a:avLst/>
          </a:prstGeom>
        </p:spPr>
        <p:txBody>
          <a:bodyPr lIns="78283" tIns="78283" rIns="78283" bIns="78283" anchor="t"/>
          <a:lstStyle>
            <a:lvl1pPr algn="l" defTabSz="1662545">
              <a:defRPr sz="2400">
                <a:solidFill>
                  <a:srgbClr val="FFFFFF"/>
                </a:solidFill>
                <a:effectLst>
                  <a:outerShdw blurRad="12700" dist="25400" dir="2700000" rotWithShape="0">
                    <a:srgbClr val="DDDDDD"/>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abl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 name="Body Level One…"/>
          <p:cNvSpPr txBox="1">
            <a:spLocks noGrp="1"/>
          </p:cNvSpPr>
          <p:nvPr>
            <p:ph type="body" sz="quarter" idx="1"/>
          </p:nvPr>
        </p:nvSpPr>
        <p:spPr>
          <a:xfrm>
            <a:off x="16416469" y="3401615"/>
            <a:ext cx="7298268" cy="574940"/>
          </a:xfrm>
          <a:prstGeom prst="rect">
            <a:avLst/>
          </a:prstGeom>
        </p:spPr>
        <p:txBody>
          <a:bodyPr/>
          <a:lstStyle>
            <a:lvl1pPr>
              <a:spcBef>
                <a:spcPts val="1000"/>
              </a:spcBef>
              <a:defRPr sz="4200" b="1" i="0">
                <a:solidFill>
                  <a:srgbClr val="C00000"/>
                </a:solidFill>
              </a:defRPr>
            </a:lvl1pPr>
            <a:lvl2pPr marL="1057275" indent="-600075">
              <a:spcBef>
                <a:spcPts val="1000"/>
              </a:spcBef>
              <a:buSzPct val="100000"/>
              <a:buChar char="–"/>
              <a:defRPr sz="4200" b="1" i="0">
                <a:solidFill>
                  <a:srgbClr val="C00000"/>
                </a:solidFill>
              </a:defRPr>
            </a:lvl2pPr>
            <a:lvl3pPr marL="1447800" indent="-533400">
              <a:spcBef>
                <a:spcPts val="1000"/>
              </a:spcBef>
              <a:buSzPct val="100000"/>
              <a:buChar char="•"/>
              <a:defRPr sz="4200" b="1" i="0">
                <a:solidFill>
                  <a:srgbClr val="C00000"/>
                </a:solidFill>
              </a:defRPr>
            </a:lvl3pPr>
            <a:lvl4pPr marL="1971675" indent="-600075">
              <a:spcBef>
                <a:spcPts val="1000"/>
              </a:spcBef>
              <a:buSzPct val="100000"/>
              <a:buChar char="–"/>
              <a:defRPr sz="4200" b="1" i="0">
                <a:solidFill>
                  <a:srgbClr val="C00000"/>
                </a:solidFill>
              </a:defRPr>
            </a:lvl4pPr>
            <a:lvl5pPr marL="2428875" indent="-600075">
              <a:spcBef>
                <a:spcPts val="1000"/>
              </a:spcBef>
              <a:buSzPct val="100000"/>
              <a:buChar char="»"/>
              <a:defRPr sz="4200" b="1" i="0">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52" name="Text Placeholder 11"/>
          <p:cNvSpPr>
            <a:spLocks noGrp="1"/>
          </p:cNvSpPr>
          <p:nvPr>
            <p:ph type="body" sz="quarter" idx="13"/>
          </p:nvPr>
        </p:nvSpPr>
        <p:spPr>
          <a:xfrm>
            <a:off x="16416469" y="4169701"/>
            <a:ext cx="7296414" cy="1726209"/>
          </a:xfrm>
          <a:prstGeom prst="rect">
            <a:avLst/>
          </a:prstGeom>
        </p:spPr>
        <p:txBody>
          <a:bodyPr anchor="t"/>
          <a:lstStyle/>
          <a:p>
            <a:pPr>
              <a:spcBef>
                <a:spcPts val="600"/>
              </a:spcBef>
              <a:defRPr sz="2600" i="0">
                <a:solidFill>
                  <a:srgbClr val="000000"/>
                </a:solidFill>
              </a:defRPr>
            </a:pPr>
            <a:endParaRPr/>
          </a:p>
        </p:txBody>
      </p:sp>
      <p:sp>
        <p:nvSpPr>
          <p:cNvPr id="53" name="Text Placeholder 8"/>
          <p:cNvSpPr>
            <a:spLocks noGrp="1"/>
          </p:cNvSpPr>
          <p:nvPr>
            <p:ph type="body" sz="quarter" idx="14"/>
          </p:nvPr>
        </p:nvSpPr>
        <p:spPr>
          <a:xfrm>
            <a:off x="863599" y="905338"/>
            <a:ext cx="22851535" cy="960969"/>
          </a:xfrm>
          <a:prstGeom prst="rect">
            <a:avLst/>
          </a:prstGeom>
        </p:spPr>
        <p:txBody>
          <a:bodyPr/>
          <a:lstStyle/>
          <a:p>
            <a:pPr>
              <a:spcBef>
                <a:spcPts val="1700"/>
              </a:spcBef>
              <a:defRPr sz="7400" b="1" i="0">
                <a:solidFill>
                  <a:srgbClr val="C00000"/>
                </a:solidFill>
              </a:defRPr>
            </a:pPr>
            <a:endParaRPr/>
          </a:p>
        </p:txBody>
      </p:sp>
      <p:sp>
        <p:nvSpPr>
          <p:cNvPr id="54" name="Text Placeholder 10"/>
          <p:cNvSpPr>
            <a:spLocks noGrp="1"/>
          </p:cNvSpPr>
          <p:nvPr>
            <p:ph type="body" sz="quarter" idx="15"/>
          </p:nvPr>
        </p:nvSpPr>
        <p:spPr>
          <a:xfrm>
            <a:off x="863599" y="2060773"/>
            <a:ext cx="22851535" cy="766233"/>
          </a:xfrm>
          <a:prstGeom prst="rect">
            <a:avLst/>
          </a:prstGeom>
        </p:spPr>
        <p:txBody>
          <a:bodyPr/>
          <a:lstStyle/>
          <a:p>
            <a:pPr>
              <a:spcBef>
                <a:spcPts val="1200"/>
              </a:spcBef>
              <a:defRPr sz="5200">
                <a:solidFill>
                  <a:srgbClr val="000000"/>
                </a:solidFill>
              </a:defRPr>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Red 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2" name="Picture 1" descr="Picture 1"/>
          <p:cNvPicPr>
            <a:picLocks noChangeAspect="1"/>
          </p:cNvPicPr>
          <p:nvPr/>
        </p:nvPicPr>
        <p:blipFill>
          <a:blip r:embed="rId3"/>
          <a:stretch>
            <a:fillRect/>
          </a:stretch>
        </p:blipFill>
        <p:spPr>
          <a:xfrm>
            <a:off x="8543594" y="2825551"/>
            <a:ext cx="3793068" cy="2698047"/>
          </a:xfrm>
          <a:prstGeom prst="rect">
            <a:avLst/>
          </a:prstGeom>
          <a:ln w="12700">
            <a:miter lim="400000"/>
          </a:ln>
        </p:spPr>
      </p:pic>
      <p:pic>
        <p:nvPicPr>
          <p:cNvPr id="63" name="Picture 2" descr="Picture 2"/>
          <p:cNvPicPr>
            <a:picLocks noChangeAspect="1"/>
          </p:cNvPicPr>
          <p:nvPr/>
        </p:nvPicPr>
        <p:blipFill>
          <a:blip r:embed="rId4"/>
          <a:stretch>
            <a:fillRect/>
          </a:stretch>
        </p:blipFill>
        <p:spPr>
          <a:xfrm>
            <a:off x="1822847" y="8184445"/>
            <a:ext cx="3781780" cy="3341513"/>
          </a:xfrm>
          <a:prstGeom prst="rect">
            <a:avLst/>
          </a:prstGeom>
          <a:ln w="12700">
            <a:miter lim="400000"/>
          </a:ln>
        </p:spPr>
      </p:pic>
      <p:sp>
        <p:nvSpPr>
          <p:cNvPr id="64" name="Body Level One…"/>
          <p:cNvSpPr txBox="1">
            <a:spLocks noGrp="1"/>
          </p:cNvSpPr>
          <p:nvPr>
            <p:ph type="body" sz="quarter" idx="1"/>
          </p:nvPr>
        </p:nvSpPr>
        <p:spPr>
          <a:xfrm>
            <a:off x="2782954" y="3593637"/>
            <a:ext cx="8640961" cy="6528726"/>
          </a:xfrm>
          <a:prstGeom prst="rect">
            <a:avLst/>
          </a:prstGeom>
        </p:spPr>
        <p:txBody>
          <a:bodyPr/>
          <a:lstStyle>
            <a:lvl1pPr>
              <a:spcBef>
                <a:spcPts val="1500"/>
              </a:spcBef>
              <a:defRPr sz="6400" i="0"/>
            </a:lvl1pPr>
            <a:lvl2pPr marL="1371600" indent="-914400">
              <a:spcBef>
                <a:spcPts val="1500"/>
              </a:spcBef>
              <a:buSzPct val="100000"/>
              <a:buChar char="–"/>
              <a:defRPr sz="6400" i="0"/>
            </a:lvl2pPr>
            <a:lvl3pPr marL="1727200" indent="-812800">
              <a:spcBef>
                <a:spcPts val="1500"/>
              </a:spcBef>
              <a:buSzPct val="100000"/>
              <a:buChar char="•"/>
              <a:defRPr sz="6400" i="0"/>
            </a:lvl3pPr>
            <a:lvl4pPr marL="2286000" indent="-914400">
              <a:spcBef>
                <a:spcPts val="1500"/>
              </a:spcBef>
              <a:buSzPct val="100000"/>
              <a:buChar char="–"/>
              <a:defRPr sz="6400" i="0"/>
            </a:lvl4pPr>
            <a:lvl5pPr marL="2743200" indent="-914400">
              <a:spcBef>
                <a:spcPts val="1500"/>
              </a:spcBef>
              <a:buSzPct val="100000"/>
              <a:buChar char="»"/>
              <a:defRPr sz="6400" i="0"/>
            </a:lvl5pPr>
          </a:lstStyle>
          <a:p>
            <a:r>
              <a:t>Body Level One</a:t>
            </a:r>
          </a:p>
          <a:p>
            <a:pPr lvl="1"/>
            <a:r>
              <a:t>Body Level Two</a:t>
            </a:r>
          </a:p>
          <a:p>
            <a:pPr lvl="2"/>
            <a:r>
              <a:t>Body Level Three</a:t>
            </a:r>
          </a:p>
          <a:p>
            <a:pPr lvl="3"/>
            <a:r>
              <a:t>Body Level Four</a:t>
            </a:r>
          </a:p>
          <a:p>
            <a:pPr lvl="4"/>
            <a:r>
              <a:t>Body Level Five</a:t>
            </a:r>
          </a:p>
        </p:txBody>
      </p:sp>
      <p:sp>
        <p:nvSpPr>
          <p:cNvPr id="65" name="Text Placeholder 10"/>
          <p:cNvSpPr>
            <a:spLocks noGrp="1"/>
          </p:cNvSpPr>
          <p:nvPr>
            <p:ph type="body" sz="quarter" idx="13"/>
          </p:nvPr>
        </p:nvSpPr>
        <p:spPr>
          <a:xfrm>
            <a:off x="6047316" y="10314384"/>
            <a:ext cx="6528727" cy="576065"/>
          </a:xfrm>
          <a:prstGeom prst="rect">
            <a:avLst/>
          </a:prstGeom>
        </p:spPr>
        <p:txBody>
          <a:bodyPr/>
          <a:lstStyle/>
          <a:p>
            <a:pPr algn="r">
              <a:lnSpc>
                <a:spcPct val="90000"/>
              </a:lnSpc>
              <a:spcBef>
                <a:spcPts val="800"/>
              </a:spcBef>
              <a:defRPr sz="3600" b="1" i="0"/>
            </a:pPr>
            <a:endParaRPr/>
          </a:p>
        </p:txBody>
      </p:sp>
      <p:sp>
        <p:nvSpPr>
          <p:cNvPr id="66" name="Text Placeholder 10"/>
          <p:cNvSpPr>
            <a:spLocks noGrp="1"/>
          </p:cNvSpPr>
          <p:nvPr>
            <p:ph type="body" sz="quarter" idx="14"/>
          </p:nvPr>
        </p:nvSpPr>
        <p:spPr>
          <a:xfrm>
            <a:off x="6047316" y="11082470"/>
            <a:ext cx="6528727" cy="576065"/>
          </a:xfrm>
          <a:prstGeom prst="rect">
            <a:avLst/>
          </a:prstGeom>
        </p:spPr>
        <p:txBody>
          <a:bodyPr/>
          <a:lstStyle/>
          <a:p>
            <a:pPr algn="r">
              <a:lnSpc>
                <a:spcPct val="90000"/>
              </a:lnSpc>
              <a:spcBef>
                <a:spcPts val="600"/>
              </a:spcBef>
              <a:defRPr sz="2600" i="0"/>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ver Slide - Urban Resilence">
    <p:spTree>
      <p:nvGrpSpPr>
        <p:cNvPr id="1" name=""/>
        <p:cNvGrpSpPr/>
        <p:nvPr/>
      </p:nvGrpSpPr>
      <p:grpSpPr>
        <a:xfrm>
          <a:off x="0" y="0"/>
          <a:ext cx="0" cy="0"/>
          <a:chOff x="0" y="0"/>
          <a:chExt cx="0" cy="0"/>
        </a:xfrm>
      </p:grpSpPr>
      <p:sp>
        <p:nvSpPr>
          <p:cNvPr id="74" name="Title Text"/>
          <p:cNvSpPr txBox="1">
            <a:spLocks noGrp="1"/>
          </p:cNvSpPr>
          <p:nvPr>
            <p:ph type="title"/>
          </p:nvPr>
        </p:nvSpPr>
        <p:spPr>
          <a:prstGeom prst="rect">
            <a:avLst/>
          </a:prstGeom>
        </p:spPr>
        <p:txBody>
          <a:bodyPr/>
          <a:lstStyle/>
          <a:p>
            <a:r>
              <a:t>Title Text</a:t>
            </a:r>
          </a:p>
        </p:txBody>
      </p:sp>
      <p:sp>
        <p:nvSpPr>
          <p:cNvPr id="75"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1" name="PEER | CSSR | INDIA"/>
          <p:cNvSpPr txBox="1"/>
          <p:nvPr/>
        </p:nvSpPr>
        <p:spPr>
          <a:xfrm>
            <a:off x="602390" y="12876838"/>
            <a:ext cx="4642558" cy="575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12"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13" name="PPT 4 -"/>
          <p:cNvSpPr txBox="1"/>
          <p:nvPr/>
        </p:nvSpPr>
        <p:spPr>
          <a:xfrm>
            <a:off x="21512909" y="12813338"/>
            <a:ext cx="1398782" cy="677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4</a:t>
            </a:r>
            <a:r>
              <a:rPr b="1" spc="-59"/>
              <a:t> </a:t>
            </a:r>
            <a:r>
              <a:rPr b="1"/>
              <a:t>-</a:t>
            </a:r>
          </a:p>
        </p:txBody>
      </p:sp>
      <p:sp>
        <p:nvSpPr>
          <p:cNvPr id="14"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15" name="Slide Number"/>
          <p:cNvSpPr txBox="1">
            <a:spLocks noGrp="1"/>
          </p:cNvSpPr>
          <p:nvPr>
            <p:ph type="sldNum" sz="quarter" idx="2"/>
          </p:nvPr>
        </p:nvSpPr>
        <p:spPr>
          <a:xfrm>
            <a:off x="22769123" y="12813338"/>
            <a:ext cx="604219" cy="677269"/>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t>‹#›</a:t>
            </a:fld>
            <a:endParaRPr/>
          </a:p>
        </p:txBody>
      </p:sp>
    </p:spTree>
    <p:extLst>
      <p:ext uri="{BB962C8B-B14F-4D97-AF65-F5344CB8AC3E}">
        <p14:creationId xmlns:p14="http://schemas.microsoft.com/office/powerpoint/2010/main" val="75928542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02">
    <p:bg>
      <p:bgPr>
        <a:solidFill>
          <a:srgbClr val="FFFFFF"/>
        </a:solidFill>
        <a:effectLst/>
      </p:bgPr>
    </p:bg>
    <p:spTree>
      <p:nvGrpSpPr>
        <p:cNvPr id="1" name=""/>
        <p:cNvGrpSpPr/>
        <p:nvPr/>
      </p:nvGrpSpPr>
      <p:grpSpPr>
        <a:xfrm>
          <a:off x="0" y="0"/>
          <a:ext cx="0" cy="0"/>
          <a:chOff x="0" y="0"/>
          <a:chExt cx="0" cy="0"/>
        </a:xfrm>
      </p:grpSpPr>
      <p:sp>
        <p:nvSpPr>
          <p:cNvPr id="22" name="PEER | CSSR | INDIA"/>
          <p:cNvSpPr txBox="1"/>
          <p:nvPr/>
        </p:nvSpPr>
        <p:spPr>
          <a:xfrm>
            <a:off x="602390" y="12876838"/>
            <a:ext cx="4642558" cy="575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23"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24" name="PPT 4 -"/>
          <p:cNvSpPr txBox="1"/>
          <p:nvPr/>
        </p:nvSpPr>
        <p:spPr>
          <a:xfrm>
            <a:off x="21512909" y="12813338"/>
            <a:ext cx="1398782" cy="677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a:spcBef>
                <a:spcPts val="600"/>
              </a:spcBef>
              <a:defRPr sz="3000">
                <a:solidFill>
                  <a:srgbClr val="FFFFFF"/>
                </a:solidFill>
                <a:latin typeface="Open Sans"/>
                <a:ea typeface="Open Sans"/>
                <a:cs typeface="Open Sans"/>
                <a:sym typeface="Open Sans"/>
              </a:defRPr>
            </a:pPr>
            <a:r>
              <a:rPr b="1"/>
              <a:t>PPT 4</a:t>
            </a:r>
            <a:r>
              <a:rPr b="1" spc="-59"/>
              <a:t> </a:t>
            </a:r>
            <a:r>
              <a:rPr b="1"/>
              <a:t>-</a:t>
            </a:r>
          </a:p>
        </p:txBody>
      </p:sp>
      <p:sp>
        <p:nvSpPr>
          <p:cNvPr id="25"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26" name="Slide Number"/>
          <p:cNvSpPr txBox="1">
            <a:spLocks noGrp="1"/>
          </p:cNvSpPr>
          <p:nvPr>
            <p:ph type="sldNum" sz="quarter" idx="2"/>
          </p:nvPr>
        </p:nvSpPr>
        <p:spPr>
          <a:xfrm>
            <a:off x="22769123" y="12813338"/>
            <a:ext cx="604219" cy="677269"/>
          </a:xfrm>
          <a:prstGeom prst="rect">
            <a:avLst/>
          </a:prstGeom>
        </p:spPr>
        <p:txBody>
          <a:bodyPr lIns="78283" tIns="78283" rIns="78283" bIns="78283" anchor="t"/>
          <a:lstStyle>
            <a:lvl1pPr algn="ctr">
              <a:spcBef>
                <a:spcPts val="600"/>
              </a:spcBef>
              <a:defRPr sz="3000" b="1">
                <a:solidFill>
                  <a:srgbClr val="FFFFFF"/>
                </a:solidFill>
                <a:latin typeface="Open Sans"/>
                <a:ea typeface="Open Sans"/>
                <a:cs typeface="Open Sans"/>
                <a:sym typeface="Open Sans"/>
              </a:defRPr>
            </a:lvl1pPr>
          </a:lstStyle>
          <a:p>
            <a:fld id="{86CB4B4D-7CA3-9044-876B-883B54F8677D}" type="slidenum">
              <a:t>‹#›</a:t>
            </a:fld>
            <a:endParaRPr/>
          </a:p>
        </p:txBody>
      </p:sp>
    </p:spTree>
    <p:extLst>
      <p:ext uri="{BB962C8B-B14F-4D97-AF65-F5344CB8AC3E}">
        <p14:creationId xmlns:p14="http://schemas.microsoft.com/office/powerpoint/2010/main" val="172370874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03">
    <p:bg>
      <p:bgPr>
        <a:solidFill>
          <a:srgbClr val="881920"/>
        </a:solidFill>
        <a:effectLst/>
      </p:bgPr>
    </p:bg>
    <p:spTree>
      <p:nvGrpSpPr>
        <p:cNvPr id="1" name=""/>
        <p:cNvGrpSpPr/>
        <p:nvPr/>
      </p:nvGrpSpPr>
      <p:grpSpPr>
        <a:xfrm>
          <a:off x="0" y="0"/>
          <a:ext cx="0" cy="0"/>
          <a:chOff x="0" y="0"/>
          <a:chExt cx="0" cy="0"/>
        </a:xfrm>
      </p:grpSpPr>
      <p:sp>
        <p:nvSpPr>
          <p:cNvPr id="33" name="PEER | CSSR | INDIA"/>
          <p:cNvSpPr txBox="1"/>
          <p:nvPr/>
        </p:nvSpPr>
        <p:spPr>
          <a:xfrm>
            <a:off x="602390" y="12876838"/>
            <a:ext cx="4642558" cy="575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FFFFFF"/>
                </a:solidFill>
                <a:latin typeface="Open Sans Semibold"/>
                <a:ea typeface="Open Sans Semibold"/>
                <a:cs typeface="Open Sans Semibold"/>
                <a:sym typeface="Open Sans Semibold"/>
              </a:defRPr>
            </a:lvl1pPr>
          </a:lstStyle>
          <a:p>
            <a:r>
              <a:t>PEER | CSSR | INDIA</a:t>
            </a:r>
          </a:p>
        </p:txBody>
      </p:sp>
      <p:sp>
        <p:nvSpPr>
          <p:cNvPr id="34" name="Rectangle"/>
          <p:cNvSpPr/>
          <p:nvPr/>
        </p:nvSpPr>
        <p:spPr>
          <a:xfrm>
            <a:off x="1016000" y="13512800"/>
            <a:ext cx="3815338" cy="203200"/>
          </a:xfrm>
          <a:prstGeom prst="rect">
            <a:avLst/>
          </a:prstGeom>
          <a:solidFill>
            <a:srgbClr val="DDDDDD"/>
          </a:solidFill>
          <a:ln w="12700">
            <a:miter lim="400000"/>
          </a:ln>
        </p:spPr>
        <p:txBody>
          <a:bodyPr lIns="78283" tIns="78283" rIns="78283" bIns="78283"/>
          <a:lstStyle/>
          <a:p>
            <a:endParaRPr/>
          </a:p>
        </p:txBody>
      </p:sp>
      <p:sp>
        <p:nvSpPr>
          <p:cNvPr id="35" name="Slide Number"/>
          <p:cNvSpPr txBox="1">
            <a:spLocks noGrp="1"/>
          </p:cNvSpPr>
          <p:nvPr>
            <p:ph type="sldNum" sz="quarter" idx="2"/>
          </p:nvPr>
        </p:nvSpPr>
        <p:spPr>
          <a:xfrm>
            <a:off x="18851571" y="12177503"/>
            <a:ext cx="508300" cy="502197"/>
          </a:xfrm>
          <a:prstGeom prst="rect">
            <a:avLst/>
          </a:prstGeom>
        </p:spPr>
        <p:txBody>
          <a:bodyPr lIns="78283" tIns="78283" rIns="78283" bIns="78283" anchor="t"/>
          <a:lstStyle>
            <a:lvl1pPr algn="l" defTabSz="1662545">
              <a:defRPr sz="2400">
                <a:solidFill>
                  <a:srgbClr val="FFFFFF"/>
                </a:solidFill>
                <a:effectLst>
                  <a:outerShdw blurRad="12700" dist="25400" dir="2700000" rotWithShape="0">
                    <a:srgbClr val="DDDDDD"/>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2411918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218794" y="10698426"/>
            <a:ext cx="20726401" cy="768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919" tIns="121919" rIns="121919" bIns="121919" anchor="ctr">
            <a:normAutofit/>
          </a:bodyPr>
          <a:lstStyle/>
          <a:p>
            <a:r>
              <a:t>Title Text</a:t>
            </a:r>
          </a:p>
        </p:txBody>
      </p:sp>
      <p:sp>
        <p:nvSpPr>
          <p:cNvPr id="3" name="Body Level One…"/>
          <p:cNvSpPr txBox="1">
            <a:spLocks noGrp="1"/>
          </p:cNvSpPr>
          <p:nvPr>
            <p:ph type="body" idx="1"/>
          </p:nvPr>
        </p:nvSpPr>
        <p:spPr>
          <a:xfrm>
            <a:off x="2206890" y="11658533"/>
            <a:ext cx="20738305" cy="768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919" tIns="121919" rIns="121919" bIns="121919"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785599" y="12344399"/>
            <a:ext cx="5689601" cy="736601"/>
          </a:xfrm>
          <a:prstGeom prst="rect">
            <a:avLst/>
          </a:prstGeom>
          <a:ln w="12700">
            <a:miter lim="400000"/>
          </a:ln>
        </p:spPr>
        <p:txBody>
          <a:bodyPr wrap="none" lIns="121919" tIns="121919" rIns="121919" bIns="121919" anchor="ctr">
            <a:spAutoFit/>
          </a:bodyPr>
          <a:lstStyle>
            <a:lvl1pPr algn="r" defTabSz="2438400">
              <a:defRPr sz="3200">
                <a:latin typeface="HelveticaNeueLT Std Lt"/>
                <a:ea typeface="HelveticaNeueLT Std Lt"/>
                <a:cs typeface="HelveticaNeueLT Std Lt"/>
                <a:sym typeface="HelveticaNeueLT Std L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Lst>
  <p:transition spd="med"/>
  <p:txStyles>
    <p:title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p:titleStyle>
    <p:body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p:bodyStyle>
    <p:otherStyle>
      <a:lvl1pPr marL="0" marR="0" indent="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1pPr>
      <a:lvl2pPr marL="0" marR="0" indent="457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2pPr>
      <a:lvl3pPr marL="0" marR="0" indent="914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3pPr>
      <a:lvl4pPr marL="0" marR="0" indent="1371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4pPr>
      <a:lvl5pPr marL="0" marR="0" indent="18288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5pPr>
      <a:lvl6pPr marL="0" marR="0" indent="22860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6pPr>
      <a:lvl7pPr marL="0" marR="0" indent="2743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7pPr>
      <a:lvl8pPr marL="0" marR="0" indent="3200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8pPr>
      <a:lvl9pPr marL="0" marR="0" indent="3657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218794" y="10698426"/>
            <a:ext cx="20726401" cy="768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nchor="ctr">
            <a:normAutofit/>
          </a:bodyPr>
          <a:lstStyle/>
          <a:p>
            <a:r>
              <a:t>Title Text</a:t>
            </a:r>
          </a:p>
        </p:txBody>
      </p:sp>
      <p:sp>
        <p:nvSpPr>
          <p:cNvPr id="3" name="Body Level One…"/>
          <p:cNvSpPr txBox="1">
            <a:spLocks noGrp="1"/>
          </p:cNvSpPr>
          <p:nvPr>
            <p:ph type="body" idx="1"/>
          </p:nvPr>
        </p:nvSpPr>
        <p:spPr>
          <a:xfrm>
            <a:off x="2206890" y="11658533"/>
            <a:ext cx="20738305" cy="768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785599" y="12344399"/>
            <a:ext cx="5689601" cy="736601"/>
          </a:xfrm>
          <a:prstGeom prst="rect">
            <a:avLst/>
          </a:prstGeom>
          <a:ln w="12700">
            <a:miter lim="400000"/>
          </a:ln>
        </p:spPr>
        <p:txBody>
          <a:bodyPr wrap="none" lIns="121919" tIns="121919" rIns="121919" bIns="121919" anchor="ctr">
            <a:spAutoFit/>
          </a:bodyPr>
          <a:lstStyle>
            <a:lvl1pPr algn="r" defTabSz="2438400">
              <a:defRPr sz="3200">
                <a:latin typeface="HelveticaNeueLT Std Lt"/>
                <a:ea typeface="HelveticaNeueLT Std Lt"/>
                <a:cs typeface="HelveticaNeueLT Std Lt"/>
                <a:sym typeface="HelveticaNeueLT Std Lt"/>
              </a:defRPr>
            </a:lvl1pPr>
          </a:lstStyle>
          <a:p>
            <a:fld id="{86CB4B4D-7CA3-9044-876B-883B54F8677D}" type="slidenum">
              <a:t>‹#›</a:t>
            </a:fld>
            <a:endParaRPr/>
          </a:p>
        </p:txBody>
      </p:sp>
    </p:spTree>
    <p:extLst>
      <p:ext uri="{BB962C8B-B14F-4D97-AF65-F5344CB8AC3E}">
        <p14:creationId xmlns:p14="http://schemas.microsoft.com/office/powerpoint/2010/main" val="257537452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p:transition spd="med"/>
  <p:txStyles>
    <p:title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p:titleStyle>
    <p:body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p:bodyStyle>
    <p:otherStyle>
      <a:lvl1pPr marL="0" marR="0" indent="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1pPr>
      <a:lvl2pPr marL="0" marR="0" indent="457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2pPr>
      <a:lvl3pPr marL="0" marR="0" indent="914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3pPr>
      <a:lvl4pPr marL="0" marR="0" indent="1371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4pPr>
      <a:lvl5pPr marL="0" marR="0" indent="18288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5pPr>
      <a:lvl6pPr marL="0" marR="0" indent="22860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6pPr>
      <a:lvl7pPr marL="0" marR="0" indent="2743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7pPr>
      <a:lvl8pPr marL="0" marR="0" indent="3200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8pPr>
      <a:lvl9pPr marL="0" marR="0" indent="3657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2.jpeg"/><Relationship Id="rId7"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LESSON 1…"/>
          <p:cNvSpPr txBox="1"/>
          <p:nvPr/>
        </p:nvSpPr>
        <p:spPr>
          <a:xfrm>
            <a:off x="1200259" y="4083124"/>
            <a:ext cx="9545837" cy="2145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defTabSz="2438400">
              <a:lnSpc>
                <a:spcPct val="80000"/>
              </a:lnSpc>
              <a:defRPr sz="6400" b="1">
                <a:solidFill>
                  <a:srgbClr val="FFFFFF"/>
                </a:solidFill>
                <a:latin typeface="Open Sans"/>
                <a:ea typeface="Open Sans"/>
                <a:cs typeface="Open Sans"/>
                <a:sym typeface="Open Sans"/>
              </a:defRPr>
            </a:pPr>
            <a:r>
              <a:rPr dirty="0"/>
              <a:t>LESSON 1</a:t>
            </a:r>
          </a:p>
          <a:p>
            <a:pPr defTabSz="2438400">
              <a:lnSpc>
                <a:spcPct val="80000"/>
              </a:lnSpc>
              <a:defRPr sz="6400">
                <a:solidFill>
                  <a:srgbClr val="FFFFFF"/>
                </a:solidFill>
                <a:latin typeface="Open Sans"/>
                <a:ea typeface="Open Sans"/>
                <a:cs typeface="Open Sans"/>
                <a:sym typeface="Open Sans"/>
              </a:defRPr>
            </a:pPr>
            <a:r>
              <a:rPr dirty="0"/>
              <a:t>COURSE INTRODUCTION</a:t>
            </a:r>
          </a:p>
        </p:txBody>
      </p:sp>
      <p:pic>
        <p:nvPicPr>
          <p:cNvPr id="169" name="CSSR-logo-white-01.png" descr="CSSR-logo-white-01.png"/>
          <p:cNvPicPr>
            <a:picLocks noChangeAspect="1"/>
          </p:cNvPicPr>
          <p:nvPr/>
        </p:nvPicPr>
        <p:blipFill>
          <a:blip r:embed="rId2"/>
          <a:stretch>
            <a:fillRect/>
          </a:stretch>
        </p:blipFill>
        <p:spPr>
          <a:xfrm>
            <a:off x="13764594" y="9546699"/>
            <a:ext cx="8714406" cy="3226787"/>
          </a:xfrm>
          <a:prstGeom prst="rect">
            <a:avLst/>
          </a:prstGeom>
          <a:ln w="12700">
            <a:miter lim="400000"/>
          </a:ln>
        </p:spPr>
      </p:pic>
      <p:sp>
        <p:nvSpPr>
          <p:cNvPr id="10" name="TextBox 9">
            <a:extLst>
              <a:ext uri="{FF2B5EF4-FFF2-40B4-BE49-F238E27FC236}">
                <a16:creationId xmlns:a16="http://schemas.microsoft.com/office/drawing/2014/main" id="{2CE3C00D-99B9-6CF6-2301-0BB16E944A71}"/>
              </a:ext>
            </a:extLst>
          </p:cNvPr>
          <p:cNvSpPr txBox="1"/>
          <p:nvPr/>
        </p:nvSpPr>
        <p:spPr>
          <a:xfrm>
            <a:off x="602390" y="4471001"/>
            <a:ext cx="11132820" cy="26500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pPr defTabSz="2438400">
              <a:lnSpc>
                <a:spcPct val="80000"/>
              </a:lnSpc>
              <a:defRPr sz="6400" b="1">
                <a:solidFill>
                  <a:srgbClr val="FFFFFF"/>
                </a:solidFill>
                <a:latin typeface="Open Sans"/>
                <a:ea typeface="Open Sans"/>
                <a:cs typeface="Open Sans"/>
                <a:sym typeface="Open Sans"/>
              </a:defRPr>
            </a:pPr>
            <a:r>
              <a:rPr lang="en-US" dirty="0"/>
              <a:t>LESSON 2</a:t>
            </a:r>
          </a:p>
          <a:p>
            <a:pPr defTabSz="2438400">
              <a:lnSpc>
                <a:spcPct val="80000"/>
              </a:lnSpc>
              <a:spcBef>
                <a:spcPts val="1000"/>
              </a:spcBef>
              <a:defRPr sz="6400" cap="all">
                <a:solidFill>
                  <a:srgbClr val="FFFFFF"/>
                </a:solidFill>
                <a:latin typeface="Open Sans"/>
                <a:ea typeface="Open Sans"/>
                <a:cs typeface="Open Sans"/>
                <a:sym typeface="Open Sans"/>
              </a:defRPr>
            </a:pPr>
            <a:r>
              <a:rPr lang="en-US" dirty="0"/>
              <a:t>Organizing and Starting </a:t>
            </a:r>
          </a:p>
          <a:p>
            <a:pPr defTabSz="2438400">
              <a:lnSpc>
                <a:spcPct val="80000"/>
              </a:lnSpc>
              <a:defRPr sz="6400" cap="all">
                <a:solidFill>
                  <a:srgbClr val="FFFFFF"/>
                </a:solidFill>
                <a:latin typeface="Open Sans"/>
                <a:ea typeface="Open Sans"/>
                <a:cs typeface="Open Sans"/>
                <a:sym typeface="Open Sans"/>
              </a:defRPr>
            </a:pPr>
            <a:r>
              <a:rPr lang="en-US" dirty="0"/>
              <a:t>a CSSR Operation</a:t>
            </a:r>
          </a:p>
        </p:txBody>
      </p:sp>
      <p:pic>
        <p:nvPicPr>
          <p:cNvPr id="4" name="Shor team2" descr="Shor team2">
            <a:extLst>
              <a:ext uri="{FF2B5EF4-FFF2-40B4-BE49-F238E27FC236}">
                <a16:creationId xmlns:a16="http://schemas.microsoft.com/office/drawing/2014/main" id="{782BFB5E-8639-7A9A-5A70-2E762210F242}"/>
              </a:ext>
            </a:extLst>
          </p:cNvPr>
          <p:cNvPicPr>
            <a:picLocks noChangeAspect="1"/>
          </p:cNvPicPr>
          <p:nvPr/>
        </p:nvPicPr>
        <p:blipFill>
          <a:blip r:embed="rId3"/>
          <a:srcRect l="1228" t="24176" r="784" b="2033"/>
          <a:stretch>
            <a:fillRect/>
          </a:stretch>
        </p:blipFill>
        <p:spPr>
          <a:xfrm>
            <a:off x="-23318" y="33021"/>
            <a:ext cx="24384000" cy="13706180"/>
          </a:xfrm>
          <a:prstGeom prst="rect">
            <a:avLst/>
          </a:prstGeom>
          <a:ln w="12700">
            <a:miter lim="400000"/>
          </a:ln>
        </p:spPr>
      </p:pic>
      <p:sp>
        <p:nvSpPr>
          <p:cNvPr id="167" name="Rectangle"/>
          <p:cNvSpPr/>
          <p:nvPr/>
        </p:nvSpPr>
        <p:spPr>
          <a:xfrm>
            <a:off x="410" y="11600"/>
            <a:ext cx="24384000" cy="13716000"/>
          </a:xfrm>
          <a:prstGeom prst="rect">
            <a:avLst/>
          </a:prstGeom>
          <a:solidFill>
            <a:srgbClr val="535353">
              <a:alpha val="80000"/>
            </a:srgbClr>
          </a:solidFill>
          <a:ln w="12700">
            <a:miter lim="400000"/>
          </a:ln>
        </p:spPr>
        <p:txBody>
          <a:bodyPr lIns="78283" tIns="78283" rIns="78283" bIns="78283"/>
          <a:lstStyle/>
          <a:p>
            <a:endParaRPr dirty="0"/>
          </a:p>
        </p:txBody>
      </p:sp>
      <p:sp>
        <p:nvSpPr>
          <p:cNvPr id="170" name="Shape"/>
          <p:cNvSpPr/>
          <p:nvPr/>
        </p:nvSpPr>
        <p:spPr>
          <a:xfrm flipH="1">
            <a:off x="0" y="12699"/>
            <a:ext cx="24384000" cy="25221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a:miter lim="400000"/>
          </a:ln>
        </p:spPr>
        <p:txBody>
          <a:bodyPr lIns="78283" tIns="78283" rIns="78283" bIns="78283"/>
          <a:lstStyle/>
          <a:p>
            <a:endParaRPr dirty="0">
              <a:latin typeface="Arial Black" panose="020B0A04020102020204" pitchFamily="34" charset="0"/>
            </a:endParaRPr>
          </a:p>
        </p:txBody>
      </p:sp>
      <p:pic>
        <p:nvPicPr>
          <p:cNvPr id="2" name="Picture 1" descr="A logo with text on it&#10;&#10;AI-generated content may be incorrect.">
            <a:extLst>
              <a:ext uri="{FF2B5EF4-FFF2-40B4-BE49-F238E27FC236}">
                <a16:creationId xmlns:a16="http://schemas.microsoft.com/office/drawing/2014/main" id="{8866E3E0-DEED-6FEC-0E68-E49EA1B97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5" name="Picture 4">
            <a:extLst>
              <a:ext uri="{FF2B5EF4-FFF2-40B4-BE49-F238E27FC236}">
                <a16:creationId xmlns:a16="http://schemas.microsoft.com/office/drawing/2014/main" id="{C5BADA77-5C7C-53F3-FE9A-88C61CAF92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
        <p:nvSpPr>
          <p:cNvPr id="7" name="Rectangle: Rounded Corners 6">
            <a:extLst>
              <a:ext uri="{FF2B5EF4-FFF2-40B4-BE49-F238E27FC236}">
                <a16:creationId xmlns:a16="http://schemas.microsoft.com/office/drawing/2014/main" id="{E6FBA4D5-658C-EC97-0282-E9ECBE9B18A2}"/>
              </a:ext>
            </a:extLst>
          </p:cNvPr>
          <p:cNvSpPr/>
          <p:nvPr/>
        </p:nvSpPr>
        <p:spPr>
          <a:xfrm>
            <a:off x="4177045" y="511713"/>
            <a:ext cx="16609133" cy="1809404"/>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r>
              <a:rPr kumimoji="0" lang="en-US" sz="4800" b="0" i="0" u="none" strike="noStrike" cap="none" spc="0" normalizeH="0" baseline="0" dirty="0">
                <a:ln>
                  <a:noFill/>
                </a:ln>
                <a:solidFill>
                  <a:srgbClr val="000000"/>
                </a:solidFill>
                <a:effectLst/>
                <a:uFillTx/>
                <a:latin typeface="Arial Black" panose="020B0A04020102020204" pitchFamily="34" charset="0"/>
                <a:sym typeface="Arial"/>
              </a:rPr>
              <a:t>                  </a:t>
            </a:r>
            <a:r>
              <a:rPr kumimoji="0" lang="hi-IN" sz="4800" b="0" i="0" u="none" strike="noStrike" cap="none" spc="0" normalizeH="0" baseline="0" dirty="0">
                <a:ln>
                  <a:noFill/>
                </a:ln>
                <a:solidFill>
                  <a:srgbClr val="000000"/>
                </a:solidFill>
                <a:effectLst/>
                <a:uFillTx/>
                <a:latin typeface="Arial Black" panose="020B0A04020102020204" pitchFamily="34" charset="0"/>
                <a:sym typeface="Arial"/>
              </a:rPr>
              <a:t>ढही हुई संरचना </a:t>
            </a:r>
            <a:r>
              <a:rPr lang="hi-IN" sz="4800" dirty="0">
                <a:latin typeface="Arial Black" panose="020B0A04020102020204" pitchFamily="34" charset="0"/>
              </a:rPr>
              <a:t>में </a:t>
            </a:r>
            <a:r>
              <a:rPr kumimoji="0" lang="hi-IN" sz="4800" b="0" i="0" u="none" strike="noStrike" cap="none" spc="0" normalizeH="0" baseline="0" dirty="0">
                <a:ln>
                  <a:noFill/>
                </a:ln>
                <a:solidFill>
                  <a:srgbClr val="000000"/>
                </a:solidFill>
                <a:effectLst/>
                <a:uFillTx/>
                <a:latin typeface="Arial Black" panose="020B0A04020102020204" pitchFamily="34" charset="0"/>
                <a:sym typeface="Arial"/>
              </a:rPr>
              <a:t>खोज और बचाव </a:t>
            </a:r>
            <a:endParaRPr kumimoji="0" lang="en-US" sz="4800" b="0" i="0" u="none" strike="noStrike" cap="none" spc="0" normalizeH="0" baseline="0" dirty="0">
              <a:ln>
                <a:noFill/>
              </a:ln>
              <a:solidFill>
                <a:srgbClr val="000000"/>
              </a:solidFill>
              <a:effectLst/>
              <a:uFillTx/>
              <a:latin typeface="Arial Black" panose="020B0A04020102020204" pitchFamily="34" charset="0"/>
              <a:sym typeface="Arial"/>
            </a:endParaRPr>
          </a:p>
          <a:p>
            <a:pPr marL="0" marR="0" indent="0" algn="l" defTabSz="1662545"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000000"/>
                </a:solidFill>
                <a:effectLst/>
                <a:uFillTx/>
                <a:latin typeface="Arial Black" panose="020B0A04020102020204" pitchFamily="34" charset="0"/>
                <a:sym typeface="Arial"/>
              </a:rPr>
              <a:t>COLLAPSED STRUCTURE SEARCH AND RESCUE</a:t>
            </a:r>
          </a:p>
        </p:txBody>
      </p:sp>
      <p:pic>
        <p:nvPicPr>
          <p:cNvPr id="8" name="Image" descr="LESSON">
            <a:extLst>
              <a:ext uri="{FF2B5EF4-FFF2-40B4-BE49-F238E27FC236}">
                <a16:creationId xmlns:a16="http://schemas.microsoft.com/office/drawing/2014/main" id="{A18792FC-710C-A71E-000E-2252E3DA8E5D}"/>
              </a:ext>
              <a:ext uri="{C183D7F6-B498-43B3-948B-1728B52AA6E4}">
                <adec:decorative xmlns:adec="http://schemas.microsoft.com/office/drawing/2017/decorative" val="0"/>
              </a:ext>
            </a:extLst>
          </p:cNvPr>
          <p:cNvPicPr>
            <a:picLocks noChangeAspect="1"/>
          </p:cNvPicPr>
          <p:nvPr/>
        </p:nvPicPr>
        <p:blipFill>
          <a:blip r:embed="rId6">
            <a:alphaModFix amt="90000"/>
          </a:blip>
          <a:srcRect l="50481"/>
          <a:stretch>
            <a:fillRect/>
          </a:stretch>
        </p:blipFill>
        <p:spPr>
          <a:xfrm>
            <a:off x="0" y="4557348"/>
            <a:ext cx="12192000" cy="3219448"/>
          </a:xfrm>
          <a:prstGeom prst="rect">
            <a:avLst/>
          </a:prstGeom>
          <a:solidFill>
            <a:schemeClr val="accent6">
              <a:lumMod val="75000"/>
            </a:schemeClr>
          </a:solidFill>
          <a:ln w="12700">
            <a:miter lim="400000"/>
          </a:ln>
        </p:spPr>
      </p:pic>
      <p:sp>
        <p:nvSpPr>
          <p:cNvPr id="164"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solidFill>
                  <a:srgbClr val="FF0000"/>
                </a:solidFill>
              </a:rPr>
              <a:t>NDRF</a:t>
            </a:r>
            <a:r>
              <a:rPr dirty="0">
                <a:solidFill>
                  <a:srgbClr val="FF0000"/>
                </a:solidFill>
              </a:rPr>
              <a:t> | CSSR | INDIA</a:t>
            </a:r>
          </a:p>
        </p:txBody>
      </p:sp>
      <p:sp>
        <p:nvSpPr>
          <p:cNvPr id="165"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dirty="0"/>
          </a:p>
        </p:txBody>
      </p:sp>
      <p:sp>
        <p:nvSpPr>
          <p:cNvPr id="9" name="PPT 1-2">
            <a:extLst>
              <a:ext uri="{FF2B5EF4-FFF2-40B4-BE49-F238E27FC236}">
                <a16:creationId xmlns:a16="http://schemas.microsoft.com/office/drawing/2014/main" id="{9123D43C-C5A6-CA5D-EE11-670395A17A56}"/>
              </a:ext>
            </a:extLst>
          </p:cNvPr>
          <p:cNvSpPr txBox="1"/>
          <p:nvPr/>
        </p:nvSpPr>
        <p:spPr>
          <a:xfrm>
            <a:off x="21715470" y="12813338"/>
            <a:ext cx="1527060" cy="619760"/>
          </a:xfrm>
          <a:prstGeom prst="rect">
            <a:avLst/>
          </a:prstGeom>
          <a:solidFill>
            <a:schemeClr val="bg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numCol="1" anchor="t">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hi-IN" dirty="0"/>
              <a:t>9</a:t>
            </a:r>
            <a:r>
              <a:rPr b="1" dirty="0"/>
              <a:t>-</a:t>
            </a:r>
            <a:r>
              <a:rPr lang="en-US" b="1" dirty="0"/>
              <a:t>1</a:t>
            </a:r>
            <a:endParaRPr b="1" dirty="0"/>
          </a:p>
        </p:txBody>
      </p:sp>
      <p:sp>
        <p:nvSpPr>
          <p:cNvPr id="175" name="Rectangle"/>
          <p:cNvSpPr/>
          <p:nvPr/>
        </p:nvSpPr>
        <p:spPr>
          <a:xfrm>
            <a:off x="21539200" y="13512801"/>
            <a:ext cx="1879600" cy="203201"/>
          </a:xfrm>
          <a:prstGeom prst="rect">
            <a:avLst/>
          </a:prstGeom>
          <a:solidFill>
            <a:srgbClr val="C00000"/>
          </a:solidFill>
          <a:ln w="12700" cap="flat">
            <a:noFill/>
            <a:miter lim="400000"/>
          </a:ln>
          <a:effectLst/>
        </p:spPr>
        <p:txBody>
          <a:bodyPr wrap="square" lIns="78283" tIns="78283" rIns="78283" bIns="78283" numCol="1" anchor="t">
            <a:noAutofit/>
          </a:bodyPr>
          <a:lstStyle/>
          <a:p>
            <a:endParaRPr dirty="0"/>
          </a:p>
        </p:txBody>
      </p:sp>
      <p:sp>
        <p:nvSpPr>
          <p:cNvPr id="6" name="LESSON 9…">
            <a:extLst>
              <a:ext uri="{FF2B5EF4-FFF2-40B4-BE49-F238E27FC236}">
                <a16:creationId xmlns:a16="http://schemas.microsoft.com/office/drawing/2014/main" id="{DC7B1E75-C435-EB9C-0752-2F85542698BA}"/>
              </a:ext>
            </a:extLst>
          </p:cNvPr>
          <p:cNvSpPr txBox="1"/>
          <p:nvPr/>
        </p:nvSpPr>
        <p:spPr>
          <a:xfrm>
            <a:off x="1012979" y="4880684"/>
            <a:ext cx="9439975" cy="1782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defTabSz="2438400">
              <a:lnSpc>
                <a:spcPct val="80000"/>
              </a:lnSpc>
              <a:defRPr sz="6400" b="1">
                <a:solidFill>
                  <a:srgbClr val="FFFFFF"/>
                </a:solidFill>
                <a:latin typeface="Open Sans"/>
                <a:ea typeface="Open Sans"/>
                <a:cs typeface="Open Sans"/>
                <a:sym typeface="Open Sans"/>
              </a:defRPr>
            </a:pPr>
            <a:r>
              <a:rPr lang="hi-IN" dirty="0"/>
              <a:t>पाठ 9 : सहारा देने की विधियाँ</a:t>
            </a:r>
            <a:endParaRPr lang="en-IN" dirty="0"/>
          </a:p>
          <a:p>
            <a:pPr defTabSz="2438400">
              <a:lnSpc>
                <a:spcPct val="80000"/>
              </a:lnSpc>
              <a:defRPr sz="6400" b="1">
                <a:solidFill>
                  <a:srgbClr val="FFFFFF"/>
                </a:solidFill>
                <a:latin typeface="Open Sans"/>
                <a:ea typeface="Open Sans"/>
                <a:cs typeface="Open Sans"/>
                <a:sym typeface="Open Sans"/>
              </a:defRPr>
            </a:pPr>
            <a:r>
              <a:rPr lang="en-IN" dirty="0"/>
              <a:t>Shoring Methods</a:t>
            </a:r>
          </a:p>
        </p:txBody>
      </p:sp>
      <p:pic>
        <p:nvPicPr>
          <p:cNvPr id="11" name="CSSR-logo-white-01.png" descr="CSSR-logo-white-01.png">
            <a:extLst>
              <a:ext uri="{FF2B5EF4-FFF2-40B4-BE49-F238E27FC236}">
                <a16:creationId xmlns:a16="http://schemas.microsoft.com/office/drawing/2014/main" id="{CD907E02-FE4D-9DD3-717C-5F89E889C8A2}"/>
              </a:ext>
            </a:extLst>
          </p:cNvPr>
          <p:cNvPicPr>
            <a:picLocks noChangeAspect="1"/>
          </p:cNvPicPr>
          <p:nvPr/>
        </p:nvPicPr>
        <p:blipFill>
          <a:blip r:embed="rId7"/>
          <a:stretch>
            <a:fillRect/>
          </a:stretch>
        </p:blipFill>
        <p:spPr>
          <a:xfrm>
            <a:off x="14952758" y="7515862"/>
            <a:ext cx="7583187" cy="5360976"/>
          </a:xfrm>
          <a:prstGeom prst="rect">
            <a:avLst/>
          </a:prstGeom>
          <a:ln w="12700">
            <a:miter lim="400000"/>
          </a:ln>
        </p:spPr>
      </p:pic>
      <p:sp>
        <p:nvSpPr>
          <p:cNvPr id="12" name="TextBox 11">
            <a:extLst>
              <a:ext uri="{FF2B5EF4-FFF2-40B4-BE49-F238E27FC236}">
                <a16:creationId xmlns:a16="http://schemas.microsoft.com/office/drawing/2014/main" id="{5E6B4F73-021D-D375-674E-2218C8EB3CBC}"/>
              </a:ext>
            </a:extLst>
          </p:cNvPr>
          <p:cNvSpPr txBox="1"/>
          <p:nvPr/>
        </p:nvSpPr>
        <p:spPr>
          <a:xfrm>
            <a:off x="13498830" y="12393341"/>
            <a:ext cx="12275820"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hi-IN" sz="6000" b="1" dirty="0">
                <a:solidFill>
                  <a:srgbClr val="FFFF00"/>
                </a:solidFill>
              </a:rPr>
              <a:t>उप निरीक्षक/</a:t>
            </a:r>
            <a:r>
              <a:rPr lang="hi-IN" sz="6000" b="1" dirty="0" err="1">
                <a:solidFill>
                  <a:srgbClr val="FFFF00"/>
                </a:solidFill>
              </a:rPr>
              <a:t>जीडी</a:t>
            </a:r>
            <a:r>
              <a:rPr lang="hi-IN" sz="6000" b="1" dirty="0">
                <a:solidFill>
                  <a:srgbClr val="FFFF00"/>
                </a:solidFill>
              </a:rPr>
              <a:t> रवींद्र</a:t>
            </a:r>
            <a:endParaRPr lang="en-IN" sz="6000" b="1" dirty="0">
              <a:solidFill>
                <a:srgbClr val="FFFF00"/>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189"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190"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191"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19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pic>
        <p:nvPicPr>
          <p:cNvPr id="193" name="image.tif" descr="image.tif"/>
          <p:cNvPicPr>
            <a:picLocks noChangeAspect="1"/>
          </p:cNvPicPr>
          <p:nvPr/>
        </p:nvPicPr>
        <p:blipFill>
          <a:blip r:embed="rId2"/>
          <a:stretch>
            <a:fillRect/>
          </a:stretch>
        </p:blipFill>
        <p:spPr>
          <a:xfrm>
            <a:off x="5506322" y="2197636"/>
            <a:ext cx="18073288" cy="10160001"/>
          </a:xfrm>
          <a:prstGeom prst="rect">
            <a:avLst/>
          </a:prstGeom>
          <a:ln w="12700">
            <a:miter lim="400000"/>
          </a:ln>
        </p:spPr>
      </p:pic>
      <p:sp>
        <p:nvSpPr>
          <p:cNvPr id="194" name="Window / Door Shore"/>
          <p:cNvSpPr txBox="1"/>
          <p:nvPr/>
        </p:nvSpPr>
        <p:spPr>
          <a:xfrm>
            <a:off x="804390" y="5301625"/>
            <a:ext cx="5868427" cy="3112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r>
              <a:rPr lang="hi-IN" dirty="0"/>
              <a:t>खिड़की / दरवाज़ा शोर (</a:t>
            </a:r>
            <a:r>
              <a:rPr lang="en-IN" dirty="0"/>
              <a:t>Window / Door Shore)</a:t>
            </a:r>
            <a:endParaRPr dirty="0"/>
          </a:p>
        </p:txBody>
      </p:sp>
      <p:sp>
        <p:nvSpPr>
          <p:cNvPr id="2" name="PEER | CSSR | INDIA">
            <a:extLst>
              <a:ext uri="{FF2B5EF4-FFF2-40B4-BE49-F238E27FC236}">
                <a16:creationId xmlns:a16="http://schemas.microsoft.com/office/drawing/2014/main" id="{11A3B5A9-6680-F29A-6E19-A5AB0751CBF7}"/>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3" name="Picture 2" descr="A logo with text on it&#10;&#10;AI-generated content may be incorrect.">
            <a:extLst>
              <a:ext uri="{FF2B5EF4-FFF2-40B4-BE49-F238E27FC236}">
                <a16:creationId xmlns:a16="http://schemas.microsoft.com/office/drawing/2014/main" id="{A61B453C-FD00-8BD9-9DC1-4A2A1FBC04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4" name="Picture 3">
            <a:extLst>
              <a:ext uri="{FF2B5EF4-FFF2-40B4-BE49-F238E27FC236}">
                <a16:creationId xmlns:a16="http://schemas.microsoft.com/office/drawing/2014/main" id="{F3E15A4B-A143-865F-ACEA-60136B306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197"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198"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199"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20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pic>
        <p:nvPicPr>
          <p:cNvPr id="201" name="T-Spot shore" descr="T-Spot shore"/>
          <p:cNvPicPr>
            <a:picLocks noChangeAspect="1"/>
          </p:cNvPicPr>
          <p:nvPr/>
        </p:nvPicPr>
        <p:blipFill>
          <a:blip r:embed="rId2"/>
          <a:stretch>
            <a:fillRect/>
          </a:stretch>
        </p:blipFill>
        <p:spPr>
          <a:xfrm>
            <a:off x="7437369" y="2123144"/>
            <a:ext cx="14774931" cy="10668001"/>
          </a:xfrm>
          <a:prstGeom prst="rect">
            <a:avLst/>
          </a:prstGeom>
          <a:ln w="12700">
            <a:miter lim="400000"/>
          </a:ln>
        </p:spPr>
      </p:pic>
      <p:sp>
        <p:nvSpPr>
          <p:cNvPr id="202" name="“T”-Spot Shore"/>
          <p:cNvSpPr txBox="1"/>
          <p:nvPr/>
        </p:nvSpPr>
        <p:spPr>
          <a:xfrm>
            <a:off x="1095769" y="6227266"/>
            <a:ext cx="6274046" cy="2127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r>
              <a:rPr lang="en-IN" dirty="0"/>
              <a:t>“T”-</a:t>
            </a:r>
            <a:r>
              <a:rPr lang="hi-IN" dirty="0"/>
              <a:t>स्पॉट शोर </a:t>
            </a:r>
            <a:endParaRPr lang="en-IN" dirty="0"/>
          </a:p>
          <a:p>
            <a:r>
              <a:rPr lang="hi-IN" dirty="0"/>
              <a:t>(</a:t>
            </a:r>
            <a:r>
              <a:rPr lang="en-IN" dirty="0"/>
              <a:t>T-Spot Shore)</a:t>
            </a:r>
            <a:endParaRPr dirty="0"/>
          </a:p>
        </p:txBody>
      </p:sp>
      <p:sp>
        <p:nvSpPr>
          <p:cNvPr id="2" name="PEER | CSSR | INDIA">
            <a:extLst>
              <a:ext uri="{FF2B5EF4-FFF2-40B4-BE49-F238E27FC236}">
                <a16:creationId xmlns:a16="http://schemas.microsoft.com/office/drawing/2014/main" id="{0AA77534-F253-045E-391A-82E5B956690C}"/>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3" name="Picture 2" descr="A logo with text on it&#10;&#10;AI-generated content may be incorrect.">
            <a:extLst>
              <a:ext uri="{FF2B5EF4-FFF2-40B4-BE49-F238E27FC236}">
                <a16:creationId xmlns:a16="http://schemas.microsoft.com/office/drawing/2014/main" id="{6F31A04B-8126-9917-DA8D-CF7F7BCE83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4" name="Picture 3">
            <a:extLst>
              <a:ext uri="{FF2B5EF4-FFF2-40B4-BE49-F238E27FC236}">
                <a16:creationId xmlns:a16="http://schemas.microsoft.com/office/drawing/2014/main" id="{A31133C0-5013-DE4F-2DB5-40C7609FE7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205"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206"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207"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20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pic>
        <p:nvPicPr>
          <p:cNvPr id="209" name="Raker" descr="Raker"/>
          <p:cNvPicPr>
            <a:picLocks noChangeAspect="1"/>
          </p:cNvPicPr>
          <p:nvPr/>
        </p:nvPicPr>
        <p:blipFill>
          <a:blip r:embed="rId2"/>
          <a:srcRect b="1911"/>
          <a:stretch>
            <a:fillRect/>
          </a:stretch>
        </p:blipFill>
        <p:spPr>
          <a:xfrm>
            <a:off x="6614107" y="1775459"/>
            <a:ext cx="14428803" cy="10668001"/>
          </a:xfrm>
          <a:prstGeom prst="rect">
            <a:avLst/>
          </a:prstGeom>
          <a:ln w="12700">
            <a:miter lim="400000"/>
          </a:ln>
        </p:spPr>
      </p:pic>
      <p:sp>
        <p:nvSpPr>
          <p:cNvPr id="210" name="Raker Shore"/>
          <p:cNvSpPr txBox="1"/>
          <p:nvPr/>
        </p:nvSpPr>
        <p:spPr>
          <a:xfrm>
            <a:off x="1095769" y="6227266"/>
            <a:ext cx="6274046" cy="2127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r>
              <a:rPr lang="hi-IN" dirty="0"/>
              <a:t>रैकर शोर </a:t>
            </a:r>
            <a:endParaRPr lang="en-IN" dirty="0"/>
          </a:p>
          <a:p>
            <a:r>
              <a:rPr lang="hi-IN" dirty="0"/>
              <a:t>(</a:t>
            </a:r>
            <a:r>
              <a:rPr lang="en-IN" dirty="0"/>
              <a:t>Raker Shore)</a:t>
            </a:r>
            <a:endParaRPr dirty="0"/>
          </a:p>
        </p:txBody>
      </p:sp>
      <p:sp>
        <p:nvSpPr>
          <p:cNvPr id="2" name="PEER | CSSR | INDIA">
            <a:extLst>
              <a:ext uri="{FF2B5EF4-FFF2-40B4-BE49-F238E27FC236}">
                <a16:creationId xmlns:a16="http://schemas.microsoft.com/office/drawing/2014/main" id="{F821645F-5562-E711-3BFC-DF7135206469}"/>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3" name="Picture 2" descr="A logo with text on it&#10;&#10;AI-generated content may be incorrect.">
            <a:extLst>
              <a:ext uri="{FF2B5EF4-FFF2-40B4-BE49-F238E27FC236}">
                <a16:creationId xmlns:a16="http://schemas.microsoft.com/office/drawing/2014/main" id="{5CA5F499-7A21-F99B-09FE-B3FFD0E1F3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4" name="Picture 3">
            <a:extLst>
              <a:ext uri="{FF2B5EF4-FFF2-40B4-BE49-F238E27FC236}">
                <a16:creationId xmlns:a16="http://schemas.microsoft.com/office/drawing/2014/main" id="{B40EBA58-9B12-7C04-70F2-7822B33DE0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213"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214"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215"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21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pic>
        <p:nvPicPr>
          <p:cNvPr id="217" name="Lace" descr="Lace"/>
          <p:cNvPicPr>
            <a:picLocks noChangeAspect="1"/>
          </p:cNvPicPr>
          <p:nvPr/>
        </p:nvPicPr>
        <p:blipFill>
          <a:blip r:embed="rId2"/>
          <a:srcRect t="3073" b="9500"/>
          <a:stretch>
            <a:fillRect/>
          </a:stretch>
        </p:blipFill>
        <p:spPr>
          <a:xfrm>
            <a:off x="8127776" y="1524000"/>
            <a:ext cx="15563214" cy="10668001"/>
          </a:xfrm>
          <a:prstGeom prst="rect">
            <a:avLst/>
          </a:prstGeom>
          <a:ln w="12700">
            <a:miter lim="400000"/>
          </a:ln>
        </p:spPr>
      </p:pic>
      <p:sp>
        <p:nvSpPr>
          <p:cNvPr id="218" name="Laced Post Shore"/>
          <p:cNvSpPr txBox="1"/>
          <p:nvPr/>
        </p:nvSpPr>
        <p:spPr>
          <a:xfrm>
            <a:off x="1095769" y="5122365"/>
            <a:ext cx="5678604" cy="3112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r>
              <a:rPr lang="en-US" dirty="0" err="1"/>
              <a:t>लेस्ड</a:t>
            </a:r>
            <a:r>
              <a:rPr lang="en-US" dirty="0"/>
              <a:t> </a:t>
            </a:r>
            <a:r>
              <a:rPr lang="en-US" dirty="0" err="1"/>
              <a:t>पोस्ट</a:t>
            </a:r>
            <a:r>
              <a:rPr lang="en-US" dirty="0"/>
              <a:t> </a:t>
            </a:r>
            <a:r>
              <a:rPr lang="en-US" dirty="0" err="1"/>
              <a:t>शोर</a:t>
            </a:r>
            <a:r>
              <a:rPr lang="en-US" dirty="0"/>
              <a:t> (Laced Post Shore)</a:t>
            </a:r>
            <a:endParaRPr dirty="0"/>
          </a:p>
        </p:txBody>
      </p:sp>
      <p:sp>
        <p:nvSpPr>
          <p:cNvPr id="2" name="PEER | CSSR | INDIA">
            <a:extLst>
              <a:ext uri="{FF2B5EF4-FFF2-40B4-BE49-F238E27FC236}">
                <a16:creationId xmlns:a16="http://schemas.microsoft.com/office/drawing/2014/main" id="{70830202-FDA6-E9D0-7519-D031858AB1A3}"/>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3" name="Picture 2" descr="A logo with text on it&#10;&#10;AI-generated content may be incorrect.">
            <a:extLst>
              <a:ext uri="{FF2B5EF4-FFF2-40B4-BE49-F238E27FC236}">
                <a16:creationId xmlns:a16="http://schemas.microsoft.com/office/drawing/2014/main" id="{237CABD8-A0A6-80BF-139E-612D2DB144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4" name="Picture 3">
            <a:extLst>
              <a:ext uri="{FF2B5EF4-FFF2-40B4-BE49-F238E27FC236}">
                <a16:creationId xmlns:a16="http://schemas.microsoft.com/office/drawing/2014/main" id="{E7003173-9BE3-9C7E-B71F-F0E602A8F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221"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222"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223"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22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pic>
        <p:nvPicPr>
          <p:cNvPr id="225" name="Horizontal" descr="Horizontal"/>
          <p:cNvPicPr>
            <a:picLocks noChangeAspect="1"/>
          </p:cNvPicPr>
          <p:nvPr/>
        </p:nvPicPr>
        <p:blipFill>
          <a:blip r:embed="rId2"/>
          <a:srcRect b="651"/>
          <a:stretch>
            <a:fillRect/>
          </a:stretch>
        </p:blipFill>
        <p:spPr>
          <a:xfrm>
            <a:off x="7555030" y="1383337"/>
            <a:ext cx="11971025" cy="11430001"/>
          </a:xfrm>
          <a:prstGeom prst="rect">
            <a:avLst/>
          </a:prstGeom>
          <a:ln w="12700">
            <a:miter lim="400000"/>
          </a:ln>
        </p:spPr>
      </p:pic>
      <p:sp>
        <p:nvSpPr>
          <p:cNvPr id="226" name="Horizontal Shore"/>
          <p:cNvSpPr txBox="1"/>
          <p:nvPr/>
        </p:nvSpPr>
        <p:spPr>
          <a:xfrm>
            <a:off x="1095769" y="5674816"/>
            <a:ext cx="6274046" cy="3112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r>
              <a:rPr lang="hi-IN" dirty="0"/>
              <a:t>क्षैतिज शोर (</a:t>
            </a:r>
            <a:r>
              <a:rPr lang="en-IN" dirty="0"/>
              <a:t>Horizontal Shore)</a:t>
            </a:r>
            <a:endParaRPr dirty="0"/>
          </a:p>
        </p:txBody>
      </p:sp>
      <p:sp>
        <p:nvSpPr>
          <p:cNvPr id="2" name="PEER | CSSR | INDIA">
            <a:extLst>
              <a:ext uri="{FF2B5EF4-FFF2-40B4-BE49-F238E27FC236}">
                <a16:creationId xmlns:a16="http://schemas.microsoft.com/office/drawing/2014/main" id="{A78B078C-4B6B-55D7-7D07-04AFF98BE320}"/>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3" name="Picture 2" descr="A logo with text on it&#10;&#10;AI-generated content may be incorrect.">
            <a:extLst>
              <a:ext uri="{FF2B5EF4-FFF2-40B4-BE49-F238E27FC236}">
                <a16:creationId xmlns:a16="http://schemas.microsoft.com/office/drawing/2014/main" id="{C14FDE79-25BA-5DAF-7016-FC876E8F6D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4" name="Picture 3">
            <a:extLst>
              <a:ext uri="{FF2B5EF4-FFF2-40B4-BE49-F238E27FC236}">
                <a16:creationId xmlns:a16="http://schemas.microsoft.com/office/drawing/2014/main" id="{4AB2B71B-A466-F733-E419-8BAA651B4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229"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230"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231"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23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grpSp>
        <p:nvGrpSpPr>
          <p:cNvPr id="235" name="Group"/>
          <p:cNvGrpSpPr/>
          <p:nvPr/>
        </p:nvGrpSpPr>
        <p:grpSpPr>
          <a:xfrm>
            <a:off x="7507148" y="2321117"/>
            <a:ext cx="14197981" cy="10122343"/>
            <a:chOff x="0" y="0"/>
            <a:chExt cx="15261973" cy="10667999"/>
          </a:xfrm>
        </p:grpSpPr>
        <p:pic>
          <p:nvPicPr>
            <p:cNvPr id="233" name="image.png" descr="image.png"/>
            <p:cNvPicPr>
              <a:picLocks noChangeAspect="1"/>
            </p:cNvPicPr>
            <p:nvPr/>
          </p:nvPicPr>
          <p:blipFill>
            <a:blip r:embed="rId2"/>
            <a:stretch>
              <a:fillRect/>
            </a:stretch>
          </p:blipFill>
          <p:spPr>
            <a:xfrm>
              <a:off x="3359932" y="0"/>
              <a:ext cx="11902042" cy="8032287"/>
            </a:xfrm>
            <a:prstGeom prst="rect">
              <a:avLst/>
            </a:prstGeom>
            <a:ln w="12700" cap="flat">
              <a:noFill/>
              <a:miter lim="400000"/>
            </a:ln>
            <a:effectLst/>
          </p:spPr>
        </p:pic>
        <p:pic>
          <p:nvPicPr>
            <p:cNvPr id="234" name="image.png" descr="image.png"/>
            <p:cNvPicPr>
              <a:picLocks noChangeAspect="1"/>
            </p:cNvPicPr>
            <p:nvPr/>
          </p:nvPicPr>
          <p:blipFill>
            <a:blip r:embed="rId3"/>
            <a:srcRect r="8592" b="11701"/>
            <a:stretch>
              <a:fillRect/>
            </a:stretch>
          </p:blipFill>
          <p:spPr>
            <a:xfrm>
              <a:off x="0" y="5063856"/>
              <a:ext cx="8621024" cy="5604144"/>
            </a:xfrm>
            <a:prstGeom prst="rect">
              <a:avLst/>
            </a:prstGeom>
            <a:ln w="12700" cap="flat">
              <a:noFill/>
              <a:miter lim="400000"/>
            </a:ln>
            <a:effectLst/>
          </p:spPr>
        </p:pic>
      </p:grpSp>
      <p:sp>
        <p:nvSpPr>
          <p:cNvPr id="236" name="Bamboo Shore"/>
          <p:cNvSpPr txBox="1"/>
          <p:nvPr/>
        </p:nvSpPr>
        <p:spPr>
          <a:xfrm>
            <a:off x="1095769" y="5674816"/>
            <a:ext cx="6274046" cy="3112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r>
              <a:rPr lang="hi-IN" dirty="0"/>
              <a:t>बांस शोर (</a:t>
            </a:r>
            <a:r>
              <a:rPr lang="en-IN" dirty="0"/>
              <a:t>Bamboo Shore)</a:t>
            </a:r>
            <a:endParaRPr dirty="0"/>
          </a:p>
        </p:txBody>
      </p:sp>
      <p:sp>
        <p:nvSpPr>
          <p:cNvPr id="2" name="PEER | CSSR | INDIA">
            <a:extLst>
              <a:ext uri="{FF2B5EF4-FFF2-40B4-BE49-F238E27FC236}">
                <a16:creationId xmlns:a16="http://schemas.microsoft.com/office/drawing/2014/main" id="{DA6AB345-6856-C254-E917-6CD472040B3A}"/>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3" name="Picture 2" descr="A logo with text on it&#10;&#10;AI-generated content may be incorrect.">
            <a:extLst>
              <a:ext uri="{FF2B5EF4-FFF2-40B4-BE49-F238E27FC236}">
                <a16:creationId xmlns:a16="http://schemas.microsoft.com/office/drawing/2014/main" id="{FBCF3E8F-6F84-C0CB-4D6A-5F24130D1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4" name="Picture 3">
            <a:extLst>
              <a:ext uri="{FF2B5EF4-FFF2-40B4-BE49-F238E27FC236}">
                <a16:creationId xmlns:a16="http://schemas.microsoft.com/office/drawing/2014/main" id="{F41CB312-6A09-3BF6-6EC9-36D638AD9A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239"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240"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241"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24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grpSp>
        <p:nvGrpSpPr>
          <p:cNvPr id="245" name="Group"/>
          <p:cNvGrpSpPr/>
          <p:nvPr/>
        </p:nvGrpSpPr>
        <p:grpSpPr>
          <a:xfrm>
            <a:off x="5912624" y="2868890"/>
            <a:ext cx="17432966" cy="8890001"/>
            <a:chOff x="0" y="0"/>
            <a:chExt cx="17432965" cy="8890000"/>
          </a:xfrm>
        </p:grpSpPr>
        <p:pic>
          <p:nvPicPr>
            <p:cNvPr id="243" name="Air shore" descr="Air shore"/>
            <p:cNvPicPr>
              <a:picLocks noChangeAspect="1"/>
            </p:cNvPicPr>
            <p:nvPr/>
          </p:nvPicPr>
          <p:blipFill>
            <a:blip r:embed="rId2"/>
            <a:srcRect t="1651" r="18584" b="4581"/>
            <a:stretch>
              <a:fillRect/>
            </a:stretch>
          </p:blipFill>
          <p:spPr>
            <a:xfrm>
              <a:off x="0" y="0"/>
              <a:ext cx="5780836" cy="8876132"/>
            </a:xfrm>
            <a:prstGeom prst="rect">
              <a:avLst/>
            </a:prstGeom>
            <a:ln w="12700" cap="flat">
              <a:noFill/>
              <a:miter lim="400000"/>
            </a:ln>
            <a:effectLst/>
          </p:spPr>
        </p:pic>
        <p:pic>
          <p:nvPicPr>
            <p:cNvPr id="244" name="Air shore2" descr="Air shore2"/>
            <p:cNvPicPr>
              <a:picLocks noChangeAspect="1"/>
            </p:cNvPicPr>
            <p:nvPr/>
          </p:nvPicPr>
          <p:blipFill>
            <a:blip r:embed="rId3"/>
            <a:srcRect r="4325"/>
            <a:stretch>
              <a:fillRect/>
            </a:stretch>
          </p:blipFill>
          <p:spPr>
            <a:xfrm>
              <a:off x="6110041" y="13868"/>
              <a:ext cx="11322924" cy="8876132"/>
            </a:xfrm>
            <a:prstGeom prst="rect">
              <a:avLst/>
            </a:prstGeom>
            <a:ln w="28575" cap="flat">
              <a:solidFill>
                <a:srgbClr val="FFFFFF"/>
              </a:solidFill>
              <a:prstDash val="solid"/>
              <a:round/>
            </a:ln>
            <a:effectLst/>
          </p:spPr>
        </p:pic>
      </p:grpSp>
      <p:sp>
        <p:nvSpPr>
          <p:cNvPr id="246" name="Air Shore"/>
          <p:cNvSpPr txBox="1"/>
          <p:nvPr/>
        </p:nvSpPr>
        <p:spPr>
          <a:xfrm>
            <a:off x="1095769" y="6227266"/>
            <a:ext cx="6274046" cy="2127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r>
              <a:rPr lang="hi-IN" dirty="0"/>
              <a:t>एयर शोर (</a:t>
            </a:r>
            <a:r>
              <a:rPr lang="en-IN" dirty="0"/>
              <a:t>Air Shore)</a:t>
            </a:r>
            <a:endParaRPr dirty="0"/>
          </a:p>
        </p:txBody>
      </p:sp>
      <p:sp>
        <p:nvSpPr>
          <p:cNvPr id="2" name="PEER | CSSR | INDIA">
            <a:extLst>
              <a:ext uri="{FF2B5EF4-FFF2-40B4-BE49-F238E27FC236}">
                <a16:creationId xmlns:a16="http://schemas.microsoft.com/office/drawing/2014/main" id="{EFF2BE44-04AD-89BC-6138-24E80257AF41}"/>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3" name="Picture 2" descr="A logo with text on it&#10;&#10;AI-generated content may be incorrect.">
            <a:extLst>
              <a:ext uri="{FF2B5EF4-FFF2-40B4-BE49-F238E27FC236}">
                <a16:creationId xmlns:a16="http://schemas.microsoft.com/office/drawing/2014/main" id="{6D60B954-0911-9B1F-7A86-76B9935F06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4" name="Picture 3">
            <a:extLst>
              <a:ext uri="{FF2B5EF4-FFF2-40B4-BE49-F238E27FC236}">
                <a16:creationId xmlns:a16="http://schemas.microsoft.com/office/drawing/2014/main" id="{0A46297A-6ED5-D5D9-5AB3-045314C553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249"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250"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251"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25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sp>
        <p:nvSpPr>
          <p:cNvPr id="253" name="Shoring Team Composition"/>
          <p:cNvSpPr txBox="1"/>
          <p:nvPr/>
        </p:nvSpPr>
        <p:spPr>
          <a:xfrm>
            <a:off x="8297150" y="840339"/>
            <a:ext cx="7789699" cy="28172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90000"/>
              </a:lnSpc>
              <a:defRPr sz="6400" b="1" cap="all" spc="64">
                <a:solidFill>
                  <a:srgbClr val="C00000"/>
                </a:solidFill>
                <a:latin typeface="Open Sans"/>
                <a:ea typeface="Open Sans"/>
                <a:cs typeface="Open Sans"/>
                <a:sym typeface="Open Sans"/>
              </a:defRPr>
            </a:lvl1pPr>
          </a:lstStyle>
          <a:p>
            <a:pPr algn="ctr"/>
            <a:r>
              <a:rPr lang="hi-IN" dirty="0"/>
              <a:t>शोरिंग टीम की संरचना (</a:t>
            </a:r>
            <a:r>
              <a:rPr lang="en-IN" dirty="0"/>
              <a:t>Shoring Team Composition)</a:t>
            </a:r>
            <a:endParaRPr dirty="0"/>
          </a:p>
        </p:txBody>
      </p:sp>
      <p:grpSp>
        <p:nvGrpSpPr>
          <p:cNvPr id="257" name="Group"/>
          <p:cNvGrpSpPr/>
          <p:nvPr/>
        </p:nvGrpSpPr>
        <p:grpSpPr>
          <a:xfrm>
            <a:off x="13008051" y="3938526"/>
            <a:ext cx="8614110" cy="1130769"/>
            <a:chOff x="0" y="0"/>
            <a:chExt cx="8614108" cy="1189037"/>
          </a:xfrm>
        </p:grpSpPr>
        <p:sp>
          <p:nvSpPr>
            <p:cNvPr id="255" name="Cutting Group"/>
            <p:cNvSpPr txBox="1"/>
            <p:nvPr/>
          </p:nvSpPr>
          <p:spPr>
            <a:xfrm>
              <a:off x="0" y="0"/>
              <a:ext cx="7474507" cy="9429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spAutoFit/>
            </a:bodyPr>
            <a:lstStyle>
              <a:lvl1pPr defTabSz="1896340">
                <a:tabLst>
                  <a:tab pos="2286000" algn="l"/>
                  <a:tab pos="3644900" algn="l"/>
                  <a:tab pos="5029200" algn="l"/>
                  <a:tab pos="6388100" algn="l"/>
                </a:tabLst>
                <a:defRPr sz="4800">
                  <a:solidFill>
                    <a:srgbClr val="333840"/>
                  </a:solidFill>
                  <a:latin typeface="Open Sans Semibold"/>
                  <a:ea typeface="Open Sans Semibold"/>
                  <a:cs typeface="Open Sans Semibold"/>
                  <a:sym typeface="Open Sans Semibold"/>
                </a:defRPr>
              </a:lvl1pPr>
            </a:lstStyle>
            <a:p>
              <a:r>
                <a:rPr lang="hi-IN" dirty="0"/>
                <a:t>कटिंग ग्रुप (</a:t>
              </a:r>
              <a:r>
                <a:rPr lang="en-IN" dirty="0"/>
                <a:t>Cutting Group)</a:t>
              </a:r>
              <a:endParaRPr dirty="0"/>
            </a:p>
          </p:txBody>
        </p:sp>
        <p:sp>
          <p:nvSpPr>
            <p:cNvPr id="256" name="Line"/>
            <p:cNvSpPr/>
            <p:nvPr/>
          </p:nvSpPr>
          <p:spPr>
            <a:xfrm>
              <a:off x="30105" y="1189036"/>
              <a:ext cx="8584003" cy="1"/>
            </a:xfrm>
            <a:prstGeom prst="line">
              <a:avLst/>
            </a:prstGeom>
            <a:noFill/>
            <a:ln w="50800" cap="flat">
              <a:solidFill>
                <a:srgbClr val="881920"/>
              </a:solidFill>
              <a:prstDash val="solid"/>
              <a:round/>
            </a:ln>
            <a:effectLst/>
          </p:spPr>
          <p:txBody>
            <a:bodyPr wrap="square" lIns="78283" tIns="78283" rIns="78283" bIns="78283" numCol="1" anchor="t">
              <a:noAutofit/>
            </a:bodyPr>
            <a:lstStyle/>
            <a:p>
              <a:endParaRPr/>
            </a:p>
          </p:txBody>
        </p:sp>
      </p:grpSp>
      <p:grpSp>
        <p:nvGrpSpPr>
          <p:cNvPr id="261" name="Group"/>
          <p:cNvGrpSpPr/>
          <p:nvPr/>
        </p:nvGrpSpPr>
        <p:grpSpPr>
          <a:xfrm>
            <a:off x="1221823" y="3938527"/>
            <a:ext cx="8610347" cy="1189037"/>
            <a:chOff x="33594" y="0"/>
            <a:chExt cx="8610346" cy="1189037"/>
          </a:xfrm>
        </p:grpSpPr>
        <p:sp>
          <p:nvSpPr>
            <p:cNvPr id="259" name="Assembly Group"/>
            <p:cNvSpPr txBox="1"/>
            <p:nvPr/>
          </p:nvSpPr>
          <p:spPr>
            <a:xfrm>
              <a:off x="33594" y="0"/>
              <a:ext cx="8610346" cy="8967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spAutoFit/>
            </a:bodyPr>
            <a:lstStyle>
              <a:lvl1pPr defTabSz="1896340">
                <a:tabLst>
                  <a:tab pos="2286000" algn="l"/>
                  <a:tab pos="3644900" algn="l"/>
                  <a:tab pos="5029200" algn="l"/>
                  <a:tab pos="6388100" algn="l"/>
                </a:tabLst>
                <a:defRPr sz="4800">
                  <a:solidFill>
                    <a:srgbClr val="333840"/>
                  </a:solidFill>
                  <a:latin typeface="Open Sans Semibold"/>
                  <a:ea typeface="Open Sans Semibold"/>
                  <a:cs typeface="Open Sans Semibold"/>
                  <a:sym typeface="Open Sans Semibold"/>
                </a:defRPr>
              </a:lvl1pPr>
            </a:lstStyle>
            <a:p>
              <a:r>
                <a:rPr lang="hi-IN" dirty="0"/>
                <a:t>असेंबली ग्रुप (</a:t>
              </a:r>
              <a:r>
                <a:rPr lang="en-IN" dirty="0"/>
                <a:t>Assembly Group)</a:t>
              </a:r>
              <a:endParaRPr dirty="0"/>
            </a:p>
          </p:txBody>
        </p:sp>
        <p:sp>
          <p:nvSpPr>
            <p:cNvPr id="260" name="Line"/>
            <p:cNvSpPr/>
            <p:nvPr/>
          </p:nvSpPr>
          <p:spPr>
            <a:xfrm>
              <a:off x="44886" y="1189036"/>
              <a:ext cx="8584003" cy="1"/>
            </a:xfrm>
            <a:prstGeom prst="line">
              <a:avLst/>
            </a:prstGeom>
            <a:noFill/>
            <a:ln w="50800" cap="flat">
              <a:solidFill>
                <a:srgbClr val="881920"/>
              </a:solidFill>
              <a:prstDash val="solid"/>
              <a:round/>
            </a:ln>
            <a:effectLst/>
          </p:spPr>
          <p:txBody>
            <a:bodyPr wrap="square" lIns="78283" tIns="78283" rIns="78283" bIns="78283" numCol="1" anchor="t">
              <a:noAutofit/>
            </a:bodyPr>
            <a:lstStyle/>
            <a:p>
              <a:endParaRPr/>
            </a:p>
          </p:txBody>
        </p:sp>
      </p:grpSp>
      <p:sp>
        <p:nvSpPr>
          <p:cNvPr id="2" name="PEER | CSSR | INDIA">
            <a:extLst>
              <a:ext uri="{FF2B5EF4-FFF2-40B4-BE49-F238E27FC236}">
                <a16:creationId xmlns:a16="http://schemas.microsoft.com/office/drawing/2014/main" id="{0207B9AA-98D9-051F-7C1E-597DAE93B564}"/>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4" name="Picture 3">
            <a:extLst>
              <a:ext uri="{FF2B5EF4-FFF2-40B4-BE49-F238E27FC236}">
                <a16:creationId xmlns:a16="http://schemas.microsoft.com/office/drawing/2014/main" id="{00249400-A66A-5E1A-F00F-96115D0463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38156" y="5393917"/>
            <a:ext cx="8584004" cy="6350002"/>
          </a:xfrm>
          <a:prstGeom prst="rect">
            <a:avLst/>
          </a:prstGeom>
        </p:spPr>
      </p:pic>
      <p:pic>
        <p:nvPicPr>
          <p:cNvPr id="6" name="Picture 5">
            <a:extLst>
              <a:ext uri="{FF2B5EF4-FFF2-40B4-BE49-F238E27FC236}">
                <a16:creationId xmlns:a16="http://schemas.microsoft.com/office/drawing/2014/main" id="{B0D0808E-1457-DFD8-86CE-A7AF50468F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062" y="5402339"/>
            <a:ext cx="8614109" cy="637219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F0772A35-A9BD-DCD1-9338-E4C4ABD14A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5" name="Picture 4">
            <a:extLst>
              <a:ext uri="{FF2B5EF4-FFF2-40B4-BE49-F238E27FC236}">
                <a16:creationId xmlns:a16="http://schemas.microsoft.com/office/drawing/2014/main" id="{B98C9F0A-3A4B-2B0A-BD51-22AB46D4BB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264"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265"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266"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26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sp>
        <p:nvSpPr>
          <p:cNvPr id="272" name="Assembly Group"/>
          <p:cNvSpPr txBox="1"/>
          <p:nvPr/>
        </p:nvSpPr>
        <p:spPr>
          <a:xfrm>
            <a:off x="5994032" y="922891"/>
            <a:ext cx="12399315" cy="1068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90000"/>
              </a:lnSpc>
              <a:defRPr sz="6400" b="1" cap="all" spc="64">
                <a:solidFill>
                  <a:srgbClr val="C00000"/>
                </a:solidFill>
                <a:latin typeface="Open Sans"/>
                <a:ea typeface="Open Sans"/>
                <a:cs typeface="Open Sans"/>
                <a:sym typeface="Open Sans"/>
              </a:defRPr>
            </a:lvl1pPr>
          </a:lstStyle>
          <a:p>
            <a:r>
              <a:rPr lang="hi-IN" dirty="0"/>
              <a:t>असेंबली ग्रुप (</a:t>
            </a:r>
            <a:r>
              <a:rPr lang="en-IN" dirty="0"/>
              <a:t>Assembly Group)</a:t>
            </a:r>
            <a:endParaRPr dirty="0"/>
          </a:p>
        </p:txBody>
      </p:sp>
      <p:sp>
        <p:nvSpPr>
          <p:cNvPr id="273" name="Shoring Officer"/>
          <p:cNvSpPr txBox="1"/>
          <p:nvPr/>
        </p:nvSpPr>
        <p:spPr>
          <a:xfrm>
            <a:off x="9052603" y="3013250"/>
            <a:ext cx="6274046" cy="163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1896340">
              <a:tabLst>
                <a:tab pos="2286000" algn="l"/>
                <a:tab pos="3644900" algn="l"/>
                <a:tab pos="5029200" algn="l"/>
                <a:tab pos="6388100" algn="l"/>
              </a:tabLst>
              <a:defRPr sz="4800" b="1">
                <a:solidFill>
                  <a:srgbClr val="333840"/>
                </a:solidFill>
                <a:latin typeface="Open Sans"/>
                <a:ea typeface="Open Sans"/>
                <a:cs typeface="Open Sans"/>
                <a:sym typeface="Open Sans"/>
              </a:defRPr>
            </a:lvl1pPr>
          </a:lstStyle>
          <a:p>
            <a:r>
              <a:rPr lang="hi-IN" dirty="0"/>
              <a:t>शोरिंग अधिकारी (</a:t>
            </a:r>
            <a:r>
              <a:rPr lang="en-IN" dirty="0"/>
              <a:t>Shoring Officer)</a:t>
            </a:r>
            <a:endParaRPr dirty="0"/>
          </a:p>
        </p:txBody>
      </p:sp>
      <p:sp>
        <p:nvSpPr>
          <p:cNvPr id="274" name="Measurer"/>
          <p:cNvSpPr txBox="1"/>
          <p:nvPr/>
        </p:nvSpPr>
        <p:spPr>
          <a:xfrm>
            <a:off x="816012" y="10653987"/>
            <a:ext cx="5080001" cy="1450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r>
              <a:rPr lang="hi-IN" dirty="0"/>
              <a:t>मापने वाला (</a:t>
            </a:r>
            <a:r>
              <a:rPr lang="en-IN" dirty="0"/>
              <a:t>Measurer)</a:t>
            </a:r>
            <a:endParaRPr dirty="0"/>
          </a:p>
        </p:txBody>
      </p:sp>
      <p:sp>
        <p:nvSpPr>
          <p:cNvPr id="275" name="Safety"/>
          <p:cNvSpPr txBox="1"/>
          <p:nvPr/>
        </p:nvSpPr>
        <p:spPr>
          <a:xfrm>
            <a:off x="6678189" y="10653987"/>
            <a:ext cx="5080001" cy="804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r>
              <a:rPr lang="hi-IN" dirty="0"/>
              <a:t>सुरक्षा (</a:t>
            </a:r>
            <a:r>
              <a:rPr lang="en-IN" dirty="0"/>
              <a:t>Safety)</a:t>
            </a:r>
            <a:endParaRPr dirty="0"/>
          </a:p>
        </p:txBody>
      </p:sp>
      <p:sp>
        <p:nvSpPr>
          <p:cNvPr id="276" name="Runner"/>
          <p:cNvSpPr txBox="1"/>
          <p:nvPr/>
        </p:nvSpPr>
        <p:spPr>
          <a:xfrm>
            <a:off x="12399427" y="10653987"/>
            <a:ext cx="5080001" cy="804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r>
              <a:rPr lang="hi-IN" dirty="0"/>
              <a:t>धावक </a:t>
            </a:r>
            <a:r>
              <a:rPr lang="en-IN" dirty="0"/>
              <a:t>(</a:t>
            </a:r>
            <a:r>
              <a:rPr dirty="0"/>
              <a:t>Runner</a:t>
            </a:r>
            <a:r>
              <a:rPr lang="en-IN" dirty="0"/>
              <a:t>)</a:t>
            </a:r>
            <a:endParaRPr dirty="0"/>
          </a:p>
        </p:txBody>
      </p:sp>
      <p:sp>
        <p:nvSpPr>
          <p:cNvPr id="277" name="Shorers"/>
          <p:cNvSpPr txBox="1"/>
          <p:nvPr/>
        </p:nvSpPr>
        <p:spPr>
          <a:xfrm>
            <a:off x="18120665" y="10653987"/>
            <a:ext cx="5080001" cy="804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r>
              <a:rPr lang="hi-IN" dirty="0"/>
              <a:t>शोरिंग कर्मी (</a:t>
            </a:r>
            <a:r>
              <a:rPr lang="en-IN" dirty="0" err="1"/>
              <a:t>Shorers</a:t>
            </a:r>
            <a:r>
              <a:rPr lang="en-IN" dirty="0"/>
              <a:t>) </a:t>
            </a:r>
            <a:endParaRPr dirty="0"/>
          </a:p>
        </p:txBody>
      </p:sp>
      <p:grpSp>
        <p:nvGrpSpPr>
          <p:cNvPr id="282" name="Group"/>
          <p:cNvGrpSpPr/>
          <p:nvPr/>
        </p:nvGrpSpPr>
        <p:grpSpPr>
          <a:xfrm>
            <a:off x="3519101" y="4675820"/>
            <a:ext cx="17177363" cy="1405984"/>
            <a:chOff x="0" y="0"/>
            <a:chExt cx="17177362" cy="1405982"/>
          </a:xfrm>
        </p:grpSpPr>
        <p:sp>
          <p:nvSpPr>
            <p:cNvPr id="278" name="Line"/>
            <p:cNvSpPr/>
            <p:nvPr/>
          </p:nvSpPr>
          <p:spPr>
            <a:xfrm>
              <a:off x="0" y="710283"/>
              <a:ext cx="17177363" cy="6843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525"/>
                  </a:lnTo>
                </a:path>
              </a:pathLst>
            </a:custGeom>
            <a:noFill/>
            <a:ln w="76200" cap="flat">
              <a:solidFill>
                <a:srgbClr val="881920"/>
              </a:solidFill>
              <a:prstDash val="solid"/>
              <a:round/>
            </a:ln>
            <a:effectLst/>
          </p:spPr>
          <p:txBody>
            <a:bodyPr wrap="square" lIns="78283" tIns="78283" rIns="78283" bIns="78283" numCol="1" anchor="t">
              <a:noAutofit/>
            </a:bodyPr>
            <a:lstStyle/>
            <a:p>
              <a:endParaRPr/>
            </a:p>
          </p:txBody>
        </p:sp>
        <p:sp>
          <p:nvSpPr>
            <p:cNvPr id="279" name="Line"/>
            <p:cNvSpPr/>
            <p:nvPr/>
          </p:nvSpPr>
          <p:spPr>
            <a:xfrm>
              <a:off x="5699088" y="696185"/>
              <a:ext cx="1" cy="709798"/>
            </a:xfrm>
            <a:prstGeom prst="line">
              <a:avLst/>
            </a:prstGeom>
            <a:noFill/>
            <a:ln w="76200" cap="flat">
              <a:solidFill>
                <a:srgbClr val="881920"/>
              </a:solidFill>
              <a:prstDash val="solid"/>
              <a:round/>
            </a:ln>
            <a:effectLst/>
          </p:spPr>
          <p:txBody>
            <a:bodyPr wrap="square" lIns="78283" tIns="78283" rIns="78283" bIns="78283" numCol="1" anchor="t">
              <a:noAutofit/>
            </a:bodyPr>
            <a:lstStyle/>
            <a:p>
              <a:endParaRPr/>
            </a:p>
          </p:txBody>
        </p:sp>
        <p:sp>
          <p:nvSpPr>
            <p:cNvPr id="280" name="Line"/>
            <p:cNvSpPr/>
            <p:nvPr/>
          </p:nvSpPr>
          <p:spPr>
            <a:xfrm>
              <a:off x="11420325" y="696185"/>
              <a:ext cx="1" cy="709798"/>
            </a:xfrm>
            <a:prstGeom prst="line">
              <a:avLst/>
            </a:prstGeom>
            <a:noFill/>
            <a:ln w="76200" cap="flat">
              <a:solidFill>
                <a:srgbClr val="881920"/>
              </a:solidFill>
              <a:prstDash val="solid"/>
              <a:round/>
            </a:ln>
            <a:effectLst/>
          </p:spPr>
          <p:txBody>
            <a:bodyPr wrap="square" lIns="78283" tIns="78283" rIns="78283" bIns="78283" numCol="1" anchor="t">
              <a:noAutofit/>
            </a:bodyPr>
            <a:lstStyle/>
            <a:p>
              <a:endParaRPr/>
            </a:p>
          </p:txBody>
        </p:sp>
        <p:sp>
          <p:nvSpPr>
            <p:cNvPr id="281" name="Line"/>
            <p:cNvSpPr/>
            <p:nvPr/>
          </p:nvSpPr>
          <p:spPr>
            <a:xfrm>
              <a:off x="8672898" y="0"/>
              <a:ext cx="1" cy="709798"/>
            </a:xfrm>
            <a:prstGeom prst="line">
              <a:avLst/>
            </a:prstGeom>
            <a:noFill/>
            <a:ln w="76200" cap="flat">
              <a:solidFill>
                <a:srgbClr val="881920"/>
              </a:solidFill>
              <a:prstDash val="solid"/>
              <a:round/>
            </a:ln>
            <a:effectLst/>
          </p:spPr>
          <p:txBody>
            <a:bodyPr wrap="square" lIns="78283" tIns="78283" rIns="78283" bIns="78283" numCol="1" anchor="t">
              <a:noAutofit/>
            </a:bodyPr>
            <a:lstStyle/>
            <a:p>
              <a:endParaRPr/>
            </a:p>
          </p:txBody>
        </p:sp>
      </p:grpSp>
      <p:sp>
        <p:nvSpPr>
          <p:cNvPr id="2" name="PEER | CSSR | INDIA">
            <a:extLst>
              <a:ext uri="{FF2B5EF4-FFF2-40B4-BE49-F238E27FC236}">
                <a16:creationId xmlns:a16="http://schemas.microsoft.com/office/drawing/2014/main" id="{1C3ED4D7-FC43-DE80-154D-8986A0561FA6}"/>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4" name="Picture 3">
            <a:extLst>
              <a:ext uri="{FF2B5EF4-FFF2-40B4-BE49-F238E27FC236}">
                <a16:creationId xmlns:a16="http://schemas.microsoft.com/office/drawing/2014/main" id="{F0E307DC-E721-4951-0C6C-4F1DD008F0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2351" y="6617006"/>
            <a:ext cx="3439536" cy="3845384"/>
          </a:xfrm>
          <a:prstGeom prst="rect">
            <a:avLst/>
          </a:prstGeom>
        </p:spPr>
      </p:pic>
      <p:pic>
        <p:nvPicPr>
          <p:cNvPr id="6" name="Picture 5">
            <a:extLst>
              <a:ext uri="{FF2B5EF4-FFF2-40B4-BE49-F238E27FC236}">
                <a16:creationId xmlns:a16="http://schemas.microsoft.com/office/drawing/2014/main" id="{76EF6A23-0FA6-2F05-B7D3-F0554C699D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8560" y="6617006"/>
            <a:ext cx="3439534" cy="3845385"/>
          </a:xfrm>
          <a:prstGeom prst="rect">
            <a:avLst/>
          </a:prstGeom>
        </p:spPr>
      </p:pic>
      <p:pic>
        <p:nvPicPr>
          <p:cNvPr id="8" name="Picture 7">
            <a:extLst>
              <a:ext uri="{FF2B5EF4-FFF2-40B4-BE49-F238E27FC236}">
                <a16:creationId xmlns:a16="http://schemas.microsoft.com/office/drawing/2014/main" id="{F7AD6475-FFCC-6331-3F3E-0E92915321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65379" y="6586937"/>
            <a:ext cx="3439536" cy="3905522"/>
          </a:xfrm>
          <a:prstGeom prst="rect">
            <a:avLst/>
          </a:prstGeom>
        </p:spPr>
      </p:pic>
      <p:pic>
        <p:nvPicPr>
          <p:cNvPr id="10" name="Picture 9">
            <a:extLst>
              <a:ext uri="{FF2B5EF4-FFF2-40B4-BE49-F238E27FC236}">
                <a16:creationId xmlns:a16="http://schemas.microsoft.com/office/drawing/2014/main" id="{29252874-E475-8033-3326-33F711FE66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35590" y="6617006"/>
            <a:ext cx="3450149" cy="3905523"/>
          </a:xfrm>
          <a:prstGeom prst="rect">
            <a:avLst/>
          </a:prstGeom>
        </p:spPr>
      </p:pic>
      <p:pic>
        <p:nvPicPr>
          <p:cNvPr id="3" name="Picture 2" descr="A logo with text on it&#10;&#10;AI-generated content may be incorrect.">
            <a:extLst>
              <a:ext uri="{FF2B5EF4-FFF2-40B4-BE49-F238E27FC236}">
                <a16:creationId xmlns:a16="http://schemas.microsoft.com/office/drawing/2014/main" id="{9E7BBD6D-5405-1EB6-0648-9AA2C6A098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5" name="Picture 4">
            <a:extLst>
              <a:ext uri="{FF2B5EF4-FFF2-40B4-BE49-F238E27FC236}">
                <a16:creationId xmlns:a16="http://schemas.microsoft.com/office/drawing/2014/main" id="{1D397591-5876-38D1-392F-AF6AAAF833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285"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286"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287"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28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sp>
        <p:nvSpPr>
          <p:cNvPr id="294" name="Cutting Group"/>
          <p:cNvSpPr txBox="1"/>
          <p:nvPr/>
        </p:nvSpPr>
        <p:spPr>
          <a:xfrm>
            <a:off x="8270382" y="1709314"/>
            <a:ext cx="11828708" cy="1068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90000"/>
              </a:lnSpc>
              <a:defRPr sz="6400" b="1" cap="all" spc="64">
                <a:solidFill>
                  <a:srgbClr val="C00000"/>
                </a:solidFill>
                <a:latin typeface="Open Sans"/>
                <a:ea typeface="Open Sans"/>
                <a:cs typeface="Open Sans"/>
                <a:sym typeface="Open Sans"/>
              </a:defRPr>
            </a:lvl1pPr>
          </a:lstStyle>
          <a:p>
            <a:r>
              <a:rPr lang="hi-IN" dirty="0"/>
              <a:t>कटिंग ग्रुप (</a:t>
            </a:r>
            <a:r>
              <a:rPr lang="en-IN" dirty="0"/>
              <a:t>Cutting Group)</a:t>
            </a:r>
            <a:endParaRPr dirty="0"/>
          </a:p>
        </p:txBody>
      </p:sp>
      <p:sp>
        <p:nvSpPr>
          <p:cNvPr id="295" name="Cutting Officer"/>
          <p:cNvSpPr txBox="1"/>
          <p:nvPr/>
        </p:nvSpPr>
        <p:spPr>
          <a:xfrm>
            <a:off x="9054977" y="3435985"/>
            <a:ext cx="6274046" cy="163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1896340">
              <a:tabLst>
                <a:tab pos="2286000" algn="l"/>
                <a:tab pos="3644900" algn="l"/>
                <a:tab pos="5029200" algn="l"/>
                <a:tab pos="6388100" algn="l"/>
              </a:tabLst>
              <a:defRPr sz="4800" b="1">
                <a:solidFill>
                  <a:srgbClr val="333840"/>
                </a:solidFill>
                <a:latin typeface="Open Sans"/>
                <a:ea typeface="Open Sans"/>
                <a:cs typeface="Open Sans"/>
                <a:sym typeface="Open Sans"/>
              </a:defRPr>
            </a:lvl1pPr>
          </a:lstStyle>
          <a:p>
            <a:r>
              <a:rPr lang="hi-IN" dirty="0"/>
              <a:t>कटिंग अधिकारी (</a:t>
            </a:r>
            <a:r>
              <a:rPr lang="en-IN" dirty="0"/>
              <a:t>Cutting Officer)</a:t>
            </a:r>
            <a:endParaRPr dirty="0"/>
          </a:p>
        </p:txBody>
      </p:sp>
      <p:sp>
        <p:nvSpPr>
          <p:cNvPr id="296" name="Layout"/>
          <p:cNvSpPr txBox="1"/>
          <p:nvPr/>
        </p:nvSpPr>
        <p:spPr>
          <a:xfrm>
            <a:off x="816012" y="10710887"/>
            <a:ext cx="4318001" cy="804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r>
              <a:rPr lang="hi-IN" dirty="0"/>
              <a:t>लेआउट करने वाला </a:t>
            </a:r>
            <a:endParaRPr dirty="0"/>
          </a:p>
        </p:txBody>
      </p:sp>
      <p:sp>
        <p:nvSpPr>
          <p:cNvPr id="297" name="Feeder"/>
          <p:cNvSpPr txBox="1"/>
          <p:nvPr/>
        </p:nvSpPr>
        <p:spPr>
          <a:xfrm>
            <a:off x="5411123" y="10710887"/>
            <a:ext cx="4318001" cy="1450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r>
              <a:rPr lang="hi-IN" dirty="0"/>
              <a:t>सामग्री सप्लाई करने वाला</a:t>
            </a:r>
            <a:endParaRPr dirty="0"/>
          </a:p>
        </p:txBody>
      </p:sp>
      <p:sp>
        <p:nvSpPr>
          <p:cNvPr id="298" name="Cutter"/>
          <p:cNvSpPr txBox="1"/>
          <p:nvPr/>
        </p:nvSpPr>
        <p:spPr>
          <a:xfrm>
            <a:off x="10006233" y="10710887"/>
            <a:ext cx="4318001" cy="804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r>
              <a:rPr lang="hi-IN" dirty="0"/>
              <a:t>काटने वाला</a:t>
            </a:r>
            <a:endParaRPr dirty="0"/>
          </a:p>
        </p:txBody>
      </p:sp>
      <p:sp>
        <p:nvSpPr>
          <p:cNvPr id="299" name="Tools/Equipment"/>
          <p:cNvSpPr txBox="1"/>
          <p:nvPr/>
        </p:nvSpPr>
        <p:spPr>
          <a:xfrm>
            <a:off x="14925859" y="10710887"/>
            <a:ext cx="4318001" cy="804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r>
              <a:rPr lang="hi-IN" dirty="0"/>
              <a:t>उपकरण/साधन</a:t>
            </a:r>
            <a:endParaRPr dirty="0"/>
          </a:p>
        </p:txBody>
      </p:sp>
      <p:sp>
        <p:nvSpPr>
          <p:cNvPr id="300" name="Runner"/>
          <p:cNvSpPr txBox="1"/>
          <p:nvPr/>
        </p:nvSpPr>
        <p:spPr>
          <a:xfrm>
            <a:off x="19483532" y="10710887"/>
            <a:ext cx="4318001" cy="804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r>
              <a:rPr lang="hi-IN"/>
              <a:t>धावक</a:t>
            </a:r>
            <a:endParaRPr dirty="0"/>
          </a:p>
        </p:txBody>
      </p:sp>
      <p:grpSp>
        <p:nvGrpSpPr>
          <p:cNvPr id="305" name="Group"/>
          <p:cNvGrpSpPr/>
          <p:nvPr/>
        </p:nvGrpSpPr>
        <p:grpSpPr>
          <a:xfrm>
            <a:off x="2959887" y="4802820"/>
            <a:ext cx="18811830" cy="1405984"/>
            <a:chOff x="0" y="0"/>
            <a:chExt cx="18811828" cy="1405982"/>
          </a:xfrm>
        </p:grpSpPr>
        <p:sp>
          <p:nvSpPr>
            <p:cNvPr id="301" name="Line"/>
            <p:cNvSpPr/>
            <p:nvPr/>
          </p:nvSpPr>
          <p:spPr>
            <a:xfrm>
              <a:off x="0" y="710283"/>
              <a:ext cx="18811829" cy="6843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525"/>
                  </a:lnTo>
                </a:path>
              </a:pathLst>
            </a:custGeom>
            <a:noFill/>
            <a:ln w="76200" cap="flat">
              <a:solidFill>
                <a:srgbClr val="881920"/>
              </a:solidFill>
              <a:prstDash val="solid"/>
              <a:round/>
            </a:ln>
            <a:effectLst/>
          </p:spPr>
          <p:txBody>
            <a:bodyPr wrap="square" lIns="78283" tIns="78283" rIns="78283" bIns="78283" numCol="1" anchor="t">
              <a:noAutofit/>
            </a:bodyPr>
            <a:lstStyle/>
            <a:p>
              <a:endParaRPr/>
            </a:p>
          </p:txBody>
        </p:sp>
        <p:sp>
          <p:nvSpPr>
            <p:cNvPr id="302" name="Line"/>
            <p:cNvSpPr/>
            <p:nvPr/>
          </p:nvSpPr>
          <p:spPr>
            <a:xfrm>
              <a:off x="4613555" y="696185"/>
              <a:ext cx="1" cy="709798"/>
            </a:xfrm>
            <a:prstGeom prst="line">
              <a:avLst/>
            </a:prstGeom>
            <a:noFill/>
            <a:ln w="76200" cap="flat">
              <a:solidFill>
                <a:srgbClr val="881920"/>
              </a:solidFill>
              <a:prstDash val="solid"/>
              <a:round/>
            </a:ln>
            <a:effectLst/>
          </p:spPr>
          <p:txBody>
            <a:bodyPr wrap="square" lIns="78283" tIns="78283" rIns="78283" bIns="78283" numCol="1" anchor="t">
              <a:noAutofit/>
            </a:bodyPr>
            <a:lstStyle/>
            <a:p>
              <a:endParaRPr/>
            </a:p>
          </p:txBody>
        </p:sp>
        <p:sp>
          <p:nvSpPr>
            <p:cNvPr id="303" name="Line"/>
            <p:cNvSpPr/>
            <p:nvPr/>
          </p:nvSpPr>
          <p:spPr>
            <a:xfrm>
              <a:off x="14155183" y="696185"/>
              <a:ext cx="1" cy="709798"/>
            </a:xfrm>
            <a:prstGeom prst="line">
              <a:avLst/>
            </a:prstGeom>
            <a:noFill/>
            <a:ln w="76200" cap="flat">
              <a:solidFill>
                <a:srgbClr val="881920"/>
              </a:solidFill>
              <a:prstDash val="solid"/>
              <a:round/>
            </a:ln>
            <a:effectLst/>
          </p:spPr>
          <p:txBody>
            <a:bodyPr wrap="square" lIns="78283" tIns="78283" rIns="78283" bIns="78283" numCol="1" anchor="t">
              <a:noAutofit/>
            </a:bodyPr>
            <a:lstStyle/>
            <a:p>
              <a:endParaRPr/>
            </a:p>
          </p:txBody>
        </p:sp>
        <p:sp>
          <p:nvSpPr>
            <p:cNvPr id="304" name="Line"/>
            <p:cNvSpPr/>
            <p:nvPr/>
          </p:nvSpPr>
          <p:spPr>
            <a:xfrm>
              <a:off x="9232111" y="-1"/>
              <a:ext cx="1" cy="1350554"/>
            </a:xfrm>
            <a:prstGeom prst="line">
              <a:avLst/>
            </a:prstGeom>
            <a:noFill/>
            <a:ln w="76200" cap="flat">
              <a:solidFill>
                <a:srgbClr val="881920"/>
              </a:solidFill>
              <a:prstDash val="solid"/>
              <a:round/>
            </a:ln>
            <a:effectLst/>
          </p:spPr>
          <p:txBody>
            <a:bodyPr wrap="square" lIns="78283" tIns="78283" rIns="78283" bIns="78283" numCol="1" anchor="t">
              <a:noAutofit/>
            </a:bodyPr>
            <a:lstStyle/>
            <a:p>
              <a:endParaRPr/>
            </a:p>
          </p:txBody>
        </p:sp>
      </p:grpSp>
      <p:sp>
        <p:nvSpPr>
          <p:cNvPr id="2" name="PEER | CSSR | INDIA">
            <a:extLst>
              <a:ext uri="{FF2B5EF4-FFF2-40B4-BE49-F238E27FC236}">
                <a16:creationId xmlns:a16="http://schemas.microsoft.com/office/drawing/2014/main" id="{8D598F17-6C6D-1A43-4B53-A887C89B1356}"/>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4" name="Picture 3">
            <a:extLst>
              <a:ext uri="{FF2B5EF4-FFF2-40B4-BE49-F238E27FC236}">
                <a16:creationId xmlns:a16="http://schemas.microsoft.com/office/drawing/2014/main" id="{F26DF3B4-F1B7-8D86-97AE-2D19D042E2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6573" y="6763972"/>
            <a:ext cx="3208404" cy="3617253"/>
          </a:xfrm>
          <a:prstGeom prst="rect">
            <a:avLst/>
          </a:prstGeom>
        </p:spPr>
      </p:pic>
      <p:pic>
        <p:nvPicPr>
          <p:cNvPr id="8" name="Picture 7">
            <a:extLst>
              <a:ext uri="{FF2B5EF4-FFF2-40B4-BE49-F238E27FC236}">
                <a16:creationId xmlns:a16="http://schemas.microsoft.com/office/drawing/2014/main" id="{C5331437-061C-C4D7-665C-1BFA59709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3071" y="6763971"/>
            <a:ext cx="3244323" cy="3617253"/>
          </a:xfrm>
          <a:prstGeom prst="rect">
            <a:avLst/>
          </a:prstGeom>
        </p:spPr>
      </p:pic>
      <p:pic>
        <p:nvPicPr>
          <p:cNvPr id="10" name="Picture 9">
            <a:extLst>
              <a:ext uri="{FF2B5EF4-FFF2-40B4-BE49-F238E27FC236}">
                <a16:creationId xmlns:a16="http://schemas.microsoft.com/office/drawing/2014/main" id="{BE34D42E-7A77-9802-8166-B627C4D77D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92910" y="6763971"/>
            <a:ext cx="3244323" cy="3628554"/>
          </a:xfrm>
          <a:prstGeom prst="rect">
            <a:avLst/>
          </a:prstGeom>
        </p:spPr>
      </p:pic>
      <p:pic>
        <p:nvPicPr>
          <p:cNvPr id="12" name="Picture 11">
            <a:extLst>
              <a:ext uri="{FF2B5EF4-FFF2-40B4-BE49-F238E27FC236}">
                <a16:creationId xmlns:a16="http://schemas.microsoft.com/office/drawing/2014/main" id="{6A458EC5-8656-52E1-104A-EEB5B18749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99091" y="6794564"/>
            <a:ext cx="3244323" cy="3556065"/>
          </a:xfrm>
          <a:prstGeom prst="rect">
            <a:avLst/>
          </a:prstGeom>
        </p:spPr>
      </p:pic>
      <p:pic>
        <p:nvPicPr>
          <p:cNvPr id="14" name="Picture 13">
            <a:extLst>
              <a:ext uri="{FF2B5EF4-FFF2-40B4-BE49-F238E27FC236}">
                <a16:creationId xmlns:a16="http://schemas.microsoft.com/office/drawing/2014/main" id="{5F35E8B8-43A2-58BB-543C-2D084A3C5B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1832" y="6752669"/>
            <a:ext cx="3244323" cy="3628555"/>
          </a:xfrm>
          <a:prstGeom prst="rect">
            <a:avLst/>
          </a:prstGeom>
        </p:spPr>
      </p:pic>
      <p:pic>
        <p:nvPicPr>
          <p:cNvPr id="3" name="Picture 2" descr="A logo with text on it&#10;&#10;AI-generated content may be incorrect.">
            <a:extLst>
              <a:ext uri="{FF2B5EF4-FFF2-40B4-BE49-F238E27FC236}">
                <a16:creationId xmlns:a16="http://schemas.microsoft.com/office/drawing/2014/main" id="{11E18522-7EEB-5045-6894-07091FFD1C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5" name="Picture 4">
            <a:extLst>
              <a:ext uri="{FF2B5EF4-FFF2-40B4-BE49-F238E27FC236}">
                <a16:creationId xmlns:a16="http://schemas.microsoft.com/office/drawing/2014/main" id="{BD3F0D98-B3E2-FC68-5FEA-194AF0E3C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106"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107"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108"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109" name="Slide Number"/>
          <p:cNvSpPr txBox="1">
            <a:spLocks noGrp="1"/>
          </p:cNvSpPr>
          <p:nvPr>
            <p:ph type="sldNum" sz="quarter" idx="2"/>
          </p:nvPr>
        </p:nvSpPr>
        <p:spPr>
          <a:xfrm>
            <a:off x="22877860"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
        <p:nvSpPr>
          <p:cNvPr id="110" name="Upon completing this lesson, you will be able to:"/>
          <p:cNvSpPr txBox="1">
            <a:spLocks noGrp="1"/>
          </p:cNvSpPr>
          <p:nvPr>
            <p:ph type="body" sz="quarter" idx="4294967295"/>
          </p:nvPr>
        </p:nvSpPr>
        <p:spPr>
          <a:xfrm>
            <a:off x="1017729" y="4227032"/>
            <a:ext cx="7627217" cy="7757722"/>
          </a:xfrm>
          <a:prstGeom prst="rect">
            <a:avLst/>
          </a:prstGeom>
        </p:spPr>
        <p:txBody>
          <a:bodyPr lIns="89235" tIns="89235" rIns="89235" bIns="89235" anchor="t"/>
          <a:lstStyle>
            <a:lvl1pPr defTabSz="1896340">
              <a:spcBef>
                <a:spcPts val="2100"/>
              </a:spcBef>
              <a:tabLst>
                <a:tab pos="2286000" algn="l"/>
                <a:tab pos="3644900" algn="l"/>
                <a:tab pos="5029200" algn="l"/>
                <a:tab pos="6388100" algn="l"/>
              </a:tabLst>
              <a:defRPr sz="4200" i="0">
                <a:solidFill>
                  <a:srgbClr val="000000"/>
                </a:solidFill>
                <a:latin typeface="Open Sans"/>
                <a:ea typeface="Open Sans"/>
                <a:cs typeface="Open Sans"/>
                <a:sym typeface="Open Sans"/>
              </a:defRPr>
            </a:lvl1pPr>
          </a:lstStyle>
          <a:p>
            <a:r>
              <a:rPr lang="hi-IN" dirty="0"/>
              <a:t>इस पाठ को पूरा करने पर आप सक्षम होंगे:</a:t>
            </a:r>
            <a:endParaRPr dirty="0"/>
          </a:p>
        </p:txBody>
      </p:sp>
      <p:sp>
        <p:nvSpPr>
          <p:cNvPr id="111" name="OBJECTIVES"/>
          <p:cNvSpPr txBox="1"/>
          <p:nvPr/>
        </p:nvSpPr>
        <p:spPr>
          <a:xfrm>
            <a:off x="987285" y="3080406"/>
            <a:ext cx="7974337" cy="126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lang="hi-IN" dirty="0"/>
              <a:t>उद्देश्य (</a:t>
            </a:r>
            <a:r>
              <a:rPr lang="en-IN" dirty="0"/>
              <a:t>Objectives)</a:t>
            </a:r>
            <a:endParaRPr dirty="0"/>
          </a:p>
        </p:txBody>
      </p:sp>
      <p:grpSp>
        <p:nvGrpSpPr>
          <p:cNvPr id="114" name="Group"/>
          <p:cNvGrpSpPr/>
          <p:nvPr/>
        </p:nvGrpSpPr>
        <p:grpSpPr>
          <a:xfrm>
            <a:off x="9759073" y="4486713"/>
            <a:ext cx="1219201" cy="1681958"/>
            <a:chOff x="0" y="115975"/>
            <a:chExt cx="1219200" cy="1681957"/>
          </a:xfrm>
        </p:grpSpPr>
        <p:sp>
          <p:nvSpPr>
            <p:cNvPr id="112" name="Circle"/>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13" name="1"/>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1</a:t>
              </a:r>
            </a:p>
          </p:txBody>
        </p:sp>
      </p:grpSp>
      <p:grpSp>
        <p:nvGrpSpPr>
          <p:cNvPr id="117" name="Group"/>
          <p:cNvGrpSpPr/>
          <p:nvPr/>
        </p:nvGrpSpPr>
        <p:grpSpPr>
          <a:xfrm>
            <a:off x="9759072" y="6737421"/>
            <a:ext cx="1219201" cy="1681958"/>
            <a:chOff x="0" y="115975"/>
            <a:chExt cx="1219200" cy="1681957"/>
          </a:xfrm>
        </p:grpSpPr>
        <p:sp>
          <p:nvSpPr>
            <p:cNvPr id="115" name="Circle"/>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16" name="2"/>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2</a:t>
              </a:r>
            </a:p>
          </p:txBody>
        </p:sp>
      </p:grpSp>
      <p:grpSp>
        <p:nvGrpSpPr>
          <p:cNvPr id="120" name="Group"/>
          <p:cNvGrpSpPr/>
          <p:nvPr/>
        </p:nvGrpSpPr>
        <p:grpSpPr>
          <a:xfrm>
            <a:off x="9759073" y="8988129"/>
            <a:ext cx="1219201" cy="1681958"/>
            <a:chOff x="0" y="115975"/>
            <a:chExt cx="1219200" cy="1681957"/>
          </a:xfrm>
        </p:grpSpPr>
        <p:sp>
          <p:nvSpPr>
            <p:cNvPr id="118" name="Circle"/>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19" name="3"/>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3</a:t>
              </a:r>
            </a:p>
          </p:txBody>
        </p:sp>
      </p:grpSp>
      <p:sp>
        <p:nvSpPr>
          <p:cNvPr id="121" name="Define shoring and identify its components.…"/>
          <p:cNvSpPr txBox="1"/>
          <p:nvPr/>
        </p:nvSpPr>
        <p:spPr>
          <a:xfrm>
            <a:off x="11581645" y="4570216"/>
            <a:ext cx="11558768" cy="55441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defTabSz="1896340">
              <a:tabLst>
                <a:tab pos="2286000" algn="l"/>
                <a:tab pos="3644900" algn="l"/>
                <a:tab pos="5029200" algn="l"/>
                <a:tab pos="6388100" algn="l"/>
              </a:tabLst>
              <a:defRPr sz="5000">
                <a:latin typeface="Open Sans"/>
                <a:ea typeface="Open Sans"/>
                <a:cs typeface="Open Sans"/>
                <a:sym typeface="Open Sans"/>
              </a:defRPr>
            </a:pPr>
            <a:r>
              <a:rPr lang="hi-IN" dirty="0"/>
              <a:t>शोरिंग (</a:t>
            </a:r>
            <a:r>
              <a:rPr lang="en-IN" dirty="0"/>
              <a:t>Shoring) </a:t>
            </a:r>
            <a:r>
              <a:rPr lang="hi-IN" dirty="0"/>
              <a:t>को परिभाषित करना और इसके घटकों की पहचान करना।</a:t>
            </a:r>
            <a:endParaRPr lang="en-IN" dirty="0"/>
          </a:p>
          <a:p>
            <a:pPr defTabSz="1896340">
              <a:tabLst>
                <a:tab pos="2286000" algn="l"/>
                <a:tab pos="3644900" algn="l"/>
                <a:tab pos="5029200" algn="l"/>
                <a:tab pos="6388100" algn="l"/>
              </a:tabLst>
              <a:defRPr sz="5000">
                <a:latin typeface="Open Sans"/>
                <a:ea typeface="Open Sans"/>
                <a:cs typeface="Open Sans"/>
                <a:sym typeface="Open Sans"/>
              </a:defRPr>
            </a:pPr>
            <a:endParaRPr lang="en-IN" dirty="0"/>
          </a:p>
          <a:p>
            <a:pPr defTabSz="1896340">
              <a:tabLst>
                <a:tab pos="2286000" algn="l"/>
                <a:tab pos="3644900" algn="l"/>
                <a:tab pos="5029200" algn="l"/>
                <a:tab pos="6388100" algn="l"/>
              </a:tabLst>
              <a:defRPr sz="5000">
                <a:latin typeface="Open Sans"/>
                <a:ea typeface="Open Sans"/>
                <a:cs typeface="Open Sans"/>
                <a:sym typeface="Open Sans"/>
              </a:defRPr>
            </a:pPr>
            <a:r>
              <a:rPr lang="hi-IN" dirty="0"/>
              <a:t>वे कारक सूचीबद्ध करना जो शोरिंग के डिज़ाइन और विधि को निर्धारित करते हैं।</a:t>
            </a:r>
            <a:endParaRPr lang="en-IN" dirty="0"/>
          </a:p>
          <a:p>
            <a:pPr defTabSz="1896340">
              <a:tabLst>
                <a:tab pos="2286000" algn="l"/>
                <a:tab pos="3644900" algn="l"/>
                <a:tab pos="5029200" algn="l"/>
                <a:tab pos="6388100" algn="l"/>
              </a:tabLst>
              <a:defRPr sz="5000">
                <a:latin typeface="Open Sans"/>
                <a:ea typeface="Open Sans"/>
                <a:cs typeface="Open Sans"/>
                <a:sym typeface="Open Sans"/>
              </a:defRPr>
            </a:pPr>
            <a:endParaRPr lang="en-IN" dirty="0"/>
          </a:p>
          <a:p>
            <a:pPr defTabSz="1896340">
              <a:tabLst>
                <a:tab pos="2286000" algn="l"/>
                <a:tab pos="3644900" algn="l"/>
                <a:tab pos="5029200" algn="l"/>
                <a:tab pos="6388100" algn="l"/>
              </a:tabLst>
              <a:defRPr sz="5000">
                <a:latin typeface="Open Sans"/>
                <a:ea typeface="Open Sans"/>
                <a:cs typeface="Open Sans"/>
                <a:sym typeface="Open Sans"/>
              </a:defRPr>
            </a:pPr>
            <a:r>
              <a:rPr lang="hi-IN" dirty="0"/>
              <a:t>शोरिंग के चार प्रकारों का वर्णन करना।</a:t>
            </a:r>
            <a:endParaRPr dirty="0"/>
          </a:p>
        </p:txBody>
      </p:sp>
      <p:sp>
        <p:nvSpPr>
          <p:cNvPr id="2" name="PEER | CSSR | INDIA">
            <a:extLst>
              <a:ext uri="{FF2B5EF4-FFF2-40B4-BE49-F238E27FC236}">
                <a16:creationId xmlns:a16="http://schemas.microsoft.com/office/drawing/2014/main" id="{3FA04C32-AC61-9F09-9DB9-C48EF06434D1}"/>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3" name="Picture 2" descr="A logo with text on it&#10;&#10;AI-generated content may be incorrect.">
            <a:extLst>
              <a:ext uri="{FF2B5EF4-FFF2-40B4-BE49-F238E27FC236}">
                <a16:creationId xmlns:a16="http://schemas.microsoft.com/office/drawing/2014/main" id="{6E751C41-ED09-C59F-E146-AA7876AC8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4" name="Picture 3">
            <a:extLst>
              <a:ext uri="{FF2B5EF4-FFF2-40B4-BE49-F238E27FC236}">
                <a16:creationId xmlns:a16="http://schemas.microsoft.com/office/drawing/2014/main" id="{52BE028D-3B7A-177E-D3DB-A5873EAEC0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ounded Rectangle"/>
          <p:cNvSpPr>
            <a:spLocks noChangeArrowheads="1"/>
          </p:cNvSpPr>
          <p:nvPr/>
        </p:nvSpPr>
        <p:spPr bwMode="auto">
          <a:xfrm>
            <a:off x="9097866" y="-25258"/>
            <a:ext cx="15381812" cy="13880762"/>
          </a:xfrm>
          <a:prstGeom prst="roundRect">
            <a:avLst>
              <a:gd name="adj" fmla="val 1583"/>
            </a:avLst>
          </a:prstGeom>
          <a:solidFill>
            <a:srgbClr val="EAEAEA"/>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78246" tIns="78246" rIns="78246" bIns="7824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62545" rtl="0" eaLnBrk="1" fontAlgn="auto" latinLnBrk="0" hangingPunct="0">
              <a:lnSpc>
                <a:spcPct val="100000"/>
              </a:lnSpc>
              <a:spcBef>
                <a:spcPct val="0"/>
              </a:spcBef>
              <a:spcAft>
                <a:spcPts val="0"/>
              </a:spcAft>
              <a:buClrTx/>
              <a:buSzTx/>
              <a:buFontTx/>
              <a:buNone/>
              <a:tabLst/>
              <a:defRPr/>
            </a:pPr>
            <a:endParaRPr kumimoji="0" lang="en-US" altLang="en-US" sz="4798" b="0" i="0" u="none" strike="noStrike" kern="0" cap="none" spc="0" normalizeH="0" baseline="0" noProof="0">
              <a:ln>
                <a:noFill/>
              </a:ln>
              <a:solidFill>
                <a:srgbClr val="000000"/>
              </a:solidFill>
              <a:effectLst/>
              <a:uLnTx/>
              <a:uFillTx/>
              <a:latin typeface="Open Sans"/>
              <a:cs typeface="Arial"/>
              <a:sym typeface="Arial"/>
            </a:endParaRPr>
          </a:p>
        </p:txBody>
      </p:sp>
      <p:sp>
        <p:nvSpPr>
          <p:cNvPr id="131075" name="Duties of…"/>
          <p:cNvSpPr txBox="1">
            <a:spLocks noChangeArrowheads="1"/>
          </p:cNvSpPr>
          <p:nvPr/>
        </p:nvSpPr>
        <p:spPr bwMode="auto">
          <a:xfrm>
            <a:off x="684997" y="6461318"/>
            <a:ext cx="7444963" cy="138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78246" tIns="78246" rIns="78246" bIns="78246">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1662545" rtl="0" eaLnBrk="1" fontAlgn="auto" latinLnBrk="0" hangingPunct="0">
              <a:lnSpc>
                <a:spcPct val="100000"/>
              </a:lnSpc>
              <a:spcBef>
                <a:spcPct val="0"/>
              </a:spcBef>
              <a:spcAft>
                <a:spcPts val="0"/>
              </a:spcAft>
              <a:buClrTx/>
              <a:buSzTx/>
              <a:buFontTx/>
              <a:buNone/>
              <a:tabLst/>
              <a:defRPr/>
            </a:pPr>
            <a:r>
              <a:rPr kumimoji="0" lang="en-US" altLang="en-US" sz="7996" b="1" i="0" u="none" strike="noStrike" kern="0" cap="none" spc="0" normalizeH="0" baseline="0" noProof="0">
                <a:ln>
                  <a:noFill/>
                </a:ln>
                <a:solidFill>
                  <a:srgbClr val="FF0000"/>
                </a:solidFill>
                <a:effectLst/>
                <a:uLnTx/>
                <a:uFillTx/>
                <a:latin typeface="Open Sans"/>
                <a:cs typeface="Arial"/>
                <a:sym typeface="Arial"/>
              </a:rPr>
              <a:t>THANK YOU </a:t>
            </a:r>
            <a:r>
              <a:rPr kumimoji="0" lang="en-US" altLang="en-US" sz="7996" b="0" i="0" u="none" strike="noStrike" kern="0" cap="none" spc="0" normalizeH="0" baseline="0" noProof="0">
                <a:ln>
                  <a:noFill/>
                </a:ln>
                <a:solidFill>
                  <a:srgbClr val="FF0000"/>
                </a:solidFill>
                <a:effectLst/>
                <a:uLnTx/>
                <a:uFillTx/>
                <a:latin typeface="Open Sans"/>
                <a:cs typeface="Arial"/>
                <a:sym typeface="Arial"/>
              </a:rPr>
              <a:t> </a:t>
            </a:r>
          </a:p>
        </p:txBody>
      </p:sp>
      <p:sp>
        <p:nvSpPr>
          <p:cNvPr id="131076" name="Ensure your safety and the safety of your crew, the patient, and bystanders…"/>
          <p:cNvSpPr txBox="1">
            <a:spLocks noChangeArrowheads="1"/>
          </p:cNvSpPr>
          <p:nvPr/>
        </p:nvSpPr>
        <p:spPr bwMode="auto">
          <a:xfrm>
            <a:off x="10011828" y="2624590"/>
            <a:ext cx="13557066" cy="8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78246" tIns="78246" rIns="78246" bIns="78246">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marR="0" lvl="0" indent="-457200" algn="just" defTabSz="1662545" rtl="0" eaLnBrk="1" fontAlgn="auto" latinLnBrk="0" hangingPunct="0">
              <a:lnSpc>
                <a:spcPct val="100000"/>
              </a:lnSpc>
              <a:spcBef>
                <a:spcPct val="0"/>
              </a:spcBef>
              <a:spcAft>
                <a:spcPts val="0"/>
              </a:spcAft>
              <a:buClr>
                <a:srgbClr val="000000"/>
              </a:buClr>
              <a:buSzPts val="3200"/>
              <a:buFont typeface="Noto Sans Symbols"/>
              <a:buChar char="▪"/>
              <a:tabLst/>
              <a:defRPr/>
            </a:pPr>
            <a:endParaRPr kumimoji="0" lang="en-US" altLang="en-US" sz="4798" b="0" i="0" u="none" strike="noStrike" kern="0" cap="none" spc="0" normalizeH="0" baseline="0" noProof="0">
              <a:ln>
                <a:noFill/>
              </a:ln>
              <a:solidFill>
                <a:srgbClr val="000000"/>
              </a:solidFill>
              <a:effectLst/>
              <a:uLnTx/>
              <a:uFillTx/>
              <a:latin typeface="Open Sans"/>
              <a:cs typeface="Times New Roman" panose="02020603050405020304" pitchFamily="18" charset="0"/>
              <a:sym typeface="Arial"/>
            </a:endParaRPr>
          </a:p>
        </p:txBody>
      </p:sp>
      <p:pic>
        <p:nvPicPr>
          <p:cNvPr id="1310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1497" y="12811432"/>
            <a:ext cx="1282083" cy="55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8157" y="12754309"/>
            <a:ext cx="3497165" cy="69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874" y="12411574"/>
            <a:ext cx="9091994" cy="1301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662545" rtl="0" eaLnBrk="1" fontAlgn="auto" latinLnBrk="0" hangingPunct="0">
              <a:lnSpc>
                <a:spcPct val="100000"/>
              </a:lnSpc>
              <a:spcBef>
                <a:spcPts val="0"/>
              </a:spcBef>
              <a:spcAft>
                <a:spcPts val="0"/>
              </a:spcAft>
              <a:buClrTx/>
              <a:buSzTx/>
              <a:buFontTx/>
              <a:buNone/>
              <a:tabLst/>
              <a:defRPr/>
            </a:pPr>
            <a:endParaRPr kumimoji="0" lang="en-IN" sz="3598" b="0" i="0" u="none" strike="noStrike" kern="0" cap="none" spc="0" normalizeH="0" baseline="0" noProof="0">
              <a:ln>
                <a:noFill/>
              </a:ln>
              <a:solidFill>
                <a:srgbClr val="FFFFFF"/>
              </a:solidFill>
              <a:effectLst/>
              <a:uLnTx/>
              <a:uFillTx/>
              <a:latin typeface="Calibri"/>
              <a:ea typeface="Calibri"/>
              <a:cs typeface="Calibri"/>
              <a:sym typeface="Arial"/>
            </a:endParaRPr>
          </a:p>
        </p:txBody>
      </p:sp>
      <p:pic>
        <p:nvPicPr>
          <p:cNvPr id="131081"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97866" y="3304"/>
            <a:ext cx="16017654" cy="1370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0AF0302-2C35-15F2-07DE-1A5ECB39D7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5" y="3305"/>
            <a:ext cx="2690601" cy="2035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54156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124"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125"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126"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127" name="Slide Number"/>
          <p:cNvSpPr txBox="1">
            <a:spLocks noGrp="1"/>
          </p:cNvSpPr>
          <p:nvPr>
            <p:ph type="sldNum" sz="quarter" idx="2"/>
          </p:nvPr>
        </p:nvSpPr>
        <p:spPr>
          <a:xfrm>
            <a:off x="22877860"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128" name="Upon completing this lesson, you will be able to:"/>
          <p:cNvSpPr txBox="1">
            <a:spLocks noGrp="1"/>
          </p:cNvSpPr>
          <p:nvPr>
            <p:ph type="body" sz="quarter" idx="4294967295"/>
          </p:nvPr>
        </p:nvSpPr>
        <p:spPr>
          <a:xfrm>
            <a:off x="1077422" y="4490799"/>
            <a:ext cx="7627217" cy="7757722"/>
          </a:xfrm>
          <a:prstGeom prst="rect">
            <a:avLst/>
          </a:prstGeom>
        </p:spPr>
        <p:txBody>
          <a:bodyPr lIns="89235" tIns="89235" rIns="89235" bIns="89235" anchor="t"/>
          <a:lstStyle>
            <a:lvl1pPr defTabSz="1896340">
              <a:spcBef>
                <a:spcPts val="2100"/>
              </a:spcBef>
              <a:tabLst>
                <a:tab pos="2286000" algn="l"/>
                <a:tab pos="3644900" algn="l"/>
                <a:tab pos="5029200" algn="l"/>
                <a:tab pos="6388100" algn="l"/>
              </a:tabLst>
              <a:defRPr sz="4200" i="0">
                <a:solidFill>
                  <a:srgbClr val="000000"/>
                </a:solidFill>
                <a:latin typeface="Open Sans"/>
                <a:ea typeface="Open Sans"/>
                <a:cs typeface="Open Sans"/>
                <a:sym typeface="Open Sans"/>
              </a:defRPr>
            </a:lvl1pPr>
          </a:lstStyle>
          <a:p>
            <a:r>
              <a:rPr lang="hi-IN" dirty="0"/>
              <a:t>इस पाठ को पूरा करने पर आप सक्षम होंगे:</a:t>
            </a:r>
          </a:p>
        </p:txBody>
      </p:sp>
      <p:sp>
        <p:nvSpPr>
          <p:cNvPr id="129" name="OBJECTIVES"/>
          <p:cNvSpPr txBox="1"/>
          <p:nvPr/>
        </p:nvSpPr>
        <p:spPr>
          <a:xfrm>
            <a:off x="1016000" y="3089630"/>
            <a:ext cx="7974337"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lang="hi-IN" dirty="0"/>
              <a:t>उद्देश्य (</a:t>
            </a:r>
            <a:r>
              <a:rPr lang="en-IN" dirty="0"/>
              <a:t>Objectives)</a:t>
            </a:r>
          </a:p>
          <a:p>
            <a:endParaRPr dirty="0"/>
          </a:p>
        </p:txBody>
      </p:sp>
      <p:sp>
        <p:nvSpPr>
          <p:cNvPr id="130" name="List the positions and functions of…"/>
          <p:cNvSpPr txBox="1"/>
          <p:nvPr/>
        </p:nvSpPr>
        <p:spPr>
          <a:xfrm>
            <a:off x="11606613" y="5268776"/>
            <a:ext cx="12036054" cy="4774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defTabSz="1896340">
              <a:tabLst>
                <a:tab pos="2286000" algn="l"/>
                <a:tab pos="3644900" algn="l"/>
                <a:tab pos="5029200" algn="l"/>
                <a:tab pos="6388100" algn="l"/>
              </a:tabLst>
              <a:defRPr sz="5000">
                <a:latin typeface="Open Sans"/>
                <a:ea typeface="Open Sans"/>
                <a:cs typeface="Open Sans"/>
                <a:sym typeface="Open Sans"/>
              </a:defRPr>
            </a:pPr>
            <a:r>
              <a:rPr lang="hi-IN" dirty="0"/>
              <a:t>शोरिंग टीम के सदस्यों की स्थिति और भूमिकाओं को सूचीबद्ध करना।</a:t>
            </a:r>
            <a:endParaRPr lang="en-IN" dirty="0"/>
          </a:p>
          <a:p>
            <a:pPr defTabSz="1896340">
              <a:tabLst>
                <a:tab pos="2286000" algn="l"/>
                <a:tab pos="3644900" algn="l"/>
                <a:tab pos="5029200" algn="l"/>
                <a:tab pos="6388100" algn="l"/>
              </a:tabLst>
              <a:defRPr sz="5000">
                <a:latin typeface="Open Sans"/>
                <a:ea typeface="Open Sans"/>
                <a:cs typeface="Open Sans"/>
                <a:sym typeface="Open Sans"/>
              </a:defRPr>
            </a:pPr>
            <a:endParaRPr lang="en-IN" dirty="0"/>
          </a:p>
          <a:p>
            <a:pPr defTabSz="1896340">
              <a:tabLst>
                <a:tab pos="2286000" algn="l"/>
                <a:tab pos="3644900" algn="l"/>
                <a:tab pos="5029200" algn="l"/>
                <a:tab pos="6388100" algn="l"/>
              </a:tabLst>
              <a:defRPr sz="5000">
                <a:latin typeface="Open Sans"/>
                <a:ea typeface="Open Sans"/>
                <a:cs typeface="Open Sans"/>
                <a:sym typeface="Open Sans"/>
              </a:defRPr>
            </a:pPr>
            <a:r>
              <a:rPr lang="hi-IN" dirty="0"/>
              <a:t>खिड़की/दरवाज़ा शोर और वर्टिकल शोर बनाने की प्रक्रिया सूचीबद्ध करना और व्यावहारिक अभ्यास में इनका प्रदर्शन करना।</a:t>
            </a:r>
            <a:endParaRPr dirty="0"/>
          </a:p>
        </p:txBody>
      </p:sp>
      <p:grpSp>
        <p:nvGrpSpPr>
          <p:cNvPr id="133" name="Group"/>
          <p:cNvGrpSpPr/>
          <p:nvPr/>
        </p:nvGrpSpPr>
        <p:grpSpPr>
          <a:xfrm>
            <a:off x="9759073" y="5020279"/>
            <a:ext cx="1219201" cy="1681958"/>
            <a:chOff x="0" y="115975"/>
            <a:chExt cx="1219200" cy="1681957"/>
          </a:xfrm>
        </p:grpSpPr>
        <p:sp>
          <p:nvSpPr>
            <p:cNvPr id="131" name="Circle"/>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32" name="4"/>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4</a:t>
              </a:r>
            </a:p>
          </p:txBody>
        </p:sp>
      </p:grpSp>
      <p:grpSp>
        <p:nvGrpSpPr>
          <p:cNvPr id="136" name="Group"/>
          <p:cNvGrpSpPr/>
          <p:nvPr/>
        </p:nvGrpSpPr>
        <p:grpSpPr>
          <a:xfrm>
            <a:off x="9759073" y="7681082"/>
            <a:ext cx="1219201" cy="1681958"/>
            <a:chOff x="0" y="115975"/>
            <a:chExt cx="1219200" cy="1681957"/>
          </a:xfrm>
        </p:grpSpPr>
        <p:sp>
          <p:nvSpPr>
            <p:cNvPr id="134" name="Circle"/>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35" name="5"/>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5</a:t>
              </a:r>
            </a:p>
          </p:txBody>
        </p:sp>
      </p:grpSp>
      <p:sp>
        <p:nvSpPr>
          <p:cNvPr id="2" name="PEER | CSSR | INDIA">
            <a:extLst>
              <a:ext uri="{FF2B5EF4-FFF2-40B4-BE49-F238E27FC236}">
                <a16:creationId xmlns:a16="http://schemas.microsoft.com/office/drawing/2014/main" id="{0A818742-E287-0756-C089-2545B2222F1F}"/>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3" name="Picture 2" descr="A logo with text on it&#10;&#10;AI-generated content may be incorrect.">
            <a:extLst>
              <a:ext uri="{FF2B5EF4-FFF2-40B4-BE49-F238E27FC236}">
                <a16:creationId xmlns:a16="http://schemas.microsoft.com/office/drawing/2014/main" id="{4D2D2F0B-AFC8-89C5-EEA6-F2B533C109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4" name="Picture 3">
            <a:extLst>
              <a:ext uri="{FF2B5EF4-FFF2-40B4-BE49-F238E27FC236}">
                <a16:creationId xmlns:a16="http://schemas.microsoft.com/office/drawing/2014/main" id="{AA2C0500-E7CF-71AE-052D-BD3AD14587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p:cNvSpPr/>
          <p:nvPr/>
        </p:nvSpPr>
        <p:spPr>
          <a:xfrm>
            <a:off x="8167732" y="0"/>
            <a:ext cx="16216268" cy="13716001"/>
          </a:xfrm>
          <a:prstGeom prst="rect">
            <a:avLst/>
          </a:prstGeom>
          <a:solidFill>
            <a:schemeClr val="accent6">
              <a:lumMod val="75000"/>
            </a:schemeClr>
          </a:solidFill>
          <a:ln w="12700">
            <a:miter lim="400000"/>
          </a:ln>
        </p:spPr>
        <p:txBody>
          <a:bodyPr lIns="78283" tIns="78283" rIns="78283" bIns="78283"/>
          <a:lstStyle/>
          <a:p>
            <a:endParaRPr/>
          </a:p>
        </p:txBody>
      </p:sp>
      <p:sp>
        <p:nvSpPr>
          <p:cNvPr id="139"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140"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141"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FFFFFF"/>
                </a:solidFill>
                <a:latin typeface="Open Sans"/>
                <a:ea typeface="Open Sans"/>
                <a:cs typeface="Open Sans"/>
                <a:sym typeface="Open Sans"/>
              </a:defRPr>
            </a:pPr>
            <a:r>
              <a:rPr b="1"/>
              <a:t>PPT 9</a:t>
            </a:r>
            <a:r>
              <a:rPr b="1" spc="-59"/>
              <a:t> </a:t>
            </a:r>
            <a:r>
              <a:rPr b="1"/>
              <a:t>-</a:t>
            </a:r>
          </a:p>
        </p:txBody>
      </p:sp>
      <p:sp>
        <p:nvSpPr>
          <p:cNvPr id="142"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143" name="The temporary support of only that part of a damaged, collapsed, or partly collapsed structure that is required for conducting search and rescue operations at reduced risk to the victims and the rescue team."/>
          <p:cNvSpPr txBox="1"/>
          <p:nvPr/>
        </p:nvSpPr>
        <p:spPr>
          <a:xfrm>
            <a:off x="9985055" y="4879096"/>
            <a:ext cx="12696159" cy="4146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r>
              <a:rPr lang="hi-IN" dirty="0"/>
              <a:t>एक क्षतिग्रस्त, ध्वस्त या आंशिक रूप से ध्वस्त संरचना के केवल उस भाग का अस्थायी सहारा, जो खोज और बचाव कार्यों को पीड़ितों और बचाव दल के लिए कम जोखिम पर संचालित करने हेतु आवश्यक होता है।</a:t>
            </a:r>
            <a:endParaRPr dirty="0"/>
          </a:p>
        </p:txBody>
      </p:sp>
      <p:sp>
        <p:nvSpPr>
          <p:cNvPr id="144" name="Line"/>
          <p:cNvSpPr/>
          <p:nvPr/>
        </p:nvSpPr>
        <p:spPr>
          <a:xfrm>
            <a:off x="7544229" y="3619648"/>
            <a:ext cx="17011186" cy="782540"/>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78283" tIns="78283" rIns="78283" bIns="78283"/>
          <a:lstStyle/>
          <a:p>
            <a:endParaRPr/>
          </a:p>
        </p:txBody>
      </p:sp>
      <p:sp>
        <p:nvSpPr>
          <p:cNvPr id="145" name="Slide Number"/>
          <p:cNvSpPr txBox="1">
            <a:spLocks noGrp="1"/>
          </p:cNvSpPr>
          <p:nvPr>
            <p:ph type="sldNum" sz="quarter" idx="2"/>
          </p:nvPr>
        </p:nvSpPr>
        <p:spPr>
          <a:xfrm>
            <a:off x="22877860"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146" name="Shoring"/>
          <p:cNvSpPr txBox="1"/>
          <p:nvPr/>
        </p:nvSpPr>
        <p:spPr>
          <a:xfrm>
            <a:off x="1048868" y="3310333"/>
            <a:ext cx="9127541" cy="2152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hi-IN" dirty="0"/>
              <a:t>शोरिंग </a:t>
            </a:r>
            <a:endParaRPr lang="en-IN" dirty="0"/>
          </a:p>
          <a:p>
            <a:r>
              <a:rPr lang="hi-IN" dirty="0"/>
              <a:t>(</a:t>
            </a:r>
            <a:r>
              <a:rPr lang="en-IN" dirty="0"/>
              <a:t>Shoring)</a:t>
            </a:r>
            <a:endParaRPr dirty="0"/>
          </a:p>
        </p:txBody>
      </p:sp>
      <p:sp>
        <p:nvSpPr>
          <p:cNvPr id="2" name="PEER | CSSR | INDIA">
            <a:extLst>
              <a:ext uri="{FF2B5EF4-FFF2-40B4-BE49-F238E27FC236}">
                <a16:creationId xmlns:a16="http://schemas.microsoft.com/office/drawing/2014/main" id="{8C3C2688-78B5-6EDC-BDD5-0E1D800BABEA}"/>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3" name="Picture 2" descr="A logo with text on it&#10;&#10;AI-generated content may be incorrect.">
            <a:extLst>
              <a:ext uri="{FF2B5EF4-FFF2-40B4-BE49-F238E27FC236}">
                <a16:creationId xmlns:a16="http://schemas.microsoft.com/office/drawing/2014/main" id="{2D0D7C7B-5C7D-975D-40C3-C752E161E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4" name="Picture 3">
            <a:extLst>
              <a:ext uri="{FF2B5EF4-FFF2-40B4-BE49-F238E27FC236}">
                <a16:creationId xmlns:a16="http://schemas.microsoft.com/office/drawing/2014/main" id="{05E771C7-966C-2830-C88F-3207C6DFD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149"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150"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151"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152" name="Slide Number"/>
          <p:cNvSpPr txBox="1">
            <a:spLocks noGrp="1"/>
          </p:cNvSpPr>
          <p:nvPr>
            <p:ph type="sldNum" sz="quarter" idx="2"/>
          </p:nvPr>
        </p:nvSpPr>
        <p:spPr>
          <a:xfrm>
            <a:off x="22877860"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pic>
        <p:nvPicPr>
          <p:cNvPr id="153" name="image.pdf" descr="image.pdf"/>
          <p:cNvPicPr>
            <a:picLocks noChangeAspect="1"/>
          </p:cNvPicPr>
          <p:nvPr/>
        </p:nvPicPr>
        <p:blipFill>
          <a:blip r:embed="rId2"/>
          <a:stretch>
            <a:fillRect/>
          </a:stretch>
        </p:blipFill>
        <p:spPr>
          <a:xfrm>
            <a:off x="11638915" y="1740525"/>
            <a:ext cx="9620602" cy="10317992"/>
          </a:xfrm>
          <a:prstGeom prst="rect">
            <a:avLst/>
          </a:prstGeom>
          <a:ln w="12700">
            <a:miter lim="400000"/>
          </a:ln>
        </p:spPr>
      </p:pic>
      <p:sp>
        <p:nvSpPr>
          <p:cNvPr id="154" name="Double-Funnel Principle"/>
          <p:cNvSpPr txBox="1"/>
          <p:nvPr/>
        </p:nvSpPr>
        <p:spPr>
          <a:xfrm>
            <a:off x="1095769" y="5122365"/>
            <a:ext cx="6274046" cy="3112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r>
              <a:rPr lang="hi-IN" dirty="0"/>
              <a:t>डबल-फनल सिद्धांत</a:t>
            </a:r>
            <a:endParaRPr lang="en-IN" dirty="0"/>
          </a:p>
          <a:p>
            <a:r>
              <a:rPr dirty="0"/>
              <a:t>Double-Funnel Principle</a:t>
            </a:r>
          </a:p>
        </p:txBody>
      </p:sp>
      <p:sp>
        <p:nvSpPr>
          <p:cNvPr id="2" name="PEER | CSSR | INDIA">
            <a:extLst>
              <a:ext uri="{FF2B5EF4-FFF2-40B4-BE49-F238E27FC236}">
                <a16:creationId xmlns:a16="http://schemas.microsoft.com/office/drawing/2014/main" id="{41D3542B-F18C-046D-5674-9536287F4CA1}"/>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3" name="Picture 2" descr="A logo with text on it&#10;&#10;AI-generated content may be incorrect.">
            <a:extLst>
              <a:ext uri="{FF2B5EF4-FFF2-40B4-BE49-F238E27FC236}">
                <a16:creationId xmlns:a16="http://schemas.microsoft.com/office/drawing/2014/main" id="{5EB5CA36-23D7-16FF-B0D0-1FF252249A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4" name="Picture 3">
            <a:extLst>
              <a:ext uri="{FF2B5EF4-FFF2-40B4-BE49-F238E27FC236}">
                <a16:creationId xmlns:a16="http://schemas.microsoft.com/office/drawing/2014/main" id="{441D8FDE-4ED5-8294-CAA3-758A770A20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157"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158"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159"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160" name="Slide Number"/>
          <p:cNvSpPr txBox="1">
            <a:spLocks noGrp="1"/>
          </p:cNvSpPr>
          <p:nvPr>
            <p:ph type="sldNum" sz="quarter" idx="2"/>
          </p:nvPr>
        </p:nvSpPr>
        <p:spPr>
          <a:xfrm>
            <a:off x="22877860"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pic>
        <p:nvPicPr>
          <p:cNvPr id="161" name="image.tif" descr="image.tif"/>
          <p:cNvPicPr>
            <a:picLocks noChangeAspect="1"/>
          </p:cNvPicPr>
          <p:nvPr/>
        </p:nvPicPr>
        <p:blipFill>
          <a:blip r:embed="rId2"/>
          <a:stretch>
            <a:fillRect/>
          </a:stretch>
        </p:blipFill>
        <p:spPr>
          <a:xfrm>
            <a:off x="8810165" y="1269999"/>
            <a:ext cx="14706070" cy="11430001"/>
          </a:xfrm>
          <a:prstGeom prst="rect">
            <a:avLst/>
          </a:prstGeom>
          <a:ln w="12700">
            <a:miter lim="400000"/>
          </a:ln>
        </p:spPr>
      </p:pic>
      <p:sp>
        <p:nvSpPr>
          <p:cNvPr id="162" name="Shore Components"/>
          <p:cNvSpPr txBox="1"/>
          <p:nvPr/>
        </p:nvSpPr>
        <p:spPr>
          <a:xfrm>
            <a:off x="1095769" y="5122366"/>
            <a:ext cx="6274046" cy="3112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r>
              <a:rPr lang="hi-IN" dirty="0"/>
              <a:t>शोरिंग के घटक</a:t>
            </a:r>
            <a:endParaRPr lang="en-IN" dirty="0"/>
          </a:p>
          <a:p>
            <a:r>
              <a:rPr dirty="0"/>
              <a:t>Shore Components</a:t>
            </a:r>
          </a:p>
        </p:txBody>
      </p:sp>
      <p:sp>
        <p:nvSpPr>
          <p:cNvPr id="2" name="PEER | CSSR | INDIA">
            <a:extLst>
              <a:ext uri="{FF2B5EF4-FFF2-40B4-BE49-F238E27FC236}">
                <a16:creationId xmlns:a16="http://schemas.microsoft.com/office/drawing/2014/main" id="{A94758D1-E5BB-7101-33F3-3004EBF84BEB}"/>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3" name="Picture 2" descr="A logo with text on it&#10;&#10;AI-generated content may be incorrect.">
            <a:extLst>
              <a:ext uri="{FF2B5EF4-FFF2-40B4-BE49-F238E27FC236}">
                <a16:creationId xmlns:a16="http://schemas.microsoft.com/office/drawing/2014/main" id="{E1CD7952-6E9D-A8F1-D10C-1C42871CB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4" name="Picture 3">
            <a:extLst>
              <a:ext uri="{FF2B5EF4-FFF2-40B4-BE49-F238E27FC236}">
                <a16:creationId xmlns:a16="http://schemas.microsoft.com/office/drawing/2014/main" id="{3F817B9A-0E6F-581C-499F-3F395C568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165"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166"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167"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168" name="Slide Number"/>
          <p:cNvSpPr txBox="1">
            <a:spLocks noGrp="1"/>
          </p:cNvSpPr>
          <p:nvPr>
            <p:ph type="sldNum" sz="quarter" idx="2"/>
          </p:nvPr>
        </p:nvSpPr>
        <p:spPr>
          <a:xfrm>
            <a:off x="22877860"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pic>
        <p:nvPicPr>
          <p:cNvPr id="169" name="image.tif" descr="image.tif"/>
          <p:cNvPicPr>
            <a:picLocks noChangeAspect="1"/>
          </p:cNvPicPr>
          <p:nvPr/>
        </p:nvPicPr>
        <p:blipFill>
          <a:blip r:embed="rId2"/>
          <a:stretch>
            <a:fillRect/>
          </a:stretch>
        </p:blipFill>
        <p:spPr>
          <a:xfrm>
            <a:off x="5569586" y="1524000"/>
            <a:ext cx="18455802" cy="10668001"/>
          </a:xfrm>
          <a:prstGeom prst="rect">
            <a:avLst/>
          </a:prstGeom>
          <a:ln w="12700">
            <a:miter lim="400000"/>
          </a:ln>
        </p:spPr>
      </p:pic>
      <p:sp>
        <p:nvSpPr>
          <p:cNvPr id="170" name="Determining Factors"/>
          <p:cNvSpPr txBox="1"/>
          <p:nvPr/>
        </p:nvSpPr>
        <p:spPr>
          <a:xfrm>
            <a:off x="1095769" y="5122366"/>
            <a:ext cx="6274046" cy="3112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r>
              <a:rPr lang="hi-IN" dirty="0"/>
              <a:t>निर्धारण कारक</a:t>
            </a:r>
            <a:endParaRPr lang="en-IN" dirty="0"/>
          </a:p>
          <a:p>
            <a:r>
              <a:rPr dirty="0"/>
              <a:t>Determining Factors</a:t>
            </a:r>
          </a:p>
        </p:txBody>
      </p:sp>
      <p:sp>
        <p:nvSpPr>
          <p:cNvPr id="2" name="PEER | CSSR | INDIA">
            <a:extLst>
              <a:ext uri="{FF2B5EF4-FFF2-40B4-BE49-F238E27FC236}">
                <a16:creationId xmlns:a16="http://schemas.microsoft.com/office/drawing/2014/main" id="{2D981FDA-773C-3E82-B637-7B2E8B4349ED}"/>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3" name="Picture 2" descr="A logo with text on it&#10;&#10;AI-generated content may be incorrect.">
            <a:extLst>
              <a:ext uri="{FF2B5EF4-FFF2-40B4-BE49-F238E27FC236}">
                <a16:creationId xmlns:a16="http://schemas.microsoft.com/office/drawing/2014/main" id="{B4C76121-026F-687C-94B8-1F9DBD6D26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4" name="Picture 3">
            <a:extLst>
              <a:ext uri="{FF2B5EF4-FFF2-40B4-BE49-F238E27FC236}">
                <a16:creationId xmlns:a16="http://schemas.microsoft.com/office/drawing/2014/main" id="{34D553DD-F6A9-5A53-0EE3-173AFA0D80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173"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174"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175"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176" name="Slide Number"/>
          <p:cNvSpPr txBox="1">
            <a:spLocks noGrp="1"/>
          </p:cNvSpPr>
          <p:nvPr>
            <p:ph type="sldNum" sz="quarter" idx="2"/>
          </p:nvPr>
        </p:nvSpPr>
        <p:spPr>
          <a:xfrm>
            <a:off x="22877860"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177" name="Vertical2" descr="Vertical2"/>
          <p:cNvPicPr>
            <a:picLocks noChangeAspect="1"/>
          </p:cNvPicPr>
          <p:nvPr/>
        </p:nvPicPr>
        <p:blipFill>
          <a:blip r:embed="rId2"/>
          <a:stretch>
            <a:fillRect/>
          </a:stretch>
        </p:blipFill>
        <p:spPr>
          <a:xfrm>
            <a:off x="9428023" y="1524000"/>
            <a:ext cx="13268717" cy="10668001"/>
          </a:xfrm>
          <a:prstGeom prst="rect">
            <a:avLst/>
          </a:prstGeom>
          <a:ln w="12700">
            <a:miter lim="400000"/>
          </a:ln>
        </p:spPr>
      </p:pic>
      <p:sp>
        <p:nvSpPr>
          <p:cNvPr id="178" name="Vertical Shore"/>
          <p:cNvSpPr txBox="1"/>
          <p:nvPr/>
        </p:nvSpPr>
        <p:spPr>
          <a:xfrm>
            <a:off x="1095769" y="6227266"/>
            <a:ext cx="6274046" cy="2127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r>
              <a:rPr lang="hi-IN" dirty="0"/>
              <a:t>वर्टिकल शोर</a:t>
            </a:r>
            <a:endParaRPr lang="en-IN" dirty="0"/>
          </a:p>
          <a:p>
            <a:r>
              <a:rPr dirty="0"/>
              <a:t>Vertical Shore</a:t>
            </a:r>
          </a:p>
        </p:txBody>
      </p:sp>
      <p:sp>
        <p:nvSpPr>
          <p:cNvPr id="2" name="PEER | CSSR | INDIA">
            <a:extLst>
              <a:ext uri="{FF2B5EF4-FFF2-40B4-BE49-F238E27FC236}">
                <a16:creationId xmlns:a16="http://schemas.microsoft.com/office/drawing/2014/main" id="{3D6F7AE9-3E24-6FBE-7DE3-E19294FA6D24}"/>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3" name="Picture 2" descr="A logo with text on it&#10;&#10;AI-generated content may be incorrect.">
            <a:extLst>
              <a:ext uri="{FF2B5EF4-FFF2-40B4-BE49-F238E27FC236}">
                <a16:creationId xmlns:a16="http://schemas.microsoft.com/office/drawing/2014/main" id="{143A120F-A90D-6E8A-54A7-4E5B54E9AA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4" name="Picture 3">
            <a:extLst>
              <a:ext uri="{FF2B5EF4-FFF2-40B4-BE49-F238E27FC236}">
                <a16:creationId xmlns:a16="http://schemas.microsoft.com/office/drawing/2014/main" id="{EBFA2794-335C-8C51-1DC1-A753F47B8F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EER | CSS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181"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182" name="PPT 9 -"/>
          <p:cNvSpPr txBox="1"/>
          <p:nvPr/>
        </p:nvSpPr>
        <p:spPr>
          <a:xfrm>
            <a:off x="21512909" y="12813338"/>
            <a:ext cx="139878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183"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184" name="Slide Number"/>
          <p:cNvSpPr txBox="1">
            <a:spLocks noGrp="1"/>
          </p:cNvSpPr>
          <p:nvPr>
            <p:ph type="sldNum" sz="quarter" idx="2"/>
          </p:nvPr>
        </p:nvSpPr>
        <p:spPr>
          <a:xfrm>
            <a:off x="22877860"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graphicFrame>
        <p:nvGraphicFramePr>
          <p:cNvPr id="185" name="Table"/>
          <p:cNvGraphicFramePr/>
          <p:nvPr>
            <p:extLst>
              <p:ext uri="{D42A27DB-BD31-4B8C-83A1-F6EECF244321}">
                <p14:modId xmlns:p14="http://schemas.microsoft.com/office/powerpoint/2010/main" val="3494075946"/>
              </p:ext>
            </p:extLst>
          </p:nvPr>
        </p:nvGraphicFramePr>
        <p:xfrm>
          <a:off x="1100552" y="5057418"/>
          <a:ext cx="22318248" cy="7112000"/>
        </p:xfrm>
        <a:graphic>
          <a:graphicData uri="http://schemas.openxmlformats.org/drawingml/2006/table">
            <a:tbl>
              <a:tblPr>
                <a:tableStyleId>{4C3C2611-4C71-4FC5-86AE-919BDF0F9419}</a:tableStyleId>
              </a:tblPr>
              <a:tblGrid>
                <a:gridCol w="4883769">
                  <a:extLst>
                    <a:ext uri="{9D8B030D-6E8A-4147-A177-3AD203B41FA5}">
                      <a16:colId xmlns:a16="http://schemas.microsoft.com/office/drawing/2014/main" val="20000"/>
                    </a:ext>
                  </a:extLst>
                </a:gridCol>
                <a:gridCol w="5731034">
                  <a:extLst>
                    <a:ext uri="{9D8B030D-6E8A-4147-A177-3AD203B41FA5}">
                      <a16:colId xmlns:a16="http://schemas.microsoft.com/office/drawing/2014/main" val="20001"/>
                    </a:ext>
                  </a:extLst>
                </a:gridCol>
                <a:gridCol w="5090352">
                  <a:extLst>
                    <a:ext uri="{9D8B030D-6E8A-4147-A177-3AD203B41FA5}">
                      <a16:colId xmlns:a16="http://schemas.microsoft.com/office/drawing/2014/main" val="20002"/>
                    </a:ext>
                  </a:extLst>
                </a:gridCol>
                <a:gridCol w="6613093">
                  <a:extLst>
                    <a:ext uri="{9D8B030D-6E8A-4147-A177-3AD203B41FA5}">
                      <a16:colId xmlns:a16="http://schemas.microsoft.com/office/drawing/2014/main" val="20003"/>
                    </a:ext>
                  </a:extLst>
                </a:gridCol>
              </a:tblGrid>
              <a:tr h="1778000">
                <a:tc>
                  <a:txBody>
                    <a:bodyPr/>
                    <a:lstStyle/>
                    <a:p>
                      <a:pPr algn="ctr" defTabSz="914400">
                        <a:spcBef>
                          <a:spcPts val="400"/>
                        </a:spcBef>
                        <a:tabLst>
                          <a:tab pos="457200" algn="l"/>
                          <a:tab pos="1143000" algn="l"/>
                          <a:tab pos="1828800" algn="l"/>
                          <a:tab pos="2514600" algn="l"/>
                          <a:tab pos="3200400" algn="l"/>
                        </a:tabLst>
                        <a:defRPr sz="1800"/>
                      </a:pPr>
                      <a:r>
                        <a:rPr lang="hi-IN" sz="4000" dirty="0">
                          <a:latin typeface="Open Sans Semibold"/>
                          <a:ea typeface="Open Sans Semibold"/>
                          <a:cs typeface="Open Sans Semibold"/>
                          <a:sym typeface="Open Sans Semibold"/>
                        </a:rPr>
                        <a:t>अधिकतम ऊँचाई</a:t>
                      </a:r>
                      <a:endParaRPr sz="4000" dirty="0">
                        <a:latin typeface="Open Sans Semibold"/>
                        <a:ea typeface="Open Sans Semibold"/>
                        <a:cs typeface="Open Sans Semibold"/>
                        <a:sym typeface="Open Sans Semibold"/>
                      </a:endParaRPr>
                    </a:p>
                  </a:txBody>
                  <a:tcPr marL="0" marR="0" marT="0" marB="0" anchor="ctr" horzOverflow="overflow">
                    <a:lnL w="28575">
                      <a:solidFill>
                        <a:srgbClr val="808080"/>
                      </a:solidFill>
                    </a:lnL>
                    <a:lnR w="28575">
                      <a:solidFill>
                        <a:srgbClr val="808080"/>
                      </a:solidFill>
                    </a:lnR>
                    <a:lnT w="28575">
                      <a:solidFill>
                        <a:srgbClr val="808080"/>
                      </a:solidFill>
                    </a:lnT>
                    <a:lnB w="12700">
                      <a:solidFill>
                        <a:srgbClr val="808080"/>
                      </a:solidFill>
                    </a:lnB>
                    <a:solidFill>
                      <a:srgbClr val="D7E2F3"/>
                    </a:solidFill>
                  </a:tcPr>
                </a:tc>
                <a:tc>
                  <a:txBody>
                    <a:bodyPr/>
                    <a:lstStyle/>
                    <a:p>
                      <a:pPr algn="ctr" defTabSz="914400">
                        <a:spcBef>
                          <a:spcPts val="400"/>
                        </a:spcBef>
                        <a:tabLst>
                          <a:tab pos="457200" algn="l"/>
                          <a:tab pos="1143000" algn="l"/>
                          <a:tab pos="1828800" algn="l"/>
                          <a:tab pos="2514600" algn="l"/>
                          <a:tab pos="3200400" algn="l"/>
                        </a:tabLst>
                        <a:defRPr sz="4000">
                          <a:latin typeface="Open Sans Semibold"/>
                          <a:ea typeface="Open Sans Semibold"/>
                          <a:cs typeface="Open Sans Semibold"/>
                          <a:sym typeface="Open Sans Semibold"/>
                        </a:defRPr>
                      </a:pPr>
                      <a:r>
                        <a:rPr lang="hi-IN" dirty="0"/>
                        <a:t>पोस्ट के बीच </a:t>
                      </a:r>
                      <a:endParaRPr lang="en-IN" dirty="0"/>
                    </a:p>
                    <a:p>
                      <a:pPr algn="ctr" defTabSz="914400">
                        <a:spcBef>
                          <a:spcPts val="400"/>
                        </a:spcBef>
                        <a:tabLst>
                          <a:tab pos="457200" algn="l"/>
                          <a:tab pos="1143000" algn="l"/>
                          <a:tab pos="1828800" algn="l"/>
                          <a:tab pos="2514600" algn="l"/>
                          <a:tab pos="3200400" algn="l"/>
                        </a:tabLst>
                        <a:defRPr sz="4000">
                          <a:latin typeface="Open Sans Semibold"/>
                          <a:ea typeface="Open Sans Semibold"/>
                          <a:cs typeface="Open Sans Semibold"/>
                          <a:sym typeface="Open Sans Semibold"/>
                        </a:defRPr>
                      </a:pPr>
                      <a:r>
                        <a:rPr lang="hi-IN" dirty="0"/>
                        <a:t>अधिकतम दूरी:</a:t>
                      </a:r>
                      <a:endParaRPr dirty="0"/>
                    </a:p>
                  </a:txBody>
                  <a:tcPr marL="0" marR="0" marT="0" marB="0" anchor="ctr" horzOverflow="overflow">
                    <a:lnL w="28575">
                      <a:solidFill>
                        <a:srgbClr val="808080"/>
                      </a:solidFill>
                    </a:lnL>
                    <a:lnR w="28575">
                      <a:solidFill>
                        <a:srgbClr val="808080"/>
                      </a:solidFill>
                    </a:lnR>
                    <a:lnT w="28575">
                      <a:solidFill>
                        <a:srgbClr val="808080"/>
                      </a:solidFill>
                    </a:lnT>
                    <a:lnB w="12700">
                      <a:solidFill>
                        <a:srgbClr val="808080"/>
                      </a:solidFill>
                    </a:lnB>
                    <a:solidFill>
                      <a:srgbClr val="D7E2F3"/>
                    </a:solidFill>
                  </a:tcPr>
                </a:tc>
                <a:tc>
                  <a:txBody>
                    <a:bodyPr/>
                    <a:lstStyle/>
                    <a:p>
                      <a:pPr algn="ctr" defTabSz="914400">
                        <a:spcBef>
                          <a:spcPts val="400"/>
                        </a:spcBef>
                        <a:tabLst>
                          <a:tab pos="457200" algn="l"/>
                          <a:tab pos="1143000" algn="l"/>
                          <a:tab pos="1828800" algn="l"/>
                          <a:tab pos="2514600" algn="l"/>
                          <a:tab pos="3200400" algn="l"/>
                        </a:tabLst>
                        <a:defRPr sz="1800"/>
                      </a:pPr>
                      <a:r>
                        <a:rPr lang="hi-IN" sz="4000" dirty="0">
                          <a:latin typeface="Open Sans Semibold"/>
                          <a:ea typeface="Open Sans Semibold"/>
                          <a:cs typeface="Open Sans Semibold"/>
                          <a:sym typeface="Open Sans Semibold"/>
                        </a:rPr>
                        <a:t>अधिकतम </a:t>
                      </a:r>
                      <a:endParaRPr lang="en-IN" sz="4000" dirty="0">
                        <a:latin typeface="Open Sans Semibold"/>
                        <a:ea typeface="Open Sans Semibold"/>
                        <a:cs typeface="Open Sans Semibold"/>
                        <a:sym typeface="Open Sans Semibold"/>
                      </a:endParaRPr>
                    </a:p>
                    <a:p>
                      <a:pPr algn="ctr" defTabSz="914400">
                        <a:spcBef>
                          <a:spcPts val="400"/>
                        </a:spcBef>
                        <a:tabLst>
                          <a:tab pos="457200" algn="l"/>
                          <a:tab pos="1143000" algn="l"/>
                          <a:tab pos="1828800" algn="l"/>
                          <a:tab pos="2514600" algn="l"/>
                          <a:tab pos="3200400" algn="l"/>
                        </a:tabLst>
                        <a:defRPr sz="1800"/>
                      </a:pPr>
                      <a:r>
                        <a:rPr lang="hi-IN" sz="4000" dirty="0">
                          <a:latin typeface="Open Sans Semibold"/>
                          <a:ea typeface="Open Sans Semibold"/>
                          <a:cs typeface="Open Sans Semibold"/>
                          <a:sym typeface="Open Sans Semibold"/>
                        </a:rPr>
                        <a:t>ओवरहैंग</a:t>
                      </a:r>
                      <a:endParaRPr sz="4000" dirty="0">
                        <a:latin typeface="Open Sans Semibold"/>
                        <a:ea typeface="Open Sans Semibold"/>
                        <a:cs typeface="Open Sans Semibold"/>
                        <a:sym typeface="Open Sans Semibold"/>
                      </a:endParaRPr>
                    </a:p>
                  </a:txBody>
                  <a:tcPr marL="0" marR="0" marT="0" marB="0" anchor="ctr" horzOverflow="overflow">
                    <a:lnL w="28575">
                      <a:solidFill>
                        <a:srgbClr val="808080"/>
                      </a:solidFill>
                    </a:lnL>
                    <a:lnR w="28575">
                      <a:solidFill>
                        <a:srgbClr val="808080"/>
                      </a:solidFill>
                    </a:lnR>
                    <a:lnT w="28575">
                      <a:solidFill>
                        <a:srgbClr val="808080"/>
                      </a:solidFill>
                    </a:lnT>
                    <a:lnB w="12700">
                      <a:solidFill>
                        <a:srgbClr val="808080"/>
                      </a:solidFill>
                    </a:lnB>
                    <a:solidFill>
                      <a:srgbClr val="D7E2F3"/>
                    </a:solidFill>
                  </a:tcPr>
                </a:tc>
                <a:tc>
                  <a:txBody>
                    <a:bodyPr/>
                    <a:lstStyle/>
                    <a:p>
                      <a:pPr algn="ctr" defTabSz="914400">
                        <a:spcBef>
                          <a:spcPts val="400"/>
                        </a:spcBef>
                        <a:tabLst>
                          <a:tab pos="457200" algn="l"/>
                          <a:tab pos="1143000" algn="l"/>
                          <a:tab pos="1828800" algn="l"/>
                          <a:tab pos="2514600" algn="l"/>
                          <a:tab pos="3200400" algn="l"/>
                        </a:tabLst>
                        <a:defRPr sz="1800"/>
                      </a:pPr>
                      <a:r>
                        <a:rPr lang="hi-IN" sz="4000" dirty="0">
                          <a:latin typeface="Open Sans Semibold"/>
                          <a:ea typeface="Open Sans Semibold"/>
                          <a:cs typeface="Open Sans Semibold"/>
                          <a:sym typeface="Open Sans Semibold"/>
                        </a:rPr>
                        <a:t>प्रति पोस्ट </a:t>
                      </a:r>
                      <a:endParaRPr lang="en-IN" sz="4000" dirty="0">
                        <a:latin typeface="Open Sans Semibold"/>
                        <a:ea typeface="Open Sans Semibold"/>
                        <a:cs typeface="Open Sans Semibold"/>
                        <a:sym typeface="Open Sans Semibold"/>
                      </a:endParaRPr>
                    </a:p>
                    <a:p>
                      <a:pPr algn="ctr" defTabSz="914400">
                        <a:spcBef>
                          <a:spcPts val="400"/>
                        </a:spcBef>
                        <a:tabLst>
                          <a:tab pos="457200" algn="l"/>
                          <a:tab pos="1143000" algn="l"/>
                          <a:tab pos="1828800" algn="l"/>
                          <a:tab pos="2514600" algn="l"/>
                          <a:tab pos="3200400" algn="l"/>
                        </a:tabLst>
                        <a:defRPr sz="1800"/>
                      </a:pPr>
                      <a:r>
                        <a:rPr lang="hi-IN" sz="4000" dirty="0">
                          <a:latin typeface="Open Sans Semibold"/>
                          <a:ea typeface="Open Sans Semibold"/>
                          <a:cs typeface="Open Sans Semibold"/>
                          <a:sym typeface="Open Sans Semibold"/>
                        </a:rPr>
                        <a:t>भार-वहन क्षमता:</a:t>
                      </a:r>
                      <a:endParaRPr sz="4000" dirty="0">
                        <a:latin typeface="Open Sans Semibold"/>
                        <a:ea typeface="Open Sans Semibold"/>
                        <a:cs typeface="Open Sans Semibold"/>
                        <a:sym typeface="Open Sans Semibold"/>
                      </a:endParaRPr>
                    </a:p>
                  </a:txBody>
                  <a:tcPr marL="0" marR="0" marT="0" marB="0" anchor="ctr" horzOverflow="overflow">
                    <a:lnL w="28575">
                      <a:solidFill>
                        <a:srgbClr val="808080"/>
                      </a:solidFill>
                    </a:lnL>
                    <a:lnR w="28575">
                      <a:solidFill>
                        <a:srgbClr val="808080"/>
                      </a:solidFill>
                    </a:lnR>
                    <a:lnT w="28575">
                      <a:solidFill>
                        <a:srgbClr val="808080"/>
                      </a:solidFill>
                    </a:lnT>
                    <a:lnB w="12700">
                      <a:solidFill>
                        <a:srgbClr val="808080"/>
                      </a:solidFill>
                    </a:lnB>
                    <a:solidFill>
                      <a:srgbClr val="D7E2F3"/>
                    </a:solidFill>
                  </a:tcPr>
                </a:tc>
                <a:extLst>
                  <a:ext uri="{0D108BD9-81ED-4DB2-BD59-A6C34878D82A}">
                    <a16:rowId xmlns:a16="http://schemas.microsoft.com/office/drawing/2014/main" val="10000"/>
                  </a:ext>
                </a:extLst>
              </a:tr>
              <a:tr h="1778000">
                <a:tc>
                  <a:txBody>
                    <a:bodyPr/>
                    <a:lstStyle/>
                    <a:p>
                      <a:pPr algn="ctr" defTabSz="914400">
                        <a:spcBef>
                          <a:spcPts val="400"/>
                        </a:spcBef>
                        <a:tabLst>
                          <a:tab pos="457200" algn="l"/>
                          <a:tab pos="1143000" algn="l"/>
                          <a:tab pos="1828800" algn="l"/>
                          <a:tab pos="2514600" algn="l"/>
                          <a:tab pos="3200400" algn="l"/>
                        </a:tabLst>
                        <a:defRPr sz="4000">
                          <a:latin typeface="Open Sans"/>
                          <a:ea typeface="Open Sans"/>
                          <a:cs typeface="Open Sans"/>
                          <a:sym typeface="Open Sans"/>
                        </a:defRPr>
                      </a:pPr>
                      <a:r>
                        <a:t>2.5 m</a:t>
                      </a:r>
                    </a:p>
                    <a:p>
                      <a:pPr algn="ctr" defTabSz="914400">
                        <a:spcBef>
                          <a:spcPts val="400"/>
                        </a:spcBef>
                        <a:tabLst>
                          <a:tab pos="457200" algn="l"/>
                          <a:tab pos="1143000" algn="l"/>
                          <a:tab pos="1828800" algn="l"/>
                          <a:tab pos="2514600" algn="l"/>
                          <a:tab pos="3200400" algn="l"/>
                        </a:tabLst>
                        <a:defRPr sz="4000">
                          <a:latin typeface="Open Sans"/>
                          <a:ea typeface="Open Sans"/>
                          <a:cs typeface="Open Sans"/>
                          <a:sym typeface="Open Sans"/>
                        </a:defRPr>
                      </a:pPr>
                      <a:r>
                        <a:t>(8’0”) </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tc>
                  <a:txBody>
                    <a:bodyPr/>
                    <a:lstStyle/>
                    <a:p>
                      <a:pPr algn="ctr" defTabSz="91440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1.25
(4’0”)</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tc>
                  <a:txBody>
                    <a:bodyPr/>
                    <a:lstStyle/>
                    <a:p>
                      <a:pPr algn="ctr" defTabSz="91440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60 cm
(2’0”)</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tc>
                  <a:txBody>
                    <a:bodyPr/>
                    <a:lstStyle/>
                    <a:p>
                      <a:pPr algn="ctr" defTabSz="91440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3,600 kg
(8,000 lbs.)</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extLst>
                  <a:ext uri="{0D108BD9-81ED-4DB2-BD59-A6C34878D82A}">
                    <a16:rowId xmlns:a16="http://schemas.microsoft.com/office/drawing/2014/main" val="10001"/>
                  </a:ext>
                </a:extLst>
              </a:tr>
              <a:tr h="1778000">
                <a:tc>
                  <a:txBody>
                    <a:bodyPr/>
                    <a:lstStyle/>
                    <a:p>
                      <a:pPr algn="ctr" defTabSz="91440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3.0 m 
(10’0”)</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tc>
                  <a:txBody>
                    <a:bodyPr/>
                    <a:lstStyle/>
                    <a:p>
                      <a:pPr algn="ctr" defTabSz="91440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1.50
(5’0”)</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tc>
                  <a:txBody>
                    <a:bodyPr/>
                    <a:lstStyle/>
                    <a:p>
                      <a:pPr algn="ctr" defTabSz="91440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80 cm
(2’6”)</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tc>
                  <a:txBody>
                    <a:bodyPr/>
                    <a:lstStyle/>
                    <a:p>
                      <a:pPr algn="ctr" defTabSz="91440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2,270 kg
(5,000 lbs.)</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extLst>
                  <a:ext uri="{0D108BD9-81ED-4DB2-BD59-A6C34878D82A}">
                    <a16:rowId xmlns:a16="http://schemas.microsoft.com/office/drawing/2014/main" val="10002"/>
                  </a:ext>
                </a:extLst>
              </a:tr>
              <a:tr h="1778000">
                <a:tc>
                  <a:txBody>
                    <a:bodyPr/>
                    <a:lstStyle/>
                    <a:p>
                      <a:pPr algn="ctr" defTabSz="91440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3.7 m 
(12’0”)</a:t>
                      </a:r>
                    </a:p>
                  </a:txBody>
                  <a:tcPr marL="50343" marR="50343" marT="50343" marB="50343" horzOverflow="overflow">
                    <a:lnL w="28575">
                      <a:solidFill>
                        <a:srgbClr val="808080"/>
                      </a:solidFill>
                    </a:lnL>
                    <a:lnR w="28575">
                      <a:solidFill>
                        <a:srgbClr val="808080"/>
                      </a:solidFill>
                    </a:lnR>
                    <a:lnT w="12700">
                      <a:solidFill>
                        <a:srgbClr val="808080"/>
                      </a:solidFill>
                    </a:lnT>
                    <a:lnB w="28575">
                      <a:solidFill>
                        <a:srgbClr val="808080"/>
                      </a:solidFill>
                    </a:lnB>
                    <a:noFill/>
                  </a:tcPr>
                </a:tc>
                <a:tc>
                  <a:txBody>
                    <a:bodyPr/>
                    <a:lstStyle/>
                    <a:p>
                      <a:pPr algn="ctr" defTabSz="91440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1.80
(6’0”)</a:t>
                      </a:r>
                    </a:p>
                  </a:txBody>
                  <a:tcPr marL="50343" marR="50343" marT="50343" marB="50343" horzOverflow="overflow">
                    <a:lnL w="28575">
                      <a:solidFill>
                        <a:srgbClr val="808080"/>
                      </a:solidFill>
                    </a:lnL>
                    <a:lnR w="28575">
                      <a:solidFill>
                        <a:srgbClr val="808080"/>
                      </a:solidFill>
                    </a:lnR>
                    <a:lnT w="12700">
                      <a:solidFill>
                        <a:srgbClr val="808080"/>
                      </a:solidFill>
                    </a:lnT>
                    <a:lnB w="28575">
                      <a:solidFill>
                        <a:srgbClr val="808080"/>
                      </a:solidFill>
                    </a:lnB>
                    <a:noFill/>
                  </a:tcPr>
                </a:tc>
                <a:tc>
                  <a:txBody>
                    <a:bodyPr/>
                    <a:lstStyle/>
                    <a:p>
                      <a:pPr algn="ctr" defTabSz="91440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90 cm
(3’0”)</a:t>
                      </a:r>
                    </a:p>
                  </a:txBody>
                  <a:tcPr marL="50343" marR="50343" marT="50343" marB="50343" horzOverflow="overflow">
                    <a:lnL w="28575">
                      <a:solidFill>
                        <a:srgbClr val="808080"/>
                      </a:solidFill>
                    </a:lnL>
                    <a:lnR w="28575">
                      <a:solidFill>
                        <a:srgbClr val="808080"/>
                      </a:solidFill>
                    </a:lnR>
                    <a:lnT w="12700">
                      <a:solidFill>
                        <a:srgbClr val="808080"/>
                      </a:solidFill>
                    </a:lnT>
                    <a:lnB w="28575">
                      <a:solidFill>
                        <a:srgbClr val="808080"/>
                      </a:solidFill>
                    </a:lnB>
                    <a:noFill/>
                  </a:tcPr>
                </a:tc>
                <a:tc>
                  <a:txBody>
                    <a:bodyPr/>
                    <a:lstStyle/>
                    <a:p>
                      <a:pPr algn="ctr" defTabSz="914400">
                        <a:spcBef>
                          <a:spcPts val="400"/>
                        </a:spcBef>
                        <a:tabLst>
                          <a:tab pos="457200" algn="l"/>
                          <a:tab pos="1143000" algn="l"/>
                          <a:tab pos="1828800" algn="l"/>
                          <a:tab pos="2514600" algn="l"/>
                          <a:tab pos="3200400" algn="l"/>
                        </a:tabLst>
                        <a:defRPr sz="1800"/>
                      </a:pPr>
                      <a:r>
                        <a:rPr sz="4000" dirty="0">
                          <a:latin typeface="Open Sans"/>
                          <a:ea typeface="Open Sans"/>
                          <a:cs typeface="Open Sans"/>
                          <a:sym typeface="Open Sans"/>
                        </a:rPr>
                        <a:t>1,600 kg
(3,500 lbs.)</a:t>
                      </a:r>
                    </a:p>
                  </a:txBody>
                  <a:tcPr marL="50343" marR="50343" marT="50343" marB="50343" horzOverflow="overflow">
                    <a:lnL w="28575">
                      <a:solidFill>
                        <a:srgbClr val="808080"/>
                      </a:solidFill>
                    </a:lnL>
                    <a:lnR w="28575">
                      <a:solidFill>
                        <a:srgbClr val="808080"/>
                      </a:solidFill>
                    </a:lnR>
                    <a:lnT w="12700">
                      <a:solidFill>
                        <a:srgbClr val="808080"/>
                      </a:solidFill>
                    </a:lnT>
                    <a:lnB w="28575">
                      <a:solidFill>
                        <a:srgbClr val="808080"/>
                      </a:solidFill>
                    </a:lnB>
                    <a:noFill/>
                  </a:tcPr>
                </a:tc>
                <a:extLst>
                  <a:ext uri="{0D108BD9-81ED-4DB2-BD59-A6C34878D82A}">
                    <a16:rowId xmlns:a16="http://schemas.microsoft.com/office/drawing/2014/main" val="10003"/>
                  </a:ext>
                </a:extLst>
              </a:tr>
            </a:tbl>
          </a:graphicData>
        </a:graphic>
      </p:graphicFrame>
      <p:sp>
        <p:nvSpPr>
          <p:cNvPr id="186" name="Vertical Shore Specifications with 10 x 10 cm POST, HEADER and SOLE PLATE"/>
          <p:cNvSpPr txBox="1"/>
          <p:nvPr/>
        </p:nvSpPr>
        <p:spPr>
          <a:xfrm>
            <a:off x="1016000" y="2960957"/>
            <a:ext cx="20813684" cy="1820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defTabSz="1896340">
              <a:tabLst>
                <a:tab pos="2286000" algn="l"/>
                <a:tab pos="3644900" algn="l"/>
                <a:tab pos="5029200" algn="l"/>
                <a:tab pos="6388100" algn="l"/>
              </a:tabLst>
              <a:defRPr sz="5400">
                <a:solidFill>
                  <a:srgbClr val="C00000"/>
                </a:solidFill>
                <a:latin typeface="Open Sans Semibold"/>
                <a:ea typeface="Open Sans Semibold"/>
                <a:cs typeface="Open Sans Semibold"/>
                <a:sym typeface="Open Sans Semibold"/>
              </a:defRPr>
            </a:pPr>
            <a:r>
              <a:rPr lang="hi-IN" dirty="0"/>
              <a:t>वर्टिकल शोर (</a:t>
            </a:r>
            <a:r>
              <a:rPr lang="en-IN" dirty="0"/>
              <a:t>Vertical Shore)</a:t>
            </a:r>
            <a:r>
              <a:rPr lang="hi-IN" dirty="0"/>
              <a:t>निर्देशांक (</a:t>
            </a:r>
            <a:r>
              <a:rPr lang="en-IN" dirty="0"/>
              <a:t>Specifications) </a:t>
            </a:r>
          </a:p>
          <a:p>
            <a:pPr defTabSz="1896340">
              <a:tabLst>
                <a:tab pos="2286000" algn="l"/>
                <a:tab pos="3644900" algn="l"/>
                <a:tab pos="5029200" algn="l"/>
                <a:tab pos="6388100" algn="l"/>
              </a:tabLst>
              <a:defRPr sz="5400">
                <a:solidFill>
                  <a:srgbClr val="C00000"/>
                </a:solidFill>
                <a:latin typeface="Open Sans Semibold"/>
                <a:ea typeface="Open Sans Semibold"/>
                <a:cs typeface="Open Sans Semibold"/>
                <a:sym typeface="Open Sans Semibold"/>
              </a:defRPr>
            </a:pPr>
            <a:r>
              <a:rPr lang="en-IN" dirty="0"/>
              <a:t>[</a:t>
            </a:r>
            <a:r>
              <a:rPr lang="en-IN" dirty="0" err="1"/>
              <a:t>10x10</a:t>
            </a:r>
            <a:r>
              <a:rPr lang="en-IN" dirty="0"/>
              <a:t> </a:t>
            </a:r>
            <a:r>
              <a:rPr lang="hi-IN" dirty="0"/>
              <a:t>से.मी. पोस्ट, हेडर और सोल प्लेट के साथ]:</a:t>
            </a:r>
            <a:endParaRPr dirty="0">
              <a:latin typeface="Open Sans"/>
              <a:ea typeface="Open Sans"/>
              <a:cs typeface="Open Sans"/>
              <a:sym typeface="Open Sans"/>
            </a:endParaRPr>
          </a:p>
        </p:txBody>
      </p:sp>
      <p:sp>
        <p:nvSpPr>
          <p:cNvPr id="2" name="PEER | CSSR | INDIA">
            <a:extLst>
              <a:ext uri="{FF2B5EF4-FFF2-40B4-BE49-F238E27FC236}">
                <a16:creationId xmlns:a16="http://schemas.microsoft.com/office/drawing/2014/main" id="{EFBCF0B6-A823-034B-61CF-2A2910F46E01}"/>
              </a:ext>
            </a:extLst>
          </p:cNvPr>
          <p:cNvSpPr txBox="1"/>
          <p:nvPr/>
        </p:nvSpPr>
        <p:spPr>
          <a:xfrm>
            <a:off x="602390" y="12876838"/>
            <a:ext cx="4642558" cy="5274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t>NDRF</a:t>
            </a:r>
            <a:r>
              <a:rPr dirty="0"/>
              <a:t> | CSSR | INDIA</a:t>
            </a:r>
          </a:p>
        </p:txBody>
      </p:sp>
      <p:pic>
        <p:nvPicPr>
          <p:cNvPr id="3" name="Picture 2" descr="A logo with text on it&#10;&#10;AI-generated content may be incorrect.">
            <a:extLst>
              <a:ext uri="{FF2B5EF4-FFF2-40B4-BE49-F238E27FC236}">
                <a16:creationId xmlns:a16="http://schemas.microsoft.com/office/drawing/2014/main" id="{C7526B08-7AB5-4938-B4B7-0796586926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600"/>
            <a:ext cx="3258094" cy="2219517"/>
          </a:xfrm>
          <a:prstGeom prst="rect">
            <a:avLst/>
          </a:prstGeom>
        </p:spPr>
      </p:pic>
      <p:pic>
        <p:nvPicPr>
          <p:cNvPr id="4" name="Picture 3">
            <a:extLst>
              <a:ext uri="{FF2B5EF4-FFF2-40B4-BE49-F238E27FC236}">
                <a16:creationId xmlns:a16="http://schemas.microsoft.com/office/drawing/2014/main" id="{4DD551C6-182A-8C99-687D-7A4D39B61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5129" y="0"/>
            <a:ext cx="2678871" cy="2321117"/>
          </a:xfrm>
          <a:prstGeom prst="rect">
            <a:avLst/>
          </a:prstGeom>
        </p:spPr>
      </p:pic>
    </p:spTree>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262</TotalTime>
  <Words>703</Words>
  <Application>Microsoft Office PowerPoint</Application>
  <PresentationFormat>Custom</PresentationFormat>
  <Paragraphs>160</Paragraphs>
  <Slides>20</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Arial Black</vt:lpstr>
      <vt:lpstr>Calibri</vt:lpstr>
      <vt:lpstr>HelveticaNeueLT Std Lt</vt:lpstr>
      <vt:lpstr>Noto Sans Symbols</vt:lpstr>
      <vt:lpstr>Open Sans</vt:lpstr>
      <vt:lpstr>Open Sans Semibold</vt:lpstr>
      <vt:lpstr>Verdana</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TRG BRANCH-03</dc:creator>
  <cp:lastModifiedBy>08 TH BN NDRF GHAZIABAD</cp:lastModifiedBy>
  <cp:revision>19</cp:revision>
  <dcterms:modified xsi:type="dcterms:W3CDTF">2025-12-18T11:12:56Z</dcterms:modified>
</cp:coreProperties>
</file>