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89"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308" r:id="rId3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635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635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1482" y="90"/>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 name="Shape 82"/>
          <p:cNvSpPr>
            <a:spLocks noGrp="1" noRot="1" noChangeAspect="1"/>
          </p:cNvSpPr>
          <p:nvPr>
            <p:ph type="sldImg"/>
          </p:nvPr>
        </p:nvSpPr>
        <p:spPr>
          <a:xfrm>
            <a:off x="1143000" y="685800"/>
            <a:ext cx="4572000" cy="3429000"/>
          </a:xfrm>
          <a:prstGeom prst="rect">
            <a:avLst/>
          </a:prstGeom>
        </p:spPr>
        <p:txBody>
          <a:bodyPr/>
          <a:lstStyle/>
          <a:p>
            <a:endParaRPr/>
          </a:p>
        </p:txBody>
      </p:sp>
      <p:sp>
        <p:nvSpPr>
          <p:cNvPr id="83" name="Shape 8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319995275"/>
      </p:ext>
    </p:extLst>
  </p:cSld>
  <p:clrMap bg1="lt1" tx1="dk1" bg2="lt2" tx2="dk2" accent1="accent1" accent2="accent2" accent3="accent3" accent4="accent4" accent5="accent5" accent6="accent6" hlink="hlink" folHlink="folHlink"/>
  <p:notesStyle>
    <a:lvl1pPr defTabSz="1662545" latinLnBrk="0">
      <a:spcBef>
        <a:spcPts val="700"/>
      </a:spcBef>
      <a:defRPr>
        <a:latin typeface="+mn-lt"/>
        <a:ea typeface="+mn-ea"/>
        <a:cs typeface="+mn-cs"/>
        <a:sym typeface="Calibri"/>
      </a:defRPr>
    </a:lvl1pPr>
    <a:lvl2pPr indent="228600" defTabSz="1662545" latinLnBrk="0">
      <a:spcBef>
        <a:spcPts val="700"/>
      </a:spcBef>
      <a:defRPr>
        <a:latin typeface="+mn-lt"/>
        <a:ea typeface="+mn-ea"/>
        <a:cs typeface="+mn-cs"/>
        <a:sym typeface="Calibri"/>
      </a:defRPr>
    </a:lvl2pPr>
    <a:lvl3pPr indent="457200" defTabSz="1662545" latinLnBrk="0">
      <a:spcBef>
        <a:spcPts val="700"/>
      </a:spcBef>
      <a:defRPr>
        <a:latin typeface="+mn-lt"/>
        <a:ea typeface="+mn-ea"/>
        <a:cs typeface="+mn-cs"/>
        <a:sym typeface="Calibri"/>
      </a:defRPr>
    </a:lvl3pPr>
    <a:lvl4pPr indent="685800" defTabSz="1662545" latinLnBrk="0">
      <a:spcBef>
        <a:spcPts val="700"/>
      </a:spcBef>
      <a:defRPr>
        <a:latin typeface="+mn-lt"/>
        <a:ea typeface="+mn-ea"/>
        <a:cs typeface="+mn-cs"/>
        <a:sym typeface="Calibri"/>
      </a:defRPr>
    </a:lvl4pPr>
    <a:lvl5pPr indent="914400" defTabSz="1662545" latinLnBrk="0">
      <a:spcBef>
        <a:spcPts val="700"/>
      </a:spcBef>
      <a:defRPr>
        <a:latin typeface="+mn-lt"/>
        <a:ea typeface="+mn-ea"/>
        <a:cs typeface="+mn-cs"/>
        <a:sym typeface="Calibri"/>
      </a:defRPr>
    </a:lvl5pPr>
    <a:lvl6pPr indent="1143000" defTabSz="1662545" latinLnBrk="0">
      <a:spcBef>
        <a:spcPts val="700"/>
      </a:spcBef>
      <a:defRPr>
        <a:latin typeface="+mn-lt"/>
        <a:ea typeface="+mn-ea"/>
        <a:cs typeface="+mn-cs"/>
        <a:sym typeface="Calibri"/>
      </a:defRPr>
    </a:lvl6pPr>
    <a:lvl7pPr indent="1371600" defTabSz="1662545" latinLnBrk="0">
      <a:spcBef>
        <a:spcPts val="700"/>
      </a:spcBef>
      <a:defRPr>
        <a:latin typeface="+mn-lt"/>
        <a:ea typeface="+mn-ea"/>
        <a:cs typeface="+mn-cs"/>
        <a:sym typeface="Calibri"/>
      </a:defRPr>
    </a:lvl7pPr>
    <a:lvl8pPr indent="1600200" defTabSz="1662545" latinLnBrk="0">
      <a:spcBef>
        <a:spcPts val="700"/>
      </a:spcBef>
      <a:defRPr>
        <a:latin typeface="+mn-lt"/>
        <a:ea typeface="+mn-ea"/>
        <a:cs typeface="+mn-cs"/>
        <a:sym typeface="Calibri"/>
      </a:defRPr>
    </a:lvl8pPr>
    <a:lvl9pPr indent="1828800" defTabSz="1662545" latinLnBrk="0">
      <a:spcBef>
        <a:spcPts val="700"/>
      </a:spcBef>
      <a:defRPr>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01">
    <p:bg>
      <p:bgPr>
        <a:solidFill>
          <a:srgbClr val="FFFFFF"/>
        </a:solidFill>
        <a:effectLst/>
      </p:bgPr>
    </p:bg>
    <p:spTree>
      <p:nvGrpSpPr>
        <p:cNvPr id="1" name=""/>
        <p:cNvGrpSpPr/>
        <p:nvPr/>
      </p:nvGrpSpPr>
      <p:grpSpPr>
        <a:xfrm>
          <a:off x="0" y="0"/>
          <a:ext cx="0" cy="0"/>
          <a:chOff x="0" y="0"/>
          <a:chExt cx="0" cy="0"/>
        </a:xfrm>
      </p:grpSpPr>
      <p:sp>
        <p:nvSpPr>
          <p:cNvPr id="11" name="PEER | CSSR | INDIA"/>
          <p:cNvSpPr txBox="1"/>
          <p:nvPr/>
        </p:nvSpPr>
        <p:spPr>
          <a:xfrm>
            <a:off x="602390" y="12876838"/>
            <a:ext cx="4642558" cy="5756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t>PEER | CSSR | INDIA</a:t>
            </a:r>
          </a:p>
        </p:txBody>
      </p:sp>
      <p:sp>
        <p:nvSpPr>
          <p:cNvPr id="12" name="Rectangle"/>
          <p:cNvSpPr/>
          <p:nvPr/>
        </p:nvSpPr>
        <p:spPr>
          <a:xfrm>
            <a:off x="1016000" y="13512800"/>
            <a:ext cx="3815338" cy="203200"/>
          </a:xfrm>
          <a:prstGeom prst="rect">
            <a:avLst/>
          </a:prstGeom>
          <a:solidFill>
            <a:srgbClr val="C00000"/>
          </a:solidFill>
          <a:ln w="12700">
            <a:miter lim="400000"/>
          </a:ln>
        </p:spPr>
        <p:txBody>
          <a:bodyPr lIns="78283" tIns="78283" rIns="78283" bIns="78283"/>
          <a:lstStyle/>
          <a:p>
            <a:endParaRPr/>
          </a:p>
        </p:txBody>
      </p:sp>
      <p:sp>
        <p:nvSpPr>
          <p:cNvPr id="13" name="PPT 4 -"/>
          <p:cNvSpPr txBox="1"/>
          <p:nvPr/>
        </p:nvSpPr>
        <p:spPr>
          <a:xfrm>
            <a:off x="21512909" y="12813338"/>
            <a:ext cx="1398782" cy="6772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p>
            <a:pPr algn="ctr" defTabSz="2438400">
              <a:spcBef>
                <a:spcPts val="600"/>
              </a:spcBef>
              <a:defRPr sz="3000">
                <a:solidFill>
                  <a:srgbClr val="535353"/>
                </a:solidFill>
                <a:latin typeface="Open Sans"/>
                <a:ea typeface="Open Sans"/>
                <a:cs typeface="Open Sans"/>
                <a:sym typeface="Open Sans"/>
              </a:defRPr>
            </a:pPr>
            <a:r>
              <a:rPr b="1"/>
              <a:t>PPT 4</a:t>
            </a:r>
            <a:r>
              <a:rPr b="1" spc="-59"/>
              <a:t> </a:t>
            </a:r>
            <a:r>
              <a:rPr b="1"/>
              <a:t>-</a:t>
            </a:r>
          </a:p>
        </p:txBody>
      </p:sp>
      <p:sp>
        <p:nvSpPr>
          <p:cNvPr id="14" name="Rectangle"/>
          <p:cNvSpPr/>
          <p:nvPr/>
        </p:nvSpPr>
        <p:spPr>
          <a:xfrm>
            <a:off x="21539200" y="13512800"/>
            <a:ext cx="1879600" cy="203200"/>
          </a:xfrm>
          <a:prstGeom prst="rect">
            <a:avLst/>
          </a:prstGeom>
          <a:solidFill>
            <a:srgbClr val="C00000"/>
          </a:solidFill>
          <a:ln w="12700">
            <a:miter lim="400000"/>
          </a:ln>
        </p:spPr>
        <p:txBody>
          <a:bodyPr lIns="78283" tIns="78283" rIns="78283" bIns="78283"/>
          <a:lstStyle/>
          <a:p>
            <a:endParaRPr/>
          </a:p>
        </p:txBody>
      </p:sp>
      <p:sp>
        <p:nvSpPr>
          <p:cNvPr id="15" name="Slide Number"/>
          <p:cNvSpPr txBox="1">
            <a:spLocks noGrp="1"/>
          </p:cNvSpPr>
          <p:nvPr>
            <p:ph type="sldNum" sz="quarter" idx="2"/>
          </p:nvPr>
        </p:nvSpPr>
        <p:spPr>
          <a:xfrm>
            <a:off x="22769123" y="12813338"/>
            <a:ext cx="604219" cy="677269"/>
          </a:xfrm>
          <a:prstGeom prst="rect">
            <a:avLst/>
          </a:prstGeom>
        </p:spPr>
        <p:txBody>
          <a:bodyPr lIns="78283" tIns="78283" rIns="78283" bIns="78283" anchor="t"/>
          <a:lstStyle>
            <a:lvl1pPr algn="ctr">
              <a:spcBef>
                <a:spcPts val="600"/>
              </a:spcBef>
              <a:defRPr sz="3000" b="1">
                <a:solidFill>
                  <a:srgbClr val="535353"/>
                </a:solidFill>
                <a:latin typeface="Open Sans"/>
                <a:ea typeface="Open Sans"/>
                <a:cs typeface="Open Sans"/>
                <a:sym typeface="Open Sans"/>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02">
    <p:bg>
      <p:bgPr>
        <a:solidFill>
          <a:srgbClr val="FFFFFF"/>
        </a:solidFill>
        <a:effectLst/>
      </p:bgPr>
    </p:bg>
    <p:spTree>
      <p:nvGrpSpPr>
        <p:cNvPr id="1" name=""/>
        <p:cNvGrpSpPr/>
        <p:nvPr/>
      </p:nvGrpSpPr>
      <p:grpSpPr>
        <a:xfrm>
          <a:off x="0" y="0"/>
          <a:ext cx="0" cy="0"/>
          <a:chOff x="0" y="0"/>
          <a:chExt cx="0" cy="0"/>
        </a:xfrm>
      </p:grpSpPr>
      <p:sp>
        <p:nvSpPr>
          <p:cNvPr id="22" name="PEER | CSSR | INDIA"/>
          <p:cNvSpPr txBox="1"/>
          <p:nvPr/>
        </p:nvSpPr>
        <p:spPr>
          <a:xfrm>
            <a:off x="602390" y="12876838"/>
            <a:ext cx="4642558" cy="5756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t>PEER | CSSR | INDIA</a:t>
            </a:r>
          </a:p>
        </p:txBody>
      </p:sp>
      <p:sp>
        <p:nvSpPr>
          <p:cNvPr id="23" name="Rectangle"/>
          <p:cNvSpPr/>
          <p:nvPr/>
        </p:nvSpPr>
        <p:spPr>
          <a:xfrm>
            <a:off x="1016000" y="13512800"/>
            <a:ext cx="3815338" cy="203200"/>
          </a:xfrm>
          <a:prstGeom prst="rect">
            <a:avLst/>
          </a:prstGeom>
          <a:solidFill>
            <a:srgbClr val="C00000"/>
          </a:solidFill>
          <a:ln w="12700">
            <a:miter lim="400000"/>
          </a:ln>
        </p:spPr>
        <p:txBody>
          <a:bodyPr lIns="78283" tIns="78283" rIns="78283" bIns="78283"/>
          <a:lstStyle/>
          <a:p>
            <a:endParaRPr/>
          </a:p>
        </p:txBody>
      </p:sp>
      <p:sp>
        <p:nvSpPr>
          <p:cNvPr id="24" name="PPT 4 -"/>
          <p:cNvSpPr txBox="1"/>
          <p:nvPr/>
        </p:nvSpPr>
        <p:spPr>
          <a:xfrm>
            <a:off x="21512909" y="12813338"/>
            <a:ext cx="1398782" cy="6772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p>
            <a:pPr algn="ctr" defTabSz="2438400">
              <a:spcBef>
                <a:spcPts val="600"/>
              </a:spcBef>
              <a:defRPr sz="3000">
                <a:solidFill>
                  <a:srgbClr val="FFFFFF"/>
                </a:solidFill>
                <a:latin typeface="Open Sans"/>
                <a:ea typeface="Open Sans"/>
                <a:cs typeface="Open Sans"/>
                <a:sym typeface="Open Sans"/>
              </a:defRPr>
            </a:pPr>
            <a:r>
              <a:rPr b="1"/>
              <a:t>PPT 4</a:t>
            </a:r>
            <a:r>
              <a:rPr b="1" spc="-59"/>
              <a:t> </a:t>
            </a:r>
            <a:r>
              <a:rPr b="1"/>
              <a:t>-</a:t>
            </a:r>
          </a:p>
        </p:txBody>
      </p:sp>
      <p:sp>
        <p:nvSpPr>
          <p:cNvPr id="25" name="Rectangle"/>
          <p:cNvSpPr/>
          <p:nvPr/>
        </p:nvSpPr>
        <p:spPr>
          <a:xfrm>
            <a:off x="21539200" y="13512800"/>
            <a:ext cx="1879600" cy="203200"/>
          </a:xfrm>
          <a:prstGeom prst="rect">
            <a:avLst/>
          </a:prstGeom>
          <a:solidFill>
            <a:srgbClr val="C00000"/>
          </a:solidFill>
          <a:ln w="12700">
            <a:miter lim="400000"/>
          </a:ln>
        </p:spPr>
        <p:txBody>
          <a:bodyPr lIns="78283" tIns="78283" rIns="78283" bIns="78283"/>
          <a:lstStyle/>
          <a:p>
            <a:endParaRPr/>
          </a:p>
        </p:txBody>
      </p:sp>
      <p:sp>
        <p:nvSpPr>
          <p:cNvPr id="26" name="Slide Number"/>
          <p:cNvSpPr txBox="1">
            <a:spLocks noGrp="1"/>
          </p:cNvSpPr>
          <p:nvPr>
            <p:ph type="sldNum" sz="quarter" idx="2"/>
          </p:nvPr>
        </p:nvSpPr>
        <p:spPr>
          <a:xfrm>
            <a:off x="22769123" y="12813338"/>
            <a:ext cx="604219" cy="677269"/>
          </a:xfrm>
          <a:prstGeom prst="rect">
            <a:avLst/>
          </a:prstGeom>
        </p:spPr>
        <p:txBody>
          <a:bodyPr lIns="78283" tIns="78283" rIns="78283" bIns="78283" anchor="t"/>
          <a:lstStyle>
            <a:lvl1pPr algn="ctr">
              <a:spcBef>
                <a:spcPts val="600"/>
              </a:spcBef>
              <a:defRPr sz="3000" b="1">
                <a:solidFill>
                  <a:srgbClr val="FFFFFF"/>
                </a:solidFill>
                <a:latin typeface="Open Sans"/>
                <a:ea typeface="Open Sans"/>
                <a:cs typeface="Open Sans"/>
                <a:sym typeface="Open Sans"/>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03">
    <p:bg>
      <p:bgPr>
        <a:solidFill>
          <a:srgbClr val="881920"/>
        </a:solidFill>
        <a:effectLst/>
      </p:bgPr>
    </p:bg>
    <p:spTree>
      <p:nvGrpSpPr>
        <p:cNvPr id="1" name=""/>
        <p:cNvGrpSpPr/>
        <p:nvPr/>
      </p:nvGrpSpPr>
      <p:grpSpPr>
        <a:xfrm>
          <a:off x="0" y="0"/>
          <a:ext cx="0" cy="0"/>
          <a:chOff x="0" y="0"/>
          <a:chExt cx="0" cy="0"/>
        </a:xfrm>
      </p:grpSpPr>
      <p:sp>
        <p:nvSpPr>
          <p:cNvPr id="33" name="PEER | CSSR | INDIA"/>
          <p:cNvSpPr txBox="1"/>
          <p:nvPr/>
        </p:nvSpPr>
        <p:spPr>
          <a:xfrm>
            <a:off x="602390" y="12876838"/>
            <a:ext cx="4642558" cy="5756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FFFFFF"/>
                </a:solidFill>
                <a:latin typeface="Open Sans Semibold"/>
                <a:ea typeface="Open Sans Semibold"/>
                <a:cs typeface="Open Sans Semibold"/>
                <a:sym typeface="Open Sans Semibold"/>
              </a:defRPr>
            </a:lvl1pPr>
          </a:lstStyle>
          <a:p>
            <a:r>
              <a:t>PEER | CSSR | INDIA</a:t>
            </a:r>
          </a:p>
        </p:txBody>
      </p:sp>
      <p:sp>
        <p:nvSpPr>
          <p:cNvPr id="34" name="Rectangle"/>
          <p:cNvSpPr/>
          <p:nvPr/>
        </p:nvSpPr>
        <p:spPr>
          <a:xfrm>
            <a:off x="1016000" y="13512800"/>
            <a:ext cx="3815338" cy="203200"/>
          </a:xfrm>
          <a:prstGeom prst="rect">
            <a:avLst/>
          </a:prstGeom>
          <a:solidFill>
            <a:srgbClr val="DDDDDD"/>
          </a:solidFill>
          <a:ln w="12700">
            <a:miter lim="400000"/>
          </a:ln>
        </p:spPr>
        <p:txBody>
          <a:bodyPr lIns="78283" tIns="78283" rIns="78283" bIns="78283"/>
          <a:lstStyle/>
          <a:p>
            <a:endParaRPr/>
          </a:p>
        </p:txBody>
      </p:sp>
      <p:sp>
        <p:nvSpPr>
          <p:cNvPr id="35" name="Slide Number"/>
          <p:cNvSpPr txBox="1">
            <a:spLocks noGrp="1"/>
          </p:cNvSpPr>
          <p:nvPr>
            <p:ph type="sldNum" sz="quarter" idx="2"/>
          </p:nvPr>
        </p:nvSpPr>
        <p:spPr>
          <a:xfrm>
            <a:off x="18851571" y="12177503"/>
            <a:ext cx="508300" cy="502197"/>
          </a:xfrm>
          <a:prstGeom prst="rect">
            <a:avLst/>
          </a:prstGeom>
        </p:spPr>
        <p:txBody>
          <a:bodyPr lIns="78283" tIns="78283" rIns="78283" bIns="78283" anchor="t"/>
          <a:lstStyle>
            <a:lvl1pPr algn="l" defTabSz="1662545">
              <a:defRPr sz="2400">
                <a:solidFill>
                  <a:srgbClr val="FFFFFF"/>
                </a:solidFill>
                <a:effectLst>
                  <a:outerShdw blurRad="12700" dist="25400" dir="2700000" rotWithShape="0">
                    <a:srgbClr val="DDDDDD"/>
                  </a:outerShdw>
                </a:effectLst>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able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1" name="Body Level One…"/>
          <p:cNvSpPr txBox="1">
            <a:spLocks noGrp="1"/>
          </p:cNvSpPr>
          <p:nvPr>
            <p:ph type="body" sz="quarter" idx="1"/>
          </p:nvPr>
        </p:nvSpPr>
        <p:spPr>
          <a:xfrm>
            <a:off x="16416469" y="3401615"/>
            <a:ext cx="7298268" cy="574940"/>
          </a:xfrm>
          <a:prstGeom prst="rect">
            <a:avLst/>
          </a:prstGeom>
        </p:spPr>
        <p:txBody>
          <a:bodyPr/>
          <a:lstStyle>
            <a:lvl1pPr>
              <a:spcBef>
                <a:spcPts val="1000"/>
              </a:spcBef>
              <a:defRPr sz="4200" b="1" i="0">
                <a:solidFill>
                  <a:srgbClr val="C00000"/>
                </a:solidFill>
              </a:defRPr>
            </a:lvl1pPr>
            <a:lvl2pPr marL="1057275" indent="-600075">
              <a:spcBef>
                <a:spcPts val="1000"/>
              </a:spcBef>
              <a:buSzPct val="100000"/>
              <a:buChar char="–"/>
              <a:defRPr sz="4200" b="1" i="0">
                <a:solidFill>
                  <a:srgbClr val="C00000"/>
                </a:solidFill>
              </a:defRPr>
            </a:lvl2pPr>
            <a:lvl3pPr marL="1447800" indent="-533400">
              <a:spcBef>
                <a:spcPts val="1000"/>
              </a:spcBef>
              <a:buSzPct val="100000"/>
              <a:buChar char="•"/>
              <a:defRPr sz="4200" b="1" i="0">
                <a:solidFill>
                  <a:srgbClr val="C00000"/>
                </a:solidFill>
              </a:defRPr>
            </a:lvl3pPr>
            <a:lvl4pPr marL="1971675" indent="-600075">
              <a:spcBef>
                <a:spcPts val="1000"/>
              </a:spcBef>
              <a:buSzPct val="100000"/>
              <a:buChar char="–"/>
              <a:defRPr sz="4200" b="1" i="0">
                <a:solidFill>
                  <a:srgbClr val="C00000"/>
                </a:solidFill>
              </a:defRPr>
            </a:lvl4pPr>
            <a:lvl5pPr marL="2428875" indent="-600075">
              <a:spcBef>
                <a:spcPts val="1000"/>
              </a:spcBef>
              <a:buSzPct val="100000"/>
              <a:buChar char="»"/>
              <a:defRPr sz="4200" b="1" i="0">
                <a:solidFill>
                  <a:srgbClr val="C00000"/>
                </a:solidFill>
              </a:defRPr>
            </a:lvl5pPr>
          </a:lstStyle>
          <a:p>
            <a:r>
              <a:t>Body Level One</a:t>
            </a:r>
          </a:p>
          <a:p>
            <a:pPr lvl="1"/>
            <a:r>
              <a:t>Body Level Two</a:t>
            </a:r>
          </a:p>
          <a:p>
            <a:pPr lvl="2"/>
            <a:r>
              <a:t>Body Level Three</a:t>
            </a:r>
          </a:p>
          <a:p>
            <a:pPr lvl="3"/>
            <a:r>
              <a:t>Body Level Four</a:t>
            </a:r>
          </a:p>
          <a:p>
            <a:pPr lvl="4"/>
            <a:r>
              <a:t>Body Level Five</a:t>
            </a:r>
          </a:p>
        </p:txBody>
      </p:sp>
      <p:sp>
        <p:nvSpPr>
          <p:cNvPr id="52" name="Text Placeholder 11"/>
          <p:cNvSpPr>
            <a:spLocks noGrp="1"/>
          </p:cNvSpPr>
          <p:nvPr>
            <p:ph type="body" sz="quarter" idx="13"/>
          </p:nvPr>
        </p:nvSpPr>
        <p:spPr>
          <a:xfrm>
            <a:off x="16416469" y="4169701"/>
            <a:ext cx="7296414" cy="1726209"/>
          </a:xfrm>
          <a:prstGeom prst="rect">
            <a:avLst/>
          </a:prstGeom>
        </p:spPr>
        <p:txBody>
          <a:bodyPr anchor="t"/>
          <a:lstStyle/>
          <a:p>
            <a:pPr>
              <a:spcBef>
                <a:spcPts val="600"/>
              </a:spcBef>
              <a:defRPr sz="2600" i="0">
                <a:solidFill>
                  <a:srgbClr val="000000"/>
                </a:solidFill>
              </a:defRPr>
            </a:pPr>
            <a:endParaRPr/>
          </a:p>
        </p:txBody>
      </p:sp>
      <p:sp>
        <p:nvSpPr>
          <p:cNvPr id="53" name="Text Placeholder 8"/>
          <p:cNvSpPr>
            <a:spLocks noGrp="1"/>
          </p:cNvSpPr>
          <p:nvPr>
            <p:ph type="body" sz="quarter" idx="14"/>
          </p:nvPr>
        </p:nvSpPr>
        <p:spPr>
          <a:xfrm>
            <a:off x="863599" y="905338"/>
            <a:ext cx="22851535" cy="960969"/>
          </a:xfrm>
          <a:prstGeom prst="rect">
            <a:avLst/>
          </a:prstGeom>
        </p:spPr>
        <p:txBody>
          <a:bodyPr/>
          <a:lstStyle/>
          <a:p>
            <a:pPr>
              <a:spcBef>
                <a:spcPts val="1700"/>
              </a:spcBef>
              <a:defRPr sz="7400" b="1" i="0">
                <a:solidFill>
                  <a:srgbClr val="C00000"/>
                </a:solidFill>
              </a:defRPr>
            </a:pPr>
            <a:endParaRPr/>
          </a:p>
        </p:txBody>
      </p:sp>
      <p:sp>
        <p:nvSpPr>
          <p:cNvPr id="54" name="Text Placeholder 10"/>
          <p:cNvSpPr>
            <a:spLocks noGrp="1"/>
          </p:cNvSpPr>
          <p:nvPr>
            <p:ph type="body" sz="quarter" idx="15"/>
          </p:nvPr>
        </p:nvSpPr>
        <p:spPr>
          <a:xfrm>
            <a:off x="863599" y="2060773"/>
            <a:ext cx="22851535" cy="766233"/>
          </a:xfrm>
          <a:prstGeom prst="rect">
            <a:avLst/>
          </a:prstGeom>
        </p:spPr>
        <p:txBody>
          <a:bodyPr/>
          <a:lstStyle/>
          <a:p>
            <a:pPr>
              <a:spcBef>
                <a:spcPts val="1200"/>
              </a:spcBef>
              <a:defRPr sz="5200">
                <a:solidFill>
                  <a:srgbClr val="000000"/>
                </a:solidFill>
              </a:defRPr>
            </a:pPr>
            <a:endParaRP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1_Red 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62" name="Picture 1" descr="Picture 1"/>
          <p:cNvPicPr>
            <a:picLocks noChangeAspect="1"/>
          </p:cNvPicPr>
          <p:nvPr/>
        </p:nvPicPr>
        <p:blipFill>
          <a:blip r:embed="rId3"/>
          <a:stretch>
            <a:fillRect/>
          </a:stretch>
        </p:blipFill>
        <p:spPr>
          <a:xfrm>
            <a:off x="8543594" y="2825551"/>
            <a:ext cx="3793068" cy="2698047"/>
          </a:xfrm>
          <a:prstGeom prst="rect">
            <a:avLst/>
          </a:prstGeom>
          <a:ln w="12700">
            <a:miter lim="400000"/>
          </a:ln>
        </p:spPr>
      </p:pic>
      <p:pic>
        <p:nvPicPr>
          <p:cNvPr id="63" name="Picture 2" descr="Picture 2"/>
          <p:cNvPicPr>
            <a:picLocks noChangeAspect="1"/>
          </p:cNvPicPr>
          <p:nvPr/>
        </p:nvPicPr>
        <p:blipFill>
          <a:blip r:embed="rId4"/>
          <a:stretch>
            <a:fillRect/>
          </a:stretch>
        </p:blipFill>
        <p:spPr>
          <a:xfrm>
            <a:off x="1822847" y="8184445"/>
            <a:ext cx="3781780" cy="3341513"/>
          </a:xfrm>
          <a:prstGeom prst="rect">
            <a:avLst/>
          </a:prstGeom>
          <a:ln w="12700">
            <a:miter lim="400000"/>
          </a:ln>
        </p:spPr>
      </p:pic>
      <p:sp>
        <p:nvSpPr>
          <p:cNvPr id="64" name="Body Level One…"/>
          <p:cNvSpPr txBox="1">
            <a:spLocks noGrp="1"/>
          </p:cNvSpPr>
          <p:nvPr>
            <p:ph type="body" sz="quarter" idx="1"/>
          </p:nvPr>
        </p:nvSpPr>
        <p:spPr>
          <a:xfrm>
            <a:off x="2782954" y="3593637"/>
            <a:ext cx="8640961" cy="6528726"/>
          </a:xfrm>
          <a:prstGeom prst="rect">
            <a:avLst/>
          </a:prstGeom>
        </p:spPr>
        <p:txBody>
          <a:bodyPr/>
          <a:lstStyle>
            <a:lvl1pPr>
              <a:spcBef>
                <a:spcPts val="1500"/>
              </a:spcBef>
              <a:defRPr sz="6400" i="0"/>
            </a:lvl1pPr>
            <a:lvl2pPr marL="1371600" indent="-914400">
              <a:spcBef>
                <a:spcPts val="1500"/>
              </a:spcBef>
              <a:buSzPct val="100000"/>
              <a:buChar char="–"/>
              <a:defRPr sz="6400" i="0"/>
            </a:lvl2pPr>
            <a:lvl3pPr marL="1727200" indent="-812800">
              <a:spcBef>
                <a:spcPts val="1500"/>
              </a:spcBef>
              <a:buSzPct val="100000"/>
              <a:buChar char="•"/>
              <a:defRPr sz="6400" i="0"/>
            </a:lvl3pPr>
            <a:lvl4pPr marL="2286000" indent="-914400">
              <a:spcBef>
                <a:spcPts val="1500"/>
              </a:spcBef>
              <a:buSzPct val="100000"/>
              <a:buChar char="–"/>
              <a:defRPr sz="6400" i="0"/>
            </a:lvl4pPr>
            <a:lvl5pPr marL="2743200" indent="-914400">
              <a:spcBef>
                <a:spcPts val="1500"/>
              </a:spcBef>
              <a:buSzPct val="100000"/>
              <a:buChar char="»"/>
              <a:defRPr sz="6400" i="0"/>
            </a:lvl5pPr>
          </a:lstStyle>
          <a:p>
            <a:r>
              <a:t>Body Level One</a:t>
            </a:r>
          </a:p>
          <a:p>
            <a:pPr lvl="1"/>
            <a:r>
              <a:t>Body Level Two</a:t>
            </a:r>
          </a:p>
          <a:p>
            <a:pPr lvl="2"/>
            <a:r>
              <a:t>Body Level Three</a:t>
            </a:r>
          </a:p>
          <a:p>
            <a:pPr lvl="3"/>
            <a:r>
              <a:t>Body Level Four</a:t>
            </a:r>
          </a:p>
          <a:p>
            <a:pPr lvl="4"/>
            <a:r>
              <a:t>Body Level Five</a:t>
            </a:r>
          </a:p>
        </p:txBody>
      </p:sp>
      <p:sp>
        <p:nvSpPr>
          <p:cNvPr id="65" name="Text Placeholder 10"/>
          <p:cNvSpPr>
            <a:spLocks noGrp="1"/>
          </p:cNvSpPr>
          <p:nvPr>
            <p:ph type="body" sz="quarter" idx="13"/>
          </p:nvPr>
        </p:nvSpPr>
        <p:spPr>
          <a:xfrm>
            <a:off x="6047316" y="10314384"/>
            <a:ext cx="6528727" cy="576065"/>
          </a:xfrm>
          <a:prstGeom prst="rect">
            <a:avLst/>
          </a:prstGeom>
        </p:spPr>
        <p:txBody>
          <a:bodyPr/>
          <a:lstStyle/>
          <a:p>
            <a:pPr algn="r">
              <a:lnSpc>
                <a:spcPct val="90000"/>
              </a:lnSpc>
              <a:spcBef>
                <a:spcPts val="800"/>
              </a:spcBef>
              <a:defRPr sz="3600" b="1" i="0"/>
            </a:pPr>
            <a:endParaRPr/>
          </a:p>
        </p:txBody>
      </p:sp>
      <p:sp>
        <p:nvSpPr>
          <p:cNvPr id="66" name="Text Placeholder 10"/>
          <p:cNvSpPr>
            <a:spLocks noGrp="1"/>
          </p:cNvSpPr>
          <p:nvPr>
            <p:ph type="body" sz="quarter" idx="14"/>
          </p:nvPr>
        </p:nvSpPr>
        <p:spPr>
          <a:xfrm>
            <a:off x="6047316" y="11082470"/>
            <a:ext cx="6528727" cy="576065"/>
          </a:xfrm>
          <a:prstGeom prst="rect">
            <a:avLst/>
          </a:prstGeom>
        </p:spPr>
        <p:txBody>
          <a:bodyPr/>
          <a:lstStyle/>
          <a:p>
            <a:pPr algn="r">
              <a:lnSpc>
                <a:spcPct val="90000"/>
              </a:lnSpc>
              <a:spcBef>
                <a:spcPts val="600"/>
              </a:spcBef>
              <a:defRPr sz="2600" i="0"/>
            </a:pPr>
            <a:endParaRP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ver Slide - Urban Resilence">
    <p:spTree>
      <p:nvGrpSpPr>
        <p:cNvPr id="1" name=""/>
        <p:cNvGrpSpPr/>
        <p:nvPr/>
      </p:nvGrpSpPr>
      <p:grpSpPr>
        <a:xfrm>
          <a:off x="0" y="0"/>
          <a:ext cx="0" cy="0"/>
          <a:chOff x="0" y="0"/>
          <a:chExt cx="0" cy="0"/>
        </a:xfrm>
      </p:grpSpPr>
      <p:sp>
        <p:nvSpPr>
          <p:cNvPr id="74" name="Title Text"/>
          <p:cNvSpPr txBox="1">
            <a:spLocks noGrp="1"/>
          </p:cNvSpPr>
          <p:nvPr>
            <p:ph type="title"/>
          </p:nvPr>
        </p:nvSpPr>
        <p:spPr>
          <a:prstGeom prst="rect">
            <a:avLst/>
          </a:prstGeom>
        </p:spPr>
        <p:txBody>
          <a:bodyPr/>
          <a:lstStyle/>
          <a:p>
            <a:r>
              <a:t>Title Text</a:t>
            </a:r>
          </a:p>
        </p:txBody>
      </p:sp>
      <p:sp>
        <p:nvSpPr>
          <p:cNvPr id="75" name="Body Level One…"/>
          <p:cNvSpPr txBox="1">
            <a:spLocks noGrp="1"/>
          </p:cNvSpPr>
          <p:nvPr>
            <p:ph type="body" sz="quarter"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2218794" y="10698426"/>
            <a:ext cx="20726401" cy="7680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nchor="ctr">
            <a:normAutofit/>
          </a:bodyPr>
          <a:lstStyle/>
          <a:p>
            <a:r>
              <a:t>Title Text</a:t>
            </a:r>
          </a:p>
        </p:txBody>
      </p:sp>
      <p:sp>
        <p:nvSpPr>
          <p:cNvPr id="3" name="Body Level One…"/>
          <p:cNvSpPr txBox="1">
            <a:spLocks noGrp="1"/>
          </p:cNvSpPr>
          <p:nvPr>
            <p:ph type="body" idx="1"/>
          </p:nvPr>
        </p:nvSpPr>
        <p:spPr>
          <a:xfrm>
            <a:off x="2206890" y="11658533"/>
            <a:ext cx="20738305" cy="768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785599" y="12344399"/>
            <a:ext cx="5689601" cy="736601"/>
          </a:xfrm>
          <a:prstGeom prst="rect">
            <a:avLst/>
          </a:prstGeom>
          <a:ln w="12700">
            <a:miter lim="400000"/>
          </a:ln>
        </p:spPr>
        <p:txBody>
          <a:bodyPr wrap="none" lIns="121919" tIns="121919" rIns="121919" bIns="121919" anchor="ctr">
            <a:spAutoFit/>
          </a:bodyPr>
          <a:lstStyle>
            <a:lvl1pPr algn="r" defTabSz="2438400">
              <a:defRPr sz="3200">
                <a:latin typeface="HelveticaNeueLT Std Lt"/>
                <a:ea typeface="HelveticaNeueLT Std Lt"/>
                <a:cs typeface="HelveticaNeueLT Std Lt"/>
                <a:sym typeface="HelveticaNeueLT Std L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Lst>
  <p:transition spd="med"/>
  <p:txStyles>
    <p:titleStyle>
      <a:lvl1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1pPr>
      <a:lvl2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2pPr>
      <a:lvl3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3pPr>
      <a:lvl4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4pPr>
      <a:lvl5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5pPr>
      <a:lvl6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6pPr>
      <a:lvl7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7pPr>
      <a:lvl8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8pPr>
      <a:lvl9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9pPr>
    </p:titleStyle>
    <p:bodyStyle>
      <a:lvl1pPr marL="0" marR="0" indent="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p:bodyStyle>
    <p:otherStyle>
      <a:lvl1pPr marL="0" marR="0" indent="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1pPr>
      <a:lvl2pPr marL="0" marR="0" indent="457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2pPr>
      <a:lvl3pPr marL="0" marR="0" indent="914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3pPr>
      <a:lvl4pPr marL="0" marR="0" indent="1371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4pPr>
      <a:lvl5pPr marL="0" marR="0" indent="18288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5pPr>
      <a:lvl6pPr marL="0" marR="0" indent="22860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6pPr>
      <a:lvl7pPr marL="0" marR="0" indent="2743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7pPr>
      <a:lvl8pPr marL="0" marR="0" indent="3200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8pPr>
      <a:lvl9pPr marL="0" marR="0" indent="3657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LESSON 1…"/>
          <p:cNvSpPr txBox="1"/>
          <p:nvPr/>
        </p:nvSpPr>
        <p:spPr>
          <a:xfrm>
            <a:off x="1200259" y="4083124"/>
            <a:ext cx="9545837" cy="21453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p>
            <a:pPr defTabSz="2438400">
              <a:lnSpc>
                <a:spcPct val="80000"/>
              </a:lnSpc>
              <a:defRPr sz="6400" b="1">
                <a:solidFill>
                  <a:srgbClr val="FFFFFF"/>
                </a:solidFill>
                <a:latin typeface="Open Sans"/>
                <a:ea typeface="Open Sans"/>
                <a:cs typeface="Open Sans"/>
                <a:sym typeface="Open Sans"/>
              </a:defRPr>
            </a:pPr>
            <a:r>
              <a:rPr dirty="0"/>
              <a:t>LESSON 1</a:t>
            </a:r>
          </a:p>
          <a:p>
            <a:pPr defTabSz="2438400">
              <a:lnSpc>
                <a:spcPct val="80000"/>
              </a:lnSpc>
              <a:defRPr sz="6400">
                <a:solidFill>
                  <a:srgbClr val="FFFFFF"/>
                </a:solidFill>
                <a:latin typeface="Open Sans"/>
                <a:ea typeface="Open Sans"/>
                <a:cs typeface="Open Sans"/>
                <a:sym typeface="Open Sans"/>
              </a:defRPr>
            </a:pPr>
            <a:r>
              <a:rPr dirty="0"/>
              <a:t>COURSE INTRODUCTION</a:t>
            </a:r>
          </a:p>
        </p:txBody>
      </p:sp>
      <p:sp>
        <p:nvSpPr>
          <p:cNvPr id="10" name="TextBox 9">
            <a:extLst>
              <a:ext uri="{FF2B5EF4-FFF2-40B4-BE49-F238E27FC236}">
                <a16:creationId xmlns:a16="http://schemas.microsoft.com/office/drawing/2014/main" id="{2CE3C00D-99B9-6CF6-2301-0BB16E944A71}"/>
              </a:ext>
            </a:extLst>
          </p:cNvPr>
          <p:cNvSpPr txBox="1"/>
          <p:nvPr/>
        </p:nvSpPr>
        <p:spPr>
          <a:xfrm>
            <a:off x="602390" y="4471001"/>
            <a:ext cx="11132820" cy="36944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283" tIns="78283" rIns="78283" bIns="78283" numCol="1" spcCol="38100" rtlCol="0" anchor="t">
            <a:spAutoFit/>
          </a:bodyPr>
          <a:lstStyle/>
          <a:p>
            <a:pPr defTabSz="2438400">
              <a:lnSpc>
                <a:spcPct val="80000"/>
              </a:lnSpc>
              <a:defRPr sz="6400" b="1">
                <a:solidFill>
                  <a:srgbClr val="FFFFFF"/>
                </a:solidFill>
                <a:latin typeface="Open Sans"/>
                <a:ea typeface="Open Sans"/>
                <a:cs typeface="Open Sans"/>
                <a:sym typeface="Open Sans"/>
              </a:defRPr>
            </a:pPr>
            <a:r>
              <a:rPr lang="en-IN" dirty="0"/>
              <a:t>LESSON 3</a:t>
            </a:r>
          </a:p>
          <a:p>
            <a:pPr defTabSz="2438400">
              <a:lnSpc>
                <a:spcPct val="80000"/>
              </a:lnSpc>
              <a:spcBef>
                <a:spcPts val="1000"/>
              </a:spcBef>
              <a:defRPr sz="6400" cap="all">
                <a:solidFill>
                  <a:srgbClr val="FFFFFF"/>
                </a:solidFill>
                <a:latin typeface="Open Sans"/>
                <a:ea typeface="Open Sans"/>
                <a:cs typeface="Open Sans"/>
                <a:sym typeface="Open Sans"/>
              </a:defRPr>
            </a:pPr>
            <a:r>
              <a:rPr lang="en-IN" dirty="0"/>
              <a:t>Construction Materials, </a:t>
            </a:r>
          </a:p>
          <a:p>
            <a:pPr defTabSz="2438400">
              <a:lnSpc>
                <a:spcPct val="80000"/>
              </a:lnSpc>
              <a:spcBef>
                <a:spcPts val="1000"/>
              </a:spcBef>
              <a:defRPr sz="6400" cap="all">
                <a:solidFill>
                  <a:srgbClr val="FFFFFF"/>
                </a:solidFill>
                <a:latin typeface="Open Sans"/>
                <a:ea typeface="Open Sans"/>
                <a:cs typeface="Open Sans"/>
                <a:sym typeface="Open Sans"/>
              </a:defRPr>
            </a:pPr>
            <a:r>
              <a:rPr lang="en-IN" dirty="0"/>
              <a:t>Structures and </a:t>
            </a:r>
          </a:p>
          <a:p>
            <a:pPr defTabSz="2438400">
              <a:lnSpc>
                <a:spcPct val="80000"/>
              </a:lnSpc>
              <a:spcBef>
                <a:spcPts val="1000"/>
              </a:spcBef>
              <a:defRPr sz="6400" cap="all">
                <a:solidFill>
                  <a:srgbClr val="FFFFFF"/>
                </a:solidFill>
                <a:latin typeface="Open Sans"/>
                <a:ea typeface="Open Sans"/>
                <a:cs typeface="Open Sans"/>
                <a:sym typeface="Open Sans"/>
              </a:defRPr>
            </a:pPr>
            <a:r>
              <a:rPr lang="en-IN" dirty="0"/>
              <a:t>Damage Types</a:t>
            </a:r>
          </a:p>
        </p:txBody>
      </p:sp>
      <p:pic>
        <p:nvPicPr>
          <p:cNvPr id="5" name="Picture 4">
            <a:extLst>
              <a:ext uri="{FF2B5EF4-FFF2-40B4-BE49-F238E27FC236}">
                <a16:creationId xmlns:a16="http://schemas.microsoft.com/office/drawing/2014/main" id="{C5BADA77-5C7C-53F3-FE9A-88C61CAF92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05129" y="0"/>
            <a:ext cx="2678871" cy="2321117"/>
          </a:xfrm>
          <a:prstGeom prst="rect">
            <a:avLst/>
          </a:prstGeom>
        </p:spPr>
      </p:pic>
      <p:pic>
        <p:nvPicPr>
          <p:cNvPr id="8" name="Image" descr="LESSON">
            <a:extLst>
              <a:ext uri="{FF2B5EF4-FFF2-40B4-BE49-F238E27FC236}">
                <a16:creationId xmlns:a16="http://schemas.microsoft.com/office/drawing/2014/main" id="{A18792FC-710C-A71E-000E-2252E3DA8E5D}"/>
              </a:ext>
              <a:ext uri="{C183D7F6-B498-43B3-948B-1728B52AA6E4}">
                <adec:decorative xmlns:adec="http://schemas.microsoft.com/office/drawing/2017/decorative" val="0"/>
              </a:ext>
            </a:extLst>
          </p:cNvPr>
          <p:cNvPicPr>
            <a:picLocks noChangeAspect="1"/>
          </p:cNvPicPr>
          <p:nvPr/>
        </p:nvPicPr>
        <p:blipFill>
          <a:blip r:embed="rId3">
            <a:alphaModFix amt="90000"/>
          </a:blip>
          <a:srcRect l="50481"/>
          <a:stretch>
            <a:fillRect/>
          </a:stretch>
        </p:blipFill>
        <p:spPr>
          <a:xfrm>
            <a:off x="0" y="4159265"/>
            <a:ext cx="13733250" cy="4006183"/>
          </a:xfrm>
          <a:prstGeom prst="rect">
            <a:avLst/>
          </a:prstGeom>
          <a:ln w="12700">
            <a:miter lim="400000"/>
          </a:ln>
        </p:spPr>
      </p:pic>
      <p:sp>
        <p:nvSpPr>
          <p:cNvPr id="165" name="Rectangle"/>
          <p:cNvSpPr/>
          <p:nvPr/>
        </p:nvSpPr>
        <p:spPr>
          <a:xfrm>
            <a:off x="1016000" y="13512800"/>
            <a:ext cx="3815338" cy="203200"/>
          </a:xfrm>
          <a:prstGeom prst="rect">
            <a:avLst/>
          </a:prstGeom>
          <a:solidFill>
            <a:srgbClr val="C00000"/>
          </a:solidFill>
          <a:ln w="12700">
            <a:miter lim="400000"/>
          </a:ln>
        </p:spPr>
        <p:txBody>
          <a:bodyPr lIns="78283" tIns="78283" rIns="78283" bIns="78283"/>
          <a:lstStyle/>
          <a:p>
            <a:endParaRPr dirty="0"/>
          </a:p>
        </p:txBody>
      </p:sp>
      <p:pic>
        <p:nvPicPr>
          <p:cNvPr id="169" name="CSSR-logo-white-01.png" descr="CSSR-logo-white-01.png"/>
          <p:cNvPicPr>
            <a:picLocks noChangeAspect="1"/>
          </p:cNvPicPr>
          <p:nvPr/>
        </p:nvPicPr>
        <p:blipFill>
          <a:blip r:embed="rId4"/>
          <a:stretch>
            <a:fillRect/>
          </a:stretch>
        </p:blipFill>
        <p:spPr>
          <a:xfrm>
            <a:off x="13764594" y="9546699"/>
            <a:ext cx="8714406" cy="3226787"/>
          </a:xfrm>
          <a:prstGeom prst="rect">
            <a:avLst/>
          </a:prstGeom>
          <a:ln w="12700">
            <a:miter lim="400000"/>
          </a:ln>
        </p:spPr>
      </p:pic>
      <p:sp>
        <p:nvSpPr>
          <p:cNvPr id="12" name="TextBox 11">
            <a:extLst>
              <a:ext uri="{FF2B5EF4-FFF2-40B4-BE49-F238E27FC236}">
                <a16:creationId xmlns:a16="http://schemas.microsoft.com/office/drawing/2014/main" id="{493FB8C8-A125-C142-EEA1-34FD8B4C1024}"/>
              </a:ext>
            </a:extLst>
          </p:cNvPr>
          <p:cNvSpPr txBox="1"/>
          <p:nvPr/>
        </p:nvSpPr>
        <p:spPr>
          <a:xfrm>
            <a:off x="728715" y="4515266"/>
            <a:ext cx="12275820" cy="36435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2438400">
              <a:lnSpc>
                <a:spcPct val="80000"/>
              </a:lnSpc>
              <a:defRPr sz="6400" b="1">
                <a:solidFill>
                  <a:srgbClr val="FFFFFF"/>
                </a:solidFill>
                <a:latin typeface="Open Sans"/>
                <a:ea typeface="Open Sans"/>
                <a:cs typeface="Open Sans"/>
                <a:sym typeface="Open Sans"/>
              </a:defRPr>
            </a:pPr>
            <a:r>
              <a:rPr lang="en-IN" dirty="0"/>
              <a:t>LESSON 3</a:t>
            </a:r>
          </a:p>
          <a:p>
            <a:pPr defTabSz="2438400">
              <a:lnSpc>
                <a:spcPct val="80000"/>
              </a:lnSpc>
              <a:spcBef>
                <a:spcPts val="1000"/>
              </a:spcBef>
              <a:defRPr sz="6400" cap="all">
                <a:solidFill>
                  <a:srgbClr val="FFFFFF"/>
                </a:solidFill>
                <a:latin typeface="Open Sans"/>
                <a:ea typeface="Open Sans"/>
                <a:cs typeface="Open Sans"/>
                <a:sym typeface="Open Sans"/>
              </a:defRPr>
            </a:pPr>
            <a:r>
              <a:rPr lang="en-IN" dirty="0"/>
              <a:t>Construction Materials, </a:t>
            </a:r>
          </a:p>
          <a:p>
            <a:pPr defTabSz="2438400">
              <a:lnSpc>
                <a:spcPct val="80000"/>
              </a:lnSpc>
              <a:spcBef>
                <a:spcPts val="1000"/>
              </a:spcBef>
              <a:defRPr sz="6400" cap="all">
                <a:solidFill>
                  <a:srgbClr val="FFFFFF"/>
                </a:solidFill>
                <a:latin typeface="Open Sans"/>
                <a:ea typeface="Open Sans"/>
                <a:cs typeface="Open Sans"/>
                <a:sym typeface="Open Sans"/>
              </a:defRPr>
            </a:pPr>
            <a:r>
              <a:rPr lang="en-IN" dirty="0"/>
              <a:t>Structures and </a:t>
            </a:r>
          </a:p>
          <a:p>
            <a:pPr defTabSz="2438400">
              <a:lnSpc>
                <a:spcPct val="80000"/>
              </a:lnSpc>
              <a:spcBef>
                <a:spcPts val="1000"/>
              </a:spcBef>
              <a:defRPr sz="6400" cap="all">
                <a:solidFill>
                  <a:srgbClr val="FFFFFF"/>
                </a:solidFill>
                <a:latin typeface="Open Sans"/>
                <a:ea typeface="Open Sans"/>
                <a:cs typeface="Open Sans"/>
                <a:sym typeface="Open Sans"/>
              </a:defRPr>
            </a:pPr>
            <a:r>
              <a:rPr lang="en-IN" dirty="0"/>
              <a:t>Damage Types</a:t>
            </a:r>
          </a:p>
        </p:txBody>
      </p:sp>
      <p:pic>
        <p:nvPicPr>
          <p:cNvPr id="3" name="brave-firefighters-releasing-man-from-burning-car.jpg" descr="brave-firefighters-releasing-man-from-burning-car.jpg">
            <a:extLst>
              <a:ext uri="{FF2B5EF4-FFF2-40B4-BE49-F238E27FC236}">
                <a16:creationId xmlns:a16="http://schemas.microsoft.com/office/drawing/2014/main" id="{2CCADBFE-545B-7A75-32D3-ECC75DBDC32F}"/>
              </a:ext>
            </a:extLst>
          </p:cNvPr>
          <p:cNvPicPr>
            <a:picLocks noChangeAspect="1"/>
          </p:cNvPicPr>
          <p:nvPr/>
        </p:nvPicPr>
        <p:blipFill>
          <a:blip r:embed="rId5"/>
          <a:srcRect t="12598" b="3502"/>
          <a:stretch>
            <a:fillRect/>
          </a:stretch>
        </p:blipFill>
        <p:spPr>
          <a:xfrm flipH="1">
            <a:off x="-32855" y="-16570"/>
            <a:ext cx="24569190" cy="13716000"/>
          </a:xfrm>
          <a:prstGeom prst="rect">
            <a:avLst/>
          </a:prstGeom>
          <a:ln w="12700">
            <a:miter lim="400000"/>
          </a:ln>
        </p:spPr>
      </p:pic>
      <p:sp>
        <p:nvSpPr>
          <p:cNvPr id="167" name="Rectangle"/>
          <p:cNvSpPr/>
          <p:nvPr/>
        </p:nvSpPr>
        <p:spPr>
          <a:xfrm>
            <a:off x="22860" y="-9452"/>
            <a:ext cx="24513476" cy="13716000"/>
          </a:xfrm>
          <a:prstGeom prst="rect">
            <a:avLst/>
          </a:prstGeom>
          <a:solidFill>
            <a:srgbClr val="535353">
              <a:alpha val="80000"/>
            </a:srgbClr>
          </a:solidFill>
          <a:ln w="12700">
            <a:miter lim="400000"/>
          </a:ln>
        </p:spPr>
        <p:txBody>
          <a:bodyPr lIns="78283" tIns="78283" rIns="78283" bIns="78283"/>
          <a:lstStyle/>
          <a:p>
            <a:endParaRPr dirty="0"/>
          </a:p>
        </p:txBody>
      </p:sp>
      <p:sp>
        <p:nvSpPr>
          <p:cNvPr id="170" name="Shape"/>
          <p:cNvSpPr/>
          <p:nvPr/>
        </p:nvSpPr>
        <p:spPr>
          <a:xfrm flipH="1">
            <a:off x="-29013" y="-42574"/>
            <a:ext cx="24569189" cy="25221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6">
              <a:lumMod val="40000"/>
              <a:lumOff val="60000"/>
            </a:schemeClr>
          </a:solidFill>
          <a:ln w="12700">
            <a:miter lim="400000"/>
          </a:ln>
        </p:spPr>
        <p:txBody>
          <a:bodyPr lIns="78283" tIns="78283" rIns="78283" bIns="78283"/>
          <a:lstStyle/>
          <a:p>
            <a:endParaRPr dirty="0">
              <a:latin typeface="Arial Black" panose="020B0A04020102020204" pitchFamily="34" charset="0"/>
            </a:endParaRPr>
          </a:p>
        </p:txBody>
      </p:sp>
      <p:sp>
        <p:nvSpPr>
          <p:cNvPr id="7" name="Rectangle: Rounded Corners 6">
            <a:extLst>
              <a:ext uri="{FF2B5EF4-FFF2-40B4-BE49-F238E27FC236}">
                <a16:creationId xmlns:a16="http://schemas.microsoft.com/office/drawing/2014/main" id="{E6FBA4D5-658C-EC97-0282-E9ECBE9B18A2}"/>
              </a:ext>
            </a:extLst>
          </p:cNvPr>
          <p:cNvSpPr/>
          <p:nvPr/>
        </p:nvSpPr>
        <p:spPr>
          <a:xfrm>
            <a:off x="4414447" y="398989"/>
            <a:ext cx="16609133" cy="1809404"/>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283" tIns="78283" rIns="78283" bIns="78283" numCol="1" spcCol="38100" rtlCol="0" anchor="t">
            <a:spAutoFit/>
          </a:bodyPr>
          <a:lstStyle/>
          <a:p>
            <a:pPr marL="0" marR="0" indent="0" algn="l" defTabSz="1662545" rtl="0" fontAlgn="auto" latinLnBrk="0" hangingPunct="0">
              <a:lnSpc>
                <a:spcPct val="100000"/>
              </a:lnSpc>
              <a:spcBef>
                <a:spcPts val="0"/>
              </a:spcBef>
              <a:spcAft>
                <a:spcPts val="0"/>
              </a:spcAft>
              <a:buClrTx/>
              <a:buSzTx/>
              <a:buFontTx/>
              <a:buNone/>
              <a:tabLst/>
            </a:pPr>
            <a:r>
              <a:rPr kumimoji="0" lang="en-US" sz="4800" b="0" i="0" u="none" strike="noStrike" cap="none" spc="0" normalizeH="0" baseline="0" dirty="0">
                <a:ln>
                  <a:noFill/>
                </a:ln>
                <a:solidFill>
                  <a:srgbClr val="000000"/>
                </a:solidFill>
                <a:effectLst/>
                <a:uFillTx/>
                <a:latin typeface="Arial Black" panose="020B0A04020102020204" pitchFamily="34" charset="0"/>
                <a:sym typeface="Arial"/>
              </a:rPr>
              <a:t>                  </a:t>
            </a:r>
            <a:r>
              <a:rPr kumimoji="0" lang="hi-IN" sz="4800" b="0" i="0" u="none" strike="noStrike" cap="none" spc="0" normalizeH="0" baseline="0" dirty="0">
                <a:ln>
                  <a:noFill/>
                </a:ln>
                <a:solidFill>
                  <a:srgbClr val="000000"/>
                </a:solidFill>
                <a:effectLst/>
                <a:uFillTx/>
                <a:latin typeface="Arial Black" panose="020B0A04020102020204" pitchFamily="34" charset="0"/>
                <a:sym typeface="Arial"/>
              </a:rPr>
              <a:t>ढही हुई संरचना </a:t>
            </a:r>
            <a:r>
              <a:rPr lang="hi-IN" sz="4800" dirty="0">
                <a:latin typeface="Arial Black" panose="020B0A04020102020204" pitchFamily="34" charset="0"/>
              </a:rPr>
              <a:t>में</a:t>
            </a:r>
            <a:r>
              <a:rPr lang="en-US" sz="4800" dirty="0">
                <a:latin typeface="Arial Black" panose="020B0A04020102020204" pitchFamily="34" charset="0"/>
              </a:rPr>
              <a:t> </a:t>
            </a:r>
            <a:r>
              <a:rPr kumimoji="0" lang="hi-IN" sz="4800" b="0" i="0" u="none" strike="noStrike" cap="none" spc="0" normalizeH="0" baseline="0" dirty="0">
                <a:ln>
                  <a:noFill/>
                </a:ln>
                <a:solidFill>
                  <a:srgbClr val="000000"/>
                </a:solidFill>
                <a:effectLst/>
                <a:uFillTx/>
                <a:latin typeface="Arial Black" panose="020B0A04020102020204" pitchFamily="34" charset="0"/>
                <a:sym typeface="Arial"/>
              </a:rPr>
              <a:t>खोज और बचाव </a:t>
            </a:r>
            <a:endParaRPr kumimoji="0" lang="en-US" sz="4800" b="0" i="0" u="none" strike="noStrike" cap="none" spc="0" normalizeH="0" baseline="0">
              <a:ln>
                <a:noFill/>
              </a:ln>
              <a:solidFill>
                <a:srgbClr val="000000"/>
              </a:solidFill>
              <a:effectLst/>
              <a:uFillTx/>
              <a:latin typeface="Arial Black" panose="020B0A04020102020204" pitchFamily="34" charset="0"/>
              <a:sym typeface="Arial"/>
            </a:endParaRPr>
          </a:p>
          <a:p>
            <a:pPr marL="0" marR="0" indent="0" algn="l" defTabSz="1662545" rtl="0" fontAlgn="auto" latinLnBrk="0" hangingPunct="0">
              <a:lnSpc>
                <a:spcPct val="100000"/>
              </a:lnSpc>
              <a:spcBef>
                <a:spcPts val="0"/>
              </a:spcBef>
              <a:spcAft>
                <a:spcPts val="0"/>
              </a:spcAft>
              <a:buClrTx/>
              <a:buSzTx/>
              <a:buFontTx/>
              <a:buNone/>
              <a:tabLst/>
            </a:pPr>
            <a:r>
              <a:rPr kumimoji="0" lang="en-US" sz="4800" b="0" i="0" u="none" strike="noStrike" cap="none" spc="0" normalizeH="0" baseline="0">
                <a:ln>
                  <a:noFill/>
                </a:ln>
                <a:solidFill>
                  <a:srgbClr val="000000"/>
                </a:solidFill>
                <a:effectLst/>
                <a:uFillTx/>
                <a:latin typeface="Arial Black" panose="020B0A04020102020204" pitchFamily="34" charset="0"/>
                <a:sym typeface="Arial"/>
              </a:rPr>
              <a:t>COLLAPSED </a:t>
            </a:r>
            <a:r>
              <a:rPr kumimoji="0" lang="en-US" sz="4800" b="0" i="0" u="none" strike="noStrike" cap="none" spc="0" normalizeH="0" baseline="0" dirty="0">
                <a:ln>
                  <a:noFill/>
                </a:ln>
                <a:solidFill>
                  <a:srgbClr val="000000"/>
                </a:solidFill>
                <a:effectLst/>
                <a:uFillTx/>
                <a:latin typeface="Arial Black" panose="020B0A04020102020204" pitchFamily="34" charset="0"/>
                <a:sym typeface="Arial"/>
              </a:rPr>
              <a:t>STRUCTURE SEARCH AND RESCUE</a:t>
            </a:r>
          </a:p>
        </p:txBody>
      </p:sp>
      <p:pic>
        <p:nvPicPr>
          <p:cNvPr id="2" name="Picture 1" descr="A logo with text on it&#10;&#10;AI-generated content may be incorrect.">
            <a:extLst>
              <a:ext uri="{FF2B5EF4-FFF2-40B4-BE49-F238E27FC236}">
                <a16:creationId xmlns:a16="http://schemas.microsoft.com/office/drawing/2014/main" id="{8866E3E0-DEED-6FEC-0E68-E49EA1B971A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01600"/>
            <a:ext cx="3258094" cy="2219517"/>
          </a:xfrm>
          <a:prstGeom prst="rect">
            <a:avLst/>
          </a:prstGeom>
        </p:spPr>
      </p:pic>
      <p:pic>
        <p:nvPicPr>
          <p:cNvPr id="6" name="Picture 5">
            <a:extLst>
              <a:ext uri="{FF2B5EF4-FFF2-40B4-BE49-F238E27FC236}">
                <a16:creationId xmlns:a16="http://schemas.microsoft.com/office/drawing/2014/main" id="{7DE78CA4-439B-2787-C606-E0F7D74D85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82269" y="156729"/>
            <a:ext cx="2678871" cy="2321117"/>
          </a:xfrm>
          <a:prstGeom prst="rect">
            <a:avLst/>
          </a:prstGeom>
        </p:spPr>
      </p:pic>
      <p:sp>
        <p:nvSpPr>
          <p:cNvPr id="164" name="PEER | CSSR | INDIA"/>
          <p:cNvSpPr txBox="1"/>
          <p:nvPr/>
        </p:nvSpPr>
        <p:spPr>
          <a:xfrm>
            <a:off x="602390" y="12876838"/>
            <a:ext cx="4642558" cy="5274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solidFill>
                  <a:srgbClr val="FF0000"/>
                </a:solidFill>
              </a:rPr>
              <a:t>NDRF</a:t>
            </a:r>
            <a:r>
              <a:rPr dirty="0">
                <a:solidFill>
                  <a:srgbClr val="FF0000"/>
                </a:solidFill>
              </a:rPr>
              <a:t> | CSSR | INDIA</a:t>
            </a:r>
          </a:p>
        </p:txBody>
      </p:sp>
      <p:sp>
        <p:nvSpPr>
          <p:cNvPr id="175" name="Rectangle"/>
          <p:cNvSpPr/>
          <p:nvPr/>
        </p:nvSpPr>
        <p:spPr>
          <a:xfrm>
            <a:off x="21539200" y="13512801"/>
            <a:ext cx="1879600" cy="203201"/>
          </a:xfrm>
          <a:prstGeom prst="rect">
            <a:avLst/>
          </a:prstGeom>
          <a:solidFill>
            <a:srgbClr val="C00000"/>
          </a:solidFill>
          <a:ln w="12700" cap="flat">
            <a:noFill/>
            <a:miter lim="400000"/>
          </a:ln>
          <a:effectLst/>
        </p:spPr>
        <p:txBody>
          <a:bodyPr wrap="square" lIns="78283" tIns="78283" rIns="78283" bIns="78283" numCol="1" anchor="t">
            <a:noAutofit/>
          </a:bodyPr>
          <a:lstStyle/>
          <a:p>
            <a:endParaRPr dirty="0"/>
          </a:p>
        </p:txBody>
      </p:sp>
      <p:sp>
        <p:nvSpPr>
          <p:cNvPr id="9" name="PPT 1-2">
            <a:extLst>
              <a:ext uri="{FF2B5EF4-FFF2-40B4-BE49-F238E27FC236}">
                <a16:creationId xmlns:a16="http://schemas.microsoft.com/office/drawing/2014/main" id="{9123D43C-C5A6-CA5D-EE11-670395A17A56}"/>
              </a:ext>
            </a:extLst>
          </p:cNvPr>
          <p:cNvSpPr txBox="1"/>
          <p:nvPr/>
        </p:nvSpPr>
        <p:spPr>
          <a:xfrm>
            <a:off x="21715470" y="12813338"/>
            <a:ext cx="1527060" cy="619760"/>
          </a:xfrm>
          <a:prstGeom prst="rect">
            <a:avLst/>
          </a:prstGeom>
          <a:solidFill>
            <a:schemeClr val="bg1"/>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numCol="1" anchor="t">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t>PPT </a:t>
            </a:r>
            <a:r>
              <a:rPr lang="hi-IN" b="1" dirty="0"/>
              <a:t>4</a:t>
            </a:r>
            <a:r>
              <a:rPr b="1" dirty="0"/>
              <a:t>-</a:t>
            </a:r>
            <a:r>
              <a:rPr lang="en-US" b="1" dirty="0"/>
              <a:t>1</a:t>
            </a:r>
            <a:endParaRPr b="1" dirty="0"/>
          </a:p>
        </p:txBody>
      </p:sp>
      <p:pic>
        <p:nvPicPr>
          <p:cNvPr id="11" name="Image" descr="LESSON">
            <a:extLst>
              <a:ext uri="{FF2B5EF4-FFF2-40B4-BE49-F238E27FC236}">
                <a16:creationId xmlns:a16="http://schemas.microsoft.com/office/drawing/2014/main" id="{B1AB7E46-A4FE-DC30-FFD4-50153A215641}"/>
              </a:ext>
              <a:ext uri="{C183D7F6-B498-43B3-948B-1728B52AA6E4}">
                <adec:decorative xmlns:adec="http://schemas.microsoft.com/office/drawing/2017/decorative" val="0"/>
              </a:ext>
            </a:extLst>
          </p:cNvPr>
          <p:cNvPicPr>
            <a:picLocks noChangeAspect="1"/>
          </p:cNvPicPr>
          <p:nvPr/>
        </p:nvPicPr>
        <p:blipFill>
          <a:blip r:embed="rId3">
            <a:alphaModFix amt="90000"/>
          </a:blip>
          <a:srcRect l="50481"/>
          <a:stretch>
            <a:fillRect/>
          </a:stretch>
        </p:blipFill>
        <p:spPr>
          <a:xfrm>
            <a:off x="-30480" y="4508646"/>
            <a:ext cx="13733250" cy="3376704"/>
          </a:xfrm>
          <a:prstGeom prst="rect">
            <a:avLst/>
          </a:prstGeom>
          <a:solidFill>
            <a:schemeClr val="accent6">
              <a:lumMod val="75000"/>
            </a:schemeClr>
          </a:solidFill>
          <a:ln w="12700">
            <a:miter lim="400000"/>
          </a:ln>
        </p:spPr>
      </p:pic>
      <p:pic>
        <p:nvPicPr>
          <p:cNvPr id="13" name="CSSR-logo-white-01.png" descr="CSSR-logo-white-01.png">
            <a:extLst>
              <a:ext uri="{FF2B5EF4-FFF2-40B4-BE49-F238E27FC236}">
                <a16:creationId xmlns:a16="http://schemas.microsoft.com/office/drawing/2014/main" id="{EDAA7D65-53FC-0DC1-392D-465E2A07365D}"/>
              </a:ext>
            </a:extLst>
          </p:cNvPr>
          <p:cNvPicPr>
            <a:picLocks noChangeAspect="1"/>
          </p:cNvPicPr>
          <p:nvPr/>
        </p:nvPicPr>
        <p:blipFill>
          <a:blip r:embed="rId4"/>
          <a:stretch>
            <a:fillRect/>
          </a:stretch>
        </p:blipFill>
        <p:spPr>
          <a:xfrm>
            <a:off x="13916994" y="9699099"/>
            <a:ext cx="8714406" cy="3226787"/>
          </a:xfrm>
          <a:prstGeom prst="rect">
            <a:avLst/>
          </a:prstGeom>
          <a:ln w="12700">
            <a:miter lim="400000"/>
          </a:ln>
        </p:spPr>
      </p:pic>
      <p:sp>
        <p:nvSpPr>
          <p:cNvPr id="15" name="TextBox 14">
            <a:extLst>
              <a:ext uri="{FF2B5EF4-FFF2-40B4-BE49-F238E27FC236}">
                <a16:creationId xmlns:a16="http://schemas.microsoft.com/office/drawing/2014/main" id="{C88FFBE8-C4E0-B788-B433-C114E6A29265}"/>
              </a:ext>
            </a:extLst>
          </p:cNvPr>
          <p:cNvSpPr txBox="1"/>
          <p:nvPr/>
        </p:nvSpPr>
        <p:spPr>
          <a:xfrm>
            <a:off x="751576" y="4941005"/>
            <a:ext cx="12252960" cy="25991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2438400">
              <a:lnSpc>
                <a:spcPct val="80000"/>
              </a:lnSpc>
              <a:defRPr sz="6400" b="1">
                <a:solidFill>
                  <a:srgbClr val="FFFFFF"/>
                </a:solidFill>
                <a:latin typeface="Open Sans"/>
                <a:ea typeface="Open Sans"/>
                <a:cs typeface="Open Sans"/>
                <a:sym typeface="Open Sans"/>
              </a:defRPr>
            </a:pPr>
            <a:r>
              <a:rPr lang="hi-IN"/>
              <a:t>पाठ 4</a:t>
            </a:r>
            <a:endParaRPr lang="en-US"/>
          </a:p>
          <a:p>
            <a:pPr defTabSz="2438400">
              <a:lnSpc>
                <a:spcPct val="80000"/>
              </a:lnSpc>
              <a:defRPr sz="6400" b="1">
                <a:solidFill>
                  <a:srgbClr val="FFFFFF"/>
                </a:solidFill>
                <a:latin typeface="Open Sans"/>
                <a:ea typeface="Open Sans"/>
                <a:cs typeface="Open Sans"/>
                <a:sym typeface="Open Sans"/>
              </a:defRPr>
            </a:pPr>
            <a:r>
              <a:rPr lang="hi-IN"/>
              <a:t>संरचनात्मक और </a:t>
            </a:r>
            <a:r>
              <a:rPr lang="en-IN"/>
              <a:t>INSARAG </a:t>
            </a:r>
          </a:p>
          <a:p>
            <a:pPr defTabSz="2438400">
              <a:lnSpc>
                <a:spcPct val="80000"/>
              </a:lnSpc>
              <a:defRPr sz="6400" b="1">
                <a:solidFill>
                  <a:srgbClr val="FFFFFF"/>
                </a:solidFill>
                <a:latin typeface="Open Sans"/>
                <a:ea typeface="Open Sans"/>
                <a:cs typeface="Open Sans"/>
                <a:sym typeface="Open Sans"/>
              </a:defRPr>
            </a:pPr>
            <a:r>
              <a:rPr lang="hi-IN"/>
              <a:t>मार्किंग सिस्टम</a:t>
            </a:r>
            <a:endParaRPr lang="en-US" dirty="0"/>
          </a:p>
        </p:txBody>
      </p:sp>
      <p:sp>
        <p:nvSpPr>
          <p:cNvPr id="16" name="Rectangle">
            <a:extLst>
              <a:ext uri="{FF2B5EF4-FFF2-40B4-BE49-F238E27FC236}">
                <a16:creationId xmlns:a16="http://schemas.microsoft.com/office/drawing/2014/main" id="{8A53B6C8-25AC-F873-84C4-5A0D443A051D}"/>
              </a:ext>
            </a:extLst>
          </p:cNvPr>
          <p:cNvSpPr/>
          <p:nvPr/>
        </p:nvSpPr>
        <p:spPr>
          <a:xfrm>
            <a:off x="1008380" y="13436600"/>
            <a:ext cx="3815338" cy="203200"/>
          </a:xfrm>
          <a:prstGeom prst="rect">
            <a:avLst/>
          </a:prstGeom>
          <a:solidFill>
            <a:srgbClr val="C00000"/>
          </a:solidFill>
          <a:ln w="12700">
            <a:miter lim="400000"/>
          </a:ln>
        </p:spPr>
        <p:txBody>
          <a:bodyPr lIns="78283" tIns="78283" rIns="78283" bIns="78283"/>
          <a:lstStyle/>
          <a:p>
            <a:endParaRPr dirty="0"/>
          </a:p>
        </p:txBody>
      </p:sp>
      <p:sp>
        <p:nvSpPr>
          <p:cNvPr id="14" name="TextBox 13">
            <a:extLst>
              <a:ext uri="{FF2B5EF4-FFF2-40B4-BE49-F238E27FC236}">
                <a16:creationId xmlns:a16="http://schemas.microsoft.com/office/drawing/2014/main" id="{D650F512-5A80-D1FC-4064-CFB964A16A8E}"/>
              </a:ext>
            </a:extLst>
          </p:cNvPr>
          <p:cNvSpPr txBox="1"/>
          <p:nvPr/>
        </p:nvSpPr>
        <p:spPr>
          <a:xfrm>
            <a:off x="11735210" y="12384229"/>
            <a:ext cx="12355830" cy="1107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hi-IN" sz="6600" b="1" dirty="0">
                <a:solidFill>
                  <a:srgbClr val="FFFF00"/>
                </a:solidFill>
              </a:rPr>
              <a:t>निरीक्षक/</a:t>
            </a:r>
            <a:r>
              <a:rPr lang="hi-IN" sz="6600" b="1" dirty="0" err="1">
                <a:solidFill>
                  <a:srgbClr val="FFFF00"/>
                </a:solidFill>
              </a:rPr>
              <a:t>जीडी</a:t>
            </a:r>
            <a:r>
              <a:rPr lang="hi-IN" sz="6600" b="1" dirty="0">
                <a:solidFill>
                  <a:srgbClr val="FFFF00"/>
                </a:solidFill>
              </a:rPr>
              <a:t> </a:t>
            </a:r>
            <a:r>
              <a:rPr lang="hi-IN" sz="6600" b="1" dirty="0" err="1">
                <a:solidFill>
                  <a:srgbClr val="FFFF00"/>
                </a:solidFill>
              </a:rPr>
              <a:t>तोशिफ</a:t>
            </a:r>
            <a:r>
              <a:rPr lang="hi-IN" sz="6600" b="1" dirty="0">
                <a:solidFill>
                  <a:srgbClr val="FFFF00"/>
                </a:solidFill>
              </a:rPr>
              <a:t> खान</a:t>
            </a:r>
            <a:endParaRPr lang="en-IN" sz="6600" b="1" dirty="0">
              <a:solidFill>
                <a:srgbClr val="FFFF00"/>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PEER | CSSR | INDIA"/>
          <p:cNvSpPr txBox="1"/>
          <p:nvPr/>
        </p:nvSpPr>
        <p:spPr>
          <a:xfrm>
            <a:off x="602390" y="12876838"/>
            <a:ext cx="4642558" cy="527427"/>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t>NDRF</a:t>
            </a:r>
            <a:r>
              <a:rPr dirty="0"/>
              <a:t> | CSSR | INDIA</a:t>
            </a:r>
          </a:p>
        </p:txBody>
      </p:sp>
      <p:sp>
        <p:nvSpPr>
          <p:cNvPr id="195" name="Rectangle"/>
          <p:cNvSpPr/>
          <p:nvPr/>
        </p:nvSpPr>
        <p:spPr>
          <a:xfrm>
            <a:off x="1016000" y="13512800"/>
            <a:ext cx="3815338" cy="203200"/>
          </a:xfrm>
          <a:prstGeom prst="rect">
            <a:avLst/>
          </a:prstGeom>
          <a:solidFill>
            <a:srgbClr val="C00000"/>
          </a:solidFill>
          <a:ln w="12700">
            <a:miter lim="400000"/>
          </a:ln>
        </p:spPr>
        <p:txBody>
          <a:bodyPr lIns="78283" tIns="78283" rIns="78283" bIns="78283"/>
          <a:lstStyle/>
          <a:p>
            <a:endParaRPr/>
          </a:p>
        </p:txBody>
      </p:sp>
      <p:sp>
        <p:nvSpPr>
          <p:cNvPr id="196" name="PPT 4 -"/>
          <p:cNvSpPr txBox="1"/>
          <p:nvPr/>
        </p:nvSpPr>
        <p:spPr>
          <a:xfrm>
            <a:off x="21512909" y="12813338"/>
            <a:ext cx="1398782" cy="6772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p>
            <a:pPr algn="ctr" defTabSz="2438400">
              <a:spcBef>
                <a:spcPts val="600"/>
              </a:spcBef>
              <a:defRPr sz="3000">
                <a:solidFill>
                  <a:srgbClr val="535353"/>
                </a:solidFill>
                <a:latin typeface="Open Sans"/>
                <a:ea typeface="Open Sans"/>
                <a:cs typeface="Open Sans"/>
                <a:sym typeface="Open Sans"/>
              </a:defRPr>
            </a:pPr>
            <a:r>
              <a:rPr b="1"/>
              <a:t>PPT 4</a:t>
            </a:r>
            <a:r>
              <a:rPr b="1" spc="-59"/>
              <a:t> </a:t>
            </a:r>
            <a:r>
              <a:rPr b="1"/>
              <a:t>-</a:t>
            </a:r>
          </a:p>
        </p:txBody>
      </p:sp>
      <p:sp>
        <p:nvSpPr>
          <p:cNvPr id="197" name="Rectangle"/>
          <p:cNvSpPr/>
          <p:nvPr/>
        </p:nvSpPr>
        <p:spPr>
          <a:xfrm>
            <a:off x="21539200" y="13512800"/>
            <a:ext cx="1879600" cy="203200"/>
          </a:xfrm>
          <a:prstGeom prst="rect">
            <a:avLst/>
          </a:prstGeom>
          <a:solidFill>
            <a:srgbClr val="C00000"/>
          </a:solidFill>
          <a:ln w="12700">
            <a:miter lim="400000"/>
          </a:ln>
        </p:spPr>
        <p:txBody>
          <a:bodyPr lIns="78283" tIns="78283" rIns="78283" bIns="78283"/>
          <a:lstStyle/>
          <a:p>
            <a:endParaRPr/>
          </a:p>
        </p:txBody>
      </p:sp>
      <p:sp>
        <p:nvSpPr>
          <p:cNvPr id="19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10</a:t>
            </a:fld>
            <a:endParaRPr/>
          </a:p>
        </p:txBody>
      </p:sp>
      <p:sp>
        <p:nvSpPr>
          <p:cNvPr id="199" name="Rounded Rectangle"/>
          <p:cNvSpPr/>
          <p:nvPr/>
        </p:nvSpPr>
        <p:spPr>
          <a:xfrm>
            <a:off x="2677288" y="5425659"/>
            <a:ext cx="9179432" cy="2319181"/>
          </a:xfrm>
          <a:prstGeom prst="roundRect">
            <a:avLst>
              <a:gd name="adj" fmla="val 5476"/>
            </a:avLst>
          </a:prstGeom>
          <a:solidFill>
            <a:srgbClr val="EAEAEA"/>
          </a:solidFill>
          <a:ln w="12700">
            <a:miter lim="400000"/>
          </a:ln>
        </p:spPr>
        <p:txBody>
          <a:bodyPr lIns="78283" tIns="78283" rIns="78283" bIns="78283"/>
          <a:lstStyle/>
          <a:p>
            <a:endParaRPr/>
          </a:p>
        </p:txBody>
      </p:sp>
      <p:sp>
        <p:nvSpPr>
          <p:cNvPr id="200" name="Prior intelligence"/>
          <p:cNvSpPr txBox="1"/>
          <p:nvPr/>
        </p:nvSpPr>
        <p:spPr>
          <a:xfrm>
            <a:off x="3266206" y="6185199"/>
            <a:ext cx="8890001" cy="14619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marL="508000" indent="-508000" defTabSz="1896340">
              <a:spcBef>
                <a:spcPts val="1000"/>
              </a:spcBef>
              <a:buSzPct val="100000"/>
              <a:buChar char="‣"/>
              <a:tabLst>
                <a:tab pos="2286000" algn="l"/>
                <a:tab pos="3644900" algn="l"/>
                <a:tab pos="5029200" algn="l"/>
                <a:tab pos="6388100" algn="l"/>
              </a:tabLst>
              <a:defRPr sz="4000">
                <a:solidFill>
                  <a:srgbClr val="C00000"/>
                </a:solidFill>
                <a:latin typeface="Open Sans Semibold"/>
                <a:ea typeface="Open Sans Semibold"/>
                <a:cs typeface="Open Sans Semibold"/>
                <a:sym typeface="Open Sans Semibold"/>
              </a:defRPr>
            </a:lvl1pPr>
          </a:lstStyle>
          <a:p>
            <a:r>
              <a:rPr lang="hi-IN" dirty="0"/>
              <a:t>पूर्व जानकारी </a:t>
            </a:r>
            <a:endParaRPr lang="en-IN" dirty="0"/>
          </a:p>
          <a:p>
            <a:pPr marL="0" indent="0">
              <a:buNone/>
            </a:pPr>
            <a:r>
              <a:rPr lang="hi-IN" dirty="0"/>
              <a:t>(</a:t>
            </a:r>
            <a:r>
              <a:rPr lang="en-IN" dirty="0"/>
              <a:t>Prior intelligence)</a:t>
            </a:r>
          </a:p>
        </p:txBody>
      </p:sp>
      <p:sp>
        <p:nvSpPr>
          <p:cNvPr id="201" name="Rounded Rectangle"/>
          <p:cNvSpPr/>
          <p:nvPr/>
        </p:nvSpPr>
        <p:spPr>
          <a:xfrm>
            <a:off x="12816711" y="5425659"/>
            <a:ext cx="8890001" cy="2319181"/>
          </a:xfrm>
          <a:prstGeom prst="roundRect">
            <a:avLst>
              <a:gd name="adj" fmla="val 5476"/>
            </a:avLst>
          </a:prstGeom>
          <a:solidFill>
            <a:srgbClr val="EAEAEA"/>
          </a:solidFill>
          <a:ln w="12700">
            <a:miter lim="400000"/>
          </a:ln>
        </p:spPr>
        <p:txBody>
          <a:bodyPr lIns="78283" tIns="78283" rIns="78283" bIns="78283"/>
          <a:lstStyle/>
          <a:p>
            <a:endParaRPr/>
          </a:p>
        </p:txBody>
      </p:sp>
      <p:sp>
        <p:nvSpPr>
          <p:cNvPr id="202" name="Availability of resources"/>
          <p:cNvSpPr txBox="1"/>
          <p:nvPr/>
        </p:nvSpPr>
        <p:spPr>
          <a:xfrm>
            <a:off x="13142336" y="5999201"/>
            <a:ext cx="7686167"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marL="508000" indent="-508000" defTabSz="1896340">
              <a:spcBef>
                <a:spcPts val="1000"/>
              </a:spcBef>
              <a:buSzPct val="100000"/>
              <a:buChar char="‣"/>
              <a:tabLst>
                <a:tab pos="2286000" algn="l"/>
                <a:tab pos="3644900" algn="l"/>
                <a:tab pos="5029200" algn="l"/>
                <a:tab pos="6388100" algn="l"/>
              </a:tabLst>
              <a:defRPr sz="4000">
                <a:solidFill>
                  <a:srgbClr val="C00000"/>
                </a:solidFill>
                <a:latin typeface="Open Sans Semibold"/>
                <a:ea typeface="Open Sans Semibold"/>
                <a:cs typeface="Open Sans Semibold"/>
                <a:sym typeface="Open Sans Semibold"/>
              </a:defRPr>
            </a:lvl1pPr>
          </a:lstStyle>
          <a:p>
            <a:r>
              <a:rPr lang="en-US" dirty="0" err="1"/>
              <a:t>संसाधनों</a:t>
            </a:r>
            <a:r>
              <a:rPr lang="en-US" dirty="0"/>
              <a:t> </a:t>
            </a:r>
            <a:r>
              <a:rPr lang="en-US" dirty="0" err="1"/>
              <a:t>की</a:t>
            </a:r>
            <a:r>
              <a:rPr lang="en-US" dirty="0"/>
              <a:t> </a:t>
            </a:r>
            <a:r>
              <a:rPr lang="en-US" dirty="0" err="1"/>
              <a:t>उपलब्धता</a:t>
            </a:r>
            <a:r>
              <a:rPr lang="en-US" dirty="0"/>
              <a:t> (Availability of resources)</a:t>
            </a:r>
            <a:endParaRPr lang="en-IN" dirty="0"/>
          </a:p>
        </p:txBody>
      </p:sp>
      <p:sp>
        <p:nvSpPr>
          <p:cNvPr id="203" name="Factors in Worksite Triage…"/>
          <p:cNvSpPr txBox="1"/>
          <p:nvPr/>
        </p:nvSpPr>
        <p:spPr>
          <a:xfrm>
            <a:off x="5244948" y="570605"/>
            <a:ext cx="14391512" cy="38144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p>
            <a:pPr defTabSz="1896340">
              <a:lnSpc>
                <a:spcPct val="90000"/>
              </a:lnSpc>
              <a:defRPr sz="7200" b="1" cap="all">
                <a:solidFill>
                  <a:srgbClr val="C00000"/>
                </a:solidFill>
                <a:latin typeface="Open Sans"/>
                <a:ea typeface="Open Sans"/>
                <a:cs typeface="Open Sans"/>
                <a:sym typeface="Open Sans"/>
              </a:defRPr>
            </a:pPr>
            <a:r>
              <a:rPr dirty="0"/>
              <a:t>Factors in</a:t>
            </a:r>
            <a:br>
              <a:rPr dirty="0"/>
            </a:br>
            <a:r>
              <a:rPr dirty="0"/>
              <a:t>Worksite Triage</a:t>
            </a:r>
            <a:r>
              <a:rPr lang="en-IN" dirty="0"/>
              <a:t> </a:t>
            </a:r>
          </a:p>
          <a:p>
            <a:pPr defTabSz="1896340">
              <a:lnSpc>
                <a:spcPct val="90000"/>
              </a:lnSpc>
              <a:defRPr sz="7200" b="1" cap="all">
                <a:solidFill>
                  <a:srgbClr val="C00000"/>
                </a:solidFill>
                <a:latin typeface="Open Sans"/>
                <a:ea typeface="Open Sans"/>
                <a:cs typeface="Open Sans"/>
                <a:sym typeface="Open Sans"/>
              </a:defRPr>
            </a:pPr>
            <a:r>
              <a:rPr lang="hi-IN" dirty="0"/>
              <a:t>कार्यस्थल ट्राइएज में कारक</a:t>
            </a:r>
            <a:endParaRPr dirty="0"/>
          </a:p>
          <a:p>
            <a:pPr defTabSz="1896340">
              <a:lnSpc>
                <a:spcPct val="90000"/>
              </a:lnSpc>
              <a:defRPr sz="4800" cap="all">
                <a:solidFill>
                  <a:srgbClr val="C00000"/>
                </a:solidFill>
                <a:latin typeface="Open Sans Light"/>
                <a:ea typeface="Open Sans Light"/>
                <a:cs typeface="Open Sans Light"/>
                <a:sym typeface="Open Sans Light"/>
              </a:defRPr>
            </a:pPr>
            <a:r>
              <a:rPr dirty="0"/>
              <a:t>(Cont.)</a:t>
            </a:r>
          </a:p>
        </p:txBody>
      </p:sp>
      <p:sp>
        <p:nvSpPr>
          <p:cNvPr id="204" name="Rounded Rectangle"/>
          <p:cNvSpPr/>
          <p:nvPr/>
        </p:nvSpPr>
        <p:spPr>
          <a:xfrm>
            <a:off x="2677288" y="8261244"/>
            <a:ext cx="9179432" cy="2319181"/>
          </a:xfrm>
          <a:prstGeom prst="roundRect">
            <a:avLst>
              <a:gd name="adj" fmla="val 5476"/>
            </a:avLst>
          </a:prstGeom>
          <a:solidFill>
            <a:srgbClr val="EAEAEA"/>
          </a:solidFill>
          <a:ln w="12700">
            <a:miter lim="400000"/>
          </a:ln>
        </p:spPr>
        <p:txBody>
          <a:bodyPr lIns="78283" tIns="78283" rIns="78283" bIns="78283"/>
          <a:lstStyle/>
          <a:p>
            <a:endParaRPr/>
          </a:p>
        </p:txBody>
      </p:sp>
      <p:sp>
        <p:nvSpPr>
          <p:cNvPr id="205" name="Location of utility shut-offs"/>
          <p:cNvSpPr txBox="1"/>
          <p:nvPr/>
        </p:nvSpPr>
        <p:spPr>
          <a:xfrm>
            <a:off x="3266206" y="8836437"/>
            <a:ext cx="9261076" cy="14619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marL="508000" indent="-508000" defTabSz="1896340">
              <a:spcBef>
                <a:spcPts val="1000"/>
              </a:spcBef>
              <a:buSzPct val="100000"/>
              <a:buChar char="‣"/>
              <a:tabLst>
                <a:tab pos="2286000" algn="l"/>
                <a:tab pos="3644900" algn="l"/>
                <a:tab pos="5029200" algn="l"/>
                <a:tab pos="6388100" algn="l"/>
              </a:tabLst>
              <a:defRPr sz="4000">
                <a:solidFill>
                  <a:srgbClr val="C00000"/>
                </a:solidFill>
                <a:latin typeface="Open Sans Semibold"/>
                <a:ea typeface="Open Sans Semibold"/>
                <a:cs typeface="Open Sans Semibold"/>
                <a:sym typeface="Open Sans Semibold"/>
              </a:defRPr>
            </a:lvl1pPr>
          </a:lstStyle>
          <a:p>
            <a:r>
              <a:rPr lang="hi-IN" dirty="0"/>
              <a:t>उपयोगिता शट-ऑफ का स्थान</a:t>
            </a:r>
            <a:endParaRPr lang="en-IN" dirty="0"/>
          </a:p>
          <a:p>
            <a:pPr marL="0" indent="0">
              <a:buNone/>
            </a:pPr>
            <a:r>
              <a:rPr lang="en-IN" dirty="0"/>
              <a:t>(</a:t>
            </a:r>
            <a:r>
              <a:rPr dirty="0"/>
              <a:t>Location of utility shut</a:t>
            </a:r>
            <a:r>
              <a:rPr lang="en-IN" dirty="0"/>
              <a:t> </a:t>
            </a:r>
            <a:r>
              <a:rPr dirty="0"/>
              <a:t>offs</a:t>
            </a:r>
            <a:r>
              <a:rPr lang="en-IN" dirty="0"/>
              <a:t>)</a:t>
            </a:r>
          </a:p>
        </p:txBody>
      </p:sp>
      <p:sp>
        <p:nvSpPr>
          <p:cNvPr id="206" name="Rounded Rectangle"/>
          <p:cNvSpPr/>
          <p:nvPr/>
        </p:nvSpPr>
        <p:spPr>
          <a:xfrm>
            <a:off x="12816711" y="8261244"/>
            <a:ext cx="8890001" cy="2319181"/>
          </a:xfrm>
          <a:prstGeom prst="roundRect">
            <a:avLst>
              <a:gd name="adj" fmla="val 5476"/>
            </a:avLst>
          </a:prstGeom>
          <a:solidFill>
            <a:srgbClr val="EAEAEA"/>
          </a:solidFill>
          <a:ln w="12700">
            <a:miter lim="400000"/>
          </a:ln>
        </p:spPr>
        <p:txBody>
          <a:bodyPr lIns="78283" tIns="78283" rIns="78283" bIns="78283"/>
          <a:lstStyle/>
          <a:p>
            <a:endParaRPr/>
          </a:p>
        </p:txBody>
      </p:sp>
      <p:sp>
        <p:nvSpPr>
          <p:cNvPr id="207" name="Possible presence of hazardous materials"/>
          <p:cNvSpPr txBox="1"/>
          <p:nvPr/>
        </p:nvSpPr>
        <p:spPr>
          <a:xfrm>
            <a:off x="13142336" y="8514030"/>
            <a:ext cx="8564376" cy="20774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marL="508000" indent="-508000" defTabSz="1896340">
              <a:spcBef>
                <a:spcPts val="1000"/>
              </a:spcBef>
              <a:buSzPct val="100000"/>
              <a:buChar char="‣"/>
              <a:tabLst>
                <a:tab pos="2286000" algn="l"/>
                <a:tab pos="3644900" algn="l"/>
                <a:tab pos="5029200" algn="l"/>
                <a:tab pos="6388100" algn="l"/>
              </a:tabLst>
              <a:defRPr sz="4000">
                <a:solidFill>
                  <a:srgbClr val="C00000"/>
                </a:solidFill>
                <a:latin typeface="Open Sans Semibold"/>
                <a:ea typeface="Open Sans Semibold"/>
                <a:cs typeface="Open Sans Semibold"/>
                <a:sym typeface="Open Sans Semibold"/>
              </a:defRPr>
            </a:lvl1pPr>
          </a:lstStyle>
          <a:p>
            <a:r>
              <a:rPr lang="hi-IN" dirty="0"/>
              <a:t>खतरनाक पदार्थों की संभावित उपस्थिति</a:t>
            </a:r>
          </a:p>
          <a:p>
            <a:pPr marL="0" indent="0">
              <a:buNone/>
            </a:pPr>
            <a:r>
              <a:rPr lang="en-IN" dirty="0"/>
              <a:t>(</a:t>
            </a:r>
            <a:r>
              <a:rPr dirty="0"/>
              <a:t>Possible presence of hazardous materials</a:t>
            </a:r>
            <a:r>
              <a:rPr lang="en-IN" dirty="0"/>
              <a:t>)</a:t>
            </a:r>
          </a:p>
        </p:txBody>
      </p:sp>
      <p:pic>
        <p:nvPicPr>
          <p:cNvPr id="2" name="Picture 1" descr="A logo with text on it&#10;&#10;AI-generated content may be incorrect.">
            <a:extLst>
              <a:ext uri="{FF2B5EF4-FFF2-40B4-BE49-F238E27FC236}">
                <a16:creationId xmlns:a16="http://schemas.microsoft.com/office/drawing/2014/main" id="{09D2FE9A-87FA-64B9-FD1A-EA4D1D0C5B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1600"/>
            <a:ext cx="3258094" cy="2219517"/>
          </a:xfrm>
          <a:prstGeom prst="rect">
            <a:avLst/>
          </a:prstGeom>
        </p:spPr>
      </p:pic>
      <p:pic>
        <p:nvPicPr>
          <p:cNvPr id="3" name="Picture 2">
            <a:extLst>
              <a:ext uri="{FF2B5EF4-FFF2-40B4-BE49-F238E27FC236}">
                <a16:creationId xmlns:a16="http://schemas.microsoft.com/office/drawing/2014/main" id="{A3F00420-EF0E-8AC1-E17C-F372FF4AA8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82269" y="156729"/>
            <a:ext cx="2678871" cy="2321117"/>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PEER | CSSR | INDIA"/>
          <p:cNvSpPr txBox="1"/>
          <p:nvPr/>
        </p:nvSpPr>
        <p:spPr>
          <a:xfrm>
            <a:off x="602390" y="12876838"/>
            <a:ext cx="4642558" cy="527427"/>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t>NDRF</a:t>
            </a:r>
            <a:r>
              <a:rPr dirty="0"/>
              <a:t> | CSSR | INDIA</a:t>
            </a:r>
          </a:p>
        </p:txBody>
      </p:sp>
      <p:sp>
        <p:nvSpPr>
          <p:cNvPr id="210" name="Rectangle"/>
          <p:cNvSpPr/>
          <p:nvPr/>
        </p:nvSpPr>
        <p:spPr>
          <a:xfrm>
            <a:off x="1016000" y="13512800"/>
            <a:ext cx="3815338" cy="203200"/>
          </a:xfrm>
          <a:prstGeom prst="rect">
            <a:avLst/>
          </a:prstGeom>
          <a:solidFill>
            <a:srgbClr val="C00000"/>
          </a:solidFill>
          <a:ln w="12700">
            <a:miter lim="400000"/>
          </a:ln>
        </p:spPr>
        <p:txBody>
          <a:bodyPr lIns="78283" tIns="78283" rIns="78283" bIns="78283"/>
          <a:lstStyle/>
          <a:p>
            <a:endParaRPr/>
          </a:p>
        </p:txBody>
      </p:sp>
      <p:sp>
        <p:nvSpPr>
          <p:cNvPr id="211" name="PPT 4 -"/>
          <p:cNvSpPr txBox="1"/>
          <p:nvPr/>
        </p:nvSpPr>
        <p:spPr>
          <a:xfrm>
            <a:off x="21512909" y="12813338"/>
            <a:ext cx="1398782" cy="6772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p>
            <a:pPr algn="ctr" defTabSz="2438400">
              <a:spcBef>
                <a:spcPts val="600"/>
              </a:spcBef>
              <a:defRPr sz="3000">
                <a:solidFill>
                  <a:srgbClr val="535353"/>
                </a:solidFill>
                <a:latin typeface="Open Sans"/>
                <a:ea typeface="Open Sans"/>
                <a:cs typeface="Open Sans"/>
                <a:sym typeface="Open Sans"/>
              </a:defRPr>
            </a:pPr>
            <a:r>
              <a:rPr b="1"/>
              <a:t>PPT 4</a:t>
            </a:r>
            <a:r>
              <a:rPr b="1" spc="-59"/>
              <a:t> </a:t>
            </a:r>
            <a:r>
              <a:rPr b="1"/>
              <a:t>-</a:t>
            </a:r>
          </a:p>
        </p:txBody>
      </p:sp>
      <p:sp>
        <p:nvSpPr>
          <p:cNvPr id="212" name="Rectangle"/>
          <p:cNvSpPr/>
          <p:nvPr/>
        </p:nvSpPr>
        <p:spPr>
          <a:xfrm>
            <a:off x="21539200" y="13512800"/>
            <a:ext cx="1879600" cy="203200"/>
          </a:xfrm>
          <a:prstGeom prst="rect">
            <a:avLst/>
          </a:prstGeom>
          <a:solidFill>
            <a:srgbClr val="C00000"/>
          </a:solidFill>
          <a:ln w="12700">
            <a:miter lim="400000"/>
          </a:ln>
        </p:spPr>
        <p:txBody>
          <a:bodyPr lIns="78283" tIns="78283" rIns="78283" bIns="78283"/>
          <a:lstStyle/>
          <a:p>
            <a:endParaRPr/>
          </a:p>
        </p:txBody>
      </p:sp>
      <p:sp>
        <p:nvSpPr>
          <p:cNvPr id="21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11</a:t>
            </a:fld>
            <a:endParaRPr/>
          </a:p>
        </p:txBody>
      </p:sp>
      <p:sp>
        <p:nvSpPr>
          <p:cNvPr id="214" name="Rectangle"/>
          <p:cNvSpPr/>
          <p:nvPr/>
        </p:nvSpPr>
        <p:spPr>
          <a:xfrm>
            <a:off x="8167732" y="0"/>
            <a:ext cx="16216268" cy="13716001"/>
          </a:xfrm>
          <a:prstGeom prst="rect">
            <a:avLst/>
          </a:prstGeom>
          <a:solidFill>
            <a:schemeClr val="accent6">
              <a:lumMod val="75000"/>
            </a:schemeClr>
          </a:solidFill>
          <a:ln w="12700">
            <a:miter lim="400000"/>
          </a:ln>
        </p:spPr>
        <p:txBody>
          <a:bodyPr lIns="78283" tIns="78283" rIns="78283" bIns="78283"/>
          <a:lstStyle/>
          <a:p>
            <a:endParaRPr/>
          </a:p>
        </p:txBody>
      </p:sp>
      <p:sp>
        <p:nvSpPr>
          <p:cNvPr id="215" name="INSARAG Marking System"/>
          <p:cNvSpPr txBox="1"/>
          <p:nvPr/>
        </p:nvSpPr>
        <p:spPr>
          <a:xfrm>
            <a:off x="1001843" y="4494532"/>
            <a:ext cx="6511228" cy="19551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90000"/>
              </a:lnSpc>
              <a:defRPr sz="6400" b="1" cap="all" spc="64">
                <a:solidFill>
                  <a:srgbClr val="C00000"/>
                </a:solidFill>
                <a:latin typeface="Open Sans"/>
                <a:ea typeface="Open Sans"/>
                <a:cs typeface="Open Sans"/>
                <a:sym typeface="Open Sans"/>
              </a:defRPr>
            </a:lvl1pPr>
          </a:lstStyle>
          <a:p>
            <a:r>
              <a:rPr lang="en-IN" dirty="0"/>
              <a:t>INSARAG </a:t>
            </a:r>
            <a:r>
              <a:rPr lang="hi-IN" dirty="0"/>
              <a:t>मार्किंग सिस्टम</a:t>
            </a:r>
            <a:endParaRPr dirty="0"/>
          </a:p>
        </p:txBody>
      </p:sp>
      <p:sp>
        <p:nvSpPr>
          <p:cNvPr id="216" name="The International Search and Rescue Advisory Group (INSARAG) Marking System uses symbols to identify the condition of structures, the presence of hazards and the status of victims in a standardized, simple and clear fashion that can be understood by all local, national and international rescue personnel.…"/>
          <p:cNvSpPr txBox="1"/>
          <p:nvPr/>
        </p:nvSpPr>
        <p:spPr>
          <a:xfrm>
            <a:off x="9477055" y="3266166"/>
            <a:ext cx="13807710" cy="75312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defTabSz="1896340">
              <a:lnSpc>
                <a:spcPct val="110000"/>
              </a:lnSpc>
              <a:spcBef>
                <a:spcPts val="1000"/>
              </a:spcBef>
              <a:tabLst>
                <a:tab pos="2286000" algn="l"/>
                <a:tab pos="3644900" algn="l"/>
                <a:tab pos="5029200" algn="l"/>
                <a:tab pos="6388100" algn="l"/>
              </a:tabLst>
              <a:defRPr sz="4200">
                <a:solidFill>
                  <a:srgbClr val="FFFFFF"/>
                </a:solidFill>
                <a:latin typeface="Open Sans Semibold"/>
                <a:ea typeface="Open Sans Semibold"/>
                <a:cs typeface="Open Sans Semibold"/>
                <a:sym typeface="Open Sans Semibold"/>
              </a:defRPr>
            </a:pPr>
            <a:r>
              <a:rPr lang="hi-IN" dirty="0"/>
              <a:t>अंतर्राष्ट्रीय खोज और बचाव सलाहकार समूह (</a:t>
            </a:r>
            <a:r>
              <a:rPr lang="en-US" dirty="0"/>
              <a:t>INSARAG) </a:t>
            </a:r>
            <a:r>
              <a:rPr lang="hi-IN" dirty="0"/>
              <a:t>मार्किंग सिस्टम संरचनाओं की स्थिति, खतरों की उपस्थिति और पीड़ितों की स्थिति को एक मानकीकृत, सरल और स्पष्ट तरीके से पहचानने के लिए प्रतीकों का उपयोग करता है जिसे सभी स्थानीय, राष्ट्रीय और अंतर्राष्ट्रीय बचाव कर्मी समझ सकते हैं।</a:t>
            </a:r>
            <a:endParaRPr lang="en-IN" dirty="0"/>
          </a:p>
          <a:p>
            <a:pPr defTabSz="1896340">
              <a:lnSpc>
                <a:spcPct val="110000"/>
              </a:lnSpc>
              <a:spcBef>
                <a:spcPts val="1000"/>
              </a:spcBef>
              <a:tabLst>
                <a:tab pos="2286000" algn="l"/>
                <a:tab pos="3644900" algn="l"/>
                <a:tab pos="5029200" algn="l"/>
                <a:tab pos="6388100" algn="l"/>
              </a:tabLst>
              <a:defRPr sz="4200">
                <a:solidFill>
                  <a:srgbClr val="FFFFFF"/>
                </a:solidFill>
                <a:latin typeface="Open Sans Semibold"/>
                <a:ea typeface="Open Sans Semibold"/>
                <a:cs typeface="Open Sans Semibold"/>
                <a:sym typeface="Open Sans Semibold"/>
              </a:defRPr>
            </a:pPr>
            <a:r>
              <a:rPr lang="hi-IN" dirty="0"/>
              <a:t> </a:t>
            </a:r>
            <a:r>
              <a:rPr lang="en-US" dirty="0"/>
              <a:t>INSARAG </a:t>
            </a:r>
            <a:r>
              <a:rPr lang="hi-IN" dirty="0"/>
              <a:t>मार्किंग सिस्टम में तीन मुख्य मार्किंग तत्व होते हैं, जो इस प्रकार हैं:</a:t>
            </a:r>
            <a:r>
              <a:rPr lang="en-IN" dirty="0"/>
              <a:t>-</a:t>
            </a:r>
            <a:endParaRPr lang="en-US" dirty="0"/>
          </a:p>
          <a:p>
            <a:pPr marL="1016000" indent="-508000" defTabSz="1896340">
              <a:spcBef>
                <a:spcPts val="1000"/>
              </a:spcBef>
              <a:buSzPct val="100000"/>
              <a:buChar char="•"/>
              <a:tabLst>
                <a:tab pos="2286000" algn="l"/>
                <a:tab pos="3644900" algn="l"/>
                <a:tab pos="5029200" algn="l"/>
                <a:tab pos="6388100" algn="l"/>
              </a:tabLst>
              <a:defRPr sz="4200">
                <a:solidFill>
                  <a:srgbClr val="FFFFFF"/>
                </a:solidFill>
                <a:latin typeface="Open Sans Semibold"/>
                <a:ea typeface="Open Sans Semibold"/>
                <a:cs typeface="Open Sans Semibold"/>
                <a:sym typeface="Open Sans Semibold"/>
              </a:defRPr>
            </a:pPr>
            <a:r>
              <a:rPr lang="hi-IN" dirty="0"/>
              <a:t>कार्यस्थल मार्किंग (</a:t>
            </a:r>
            <a:r>
              <a:rPr lang="en-IN" dirty="0"/>
              <a:t>Worksite Marking)</a:t>
            </a:r>
          </a:p>
          <a:p>
            <a:pPr marL="1016000" indent="-508000" defTabSz="1896340">
              <a:spcBef>
                <a:spcPts val="1000"/>
              </a:spcBef>
              <a:buSzPct val="100000"/>
              <a:buChar char="•"/>
              <a:tabLst>
                <a:tab pos="2286000" algn="l"/>
                <a:tab pos="3644900" algn="l"/>
                <a:tab pos="5029200" algn="l"/>
                <a:tab pos="6388100" algn="l"/>
              </a:tabLst>
              <a:defRPr sz="4200">
                <a:solidFill>
                  <a:srgbClr val="FFFFFF"/>
                </a:solidFill>
                <a:latin typeface="Open Sans Semibold"/>
                <a:ea typeface="Open Sans Semibold"/>
                <a:cs typeface="Open Sans Semibold"/>
                <a:sym typeface="Open Sans Semibold"/>
              </a:defRPr>
            </a:pPr>
            <a:r>
              <a:rPr lang="hi-IN" dirty="0"/>
              <a:t>पीड़ित मार्किंग (</a:t>
            </a:r>
            <a:r>
              <a:rPr lang="en-IN" dirty="0"/>
              <a:t>Victim Marking)</a:t>
            </a:r>
          </a:p>
          <a:p>
            <a:pPr marL="1016000" indent="-508000" defTabSz="1896340">
              <a:spcBef>
                <a:spcPts val="1000"/>
              </a:spcBef>
              <a:buSzPct val="100000"/>
              <a:buChar char="•"/>
              <a:tabLst>
                <a:tab pos="2286000" algn="l"/>
                <a:tab pos="3644900" algn="l"/>
                <a:tab pos="5029200" algn="l"/>
                <a:tab pos="6388100" algn="l"/>
              </a:tabLst>
              <a:defRPr sz="4200">
                <a:solidFill>
                  <a:srgbClr val="FFFFFF"/>
                </a:solidFill>
                <a:latin typeface="Open Sans Semibold"/>
                <a:ea typeface="Open Sans Semibold"/>
                <a:cs typeface="Open Sans Semibold"/>
                <a:sym typeface="Open Sans Semibold"/>
              </a:defRPr>
            </a:pPr>
            <a:r>
              <a:rPr lang="hi-IN" dirty="0"/>
              <a:t>तीव्र निकासी मार्किंग (</a:t>
            </a:r>
            <a:r>
              <a:rPr lang="en-IN" dirty="0"/>
              <a:t>Rapid Clearance Marking)</a:t>
            </a:r>
            <a:endParaRPr dirty="0"/>
          </a:p>
        </p:txBody>
      </p:sp>
      <p:sp>
        <p:nvSpPr>
          <p:cNvPr id="217" name="Line"/>
          <p:cNvSpPr/>
          <p:nvPr/>
        </p:nvSpPr>
        <p:spPr>
          <a:xfrm>
            <a:off x="7036229" y="1893765"/>
            <a:ext cx="17787076" cy="782540"/>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220" y="225"/>
                </a:lnTo>
                <a:lnTo>
                  <a:pt x="4176" y="21600"/>
                </a:lnTo>
                <a:lnTo>
                  <a:pt x="5127" y="0"/>
                </a:lnTo>
                <a:lnTo>
                  <a:pt x="21600" y="4"/>
                </a:lnTo>
              </a:path>
            </a:pathLst>
          </a:custGeom>
          <a:ln w="50800">
            <a:solidFill>
              <a:srgbClr val="FFFFFF"/>
            </a:solidFill>
          </a:ln>
        </p:spPr>
        <p:txBody>
          <a:bodyPr lIns="78283" tIns="78283" rIns="78283" bIns="78283"/>
          <a:lstStyle/>
          <a:p>
            <a:endParaRPr/>
          </a:p>
        </p:txBody>
      </p:sp>
      <p:pic>
        <p:nvPicPr>
          <p:cNvPr id="2" name="Picture 1" descr="A logo with text on it&#10;&#10;AI-generated content may be incorrect.">
            <a:extLst>
              <a:ext uri="{FF2B5EF4-FFF2-40B4-BE49-F238E27FC236}">
                <a16:creationId xmlns:a16="http://schemas.microsoft.com/office/drawing/2014/main" id="{D173329E-A453-2ACF-6A76-1FFE12D61D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1600"/>
            <a:ext cx="3258094" cy="2219517"/>
          </a:xfrm>
          <a:prstGeom prst="rect">
            <a:avLst/>
          </a:prstGeom>
        </p:spPr>
      </p:pic>
      <p:pic>
        <p:nvPicPr>
          <p:cNvPr id="3" name="Picture 2">
            <a:extLst>
              <a:ext uri="{FF2B5EF4-FFF2-40B4-BE49-F238E27FC236}">
                <a16:creationId xmlns:a16="http://schemas.microsoft.com/office/drawing/2014/main" id="{FADAA157-C7F5-8866-C088-9BD4B1A5DD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82269" y="156729"/>
            <a:ext cx="2678871" cy="2321117"/>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PEER | CSSR | INDIA"/>
          <p:cNvSpPr txBox="1"/>
          <p:nvPr/>
        </p:nvSpPr>
        <p:spPr>
          <a:xfrm>
            <a:off x="602390" y="12876838"/>
            <a:ext cx="4642558" cy="527427"/>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t>NDRF</a:t>
            </a:r>
            <a:r>
              <a:rPr dirty="0"/>
              <a:t> | CSSR | INDIA</a:t>
            </a:r>
          </a:p>
        </p:txBody>
      </p:sp>
      <p:sp>
        <p:nvSpPr>
          <p:cNvPr id="220" name="Rectangle"/>
          <p:cNvSpPr/>
          <p:nvPr/>
        </p:nvSpPr>
        <p:spPr>
          <a:xfrm>
            <a:off x="1016000" y="13512800"/>
            <a:ext cx="3815338" cy="203200"/>
          </a:xfrm>
          <a:prstGeom prst="rect">
            <a:avLst/>
          </a:prstGeom>
          <a:solidFill>
            <a:srgbClr val="C00000"/>
          </a:solidFill>
          <a:ln w="12700">
            <a:miter lim="400000"/>
          </a:ln>
        </p:spPr>
        <p:txBody>
          <a:bodyPr lIns="78283" tIns="78283" rIns="78283" bIns="78283"/>
          <a:lstStyle/>
          <a:p>
            <a:endParaRPr/>
          </a:p>
        </p:txBody>
      </p:sp>
      <p:sp>
        <p:nvSpPr>
          <p:cNvPr id="221" name="PPT 4 -"/>
          <p:cNvSpPr txBox="1"/>
          <p:nvPr/>
        </p:nvSpPr>
        <p:spPr>
          <a:xfrm>
            <a:off x="21512909" y="12813338"/>
            <a:ext cx="1398782" cy="6772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p>
            <a:pPr algn="ctr" defTabSz="2438400">
              <a:spcBef>
                <a:spcPts val="600"/>
              </a:spcBef>
              <a:defRPr sz="3000">
                <a:solidFill>
                  <a:srgbClr val="535353"/>
                </a:solidFill>
                <a:latin typeface="Open Sans"/>
                <a:ea typeface="Open Sans"/>
                <a:cs typeface="Open Sans"/>
                <a:sym typeface="Open Sans"/>
              </a:defRPr>
            </a:pPr>
            <a:r>
              <a:rPr b="1"/>
              <a:t>PPT 4</a:t>
            </a:r>
            <a:r>
              <a:rPr b="1" spc="-59"/>
              <a:t> </a:t>
            </a:r>
            <a:r>
              <a:rPr b="1"/>
              <a:t>-</a:t>
            </a:r>
          </a:p>
        </p:txBody>
      </p:sp>
      <p:sp>
        <p:nvSpPr>
          <p:cNvPr id="222" name="Rectangle"/>
          <p:cNvSpPr/>
          <p:nvPr/>
        </p:nvSpPr>
        <p:spPr>
          <a:xfrm>
            <a:off x="21539200" y="13512800"/>
            <a:ext cx="1879600" cy="203200"/>
          </a:xfrm>
          <a:prstGeom prst="rect">
            <a:avLst/>
          </a:prstGeom>
          <a:solidFill>
            <a:srgbClr val="C00000"/>
          </a:solidFill>
          <a:ln w="12700">
            <a:miter lim="400000"/>
          </a:ln>
        </p:spPr>
        <p:txBody>
          <a:bodyPr lIns="78283" tIns="78283" rIns="78283" bIns="78283"/>
          <a:lstStyle/>
          <a:p>
            <a:endParaRPr/>
          </a:p>
        </p:txBody>
      </p:sp>
      <p:sp>
        <p:nvSpPr>
          <p:cNvPr id="22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12</a:t>
            </a:fld>
            <a:endParaRPr/>
          </a:p>
        </p:txBody>
      </p:sp>
      <p:sp>
        <p:nvSpPr>
          <p:cNvPr id="225" name="Clear Markings"/>
          <p:cNvSpPr txBox="1"/>
          <p:nvPr/>
        </p:nvSpPr>
        <p:spPr>
          <a:xfrm>
            <a:off x="1016000" y="3119947"/>
            <a:ext cx="8234024" cy="21524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defTabSz="1896340">
              <a:lnSpc>
                <a:spcPct val="90000"/>
              </a:lnSpc>
              <a:defRPr sz="7200" b="1" cap="all">
                <a:solidFill>
                  <a:srgbClr val="C00000"/>
                </a:solidFill>
                <a:latin typeface="Open Sans"/>
                <a:ea typeface="Open Sans"/>
                <a:cs typeface="Open Sans"/>
                <a:sym typeface="Open Sans"/>
              </a:defRPr>
            </a:lvl1pPr>
          </a:lstStyle>
          <a:p>
            <a:r>
              <a:rPr lang="hi-IN" dirty="0"/>
              <a:t>स्पष्ट मार्किंग </a:t>
            </a:r>
          </a:p>
          <a:p>
            <a:r>
              <a:rPr dirty="0"/>
              <a:t>Clear Markings</a:t>
            </a:r>
            <a:endParaRPr lang="en-IN" dirty="0"/>
          </a:p>
        </p:txBody>
      </p:sp>
      <p:sp>
        <p:nvSpPr>
          <p:cNvPr id="226" name="All markings must be conspicuous and made using a high contrast, durable, fluorescent colour."/>
          <p:cNvSpPr txBox="1"/>
          <p:nvPr/>
        </p:nvSpPr>
        <p:spPr>
          <a:xfrm>
            <a:off x="1144986" y="5854229"/>
            <a:ext cx="10439638" cy="43563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89235" tIns="89235" rIns="89235" bIns="89235">
            <a:normAutofit/>
          </a:bodyPr>
          <a:lstStyle>
            <a:lvl1pPr defTabSz="1896340">
              <a:spcBef>
                <a:spcPts val="2100"/>
              </a:spcBef>
              <a:tabLst>
                <a:tab pos="2286000" algn="l"/>
                <a:tab pos="3644900" algn="l"/>
                <a:tab pos="5029200" algn="l"/>
                <a:tab pos="6388100" algn="l"/>
              </a:tabLst>
              <a:defRPr sz="4800">
                <a:latin typeface="Open Sans"/>
                <a:ea typeface="Open Sans"/>
                <a:cs typeface="Open Sans"/>
                <a:sym typeface="Open Sans"/>
              </a:defRPr>
            </a:lvl1pPr>
          </a:lstStyle>
          <a:p>
            <a:r>
              <a:rPr lang="hi-IN" dirty="0"/>
              <a:t>सभी मार्किंग स्पष्ट और उच्च कंट्रास्ट वाले, टिकाऊ, फ्लोरोसेंट रंग का उपयोग करके बनाई जानी चाहिए।</a:t>
            </a:r>
            <a:endParaRPr lang="en-US" dirty="0"/>
          </a:p>
        </p:txBody>
      </p:sp>
      <p:pic>
        <p:nvPicPr>
          <p:cNvPr id="3" name="Picture 2">
            <a:extLst>
              <a:ext uri="{FF2B5EF4-FFF2-40B4-BE49-F238E27FC236}">
                <a16:creationId xmlns:a16="http://schemas.microsoft.com/office/drawing/2014/main" id="{4F6D4074-42D7-C132-898D-7491FF5B7C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64917" y="3175000"/>
            <a:ext cx="9114083" cy="8008620"/>
          </a:xfrm>
          <a:prstGeom prst="rect">
            <a:avLst/>
          </a:prstGeom>
        </p:spPr>
      </p:pic>
      <p:pic>
        <p:nvPicPr>
          <p:cNvPr id="2" name="Picture 1" descr="A logo with text on it&#10;&#10;AI-generated content may be incorrect.">
            <a:extLst>
              <a:ext uri="{FF2B5EF4-FFF2-40B4-BE49-F238E27FC236}">
                <a16:creationId xmlns:a16="http://schemas.microsoft.com/office/drawing/2014/main" id="{D585B8A8-851D-F0B0-40EC-66D1E50C25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600"/>
            <a:ext cx="3258094" cy="2219517"/>
          </a:xfrm>
          <a:prstGeom prst="rect">
            <a:avLst/>
          </a:prstGeom>
        </p:spPr>
      </p:pic>
      <p:pic>
        <p:nvPicPr>
          <p:cNvPr id="4" name="Picture 3">
            <a:extLst>
              <a:ext uri="{FF2B5EF4-FFF2-40B4-BE49-F238E27FC236}">
                <a16:creationId xmlns:a16="http://schemas.microsoft.com/office/drawing/2014/main" id="{7ECF4A59-5F81-AB57-9D04-57C32BB1CF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82269" y="156729"/>
            <a:ext cx="2678871" cy="2321117"/>
          </a:xfrm>
          <a:prstGeom prst="rect">
            <a:avLst/>
          </a:prstGeom>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PEER | CSSR | INDIA"/>
          <p:cNvSpPr txBox="1"/>
          <p:nvPr/>
        </p:nvSpPr>
        <p:spPr>
          <a:xfrm>
            <a:off x="602390" y="12876838"/>
            <a:ext cx="4642558" cy="527427"/>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t>NDRF</a:t>
            </a:r>
            <a:r>
              <a:rPr dirty="0"/>
              <a:t> | CSSR | INDIA</a:t>
            </a:r>
          </a:p>
        </p:txBody>
      </p:sp>
      <p:sp>
        <p:nvSpPr>
          <p:cNvPr id="230" name="Rectangle"/>
          <p:cNvSpPr/>
          <p:nvPr/>
        </p:nvSpPr>
        <p:spPr>
          <a:xfrm>
            <a:off x="1016000" y="13512800"/>
            <a:ext cx="3815338" cy="203200"/>
          </a:xfrm>
          <a:prstGeom prst="rect">
            <a:avLst/>
          </a:prstGeom>
          <a:solidFill>
            <a:srgbClr val="C00000"/>
          </a:solidFill>
          <a:ln w="12700">
            <a:miter lim="400000"/>
          </a:ln>
        </p:spPr>
        <p:txBody>
          <a:bodyPr lIns="78283" tIns="78283" rIns="78283" bIns="78283"/>
          <a:lstStyle/>
          <a:p>
            <a:endParaRPr/>
          </a:p>
        </p:txBody>
      </p:sp>
      <p:sp>
        <p:nvSpPr>
          <p:cNvPr id="231" name="PPT 4 -"/>
          <p:cNvSpPr txBox="1"/>
          <p:nvPr/>
        </p:nvSpPr>
        <p:spPr>
          <a:xfrm>
            <a:off x="21512909" y="12813338"/>
            <a:ext cx="1398782" cy="6772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p>
            <a:pPr algn="ctr" defTabSz="2438400">
              <a:spcBef>
                <a:spcPts val="600"/>
              </a:spcBef>
              <a:defRPr sz="3000">
                <a:solidFill>
                  <a:srgbClr val="535353"/>
                </a:solidFill>
                <a:latin typeface="Open Sans"/>
                <a:ea typeface="Open Sans"/>
                <a:cs typeface="Open Sans"/>
                <a:sym typeface="Open Sans"/>
              </a:defRPr>
            </a:pPr>
            <a:r>
              <a:rPr b="1"/>
              <a:t>PPT 4</a:t>
            </a:r>
            <a:r>
              <a:rPr b="1" spc="-59"/>
              <a:t> </a:t>
            </a:r>
            <a:r>
              <a:rPr b="1"/>
              <a:t>-</a:t>
            </a:r>
          </a:p>
        </p:txBody>
      </p:sp>
      <p:sp>
        <p:nvSpPr>
          <p:cNvPr id="232" name="Rectangle"/>
          <p:cNvSpPr/>
          <p:nvPr/>
        </p:nvSpPr>
        <p:spPr>
          <a:xfrm>
            <a:off x="21539200" y="13512800"/>
            <a:ext cx="1879600" cy="203200"/>
          </a:xfrm>
          <a:prstGeom prst="rect">
            <a:avLst/>
          </a:prstGeom>
          <a:solidFill>
            <a:srgbClr val="C00000"/>
          </a:solidFill>
          <a:ln w="12700">
            <a:miter lim="400000"/>
          </a:ln>
        </p:spPr>
        <p:txBody>
          <a:bodyPr lIns="78283" tIns="78283" rIns="78283" bIns="78283"/>
          <a:lstStyle/>
          <a:p>
            <a:endParaRPr/>
          </a:p>
        </p:txBody>
      </p:sp>
      <p:sp>
        <p:nvSpPr>
          <p:cNvPr id="23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13</a:t>
            </a:fld>
            <a:endParaRPr/>
          </a:p>
        </p:txBody>
      </p:sp>
      <p:sp>
        <p:nvSpPr>
          <p:cNvPr id="234" name="Marking System Information Categories"/>
          <p:cNvSpPr txBox="1"/>
          <p:nvPr/>
        </p:nvSpPr>
        <p:spPr>
          <a:xfrm>
            <a:off x="801570" y="4057531"/>
            <a:ext cx="8680769" cy="51440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p>
            <a:pPr defTabSz="1896340">
              <a:lnSpc>
                <a:spcPct val="90000"/>
              </a:lnSpc>
              <a:defRPr sz="7200" b="1" cap="all">
                <a:solidFill>
                  <a:srgbClr val="C00000"/>
                </a:solidFill>
                <a:latin typeface="Open Sans"/>
                <a:ea typeface="Open Sans"/>
                <a:cs typeface="Open Sans"/>
                <a:sym typeface="Open Sans"/>
              </a:defRPr>
            </a:pPr>
            <a:r>
              <a:rPr lang="hi-IN" dirty="0"/>
              <a:t>मार्किंग सिस्टम सूचना श्रेणियाँ </a:t>
            </a:r>
          </a:p>
          <a:p>
            <a:pPr defTabSz="1896340">
              <a:lnSpc>
                <a:spcPct val="90000"/>
              </a:lnSpc>
              <a:defRPr sz="7200" b="1" cap="all">
                <a:solidFill>
                  <a:srgbClr val="C00000"/>
                </a:solidFill>
                <a:latin typeface="Open Sans"/>
                <a:ea typeface="Open Sans"/>
                <a:cs typeface="Open Sans"/>
                <a:sym typeface="Open Sans"/>
              </a:defRPr>
            </a:pPr>
            <a:r>
              <a:rPr dirty="0"/>
              <a:t>Marking System</a:t>
            </a:r>
            <a:br>
              <a:rPr dirty="0"/>
            </a:br>
            <a:r>
              <a:rPr dirty="0"/>
              <a:t>Information Categories</a:t>
            </a:r>
            <a:endParaRPr lang="en-IN" dirty="0"/>
          </a:p>
        </p:txBody>
      </p:sp>
      <p:grpSp>
        <p:nvGrpSpPr>
          <p:cNvPr id="237" name="Group"/>
          <p:cNvGrpSpPr/>
          <p:nvPr/>
        </p:nvGrpSpPr>
        <p:grpSpPr>
          <a:xfrm>
            <a:off x="9851427" y="4128668"/>
            <a:ext cx="1219201" cy="1681958"/>
            <a:chOff x="0" y="115975"/>
            <a:chExt cx="1219200" cy="1681957"/>
          </a:xfrm>
        </p:grpSpPr>
        <p:sp>
          <p:nvSpPr>
            <p:cNvPr id="235" name="Circle"/>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236" name="1"/>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1</a:t>
              </a:r>
            </a:p>
          </p:txBody>
        </p:sp>
      </p:grpSp>
      <p:grpSp>
        <p:nvGrpSpPr>
          <p:cNvPr id="240" name="Group"/>
          <p:cNvGrpSpPr/>
          <p:nvPr/>
        </p:nvGrpSpPr>
        <p:grpSpPr>
          <a:xfrm>
            <a:off x="9851427" y="6017021"/>
            <a:ext cx="1219201" cy="1681958"/>
            <a:chOff x="0" y="115975"/>
            <a:chExt cx="1219200" cy="1681957"/>
          </a:xfrm>
        </p:grpSpPr>
        <p:sp>
          <p:nvSpPr>
            <p:cNvPr id="238" name="Circle"/>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239" name="2"/>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2</a:t>
              </a:r>
            </a:p>
          </p:txBody>
        </p:sp>
      </p:grpSp>
      <p:grpSp>
        <p:nvGrpSpPr>
          <p:cNvPr id="243" name="Group"/>
          <p:cNvGrpSpPr/>
          <p:nvPr/>
        </p:nvGrpSpPr>
        <p:grpSpPr>
          <a:xfrm>
            <a:off x="9851427" y="8026419"/>
            <a:ext cx="1219201" cy="1681958"/>
            <a:chOff x="0" y="115975"/>
            <a:chExt cx="1219200" cy="1681957"/>
          </a:xfrm>
        </p:grpSpPr>
        <p:sp>
          <p:nvSpPr>
            <p:cNvPr id="241" name="Circle"/>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242" name="3"/>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3</a:t>
              </a:r>
            </a:p>
          </p:txBody>
        </p:sp>
      </p:grpSp>
      <p:sp>
        <p:nvSpPr>
          <p:cNvPr id="244" name="General Area Marking…"/>
          <p:cNvSpPr txBox="1"/>
          <p:nvPr/>
        </p:nvSpPr>
        <p:spPr>
          <a:xfrm>
            <a:off x="11673999" y="4212171"/>
            <a:ext cx="10260118" cy="70522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p>
            <a:pPr defTabSz="1896340">
              <a:tabLst>
                <a:tab pos="2286000" algn="l"/>
                <a:tab pos="3644900" algn="l"/>
                <a:tab pos="5029200" algn="l"/>
                <a:tab pos="6388100" algn="l"/>
              </a:tabLst>
              <a:defRPr sz="6400">
                <a:latin typeface="Open Sans"/>
                <a:ea typeface="Open Sans"/>
                <a:cs typeface="Open Sans"/>
                <a:sym typeface="Open Sans"/>
              </a:defRPr>
            </a:pPr>
            <a:r>
              <a:rPr lang="hi-IN" b="0" i="0" dirty="0">
                <a:solidFill>
                  <a:srgbClr val="131314"/>
                </a:solidFill>
                <a:effectLst/>
                <a:highlight>
                  <a:srgbClr val="FFFFFF"/>
                </a:highlight>
                <a:latin typeface="Google Sans"/>
              </a:rPr>
              <a:t>सामान्य क्षेत्र मार्किंग </a:t>
            </a:r>
            <a:endParaRPr dirty="0"/>
          </a:p>
          <a:p>
            <a:pPr defTabSz="1896340">
              <a:tabLst>
                <a:tab pos="2286000" algn="l"/>
                <a:tab pos="3644900" algn="l"/>
                <a:tab pos="5029200" algn="l"/>
                <a:tab pos="6388100" algn="l"/>
              </a:tabLst>
              <a:defRPr sz="6400">
                <a:latin typeface="Open Sans"/>
                <a:ea typeface="Open Sans"/>
                <a:cs typeface="Open Sans"/>
                <a:sym typeface="Open Sans"/>
              </a:defRPr>
            </a:pPr>
            <a:endParaRPr dirty="0"/>
          </a:p>
          <a:p>
            <a:pPr defTabSz="1896340">
              <a:tabLst>
                <a:tab pos="2286000" algn="l"/>
                <a:tab pos="3644900" algn="l"/>
                <a:tab pos="5029200" algn="l"/>
                <a:tab pos="6388100" algn="l"/>
              </a:tabLst>
              <a:defRPr sz="6400">
                <a:latin typeface="Open Sans"/>
                <a:ea typeface="Open Sans"/>
                <a:cs typeface="Open Sans"/>
                <a:sym typeface="Open Sans"/>
              </a:defRPr>
            </a:pPr>
            <a:r>
              <a:rPr lang="hi-IN" b="0" i="0" dirty="0">
                <a:solidFill>
                  <a:srgbClr val="131314"/>
                </a:solidFill>
                <a:effectLst/>
                <a:highlight>
                  <a:srgbClr val="FFFFFF"/>
                </a:highlight>
                <a:latin typeface="Google Sans"/>
              </a:rPr>
              <a:t>संरचना अभिविन्यास</a:t>
            </a:r>
            <a:endParaRPr dirty="0"/>
          </a:p>
          <a:p>
            <a:pPr defTabSz="1896340">
              <a:tabLst>
                <a:tab pos="2286000" algn="l"/>
                <a:tab pos="3644900" algn="l"/>
                <a:tab pos="5029200" algn="l"/>
                <a:tab pos="6388100" algn="l"/>
              </a:tabLst>
              <a:defRPr sz="6400">
                <a:latin typeface="Open Sans"/>
                <a:ea typeface="Open Sans"/>
                <a:cs typeface="Open Sans"/>
                <a:sym typeface="Open Sans"/>
              </a:defRPr>
            </a:pPr>
            <a:endParaRPr lang="en-IN" b="0" i="0" dirty="0">
              <a:solidFill>
                <a:srgbClr val="131314"/>
              </a:solidFill>
              <a:effectLst/>
              <a:highlight>
                <a:srgbClr val="FFFFFF"/>
              </a:highlight>
              <a:latin typeface="Google Sans"/>
            </a:endParaRPr>
          </a:p>
          <a:p>
            <a:pPr defTabSz="1896340">
              <a:tabLst>
                <a:tab pos="2286000" algn="l"/>
                <a:tab pos="3644900" algn="l"/>
                <a:tab pos="5029200" algn="l"/>
                <a:tab pos="6388100" algn="l"/>
              </a:tabLst>
              <a:defRPr sz="6400">
                <a:latin typeface="Open Sans"/>
                <a:ea typeface="Open Sans"/>
                <a:cs typeface="Open Sans"/>
                <a:sym typeface="Open Sans"/>
              </a:defRPr>
            </a:pPr>
            <a:r>
              <a:rPr lang="hi-IN" b="0" i="0" dirty="0">
                <a:solidFill>
                  <a:srgbClr val="131314"/>
                </a:solidFill>
                <a:effectLst/>
                <a:highlight>
                  <a:srgbClr val="FFFFFF"/>
                </a:highlight>
                <a:latin typeface="Google Sans"/>
              </a:rPr>
              <a:t>कॉर्डन मार्किंग </a:t>
            </a:r>
            <a:endParaRPr lang="en-IN" b="0" i="0" dirty="0">
              <a:solidFill>
                <a:srgbClr val="131314"/>
              </a:solidFill>
              <a:effectLst/>
              <a:highlight>
                <a:srgbClr val="FFFFFF"/>
              </a:highlight>
              <a:latin typeface="Google Sans"/>
            </a:endParaRPr>
          </a:p>
          <a:p>
            <a:pPr defTabSz="1896340">
              <a:tabLst>
                <a:tab pos="2286000" algn="l"/>
                <a:tab pos="3644900" algn="l"/>
                <a:tab pos="5029200" algn="l"/>
                <a:tab pos="6388100" algn="l"/>
              </a:tabLst>
              <a:defRPr sz="6400">
                <a:latin typeface="Open Sans"/>
                <a:ea typeface="Open Sans"/>
                <a:cs typeface="Open Sans"/>
                <a:sym typeface="Open Sans"/>
              </a:defRPr>
            </a:pPr>
            <a:endParaRPr lang="en-IN" dirty="0">
              <a:solidFill>
                <a:srgbClr val="131314"/>
              </a:solidFill>
              <a:highlight>
                <a:srgbClr val="FFFFFF"/>
              </a:highlight>
              <a:latin typeface="Google Sans"/>
            </a:endParaRPr>
          </a:p>
          <a:p>
            <a:pPr defTabSz="1896340">
              <a:tabLst>
                <a:tab pos="2286000" algn="l"/>
                <a:tab pos="3644900" algn="l"/>
                <a:tab pos="5029200" algn="l"/>
                <a:tab pos="6388100" algn="l"/>
              </a:tabLst>
              <a:defRPr sz="6400">
                <a:latin typeface="Open Sans"/>
                <a:ea typeface="Open Sans"/>
                <a:cs typeface="Open Sans"/>
                <a:sym typeface="Open Sans"/>
              </a:defRPr>
            </a:pPr>
            <a:r>
              <a:rPr lang="hi-IN" b="0" i="0" dirty="0">
                <a:solidFill>
                  <a:srgbClr val="131314"/>
                </a:solidFill>
                <a:effectLst/>
                <a:highlight>
                  <a:srgbClr val="FFFFFF"/>
                </a:highlight>
                <a:latin typeface="Google Sans"/>
              </a:rPr>
              <a:t>कार्यस्थल मार्किंग</a:t>
            </a:r>
            <a:endParaRPr dirty="0"/>
          </a:p>
        </p:txBody>
      </p:sp>
      <p:grpSp>
        <p:nvGrpSpPr>
          <p:cNvPr id="247" name="Group"/>
          <p:cNvGrpSpPr/>
          <p:nvPr/>
        </p:nvGrpSpPr>
        <p:grpSpPr>
          <a:xfrm>
            <a:off x="9851427" y="10035817"/>
            <a:ext cx="1219201" cy="1681958"/>
            <a:chOff x="0" y="115975"/>
            <a:chExt cx="1219200" cy="1681957"/>
          </a:xfrm>
        </p:grpSpPr>
        <p:sp>
          <p:nvSpPr>
            <p:cNvPr id="245" name="Circle"/>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246" name="4"/>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4</a:t>
              </a:r>
            </a:p>
          </p:txBody>
        </p:sp>
      </p:grpSp>
      <p:pic>
        <p:nvPicPr>
          <p:cNvPr id="2" name="Picture 1" descr="A logo with text on it&#10;&#10;AI-generated content may be incorrect.">
            <a:extLst>
              <a:ext uri="{FF2B5EF4-FFF2-40B4-BE49-F238E27FC236}">
                <a16:creationId xmlns:a16="http://schemas.microsoft.com/office/drawing/2014/main" id="{BD5DD5FA-ECB6-ED6A-63A7-63E06B7081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1600"/>
            <a:ext cx="3258094" cy="2219517"/>
          </a:xfrm>
          <a:prstGeom prst="rect">
            <a:avLst/>
          </a:prstGeom>
        </p:spPr>
      </p:pic>
      <p:pic>
        <p:nvPicPr>
          <p:cNvPr id="3" name="Picture 2">
            <a:extLst>
              <a:ext uri="{FF2B5EF4-FFF2-40B4-BE49-F238E27FC236}">
                <a16:creationId xmlns:a16="http://schemas.microsoft.com/office/drawing/2014/main" id="{46BC16A5-2FD5-E05B-437E-4854C6927C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82269" y="156729"/>
            <a:ext cx="2678871" cy="2321117"/>
          </a:xfrm>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PEER | CSSR | INDIA"/>
          <p:cNvSpPr txBox="1"/>
          <p:nvPr/>
        </p:nvSpPr>
        <p:spPr>
          <a:xfrm>
            <a:off x="602390" y="12876838"/>
            <a:ext cx="4642558" cy="527427"/>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t>NDRF</a:t>
            </a:r>
            <a:r>
              <a:rPr dirty="0"/>
              <a:t> | CSSR | INDIA</a:t>
            </a:r>
          </a:p>
        </p:txBody>
      </p:sp>
      <p:sp>
        <p:nvSpPr>
          <p:cNvPr id="250" name="Rectangle"/>
          <p:cNvSpPr/>
          <p:nvPr/>
        </p:nvSpPr>
        <p:spPr>
          <a:xfrm>
            <a:off x="1016000" y="13512800"/>
            <a:ext cx="3815338" cy="203200"/>
          </a:xfrm>
          <a:prstGeom prst="rect">
            <a:avLst/>
          </a:prstGeom>
          <a:solidFill>
            <a:srgbClr val="C00000"/>
          </a:solidFill>
          <a:ln w="12700">
            <a:miter lim="400000"/>
          </a:ln>
        </p:spPr>
        <p:txBody>
          <a:bodyPr lIns="78283" tIns="78283" rIns="78283" bIns="78283"/>
          <a:lstStyle/>
          <a:p>
            <a:endParaRPr/>
          </a:p>
        </p:txBody>
      </p:sp>
      <p:sp>
        <p:nvSpPr>
          <p:cNvPr id="251" name="PPT 4 -"/>
          <p:cNvSpPr txBox="1"/>
          <p:nvPr/>
        </p:nvSpPr>
        <p:spPr>
          <a:xfrm>
            <a:off x="21512909" y="12813338"/>
            <a:ext cx="1398782" cy="6772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p>
            <a:pPr algn="ctr" defTabSz="2438400">
              <a:spcBef>
                <a:spcPts val="600"/>
              </a:spcBef>
              <a:defRPr sz="3000">
                <a:solidFill>
                  <a:srgbClr val="535353"/>
                </a:solidFill>
                <a:latin typeface="Open Sans"/>
                <a:ea typeface="Open Sans"/>
                <a:cs typeface="Open Sans"/>
                <a:sym typeface="Open Sans"/>
              </a:defRPr>
            </a:pPr>
            <a:r>
              <a:rPr b="1"/>
              <a:t>PPT 4</a:t>
            </a:r>
            <a:r>
              <a:rPr b="1" spc="-59"/>
              <a:t> </a:t>
            </a:r>
            <a:r>
              <a:rPr b="1"/>
              <a:t>-</a:t>
            </a:r>
          </a:p>
        </p:txBody>
      </p:sp>
      <p:sp>
        <p:nvSpPr>
          <p:cNvPr id="252" name="Rectangle"/>
          <p:cNvSpPr/>
          <p:nvPr/>
        </p:nvSpPr>
        <p:spPr>
          <a:xfrm>
            <a:off x="21539200" y="13512800"/>
            <a:ext cx="1879600" cy="203200"/>
          </a:xfrm>
          <a:prstGeom prst="rect">
            <a:avLst/>
          </a:prstGeom>
          <a:solidFill>
            <a:srgbClr val="C00000"/>
          </a:solidFill>
          <a:ln w="12700">
            <a:miter lim="400000"/>
          </a:ln>
        </p:spPr>
        <p:txBody>
          <a:bodyPr lIns="78283" tIns="78283" rIns="78283" bIns="78283"/>
          <a:lstStyle/>
          <a:p>
            <a:endParaRPr/>
          </a:p>
        </p:txBody>
      </p:sp>
      <p:sp>
        <p:nvSpPr>
          <p:cNvPr id="25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14</a:t>
            </a:fld>
            <a:endParaRPr/>
          </a:p>
        </p:txBody>
      </p:sp>
      <p:sp>
        <p:nvSpPr>
          <p:cNvPr id="254" name="Marking System Information Categories (Cont.)"/>
          <p:cNvSpPr txBox="1"/>
          <p:nvPr/>
        </p:nvSpPr>
        <p:spPr>
          <a:xfrm>
            <a:off x="885686" y="3676415"/>
            <a:ext cx="8680769" cy="61412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p>
            <a:pPr defTabSz="1896340">
              <a:lnSpc>
                <a:spcPct val="90000"/>
              </a:lnSpc>
              <a:defRPr sz="7200" b="1" cap="all">
                <a:solidFill>
                  <a:srgbClr val="C00000"/>
                </a:solidFill>
                <a:latin typeface="Open Sans"/>
                <a:ea typeface="Open Sans"/>
                <a:cs typeface="Open Sans"/>
                <a:sym typeface="Open Sans"/>
              </a:defRPr>
            </a:pPr>
            <a:r>
              <a:rPr lang="hi-IN" dirty="0"/>
              <a:t>मार्किंग सिस्टम सूचना श्रेणियाँ </a:t>
            </a:r>
          </a:p>
          <a:p>
            <a:pPr defTabSz="1896340">
              <a:lnSpc>
                <a:spcPct val="90000"/>
              </a:lnSpc>
              <a:defRPr sz="7200" b="1" cap="all">
                <a:solidFill>
                  <a:srgbClr val="C00000"/>
                </a:solidFill>
                <a:latin typeface="Open Sans"/>
                <a:ea typeface="Open Sans"/>
                <a:cs typeface="Open Sans"/>
                <a:sym typeface="Open Sans"/>
              </a:defRPr>
            </a:pPr>
            <a:r>
              <a:rPr dirty="0"/>
              <a:t>Marking System</a:t>
            </a:r>
            <a:br>
              <a:rPr dirty="0"/>
            </a:br>
            <a:r>
              <a:rPr dirty="0"/>
              <a:t>Information Categories</a:t>
            </a:r>
            <a:endParaRPr lang="en-IN" dirty="0"/>
          </a:p>
          <a:p>
            <a:pPr defTabSz="1896340">
              <a:lnSpc>
                <a:spcPct val="90000"/>
              </a:lnSpc>
              <a:defRPr sz="7200" b="1" cap="all">
                <a:solidFill>
                  <a:srgbClr val="C00000"/>
                </a:solidFill>
                <a:latin typeface="Open Sans"/>
                <a:ea typeface="Open Sans"/>
                <a:cs typeface="Open Sans"/>
                <a:sym typeface="Open Sans"/>
              </a:defRPr>
            </a:pPr>
            <a:r>
              <a:rPr dirty="0"/>
              <a:t> </a:t>
            </a:r>
            <a:r>
              <a:rPr sz="4800" b="0" dirty="0">
                <a:latin typeface="Open Sans Light"/>
                <a:ea typeface="Open Sans Light"/>
                <a:cs typeface="Open Sans Light"/>
                <a:sym typeface="Open Sans Light"/>
              </a:rPr>
              <a:t>(Cont.)</a:t>
            </a:r>
          </a:p>
        </p:txBody>
      </p:sp>
      <p:grpSp>
        <p:nvGrpSpPr>
          <p:cNvPr id="257" name="Group"/>
          <p:cNvGrpSpPr/>
          <p:nvPr/>
        </p:nvGrpSpPr>
        <p:grpSpPr>
          <a:xfrm>
            <a:off x="9701259" y="4128668"/>
            <a:ext cx="1219201" cy="1681958"/>
            <a:chOff x="0" y="115975"/>
            <a:chExt cx="1219200" cy="1681957"/>
          </a:xfrm>
        </p:grpSpPr>
        <p:sp>
          <p:nvSpPr>
            <p:cNvPr id="255" name="Circle"/>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256" name="5"/>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5</a:t>
              </a:r>
            </a:p>
          </p:txBody>
        </p:sp>
      </p:grpSp>
      <p:grpSp>
        <p:nvGrpSpPr>
          <p:cNvPr id="260" name="Group"/>
          <p:cNvGrpSpPr/>
          <p:nvPr/>
        </p:nvGrpSpPr>
        <p:grpSpPr>
          <a:xfrm>
            <a:off x="9701259" y="6289644"/>
            <a:ext cx="1219201" cy="1681958"/>
            <a:chOff x="0" y="115975"/>
            <a:chExt cx="1219200" cy="1681957"/>
          </a:xfrm>
        </p:grpSpPr>
        <p:sp>
          <p:nvSpPr>
            <p:cNvPr id="258" name="Circle"/>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259" name="6"/>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6</a:t>
              </a:r>
            </a:p>
          </p:txBody>
        </p:sp>
      </p:grpSp>
      <p:grpSp>
        <p:nvGrpSpPr>
          <p:cNvPr id="263" name="Group"/>
          <p:cNvGrpSpPr/>
          <p:nvPr/>
        </p:nvGrpSpPr>
        <p:grpSpPr>
          <a:xfrm>
            <a:off x="9701259" y="8509998"/>
            <a:ext cx="1219201" cy="1681958"/>
            <a:chOff x="0" y="115975"/>
            <a:chExt cx="1219200" cy="1681957"/>
          </a:xfrm>
        </p:grpSpPr>
        <p:sp>
          <p:nvSpPr>
            <p:cNvPr id="261" name="Circle"/>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262" name="7"/>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7</a:t>
              </a:r>
            </a:p>
          </p:txBody>
        </p:sp>
      </p:grpSp>
      <p:sp>
        <p:nvSpPr>
          <p:cNvPr id="264" name="Victim Marking…"/>
          <p:cNvSpPr txBox="1"/>
          <p:nvPr/>
        </p:nvSpPr>
        <p:spPr>
          <a:xfrm>
            <a:off x="11523830" y="4212171"/>
            <a:ext cx="12013535" cy="77909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p>
            <a:pPr defTabSz="1896340">
              <a:tabLst>
                <a:tab pos="2286000" algn="l"/>
                <a:tab pos="3644900" algn="l"/>
                <a:tab pos="5029200" algn="l"/>
                <a:tab pos="6388100" algn="l"/>
              </a:tabLst>
              <a:defRPr sz="6400">
                <a:latin typeface="Open Sans"/>
                <a:ea typeface="Open Sans"/>
                <a:cs typeface="Open Sans"/>
                <a:sym typeface="Open Sans"/>
              </a:defRPr>
            </a:pPr>
            <a:r>
              <a:rPr lang="hi-IN" b="0" i="0" dirty="0">
                <a:solidFill>
                  <a:srgbClr val="131314"/>
                </a:solidFill>
                <a:effectLst/>
                <a:highlight>
                  <a:srgbClr val="FFFFFF"/>
                </a:highlight>
                <a:latin typeface="Google Sans"/>
              </a:rPr>
              <a:t>पीड़ित मार्किंग</a:t>
            </a:r>
            <a:endParaRPr lang="en-IN" b="0" i="0" dirty="0">
              <a:solidFill>
                <a:srgbClr val="131314"/>
              </a:solidFill>
              <a:effectLst/>
              <a:highlight>
                <a:srgbClr val="FFFFFF"/>
              </a:highlight>
              <a:latin typeface="Google Sans"/>
            </a:endParaRPr>
          </a:p>
          <a:p>
            <a:pPr defTabSz="1896340">
              <a:tabLst>
                <a:tab pos="2286000" algn="l"/>
                <a:tab pos="3644900" algn="l"/>
                <a:tab pos="5029200" algn="l"/>
                <a:tab pos="6388100" algn="l"/>
              </a:tabLst>
              <a:defRPr sz="6400">
                <a:latin typeface="Open Sans"/>
                <a:ea typeface="Open Sans"/>
                <a:cs typeface="Open Sans"/>
                <a:sym typeface="Open Sans"/>
              </a:defRPr>
            </a:pPr>
            <a:endParaRPr dirty="0"/>
          </a:p>
          <a:p>
            <a:pPr defTabSz="1896340">
              <a:tabLst>
                <a:tab pos="2286000" algn="l"/>
                <a:tab pos="3644900" algn="l"/>
                <a:tab pos="5029200" algn="l"/>
                <a:tab pos="6388100" algn="l"/>
              </a:tabLst>
              <a:defRPr sz="6400">
                <a:latin typeface="Open Sans"/>
                <a:ea typeface="Open Sans"/>
                <a:cs typeface="Open Sans"/>
                <a:sym typeface="Open Sans"/>
              </a:defRPr>
            </a:pPr>
            <a:r>
              <a:rPr lang="hi-IN" b="0" i="0" dirty="0">
                <a:solidFill>
                  <a:srgbClr val="131314"/>
                </a:solidFill>
                <a:effectLst/>
                <a:highlight>
                  <a:srgbClr val="FFFFFF"/>
                </a:highlight>
                <a:latin typeface="Google Sans"/>
              </a:rPr>
              <a:t>तीव्र निकासी मार्किंग</a:t>
            </a:r>
            <a:endParaRPr lang="en-IN" b="0" i="0" dirty="0">
              <a:solidFill>
                <a:srgbClr val="131314"/>
              </a:solidFill>
              <a:effectLst/>
              <a:highlight>
                <a:srgbClr val="FFFFFF"/>
              </a:highlight>
              <a:latin typeface="Google Sans"/>
            </a:endParaRPr>
          </a:p>
          <a:p>
            <a:pPr defTabSz="1896340">
              <a:tabLst>
                <a:tab pos="2286000" algn="l"/>
                <a:tab pos="3644900" algn="l"/>
                <a:tab pos="5029200" algn="l"/>
                <a:tab pos="6388100" algn="l"/>
              </a:tabLst>
              <a:defRPr sz="6400">
                <a:latin typeface="Open Sans"/>
                <a:ea typeface="Open Sans"/>
                <a:cs typeface="Open Sans"/>
                <a:sym typeface="Open Sans"/>
              </a:defRPr>
            </a:pPr>
            <a:endParaRPr lang="en-IN" sz="4800" dirty="0"/>
          </a:p>
          <a:p>
            <a:pPr defTabSz="1896340">
              <a:tabLst>
                <a:tab pos="2286000" algn="l"/>
                <a:tab pos="3644900" algn="l"/>
                <a:tab pos="5029200" algn="l"/>
                <a:tab pos="6388100" algn="l"/>
              </a:tabLst>
              <a:defRPr sz="6400">
                <a:latin typeface="Open Sans"/>
                <a:ea typeface="Open Sans"/>
                <a:cs typeface="Open Sans"/>
                <a:sym typeface="Open Sans"/>
              </a:defRPr>
            </a:pPr>
            <a:endParaRPr sz="4000" dirty="0"/>
          </a:p>
          <a:p>
            <a:pPr defTabSz="1896340">
              <a:tabLst>
                <a:tab pos="2286000" algn="l"/>
                <a:tab pos="3644900" algn="l"/>
                <a:tab pos="5029200" algn="l"/>
                <a:tab pos="6388100" algn="l"/>
              </a:tabLst>
              <a:defRPr sz="6400">
                <a:latin typeface="Open Sans"/>
                <a:ea typeface="Open Sans"/>
                <a:cs typeface="Open Sans"/>
                <a:sym typeface="Open Sans"/>
              </a:defRPr>
            </a:pPr>
            <a:r>
              <a:rPr lang="hi-IN" b="0" i="0" dirty="0">
                <a:solidFill>
                  <a:srgbClr val="131314"/>
                </a:solidFill>
                <a:effectLst/>
                <a:highlight>
                  <a:srgbClr val="FFFFFF"/>
                </a:highlight>
                <a:latin typeface="Google Sans"/>
              </a:rPr>
              <a:t>सुविधाएँ और वाहन मार्किंग</a:t>
            </a:r>
            <a:endParaRPr lang="en-IN" b="0" i="0" dirty="0">
              <a:solidFill>
                <a:srgbClr val="131314"/>
              </a:solidFill>
              <a:effectLst/>
              <a:highlight>
                <a:srgbClr val="FFFFFF"/>
              </a:highlight>
              <a:latin typeface="Google Sans"/>
            </a:endParaRPr>
          </a:p>
          <a:p>
            <a:pPr defTabSz="1896340">
              <a:tabLst>
                <a:tab pos="2286000" algn="l"/>
                <a:tab pos="3644900" algn="l"/>
                <a:tab pos="5029200" algn="l"/>
                <a:tab pos="6388100" algn="l"/>
              </a:tabLst>
              <a:defRPr sz="6400">
                <a:latin typeface="Open Sans"/>
                <a:ea typeface="Open Sans"/>
                <a:cs typeface="Open Sans"/>
                <a:sym typeface="Open Sans"/>
              </a:defRPr>
            </a:pPr>
            <a:endParaRPr sz="8000" dirty="0"/>
          </a:p>
          <a:p>
            <a:pPr defTabSz="1896340">
              <a:tabLst>
                <a:tab pos="2286000" algn="l"/>
                <a:tab pos="3644900" algn="l"/>
                <a:tab pos="5029200" algn="l"/>
                <a:tab pos="6388100" algn="l"/>
              </a:tabLst>
              <a:defRPr sz="6400">
                <a:latin typeface="Open Sans"/>
                <a:ea typeface="Open Sans"/>
                <a:cs typeface="Open Sans"/>
                <a:sym typeface="Open Sans"/>
              </a:defRPr>
            </a:pPr>
            <a:r>
              <a:rPr lang="hi-IN" b="0" i="0" dirty="0">
                <a:solidFill>
                  <a:srgbClr val="131314"/>
                </a:solidFill>
                <a:effectLst/>
                <a:highlight>
                  <a:srgbClr val="FFFFFF"/>
                </a:highlight>
                <a:latin typeface="Google Sans"/>
              </a:rPr>
              <a:t>टीम और कार्य मार्किंग</a:t>
            </a:r>
            <a:endParaRPr dirty="0"/>
          </a:p>
        </p:txBody>
      </p:sp>
      <p:grpSp>
        <p:nvGrpSpPr>
          <p:cNvPr id="267" name="Group"/>
          <p:cNvGrpSpPr/>
          <p:nvPr/>
        </p:nvGrpSpPr>
        <p:grpSpPr>
          <a:xfrm>
            <a:off x="9701259" y="10755751"/>
            <a:ext cx="1219201" cy="1681958"/>
            <a:chOff x="0" y="115975"/>
            <a:chExt cx="1219200" cy="1681957"/>
          </a:xfrm>
        </p:grpSpPr>
        <p:sp>
          <p:nvSpPr>
            <p:cNvPr id="265" name="Circle"/>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266" name="8"/>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8</a:t>
              </a:r>
            </a:p>
          </p:txBody>
        </p:sp>
      </p:grpSp>
      <p:pic>
        <p:nvPicPr>
          <p:cNvPr id="2" name="Picture 1" descr="A logo with text on it&#10;&#10;AI-generated content may be incorrect.">
            <a:extLst>
              <a:ext uri="{FF2B5EF4-FFF2-40B4-BE49-F238E27FC236}">
                <a16:creationId xmlns:a16="http://schemas.microsoft.com/office/drawing/2014/main" id="{D84A8951-063F-B56F-2626-49BB4EA47E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1600"/>
            <a:ext cx="3258094" cy="2219517"/>
          </a:xfrm>
          <a:prstGeom prst="rect">
            <a:avLst/>
          </a:prstGeom>
        </p:spPr>
      </p:pic>
      <p:pic>
        <p:nvPicPr>
          <p:cNvPr id="3" name="Picture 2">
            <a:extLst>
              <a:ext uri="{FF2B5EF4-FFF2-40B4-BE49-F238E27FC236}">
                <a16:creationId xmlns:a16="http://schemas.microsoft.com/office/drawing/2014/main" id="{A6FA1537-B964-9A7A-B903-DB6109A02D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82269" y="156729"/>
            <a:ext cx="2678871" cy="2321117"/>
          </a:xfrm>
          <a:prstGeom prst="rect">
            <a:avLst/>
          </a:prstGeom>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PEER | CSSR | INDIA"/>
          <p:cNvSpPr txBox="1"/>
          <p:nvPr/>
        </p:nvSpPr>
        <p:spPr>
          <a:xfrm>
            <a:off x="602390" y="12876838"/>
            <a:ext cx="4642558" cy="527427"/>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t>NDRF</a:t>
            </a:r>
            <a:r>
              <a:rPr dirty="0"/>
              <a:t> | CSSR | INDIA</a:t>
            </a:r>
          </a:p>
        </p:txBody>
      </p:sp>
      <p:sp>
        <p:nvSpPr>
          <p:cNvPr id="270" name="Rectangle"/>
          <p:cNvSpPr/>
          <p:nvPr/>
        </p:nvSpPr>
        <p:spPr>
          <a:xfrm>
            <a:off x="1016000" y="13512800"/>
            <a:ext cx="3815338" cy="203200"/>
          </a:xfrm>
          <a:prstGeom prst="rect">
            <a:avLst/>
          </a:prstGeom>
          <a:solidFill>
            <a:srgbClr val="C00000"/>
          </a:solidFill>
          <a:ln w="12700">
            <a:miter lim="400000"/>
          </a:ln>
        </p:spPr>
        <p:txBody>
          <a:bodyPr lIns="78283" tIns="78283" rIns="78283" bIns="78283"/>
          <a:lstStyle/>
          <a:p>
            <a:endParaRPr/>
          </a:p>
        </p:txBody>
      </p:sp>
      <p:sp>
        <p:nvSpPr>
          <p:cNvPr id="271" name="PPT 4 -"/>
          <p:cNvSpPr txBox="1"/>
          <p:nvPr/>
        </p:nvSpPr>
        <p:spPr>
          <a:xfrm>
            <a:off x="21512909" y="12813338"/>
            <a:ext cx="1398782" cy="6772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p>
            <a:pPr algn="ctr" defTabSz="2438400">
              <a:spcBef>
                <a:spcPts val="600"/>
              </a:spcBef>
              <a:defRPr sz="3000">
                <a:solidFill>
                  <a:srgbClr val="535353"/>
                </a:solidFill>
                <a:latin typeface="Open Sans"/>
                <a:ea typeface="Open Sans"/>
                <a:cs typeface="Open Sans"/>
                <a:sym typeface="Open Sans"/>
              </a:defRPr>
            </a:pPr>
            <a:r>
              <a:rPr b="1"/>
              <a:t>PPT 4</a:t>
            </a:r>
            <a:r>
              <a:rPr b="1" spc="-59"/>
              <a:t> </a:t>
            </a:r>
            <a:r>
              <a:rPr b="1"/>
              <a:t>-</a:t>
            </a:r>
          </a:p>
        </p:txBody>
      </p:sp>
      <p:sp>
        <p:nvSpPr>
          <p:cNvPr id="272" name="Rectangle"/>
          <p:cNvSpPr/>
          <p:nvPr/>
        </p:nvSpPr>
        <p:spPr>
          <a:xfrm>
            <a:off x="21539200" y="13512800"/>
            <a:ext cx="1879600" cy="203200"/>
          </a:xfrm>
          <a:prstGeom prst="rect">
            <a:avLst/>
          </a:prstGeom>
          <a:solidFill>
            <a:srgbClr val="C00000"/>
          </a:solidFill>
          <a:ln w="12700">
            <a:miter lim="400000"/>
          </a:ln>
        </p:spPr>
        <p:txBody>
          <a:bodyPr lIns="78283" tIns="78283" rIns="78283" bIns="78283"/>
          <a:lstStyle/>
          <a:p>
            <a:endParaRPr/>
          </a:p>
        </p:txBody>
      </p:sp>
      <p:sp>
        <p:nvSpPr>
          <p:cNvPr id="27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15</a:t>
            </a:fld>
            <a:endParaRPr/>
          </a:p>
        </p:txBody>
      </p:sp>
      <p:pic>
        <p:nvPicPr>
          <p:cNvPr id="274" name="image.jpeg" descr="image.jpeg"/>
          <p:cNvPicPr>
            <a:picLocks noChangeAspect="1"/>
          </p:cNvPicPr>
          <p:nvPr/>
        </p:nvPicPr>
        <p:blipFill>
          <a:blip r:embed="rId2"/>
          <a:srcRect l="6728" t="24625" r="6728" b="2618"/>
          <a:stretch>
            <a:fillRect/>
          </a:stretch>
        </p:blipFill>
        <p:spPr>
          <a:xfrm>
            <a:off x="6814034" y="4565189"/>
            <a:ext cx="10755915" cy="7670220"/>
          </a:xfrm>
          <a:prstGeom prst="rect">
            <a:avLst/>
          </a:prstGeom>
          <a:ln w="12700">
            <a:miter lim="400000"/>
          </a:ln>
        </p:spPr>
      </p:pic>
      <p:sp>
        <p:nvSpPr>
          <p:cNvPr id="275" name="General Area Marking"/>
          <p:cNvSpPr txBox="1"/>
          <p:nvPr/>
        </p:nvSpPr>
        <p:spPr>
          <a:xfrm>
            <a:off x="6814034" y="1045881"/>
            <a:ext cx="12357886" cy="31496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90000"/>
              </a:lnSpc>
              <a:defRPr sz="7200" b="1" cap="all">
                <a:solidFill>
                  <a:srgbClr val="C00000"/>
                </a:solidFill>
                <a:latin typeface="Open Sans"/>
                <a:ea typeface="Open Sans"/>
                <a:cs typeface="Open Sans"/>
                <a:sym typeface="Open Sans"/>
              </a:defRPr>
            </a:lvl1pPr>
          </a:lstStyle>
          <a:p>
            <a:r>
              <a:rPr lang="hi-IN" dirty="0"/>
              <a:t>सामान्य क्षेत्र मार्किंग</a:t>
            </a:r>
            <a:endParaRPr lang="en-US" dirty="0"/>
          </a:p>
          <a:p>
            <a:r>
              <a:rPr dirty="0"/>
              <a:t>General Area Marking</a:t>
            </a:r>
            <a:endParaRPr lang="en-IN" dirty="0"/>
          </a:p>
          <a:p>
            <a:r>
              <a:rPr lang="en-IN" dirty="0"/>
              <a:t>      </a:t>
            </a:r>
            <a:endParaRPr dirty="0"/>
          </a:p>
        </p:txBody>
      </p:sp>
      <p:sp>
        <p:nvSpPr>
          <p:cNvPr id="276" name="Street &amp; Number Identification"/>
          <p:cNvSpPr txBox="1"/>
          <p:nvPr/>
        </p:nvSpPr>
        <p:spPr>
          <a:xfrm>
            <a:off x="7745572" y="3285495"/>
            <a:ext cx="8892855" cy="15303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89235" tIns="89235" rIns="89235" bIns="89235">
            <a:normAutofit fontScale="85000" lnSpcReduction="20000"/>
          </a:bodyPr>
          <a:lstStyle>
            <a:lvl1pPr defTabSz="1896340">
              <a:spcBef>
                <a:spcPts val="2100"/>
              </a:spcBef>
              <a:tabLst>
                <a:tab pos="2286000" algn="l"/>
                <a:tab pos="3644900" algn="l"/>
                <a:tab pos="5029200" algn="l"/>
                <a:tab pos="6388100" algn="l"/>
              </a:tabLst>
              <a:defRPr sz="4800">
                <a:latin typeface="Open Sans"/>
                <a:ea typeface="Open Sans"/>
                <a:cs typeface="Open Sans"/>
                <a:sym typeface="Open Sans"/>
              </a:defRPr>
            </a:lvl1pPr>
          </a:lstStyle>
          <a:p>
            <a:r>
              <a:rPr dirty="0"/>
              <a:t>Street &amp; Number Identification</a:t>
            </a:r>
            <a:endParaRPr lang="en-IN" dirty="0"/>
          </a:p>
          <a:p>
            <a:r>
              <a:rPr lang="en-IN" b="0" i="0" dirty="0">
                <a:solidFill>
                  <a:srgbClr val="131314"/>
                </a:solidFill>
                <a:effectLst/>
                <a:highlight>
                  <a:srgbClr val="FFFFFF"/>
                </a:highlight>
                <a:latin typeface="Google Sans"/>
              </a:rPr>
              <a:t>     </a:t>
            </a:r>
            <a:r>
              <a:rPr lang="hi-IN" b="0" i="0" dirty="0">
                <a:solidFill>
                  <a:srgbClr val="131314"/>
                </a:solidFill>
                <a:effectLst/>
                <a:highlight>
                  <a:srgbClr val="FFFFFF"/>
                </a:highlight>
                <a:latin typeface="Google Sans"/>
              </a:rPr>
              <a:t>सड़क और नंबर पहचान</a:t>
            </a:r>
            <a:endParaRPr dirty="0"/>
          </a:p>
        </p:txBody>
      </p:sp>
      <p:pic>
        <p:nvPicPr>
          <p:cNvPr id="2" name="Picture 1" descr="A logo with text on it&#10;&#10;AI-generated content may be incorrect.">
            <a:extLst>
              <a:ext uri="{FF2B5EF4-FFF2-40B4-BE49-F238E27FC236}">
                <a16:creationId xmlns:a16="http://schemas.microsoft.com/office/drawing/2014/main" id="{ADC1D456-C9BE-D0E3-EB86-7DD81BFBE1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600"/>
            <a:ext cx="3258094" cy="2219517"/>
          </a:xfrm>
          <a:prstGeom prst="rect">
            <a:avLst/>
          </a:prstGeom>
        </p:spPr>
      </p:pic>
      <p:pic>
        <p:nvPicPr>
          <p:cNvPr id="3" name="Picture 2">
            <a:extLst>
              <a:ext uri="{FF2B5EF4-FFF2-40B4-BE49-F238E27FC236}">
                <a16:creationId xmlns:a16="http://schemas.microsoft.com/office/drawing/2014/main" id="{FF50A78E-9361-1A18-8390-6C20F34CA4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82269" y="156729"/>
            <a:ext cx="2678871" cy="2321117"/>
          </a:xfrm>
          <a:prstGeom prst="rect">
            <a:avLst/>
          </a:prstGeom>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PEER | CSSR | INDIA"/>
          <p:cNvSpPr txBox="1"/>
          <p:nvPr/>
        </p:nvSpPr>
        <p:spPr>
          <a:xfrm>
            <a:off x="602390" y="12876838"/>
            <a:ext cx="4642558" cy="527427"/>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t>NDRF</a:t>
            </a:r>
            <a:r>
              <a:rPr dirty="0"/>
              <a:t> | CSSR | INDIA</a:t>
            </a:r>
          </a:p>
        </p:txBody>
      </p:sp>
      <p:sp>
        <p:nvSpPr>
          <p:cNvPr id="279" name="Rectangle"/>
          <p:cNvSpPr/>
          <p:nvPr/>
        </p:nvSpPr>
        <p:spPr>
          <a:xfrm>
            <a:off x="1016000" y="13512800"/>
            <a:ext cx="3815338" cy="203200"/>
          </a:xfrm>
          <a:prstGeom prst="rect">
            <a:avLst/>
          </a:prstGeom>
          <a:solidFill>
            <a:srgbClr val="C00000"/>
          </a:solidFill>
          <a:ln w="12700">
            <a:miter lim="400000"/>
          </a:ln>
        </p:spPr>
        <p:txBody>
          <a:bodyPr lIns="78283" tIns="78283" rIns="78283" bIns="78283"/>
          <a:lstStyle/>
          <a:p>
            <a:endParaRPr/>
          </a:p>
        </p:txBody>
      </p:sp>
      <p:sp>
        <p:nvSpPr>
          <p:cNvPr id="280" name="PPT 4 -"/>
          <p:cNvSpPr txBox="1"/>
          <p:nvPr/>
        </p:nvSpPr>
        <p:spPr>
          <a:xfrm>
            <a:off x="21512909" y="12813338"/>
            <a:ext cx="1398782" cy="6772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p>
            <a:pPr algn="ctr" defTabSz="2438400">
              <a:spcBef>
                <a:spcPts val="600"/>
              </a:spcBef>
              <a:defRPr sz="3000">
                <a:solidFill>
                  <a:srgbClr val="535353"/>
                </a:solidFill>
                <a:latin typeface="Open Sans"/>
                <a:ea typeface="Open Sans"/>
                <a:cs typeface="Open Sans"/>
                <a:sym typeface="Open Sans"/>
              </a:defRPr>
            </a:pPr>
            <a:r>
              <a:rPr b="1"/>
              <a:t>PPT 4</a:t>
            </a:r>
            <a:r>
              <a:rPr b="1" spc="-59"/>
              <a:t> </a:t>
            </a:r>
            <a:r>
              <a:rPr b="1"/>
              <a:t>-</a:t>
            </a:r>
          </a:p>
        </p:txBody>
      </p:sp>
      <p:sp>
        <p:nvSpPr>
          <p:cNvPr id="281" name="Rectangle"/>
          <p:cNvSpPr/>
          <p:nvPr/>
        </p:nvSpPr>
        <p:spPr>
          <a:xfrm>
            <a:off x="21539200" y="13512800"/>
            <a:ext cx="1879600" cy="203200"/>
          </a:xfrm>
          <a:prstGeom prst="rect">
            <a:avLst/>
          </a:prstGeom>
          <a:solidFill>
            <a:srgbClr val="C00000"/>
          </a:solidFill>
          <a:ln w="12700">
            <a:miter lim="400000"/>
          </a:ln>
        </p:spPr>
        <p:txBody>
          <a:bodyPr lIns="78283" tIns="78283" rIns="78283" bIns="78283"/>
          <a:lstStyle/>
          <a:p>
            <a:endParaRPr/>
          </a:p>
        </p:txBody>
      </p:sp>
      <p:sp>
        <p:nvSpPr>
          <p:cNvPr id="282"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16</a:t>
            </a:fld>
            <a:endParaRPr/>
          </a:p>
        </p:txBody>
      </p:sp>
      <p:sp>
        <p:nvSpPr>
          <p:cNvPr id="283" name="Location References — Exterior and Interior"/>
          <p:cNvSpPr txBox="1"/>
          <p:nvPr/>
        </p:nvSpPr>
        <p:spPr>
          <a:xfrm>
            <a:off x="6472382" y="989120"/>
            <a:ext cx="11358418" cy="28172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90000"/>
              </a:lnSpc>
              <a:defRPr sz="6400" b="1" cap="all">
                <a:solidFill>
                  <a:srgbClr val="C00000"/>
                </a:solidFill>
                <a:latin typeface="Open Sans"/>
                <a:ea typeface="Open Sans"/>
                <a:cs typeface="Open Sans"/>
                <a:sym typeface="Open Sans"/>
              </a:defRPr>
            </a:lvl1pPr>
          </a:lstStyle>
          <a:p>
            <a:r>
              <a:rPr lang="hi-IN" dirty="0"/>
              <a:t>स्थान संदर्भ - बाहरी और आंतरिक</a:t>
            </a:r>
          </a:p>
          <a:p>
            <a:r>
              <a:rPr dirty="0"/>
              <a:t>Location References — Exterior and Interior</a:t>
            </a:r>
            <a:endParaRPr lang="en-IN" dirty="0"/>
          </a:p>
        </p:txBody>
      </p:sp>
      <p:pic>
        <p:nvPicPr>
          <p:cNvPr id="284" name="Image" descr="Image"/>
          <p:cNvPicPr>
            <a:picLocks noChangeAspect="1"/>
          </p:cNvPicPr>
          <p:nvPr/>
        </p:nvPicPr>
        <p:blipFill>
          <a:blip r:embed="rId2"/>
          <a:stretch>
            <a:fillRect/>
          </a:stretch>
        </p:blipFill>
        <p:spPr>
          <a:xfrm>
            <a:off x="13321258" y="4729880"/>
            <a:ext cx="8860897" cy="6096001"/>
          </a:xfrm>
          <a:prstGeom prst="rect">
            <a:avLst/>
          </a:prstGeom>
          <a:ln w="12700">
            <a:miter lim="400000"/>
          </a:ln>
        </p:spPr>
      </p:pic>
      <p:pic>
        <p:nvPicPr>
          <p:cNvPr id="285" name="Image" descr="Image"/>
          <p:cNvPicPr>
            <a:picLocks noChangeAspect="1"/>
          </p:cNvPicPr>
          <p:nvPr/>
        </p:nvPicPr>
        <p:blipFill>
          <a:blip r:embed="rId3"/>
          <a:stretch>
            <a:fillRect/>
          </a:stretch>
        </p:blipFill>
        <p:spPr>
          <a:xfrm>
            <a:off x="1264983" y="4729880"/>
            <a:ext cx="11802710" cy="6096001"/>
          </a:xfrm>
          <a:prstGeom prst="rect">
            <a:avLst/>
          </a:prstGeom>
          <a:ln w="12700">
            <a:miter lim="400000"/>
          </a:ln>
        </p:spPr>
      </p:pic>
      <p:pic>
        <p:nvPicPr>
          <p:cNvPr id="2" name="Picture 1" descr="A logo with text on it&#10;&#10;AI-generated content may be incorrect.">
            <a:extLst>
              <a:ext uri="{FF2B5EF4-FFF2-40B4-BE49-F238E27FC236}">
                <a16:creationId xmlns:a16="http://schemas.microsoft.com/office/drawing/2014/main" id="{384E8910-F77C-F9DF-1842-C3284FF797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1600"/>
            <a:ext cx="3258094" cy="2219517"/>
          </a:xfrm>
          <a:prstGeom prst="rect">
            <a:avLst/>
          </a:prstGeom>
        </p:spPr>
      </p:pic>
      <p:pic>
        <p:nvPicPr>
          <p:cNvPr id="3" name="Picture 2">
            <a:extLst>
              <a:ext uri="{FF2B5EF4-FFF2-40B4-BE49-F238E27FC236}">
                <a16:creationId xmlns:a16="http://schemas.microsoft.com/office/drawing/2014/main" id="{00E24C9E-1C65-8085-C071-A1BC7BA32D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82269" y="156729"/>
            <a:ext cx="2678871" cy="2321117"/>
          </a:xfrm>
          <a:prstGeom prst="rect">
            <a:avLst/>
          </a:prstGeom>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 name="Image" descr="Image"/>
          <p:cNvPicPr>
            <a:picLocks noChangeAspect="1"/>
          </p:cNvPicPr>
          <p:nvPr/>
        </p:nvPicPr>
        <p:blipFill>
          <a:blip r:embed="rId2"/>
          <a:stretch>
            <a:fillRect/>
          </a:stretch>
        </p:blipFill>
        <p:spPr>
          <a:xfrm>
            <a:off x="3685792" y="2107700"/>
            <a:ext cx="17012416" cy="10962846"/>
          </a:xfrm>
          <a:prstGeom prst="rect">
            <a:avLst/>
          </a:prstGeom>
          <a:ln w="12700">
            <a:miter lim="400000"/>
          </a:ln>
        </p:spPr>
      </p:pic>
      <p:sp>
        <p:nvSpPr>
          <p:cNvPr id="288" name="PEER | CSSR | INDIA"/>
          <p:cNvSpPr txBox="1"/>
          <p:nvPr/>
        </p:nvSpPr>
        <p:spPr>
          <a:xfrm>
            <a:off x="602390" y="12876838"/>
            <a:ext cx="4642558" cy="527427"/>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t>NDRF</a:t>
            </a:r>
            <a:r>
              <a:rPr dirty="0"/>
              <a:t> | CSSR | INDIA</a:t>
            </a:r>
          </a:p>
        </p:txBody>
      </p:sp>
      <p:sp>
        <p:nvSpPr>
          <p:cNvPr id="289" name="Rectangle"/>
          <p:cNvSpPr/>
          <p:nvPr/>
        </p:nvSpPr>
        <p:spPr>
          <a:xfrm>
            <a:off x="1016000" y="13512800"/>
            <a:ext cx="3815338" cy="203200"/>
          </a:xfrm>
          <a:prstGeom prst="rect">
            <a:avLst/>
          </a:prstGeom>
          <a:solidFill>
            <a:srgbClr val="C00000"/>
          </a:solidFill>
          <a:ln w="12700">
            <a:miter lim="400000"/>
          </a:ln>
        </p:spPr>
        <p:txBody>
          <a:bodyPr lIns="78283" tIns="78283" rIns="78283" bIns="78283"/>
          <a:lstStyle/>
          <a:p>
            <a:endParaRPr/>
          </a:p>
        </p:txBody>
      </p:sp>
      <p:sp>
        <p:nvSpPr>
          <p:cNvPr id="290" name="PPT 4 -"/>
          <p:cNvSpPr txBox="1"/>
          <p:nvPr/>
        </p:nvSpPr>
        <p:spPr>
          <a:xfrm>
            <a:off x="21512909" y="12813338"/>
            <a:ext cx="1398782" cy="6772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p>
            <a:pPr algn="ctr" defTabSz="2438400">
              <a:spcBef>
                <a:spcPts val="600"/>
              </a:spcBef>
              <a:defRPr sz="3000">
                <a:solidFill>
                  <a:srgbClr val="535353"/>
                </a:solidFill>
                <a:latin typeface="Open Sans"/>
                <a:ea typeface="Open Sans"/>
                <a:cs typeface="Open Sans"/>
                <a:sym typeface="Open Sans"/>
              </a:defRPr>
            </a:pPr>
            <a:r>
              <a:rPr b="1"/>
              <a:t>PPT 4</a:t>
            </a:r>
            <a:r>
              <a:rPr b="1" spc="-59"/>
              <a:t> </a:t>
            </a:r>
            <a:r>
              <a:rPr b="1"/>
              <a:t>-</a:t>
            </a:r>
          </a:p>
        </p:txBody>
      </p:sp>
      <p:sp>
        <p:nvSpPr>
          <p:cNvPr id="291" name="Rectangle"/>
          <p:cNvSpPr/>
          <p:nvPr/>
        </p:nvSpPr>
        <p:spPr>
          <a:xfrm>
            <a:off x="21539200" y="13512800"/>
            <a:ext cx="1879600" cy="203200"/>
          </a:xfrm>
          <a:prstGeom prst="rect">
            <a:avLst/>
          </a:prstGeom>
          <a:solidFill>
            <a:srgbClr val="C00000"/>
          </a:solidFill>
          <a:ln w="12700">
            <a:miter lim="400000"/>
          </a:ln>
        </p:spPr>
        <p:txBody>
          <a:bodyPr lIns="78283" tIns="78283" rIns="78283" bIns="78283"/>
          <a:lstStyle/>
          <a:p>
            <a:endParaRPr/>
          </a:p>
        </p:txBody>
      </p:sp>
      <p:sp>
        <p:nvSpPr>
          <p:cNvPr id="292"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17</a:t>
            </a:fld>
            <a:endParaRPr/>
          </a:p>
        </p:txBody>
      </p:sp>
      <p:sp>
        <p:nvSpPr>
          <p:cNvPr id="293" name="Identifying Floors"/>
          <p:cNvSpPr txBox="1"/>
          <p:nvPr/>
        </p:nvSpPr>
        <p:spPr>
          <a:xfrm>
            <a:off x="8194502" y="645454"/>
            <a:ext cx="9392458" cy="1930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90000"/>
              </a:lnSpc>
              <a:defRPr sz="6400" b="1" cap="all">
                <a:solidFill>
                  <a:srgbClr val="C00000"/>
                </a:solidFill>
                <a:latin typeface="Open Sans"/>
                <a:ea typeface="Open Sans"/>
                <a:cs typeface="Open Sans"/>
                <a:sym typeface="Open Sans"/>
              </a:defRPr>
            </a:lvl1pPr>
          </a:lstStyle>
          <a:p>
            <a:r>
              <a:rPr lang="en-IN" dirty="0"/>
              <a:t>   </a:t>
            </a:r>
            <a:r>
              <a:rPr lang="hi-IN" dirty="0"/>
              <a:t>मंजिलों की पहचान करना (</a:t>
            </a:r>
            <a:r>
              <a:rPr lang="en-IN" dirty="0"/>
              <a:t>IDENTIFYING FLOORS)</a:t>
            </a:r>
          </a:p>
        </p:txBody>
      </p:sp>
      <p:pic>
        <p:nvPicPr>
          <p:cNvPr id="2" name="Picture 1" descr="A logo with text on it&#10;&#10;AI-generated content may be incorrect.">
            <a:extLst>
              <a:ext uri="{FF2B5EF4-FFF2-40B4-BE49-F238E27FC236}">
                <a16:creationId xmlns:a16="http://schemas.microsoft.com/office/drawing/2014/main" id="{5A52C047-B465-100A-D5D3-3559D9E2E6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600"/>
            <a:ext cx="3258094" cy="2219517"/>
          </a:xfrm>
          <a:prstGeom prst="rect">
            <a:avLst/>
          </a:prstGeom>
        </p:spPr>
      </p:pic>
      <p:pic>
        <p:nvPicPr>
          <p:cNvPr id="3" name="Picture 2">
            <a:extLst>
              <a:ext uri="{FF2B5EF4-FFF2-40B4-BE49-F238E27FC236}">
                <a16:creationId xmlns:a16="http://schemas.microsoft.com/office/drawing/2014/main" id="{6D4ED018-D914-0E03-4566-9600FE1A3D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82269" y="156729"/>
            <a:ext cx="2678871" cy="2321117"/>
          </a:xfrm>
          <a:prstGeom prst="rect">
            <a:avLst/>
          </a:prstGeom>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EER | CSSR | INDIA"/>
          <p:cNvSpPr txBox="1"/>
          <p:nvPr/>
        </p:nvSpPr>
        <p:spPr>
          <a:xfrm>
            <a:off x="602390" y="12876838"/>
            <a:ext cx="4642558" cy="527427"/>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t>NDRF</a:t>
            </a:r>
            <a:r>
              <a:rPr dirty="0"/>
              <a:t> | CSSR | INDIA</a:t>
            </a:r>
          </a:p>
        </p:txBody>
      </p:sp>
      <p:sp>
        <p:nvSpPr>
          <p:cNvPr id="296" name="Rectangle"/>
          <p:cNvSpPr/>
          <p:nvPr/>
        </p:nvSpPr>
        <p:spPr>
          <a:xfrm>
            <a:off x="1016000" y="13512800"/>
            <a:ext cx="3815338" cy="203200"/>
          </a:xfrm>
          <a:prstGeom prst="rect">
            <a:avLst/>
          </a:prstGeom>
          <a:solidFill>
            <a:srgbClr val="C00000"/>
          </a:solidFill>
          <a:ln w="12700">
            <a:miter lim="400000"/>
          </a:ln>
        </p:spPr>
        <p:txBody>
          <a:bodyPr lIns="78283" tIns="78283" rIns="78283" bIns="78283"/>
          <a:lstStyle/>
          <a:p>
            <a:endParaRPr/>
          </a:p>
        </p:txBody>
      </p:sp>
      <p:sp>
        <p:nvSpPr>
          <p:cNvPr id="297" name="PPT 4 -"/>
          <p:cNvSpPr txBox="1"/>
          <p:nvPr/>
        </p:nvSpPr>
        <p:spPr>
          <a:xfrm>
            <a:off x="21512909" y="12813338"/>
            <a:ext cx="1398782" cy="6772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p>
            <a:pPr algn="ctr" defTabSz="2438400">
              <a:spcBef>
                <a:spcPts val="600"/>
              </a:spcBef>
              <a:defRPr sz="3000">
                <a:solidFill>
                  <a:srgbClr val="535353"/>
                </a:solidFill>
                <a:latin typeface="Open Sans"/>
                <a:ea typeface="Open Sans"/>
                <a:cs typeface="Open Sans"/>
                <a:sym typeface="Open Sans"/>
              </a:defRPr>
            </a:pPr>
            <a:r>
              <a:rPr b="1"/>
              <a:t>PPT 4</a:t>
            </a:r>
            <a:r>
              <a:rPr b="1" spc="-59"/>
              <a:t> </a:t>
            </a:r>
            <a:r>
              <a:rPr b="1"/>
              <a:t>-</a:t>
            </a:r>
          </a:p>
        </p:txBody>
      </p:sp>
      <p:sp>
        <p:nvSpPr>
          <p:cNvPr id="298" name="Rectangle"/>
          <p:cNvSpPr/>
          <p:nvPr/>
        </p:nvSpPr>
        <p:spPr>
          <a:xfrm>
            <a:off x="21539200" y="13512800"/>
            <a:ext cx="1879600" cy="203200"/>
          </a:xfrm>
          <a:prstGeom prst="rect">
            <a:avLst/>
          </a:prstGeom>
          <a:solidFill>
            <a:srgbClr val="C00000"/>
          </a:solidFill>
          <a:ln w="12700">
            <a:miter lim="400000"/>
          </a:ln>
        </p:spPr>
        <p:txBody>
          <a:bodyPr lIns="78283" tIns="78283" rIns="78283" bIns="78283"/>
          <a:lstStyle/>
          <a:p>
            <a:endParaRPr/>
          </a:p>
        </p:txBody>
      </p:sp>
      <p:sp>
        <p:nvSpPr>
          <p:cNvPr id="29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18</a:t>
            </a:fld>
            <a:endParaRPr/>
          </a:p>
        </p:txBody>
      </p:sp>
      <p:pic>
        <p:nvPicPr>
          <p:cNvPr id="300" name="image.pdf" descr="image.pdf"/>
          <p:cNvPicPr>
            <a:picLocks noChangeAspect="1"/>
          </p:cNvPicPr>
          <p:nvPr/>
        </p:nvPicPr>
        <p:blipFill>
          <a:blip r:embed="rId2"/>
          <a:stretch>
            <a:fillRect/>
          </a:stretch>
        </p:blipFill>
        <p:spPr>
          <a:xfrm>
            <a:off x="7309426" y="3244264"/>
            <a:ext cx="9765148" cy="10160001"/>
          </a:xfrm>
          <a:prstGeom prst="rect">
            <a:avLst/>
          </a:prstGeom>
          <a:ln w="12700">
            <a:miter lim="400000"/>
          </a:ln>
        </p:spPr>
      </p:pic>
      <p:sp>
        <p:nvSpPr>
          <p:cNvPr id="301" name="Identifying Columns/ Pillars"/>
          <p:cNvSpPr txBox="1"/>
          <p:nvPr/>
        </p:nvSpPr>
        <p:spPr>
          <a:xfrm>
            <a:off x="6143566" y="957266"/>
            <a:ext cx="13881794" cy="1930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90000"/>
              </a:lnSpc>
              <a:defRPr sz="6400" b="1" cap="all">
                <a:solidFill>
                  <a:srgbClr val="C00000"/>
                </a:solidFill>
                <a:latin typeface="Open Sans"/>
                <a:ea typeface="Open Sans"/>
                <a:cs typeface="Open Sans"/>
                <a:sym typeface="Open Sans"/>
              </a:defRPr>
            </a:lvl1pPr>
          </a:lstStyle>
          <a:p>
            <a:pPr algn="ctr"/>
            <a:r>
              <a:rPr lang="hi-IN" dirty="0"/>
              <a:t>कॉलम/स्तंभों की पहचान करना (</a:t>
            </a:r>
            <a:r>
              <a:rPr lang="en-IN" dirty="0"/>
              <a:t>IDENTIFYING COLUMNS/PILLARS)</a:t>
            </a:r>
            <a:endParaRPr dirty="0"/>
          </a:p>
        </p:txBody>
      </p:sp>
      <p:pic>
        <p:nvPicPr>
          <p:cNvPr id="2" name="Picture 1" descr="A logo with text on it&#10;&#10;AI-generated content may be incorrect.">
            <a:extLst>
              <a:ext uri="{FF2B5EF4-FFF2-40B4-BE49-F238E27FC236}">
                <a16:creationId xmlns:a16="http://schemas.microsoft.com/office/drawing/2014/main" id="{8F1BA0B9-B1CE-AA7C-33A2-74040EE693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600"/>
            <a:ext cx="3258094" cy="2219517"/>
          </a:xfrm>
          <a:prstGeom prst="rect">
            <a:avLst/>
          </a:prstGeom>
        </p:spPr>
      </p:pic>
      <p:pic>
        <p:nvPicPr>
          <p:cNvPr id="3" name="Picture 2">
            <a:extLst>
              <a:ext uri="{FF2B5EF4-FFF2-40B4-BE49-F238E27FC236}">
                <a16:creationId xmlns:a16="http://schemas.microsoft.com/office/drawing/2014/main" id="{EBD001ED-4637-88B1-1EC8-9854B93E78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82269" y="156729"/>
            <a:ext cx="2678871" cy="2321117"/>
          </a:xfrm>
          <a:prstGeom prst="rect">
            <a:avLst/>
          </a:prstGeom>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PEER | CSSR | INDIA"/>
          <p:cNvSpPr txBox="1"/>
          <p:nvPr/>
        </p:nvSpPr>
        <p:spPr>
          <a:xfrm>
            <a:off x="602390" y="12876838"/>
            <a:ext cx="4642558" cy="527427"/>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t>NDRF</a:t>
            </a:r>
            <a:r>
              <a:rPr dirty="0"/>
              <a:t> | CSSR | INDIA</a:t>
            </a:r>
          </a:p>
        </p:txBody>
      </p:sp>
      <p:sp>
        <p:nvSpPr>
          <p:cNvPr id="304" name="Rectangle"/>
          <p:cNvSpPr/>
          <p:nvPr/>
        </p:nvSpPr>
        <p:spPr>
          <a:xfrm>
            <a:off x="1016000" y="13512800"/>
            <a:ext cx="3815338" cy="203200"/>
          </a:xfrm>
          <a:prstGeom prst="rect">
            <a:avLst/>
          </a:prstGeom>
          <a:solidFill>
            <a:srgbClr val="C00000"/>
          </a:solidFill>
          <a:ln w="12700">
            <a:miter lim="400000"/>
          </a:ln>
        </p:spPr>
        <p:txBody>
          <a:bodyPr lIns="78283" tIns="78283" rIns="78283" bIns="78283"/>
          <a:lstStyle/>
          <a:p>
            <a:endParaRPr/>
          </a:p>
        </p:txBody>
      </p:sp>
      <p:sp>
        <p:nvSpPr>
          <p:cNvPr id="305" name="PPT 4 -"/>
          <p:cNvSpPr txBox="1"/>
          <p:nvPr/>
        </p:nvSpPr>
        <p:spPr>
          <a:xfrm>
            <a:off x="21512909" y="12813338"/>
            <a:ext cx="1398782" cy="6772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p>
            <a:pPr algn="ctr" defTabSz="2438400">
              <a:spcBef>
                <a:spcPts val="600"/>
              </a:spcBef>
              <a:defRPr sz="3000">
                <a:solidFill>
                  <a:srgbClr val="535353"/>
                </a:solidFill>
                <a:latin typeface="Open Sans"/>
                <a:ea typeface="Open Sans"/>
                <a:cs typeface="Open Sans"/>
                <a:sym typeface="Open Sans"/>
              </a:defRPr>
            </a:pPr>
            <a:r>
              <a:rPr b="1"/>
              <a:t>PPT 4</a:t>
            </a:r>
            <a:r>
              <a:rPr b="1" spc="-59"/>
              <a:t> </a:t>
            </a:r>
            <a:r>
              <a:rPr b="1"/>
              <a:t>-</a:t>
            </a:r>
          </a:p>
        </p:txBody>
      </p:sp>
      <p:sp>
        <p:nvSpPr>
          <p:cNvPr id="306" name="Rectangle"/>
          <p:cNvSpPr/>
          <p:nvPr/>
        </p:nvSpPr>
        <p:spPr>
          <a:xfrm>
            <a:off x="21539200" y="13512800"/>
            <a:ext cx="1879600" cy="203200"/>
          </a:xfrm>
          <a:prstGeom prst="rect">
            <a:avLst/>
          </a:prstGeom>
          <a:solidFill>
            <a:srgbClr val="C00000"/>
          </a:solidFill>
          <a:ln w="12700">
            <a:miter lim="400000"/>
          </a:ln>
        </p:spPr>
        <p:txBody>
          <a:bodyPr lIns="78283" tIns="78283" rIns="78283" bIns="78283"/>
          <a:lstStyle/>
          <a:p>
            <a:endParaRPr/>
          </a:p>
        </p:txBody>
      </p:sp>
      <p:sp>
        <p:nvSpPr>
          <p:cNvPr id="307"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19</a:t>
            </a:fld>
            <a:endParaRPr/>
          </a:p>
        </p:txBody>
      </p:sp>
      <p:sp>
        <p:nvSpPr>
          <p:cNvPr id="308" name="Operations Work Zone"/>
          <p:cNvSpPr txBox="1"/>
          <p:nvPr/>
        </p:nvSpPr>
        <p:spPr>
          <a:xfrm>
            <a:off x="6638510" y="1728523"/>
            <a:ext cx="11106958" cy="1930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90000"/>
              </a:lnSpc>
              <a:defRPr sz="6400" b="1" cap="all">
                <a:solidFill>
                  <a:srgbClr val="C00000"/>
                </a:solidFill>
                <a:latin typeface="Open Sans"/>
                <a:ea typeface="Open Sans"/>
                <a:cs typeface="Open Sans"/>
                <a:sym typeface="Open Sans"/>
              </a:defRPr>
            </a:lvl1pPr>
          </a:lstStyle>
          <a:p>
            <a:r>
              <a:rPr lang="en-IN" dirty="0"/>
              <a:t>           </a:t>
            </a:r>
            <a:r>
              <a:rPr lang="hi-IN" dirty="0"/>
              <a:t>ऑपरेशंस कार्य क्षेत्र (</a:t>
            </a:r>
            <a:r>
              <a:rPr lang="en-IN" dirty="0"/>
              <a:t>OPERATIONS WORK ZONE)</a:t>
            </a:r>
          </a:p>
        </p:txBody>
      </p:sp>
      <p:pic>
        <p:nvPicPr>
          <p:cNvPr id="309" name="PAK-CSSR-PW.032.jpg" descr="PAK-CSSR-PW.032.jpg"/>
          <p:cNvPicPr>
            <a:picLocks noChangeAspect="1"/>
          </p:cNvPicPr>
          <p:nvPr/>
        </p:nvPicPr>
        <p:blipFill>
          <a:blip r:embed="rId2"/>
          <a:srcRect l="34965" t="18094" r="25326" b="52537"/>
          <a:stretch>
            <a:fillRect/>
          </a:stretch>
        </p:blipFill>
        <p:spPr>
          <a:xfrm>
            <a:off x="4380903" y="4314299"/>
            <a:ext cx="15622172" cy="6499009"/>
          </a:xfrm>
          <a:prstGeom prst="rect">
            <a:avLst/>
          </a:prstGeom>
          <a:ln w="12700">
            <a:miter lim="400000"/>
          </a:ln>
        </p:spPr>
      </p:pic>
      <p:pic>
        <p:nvPicPr>
          <p:cNvPr id="2" name="Picture 1" descr="A logo with text on it&#10;&#10;AI-generated content may be incorrect.">
            <a:extLst>
              <a:ext uri="{FF2B5EF4-FFF2-40B4-BE49-F238E27FC236}">
                <a16:creationId xmlns:a16="http://schemas.microsoft.com/office/drawing/2014/main" id="{B2BE2853-7128-C3FF-1A43-5269B0F1CE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600"/>
            <a:ext cx="3258094" cy="2219517"/>
          </a:xfrm>
          <a:prstGeom prst="rect">
            <a:avLst/>
          </a:prstGeom>
        </p:spPr>
      </p:pic>
      <p:pic>
        <p:nvPicPr>
          <p:cNvPr id="3" name="Picture 2">
            <a:extLst>
              <a:ext uri="{FF2B5EF4-FFF2-40B4-BE49-F238E27FC236}">
                <a16:creationId xmlns:a16="http://schemas.microsoft.com/office/drawing/2014/main" id="{F39CF525-1ABF-6A77-980A-CDDB2C7421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82269" y="156729"/>
            <a:ext cx="2678871" cy="2321117"/>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PEER | CSSR | INDIA"/>
          <p:cNvSpPr txBox="1"/>
          <p:nvPr/>
        </p:nvSpPr>
        <p:spPr>
          <a:xfrm>
            <a:off x="602390" y="12876838"/>
            <a:ext cx="4642558" cy="527427"/>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t>NDRF</a:t>
            </a:r>
            <a:r>
              <a:rPr dirty="0"/>
              <a:t> | CSSR | INDIA</a:t>
            </a:r>
          </a:p>
        </p:txBody>
      </p:sp>
      <p:sp>
        <p:nvSpPr>
          <p:cNvPr id="106" name="Rectangle"/>
          <p:cNvSpPr/>
          <p:nvPr/>
        </p:nvSpPr>
        <p:spPr>
          <a:xfrm>
            <a:off x="1016000" y="13512800"/>
            <a:ext cx="3815338" cy="203200"/>
          </a:xfrm>
          <a:prstGeom prst="rect">
            <a:avLst/>
          </a:prstGeom>
          <a:solidFill>
            <a:srgbClr val="C00000"/>
          </a:solidFill>
          <a:ln w="12700">
            <a:miter lim="400000"/>
          </a:ln>
        </p:spPr>
        <p:txBody>
          <a:bodyPr lIns="78283" tIns="78283" rIns="78283" bIns="78283"/>
          <a:lstStyle/>
          <a:p>
            <a:endParaRPr/>
          </a:p>
        </p:txBody>
      </p:sp>
      <p:sp>
        <p:nvSpPr>
          <p:cNvPr id="107" name="PPT 4 -"/>
          <p:cNvSpPr txBox="1"/>
          <p:nvPr/>
        </p:nvSpPr>
        <p:spPr>
          <a:xfrm>
            <a:off x="21512909" y="12813338"/>
            <a:ext cx="1398782" cy="6772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p>
            <a:pPr algn="ctr" defTabSz="2438400">
              <a:spcBef>
                <a:spcPts val="600"/>
              </a:spcBef>
              <a:defRPr sz="3000">
                <a:solidFill>
                  <a:srgbClr val="535353"/>
                </a:solidFill>
                <a:latin typeface="Open Sans"/>
                <a:ea typeface="Open Sans"/>
                <a:cs typeface="Open Sans"/>
                <a:sym typeface="Open Sans"/>
              </a:defRPr>
            </a:pPr>
            <a:r>
              <a:rPr b="1"/>
              <a:t>PPT 4</a:t>
            </a:r>
            <a:r>
              <a:rPr b="1" spc="-59"/>
              <a:t> </a:t>
            </a:r>
            <a:r>
              <a:rPr b="1"/>
              <a:t>-</a:t>
            </a:r>
          </a:p>
        </p:txBody>
      </p:sp>
      <p:sp>
        <p:nvSpPr>
          <p:cNvPr id="108" name="Rectangle"/>
          <p:cNvSpPr/>
          <p:nvPr/>
        </p:nvSpPr>
        <p:spPr>
          <a:xfrm>
            <a:off x="21539200" y="13512800"/>
            <a:ext cx="1879600" cy="203200"/>
          </a:xfrm>
          <a:prstGeom prst="rect">
            <a:avLst/>
          </a:prstGeom>
          <a:solidFill>
            <a:srgbClr val="C00000"/>
          </a:solidFill>
          <a:ln w="12700">
            <a:miter lim="400000"/>
          </a:ln>
        </p:spPr>
        <p:txBody>
          <a:bodyPr lIns="78283" tIns="78283" rIns="78283" bIns="78283"/>
          <a:lstStyle/>
          <a:p>
            <a:endParaRPr/>
          </a:p>
        </p:txBody>
      </p:sp>
      <p:sp>
        <p:nvSpPr>
          <p:cNvPr id="109" name="Slide Number"/>
          <p:cNvSpPr txBox="1">
            <a:spLocks noGrp="1"/>
          </p:cNvSpPr>
          <p:nvPr>
            <p:ph type="sldNum" sz="quarter" idx="2"/>
          </p:nvPr>
        </p:nvSpPr>
        <p:spPr>
          <a:xfrm>
            <a:off x="22877860" y="12813338"/>
            <a:ext cx="386744"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a:t>
            </a:fld>
            <a:endParaRPr/>
          </a:p>
        </p:txBody>
      </p:sp>
      <p:sp>
        <p:nvSpPr>
          <p:cNvPr id="110" name="Upon completing this lesson, you will be able to:"/>
          <p:cNvSpPr txBox="1">
            <a:spLocks noGrp="1"/>
          </p:cNvSpPr>
          <p:nvPr>
            <p:ph type="body" sz="quarter" idx="4294967295"/>
          </p:nvPr>
        </p:nvSpPr>
        <p:spPr>
          <a:xfrm>
            <a:off x="1016000" y="5089031"/>
            <a:ext cx="7627217" cy="2667281"/>
          </a:xfrm>
          <a:prstGeom prst="rect">
            <a:avLst/>
          </a:prstGeom>
        </p:spPr>
        <p:txBody>
          <a:bodyPr lIns="89235" tIns="89235" rIns="89235" bIns="89235" anchor="t"/>
          <a:lstStyle>
            <a:lvl1pPr defTabSz="1896340">
              <a:spcBef>
                <a:spcPts val="2100"/>
              </a:spcBef>
              <a:tabLst>
                <a:tab pos="2286000" algn="l"/>
                <a:tab pos="3644900" algn="l"/>
                <a:tab pos="5029200" algn="l"/>
                <a:tab pos="6388100" algn="l"/>
              </a:tabLst>
              <a:defRPr sz="4200" i="0">
                <a:solidFill>
                  <a:srgbClr val="000000"/>
                </a:solidFill>
                <a:latin typeface="Open Sans"/>
                <a:ea typeface="Open Sans"/>
                <a:cs typeface="Open Sans"/>
                <a:sym typeface="Open Sans"/>
              </a:defRPr>
            </a:lvl1pPr>
          </a:lstStyle>
          <a:p>
            <a:r>
              <a:rPr lang="hi-IN" b="0" i="0" dirty="0">
                <a:solidFill>
                  <a:srgbClr val="131314"/>
                </a:solidFill>
                <a:effectLst/>
                <a:highlight>
                  <a:srgbClr val="FFFFFF"/>
                </a:highlight>
                <a:latin typeface="Google Sans"/>
              </a:rPr>
              <a:t>इस पाठ को पूरा करने पर, आप निम्न में सक्षम होंगे:</a:t>
            </a:r>
            <a:endParaRPr dirty="0"/>
          </a:p>
        </p:txBody>
      </p:sp>
      <p:sp>
        <p:nvSpPr>
          <p:cNvPr id="111" name="OBJECTIVES"/>
          <p:cNvSpPr txBox="1"/>
          <p:nvPr/>
        </p:nvSpPr>
        <p:spPr>
          <a:xfrm>
            <a:off x="1016000" y="3488814"/>
            <a:ext cx="3046706" cy="126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defTabSz="1896340">
              <a:defRPr sz="7200" b="1">
                <a:solidFill>
                  <a:srgbClr val="C00000"/>
                </a:solidFill>
                <a:latin typeface="Open Sans"/>
                <a:ea typeface="Open Sans"/>
                <a:cs typeface="Open Sans"/>
                <a:sym typeface="Open Sans"/>
              </a:defRPr>
            </a:lvl1pPr>
          </a:lstStyle>
          <a:p>
            <a:r>
              <a:rPr lang="hi-IN" b="1" i="0" dirty="0">
                <a:solidFill>
                  <a:srgbClr val="131314"/>
                </a:solidFill>
                <a:effectLst/>
                <a:highlight>
                  <a:srgbClr val="FFFFFF"/>
                </a:highlight>
                <a:latin typeface="Google Sans"/>
              </a:rPr>
              <a:t>उद्देश्य </a:t>
            </a:r>
            <a:endParaRPr dirty="0"/>
          </a:p>
        </p:txBody>
      </p:sp>
      <p:grpSp>
        <p:nvGrpSpPr>
          <p:cNvPr id="114" name="Group"/>
          <p:cNvGrpSpPr/>
          <p:nvPr/>
        </p:nvGrpSpPr>
        <p:grpSpPr>
          <a:xfrm>
            <a:off x="10013073" y="4740713"/>
            <a:ext cx="1219201" cy="1681958"/>
            <a:chOff x="0" y="115975"/>
            <a:chExt cx="1219200" cy="1681957"/>
          </a:xfrm>
        </p:grpSpPr>
        <p:sp>
          <p:nvSpPr>
            <p:cNvPr id="112" name="Circle"/>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13" name="1"/>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1</a:t>
              </a:r>
            </a:p>
          </p:txBody>
        </p:sp>
      </p:grpSp>
      <p:grpSp>
        <p:nvGrpSpPr>
          <p:cNvPr id="117" name="Group"/>
          <p:cNvGrpSpPr/>
          <p:nvPr/>
        </p:nvGrpSpPr>
        <p:grpSpPr>
          <a:xfrm>
            <a:off x="10013073" y="7069664"/>
            <a:ext cx="1219201" cy="1681958"/>
            <a:chOff x="0" y="115975"/>
            <a:chExt cx="1219200" cy="1681957"/>
          </a:xfrm>
        </p:grpSpPr>
        <p:sp>
          <p:nvSpPr>
            <p:cNvPr id="115" name="Circle"/>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16" name="2"/>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2</a:t>
              </a:r>
            </a:p>
          </p:txBody>
        </p:sp>
      </p:grpSp>
      <p:grpSp>
        <p:nvGrpSpPr>
          <p:cNvPr id="120" name="Group"/>
          <p:cNvGrpSpPr/>
          <p:nvPr/>
        </p:nvGrpSpPr>
        <p:grpSpPr>
          <a:xfrm>
            <a:off x="10013073" y="9011864"/>
            <a:ext cx="1219201" cy="1681958"/>
            <a:chOff x="0" y="115975"/>
            <a:chExt cx="1219200" cy="1681957"/>
          </a:xfrm>
        </p:grpSpPr>
        <p:sp>
          <p:nvSpPr>
            <p:cNvPr id="118" name="Circle"/>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19" name="3"/>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3</a:t>
              </a:r>
            </a:p>
          </p:txBody>
        </p:sp>
      </p:grpSp>
      <p:sp>
        <p:nvSpPr>
          <p:cNvPr id="121" name="Define Sectorization, its identification and five ASR Levels.…"/>
          <p:cNvSpPr txBox="1"/>
          <p:nvPr/>
        </p:nvSpPr>
        <p:spPr>
          <a:xfrm>
            <a:off x="11835645" y="4824216"/>
            <a:ext cx="11875355" cy="63136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p>
            <a:pPr defTabSz="1896340">
              <a:tabLst>
                <a:tab pos="2286000" algn="l"/>
                <a:tab pos="3644900" algn="l"/>
                <a:tab pos="5029200" algn="l"/>
                <a:tab pos="6388100" algn="l"/>
              </a:tabLst>
              <a:defRPr sz="5000">
                <a:latin typeface="Open Sans"/>
                <a:ea typeface="Open Sans"/>
                <a:cs typeface="Open Sans"/>
                <a:sym typeface="Open Sans"/>
              </a:defRPr>
            </a:pPr>
            <a:r>
              <a:rPr lang="hi-IN" b="0" i="0" dirty="0">
                <a:solidFill>
                  <a:srgbClr val="131314"/>
                </a:solidFill>
                <a:effectLst/>
                <a:highlight>
                  <a:srgbClr val="FFFFFF"/>
                </a:highlight>
                <a:latin typeface="Google Sans"/>
              </a:rPr>
              <a:t>सेक्टरराइज़ेशन, उसकी पहचान और पांच </a:t>
            </a:r>
            <a:r>
              <a:rPr lang="en-IN" b="0" i="0" dirty="0">
                <a:solidFill>
                  <a:srgbClr val="131314"/>
                </a:solidFill>
                <a:effectLst/>
                <a:highlight>
                  <a:srgbClr val="FFFFFF"/>
                </a:highlight>
                <a:latin typeface="Google Sans"/>
              </a:rPr>
              <a:t>ASR </a:t>
            </a:r>
            <a:r>
              <a:rPr lang="hi-IN" b="0" i="0" dirty="0">
                <a:solidFill>
                  <a:srgbClr val="131314"/>
                </a:solidFill>
                <a:effectLst/>
                <a:highlight>
                  <a:srgbClr val="FFFFFF"/>
                </a:highlight>
                <a:latin typeface="Google Sans"/>
              </a:rPr>
              <a:t>स्तरों को परिभाषित करें। </a:t>
            </a:r>
            <a:endParaRPr lang="en-US" b="0" i="0" dirty="0">
              <a:solidFill>
                <a:srgbClr val="131314"/>
              </a:solidFill>
              <a:effectLst/>
              <a:highlight>
                <a:srgbClr val="FFFFFF"/>
              </a:highlight>
              <a:latin typeface="Google Sans"/>
            </a:endParaRPr>
          </a:p>
          <a:p>
            <a:pPr defTabSz="1896340">
              <a:tabLst>
                <a:tab pos="2286000" algn="l"/>
                <a:tab pos="3644900" algn="l"/>
                <a:tab pos="5029200" algn="l"/>
                <a:tab pos="6388100" algn="l"/>
              </a:tabLst>
              <a:defRPr sz="5000">
                <a:latin typeface="Open Sans"/>
                <a:ea typeface="Open Sans"/>
                <a:cs typeface="Open Sans"/>
                <a:sym typeface="Open Sans"/>
              </a:defRPr>
            </a:pPr>
            <a:endParaRPr lang="en-US" dirty="0">
              <a:solidFill>
                <a:srgbClr val="131314"/>
              </a:solidFill>
              <a:highlight>
                <a:srgbClr val="FFFFFF"/>
              </a:highlight>
              <a:latin typeface="Google Sans"/>
            </a:endParaRPr>
          </a:p>
          <a:p>
            <a:pPr defTabSz="1896340">
              <a:tabLst>
                <a:tab pos="2286000" algn="l"/>
                <a:tab pos="3644900" algn="l"/>
                <a:tab pos="5029200" algn="l"/>
                <a:tab pos="6388100" algn="l"/>
              </a:tabLst>
              <a:defRPr sz="5000">
                <a:latin typeface="Open Sans"/>
                <a:ea typeface="Open Sans"/>
                <a:cs typeface="Open Sans"/>
                <a:sym typeface="Open Sans"/>
              </a:defRPr>
            </a:pPr>
            <a:r>
              <a:rPr lang="hi-IN" b="0" i="0" dirty="0">
                <a:solidFill>
                  <a:srgbClr val="131314"/>
                </a:solidFill>
                <a:effectLst/>
                <a:highlight>
                  <a:srgbClr val="FFFFFF"/>
                </a:highlight>
                <a:latin typeface="Google Sans"/>
              </a:rPr>
              <a:t>कार्यस्थल छंटनी की चार श्रेणियों को सूचीबद्ध करें।</a:t>
            </a:r>
            <a:endParaRPr dirty="0"/>
          </a:p>
          <a:p>
            <a:pPr defTabSz="1896340">
              <a:tabLst>
                <a:tab pos="2286000" algn="l"/>
                <a:tab pos="3644900" algn="l"/>
                <a:tab pos="5029200" algn="l"/>
                <a:tab pos="6388100" algn="l"/>
              </a:tabLst>
              <a:defRPr sz="5000">
                <a:latin typeface="Open Sans"/>
                <a:ea typeface="Open Sans"/>
                <a:cs typeface="Open Sans"/>
                <a:sym typeface="Open Sans"/>
              </a:defRPr>
            </a:pPr>
            <a:endParaRPr lang="en-US" sz="4000" dirty="0"/>
          </a:p>
          <a:p>
            <a:pPr defTabSz="1896340">
              <a:tabLst>
                <a:tab pos="2286000" algn="l"/>
                <a:tab pos="3644900" algn="l"/>
                <a:tab pos="5029200" algn="l"/>
                <a:tab pos="6388100" algn="l"/>
              </a:tabLst>
              <a:defRPr sz="5000">
                <a:latin typeface="Open Sans"/>
                <a:ea typeface="Open Sans"/>
                <a:cs typeface="Open Sans"/>
                <a:sym typeface="Open Sans"/>
              </a:defRPr>
            </a:pPr>
            <a:r>
              <a:rPr lang="hi-IN" b="0" i="0" dirty="0">
                <a:solidFill>
                  <a:srgbClr val="131314"/>
                </a:solidFill>
                <a:effectLst/>
                <a:highlight>
                  <a:srgbClr val="FFFFFF"/>
                </a:highlight>
                <a:latin typeface="Google Sans"/>
              </a:rPr>
              <a:t>कार्यस्थल छंटनी में विचार करने के लिए कम से कम 8 कारकों को सूचीबद्ध करें।</a:t>
            </a:r>
            <a:endParaRPr dirty="0"/>
          </a:p>
        </p:txBody>
      </p:sp>
      <p:pic>
        <p:nvPicPr>
          <p:cNvPr id="2" name="Picture 1" descr="A logo with text on it&#10;&#10;AI-generated content may be incorrect.">
            <a:extLst>
              <a:ext uri="{FF2B5EF4-FFF2-40B4-BE49-F238E27FC236}">
                <a16:creationId xmlns:a16="http://schemas.microsoft.com/office/drawing/2014/main" id="{D498FC90-A988-EEC4-EAEE-CC5C18B41B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1600"/>
            <a:ext cx="3258094" cy="2219517"/>
          </a:xfrm>
          <a:prstGeom prst="rect">
            <a:avLst/>
          </a:prstGeom>
        </p:spPr>
      </p:pic>
      <p:pic>
        <p:nvPicPr>
          <p:cNvPr id="3" name="Picture 2">
            <a:extLst>
              <a:ext uri="{FF2B5EF4-FFF2-40B4-BE49-F238E27FC236}">
                <a16:creationId xmlns:a16="http://schemas.microsoft.com/office/drawing/2014/main" id="{1E6A57E1-9359-371A-8637-12529758C7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82269" y="156729"/>
            <a:ext cx="2678871" cy="2321117"/>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PEER | CSSR | INDIA"/>
          <p:cNvSpPr txBox="1"/>
          <p:nvPr/>
        </p:nvSpPr>
        <p:spPr>
          <a:xfrm>
            <a:off x="602390" y="12876838"/>
            <a:ext cx="4642558" cy="527427"/>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t>NDRF</a:t>
            </a:r>
            <a:r>
              <a:rPr dirty="0"/>
              <a:t> | CSSR | INDIA</a:t>
            </a:r>
          </a:p>
        </p:txBody>
      </p:sp>
      <p:sp>
        <p:nvSpPr>
          <p:cNvPr id="312" name="Rectangle"/>
          <p:cNvSpPr/>
          <p:nvPr/>
        </p:nvSpPr>
        <p:spPr>
          <a:xfrm>
            <a:off x="1016000" y="13512800"/>
            <a:ext cx="3815338" cy="203200"/>
          </a:xfrm>
          <a:prstGeom prst="rect">
            <a:avLst/>
          </a:prstGeom>
          <a:solidFill>
            <a:srgbClr val="C00000"/>
          </a:solidFill>
          <a:ln w="12700">
            <a:miter lim="400000"/>
          </a:ln>
        </p:spPr>
        <p:txBody>
          <a:bodyPr lIns="78283" tIns="78283" rIns="78283" bIns="78283"/>
          <a:lstStyle/>
          <a:p>
            <a:endParaRPr/>
          </a:p>
        </p:txBody>
      </p:sp>
      <p:sp>
        <p:nvSpPr>
          <p:cNvPr id="313" name="PPT 4 -"/>
          <p:cNvSpPr txBox="1"/>
          <p:nvPr/>
        </p:nvSpPr>
        <p:spPr>
          <a:xfrm>
            <a:off x="21512909" y="12813338"/>
            <a:ext cx="1398782" cy="6772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p>
            <a:pPr algn="ctr" defTabSz="2438400">
              <a:spcBef>
                <a:spcPts val="600"/>
              </a:spcBef>
              <a:defRPr sz="3000">
                <a:solidFill>
                  <a:srgbClr val="535353"/>
                </a:solidFill>
                <a:latin typeface="Open Sans"/>
                <a:ea typeface="Open Sans"/>
                <a:cs typeface="Open Sans"/>
                <a:sym typeface="Open Sans"/>
              </a:defRPr>
            </a:pPr>
            <a:r>
              <a:rPr b="1"/>
              <a:t>PPT 4</a:t>
            </a:r>
            <a:r>
              <a:rPr b="1" spc="-59"/>
              <a:t> </a:t>
            </a:r>
            <a:r>
              <a:rPr b="1"/>
              <a:t>-</a:t>
            </a:r>
          </a:p>
        </p:txBody>
      </p:sp>
      <p:sp>
        <p:nvSpPr>
          <p:cNvPr id="314" name="Rectangle"/>
          <p:cNvSpPr/>
          <p:nvPr/>
        </p:nvSpPr>
        <p:spPr>
          <a:xfrm>
            <a:off x="21539200" y="13512800"/>
            <a:ext cx="1879600" cy="203200"/>
          </a:xfrm>
          <a:prstGeom prst="rect">
            <a:avLst/>
          </a:prstGeom>
          <a:solidFill>
            <a:srgbClr val="C00000"/>
          </a:solidFill>
          <a:ln w="12700">
            <a:miter lim="400000"/>
          </a:ln>
        </p:spPr>
        <p:txBody>
          <a:bodyPr lIns="78283" tIns="78283" rIns="78283" bIns="78283"/>
          <a:lstStyle/>
          <a:p>
            <a:endParaRPr/>
          </a:p>
        </p:txBody>
      </p:sp>
      <p:sp>
        <p:nvSpPr>
          <p:cNvPr id="31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20</a:t>
            </a:fld>
            <a:endParaRPr/>
          </a:p>
        </p:txBody>
      </p:sp>
      <p:sp>
        <p:nvSpPr>
          <p:cNvPr id="316" name="Collapse / Hazard Zone"/>
          <p:cNvSpPr txBox="1"/>
          <p:nvPr/>
        </p:nvSpPr>
        <p:spPr>
          <a:xfrm>
            <a:off x="6640512" y="1433355"/>
            <a:ext cx="14207808" cy="1930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90000"/>
              </a:lnSpc>
              <a:defRPr sz="6400" b="1" cap="all">
                <a:solidFill>
                  <a:srgbClr val="C00000"/>
                </a:solidFill>
                <a:latin typeface="Open Sans"/>
                <a:ea typeface="Open Sans"/>
                <a:cs typeface="Open Sans"/>
                <a:sym typeface="Open Sans"/>
              </a:defRPr>
            </a:lvl1pPr>
          </a:lstStyle>
          <a:p>
            <a:r>
              <a:rPr lang="en-IN" dirty="0"/>
              <a:t>           </a:t>
            </a:r>
            <a:r>
              <a:rPr lang="hi-IN" dirty="0"/>
              <a:t>पतन / खतरा क्षेत्र </a:t>
            </a:r>
            <a:endParaRPr lang="en-IN" dirty="0"/>
          </a:p>
          <a:p>
            <a:r>
              <a:rPr lang="hi-IN" dirty="0"/>
              <a:t>(</a:t>
            </a:r>
            <a:r>
              <a:rPr lang="en-IN" dirty="0"/>
              <a:t>COLLAPSE / HAZARD ZONE)</a:t>
            </a:r>
            <a:endParaRPr dirty="0"/>
          </a:p>
        </p:txBody>
      </p:sp>
      <p:pic>
        <p:nvPicPr>
          <p:cNvPr id="317" name="PAK-CSSR-PW.032.jpg" descr="PAK-CSSR-PW.032.jpg"/>
          <p:cNvPicPr>
            <a:picLocks noChangeAspect="1"/>
          </p:cNvPicPr>
          <p:nvPr/>
        </p:nvPicPr>
        <p:blipFill>
          <a:blip r:embed="rId2"/>
          <a:srcRect l="34965" t="58659" r="25326" b="11050"/>
          <a:stretch>
            <a:fillRect/>
          </a:stretch>
        </p:blipFill>
        <p:spPr>
          <a:xfrm>
            <a:off x="4380903" y="4530084"/>
            <a:ext cx="15622173" cy="6703096"/>
          </a:xfrm>
          <a:prstGeom prst="rect">
            <a:avLst/>
          </a:prstGeom>
          <a:ln w="12700">
            <a:miter lim="400000"/>
          </a:ln>
        </p:spPr>
      </p:pic>
      <p:pic>
        <p:nvPicPr>
          <p:cNvPr id="2" name="Picture 1" descr="A logo with text on it&#10;&#10;AI-generated content may be incorrect.">
            <a:extLst>
              <a:ext uri="{FF2B5EF4-FFF2-40B4-BE49-F238E27FC236}">
                <a16:creationId xmlns:a16="http://schemas.microsoft.com/office/drawing/2014/main" id="{0CF47949-6C82-B783-83D7-0D68EB37F9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600"/>
            <a:ext cx="3258094" cy="2219517"/>
          </a:xfrm>
          <a:prstGeom prst="rect">
            <a:avLst/>
          </a:prstGeom>
        </p:spPr>
      </p:pic>
      <p:pic>
        <p:nvPicPr>
          <p:cNvPr id="3" name="Picture 2">
            <a:extLst>
              <a:ext uri="{FF2B5EF4-FFF2-40B4-BE49-F238E27FC236}">
                <a16:creationId xmlns:a16="http://schemas.microsoft.com/office/drawing/2014/main" id="{74E15351-0895-DF31-1A86-72484F3120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82269" y="156729"/>
            <a:ext cx="2678871" cy="2321117"/>
          </a:xfrm>
          <a:prstGeom prst="rect">
            <a:avLst/>
          </a:prstGeom>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PEER | CSSR | INDIA"/>
          <p:cNvSpPr txBox="1"/>
          <p:nvPr/>
        </p:nvSpPr>
        <p:spPr>
          <a:xfrm>
            <a:off x="602390" y="12876838"/>
            <a:ext cx="4642558" cy="527427"/>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t>NDRF</a:t>
            </a:r>
            <a:r>
              <a:rPr dirty="0"/>
              <a:t> | CSSR | INDIA</a:t>
            </a:r>
          </a:p>
        </p:txBody>
      </p:sp>
      <p:sp>
        <p:nvSpPr>
          <p:cNvPr id="320" name="Rectangle"/>
          <p:cNvSpPr/>
          <p:nvPr/>
        </p:nvSpPr>
        <p:spPr>
          <a:xfrm>
            <a:off x="1016000" y="13512800"/>
            <a:ext cx="3815338" cy="203200"/>
          </a:xfrm>
          <a:prstGeom prst="rect">
            <a:avLst/>
          </a:prstGeom>
          <a:solidFill>
            <a:srgbClr val="C00000"/>
          </a:solidFill>
          <a:ln w="12700">
            <a:miter lim="400000"/>
          </a:ln>
        </p:spPr>
        <p:txBody>
          <a:bodyPr lIns="78283" tIns="78283" rIns="78283" bIns="78283"/>
          <a:lstStyle/>
          <a:p>
            <a:endParaRPr/>
          </a:p>
        </p:txBody>
      </p:sp>
      <p:sp>
        <p:nvSpPr>
          <p:cNvPr id="321" name="PPT 4 -"/>
          <p:cNvSpPr txBox="1"/>
          <p:nvPr/>
        </p:nvSpPr>
        <p:spPr>
          <a:xfrm>
            <a:off x="21512909" y="12813338"/>
            <a:ext cx="1398782" cy="6772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p>
            <a:pPr algn="ctr" defTabSz="2438400">
              <a:spcBef>
                <a:spcPts val="600"/>
              </a:spcBef>
              <a:defRPr sz="3000">
                <a:solidFill>
                  <a:srgbClr val="535353"/>
                </a:solidFill>
                <a:latin typeface="Open Sans"/>
                <a:ea typeface="Open Sans"/>
                <a:cs typeface="Open Sans"/>
                <a:sym typeface="Open Sans"/>
              </a:defRPr>
            </a:pPr>
            <a:r>
              <a:rPr b="1"/>
              <a:t>PPT 4</a:t>
            </a:r>
            <a:r>
              <a:rPr b="1" spc="-59"/>
              <a:t> </a:t>
            </a:r>
            <a:r>
              <a:rPr b="1"/>
              <a:t>-</a:t>
            </a:r>
          </a:p>
        </p:txBody>
      </p:sp>
      <p:sp>
        <p:nvSpPr>
          <p:cNvPr id="322" name="Rectangle"/>
          <p:cNvSpPr/>
          <p:nvPr/>
        </p:nvSpPr>
        <p:spPr>
          <a:xfrm>
            <a:off x="21539200" y="13512800"/>
            <a:ext cx="1879600" cy="203200"/>
          </a:xfrm>
          <a:prstGeom prst="rect">
            <a:avLst/>
          </a:prstGeom>
          <a:solidFill>
            <a:srgbClr val="C00000"/>
          </a:solidFill>
          <a:ln w="12700">
            <a:miter lim="400000"/>
          </a:ln>
        </p:spPr>
        <p:txBody>
          <a:bodyPr lIns="78283" tIns="78283" rIns="78283" bIns="78283"/>
          <a:lstStyle/>
          <a:p>
            <a:endParaRPr/>
          </a:p>
        </p:txBody>
      </p:sp>
      <p:sp>
        <p:nvSpPr>
          <p:cNvPr id="32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21</a:t>
            </a:fld>
            <a:endParaRPr/>
          </a:p>
        </p:txBody>
      </p:sp>
      <p:grpSp>
        <p:nvGrpSpPr>
          <p:cNvPr id="332" name="Group"/>
          <p:cNvGrpSpPr/>
          <p:nvPr/>
        </p:nvGrpSpPr>
        <p:grpSpPr>
          <a:xfrm>
            <a:off x="9395143" y="2631145"/>
            <a:ext cx="13280933" cy="10160001"/>
            <a:chOff x="0" y="0"/>
            <a:chExt cx="13280932" cy="10159999"/>
          </a:xfrm>
        </p:grpSpPr>
        <p:sp>
          <p:nvSpPr>
            <p:cNvPr id="324" name="Line"/>
            <p:cNvSpPr/>
            <p:nvPr/>
          </p:nvSpPr>
          <p:spPr>
            <a:xfrm>
              <a:off x="11901466" y="152613"/>
              <a:ext cx="1379465" cy="3180"/>
            </a:xfrm>
            <a:prstGeom prst="line">
              <a:avLst/>
            </a:prstGeom>
            <a:noFill/>
            <a:ln w="9525" cap="flat">
              <a:solidFill>
                <a:srgbClr val="000000"/>
              </a:solidFill>
              <a:prstDash val="solid"/>
              <a:round/>
            </a:ln>
            <a:effectLst/>
          </p:spPr>
          <p:txBody>
            <a:bodyPr wrap="square" lIns="45719" tIns="45719" rIns="45719" bIns="45719" numCol="1" anchor="t">
              <a:noAutofit/>
            </a:bodyPr>
            <a:lstStyle/>
            <a:p>
              <a:pPr defTabSz="914400">
                <a:defRPr sz="2100"/>
              </a:pPr>
              <a:endParaRPr/>
            </a:p>
          </p:txBody>
        </p:sp>
        <p:sp>
          <p:nvSpPr>
            <p:cNvPr id="325" name="Line"/>
            <p:cNvSpPr/>
            <p:nvPr/>
          </p:nvSpPr>
          <p:spPr>
            <a:xfrm>
              <a:off x="12073901" y="7932715"/>
              <a:ext cx="1207032" cy="3180"/>
            </a:xfrm>
            <a:prstGeom prst="line">
              <a:avLst/>
            </a:prstGeom>
            <a:noFill/>
            <a:ln w="9525" cap="flat">
              <a:solidFill>
                <a:srgbClr val="000000"/>
              </a:solidFill>
              <a:prstDash val="solid"/>
              <a:round/>
            </a:ln>
            <a:effectLst/>
          </p:spPr>
          <p:txBody>
            <a:bodyPr wrap="square" lIns="45719" tIns="45719" rIns="45719" bIns="45719" numCol="1" anchor="t">
              <a:noAutofit/>
            </a:bodyPr>
            <a:lstStyle/>
            <a:p>
              <a:pPr defTabSz="914400">
                <a:defRPr sz="2100"/>
              </a:pPr>
              <a:endParaRPr/>
            </a:p>
          </p:txBody>
        </p:sp>
        <p:sp>
          <p:nvSpPr>
            <p:cNvPr id="326" name="Line"/>
            <p:cNvSpPr/>
            <p:nvPr/>
          </p:nvSpPr>
          <p:spPr>
            <a:xfrm flipH="1">
              <a:off x="12587606" y="155793"/>
              <a:ext cx="3592" cy="7780102"/>
            </a:xfrm>
            <a:prstGeom prst="line">
              <a:avLst/>
            </a:prstGeom>
            <a:noFill/>
            <a:ln w="9525" cap="flat">
              <a:solidFill>
                <a:srgbClr val="000000"/>
              </a:solidFill>
              <a:prstDash val="solid"/>
              <a:round/>
              <a:headEnd type="triangle" w="med" len="med"/>
              <a:tailEnd type="triangle" w="med" len="med"/>
            </a:ln>
            <a:effectLst/>
          </p:spPr>
          <p:txBody>
            <a:bodyPr wrap="square" lIns="45719" tIns="45719" rIns="45719" bIns="45719" numCol="1" anchor="t">
              <a:noAutofit/>
            </a:bodyPr>
            <a:lstStyle/>
            <a:p>
              <a:pPr defTabSz="914400">
                <a:defRPr sz="2100"/>
              </a:pPr>
              <a:endParaRPr/>
            </a:p>
          </p:txBody>
        </p:sp>
        <p:sp>
          <p:nvSpPr>
            <p:cNvPr id="327" name="Rectangle"/>
            <p:cNvSpPr/>
            <p:nvPr/>
          </p:nvSpPr>
          <p:spPr>
            <a:xfrm>
              <a:off x="1796" y="0"/>
              <a:ext cx="11899648" cy="7783281"/>
            </a:xfrm>
            <a:prstGeom prst="rect">
              <a:avLst/>
            </a:prstGeom>
            <a:noFill/>
            <a:ln w="53975" cap="flat">
              <a:solidFill>
                <a:srgbClr val="FF0000"/>
              </a:solidFill>
              <a:prstDash val="solid"/>
              <a:round/>
            </a:ln>
            <a:effectLst/>
          </p:spPr>
          <p:txBody>
            <a:bodyPr wrap="square" lIns="45719" tIns="45719" rIns="45719" bIns="45719" numCol="1" anchor="t">
              <a:noAutofit/>
            </a:bodyPr>
            <a:lstStyle/>
            <a:p>
              <a:pPr defTabSz="1042987">
                <a:defRPr sz="1800"/>
              </a:pPr>
              <a:endParaRPr/>
            </a:p>
          </p:txBody>
        </p:sp>
        <p:sp>
          <p:nvSpPr>
            <p:cNvPr id="328" name="Line"/>
            <p:cNvSpPr/>
            <p:nvPr/>
          </p:nvSpPr>
          <p:spPr>
            <a:xfrm flipH="1">
              <a:off x="0" y="7935893"/>
              <a:ext cx="3595" cy="915681"/>
            </a:xfrm>
            <a:prstGeom prst="line">
              <a:avLst/>
            </a:prstGeom>
            <a:noFill/>
            <a:ln w="9525" cap="flat">
              <a:solidFill>
                <a:srgbClr val="000000"/>
              </a:solidFill>
              <a:prstDash val="solid"/>
              <a:round/>
            </a:ln>
            <a:effectLst/>
          </p:spPr>
          <p:txBody>
            <a:bodyPr wrap="square" lIns="45719" tIns="45719" rIns="45719" bIns="45719" numCol="1" anchor="t">
              <a:noAutofit/>
            </a:bodyPr>
            <a:lstStyle/>
            <a:p>
              <a:pPr defTabSz="914400">
                <a:defRPr sz="2100"/>
              </a:pPr>
              <a:endParaRPr/>
            </a:p>
          </p:txBody>
        </p:sp>
        <p:sp>
          <p:nvSpPr>
            <p:cNvPr id="329" name="Line"/>
            <p:cNvSpPr/>
            <p:nvPr/>
          </p:nvSpPr>
          <p:spPr>
            <a:xfrm flipH="1">
              <a:off x="12070306" y="8088507"/>
              <a:ext cx="3594" cy="763068"/>
            </a:xfrm>
            <a:prstGeom prst="line">
              <a:avLst/>
            </a:prstGeom>
            <a:noFill/>
            <a:ln w="9525" cap="flat">
              <a:solidFill>
                <a:srgbClr val="000000"/>
              </a:solidFill>
              <a:prstDash val="solid"/>
              <a:round/>
            </a:ln>
            <a:effectLst/>
          </p:spPr>
          <p:txBody>
            <a:bodyPr wrap="square" lIns="45719" tIns="45719" rIns="45719" bIns="45719" numCol="1" anchor="t">
              <a:noAutofit/>
            </a:bodyPr>
            <a:lstStyle/>
            <a:p>
              <a:pPr defTabSz="914400">
                <a:defRPr sz="2100"/>
              </a:pPr>
              <a:endParaRPr/>
            </a:p>
          </p:txBody>
        </p:sp>
        <p:sp>
          <p:nvSpPr>
            <p:cNvPr id="330" name="Line"/>
            <p:cNvSpPr/>
            <p:nvPr/>
          </p:nvSpPr>
          <p:spPr>
            <a:xfrm>
              <a:off x="1796" y="8390552"/>
              <a:ext cx="12072106" cy="3182"/>
            </a:xfrm>
            <a:prstGeom prst="line">
              <a:avLst/>
            </a:prstGeom>
            <a:noFill/>
            <a:ln w="9525" cap="flat">
              <a:solidFill>
                <a:srgbClr val="000000"/>
              </a:solidFill>
              <a:prstDash val="solid"/>
              <a:round/>
              <a:headEnd type="triangle" w="med" len="med"/>
              <a:tailEnd type="triangle" w="med" len="med"/>
            </a:ln>
            <a:effectLst/>
          </p:spPr>
          <p:txBody>
            <a:bodyPr wrap="square" lIns="45719" tIns="45719" rIns="45719" bIns="45719" numCol="1" anchor="t">
              <a:noAutofit/>
            </a:bodyPr>
            <a:lstStyle/>
            <a:p>
              <a:pPr defTabSz="914400">
                <a:defRPr sz="2100"/>
              </a:pPr>
              <a:endParaRPr/>
            </a:p>
          </p:txBody>
        </p:sp>
        <p:sp>
          <p:nvSpPr>
            <p:cNvPr id="331" name="1.2 M"/>
            <p:cNvSpPr txBox="1"/>
            <p:nvPr/>
          </p:nvSpPr>
          <p:spPr>
            <a:xfrm>
              <a:off x="5313877" y="8600083"/>
              <a:ext cx="3276227" cy="155991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defTabSz="1896340">
                <a:tabLst>
                  <a:tab pos="2286000" algn="l"/>
                  <a:tab pos="3644900" algn="l"/>
                  <a:tab pos="5029200" algn="l"/>
                  <a:tab pos="6388100" algn="l"/>
                </a:tabLst>
                <a:defRPr>
                  <a:latin typeface="Open Sans"/>
                  <a:ea typeface="Open Sans"/>
                  <a:cs typeface="Open Sans"/>
                  <a:sym typeface="Open Sans"/>
                </a:defRPr>
              </a:lvl1pPr>
            </a:lstStyle>
            <a:p>
              <a:r>
                <a:t>1.2 M</a:t>
              </a:r>
            </a:p>
          </p:txBody>
        </p:sp>
      </p:grpSp>
      <p:sp>
        <p:nvSpPr>
          <p:cNvPr id="333" name="Place the mark at…"/>
          <p:cNvSpPr txBox="1"/>
          <p:nvPr/>
        </p:nvSpPr>
        <p:spPr>
          <a:xfrm>
            <a:off x="1189786" y="5541466"/>
            <a:ext cx="7135617" cy="16354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p>
            <a:pPr defTabSz="1896340">
              <a:tabLst>
                <a:tab pos="2286000" algn="l"/>
                <a:tab pos="3644900" algn="l"/>
                <a:tab pos="5029200" algn="l"/>
                <a:tab pos="6388100" algn="l"/>
              </a:tabLst>
              <a:defRPr sz="4800">
                <a:latin typeface="Open Sans"/>
                <a:ea typeface="Open Sans"/>
                <a:cs typeface="Open Sans"/>
                <a:sym typeface="Open Sans"/>
              </a:defRPr>
            </a:pPr>
            <a:r>
              <a:rPr lang="hi-IN" dirty="0"/>
              <a:t>प्राथमिक पहुंच बिंदु पर निशान लगाएं</a:t>
            </a:r>
            <a:endParaRPr dirty="0"/>
          </a:p>
        </p:txBody>
      </p:sp>
      <p:sp>
        <p:nvSpPr>
          <p:cNvPr id="334" name="1 M"/>
          <p:cNvSpPr txBox="1">
            <a:spLocks noGrp="1"/>
          </p:cNvSpPr>
          <p:nvPr>
            <p:ph type="title" idx="4294967295"/>
          </p:nvPr>
        </p:nvSpPr>
        <p:spPr>
          <a:xfrm>
            <a:off x="22574591" y="6659637"/>
            <a:ext cx="1398782" cy="2103017"/>
          </a:xfrm>
          <a:prstGeom prst="rect">
            <a:avLst/>
          </a:prstGeom>
        </p:spPr>
        <p:txBody>
          <a:bodyPr lIns="78283" tIns="78283" rIns="78283" bIns="78283" anchor="t">
            <a:noAutofit/>
          </a:bodyPr>
          <a:lstStyle>
            <a:lvl1pPr defTabSz="1896340">
              <a:tabLst>
                <a:tab pos="2286000" algn="l"/>
                <a:tab pos="3644900" algn="l"/>
                <a:tab pos="5029200" algn="l"/>
                <a:tab pos="6388100" algn="l"/>
              </a:tabLst>
              <a:defRPr sz="3600" b="0">
                <a:solidFill>
                  <a:srgbClr val="000000"/>
                </a:solidFill>
                <a:latin typeface="Open Sans"/>
                <a:ea typeface="Open Sans"/>
                <a:cs typeface="Open Sans"/>
                <a:sym typeface="Open Sans"/>
              </a:defRPr>
            </a:lvl1pPr>
          </a:lstStyle>
          <a:p>
            <a:r>
              <a:t>1 M</a:t>
            </a:r>
          </a:p>
        </p:txBody>
      </p:sp>
      <p:pic>
        <p:nvPicPr>
          <p:cNvPr id="2" name="Picture 1" descr="A logo with text on it&#10;&#10;AI-generated content may be incorrect.">
            <a:extLst>
              <a:ext uri="{FF2B5EF4-FFF2-40B4-BE49-F238E27FC236}">
                <a16:creationId xmlns:a16="http://schemas.microsoft.com/office/drawing/2014/main" id="{7842B56B-53B1-B055-5140-572D464F53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1600"/>
            <a:ext cx="3258094" cy="2219517"/>
          </a:xfrm>
          <a:prstGeom prst="rect">
            <a:avLst/>
          </a:prstGeom>
        </p:spPr>
      </p:pic>
      <p:pic>
        <p:nvPicPr>
          <p:cNvPr id="3" name="Picture 2">
            <a:extLst>
              <a:ext uri="{FF2B5EF4-FFF2-40B4-BE49-F238E27FC236}">
                <a16:creationId xmlns:a16="http://schemas.microsoft.com/office/drawing/2014/main" id="{BA32E217-94E1-5041-5749-B8099CB698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82269" y="156729"/>
            <a:ext cx="2678871" cy="2321117"/>
          </a:xfrm>
          <a:prstGeom prst="rect">
            <a:avLst/>
          </a:prstGeom>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PEER | CSSR | INDIA"/>
          <p:cNvSpPr txBox="1"/>
          <p:nvPr/>
        </p:nvSpPr>
        <p:spPr>
          <a:xfrm>
            <a:off x="602390" y="12876838"/>
            <a:ext cx="4642558" cy="527427"/>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t>NDRF</a:t>
            </a:r>
            <a:r>
              <a:rPr dirty="0"/>
              <a:t> | CSSR | INDIA</a:t>
            </a:r>
          </a:p>
        </p:txBody>
      </p:sp>
      <p:sp>
        <p:nvSpPr>
          <p:cNvPr id="337" name="Rectangle"/>
          <p:cNvSpPr/>
          <p:nvPr/>
        </p:nvSpPr>
        <p:spPr>
          <a:xfrm>
            <a:off x="1016000" y="13512800"/>
            <a:ext cx="3815338" cy="203200"/>
          </a:xfrm>
          <a:prstGeom prst="rect">
            <a:avLst/>
          </a:prstGeom>
          <a:solidFill>
            <a:srgbClr val="C00000"/>
          </a:solidFill>
          <a:ln w="12700">
            <a:miter lim="400000"/>
          </a:ln>
        </p:spPr>
        <p:txBody>
          <a:bodyPr lIns="78283" tIns="78283" rIns="78283" bIns="78283"/>
          <a:lstStyle/>
          <a:p>
            <a:endParaRPr/>
          </a:p>
        </p:txBody>
      </p:sp>
      <p:sp>
        <p:nvSpPr>
          <p:cNvPr id="338" name="PPT 4 -"/>
          <p:cNvSpPr txBox="1"/>
          <p:nvPr/>
        </p:nvSpPr>
        <p:spPr>
          <a:xfrm>
            <a:off x="21512909" y="12813338"/>
            <a:ext cx="1398782" cy="6772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p>
            <a:pPr algn="ctr" defTabSz="2438400">
              <a:spcBef>
                <a:spcPts val="600"/>
              </a:spcBef>
              <a:defRPr sz="3000">
                <a:solidFill>
                  <a:srgbClr val="535353"/>
                </a:solidFill>
                <a:latin typeface="Open Sans"/>
                <a:ea typeface="Open Sans"/>
                <a:cs typeface="Open Sans"/>
                <a:sym typeface="Open Sans"/>
              </a:defRPr>
            </a:pPr>
            <a:r>
              <a:rPr b="1"/>
              <a:t>PPT 4</a:t>
            </a:r>
            <a:r>
              <a:rPr b="1" spc="-59"/>
              <a:t> </a:t>
            </a:r>
            <a:r>
              <a:rPr b="1"/>
              <a:t>-</a:t>
            </a:r>
          </a:p>
        </p:txBody>
      </p:sp>
      <p:sp>
        <p:nvSpPr>
          <p:cNvPr id="339" name="Rectangle"/>
          <p:cNvSpPr/>
          <p:nvPr/>
        </p:nvSpPr>
        <p:spPr>
          <a:xfrm>
            <a:off x="21539200" y="13512800"/>
            <a:ext cx="1879600" cy="203200"/>
          </a:xfrm>
          <a:prstGeom prst="rect">
            <a:avLst/>
          </a:prstGeom>
          <a:solidFill>
            <a:srgbClr val="C00000"/>
          </a:solidFill>
          <a:ln w="12700">
            <a:miter lim="400000"/>
          </a:ln>
        </p:spPr>
        <p:txBody>
          <a:bodyPr lIns="78283" tIns="78283" rIns="78283" bIns="78283"/>
          <a:lstStyle/>
          <a:p>
            <a:endParaRPr/>
          </a:p>
        </p:txBody>
      </p:sp>
      <p:sp>
        <p:nvSpPr>
          <p:cNvPr id="340"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22</a:t>
            </a:fld>
            <a:endParaRPr/>
          </a:p>
        </p:txBody>
      </p:sp>
      <p:sp>
        <p:nvSpPr>
          <p:cNvPr id="341" name="Marking Format"/>
          <p:cNvSpPr txBox="1"/>
          <p:nvPr/>
        </p:nvSpPr>
        <p:spPr>
          <a:xfrm>
            <a:off x="1016000" y="2628940"/>
            <a:ext cx="9530080" cy="1930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90000"/>
              </a:lnSpc>
              <a:defRPr sz="6400" b="1" cap="all">
                <a:solidFill>
                  <a:srgbClr val="C00000"/>
                </a:solidFill>
                <a:latin typeface="Open Sans"/>
                <a:ea typeface="Open Sans"/>
                <a:cs typeface="Open Sans"/>
                <a:sym typeface="Open Sans"/>
              </a:defRPr>
            </a:lvl1pPr>
          </a:lstStyle>
          <a:p>
            <a:r>
              <a:rPr lang="en-IN" dirty="0"/>
              <a:t>      </a:t>
            </a:r>
            <a:r>
              <a:rPr lang="hi-IN" dirty="0"/>
              <a:t>मार्किंग प्रारूप </a:t>
            </a:r>
            <a:endParaRPr lang="en-IN" dirty="0"/>
          </a:p>
          <a:p>
            <a:r>
              <a:rPr lang="hi-IN" dirty="0"/>
              <a:t>(</a:t>
            </a:r>
            <a:r>
              <a:rPr lang="en-IN" dirty="0"/>
              <a:t>MARKING FORMAT)</a:t>
            </a:r>
            <a:endParaRPr dirty="0"/>
          </a:p>
        </p:txBody>
      </p:sp>
      <p:pic>
        <p:nvPicPr>
          <p:cNvPr id="342" name="Image" descr="Image"/>
          <p:cNvPicPr>
            <a:picLocks noChangeAspect="1"/>
          </p:cNvPicPr>
          <p:nvPr/>
        </p:nvPicPr>
        <p:blipFill>
          <a:blip r:embed="rId2"/>
          <a:stretch>
            <a:fillRect/>
          </a:stretch>
        </p:blipFill>
        <p:spPr>
          <a:xfrm>
            <a:off x="11314213" y="3368210"/>
            <a:ext cx="10745638" cy="7874001"/>
          </a:xfrm>
          <a:prstGeom prst="rect">
            <a:avLst/>
          </a:prstGeom>
          <a:ln w="12700">
            <a:miter lim="400000"/>
          </a:ln>
        </p:spPr>
      </p:pic>
      <p:pic>
        <p:nvPicPr>
          <p:cNvPr id="2" name="Picture 1" descr="A logo with text on it&#10;&#10;AI-generated content may be incorrect.">
            <a:extLst>
              <a:ext uri="{FF2B5EF4-FFF2-40B4-BE49-F238E27FC236}">
                <a16:creationId xmlns:a16="http://schemas.microsoft.com/office/drawing/2014/main" id="{5D49F9F0-CC0C-6D78-800D-E1D396822C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600"/>
            <a:ext cx="3258094" cy="2219517"/>
          </a:xfrm>
          <a:prstGeom prst="rect">
            <a:avLst/>
          </a:prstGeom>
        </p:spPr>
      </p:pic>
      <p:pic>
        <p:nvPicPr>
          <p:cNvPr id="3" name="Picture 2">
            <a:extLst>
              <a:ext uri="{FF2B5EF4-FFF2-40B4-BE49-F238E27FC236}">
                <a16:creationId xmlns:a16="http://schemas.microsoft.com/office/drawing/2014/main" id="{EB7EE500-376F-2C45-7270-1203533BCC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82269" y="156729"/>
            <a:ext cx="2678871" cy="2321117"/>
          </a:xfrm>
          <a:prstGeom prst="rect">
            <a:avLst/>
          </a:prstGeom>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PEER | CSSR | INDIA"/>
          <p:cNvSpPr txBox="1"/>
          <p:nvPr/>
        </p:nvSpPr>
        <p:spPr>
          <a:xfrm>
            <a:off x="602390" y="12876838"/>
            <a:ext cx="4642558" cy="527427"/>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t>NDRF</a:t>
            </a:r>
            <a:r>
              <a:rPr dirty="0"/>
              <a:t> | CSSR | INDIA</a:t>
            </a:r>
          </a:p>
        </p:txBody>
      </p:sp>
      <p:sp>
        <p:nvSpPr>
          <p:cNvPr id="345" name="Rectangle"/>
          <p:cNvSpPr/>
          <p:nvPr/>
        </p:nvSpPr>
        <p:spPr>
          <a:xfrm>
            <a:off x="1016000" y="13512800"/>
            <a:ext cx="3815338" cy="203200"/>
          </a:xfrm>
          <a:prstGeom prst="rect">
            <a:avLst/>
          </a:prstGeom>
          <a:solidFill>
            <a:srgbClr val="C00000"/>
          </a:solidFill>
          <a:ln w="12700">
            <a:miter lim="400000"/>
          </a:ln>
        </p:spPr>
        <p:txBody>
          <a:bodyPr lIns="78283" tIns="78283" rIns="78283" bIns="78283"/>
          <a:lstStyle/>
          <a:p>
            <a:endParaRPr/>
          </a:p>
        </p:txBody>
      </p:sp>
      <p:sp>
        <p:nvSpPr>
          <p:cNvPr id="346" name="PPT 4 -"/>
          <p:cNvSpPr txBox="1"/>
          <p:nvPr/>
        </p:nvSpPr>
        <p:spPr>
          <a:xfrm>
            <a:off x="21512909" y="12813338"/>
            <a:ext cx="1398782" cy="6772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p>
            <a:pPr algn="ctr" defTabSz="2438400">
              <a:spcBef>
                <a:spcPts val="600"/>
              </a:spcBef>
              <a:defRPr sz="3000">
                <a:solidFill>
                  <a:srgbClr val="535353"/>
                </a:solidFill>
                <a:latin typeface="Open Sans"/>
                <a:ea typeface="Open Sans"/>
                <a:cs typeface="Open Sans"/>
                <a:sym typeface="Open Sans"/>
              </a:defRPr>
            </a:pPr>
            <a:r>
              <a:rPr b="1"/>
              <a:t>PPT 4</a:t>
            </a:r>
            <a:r>
              <a:rPr b="1" spc="-59"/>
              <a:t> </a:t>
            </a:r>
            <a:r>
              <a:rPr b="1"/>
              <a:t>-</a:t>
            </a:r>
          </a:p>
        </p:txBody>
      </p:sp>
      <p:sp>
        <p:nvSpPr>
          <p:cNvPr id="347" name="Rectangle"/>
          <p:cNvSpPr/>
          <p:nvPr/>
        </p:nvSpPr>
        <p:spPr>
          <a:xfrm>
            <a:off x="21539200" y="13512800"/>
            <a:ext cx="1879600" cy="203200"/>
          </a:xfrm>
          <a:prstGeom prst="rect">
            <a:avLst/>
          </a:prstGeom>
          <a:solidFill>
            <a:srgbClr val="C00000"/>
          </a:solidFill>
          <a:ln w="12700">
            <a:miter lim="400000"/>
          </a:ln>
        </p:spPr>
        <p:txBody>
          <a:bodyPr lIns="78283" tIns="78283" rIns="78283" bIns="78283"/>
          <a:lstStyle/>
          <a:p>
            <a:endParaRPr/>
          </a:p>
        </p:txBody>
      </p:sp>
      <p:sp>
        <p:nvSpPr>
          <p:cNvPr id="34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23</a:t>
            </a:fld>
            <a:endParaRPr/>
          </a:p>
        </p:txBody>
      </p:sp>
      <p:sp>
        <p:nvSpPr>
          <p:cNvPr id="349" name="Sample Marking:…"/>
          <p:cNvSpPr txBox="1"/>
          <p:nvPr/>
        </p:nvSpPr>
        <p:spPr>
          <a:xfrm>
            <a:off x="1016000" y="3008900"/>
            <a:ext cx="8808720" cy="54764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p>
            <a:pPr defTabSz="1896340">
              <a:lnSpc>
                <a:spcPct val="90000"/>
              </a:lnSpc>
              <a:defRPr sz="6400" b="1" cap="all">
                <a:solidFill>
                  <a:srgbClr val="C00000"/>
                </a:solidFill>
                <a:latin typeface="Open Sans"/>
                <a:ea typeface="Open Sans"/>
                <a:cs typeface="Open Sans"/>
                <a:sym typeface="Open Sans"/>
              </a:defRPr>
            </a:pPr>
            <a:r>
              <a:rPr lang="hi-IN" dirty="0"/>
              <a:t>नमूना मार्किंग: "कार्य प्रगति पर है" </a:t>
            </a:r>
            <a:endParaRPr lang="en-IN" dirty="0"/>
          </a:p>
          <a:p>
            <a:pPr defTabSz="1896340">
              <a:lnSpc>
                <a:spcPct val="90000"/>
              </a:lnSpc>
              <a:defRPr sz="6400" b="1" cap="all">
                <a:solidFill>
                  <a:srgbClr val="C00000"/>
                </a:solidFill>
                <a:latin typeface="Open Sans"/>
                <a:ea typeface="Open Sans"/>
                <a:cs typeface="Open Sans"/>
                <a:sym typeface="Open Sans"/>
              </a:defRPr>
            </a:pPr>
            <a:endParaRPr lang="en-IN" dirty="0"/>
          </a:p>
          <a:p>
            <a:pPr defTabSz="1896340">
              <a:lnSpc>
                <a:spcPct val="90000"/>
              </a:lnSpc>
              <a:defRPr sz="6400" b="1" cap="all">
                <a:solidFill>
                  <a:srgbClr val="C00000"/>
                </a:solidFill>
                <a:latin typeface="Open Sans"/>
                <a:ea typeface="Open Sans"/>
                <a:cs typeface="Open Sans"/>
                <a:sym typeface="Open Sans"/>
              </a:defRPr>
            </a:pPr>
            <a:r>
              <a:rPr lang="hi-IN" dirty="0"/>
              <a:t>(</a:t>
            </a:r>
            <a:r>
              <a:rPr lang="en-IN" dirty="0"/>
              <a:t>SAMPLE MARKING: “WORK IN PROGRESS”)</a:t>
            </a:r>
            <a:endParaRPr dirty="0"/>
          </a:p>
        </p:txBody>
      </p:sp>
      <p:pic>
        <p:nvPicPr>
          <p:cNvPr id="350" name="Image" descr="Image"/>
          <p:cNvPicPr>
            <a:picLocks noChangeAspect="1"/>
          </p:cNvPicPr>
          <p:nvPr/>
        </p:nvPicPr>
        <p:blipFill>
          <a:blip r:embed="rId2"/>
          <a:stretch>
            <a:fillRect/>
          </a:stretch>
        </p:blipFill>
        <p:spPr>
          <a:xfrm>
            <a:off x="11603084" y="3500292"/>
            <a:ext cx="10745639" cy="7874001"/>
          </a:xfrm>
          <a:prstGeom prst="rect">
            <a:avLst/>
          </a:prstGeom>
          <a:ln w="12700">
            <a:miter lim="400000"/>
          </a:ln>
        </p:spPr>
      </p:pic>
      <p:pic>
        <p:nvPicPr>
          <p:cNvPr id="2" name="Picture 1" descr="A logo with text on it&#10;&#10;AI-generated content may be incorrect.">
            <a:extLst>
              <a:ext uri="{FF2B5EF4-FFF2-40B4-BE49-F238E27FC236}">
                <a16:creationId xmlns:a16="http://schemas.microsoft.com/office/drawing/2014/main" id="{B4E46A79-B938-BF37-59D0-59255C91C1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600"/>
            <a:ext cx="3258094" cy="2219517"/>
          </a:xfrm>
          <a:prstGeom prst="rect">
            <a:avLst/>
          </a:prstGeom>
        </p:spPr>
      </p:pic>
      <p:pic>
        <p:nvPicPr>
          <p:cNvPr id="3" name="Picture 2">
            <a:extLst>
              <a:ext uri="{FF2B5EF4-FFF2-40B4-BE49-F238E27FC236}">
                <a16:creationId xmlns:a16="http://schemas.microsoft.com/office/drawing/2014/main" id="{5A61359B-B1A2-2BD0-C151-E02F3AFAF4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82269" y="156729"/>
            <a:ext cx="2678871" cy="2321117"/>
          </a:xfrm>
          <a:prstGeom prst="rect">
            <a:avLst/>
          </a:prstGeom>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PEER | CSSR | INDIA"/>
          <p:cNvSpPr txBox="1"/>
          <p:nvPr/>
        </p:nvSpPr>
        <p:spPr>
          <a:xfrm>
            <a:off x="602390" y="12876838"/>
            <a:ext cx="4642558" cy="527427"/>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t>NDRF</a:t>
            </a:r>
            <a:r>
              <a:rPr dirty="0"/>
              <a:t> | CSSR | INDIA</a:t>
            </a:r>
          </a:p>
        </p:txBody>
      </p:sp>
      <p:sp>
        <p:nvSpPr>
          <p:cNvPr id="353" name="Rectangle"/>
          <p:cNvSpPr/>
          <p:nvPr/>
        </p:nvSpPr>
        <p:spPr>
          <a:xfrm>
            <a:off x="1016000" y="13512800"/>
            <a:ext cx="3815338" cy="203200"/>
          </a:xfrm>
          <a:prstGeom prst="rect">
            <a:avLst/>
          </a:prstGeom>
          <a:solidFill>
            <a:srgbClr val="C00000"/>
          </a:solidFill>
          <a:ln w="12700">
            <a:miter lim="400000"/>
          </a:ln>
        </p:spPr>
        <p:txBody>
          <a:bodyPr lIns="78283" tIns="78283" rIns="78283" bIns="78283"/>
          <a:lstStyle/>
          <a:p>
            <a:endParaRPr/>
          </a:p>
        </p:txBody>
      </p:sp>
      <p:sp>
        <p:nvSpPr>
          <p:cNvPr id="354" name="PPT 4 -"/>
          <p:cNvSpPr txBox="1"/>
          <p:nvPr/>
        </p:nvSpPr>
        <p:spPr>
          <a:xfrm>
            <a:off x="21512909" y="12813338"/>
            <a:ext cx="1398782" cy="6772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p>
            <a:pPr algn="ctr" defTabSz="2438400">
              <a:spcBef>
                <a:spcPts val="600"/>
              </a:spcBef>
              <a:defRPr sz="3000">
                <a:solidFill>
                  <a:srgbClr val="535353"/>
                </a:solidFill>
                <a:latin typeface="Open Sans"/>
                <a:ea typeface="Open Sans"/>
                <a:cs typeface="Open Sans"/>
                <a:sym typeface="Open Sans"/>
              </a:defRPr>
            </a:pPr>
            <a:r>
              <a:rPr b="1"/>
              <a:t>PPT 4</a:t>
            </a:r>
            <a:r>
              <a:rPr b="1" spc="-59"/>
              <a:t> </a:t>
            </a:r>
            <a:r>
              <a:rPr b="1"/>
              <a:t>-</a:t>
            </a:r>
          </a:p>
        </p:txBody>
      </p:sp>
      <p:sp>
        <p:nvSpPr>
          <p:cNvPr id="355" name="Rectangle"/>
          <p:cNvSpPr/>
          <p:nvPr/>
        </p:nvSpPr>
        <p:spPr>
          <a:xfrm>
            <a:off x="21539200" y="13512800"/>
            <a:ext cx="1879600" cy="203200"/>
          </a:xfrm>
          <a:prstGeom prst="rect">
            <a:avLst/>
          </a:prstGeom>
          <a:solidFill>
            <a:srgbClr val="C00000"/>
          </a:solidFill>
          <a:ln w="12700">
            <a:miter lim="400000"/>
          </a:ln>
        </p:spPr>
        <p:txBody>
          <a:bodyPr lIns="78283" tIns="78283" rIns="78283" bIns="78283"/>
          <a:lstStyle/>
          <a:p>
            <a:endParaRPr/>
          </a:p>
        </p:txBody>
      </p:sp>
      <p:sp>
        <p:nvSpPr>
          <p:cNvPr id="356"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24</a:t>
            </a:fld>
            <a:endParaRPr/>
          </a:p>
        </p:txBody>
      </p:sp>
      <p:sp>
        <p:nvSpPr>
          <p:cNvPr id="357" name="Sample Marking:…"/>
          <p:cNvSpPr txBox="1"/>
          <p:nvPr/>
        </p:nvSpPr>
        <p:spPr>
          <a:xfrm>
            <a:off x="868759" y="3213965"/>
            <a:ext cx="7970441" cy="45900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p>
            <a:pPr defTabSz="1896340">
              <a:lnSpc>
                <a:spcPct val="90000"/>
              </a:lnSpc>
              <a:defRPr sz="6400" b="1" cap="all">
                <a:solidFill>
                  <a:srgbClr val="C00000"/>
                </a:solidFill>
                <a:latin typeface="Open Sans"/>
                <a:ea typeface="Open Sans"/>
                <a:cs typeface="Open Sans"/>
                <a:sym typeface="Open Sans"/>
              </a:defRPr>
            </a:pPr>
            <a:r>
              <a:rPr lang="hi-IN" dirty="0"/>
              <a:t>नमूना मार्किंग: "कार्य पूरा हुआ" </a:t>
            </a:r>
            <a:endParaRPr lang="en-IN" dirty="0"/>
          </a:p>
          <a:p>
            <a:pPr defTabSz="1896340">
              <a:lnSpc>
                <a:spcPct val="90000"/>
              </a:lnSpc>
              <a:defRPr sz="6400" b="1" cap="all">
                <a:solidFill>
                  <a:srgbClr val="C00000"/>
                </a:solidFill>
                <a:latin typeface="Open Sans"/>
                <a:ea typeface="Open Sans"/>
                <a:cs typeface="Open Sans"/>
                <a:sym typeface="Open Sans"/>
              </a:defRPr>
            </a:pPr>
            <a:r>
              <a:rPr lang="hi-IN" dirty="0"/>
              <a:t>(</a:t>
            </a:r>
            <a:r>
              <a:rPr lang="en-IN" dirty="0"/>
              <a:t>SAMPLE MARKING: “WORK COMPLETED”)</a:t>
            </a:r>
          </a:p>
        </p:txBody>
      </p:sp>
      <p:pic>
        <p:nvPicPr>
          <p:cNvPr id="358" name="Image" descr="Image"/>
          <p:cNvPicPr>
            <a:picLocks noChangeAspect="1"/>
          </p:cNvPicPr>
          <p:nvPr/>
        </p:nvPicPr>
        <p:blipFill>
          <a:blip r:embed="rId2"/>
          <a:stretch>
            <a:fillRect/>
          </a:stretch>
        </p:blipFill>
        <p:spPr>
          <a:xfrm>
            <a:off x="8361083" y="3322500"/>
            <a:ext cx="14962125" cy="8545352"/>
          </a:xfrm>
          <a:prstGeom prst="rect">
            <a:avLst/>
          </a:prstGeom>
          <a:ln w="12700">
            <a:miter lim="400000"/>
          </a:ln>
        </p:spPr>
      </p:pic>
      <p:pic>
        <p:nvPicPr>
          <p:cNvPr id="2" name="Picture 1" descr="A logo with text on it&#10;&#10;AI-generated content may be incorrect.">
            <a:extLst>
              <a:ext uri="{FF2B5EF4-FFF2-40B4-BE49-F238E27FC236}">
                <a16:creationId xmlns:a16="http://schemas.microsoft.com/office/drawing/2014/main" id="{B59FC9FB-CF29-3DDE-BCF9-C1ADA9879C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600"/>
            <a:ext cx="3258094" cy="2219517"/>
          </a:xfrm>
          <a:prstGeom prst="rect">
            <a:avLst/>
          </a:prstGeom>
        </p:spPr>
      </p:pic>
      <p:pic>
        <p:nvPicPr>
          <p:cNvPr id="3" name="Picture 2">
            <a:extLst>
              <a:ext uri="{FF2B5EF4-FFF2-40B4-BE49-F238E27FC236}">
                <a16:creationId xmlns:a16="http://schemas.microsoft.com/office/drawing/2014/main" id="{8520DE24-DBAB-99D2-45AA-D7FF8EAEC7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82269" y="156729"/>
            <a:ext cx="2678871" cy="2321117"/>
          </a:xfrm>
          <a:prstGeom prst="rect">
            <a:avLst/>
          </a:prstGeom>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 name="image.jpeg" descr="image.jpeg"/>
          <p:cNvPicPr>
            <a:picLocks noChangeAspect="1"/>
          </p:cNvPicPr>
          <p:nvPr/>
        </p:nvPicPr>
        <p:blipFill>
          <a:blip r:embed="rId2"/>
          <a:stretch>
            <a:fillRect/>
          </a:stretch>
        </p:blipFill>
        <p:spPr>
          <a:xfrm>
            <a:off x="716025" y="2977155"/>
            <a:ext cx="22951950" cy="10449303"/>
          </a:xfrm>
          <a:prstGeom prst="rect">
            <a:avLst/>
          </a:prstGeom>
          <a:ln w="12700">
            <a:miter lim="400000"/>
          </a:ln>
        </p:spPr>
      </p:pic>
      <p:sp>
        <p:nvSpPr>
          <p:cNvPr id="361" name="PEER | CSSR | INDIA"/>
          <p:cNvSpPr txBox="1"/>
          <p:nvPr/>
        </p:nvSpPr>
        <p:spPr>
          <a:xfrm>
            <a:off x="602390" y="12876838"/>
            <a:ext cx="4642558" cy="527427"/>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t>NDRF</a:t>
            </a:r>
            <a:r>
              <a:rPr dirty="0"/>
              <a:t> | CSSR | INDIA</a:t>
            </a:r>
          </a:p>
        </p:txBody>
      </p:sp>
      <p:sp>
        <p:nvSpPr>
          <p:cNvPr id="362" name="Rectangle"/>
          <p:cNvSpPr/>
          <p:nvPr/>
        </p:nvSpPr>
        <p:spPr>
          <a:xfrm>
            <a:off x="1016000" y="13512800"/>
            <a:ext cx="3815338" cy="203200"/>
          </a:xfrm>
          <a:prstGeom prst="rect">
            <a:avLst/>
          </a:prstGeom>
          <a:solidFill>
            <a:srgbClr val="C00000"/>
          </a:solidFill>
          <a:ln w="12700">
            <a:miter lim="400000"/>
          </a:ln>
        </p:spPr>
        <p:txBody>
          <a:bodyPr lIns="78283" tIns="78283" rIns="78283" bIns="78283"/>
          <a:lstStyle/>
          <a:p>
            <a:endParaRPr/>
          </a:p>
        </p:txBody>
      </p:sp>
      <p:sp>
        <p:nvSpPr>
          <p:cNvPr id="363" name="PPT 4 -"/>
          <p:cNvSpPr txBox="1"/>
          <p:nvPr/>
        </p:nvSpPr>
        <p:spPr>
          <a:xfrm>
            <a:off x="21512909" y="12813338"/>
            <a:ext cx="1398782" cy="6772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p>
            <a:pPr algn="ctr" defTabSz="2438400">
              <a:spcBef>
                <a:spcPts val="600"/>
              </a:spcBef>
              <a:defRPr sz="3000">
                <a:solidFill>
                  <a:srgbClr val="535353"/>
                </a:solidFill>
                <a:latin typeface="Open Sans"/>
                <a:ea typeface="Open Sans"/>
                <a:cs typeface="Open Sans"/>
                <a:sym typeface="Open Sans"/>
              </a:defRPr>
            </a:pPr>
            <a:r>
              <a:rPr b="1"/>
              <a:t>PPT 4</a:t>
            </a:r>
            <a:r>
              <a:rPr b="1" spc="-59"/>
              <a:t> </a:t>
            </a:r>
            <a:r>
              <a:rPr b="1"/>
              <a:t>-</a:t>
            </a:r>
          </a:p>
        </p:txBody>
      </p:sp>
      <p:sp>
        <p:nvSpPr>
          <p:cNvPr id="364" name="Rectangle"/>
          <p:cNvSpPr/>
          <p:nvPr/>
        </p:nvSpPr>
        <p:spPr>
          <a:xfrm>
            <a:off x="21539200" y="13512800"/>
            <a:ext cx="1879600" cy="203200"/>
          </a:xfrm>
          <a:prstGeom prst="rect">
            <a:avLst/>
          </a:prstGeom>
          <a:solidFill>
            <a:srgbClr val="C00000"/>
          </a:solidFill>
          <a:ln w="12700">
            <a:miter lim="400000"/>
          </a:ln>
        </p:spPr>
        <p:txBody>
          <a:bodyPr lIns="78283" tIns="78283" rIns="78283" bIns="78283"/>
          <a:lstStyle/>
          <a:p>
            <a:endParaRPr/>
          </a:p>
        </p:txBody>
      </p:sp>
      <p:sp>
        <p:nvSpPr>
          <p:cNvPr id="36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25</a:t>
            </a:fld>
            <a:endParaRPr/>
          </a:p>
        </p:txBody>
      </p:sp>
      <p:sp>
        <p:nvSpPr>
          <p:cNvPr id="366" name="Sample Marking:…"/>
          <p:cNvSpPr txBox="1"/>
          <p:nvPr/>
        </p:nvSpPr>
        <p:spPr>
          <a:xfrm>
            <a:off x="4995091" y="311735"/>
            <a:ext cx="14950181" cy="26510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p>
            <a:pPr algn="ctr" defTabSz="1896340">
              <a:lnSpc>
                <a:spcPct val="90000"/>
              </a:lnSpc>
              <a:defRPr sz="6400" b="1" cap="all">
                <a:solidFill>
                  <a:srgbClr val="C00000"/>
                </a:solidFill>
                <a:latin typeface="Open Sans"/>
                <a:ea typeface="Open Sans"/>
                <a:cs typeface="Open Sans"/>
                <a:sym typeface="Open Sans"/>
              </a:defRPr>
            </a:pPr>
            <a:r>
              <a:rPr lang="hi-IN" sz="6000" dirty="0"/>
              <a:t>नमूना मार्किंग: "कार्य पूरा हुआ" </a:t>
            </a:r>
          </a:p>
          <a:p>
            <a:pPr algn="ctr" defTabSz="1896340">
              <a:lnSpc>
                <a:spcPct val="90000"/>
              </a:lnSpc>
              <a:defRPr sz="6400" b="1" cap="all">
                <a:solidFill>
                  <a:srgbClr val="C00000"/>
                </a:solidFill>
                <a:latin typeface="Open Sans"/>
                <a:ea typeface="Open Sans"/>
                <a:cs typeface="Open Sans"/>
                <a:sym typeface="Open Sans"/>
              </a:defRPr>
            </a:pPr>
            <a:r>
              <a:rPr lang="hi-IN" sz="6000" dirty="0"/>
              <a:t>(</a:t>
            </a:r>
            <a:r>
              <a:rPr lang="en-IN" sz="6000" dirty="0"/>
              <a:t>SAMPLE MARKING: “WORK COMPLETED”)</a:t>
            </a:r>
          </a:p>
        </p:txBody>
      </p:sp>
      <p:pic>
        <p:nvPicPr>
          <p:cNvPr id="2" name="Picture 1" descr="A logo with text on it&#10;&#10;AI-generated content may be incorrect.">
            <a:extLst>
              <a:ext uri="{FF2B5EF4-FFF2-40B4-BE49-F238E27FC236}">
                <a16:creationId xmlns:a16="http://schemas.microsoft.com/office/drawing/2014/main" id="{A11177DC-42DF-A4BD-A5E2-6053D0B2E6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600"/>
            <a:ext cx="3258094" cy="2219517"/>
          </a:xfrm>
          <a:prstGeom prst="rect">
            <a:avLst/>
          </a:prstGeom>
        </p:spPr>
      </p:pic>
      <p:pic>
        <p:nvPicPr>
          <p:cNvPr id="3" name="Picture 2">
            <a:extLst>
              <a:ext uri="{FF2B5EF4-FFF2-40B4-BE49-F238E27FC236}">
                <a16:creationId xmlns:a16="http://schemas.microsoft.com/office/drawing/2014/main" id="{0FA07014-B300-EF85-5F27-4FE2343633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82269" y="156729"/>
            <a:ext cx="2678871" cy="2321117"/>
          </a:xfrm>
          <a:prstGeom prst="rect">
            <a:avLst/>
          </a:prstGeom>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PEER | CSSR | INDIA"/>
          <p:cNvSpPr txBox="1"/>
          <p:nvPr/>
        </p:nvSpPr>
        <p:spPr>
          <a:xfrm>
            <a:off x="602390" y="12876838"/>
            <a:ext cx="4642558" cy="527427"/>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t>NDRF</a:t>
            </a:r>
            <a:r>
              <a:rPr dirty="0"/>
              <a:t> | CSSR | INDIA</a:t>
            </a:r>
          </a:p>
        </p:txBody>
      </p:sp>
      <p:sp>
        <p:nvSpPr>
          <p:cNvPr id="369" name="Rectangle"/>
          <p:cNvSpPr/>
          <p:nvPr/>
        </p:nvSpPr>
        <p:spPr>
          <a:xfrm>
            <a:off x="1016000" y="13512800"/>
            <a:ext cx="3815338" cy="203200"/>
          </a:xfrm>
          <a:prstGeom prst="rect">
            <a:avLst/>
          </a:prstGeom>
          <a:solidFill>
            <a:srgbClr val="C00000"/>
          </a:solidFill>
          <a:ln w="12700">
            <a:miter lim="400000"/>
          </a:ln>
        </p:spPr>
        <p:txBody>
          <a:bodyPr lIns="78283" tIns="78283" rIns="78283" bIns="78283"/>
          <a:lstStyle/>
          <a:p>
            <a:endParaRPr/>
          </a:p>
        </p:txBody>
      </p:sp>
      <p:sp>
        <p:nvSpPr>
          <p:cNvPr id="370" name="PPT 4 -"/>
          <p:cNvSpPr txBox="1"/>
          <p:nvPr/>
        </p:nvSpPr>
        <p:spPr>
          <a:xfrm>
            <a:off x="21512909" y="12813338"/>
            <a:ext cx="1398782" cy="6772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p>
            <a:pPr algn="ctr" defTabSz="2438400">
              <a:spcBef>
                <a:spcPts val="600"/>
              </a:spcBef>
              <a:defRPr sz="3000">
                <a:solidFill>
                  <a:srgbClr val="535353"/>
                </a:solidFill>
                <a:latin typeface="Open Sans"/>
                <a:ea typeface="Open Sans"/>
                <a:cs typeface="Open Sans"/>
                <a:sym typeface="Open Sans"/>
              </a:defRPr>
            </a:pPr>
            <a:r>
              <a:rPr b="1"/>
              <a:t>PPT 4</a:t>
            </a:r>
            <a:r>
              <a:rPr b="1" spc="-59"/>
              <a:t> </a:t>
            </a:r>
            <a:r>
              <a:rPr b="1"/>
              <a:t>-</a:t>
            </a:r>
          </a:p>
        </p:txBody>
      </p:sp>
      <p:sp>
        <p:nvSpPr>
          <p:cNvPr id="371" name="Rectangle"/>
          <p:cNvSpPr/>
          <p:nvPr/>
        </p:nvSpPr>
        <p:spPr>
          <a:xfrm>
            <a:off x="21539200" y="13512800"/>
            <a:ext cx="1879600" cy="203200"/>
          </a:xfrm>
          <a:prstGeom prst="rect">
            <a:avLst/>
          </a:prstGeom>
          <a:solidFill>
            <a:srgbClr val="C00000"/>
          </a:solidFill>
          <a:ln w="12700">
            <a:miter lim="400000"/>
          </a:ln>
        </p:spPr>
        <p:txBody>
          <a:bodyPr lIns="78283" tIns="78283" rIns="78283" bIns="78283"/>
          <a:lstStyle/>
          <a:p>
            <a:endParaRPr/>
          </a:p>
        </p:txBody>
      </p:sp>
      <p:sp>
        <p:nvSpPr>
          <p:cNvPr id="372"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26</a:t>
            </a:fld>
            <a:endParaRPr/>
          </a:p>
        </p:txBody>
      </p:sp>
      <p:pic>
        <p:nvPicPr>
          <p:cNvPr id="373" name="Image" descr="Image"/>
          <p:cNvPicPr>
            <a:picLocks noChangeAspect="1"/>
          </p:cNvPicPr>
          <p:nvPr/>
        </p:nvPicPr>
        <p:blipFill>
          <a:blip r:embed="rId2"/>
          <a:srcRect l="751" b="89870"/>
          <a:stretch>
            <a:fillRect/>
          </a:stretch>
        </p:blipFill>
        <p:spPr>
          <a:xfrm>
            <a:off x="11718601" y="4931130"/>
            <a:ext cx="7230362" cy="5682065"/>
          </a:xfrm>
          <a:prstGeom prst="rect">
            <a:avLst/>
          </a:prstGeom>
          <a:ln w="12700">
            <a:miter lim="400000"/>
          </a:ln>
        </p:spPr>
      </p:pic>
      <p:sp>
        <p:nvSpPr>
          <p:cNvPr id="374" name="Potential Victim Location"/>
          <p:cNvSpPr txBox="1"/>
          <p:nvPr/>
        </p:nvSpPr>
        <p:spPr>
          <a:xfrm>
            <a:off x="1016000" y="3458000"/>
            <a:ext cx="18521680" cy="1930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90000"/>
              </a:lnSpc>
              <a:defRPr sz="6400" b="1" cap="all">
                <a:solidFill>
                  <a:srgbClr val="C00000"/>
                </a:solidFill>
                <a:latin typeface="Open Sans"/>
                <a:ea typeface="Open Sans"/>
                <a:cs typeface="Open Sans"/>
                <a:sym typeface="Open Sans"/>
              </a:defRPr>
            </a:lvl1pPr>
          </a:lstStyle>
          <a:p>
            <a:r>
              <a:rPr lang="hi-IN" dirty="0"/>
              <a:t>संभावित पीड़ित स्थान </a:t>
            </a:r>
            <a:endParaRPr lang="en-IN" dirty="0"/>
          </a:p>
          <a:p>
            <a:r>
              <a:rPr lang="hi-IN" dirty="0"/>
              <a:t>(</a:t>
            </a:r>
            <a:r>
              <a:rPr lang="en-IN" dirty="0"/>
              <a:t>POTENTIAL VICTIM LOCATION) </a:t>
            </a:r>
            <a:endParaRPr lang="hi-IN" dirty="0"/>
          </a:p>
        </p:txBody>
      </p:sp>
      <p:sp>
        <p:nvSpPr>
          <p:cNvPr id="375" name="Draw a large “V” as close as possible to the location of known or potential victim(s)."/>
          <p:cNvSpPr txBox="1"/>
          <p:nvPr/>
        </p:nvSpPr>
        <p:spPr>
          <a:xfrm>
            <a:off x="1038262" y="6455628"/>
            <a:ext cx="8413371" cy="2374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tabLst>
                <a:tab pos="2286000" algn="l"/>
                <a:tab pos="3644900" algn="l"/>
                <a:tab pos="5029200" algn="l"/>
                <a:tab pos="6388100" algn="l"/>
              </a:tabLst>
              <a:defRPr sz="4800">
                <a:latin typeface="Open Sans"/>
                <a:ea typeface="Open Sans"/>
                <a:cs typeface="Open Sans"/>
                <a:sym typeface="Open Sans"/>
              </a:defRPr>
            </a:lvl1pPr>
          </a:lstStyle>
          <a:p>
            <a:r>
              <a:rPr lang="hi-IN" dirty="0"/>
              <a:t>ज्ञात या संभावित पीड़ित (पीड़ितों) के स्थान के जितना संभव हो सके उतना करीब एक बड़ा "</a:t>
            </a:r>
            <a:r>
              <a:rPr lang="en-IN" dirty="0"/>
              <a:t>V" </a:t>
            </a:r>
            <a:r>
              <a:rPr lang="hi-IN" dirty="0"/>
              <a:t>बनाएं।</a:t>
            </a:r>
            <a:endParaRPr dirty="0"/>
          </a:p>
        </p:txBody>
      </p:sp>
      <p:pic>
        <p:nvPicPr>
          <p:cNvPr id="2" name="Picture 1" descr="A logo with text on it&#10;&#10;AI-generated content may be incorrect.">
            <a:extLst>
              <a:ext uri="{FF2B5EF4-FFF2-40B4-BE49-F238E27FC236}">
                <a16:creationId xmlns:a16="http://schemas.microsoft.com/office/drawing/2014/main" id="{DE0CA76A-C033-B2EB-91D1-05338F23E8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600"/>
            <a:ext cx="3258094" cy="2219517"/>
          </a:xfrm>
          <a:prstGeom prst="rect">
            <a:avLst/>
          </a:prstGeom>
        </p:spPr>
      </p:pic>
      <p:pic>
        <p:nvPicPr>
          <p:cNvPr id="3" name="Picture 2">
            <a:extLst>
              <a:ext uri="{FF2B5EF4-FFF2-40B4-BE49-F238E27FC236}">
                <a16:creationId xmlns:a16="http://schemas.microsoft.com/office/drawing/2014/main" id="{017DCF76-E2AA-ABAF-BBEA-96FE8552F6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82269" y="156729"/>
            <a:ext cx="2678871" cy="2321117"/>
          </a:xfrm>
          <a:prstGeom prst="rect">
            <a:avLst/>
          </a:prstGeom>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PEER | CSSR | INDIA"/>
          <p:cNvSpPr txBox="1"/>
          <p:nvPr/>
        </p:nvSpPr>
        <p:spPr>
          <a:xfrm>
            <a:off x="602390" y="12876838"/>
            <a:ext cx="4642558" cy="527427"/>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t>NDRF</a:t>
            </a:r>
            <a:r>
              <a:rPr dirty="0"/>
              <a:t> | CSSR | INDIA</a:t>
            </a:r>
          </a:p>
        </p:txBody>
      </p:sp>
      <p:sp>
        <p:nvSpPr>
          <p:cNvPr id="378" name="Rectangle"/>
          <p:cNvSpPr/>
          <p:nvPr/>
        </p:nvSpPr>
        <p:spPr>
          <a:xfrm>
            <a:off x="1016000" y="13512800"/>
            <a:ext cx="3815338" cy="203200"/>
          </a:xfrm>
          <a:prstGeom prst="rect">
            <a:avLst/>
          </a:prstGeom>
          <a:solidFill>
            <a:srgbClr val="C00000"/>
          </a:solidFill>
          <a:ln w="12700">
            <a:miter lim="400000"/>
          </a:ln>
        </p:spPr>
        <p:txBody>
          <a:bodyPr lIns="78283" tIns="78283" rIns="78283" bIns="78283"/>
          <a:lstStyle/>
          <a:p>
            <a:endParaRPr/>
          </a:p>
        </p:txBody>
      </p:sp>
      <p:sp>
        <p:nvSpPr>
          <p:cNvPr id="379" name="PPT 4 -"/>
          <p:cNvSpPr txBox="1"/>
          <p:nvPr/>
        </p:nvSpPr>
        <p:spPr>
          <a:xfrm>
            <a:off x="21512909" y="12813338"/>
            <a:ext cx="1398782" cy="6772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p>
            <a:pPr algn="ctr" defTabSz="2438400">
              <a:spcBef>
                <a:spcPts val="600"/>
              </a:spcBef>
              <a:defRPr sz="3000">
                <a:solidFill>
                  <a:srgbClr val="535353"/>
                </a:solidFill>
                <a:latin typeface="Open Sans"/>
                <a:ea typeface="Open Sans"/>
                <a:cs typeface="Open Sans"/>
                <a:sym typeface="Open Sans"/>
              </a:defRPr>
            </a:pPr>
            <a:r>
              <a:rPr b="1"/>
              <a:t>PPT 4</a:t>
            </a:r>
            <a:r>
              <a:rPr b="1" spc="-59"/>
              <a:t> </a:t>
            </a:r>
            <a:r>
              <a:rPr b="1"/>
              <a:t>-</a:t>
            </a:r>
          </a:p>
        </p:txBody>
      </p:sp>
      <p:sp>
        <p:nvSpPr>
          <p:cNvPr id="380" name="Rectangle"/>
          <p:cNvSpPr/>
          <p:nvPr/>
        </p:nvSpPr>
        <p:spPr>
          <a:xfrm>
            <a:off x="21539200" y="13512800"/>
            <a:ext cx="1879600" cy="203200"/>
          </a:xfrm>
          <a:prstGeom prst="rect">
            <a:avLst/>
          </a:prstGeom>
          <a:solidFill>
            <a:srgbClr val="C00000"/>
          </a:solidFill>
          <a:ln w="12700">
            <a:miter lim="400000"/>
          </a:ln>
        </p:spPr>
        <p:txBody>
          <a:bodyPr lIns="78283" tIns="78283" rIns="78283" bIns="78283"/>
          <a:lstStyle/>
          <a:p>
            <a:endParaRPr/>
          </a:p>
        </p:txBody>
      </p:sp>
      <p:sp>
        <p:nvSpPr>
          <p:cNvPr id="381"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27</a:t>
            </a:fld>
            <a:endParaRPr/>
          </a:p>
        </p:txBody>
      </p:sp>
      <p:sp>
        <p:nvSpPr>
          <p:cNvPr id="382" name="Confirmed…"/>
          <p:cNvSpPr txBox="1"/>
          <p:nvPr/>
        </p:nvSpPr>
        <p:spPr>
          <a:xfrm>
            <a:off x="899075" y="2932220"/>
            <a:ext cx="11734574" cy="1930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p>
            <a:pPr defTabSz="1896340">
              <a:lnSpc>
                <a:spcPct val="90000"/>
              </a:lnSpc>
              <a:defRPr sz="6400" b="1" cap="all">
                <a:solidFill>
                  <a:srgbClr val="C00000"/>
                </a:solidFill>
                <a:latin typeface="Open Sans"/>
                <a:ea typeface="Open Sans"/>
                <a:cs typeface="Open Sans"/>
                <a:sym typeface="Open Sans"/>
              </a:defRPr>
            </a:pPr>
            <a:r>
              <a:rPr lang="hi-IN" dirty="0"/>
              <a:t>जीवित पीड़ित की पुष्टि </a:t>
            </a:r>
          </a:p>
          <a:p>
            <a:pPr defTabSz="1896340">
              <a:lnSpc>
                <a:spcPct val="90000"/>
              </a:lnSpc>
              <a:defRPr sz="6400" b="1" cap="all">
                <a:solidFill>
                  <a:srgbClr val="C00000"/>
                </a:solidFill>
                <a:latin typeface="Open Sans"/>
                <a:ea typeface="Open Sans"/>
                <a:cs typeface="Open Sans"/>
                <a:sym typeface="Open Sans"/>
              </a:defRPr>
            </a:pPr>
            <a:r>
              <a:rPr dirty="0"/>
              <a:t>Confirmed</a:t>
            </a:r>
            <a:r>
              <a:rPr lang="en-US" dirty="0"/>
              <a:t> </a:t>
            </a:r>
            <a:r>
              <a:rPr dirty="0"/>
              <a:t>Live Victims</a:t>
            </a:r>
            <a:endParaRPr lang="en-IN" dirty="0"/>
          </a:p>
        </p:txBody>
      </p:sp>
      <p:grpSp>
        <p:nvGrpSpPr>
          <p:cNvPr id="386" name="Group"/>
          <p:cNvGrpSpPr/>
          <p:nvPr/>
        </p:nvGrpSpPr>
        <p:grpSpPr>
          <a:xfrm>
            <a:off x="10200651" y="4417474"/>
            <a:ext cx="9887143" cy="7102581"/>
            <a:chOff x="0" y="608827"/>
            <a:chExt cx="9887141" cy="7102580"/>
          </a:xfrm>
        </p:grpSpPr>
        <p:pic>
          <p:nvPicPr>
            <p:cNvPr id="383" name="image.pdf" descr="image.pdf"/>
            <p:cNvPicPr>
              <a:picLocks noChangeAspect="1"/>
            </p:cNvPicPr>
            <p:nvPr/>
          </p:nvPicPr>
          <p:blipFill>
            <a:blip r:embed="rId2"/>
            <a:srcRect l="48144" t="43958" b="20594"/>
            <a:stretch>
              <a:fillRect/>
            </a:stretch>
          </p:blipFill>
          <p:spPr>
            <a:xfrm>
              <a:off x="6856731" y="3971587"/>
              <a:ext cx="2813302" cy="1680447"/>
            </a:xfrm>
            <a:prstGeom prst="rect">
              <a:avLst/>
            </a:prstGeom>
            <a:ln w="12700" cap="flat">
              <a:noFill/>
              <a:miter lim="400000"/>
            </a:ln>
            <a:effectLst/>
          </p:spPr>
        </p:pic>
        <p:pic>
          <p:nvPicPr>
            <p:cNvPr id="384" name="Image" descr="Image"/>
            <p:cNvPicPr>
              <a:picLocks noChangeAspect="1"/>
            </p:cNvPicPr>
            <p:nvPr/>
          </p:nvPicPr>
          <p:blipFill>
            <a:blip r:embed="rId3"/>
            <a:srcRect l="751" b="89870"/>
            <a:stretch>
              <a:fillRect/>
            </a:stretch>
          </p:blipFill>
          <p:spPr>
            <a:xfrm>
              <a:off x="0" y="608827"/>
              <a:ext cx="9037951" cy="7102581"/>
            </a:xfrm>
            <a:prstGeom prst="rect">
              <a:avLst/>
            </a:prstGeom>
            <a:ln w="12700" cap="flat">
              <a:noFill/>
              <a:miter lim="400000"/>
            </a:ln>
            <a:effectLst/>
          </p:spPr>
        </p:pic>
        <p:pic>
          <p:nvPicPr>
            <p:cNvPr id="385" name="image.pdf" descr="image.pdf"/>
            <p:cNvPicPr>
              <a:picLocks noChangeAspect="1"/>
            </p:cNvPicPr>
            <p:nvPr/>
          </p:nvPicPr>
          <p:blipFill>
            <a:blip r:embed="rId2"/>
            <a:srcRect t="77764"/>
            <a:stretch>
              <a:fillRect/>
            </a:stretch>
          </p:blipFill>
          <p:spPr>
            <a:xfrm>
              <a:off x="4461860" y="5951913"/>
              <a:ext cx="5425282" cy="1054135"/>
            </a:xfrm>
            <a:prstGeom prst="rect">
              <a:avLst/>
            </a:prstGeom>
            <a:ln w="12700" cap="flat">
              <a:noFill/>
              <a:miter lim="400000"/>
            </a:ln>
            <a:effectLst/>
          </p:spPr>
        </p:pic>
      </p:grpSp>
      <p:pic>
        <p:nvPicPr>
          <p:cNvPr id="2" name="Picture 1" descr="A logo with text on it&#10;&#10;AI-generated content may be incorrect.">
            <a:extLst>
              <a:ext uri="{FF2B5EF4-FFF2-40B4-BE49-F238E27FC236}">
                <a16:creationId xmlns:a16="http://schemas.microsoft.com/office/drawing/2014/main" id="{298E17CE-E7B6-D3CC-CD67-8B3694AA51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1600"/>
            <a:ext cx="3258094" cy="2219517"/>
          </a:xfrm>
          <a:prstGeom prst="rect">
            <a:avLst/>
          </a:prstGeom>
        </p:spPr>
      </p:pic>
      <p:pic>
        <p:nvPicPr>
          <p:cNvPr id="3" name="Picture 2">
            <a:extLst>
              <a:ext uri="{FF2B5EF4-FFF2-40B4-BE49-F238E27FC236}">
                <a16:creationId xmlns:a16="http://schemas.microsoft.com/office/drawing/2014/main" id="{FCE1FA65-006A-66CB-F3F6-661336180F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82269" y="156729"/>
            <a:ext cx="2678871" cy="2321117"/>
          </a:xfrm>
          <a:prstGeom prst="rect">
            <a:avLst/>
          </a:prstGeom>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PEER | CSSR | INDIA"/>
          <p:cNvSpPr txBox="1"/>
          <p:nvPr/>
        </p:nvSpPr>
        <p:spPr>
          <a:xfrm>
            <a:off x="602390" y="12876838"/>
            <a:ext cx="4642558" cy="527427"/>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t>NDRF</a:t>
            </a:r>
            <a:r>
              <a:rPr dirty="0"/>
              <a:t> | CSSR | INDIA</a:t>
            </a:r>
          </a:p>
        </p:txBody>
      </p:sp>
      <p:sp>
        <p:nvSpPr>
          <p:cNvPr id="389" name="Rectangle"/>
          <p:cNvSpPr/>
          <p:nvPr/>
        </p:nvSpPr>
        <p:spPr>
          <a:xfrm>
            <a:off x="1016000" y="13512800"/>
            <a:ext cx="3815338" cy="203200"/>
          </a:xfrm>
          <a:prstGeom prst="rect">
            <a:avLst/>
          </a:prstGeom>
          <a:solidFill>
            <a:srgbClr val="C00000"/>
          </a:solidFill>
          <a:ln w="12700">
            <a:miter lim="400000"/>
          </a:ln>
        </p:spPr>
        <p:txBody>
          <a:bodyPr lIns="78283" tIns="78283" rIns="78283" bIns="78283"/>
          <a:lstStyle/>
          <a:p>
            <a:endParaRPr/>
          </a:p>
        </p:txBody>
      </p:sp>
      <p:sp>
        <p:nvSpPr>
          <p:cNvPr id="390" name="PPT 4 -"/>
          <p:cNvSpPr txBox="1"/>
          <p:nvPr/>
        </p:nvSpPr>
        <p:spPr>
          <a:xfrm>
            <a:off x="21512909" y="12813338"/>
            <a:ext cx="1398782" cy="6772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p>
            <a:pPr algn="ctr" defTabSz="2438400">
              <a:spcBef>
                <a:spcPts val="600"/>
              </a:spcBef>
              <a:defRPr sz="3000">
                <a:solidFill>
                  <a:srgbClr val="535353"/>
                </a:solidFill>
                <a:latin typeface="Open Sans"/>
                <a:ea typeface="Open Sans"/>
                <a:cs typeface="Open Sans"/>
                <a:sym typeface="Open Sans"/>
              </a:defRPr>
            </a:pPr>
            <a:r>
              <a:rPr b="1"/>
              <a:t>PPT 4</a:t>
            </a:r>
            <a:r>
              <a:rPr b="1" spc="-59"/>
              <a:t> </a:t>
            </a:r>
            <a:r>
              <a:rPr b="1"/>
              <a:t>-</a:t>
            </a:r>
          </a:p>
        </p:txBody>
      </p:sp>
      <p:sp>
        <p:nvSpPr>
          <p:cNvPr id="391" name="Rectangle"/>
          <p:cNvSpPr/>
          <p:nvPr/>
        </p:nvSpPr>
        <p:spPr>
          <a:xfrm>
            <a:off x="21539200" y="13512800"/>
            <a:ext cx="1879600" cy="203200"/>
          </a:xfrm>
          <a:prstGeom prst="rect">
            <a:avLst/>
          </a:prstGeom>
          <a:solidFill>
            <a:srgbClr val="C00000"/>
          </a:solidFill>
          <a:ln w="12700">
            <a:miter lim="400000"/>
          </a:ln>
        </p:spPr>
        <p:txBody>
          <a:bodyPr lIns="78283" tIns="78283" rIns="78283" bIns="78283"/>
          <a:lstStyle/>
          <a:p>
            <a:endParaRPr/>
          </a:p>
        </p:txBody>
      </p:sp>
      <p:sp>
        <p:nvSpPr>
          <p:cNvPr id="392"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28</a:t>
            </a:fld>
            <a:endParaRPr/>
          </a:p>
        </p:txBody>
      </p:sp>
      <p:pic>
        <p:nvPicPr>
          <p:cNvPr id="393" name="Image" descr="Image"/>
          <p:cNvPicPr>
            <a:picLocks noChangeAspect="1"/>
          </p:cNvPicPr>
          <p:nvPr/>
        </p:nvPicPr>
        <p:blipFill>
          <a:blip r:embed="rId2"/>
          <a:srcRect l="751" t="68418" b="16752"/>
          <a:stretch>
            <a:fillRect/>
          </a:stretch>
        </p:blipFill>
        <p:spPr>
          <a:xfrm>
            <a:off x="11718601" y="3339045"/>
            <a:ext cx="7230362" cy="8317775"/>
          </a:xfrm>
          <a:prstGeom prst="rect">
            <a:avLst/>
          </a:prstGeom>
          <a:ln w="12700">
            <a:miter lim="400000"/>
          </a:ln>
        </p:spPr>
      </p:pic>
      <p:sp>
        <p:nvSpPr>
          <p:cNvPr id="394" name="Update of Victims"/>
          <p:cNvSpPr txBox="1"/>
          <p:nvPr/>
        </p:nvSpPr>
        <p:spPr>
          <a:xfrm>
            <a:off x="1216157" y="2874095"/>
            <a:ext cx="7230362" cy="19551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90000"/>
              </a:lnSpc>
              <a:defRPr sz="6400" b="1" cap="all">
                <a:solidFill>
                  <a:srgbClr val="C00000"/>
                </a:solidFill>
                <a:latin typeface="Open Sans"/>
                <a:ea typeface="Open Sans"/>
                <a:cs typeface="Open Sans"/>
                <a:sym typeface="Open Sans"/>
              </a:defRPr>
            </a:lvl1pPr>
          </a:lstStyle>
          <a:p>
            <a:r>
              <a:rPr lang="hi-IN" dirty="0"/>
              <a:t>पीड़ितों की मार्किंग को अपडेट करना</a:t>
            </a:r>
            <a:endParaRPr dirty="0"/>
          </a:p>
        </p:txBody>
      </p:sp>
      <p:pic>
        <p:nvPicPr>
          <p:cNvPr id="2" name="Picture 1" descr="A logo with text on it&#10;&#10;AI-generated content may be incorrect.">
            <a:extLst>
              <a:ext uri="{FF2B5EF4-FFF2-40B4-BE49-F238E27FC236}">
                <a16:creationId xmlns:a16="http://schemas.microsoft.com/office/drawing/2014/main" id="{929F3AE0-1084-B395-DDF0-D8EB67D0E2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600"/>
            <a:ext cx="3258094" cy="2219517"/>
          </a:xfrm>
          <a:prstGeom prst="rect">
            <a:avLst/>
          </a:prstGeom>
        </p:spPr>
      </p:pic>
      <p:pic>
        <p:nvPicPr>
          <p:cNvPr id="3" name="Picture 2">
            <a:extLst>
              <a:ext uri="{FF2B5EF4-FFF2-40B4-BE49-F238E27FC236}">
                <a16:creationId xmlns:a16="http://schemas.microsoft.com/office/drawing/2014/main" id="{A00547AC-2AA9-466D-6827-BE1623AB8D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82269" y="156729"/>
            <a:ext cx="2678871" cy="2321117"/>
          </a:xfrm>
          <a:prstGeom prst="rect">
            <a:avLst/>
          </a:prstGeom>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PEER | CSSR | INDIA"/>
          <p:cNvSpPr txBox="1"/>
          <p:nvPr/>
        </p:nvSpPr>
        <p:spPr>
          <a:xfrm>
            <a:off x="602390" y="12876838"/>
            <a:ext cx="4642558" cy="527427"/>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t>NDRF</a:t>
            </a:r>
            <a:r>
              <a:rPr dirty="0"/>
              <a:t> | CSSR | INDIA</a:t>
            </a:r>
          </a:p>
        </p:txBody>
      </p:sp>
      <p:sp>
        <p:nvSpPr>
          <p:cNvPr id="397" name="Rectangle"/>
          <p:cNvSpPr/>
          <p:nvPr/>
        </p:nvSpPr>
        <p:spPr>
          <a:xfrm>
            <a:off x="1016000" y="13512800"/>
            <a:ext cx="3815338" cy="203200"/>
          </a:xfrm>
          <a:prstGeom prst="rect">
            <a:avLst/>
          </a:prstGeom>
          <a:solidFill>
            <a:srgbClr val="C00000"/>
          </a:solidFill>
          <a:ln w="12700">
            <a:miter lim="400000"/>
          </a:ln>
        </p:spPr>
        <p:txBody>
          <a:bodyPr lIns="78283" tIns="78283" rIns="78283" bIns="78283"/>
          <a:lstStyle/>
          <a:p>
            <a:endParaRPr/>
          </a:p>
        </p:txBody>
      </p:sp>
      <p:sp>
        <p:nvSpPr>
          <p:cNvPr id="398" name="PPT 4 -"/>
          <p:cNvSpPr txBox="1"/>
          <p:nvPr/>
        </p:nvSpPr>
        <p:spPr>
          <a:xfrm>
            <a:off x="21512909" y="12813338"/>
            <a:ext cx="1398782" cy="6772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p>
            <a:pPr algn="ctr" defTabSz="2438400">
              <a:spcBef>
                <a:spcPts val="600"/>
              </a:spcBef>
              <a:defRPr sz="3000">
                <a:solidFill>
                  <a:srgbClr val="535353"/>
                </a:solidFill>
                <a:latin typeface="Open Sans"/>
                <a:ea typeface="Open Sans"/>
                <a:cs typeface="Open Sans"/>
                <a:sym typeface="Open Sans"/>
              </a:defRPr>
            </a:pPr>
            <a:r>
              <a:rPr b="1"/>
              <a:t>PPT 4</a:t>
            </a:r>
            <a:r>
              <a:rPr b="1" spc="-59"/>
              <a:t> </a:t>
            </a:r>
            <a:r>
              <a:rPr b="1"/>
              <a:t>-</a:t>
            </a:r>
          </a:p>
        </p:txBody>
      </p:sp>
      <p:sp>
        <p:nvSpPr>
          <p:cNvPr id="399" name="Rectangle"/>
          <p:cNvSpPr/>
          <p:nvPr/>
        </p:nvSpPr>
        <p:spPr>
          <a:xfrm>
            <a:off x="21539200" y="13512800"/>
            <a:ext cx="1879600" cy="203200"/>
          </a:xfrm>
          <a:prstGeom prst="rect">
            <a:avLst/>
          </a:prstGeom>
          <a:solidFill>
            <a:srgbClr val="C00000"/>
          </a:solidFill>
          <a:ln w="12700">
            <a:miter lim="400000"/>
          </a:ln>
        </p:spPr>
        <p:txBody>
          <a:bodyPr lIns="78283" tIns="78283" rIns="78283" bIns="78283"/>
          <a:lstStyle/>
          <a:p>
            <a:endParaRPr/>
          </a:p>
        </p:txBody>
      </p:sp>
      <p:sp>
        <p:nvSpPr>
          <p:cNvPr id="400"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29</a:t>
            </a:fld>
            <a:endParaRPr/>
          </a:p>
        </p:txBody>
      </p:sp>
      <p:pic>
        <p:nvPicPr>
          <p:cNvPr id="401" name="Image" descr="Image"/>
          <p:cNvPicPr>
            <a:picLocks noChangeAspect="1"/>
          </p:cNvPicPr>
          <p:nvPr/>
        </p:nvPicPr>
        <p:blipFill>
          <a:blip r:embed="rId2"/>
          <a:srcRect t="88200"/>
          <a:stretch>
            <a:fillRect/>
          </a:stretch>
        </p:blipFill>
        <p:spPr>
          <a:xfrm>
            <a:off x="11663866" y="3733697"/>
            <a:ext cx="7285097" cy="6619144"/>
          </a:xfrm>
          <a:prstGeom prst="rect">
            <a:avLst/>
          </a:prstGeom>
          <a:ln w="12700">
            <a:miter lim="400000"/>
          </a:ln>
        </p:spPr>
      </p:pic>
      <p:sp>
        <p:nvSpPr>
          <p:cNvPr id="402" name="Extricated…"/>
          <p:cNvSpPr txBox="1"/>
          <p:nvPr/>
        </p:nvSpPr>
        <p:spPr>
          <a:xfrm>
            <a:off x="703838" y="3092240"/>
            <a:ext cx="5491222" cy="3703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p>
            <a:pPr defTabSz="1896340">
              <a:lnSpc>
                <a:spcPct val="90000"/>
              </a:lnSpc>
              <a:defRPr sz="6400" b="1" cap="all">
                <a:solidFill>
                  <a:srgbClr val="C00000"/>
                </a:solidFill>
                <a:latin typeface="Open Sans"/>
                <a:ea typeface="Open Sans"/>
                <a:cs typeface="Open Sans"/>
                <a:sym typeface="Open Sans"/>
              </a:defRPr>
            </a:pPr>
            <a:r>
              <a:rPr lang="hi-IN" dirty="0"/>
              <a:t>सभी पीड़ितों को निकाला गया</a:t>
            </a:r>
          </a:p>
          <a:p>
            <a:pPr defTabSz="1896340">
              <a:lnSpc>
                <a:spcPct val="90000"/>
              </a:lnSpc>
              <a:defRPr sz="6400" b="1" cap="all">
                <a:solidFill>
                  <a:srgbClr val="C00000"/>
                </a:solidFill>
                <a:latin typeface="Open Sans"/>
                <a:ea typeface="Open Sans"/>
                <a:cs typeface="Open Sans"/>
                <a:sym typeface="Open Sans"/>
              </a:defRPr>
            </a:pPr>
            <a:r>
              <a:rPr dirty="0"/>
              <a:t>Extricated </a:t>
            </a:r>
          </a:p>
          <a:p>
            <a:pPr defTabSz="1896340">
              <a:lnSpc>
                <a:spcPct val="90000"/>
              </a:lnSpc>
              <a:defRPr sz="6400" b="1" cap="all">
                <a:solidFill>
                  <a:srgbClr val="C00000"/>
                </a:solidFill>
                <a:latin typeface="Open Sans"/>
                <a:ea typeface="Open Sans"/>
                <a:cs typeface="Open Sans"/>
                <a:sym typeface="Open Sans"/>
              </a:defRPr>
            </a:pPr>
            <a:r>
              <a:rPr dirty="0"/>
              <a:t>All Victims</a:t>
            </a:r>
            <a:endParaRPr lang="en-IN" dirty="0"/>
          </a:p>
        </p:txBody>
      </p:sp>
      <p:pic>
        <p:nvPicPr>
          <p:cNvPr id="2" name="Picture 1" descr="A logo with text on it&#10;&#10;AI-generated content may be incorrect.">
            <a:extLst>
              <a:ext uri="{FF2B5EF4-FFF2-40B4-BE49-F238E27FC236}">
                <a16:creationId xmlns:a16="http://schemas.microsoft.com/office/drawing/2014/main" id="{DD11D013-1CB3-FEC9-DDE0-30D8BBB0F1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600"/>
            <a:ext cx="3258094" cy="2219517"/>
          </a:xfrm>
          <a:prstGeom prst="rect">
            <a:avLst/>
          </a:prstGeom>
        </p:spPr>
      </p:pic>
      <p:pic>
        <p:nvPicPr>
          <p:cNvPr id="3" name="Picture 2">
            <a:extLst>
              <a:ext uri="{FF2B5EF4-FFF2-40B4-BE49-F238E27FC236}">
                <a16:creationId xmlns:a16="http://schemas.microsoft.com/office/drawing/2014/main" id="{6D552E77-5ABD-74A2-1E85-11BDACC7E2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82269" y="156729"/>
            <a:ext cx="2678871" cy="2321117"/>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PEER | CSSR | INDIA"/>
          <p:cNvSpPr txBox="1"/>
          <p:nvPr/>
        </p:nvSpPr>
        <p:spPr>
          <a:xfrm>
            <a:off x="602390" y="12876838"/>
            <a:ext cx="4642558" cy="527427"/>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t>NDRF</a:t>
            </a:r>
            <a:r>
              <a:rPr dirty="0"/>
              <a:t> | CSSR | INDIA</a:t>
            </a:r>
          </a:p>
        </p:txBody>
      </p:sp>
      <p:sp>
        <p:nvSpPr>
          <p:cNvPr id="124" name="Rectangle"/>
          <p:cNvSpPr/>
          <p:nvPr/>
        </p:nvSpPr>
        <p:spPr>
          <a:xfrm>
            <a:off x="1016000" y="13512800"/>
            <a:ext cx="3815338" cy="203200"/>
          </a:xfrm>
          <a:prstGeom prst="rect">
            <a:avLst/>
          </a:prstGeom>
          <a:solidFill>
            <a:srgbClr val="C00000"/>
          </a:solidFill>
          <a:ln w="12700">
            <a:miter lim="400000"/>
          </a:ln>
        </p:spPr>
        <p:txBody>
          <a:bodyPr lIns="78283" tIns="78283" rIns="78283" bIns="78283"/>
          <a:lstStyle/>
          <a:p>
            <a:endParaRPr/>
          </a:p>
        </p:txBody>
      </p:sp>
      <p:sp>
        <p:nvSpPr>
          <p:cNvPr id="125" name="PPT 4 -"/>
          <p:cNvSpPr txBox="1"/>
          <p:nvPr/>
        </p:nvSpPr>
        <p:spPr>
          <a:xfrm>
            <a:off x="21512909" y="12813338"/>
            <a:ext cx="1398782" cy="6772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p>
            <a:pPr algn="ctr" defTabSz="2438400">
              <a:spcBef>
                <a:spcPts val="600"/>
              </a:spcBef>
              <a:defRPr sz="3000">
                <a:solidFill>
                  <a:srgbClr val="535353"/>
                </a:solidFill>
                <a:latin typeface="Open Sans"/>
                <a:ea typeface="Open Sans"/>
                <a:cs typeface="Open Sans"/>
                <a:sym typeface="Open Sans"/>
              </a:defRPr>
            </a:pPr>
            <a:r>
              <a:rPr b="1"/>
              <a:t>PPT 4</a:t>
            </a:r>
            <a:r>
              <a:rPr b="1" spc="-59"/>
              <a:t> </a:t>
            </a:r>
            <a:r>
              <a:rPr b="1"/>
              <a:t>-</a:t>
            </a:r>
          </a:p>
        </p:txBody>
      </p:sp>
      <p:sp>
        <p:nvSpPr>
          <p:cNvPr id="126" name="Rectangle"/>
          <p:cNvSpPr/>
          <p:nvPr/>
        </p:nvSpPr>
        <p:spPr>
          <a:xfrm>
            <a:off x="21539200" y="13512800"/>
            <a:ext cx="1879600" cy="203200"/>
          </a:xfrm>
          <a:prstGeom prst="rect">
            <a:avLst/>
          </a:prstGeom>
          <a:solidFill>
            <a:srgbClr val="C00000"/>
          </a:solidFill>
          <a:ln w="12700">
            <a:miter lim="400000"/>
          </a:ln>
        </p:spPr>
        <p:txBody>
          <a:bodyPr lIns="78283" tIns="78283" rIns="78283" bIns="78283"/>
          <a:lstStyle/>
          <a:p>
            <a:endParaRPr/>
          </a:p>
        </p:txBody>
      </p:sp>
      <p:sp>
        <p:nvSpPr>
          <p:cNvPr id="127" name="Slide Number"/>
          <p:cNvSpPr txBox="1">
            <a:spLocks noGrp="1"/>
          </p:cNvSpPr>
          <p:nvPr>
            <p:ph type="sldNum" sz="quarter" idx="2"/>
          </p:nvPr>
        </p:nvSpPr>
        <p:spPr>
          <a:xfrm>
            <a:off x="22877860" y="12813338"/>
            <a:ext cx="386744"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a:t>
            </a:fld>
            <a:endParaRPr/>
          </a:p>
        </p:txBody>
      </p:sp>
      <p:sp>
        <p:nvSpPr>
          <p:cNvPr id="128" name="Upon completing this lesson, you will be able to:"/>
          <p:cNvSpPr txBox="1">
            <a:spLocks noGrp="1"/>
          </p:cNvSpPr>
          <p:nvPr>
            <p:ph type="body" sz="quarter" idx="4294967295"/>
          </p:nvPr>
        </p:nvSpPr>
        <p:spPr>
          <a:xfrm>
            <a:off x="1077422" y="5056797"/>
            <a:ext cx="7627217" cy="2301521"/>
          </a:xfrm>
          <a:prstGeom prst="rect">
            <a:avLst/>
          </a:prstGeom>
        </p:spPr>
        <p:txBody>
          <a:bodyPr lIns="89235" tIns="89235" rIns="89235" bIns="89235" anchor="t"/>
          <a:lstStyle>
            <a:lvl1pPr defTabSz="1896340">
              <a:spcBef>
                <a:spcPts val="2100"/>
              </a:spcBef>
              <a:tabLst>
                <a:tab pos="2286000" algn="l"/>
                <a:tab pos="3644900" algn="l"/>
                <a:tab pos="5029200" algn="l"/>
                <a:tab pos="6388100" algn="l"/>
              </a:tabLst>
              <a:defRPr sz="4200" i="0">
                <a:solidFill>
                  <a:srgbClr val="000000"/>
                </a:solidFill>
                <a:latin typeface="Open Sans"/>
                <a:ea typeface="Open Sans"/>
                <a:cs typeface="Open Sans"/>
                <a:sym typeface="Open Sans"/>
              </a:defRPr>
            </a:lvl1pPr>
          </a:lstStyle>
          <a:p>
            <a:r>
              <a:rPr lang="hi-IN" b="0" i="0" dirty="0">
                <a:solidFill>
                  <a:srgbClr val="131314"/>
                </a:solidFill>
                <a:effectLst/>
                <a:highlight>
                  <a:srgbClr val="FFFFFF"/>
                </a:highlight>
                <a:latin typeface="Google Sans"/>
              </a:rPr>
              <a:t>इस पाठ को पूरा करने पर, आप निम्न में सक्षम होंगे:</a:t>
            </a:r>
            <a:endParaRPr lang="hi-IN" dirty="0"/>
          </a:p>
        </p:txBody>
      </p:sp>
      <p:sp>
        <p:nvSpPr>
          <p:cNvPr id="129" name="OBJECTIVES"/>
          <p:cNvSpPr txBox="1"/>
          <p:nvPr/>
        </p:nvSpPr>
        <p:spPr>
          <a:xfrm>
            <a:off x="1077422" y="3275120"/>
            <a:ext cx="2806256" cy="126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defTabSz="1896340">
              <a:defRPr sz="7200" b="1">
                <a:solidFill>
                  <a:srgbClr val="C00000"/>
                </a:solidFill>
                <a:latin typeface="Open Sans"/>
                <a:ea typeface="Open Sans"/>
                <a:cs typeface="Open Sans"/>
                <a:sym typeface="Open Sans"/>
              </a:defRPr>
            </a:lvl1pPr>
          </a:lstStyle>
          <a:p>
            <a:r>
              <a:rPr lang="hi-IN" b="1" i="0" dirty="0">
                <a:solidFill>
                  <a:srgbClr val="131314"/>
                </a:solidFill>
                <a:effectLst/>
                <a:highlight>
                  <a:srgbClr val="FFFFFF"/>
                </a:highlight>
                <a:latin typeface="Google Sans"/>
              </a:rPr>
              <a:t>उद्देश्य</a:t>
            </a:r>
            <a:endParaRPr dirty="0"/>
          </a:p>
        </p:txBody>
      </p:sp>
      <p:sp>
        <p:nvSpPr>
          <p:cNvPr id="130" name="Define the INSARAG marking system, list and describe 8 categories of INSARAG Marking System"/>
          <p:cNvSpPr txBox="1"/>
          <p:nvPr/>
        </p:nvSpPr>
        <p:spPr>
          <a:xfrm>
            <a:off x="11860613" y="4490317"/>
            <a:ext cx="11893114" cy="24664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tabLst>
                <a:tab pos="2286000" algn="l"/>
                <a:tab pos="3644900" algn="l"/>
                <a:tab pos="5029200" algn="l"/>
                <a:tab pos="6388100" algn="l"/>
              </a:tabLst>
              <a:defRPr sz="5000">
                <a:latin typeface="Open Sans"/>
                <a:ea typeface="Open Sans"/>
                <a:cs typeface="Open Sans"/>
                <a:sym typeface="Open Sans"/>
              </a:defRPr>
            </a:lvl1pPr>
          </a:lstStyle>
          <a:p>
            <a:r>
              <a:rPr lang="en-IN" dirty="0"/>
              <a:t>INSARAG </a:t>
            </a:r>
            <a:r>
              <a:rPr lang="hi-IN" dirty="0"/>
              <a:t>मार्किंग सिस्टम को परिभाषित करें, </a:t>
            </a:r>
            <a:r>
              <a:rPr lang="en-IN" dirty="0"/>
              <a:t>INSARAG </a:t>
            </a:r>
            <a:r>
              <a:rPr lang="hi-IN" dirty="0"/>
              <a:t>मार्किंग सिस्टम की 8 श्रेणियों को सूचीबद्ध और वर्णित करें।</a:t>
            </a:r>
          </a:p>
        </p:txBody>
      </p:sp>
      <p:grpSp>
        <p:nvGrpSpPr>
          <p:cNvPr id="133" name="Group"/>
          <p:cNvGrpSpPr/>
          <p:nvPr/>
        </p:nvGrpSpPr>
        <p:grpSpPr>
          <a:xfrm>
            <a:off x="10013073" y="4215818"/>
            <a:ext cx="1219201" cy="1681958"/>
            <a:chOff x="0" y="115975"/>
            <a:chExt cx="1219200" cy="1681957"/>
          </a:xfrm>
        </p:grpSpPr>
        <p:sp>
          <p:nvSpPr>
            <p:cNvPr id="131" name="Circle"/>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32" name="4"/>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4</a:t>
              </a:r>
            </a:p>
          </p:txBody>
        </p:sp>
      </p:grpSp>
      <p:pic>
        <p:nvPicPr>
          <p:cNvPr id="2" name="Picture 1" descr="A logo with text on it&#10;&#10;AI-generated content may be incorrect.">
            <a:extLst>
              <a:ext uri="{FF2B5EF4-FFF2-40B4-BE49-F238E27FC236}">
                <a16:creationId xmlns:a16="http://schemas.microsoft.com/office/drawing/2014/main" id="{9525D471-85BB-A4D1-7F67-7B5CD5A161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1600"/>
            <a:ext cx="3258094" cy="2219517"/>
          </a:xfrm>
          <a:prstGeom prst="rect">
            <a:avLst/>
          </a:prstGeom>
        </p:spPr>
      </p:pic>
      <p:pic>
        <p:nvPicPr>
          <p:cNvPr id="3" name="Picture 2">
            <a:extLst>
              <a:ext uri="{FF2B5EF4-FFF2-40B4-BE49-F238E27FC236}">
                <a16:creationId xmlns:a16="http://schemas.microsoft.com/office/drawing/2014/main" id="{1AC6901A-AD0B-03B4-973F-9588F0879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82269" y="156729"/>
            <a:ext cx="2678871" cy="2321117"/>
          </a:xfrm>
          <a:prstGeom prst="rect">
            <a:avLst/>
          </a:prstGeom>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PEER | CSSR | INDIA"/>
          <p:cNvSpPr txBox="1"/>
          <p:nvPr/>
        </p:nvSpPr>
        <p:spPr>
          <a:xfrm>
            <a:off x="602390" y="12876838"/>
            <a:ext cx="4642558" cy="527427"/>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t>NDRF</a:t>
            </a:r>
            <a:r>
              <a:rPr dirty="0"/>
              <a:t> | CSSR | INDIA</a:t>
            </a:r>
          </a:p>
        </p:txBody>
      </p:sp>
      <p:sp>
        <p:nvSpPr>
          <p:cNvPr id="405" name="Rectangle"/>
          <p:cNvSpPr/>
          <p:nvPr/>
        </p:nvSpPr>
        <p:spPr>
          <a:xfrm>
            <a:off x="1016000" y="13512800"/>
            <a:ext cx="3815338" cy="203200"/>
          </a:xfrm>
          <a:prstGeom prst="rect">
            <a:avLst/>
          </a:prstGeom>
          <a:solidFill>
            <a:srgbClr val="C00000"/>
          </a:solidFill>
          <a:ln w="12700">
            <a:miter lim="400000"/>
          </a:ln>
        </p:spPr>
        <p:txBody>
          <a:bodyPr lIns="78283" tIns="78283" rIns="78283" bIns="78283"/>
          <a:lstStyle/>
          <a:p>
            <a:endParaRPr/>
          </a:p>
        </p:txBody>
      </p:sp>
      <p:sp>
        <p:nvSpPr>
          <p:cNvPr id="406" name="PPT 4 -"/>
          <p:cNvSpPr txBox="1"/>
          <p:nvPr/>
        </p:nvSpPr>
        <p:spPr>
          <a:xfrm>
            <a:off x="21512909" y="12813338"/>
            <a:ext cx="1398782" cy="6772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p>
            <a:pPr algn="ctr" defTabSz="2438400">
              <a:spcBef>
                <a:spcPts val="600"/>
              </a:spcBef>
              <a:defRPr sz="3000">
                <a:solidFill>
                  <a:srgbClr val="535353"/>
                </a:solidFill>
                <a:latin typeface="Open Sans"/>
                <a:ea typeface="Open Sans"/>
                <a:cs typeface="Open Sans"/>
                <a:sym typeface="Open Sans"/>
              </a:defRPr>
            </a:pPr>
            <a:r>
              <a:rPr b="1"/>
              <a:t>PPT 4</a:t>
            </a:r>
            <a:r>
              <a:rPr b="1" spc="-59"/>
              <a:t> </a:t>
            </a:r>
            <a:r>
              <a:rPr b="1"/>
              <a:t>-</a:t>
            </a:r>
          </a:p>
        </p:txBody>
      </p:sp>
      <p:sp>
        <p:nvSpPr>
          <p:cNvPr id="407" name="Rectangle"/>
          <p:cNvSpPr/>
          <p:nvPr/>
        </p:nvSpPr>
        <p:spPr>
          <a:xfrm>
            <a:off x="21539200" y="13512800"/>
            <a:ext cx="1879600" cy="203200"/>
          </a:xfrm>
          <a:prstGeom prst="rect">
            <a:avLst/>
          </a:prstGeom>
          <a:solidFill>
            <a:srgbClr val="C00000"/>
          </a:solidFill>
          <a:ln w="12700">
            <a:miter lim="400000"/>
          </a:ln>
        </p:spPr>
        <p:txBody>
          <a:bodyPr lIns="78283" tIns="78283" rIns="78283" bIns="78283"/>
          <a:lstStyle/>
          <a:p>
            <a:endParaRPr/>
          </a:p>
        </p:txBody>
      </p:sp>
      <p:sp>
        <p:nvSpPr>
          <p:cNvPr id="40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30</a:t>
            </a:fld>
            <a:endParaRPr/>
          </a:p>
        </p:txBody>
      </p:sp>
      <p:sp>
        <p:nvSpPr>
          <p:cNvPr id="409" name="Rapid Clearance Marking (RCM)"/>
          <p:cNvSpPr txBox="1"/>
          <p:nvPr/>
        </p:nvSpPr>
        <p:spPr>
          <a:xfrm>
            <a:off x="5973477" y="582023"/>
            <a:ext cx="12437046" cy="28172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90000"/>
              </a:lnSpc>
              <a:defRPr sz="6400" b="1" cap="all">
                <a:solidFill>
                  <a:srgbClr val="C00000"/>
                </a:solidFill>
                <a:latin typeface="Open Sans"/>
                <a:ea typeface="Open Sans"/>
                <a:cs typeface="Open Sans"/>
                <a:sym typeface="Open Sans"/>
              </a:defRPr>
            </a:lvl1pPr>
          </a:lstStyle>
          <a:p>
            <a:pPr algn="ctr"/>
            <a:r>
              <a:rPr lang="hi-IN" dirty="0"/>
              <a:t>तीव्र निकासी मार्किंग</a:t>
            </a:r>
          </a:p>
          <a:p>
            <a:pPr algn="ctr"/>
            <a:r>
              <a:rPr dirty="0"/>
              <a:t>Rapid Clearance Marking (RCM)</a:t>
            </a:r>
            <a:r>
              <a:rPr lang="hi-IN" dirty="0"/>
              <a:t> </a:t>
            </a:r>
            <a:endParaRPr lang="en-IN" dirty="0"/>
          </a:p>
        </p:txBody>
      </p:sp>
      <p:pic>
        <p:nvPicPr>
          <p:cNvPr id="410" name="Image" descr="Image"/>
          <p:cNvPicPr>
            <a:picLocks noChangeAspect="1"/>
          </p:cNvPicPr>
          <p:nvPr/>
        </p:nvPicPr>
        <p:blipFill>
          <a:blip r:embed="rId2"/>
          <a:stretch>
            <a:fillRect/>
          </a:stretch>
        </p:blipFill>
        <p:spPr>
          <a:xfrm>
            <a:off x="2429401" y="4169441"/>
            <a:ext cx="6096001" cy="6096001"/>
          </a:xfrm>
          <a:prstGeom prst="rect">
            <a:avLst/>
          </a:prstGeom>
          <a:ln w="12700">
            <a:miter lim="400000"/>
          </a:ln>
        </p:spPr>
      </p:pic>
      <p:pic>
        <p:nvPicPr>
          <p:cNvPr id="411" name="Image" descr="Image"/>
          <p:cNvPicPr>
            <a:picLocks noChangeAspect="1"/>
          </p:cNvPicPr>
          <p:nvPr/>
        </p:nvPicPr>
        <p:blipFill>
          <a:blip r:embed="rId3"/>
          <a:stretch>
            <a:fillRect/>
          </a:stretch>
        </p:blipFill>
        <p:spPr>
          <a:xfrm>
            <a:off x="13762404" y="3923261"/>
            <a:ext cx="6096001" cy="6096001"/>
          </a:xfrm>
          <a:prstGeom prst="rect">
            <a:avLst/>
          </a:prstGeom>
          <a:ln w="12700">
            <a:miter lim="400000"/>
          </a:ln>
        </p:spPr>
      </p:pic>
      <p:sp>
        <p:nvSpPr>
          <p:cNvPr id="412" name="Clear"/>
          <p:cNvSpPr txBox="1"/>
          <p:nvPr/>
        </p:nvSpPr>
        <p:spPr>
          <a:xfrm>
            <a:off x="3525989" y="10518978"/>
            <a:ext cx="3810001" cy="916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1896340">
              <a:tabLst>
                <a:tab pos="2286000" algn="l"/>
                <a:tab pos="3644900" algn="l"/>
                <a:tab pos="5029200" algn="l"/>
                <a:tab pos="6388100" algn="l"/>
              </a:tabLst>
              <a:defRPr sz="4800">
                <a:latin typeface="Open Sans"/>
                <a:ea typeface="Open Sans"/>
                <a:cs typeface="Open Sans"/>
                <a:sym typeface="Open Sans"/>
              </a:defRPr>
            </a:lvl1pPr>
          </a:lstStyle>
          <a:p>
            <a:r>
              <a:rPr dirty="0"/>
              <a:t>Clear</a:t>
            </a:r>
          </a:p>
        </p:txBody>
      </p:sp>
      <p:sp>
        <p:nvSpPr>
          <p:cNvPr id="413" name="Deceased"/>
          <p:cNvSpPr txBox="1"/>
          <p:nvPr/>
        </p:nvSpPr>
        <p:spPr>
          <a:xfrm>
            <a:off x="14905404" y="10518978"/>
            <a:ext cx="3810001" cy="916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1896340">
              <a:tabLst>
                <a:tab pos="2286000" algn="l"/>
                <a:tab pos="3644900" algn="l"/>
                <a:tab pos="5029200" algn="l"/>
                <a:tab pos="6388100" algn="l"/>
              </a:tabLst>
              <a:defRPr sz="4800">
                <a:latin typeface="Open Sans"/>
                <a:ea typeface="Open Sans"/>
                <a:cs typeface="Open Sans"/>
                <a:sym typeface="Open Sans"/>
              </a:defRPr>
            </a:lvl1pPr>
          </a:lstStyle>
          <a:p>
            <a:r>
              <a:t>Deceased</a:t>
            </a:r>
          </a:p>
        </p:txBody>
      </p:sp>
      <p:pic>
        <p:nvPicPr>
          <p:cNvPr id="2" name="Picture 1" descr="A logo with text on it&#10;&#10;AI-generated content may be incorrect.">
            <a:extLst>
              <a:ext uri="{FF2B5EF4-FFF2-40B4-BE49-F238E27FC236}">
                <a16:creationId xmlns:a16="http://schemas.microsoft.com/office/drawing/2014/main" id="{FB49FC60-4370-7EB7-AD7F-8C563AEB91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1600"/>
            <a:ext cx="3258094" cy="2219517"/>
          </a:xfrm>
          <a:prstGeom prst="rect">
            <a:avLst/>
          </a:prstGeom>
        </p:spPr>
      </p:pic>
      <p:pic>
        <p:nvPicPr>
          <p:cNvPr id="3" name="Picture 2">
            <a:extLst>
              <a:ext uri="{FF2B5EF4-FFF2-40B4-BE49-F238E27FC236}">
                <a16:creationId xmlns:a16="http://schemas.microsoft.com/office/drawing/2014/main" id="{3C701505-058A-12B8-7EFE-C1B60832D5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82269" y="156729"/>
            <a:ext cx="2678871" cy="2321117"/>
          </a:xfrm>
          <a:prstGeom prst="rect">
            <a:avLst/>
          </a:prstGeom>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PEER | CSSR | INDIA"/>
          <p:cNvSpPr txBox="1"/>
          <p:nvPr/>
        </p:nvSpPr>
        <p:spPr>
          <a:xfrm>
            <a:off x="602390" y="12876838"/>
            <a:ext cx="4642558" cy="527427"/>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t>NDRF</a:t>
            </a:r>
            <a:r>
              <a:rPr dirty="0"/>
              <a:t> | CSSR | INDIA</a:t>
            </a:r>
          </a:p>
        </p:txBody>
      </p:sp>
      <p:sp>
        <p:nvSpPr>
          <p:cNvPr id="416" name="Rectangle"/>
          <p:cNvSpPr/>
          <p:nvPr/>
        </p:nvSpPr>
        <p:spPr>
          <a:xfrm>
            <a:off x="1016000" y="13512800"/>
            <a:ext cx="3815338" cy="203200"/>
          </a:xfrm>
          <a:prstGeom prst="rect">
            <a:avLst/>
          </a:prstGeom>
          <a:solidFill>
            <a:srgbClr val="C00000"/>
          </a:solidFill>
          <a:ln w="12700">
            <a:miter lim="400000"/>
          </a:ln>
        </p:spPr>
        <p:txBody>
          <a:bodyPr lIns="78283" tIns="78283" rIns="78283" bIns="78283"/>
          <a:lstStyle/>
          <a:p>
            <a:endParaRPr/>
          </a:p>
        </p:txBody>
      </p:sp>
      <p:sp>
        <p:nvSpPr>
          <p:cNvPr id="417" name="PPT 4 -"/>
          <p:cNvSpPr txBox="1"/>
          <p:nvPr/>
        </p:nvSpPr>
        <p:spPr>
          <a:xfrm>
            <a:off x="21512909" y="12813338"/>
            <a:ext cx="1398782" cy="6772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p>
            <a:pPr algn="ctr" defTabSz="2438400">
              <a:spcBef>
                <a:spcPts val="600"/>
              </a:spcBef>
              <a:defRPr sz="3000">
                <a:solidFill>
                  <a:srgbClr val="535353"/>
                </a:solidFill>
                <a:latin typeface="Open Sans"/>
                <a:ea typeface="Open Sans"/>
                <a:cs typeface="Open Sans"/>
                <a:sym typeface="Open Sans"/>
              </a:defRPr>
            </a:pPr>
            <a:r>
              <a:rPr b="1"/>
              <a:t>PPT 4</a:t>
            </a:r>
            <a:r>
              <a:rPr b="1" spc="-59"/>
              <a:t> </a:t>
            </a:r>
            <a:r>
              <a:rPr b="1"/>
              <a:t>-</a:t>
            </a:r>
          </a:p>
        </p:txBody>
      </p:sp>
      <p:sp>
        <p:nvSpPr>
          <p:cNvPr id="418" name="Rectangle"/>
          <p:cNvSpPr/>
          <p:nvPr/>
        </p:nvSpPr>
        <p:spPr>
          <a:xfrm>
            <a:off x="21539200" y="13512800"/>
            <a:ext cx="1879600" cy="203200"/>
          </a:xfrm>
          <a:prstGeom prst="rect">
            <a:avLst/>
          </a:prstGeom>
          <a:solidFill>
            <a:srgbClr val="C00000"/>
          </a:solidFill>
          <a:ln w="12700">
            <a:miter lim="400000"/>
          </a:ln>
        </p:spPr>
        <p:txBody>
          <a:bodyPr lIns="78283" tIns="78283" rIns="78283" bIns="78283"/>
          <a:lstStyle/>
          <a:p>
            <a:endParaRPr/>
          </a:p>
        </p:txBody>
      </p:sp>
      <p:sp>
        <p:nvSpPr>
          <p:cNvPr id="41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31</a:t>
            </a:fld>
            <a:endParaRPr/>
          </a:p>
        </p:txBody>
      </p:sp>
      <p:pic>
        <p:nvPicPr>
          <p:cNvPr id="420" name="image.jpeg" descr="image.jpeg"/>
          <p:cNvPicPr>
            <a:picLocks noChangeAspect="1"/>
          </p:cNvPicPr>
          <p:nvPr/>
        </p:nvPicPr>
        <p:blipFill>
          <a:blip r:embed="rId2"/>
          <a:stretch>
            <a:fillRect/>
          </a:stretch>
        </p:blipFill>
        <p:spPr>
          <a:xfrm>
            <a:off x="4776704" y="2287159"/>
            <a:ext cx="14830592" cy="10668001"/>
          </a:xfrm>
          <a:prstGeom prst="rect">
            <a:avLst/>
          </a:prstGeom>
          <a:ln w="12700">
            <a:miter lim="400000"/>
          </a:ln>
        </p:spPr>
      </p:pic>
      <p:sp>
        <p:nvSpPr>
          <p:cNvPr id="421" name="Table Top Exercise"/>
          <p:cNvSpPr txBox="1"/>
          <p:nvPr/>
        </p:nvSpPr>
        <p:spPr>
          <a:xfrm>
            <a:off x="6996660" y="546958"/>
            <a:ext cx="12083819" cy="1930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90000"/>
              </a:lnSpc>
              <a:defRPr sz="6400" b="1" cap="all">
                <a:solidFill>
                  <a:srgbClr val="C00000"/>
                </a:solidFill>
                <a:latin typeface="Open Sans"/>
                <a:ea typeface="Open Sans"/>
                <a:cs typeface="Open Sans"/>
                <a:sym typeface="Open Sans"/>
              </a:defRPr>
            </a:lvl1pPr>
          </a:lstStyle>
          <a:p>
            <a:r>
              <a:rPr lang="en-IN" dirty="0"/>
              <a:t>         </a:t>
            </a:r>
            <a:r>
              <a:rPr lang="hi-IN" dirty="0"/>
              <a:t>टेबल टॉप अभ्यास </a:t>
            </a:r>
            <a:endParaRPr lang="en-IN" dirty="0"/>
          </a:p>
          <a:p>
            <a:r>
              <a:rPr lang="hi-IN" dirty="0"/>
              <a:t>(</a:t>
            </a:r>
            <a:r>
              <a:rPr lang="en-IN" dirty="0"/>
              <a:t>TABLE TOP EXERCISE)</a:t>
            </a:r>
          </a:p>
        </p:txBody>
      </p:sp>
      <p:pic>
        <p:nvPicPr>
          <p:cNvPr id="2" name="Picture 1" descr="A logo with text on it&#10;&#10;AI-generated content may be incorrect.">
            <a:extLst>
              <a:ext uri="{FF2B5EF4-FFF2-40B4-BE49-F238E27FC236}">
                <a16:creationId xmlns:a16="http://schemas.microsoft.com/office/drawing/2014/main" id="{61EB9198-BF0A-6321-029D-6438272373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600"/>
            <a:ext cx="3258094" cy="2219517"/>
          </a:xfrm>
          <a:prstGeom prst="rect">
            <a:avLst/>
          </a:prstGeom>
        </p:spPr>
      </p:pic>
      <p:pic>
        <p:nvPicPr>
          <p:cNvPr id="3" name="Picture 2">
            <a:extLst>
              <a:ext uri="{FF2B5EF4-FFF2-40B4-BE49-F238E27FC236}">
                <a16:creationId xmlns:a16="http://schemas.microsoft.com/office/drawing/2014/main" id="{F2F829AB-7710-3180-9B93-F67C5B5AAE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82269" y="156729"/>
            <a:ext cx="2678871" cy="2321117"/>
          </a:xfrm>
          <a:prstGeom prst="rect">
            <a:avLst/>
          </a:prstGeom>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PEER | CSSR | INDIA"/>
          <p:cNvSpPr txBox="1"/>
          <p:nvPr/>
        </p:nvSpPr>
        <p:spPr>
          <a:xfrm>
            <a:off x="602390" y="12876838"/>
            <a:ext cx="4642558" cy="527427"/>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t>NDRF</a:t>
            </a:r>
            <a:r>
              <a:rPr dirty="0"/>
              <a:t> | CSSR | INDIA</a:t>
            </a:r>
          </a:p>
        </p:txBody>
      </p:sp>
      <p:sp>
        <p:nvSpPr>
          <p:cNvPr id="424" name="Rectangle"/>
          <p:cNvSpPr/>
          <p:nvPr/>
        </p:nvSpPr>
        <p:spPr>
          <a:xfrm>
            <a:off x="1016000" y="13512800"/>
            <a:ext cx="3815338" cy="203200"/>
          </a:xfrm>
          <a:prstGeom prst="rect">
            <a:avLst/>
          </a:prstGeom>
          <a:solidFill>
            <a:srgbClr val="C00000"/>
          </a:solidFill>
          <a:ln w="12700">
            <a:miter lim="400000"/>
          </a:ln>
        </p:spPr>
        <p:txBody>
          <a:bodyPr lIns="78283" tIns="78283" rIns="78283" bIns="78283"/>
          <a:lstStyle/>
          <a:p>
            <a:endParaRPr/>
          </a:p>
        </p:txBody>
      </p:sp>
      <p:sp>
        <p:nvSpPr>
          <p:cNvPr id="425" name="PPT 4 -"/>
          <p:cNvSpPr txBox="1"/>
          <p:nvPr/>
        </p:nvSpPr>
        <p:spPr>
          <a:xfrm>
            <a:off x="21512909" y="12813338"/>
            <a:ext cx="1398782" cy="6772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p>
            <a:pPr algn="ctr" defTabSz="2438400">
              <a:spcBef>
                <a:spcPts val="600"/>
              </a:spcBef>
              <a:defRPr sz="3000">
                <a:solidFill>
                  <a:srgbClr val="535353"/>
                </a:solidFill>
                <a:latin typeface="Open Sans"/>
                <a:ea typeface="Open Sans"/>
                <a:cs typeface="Open Sans"/>
                <a:sym typeface="Open Sans"/>
              </a:defRPr>
            </a:pPr>
            <a:r>
              <a:rPr b="1"/>
              <a:t>PPT 4</a:t>
            </a:r>
            <a:r>
              <a:rPr b="1" spc="-59"/>
              <a:t> </a:t>
            </a:r>
            <a:r>
              <a:rPr b="1"/>
              <a:t>-</a:t>
            </a:r>
          </a:p>
        </p:txBody>
      </p:sp>
      <p:sp>
        <p:nvSpPr>
          <p:cNvPr id="426" name="Rectangle"/>
          <p:cNvSpPr/>
          <p:nvPr/>
        </p:nvSpPr>
        <p:spPr>
          <a:xfrm>
            <a:off x="21539200" y="13512800"/>
            <a:ext cx="1879600" cy="203200"/>
          </a:xfrm>
          <a:prstGeom prst="rect">
            <a:avLst/>
          </a:prstGeom>
          <a:solidFill>
            <a:srgbClr val="C00000"/>
          </a:solidFill>
          <a:ln w="12700">
            <a:miter lim="400000"/>
          </a:ln>
        </p:spPr>
        <p:txBody>
          <a:bodyPr lIns="78283" tIns="78283" rIns="78283" bIns="78283"/>
          <a:lstStyle/>
          <a:p>
            <a:endParaRPr/>
          </a:p>
        </p:txBody>
      </p:sp>
      <p:sp>
        <p:nvSpPr>
          <p:cNvPr id="427"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32</a:t>
            </a:fld>
            <a:endParaRPr/>
          </a:p>
        </p:txBody>
      </p:sp>
      <p:pic>
        <p:nvPicPr>
          <p:cNvPr id="428" name="image.jpeg" descr="image.jpeg"/>
          <p:cNvPicPr>
            <a:picLocks noChangeAspect="1"/>
          </p:cNvPicPr>
          <p:nvPr/>
        </p:nvPicPr>
        <p:blipFill>
          <a:blip r:embed="rId2"/>
          <a:stretch>
            <a:fillRect/>
          </a:stretch>
        </p:blipFill>
        <p:spPr>
          <a:xfrm>
            <a:off x="4752515" y="3311819"/>
            <a:ext cx="14878971" cy="8128001"/>
          </a:xfrm>
          <a:prstGeom prst="rect">
            <a:avLst/>
          </a:prstGeom>
          <a:ln w="12700">
            <a:miter lim="400000"/>
          </a:ln>
        </p:spPr>
      </p:pic>
      <p:sp>
        <p:nvSpPr>
          <p:cNvPr id="429" name="Table Top Exercise"/>
          <p:cNvSpPr txBox="1"/>
          <p:nvPr/>
        </p:nvSpPr>
        <p:spPr>
          <a:xfrm>
            <a:off x="7150267" y="909357"/>
            <a:ext cx="11066549" cy="1930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90000"/>
              </a:lnSpc>
              <a:defRPr sz="6400" b="1" cap="all">
                <a:solidFill>
                  <a:srgbClr val="C00000"/>
                </a:solidFill>
                <a:latin typeface="Open Sans"/>
                <a:ea typeface="Open Sans"/>
                <a:cs typeface="Open Sans"/>
                <a:sym typeface="Open Sans"/>
              </a:defRPr>
            </a:lvl1pPr>
          </a:lstStyle>
          <a:p>
            <a:r>
              <a:rPr lang="en-IN" dirty="0"/>
              <a:t>       </a:t>
            </a:r>
            <a:r>
              <a:rPr lang="hi-IN" dirty="0"/>
              <a:t>टेबल टॉप अभ्यास </a:t>
            </a:r>
            <a:endParaRPr lang="en-IN" dirty="0"/>
          </a:p>
          <a:p>
            <a:r>
              <a:rPr lang="hi-IN" dirty="0"/>
              <a:t>(</a:t>
            </a:r>
            <a:r>
              <a:rPr lang="en-IN" dirty="0"/>
              <a:t>TABLE TOP EXERCISE)</a:t>
            </a:r>
          </a:p>
        </p:txBody>
      </p:sp>
      <p:pic>
        <p:nvPicPr>
          <p:cNvPr id="2" name="Picture 1" descr="A logo with text on it&#10;&#10;AI-generated content may be incorrect.">
            <a:extLst>
              <a:ext uri="{FF2B5EF4-FFF2-40B4-BE49-F238E27FC236}">
                <a16:creationId xmlns:a16="http://schemas.microsoft.com/office/drawing/2014/main" id="{2D67EE08-16DC-0971-D788-843C7B185E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600"/>
            <a:ext cx="3258094" cy="2219517"/>
          </a:xfrm>
          <a:prstGeom prst="rect">
            <a:avLst/>
          </a:prstGeom>
        </p:spPr>
      </p:pic>
      <p:pic>
        <p:nvPicPr>
          <p:cNvPr id="3" name="Picture 2">
            <a:extLst>
              <a:ext uri="{FF2B5EF4-FFF2-40B4-BE49-F238E27FC236}">
                <a16:creationId xmlns:a16="http://schemas.microsoft.com/office/drawing/2014/main" id="{C3636CBC-922D-8BA0-4E01-2E53131B79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82269" y="156729"/>
            <a:ext cx="2678871" cy="2321117"/>
          </a:xfrm>
          <a:prstGeom prst="rect">
            <a:avLst/>
          </a:prstGeom>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ounded Rectangle"/>
          <p:cNvSpPr>
            <a:spLocks noChangeArrowheads="1"/>
          </p:cNvSpPr>
          <p:nvPr/>
        </p:nvSpPr>
        <p:spPr bwMode="auto">
          <a:xfrm>
            <a:off x="9097866" y="-25258"/>
            <a:ext cx="15381812" cy="13880762"/>
          </a:xfrm>
          <a:prstGeom prst="roundRect">
            <a:avLst>
              <a:gd name="adj" fmla="val 1583"/>
            </a:avLst>
          </a:prstGeom>
          <a:solidFill>
            <a:srgbClr val="EAEAEA"/>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78246" tIns="78246" rIns="78246" bIns="78246"/>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4798">
              <a:latin typeface="Open Sans"/>
            </a:endParaRPr>
          </a:p>
        </p:txBody>
      </p:sp>
      <p:sp>
        <p:nvSpPr>
          <p:cNvPr id="131075" name="Duties of…"/>
          <p:cNvSpPr txBox="1">
            <a:spLocks noChangeArrowheads="1"/>
          </p:cNvSpPr>
          <p:nvPr/>
        </p:nvSpPr>
        <p:spPr bwMode="auto">
          <a:xfrm>
            <a:off x="684997" y="6461318"/>
            <a:ext cx="7444963" cy="1388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78246" tIns="78246" rIns="78246" bIns="78246">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7996" b="1">
                <a:solidFill>
                  <a:srgbClr val="FF0000"/>
                </a:solidFill>
                <a:latin typeface="Open Sans"/>
              </a:rPr>
              <a:t>THANK YOU </a:t>
            </a:r>
            <a:r>
              <a:rPr lang="en-US" altLang="en-US" sz="7996">
                <a:solidFill>
                  <a:srgbClr val="FF0000"/>
                </a:solidFill>
                <a:latin typeface="Open Sans"/>
              </a:rPr>
              <a:t> </a:t>
            </a:r>
          </a:p>
        </p:txBody>
      </p:sp>
      <p:sp>
        <p:nvSpPr>
          <p:cNvPr id="131076" name="Ensure your safety and the safety of your crew, the patient, and bystanders…"/>
          <p:cNvSpPr txBox="1">
            <a:spLocks noChangeArrowheads="1"/>
          </p:cNvSpPr>
          <p:nvPr/>
        </p:nvSpPr>
        <p:spPr bwMode="auto">
          <a:xfrm>
            <a:off x="10011828" y="2624590"/>
            <a:ext cx="13557066" cy="896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78246" tIns="78246" rIns="78246" bIns="78246">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Clr>
                <a:srgbClr val="000000"/>
              </a:buClr>
              <a:buSzPts val="3200"/>
              <a:buFont typeface="Noto Sans Symbols"/>
              <a:buChar char="▪"/>
            </a:pPr>
            <a:endParaRPr lang="en-US" altLang="en-US" sz="4798">
              <a:solidFill>
                <a:srgbClr val="000000"/>
              </a:solidFill>
              <a:latin typeface="Open Sans"/>
              <a:cs typeface="Times New Roman" panose="02020603050405020304" pitchFamily="18" charset="0"/>
            </a:endParaRPr>
          </a:p>
        </p:txBody>
      </p:sp>
      <p:pic>
        <p:nvPicPr>
          <p:cNvPr id="13107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1497" y="12811432"/>
            <a:ext cx="1282083" cy="552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28157" y="12754309"/>
            <a:ext cx="3497165" cy="694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874" y="12411574"/>
            <a:ext cx="9091994" cy="1301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3598"/>
          </a:p>
        </p:txBody>
      </p:sp>
      <p:pic>
        <p:nvPicPr>
          <p:cNvPr id="131081"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97866" y="3304"/>
            <a:ext cx="16017654" cy="1370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20AF0302-2C35-15F2-07DE-1A5ECB39D72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75" y="3305"/>
            <a:ext cx="2690601" cy="2035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54156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p:cNvSpPr/>
          <p:nvPr/>
        </p:nvSpPr>
        <p:spPr>
          <a:xfrm>
            <a:off x="8167732" y="0"/>
            <a:ext cx="16216268" cy="13716001"/>
          </a:xfrm>
          <a:prstGeom prst="rect">
            <a:avLst/>
          </a:prstGeom>
          <a:solidFill>
            <a:schemeClr val="accent6">
              <a:lumMod val="75000"/>
            </a:schemeClr>
          </a:solidFill>
          <a:ln w="12700">
            <a:miter lim="400000"/>
          </a:ln>
        </p:spPr>
        <p:txBody>
          <a:bodyPr lIns="78283" tIns="78283" rIns="78283" bIns="78283"/>
          <a:lstStyle/>
          <a:p>
            <a:endParaRPr/>
          </a:p>
        </p:txBody>
      </p:sp>
      <p:sp>
        <p:nvSpPr>
          <p:cNvPr id="136" name="PEER | CSSR | INDIA"/>
          <p:cNvSpPr txBox="1"/>
          <p:nvPr/>
        </p:nvSpPr>
        <p:spPr>
          <a:xfrm>
            <a:off x="602390" y="12876838"/>
            <a:ext cx="4642558" cy="527427"/>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t>NDRF</a:t>
            </a:r>
            <a:r>
              <a:rPr dirty="0"/>
              <a:t> | CSSR | INDIA</a:t>
            </a:r>
          </a:p>
        </p:txBody>
      </p:sp>
      <p:sp>
        <p:nvSpPr>
          <p:cNvPr id="137" name="Rectangle"/>
          <p:cNvSpPr/>
          <p:nvPr/>
        </p:nvSpPr>
        <p:spPr>
          <a:xfrm>
            <a:off x="1016000" y="13512800"/>
            <a:ext cx="3815338" cy="203200"/>
          </a:xfrm>
          <a:prstGeom prst="rect">
            <a:avLst/>
          </a:prstGeom>
          <a:solidFill>
            <a:srgbClr val="C00000"/>
          </a:solidFill>
          <a:ln w="12700">
            <a:miter lim="400000"/>
          </a:ln>
        </p:spPr>
        <p:txBody>
          <a:bodyPr lIns="78283" tIns="78283" rIns="78283" bIns="78283"/>
          <a:lstStyle/>
          <a:p>
            <a:endParaRPr/>
          </a:p>
        </p:txBody>
      </p:sp>
      <p:sp>
        <p:nvSpPr>
          <p:cNvPr id="138" name="PPT 4 -"/>
          <p:cNvSpPr txBox="1"/>
          <p:nvPr/>
        </p:nvSpPr>
        <p:spPr>
          <a:xfrm>
            <a:off x="21512909" y="12813338"/>
            <a:ext cx="1398782" cy="6772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p>
            <a:pPr algn="ctr" defTabSz="2438400">
              <a:spcBef>
                <a:spcPts val="600"/>
              </a:spcBef>
              <a:defRPr sz="3000">
                <a:solidFill>
                  <a:srgbClr val="FFFFFF"/>
                </a:solidFill>
                <a:latin typeface="Open Sans"/>
                <a:ea typeface="Open Sans"/>
                <a:cs typeface="Open Sans"/>
                <a:sym typeface="Open Sans"/>
              </a:defRPr>
            </a:pPr>
            <a:r>
              <a:rPr b="1"/>
              <a:t>PPT 4</a:t>
            </a:r>
            <a:r>
              <a:rPr b="1" spc="-59"/>
              <a:t> </a:t>
            </a:r>
            <a:r>
              <a:rPr b="1"/>
              <a:t>-</a:t>
            </a:r>
          </a:p>
        </p:txBody>
      </p:sp>
      <p:sp>
        <p:nvSpPr>
          <p:cNvPr id="139" name="Rectangle"/>
          <p:cNvSpPr/>
          <p:nvPr/>
        </p:nvSpPr>
        <p:spPr>
          <a:xfrm>
            <a:off x="21539200" y="13512800"/>
            <a:ext cx="1879600" cy="203200"/>
          </a:xfrm>
          <a:prstGeom prst="rect">
            <a:avLst/>
          </a:prstGeom>
          <a:solidFill>
            <a:srgbClr val="C00000"/>
          </a:solidFill>
          <a:ln w="12700">
            <a:miter lim="400000"/>
          </a:ln>
        </p:spPr>
        <p:txBody>
          <a:bodyPr lIns="78283" tIns="78283" rIns="78283" bIns="78283"/>
          <a:lstStyle/>
          <a:p>
            <a:endParaRPr/>
          </a:p>
        </p:txBody>
      </p:sp>
      <p:sp>
        <p:nvSpPr>
          <p:cNvPr id="140" name="Slide Number"/>
          <p:cNvSpPr txBox="1">
            <a:spLocks noGrp="1"/>
          </p:cNvSpPr>
          <p:nvPr>
            <p:ph type="sldNum" sz="quarter" idx="2"/>
          </p:nvPr>
        </p:nvSpPr>
        <p:spPr>
          <a:xfrm>
            <a:off x="22877860" y="12813338"/>
            <a:ext cx="386744"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4</a:t>
            </a:fld>
            <a:endParaRPr/>
          </a:p>
        </p:txBody>
      </p:sp>
      <p:sp>
        <p:nvSpPr>
          <p:cNvPr id="141" name="Sectorization"/>
          <p:cNvSpPr txBox="1"/>
          <p:nvPr/>
        </p:nvSpPr>
        <p:spPr>
          <a:xfrm>
            <a:off x="705194" y="3617627"/>
            <a:ext cx="7291123" cy="19551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90000"/>
              </a:lnSpc>
              <a:defRPr sz="6400" b="1" cap="all" spc="64">
                <a:solidFill>
                  <a:srgbClr val="C00000"/>
                </a:solidFill>
                <a:latin typeface="Open Sans"/>
                <a:ea typeface="Open Sans"/>
                <a:cs typeface="Open Sans"/>
                <a:sym typeface="Open Sans"/>
              </a:defRPr>
            </a:lvl1pPr>
          </a:lstStyle>
          <a:p>
            <a:r>
              <a:rPr dirty="0"/>
              <a:t>Sectorization</a:t>
            </a:r>
            <a:r>
              <a:rPr lang="hi-IN" b="1" i="0" dirty="0">
                <a:solidFill>
                  <a:srgbClr val="131314"/>
                </a:solidFill>
                <a:effectLst/>
                <a:highlight>
                  <a:srgbClr val="FFFFFF"/>
                </a:highlight>
                <a:latin typeface="Google Sans"/>
              </a:rPr>
              <a:t> </a:t>
            </a:r>
            <a:r>
              <a:rPr lang="hi-IN" dirty="0"/>
              <a:t>सेक्टरराइज़ेशन</a:t>
            </a:r>
            <a:r>
              <a:rPr dirty="0"/>
              <a:t> </a:t>
            </a:r>
          </a:p>
        </p:txBody>
      </p:sp>
      <p:sp>
        <p:nvSpPr>
          <p:cNvPr id="142" name="In case of large scale events, effecting large area or numerous cities, or even more than one country, Sectorization is done to allow effective co-ordination of Search and Rescue efforts for better operational planning and effective deployment of search and rescue teams."/>
          <p:cNvSpPr txBox="1"/>
          <p:nvPr/>
        </p:nvSpPr>
        <p:spPr>
          <a:xfrm>
            <a:off x="9985055" y="4879096"/>
            <a:ext cx="12764110" cy="41464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r>
              <a:rPr lang="hi-IN" dirty="0"/>
              <a:t>बड़े पैमाने की घटनाओं के मामले में, जो बड़े क्षेत्र या कई शहरों, या यहां तक कि एक से अधिक देशों को प्रभावित करती हैं, खोज और बचाव प्रयासों के प्रभावी समन्वय, बेहतर परिचालन योजना और खोज और बचाव टीमों की प्रभावी तैनाती के लिए सेक्टरराइज़ेशन किया जाता है।</a:t>
            </a:r>
            <a:endParaRPr dirty="0"/>
          </a:p>
        </p:txBody>
      </p:sp>
      <p:sp>
        <p:nvSpPr>
          <p:cNvPr id="143" name="Line"/>
          <p:cNvSpPr/>
          <p:nvPr/>
        </p:nvSpPr>
        <p:spPr>
          <a:xfrm>
            <a:off x="7544229" y="3619648"/>
            <a:ext cx="17011186" cy="782540"/>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78283" tIns="78283" rIns="78283" bIns="78283"/>
          <a:lstStyle/>
          <a:p>
            <a:endParaRPr/>
          </a:p>
        </p:txBody>
      </p:sp>
      <p:pic>
        <p:nvPicPr>
          <p:cNvPr id="2" name="Picture 1" descr="A logo with text on it&#10;&#10;AI-generated content may be incorrect.">
            <a:extLst>
              <a:ext uri="{FF2B5EF4-FFF2-40B4-BE49-F238E27FC236}">
                <a16:creationId xmlns:a16="http://schemas.microsoft.com/office/drawing/2014/main" id="{2759FF3A-4104-AAF8-883D-3595476926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1600"/>
            <a:ext cx="3258094" cy="2219517"/>
          </a:xfrm>
          <a:prstGeom prst="rect">
            <a:avLst/>
          </a:prstGeom>
        </p:spPr>
      </p:pic>
      <p:pic>
        <p:nvPicPr>
          <p:cNvPr id="3" name="Picture 2">
            <a:extLst>
              <a:ext uri="{FF2B5EF4-FFF2-40B4-BE49-F238E27FC236}">
                <a16:creationId xmlns:a16="http://schemas.microsoft.com/office/drawing/2014/main" id="{8098FC05-0F82-1595-2FFC-37D6ADC3CD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82269" y="156729"/>
            <a:ext cx="2678871" cy="2321117"/>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PEER | CSSR | INDIA"/>
          <p:cNvSpPr txBox="1"/>
          <p:nvPr/>
        </p:nvSpPr>
        <p:spPr>
          <a:xfrm>
            <a:off x="602390" y="12876838"/>
            <a:ext cx="4642558" cy="527427"/>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t>NDRF</a:t>
            </a:r>
            <a:r>
              <a:rPr dirty="0"/>
              <a:t> | CSSR | INDIA</a:t>
            </a:r>
          </a:p>
        </p:txBody>
      </p:sp>
      <p:sp>
        <p:nvSpPr>
          <p:cNvPr id="146" name="Rectangle"/>
          <p:cNvSpPr/>
          <p:nvPr/>
        </p:nvSpPr>
        <p:spPr>
          <a:xfrm>
            <a:off x="1016000" y="13512800"/>
            <a:ext cx="3815338" cy="203200"/>
          </a:xfrm>
          <a:prstGeom prst="rect">
            <a:avLst/>
          </a:prstGeom>
          <a:solidFill>
            <a:srgbClr val="C00000"/>
          </a:solidFill>
          <a:ln w="12700">
            <a:miter lim="400000"/>
          </a:ln>
        </p:spPr>
        <p:txBody>
          <a:bodyPr lIns="78283" tIns="78283" rIns="78283" bIns="78283"/>
          <a:lstStyle/>
          <a:p>
            <a:endParaRPr/>
          </a:p>
        </p:txBody>
      </p:sp>
      <p:sp>
        <p:nvSpPr>
          <p:cNvPr id="147" name="PPT 4 -"/>
          <p:cNvSpPr txBox="1"/>
          <p:nvPr/>
        </p:nvSpPr>
        <p:spPr>
          <a:xfrm>
            <a:off x="21512909" y="12813338"/>
            <a:ext cx="1398782" cy="6772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p>
            <a:pPr algn="ctr" defTabSz="2438400">
              <a:spcBef>
                <a:spcPts val="600"/>
              </a:spcBef>
              <a:defRPr sz="3000">
                <a:solidFill>
                  <a:srgbClr val="535353"/>
                </a:solidFill>
                <a:latin typeface="Open Sans"/>
                <a:ea typeface="Open Sans"/>
                <a:cs typeface="Open Sans"/>
                <a:sym typeface="Open Sans"/>
              </a:defRPr>
            </a:pPr>
            <a:r>
              <a:rPr b="1"/>
              <a:t>PPT 4</a:t>
            </a:r>
            <a:r>
              <a:rPr b="1" spc="-59"/>
              <a:t> </a:t>
            </a:r>
            <a:r>
              <a:rPr b="1"/>
              <a:t>-</a:t>
            </a:r>
          </a:p>
        </p:txBody>
      </p:sp>
      <p:sp>
        <p:nvSpPr>
          <p:cNvPr id="148" name="Rectangle"/>
          <p:cNvSpPr/>
          <p:nvPr/>
        </p:nvSpPr>
        <p:spPr>
          <a:xfrm>
            <a:off x="21539200" y="13512800"/>
            <a:ext cx="1879600" cy="203200"/>
          </a:xfrm>
          <a:prstGeom prst="rect">
            <a:avLst/>
          </a:prstGeom>
          <a:solidFill>
            <a:srgbClr val="C00000"/>
          </a:solidFill>
          <a:ln w="12700">
            <a:miter lim="400000"/>
          </a:ln>
        </p:spPr>
        <p:txBody>
          <a:bodyPr lIns="78283" tIns="78283" rIns="78283" bIns="78283"/>
          <a:lstStyle/>
          <a:p>
            <a:endParaRPr/>
          </a:p>
        </p:txBody>
      </p:sp>
      <p:sp>
        <p:nvSpPr>
          <p:cNvPr id="149" name="Slide Number"/>
          <p:cNvSpPr txBox="1">
            <a:spLocks noGrp="1"/>
          </p:cNvSpPr>
          <p:nvPr>
            <p:ph type="sldNum" sz="quarter" idx="2"/>
          </p:nvPr>
        </p:nvSpPr>
        <p:spPr>
          <a:xfrm>
            <a:off x="22877860" y="12813338"/>
            <a:ext cx="386744"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5</a:t>
            </a:fld>
            <a:endParaRPr/>
          </a:p>
        </p:txBody>
      </p:sp>
      <p:sp>
        <p:nvSpPr>
          <p:cNvPr id="150" name="Sector…"/>
          <p:cNvSpPr txBox="1"/>
          <p:nvPr/>
        </p:nvSpPr>
        <p:spPr>
          <a:xfrm>
            <a:off x="4340792" y="1317287"/>
            <a:ext cx="15702415" cy="11825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p>
            <a:pPr algn="ctr" defTabSz="1896340">
              <a:lnSpc>
                <a:spcPct val="90000"/>
              </a:lnSpc>
              <a:defRPr sz="7200" b="1" cap="all">
                <a:solidFill>
                  <a:srgbClr val="C00000"/>
                </a:solidFill>
                <a:latin typeface="Open Sans"/>
                <a:ea typeface="Open Sans"/>
                <a:cs typeface="Open Sans"/>
                <a:sym typeface="Open Sans"/>
              </a:defRPr>
            </a:pPr>
            <a:r>
              <a:rPr lang="hi-IN" b="1" i="0" dirty="0">
                <a:solidFill>
                  <a:srgbClr val="FF0000"/>
                </a:solidFill>
                <a:effectLst/>
                <a:highlight>
                  <a:srgbClr val="FFFFFF"/>
                </a:highlight>
                <a:latin typeface="Google Sans"/>
              </a:rPr>
              <a:t>सेक्टर पहचान (</a:t>
            </a:r>
            <a:r>
              <a:rPr lang="en-IN" b="1" i="0" dirty="0">
                <a:solidFill>
                  <a:srgbClr val="FF0000"/>
                </a:solidFill>
                <a:effectLst/>
                <a:highlight>
                  <a:srgbClr val="FFFFFF"/>
                </a:highlight>
                <a:latin typeface="Google Sans"/>
              </a:rPr>
              <a:t>SECTOR IDENTIFICATION)</a:t>
            </a:r>
            <a:r>
              <a:rPr dirty="0">
                <a:solidFill>
                  <a:srgbClr val="FF0000"/>
                </a:solidFill>
              </a:rPr>
              <a:t> </a:t>
            </a:r>
          </a:p>
        </p:txBody>
      </p:sp>
      <p:sp>
        <p:nvSpPr>
          <p:cNvPr id="151" name="A simple lettering system is used to code each sector, like A, B, C, D and so on and a local name or description can also be added to ensure clarity.…"/>
          <p:cNvSpPr txBox="1"/>
          <p:nvPr/>
        </p:nvSpPr>
        <p:spPr>
          <a:xfrm>
            <a:off x="9978105" y="5270957"/>
            <a:ext cx="13406166" cy="5132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p>
            <a:pPr defTabSz="1896340">
              <a:spcBef>
                <a:spcPts val="2100"/>
              </a:spcBef>
              <a:tabLst>
                <a:tab pos="2286000" algn="l"/>
                <a:tab pos="3644900" algn="l"/>
                <a:tab pos="5029200" algn="l"/>
                <a:tab pos="6388100" algn="l"/>
              </a:tabLst>
              <a:defRPr sz="5400">
                <a:latin typeface="Open Sans"/>
                <a:ea typeface="Open Sans"/>
                <a:cs typeface="Open Sans"/>
                <a:sym typeface="Open Sans"/>
              </a:defRPr>
            </a:pPr>
            <a:r>
              <a:rPr lang="hi-IN" dirty="0"/>
              <a:t>प्रत्येक सेक्टर को कोडित करने के लिए एक साधारण अक्षरांकीय प्रणाली का उपयोग किया जाता है, जैसे </a:t>
            </a:r>
            <a:r>
              <a:rPr lang="en-IN" dirty="0"/>
              <a:t>A, B, C, D </a:t>
            </a:r>
            <a:r>
              <a:rPr lang="hi-IN" dirty="0"/>
              <a:t>और इसी तरह, और स्पष्टता सुनिश्चित करने के लिए एक स्थानीय नाम या विवरण भी जोड़ा जा सकता है। उदाहरण के लिए, सेक्टर </a:t>
            </a:r>
            <a:r>
              <a:rPr lang="en-IN" dirty="0"/>
              <a:t>A, </a:t>
            </a:r>
            <a:r>
              <a:rPr lang="hi-IN" dirty="0"/>
              <a:t>कश्मीर आदि।</a:t>
            </a:r>
            <a:endParaRPr dirty="0"/>
          </a:p>
        </p:txBody>
      </p:sp>
      <p:pic>
        <p:nvPicPr>
          <p:cNvPr id="2" name="Picture 1" descr="A logo with text on it&#10;&#10;AI-generated content may be incorrect.">
            <a:extLst>
              <a:ext uri="{FF2B5EF4-FFF2-40B4-BE49-F238E27FC236}">
                <a16:creationId xmlns:a16="http://schemas.microsoft.com/office/drawing/2014/main" id="{FE41B107-7422-2944-D06E-2C5BC4E43B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1600"/>
            <a:ext cx="3258094" cy="2219517"/>
          </a:xfrm>
          <a:prstGeom prst="rect">
            <a:avLst/>
          </a:prstGeom>
        </p:spPr>
      </p:pic>
      <p:pic>
        <p:nvPicPr>
          <p:cNvPr id="3" name="Picture 2">
            <a:extLst>
              <a:ext uri="{FF2B5EF4-FFF2-40B4-BE49-F238E27FC236}">
                <a16:creationId xmlns:a16="http://schemas.microsoft.com/office/drawing/2014/main" id="{A798D067-4DAD-5128-824D-3F12FD75AD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82269" y="156729"/>
            <a:ext cx="2678871" cy="2321117"/>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PEER | CSSR | INDIA"/>
          <p:cNvSpPr txBox="1"/>
          <p:nvPr/>
        </p:nvSpPr>
        <p:spPr>
          <a:xfrm>
            <a:off x="602390" y="12876838"/>
            <a:ext cx="4642558" cy="527427"/>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t>NDRF</a:t>
            </a:r>
            <a:r>
              <a:rPr dirty="0"/>
              <a:t> | CSSR | INDIA</a:t>
            </a:r>
          </a:p>
        </p:txBody>
      </p:sp>
      <p:sp>
        <p:nvSpPr>
          <p:cNvPr id="154" name="Rectangle"/>
          <p:cNvSpPr/>
          <p:nvPr/>
        </p:nvSpPr>
        <p:spPr>
          <a:xfrm>
            <a:off x="1016000" y="13512800"/>
            <a:ext cx="3815338" cy="203200"/>
          </a:xfrm>
          <a:prstGeom prst="rect">
            <a:avLst/>
          </a:prstGeom>
          <a:solidFill>
            <a:srgbClr val="C00000"/>
          </a:solidFill>
          <a:ln w="12700">
            <a:miter lim="400000"/>
          </a:ln>
        </p:spPr>
        <p:txBody>
          <a:bodyPr lIns="78283" tIns="78283" rIns="78283" bIns="78283"/>
          <a:lstStyle/>
          <a:p>
            <a:endParaRPr/>
          </a:p>
        </p:txBody>
      </p:sp>
      <p:sp>
        <p:nvSpPr>
          <p:cNvPr id="155" name="PPT 4 -"/>
          <p:cNvSpPr txBox="1"/>
          <p:nvPr/>
        </p:nvSpPr>
        <p:spPr>
          <a:xfrm>
            <a:off x="21512909" y="12813338"/>
            <a:ext cx="1398782" cy="6772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p>
            <a:pPr algn="ctr" defTabSz="2438400">
              <a:spcBef>
                <a:spcPts val="600"/>
              </a:spcBef>
              <a:defRPr sz="3000">
                <a:solidFill>
                  <a:srgbClr val="535353"/>
                </a:solidFill>
                <a:latin typeface="Open Sans"/>
                <a:ea typeface="Open Sans"/>
                <a:cs typeface="Open Sans"/>
                <a:sym typeface="Open Sans"/>
              </a:defRPr>
            </a:pPr>
            <a:r>
              <a:rPr b="1"/>
              <a:t>PPT 4</a:t>
            </a:r>
            <a:r>
              <a:rPr b="1" spc="-59"/>
              <a:t> </a:t>
            </a:r>
            <a:r>
              <a:rPr b="1"/>
              <a:t>-</a:t>
            </a:r>
          </a:p>
        </p:txBody>
      </p:sp>
      <p:sp>
        <p:nvSpPr>
          <p:cNvPr id="156" name="Rectangle"/>
          <p:cNvSpPr/>
          <p:nvPr/>
        </p:nvSpPr>
        <p:spPr>
          <a:xfrm>
            <a:off x="21539200" y="13512800"/>
            <a:ext cx="1879600" cy="203200"/>
          </a:xfrm>
          <a:prstGeom prst="rect">
            <a:avLst/>
          </a:prstGeom>
          <a:solidFill>
            <a:srgbClr val="C00000"/>
          </a:solidFill>
          <a:ln w="12700">
            <a:miter lim="400000"/>
          </a:ln>
        </p:spPr>
        <p:txBody>
          <a:bodyPr lIns="78283" tIns="78283" rIns="78283" bIns="78283"/>
          <a:lstStyle/>
          <a:p>
            <a:endParaRPr/>
          </a:p>
        </p:txBody>
      </p:sp>
      <p:sp>
        <p:nvSpPr>
          <p:cNvPr id="157" name="Slide Number"/>
          <p:cNvSpPr txBox="1">
            <a:spLocks noGrp="1"/>
          </p:cNvSpPr>
          <p:nvPr>
            <p:ph type="sldNum" sz="quarter" idx="2"/>
          </p:nvPr>
        </p:nvSpPr>
        <p:spPr>
          <a:xfrm>
            <a:off x="22877860" y="12813338"/>
            <a:ext cx="386744"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6</a:t>
            </a:fld>
            <a:endParaRPr/>
          </a:p>
        </p:txBody>
      </p:sp>
      <p:pic>
        <p:nvPicPr>
          <p:cNvPr id="158" name="image.jpeg" descr="image.jpeg"/>
          <p:cNvPicPr>
            <a:picLocks noChangeAspect="1"/>
          </p:cNvPicPr>
          <p:nvPr/>
        </p:nvPicPr>
        <p:blipFill>
          <a:blip r:embed="rId2"/>
          <a:stretch>
            <a:fillRect/>
          </a:stretch>
        </p:blipFill>
        <p:spPr>
          <a:xfrm>
            <a:off x="3635140" y="3853626"/>
            <a:ext cx="17113720" cy="8680015"/>
          </a:xfrm>
          <a:prstGeom prst="rect">
            <a:avLst/>
          </a:prstGeom>
          <a:ln w="12700">
            <a:miter lim="400000"/>
          </a:ln>
        </p:spPr>
      </p:pic>
      <p:sp>
        <p:nvSpPr>
          <p:cNvPr id="159" name="Sector…"/>
          <p:cNvSpPr txBox="1"/>
          <p:nvPr/>
        </p:nvSpPr>
        <p:spPr>
          <a:xfrm>
            <a:off x="4461018" y="1182359"/>
            <a:ext cx="15461964" cy="11825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p>
            <a:pPr algn="ctr" defTabSz="1896340">
              <a:lnSpc>
                <a:spcPct val="90000"/>
              </a:lnSpc>
              <a:defRPr sz="7200" b="1" cap="all">
                <a:solidFill>
                  <a:srgbClr val="C00000"/>
                </a:solidFill>
                <a:latin typeface="Open Sans"/>
                <a:ea typeface="Open Sans"/>
                <a:cs typeface="Open Sans"/>
                <a:sym typeface="Open Sans"/>
              </a:defRPr>
            </a:pPr>
            <a:r>
              <a:rPr lang="hi-IN" b="1" i="0" dirty="0">
                <a:solidFill>
                  <a:srgbClr val="FF0000"/>
                </a:solidFill>
                <a:effectLst/>
                <a:highlight>
                  <a:srgbClr val="FFFFFF"/>
                </a:highlight>
                <a:latin typeface="Google Sans"/>
              </a:rPr>
              <a:t>सेक्टर पहचान (</a:t>
            </a:r>
            <a:r>
              <a:rPr lang="en-IN" b="1" i="0" dirty="0">
                <a:solidFill>
                  <a:srgbClr val="FF0000"/>
                </a:solidFill>
                <a:effectLst/>
                <a:highlight>
                  <a:srgbClr val="FFFFFF"/>
                </a:highlight>
                <a:latin typeface="Google Sans"/>
              </a:rPr>
              <a:t>SECTOR IDENTIFICATION)</a:t>
            </a:r>
            <a:endParaRPr dirty="0">
              <a:solidFill>
                <a:srgbClr val="FF0000"/>
              </a:solidFill>
            </a:endParaRPr>
          </a:p>
        </p:txBody>
      </p:sp>
      <p:pic>
        <p:nvPicPr>
          <p:cNvPr id="2" name="Picture 1" descr="A logo with text on it&#10;&#10;AI-generated content may be incorrect.">
            <a:extLst>
              <a:ext uri="{FF2B5EF4-FFF2-40B4-BE49-F238E27FC236}">
                <a16:creationId xmlns:a16="http://schemas.microsoft.com/office/drawing/2014/main" id="{4D64B83D-3CCD-A4C2-405E-536258E37D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600"/>
            <a:ext cx="3258094" cy="2219517"/>
          </a:xfrm>
          <a:prstGeom prst="rect">
            <a:avLst/>
          </a:prstGeom>
        </p:spPr>
      </p:pic>
      <p:pic>
        <p:nvPicPr>
          <p:cNvPr id="3" name="Picture 2">
            <a:extLst>
              <a:ext uri="{FF2B5EF4-FFF2-40B4-BE49-F238E27FC236}">
                <a16:creationId xmlns:a16="http://schemas.microsoft.com/office/drawing/2014/main" id="{D8AB7D75-36AE-25D4-A71B-16D0877D8D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82269" y="156729"/>
            <a:ext cx="2678871" cy="2321117"/>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PEER | CSSR | INDIA"/>
          <p:cNvSpPr txBox="1"/>
          <p:nvPr/>
        </p:nvSpPr>
        <p:spPr>
          <a:xfrm>
            <a:off x="602390" y="12876838"/>
            <a:ext cx="4642558" cy="527427"/>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t>NDRF</a:t>
            </a:r>
            <a:r>
              <a:rPr dirty="0"/>
              <a:t> | CSSR | INDIA</a:t>
            </a:r>
          </a:p>
        </p:txBody>
      </p:sp>
      <p:sp>
        <p:nvSpPr>
          <p:cNvPr id="162" name="Rectangle"/>
          <p:cNvSpPr/>
          <p:nvPr/>
        </p:nvSpPr>
        <p:spPr>
          <a:xfrm>
            <a:off x="1016000" y="13512800"/>
            <a:ext cx="3815338" cy="203200"/>
          </a:xfrm>
          <a:prstGeom prst="rect">
            <a:avLst/>
          </a:prstGeom>
          <a:solidFill>
            <a:srgbClr val="C00000"/>
          </a:solidFill>
          <a:ln w="12700">
            <a:miter lim="400000"/>
          </a:ln>
        </p:spPr>
        <p:txBody>
          <a:bodyPr lIns="78283" tIns="78283" rIns="78283" bIns="78283"/>
          <a:lstStyle/>
          <a:p>
            <a:endParaRPr/>
          </a:p>
        </p:txBody>
      </p:sp>
      <p:sp>
        <p:nvSpPr>
          <p:cNvPr id="163" name="PPT 4 -"/>
          <p:cNvSpPr txBox="1"/>
          <p:nvPr/>
        </p:nvSpPr>
        <p:spPr>
          <a:xfrm>
            <a:off x="21512909" y="12813338"/>
            <a:ext cx="1398782" cy="6772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p>
            <a:pPr algn="ctr" defTabSz="2438400">
              <a:spcBef>
                <a:spcPts val="600"/>
              </a:spcBef>
              <a:defRPr sz="3000">
                <a:solidFill>
                  <a:srgbClr val="535353"/>
                </a:solidFill>
                <a:latin typeface="Open Sans"/>
                <a:ea typeface="Open Sans"/>
                <a:cs typeface="Open Sans"/>
                <a:sym typeface="Open Sans"/>
              </a:defRPr>
            </a:pPr>
            <a:r>
              <a:rPr b="1"/>
              <a:t>PPT 4</a:t>
            </a:r>
            <a:r>
              <a:rPr b="1" spc="-59"/>
              <a:t> </a:t>
            </a:r>
            <a:r>
              <a:rPr b="1"/>
              <a:t>-</a:t>
            </a:r>
          </a:p>
        </p:txBody>
      </p:sp>
      <p:sp>
        <p:nvSpPr>
          <p:cNvPr id="164" name="Rectangle"/>
          <p:cNvSpPr/>
          <p:nvPr/>
        </p:nvSpPr>
        <p:spPr>
          <a:xfrm>
            <a:off x="21539200" y="13512800"/>
            <a:ext cx="1879600" cy="203200"/>
          </a:xfrm>
          <a:prstGeom prst="rect">
            <a:avLst/>
          </a:prstGeom>
          <a:solidFill>
            <a:srgbClr val="C00000"/>
          </a:solidFill>
          <a:ln w="12700">
            <a:miter lim="400000"/>
          </a:ln>
        </p:spPr>
        <p:txBody>
          <a:bodyPr lIns="78283" tIns="78283" rIns="78283" bIns="78283"/>
          <a:lstStyle/>
          <a:p>
            <a:endParaRPr/>
          </a:p>
        </p:txBody>
      </p:sp>
      <p:sp>
        <p:nvSpPr>
          <p:cNvPr id="165" name="Slide Number"/>
          <p:cNvSpPr txBox="1">
            <a:spLocks noGrp="1"/>
          </p:cNvSpPr>
          <p:nvPr>
            <p:ph type="sldNum" sz="quarter" idx="2"/>
          </p:nvPr>
        </p:nvSpPr>
        <p:spPr>
          <a:xfrm>
            <a:off x="22877860" y="12813338"/>
            <a:ext cx="386744"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7</a:t>
            </a:fld>
            <a:endParaRPr/>
          </a:p>
        </p:txBody>
      </p:sp>
      <p:graphicFrame>
        <p:nvGraphicFramePr>
          <p:cNvPr id="166" name="Table"/>
          <p:cNvGraphicFramePr/>
          <p:nvPr>
            <p:extLst>
              <p:ext uri="{D42A27DB-BD31-4B8C-83A1-F6EECF244321}">
                <p14:modId xmlns:p14="http://schemas.microsoft.com/office/powerpoint/2010/main" val="1922959945"/>
              </p:ext>
            </p:extLst>
          </p:nvPr>
        </p:nvGraphicFramePr>
        <p:xfrm>
          <a:off x="1948531" y="3466460"/>
          <a:ext cx="20929329" cy="8337276"/>
        </p:xfrm>
        <a:graphic>
          <a:graphicData uri="http://schemas.openxmlformats.org/drawingml/2006/table">
            <a:tbl>
              <a:tblPr>
                <a:tableStyleId>{4C3C2611-4C71-4FC5-86AE-919BDF0F9419}</a:tableStyleId>
              </a:tblPr>
              <a:tblGrid>
                <a:gridCol w="5689329">
                  <a:extLst>
                    <a:ext uri="{9D8B030D-6E8A-4147-A177-3AD203B41FA5}">
                      <a16:colId xmlns:a16="http://schemas.microsoft.com/office/drawing/2014/main" val="20000"/>
                    </a:ext>
                  </a:extLst>
                </a:gridCol>
                <a:gridCol w="7620000">
                  <a:extLst>
                    <a:ext uri="{9D8B030D-6E8A-4147-A177-3AD203B41FA5}">
                      <a16:colId xmlns:a16="http://schemas.microsoft.com/office/drawing/2014/main" val="20001"/>
                    </a:ext>
                  </a:extLst>
                </a:gridCol>
                <a:gridCol w="7620000">
                  <a:extLst>
                    <a:ext uri="{9D8B030D-6E8A-4147-A177-3AD203B41FA5}">
                      <a16:colId xmlns:a16="http://schemas.microsoft.com/office/drawing/2014/main" val="20002"/>
                    </a:ext>
                  </a:extLst>
                </a:gridCol>
              </a:tblGrid>
              <a:tr h="2211771">
                <a:tc>
                  <a:txBody>
                    <a:bodyPr/>
                    <a:lstStyle/>
                    <a:p>
                      <a:pPr algn="ctr" defTabSz="914400">
                        <a:defRPr sz="1800"/>
                      </a:pPr>
                      <a:r>
                        <a:rPr sz="4200" dirty="0">
                          <a:latin typeface="Open Sans Semibold"/>
                          <a:ea typeface="Open Sans Semibold"/>
                          <a:cs typeface="Open Sans Semibold"/>
                          <a:sym typeface="Open Sans Semibold"/>
                        </a:rPr>
                        <a:t>Triage categories</a:t>
                      </a:r>
                      <a:endParaRPr lang="en-IN" sz="4200" dirty="0">
                        <a:latin typeface="Open Sans Semibold"/>
                        <a:ea typeface="Open Sans Semibold"/>
                        <a:cs typeface="Open Sans Semibold"/>
                        <a:sym typeface="Open Sans Semibold"/>
                      </a:endParaRPr>
                    </a:p>
                    <a:p>
                      <a:pPr algn="ctr" defTabSz="914400">
                        <a:defRPr sz="1800"/>
                      </a:pPr>
                      <a:r>
                        <a:rPr lang="en-IN" sz="4200" dirty="0">
                          <a:latin typeface="Open Sans Semibold"/>
                          <a:ea typeface="Open Sans Semibold"/>
                          <a:cs typeface="Open Sans Semibold"/>
                          <a:sym typeface="Open Sans Semibold"/>
                        </a:rPr>
                        <a:t>(</a:t>
                      </a:r>
                      <a:r>
                        <a:rPr lang="hi-IN" sz="4200" dirty="0">
                          <a:latin typeface="Open Sans Semibold"/>
                          <a:ea typeface="Open Sans Semibold"/>
                          <a:cs typeface="Open Sans Semibold"/>
                          <a:sym typeface="Open Sans Semibold"/>
                        </a:rPr>
                        <a:t>ट्राइएज श्रेणियाँ</a:t>
                      </a:r>
                      <a:r>
                        <a:rPr lang="en-IN" sz="4200" dirty="0">
                          <a:latin typeface="Open Sans Semibold"/>
                          <a:ea typeface="Open Sans Semibold"/>
                          <a:cs typeface="Open Sans Semibold"/>
                          <a:sym typeface="Open Sans Semibold"/>
                        </a:rPr>
                        <a:t>)</a:t>
                      </a:r>
                      <a:endParaRPr sz="4200" dirty="0">
                        <a:latin typeface="Open Sans Semibold"/>
                        <a:ea typeface="Open Sans Semibold"/>
                        <a:cs typeface="Open Sans Semibold"/>
                        <a:sym typeface="Open Sans Semibold"/>
                      </a:endParaRPr>
                    </a:p>
                  </a:txBody>
                  <a:tcPr marL="0" marR="0" marT="0" marB="0" anchor="ctr" horzOverflow="overflow">
                    <a:lnL w="0">
                      <a:miter lim="400000"/>
                    </a:lnL>
                    <a:lnR w="76200">
                      <a:solidFill>
                        <a:srgbClr val="FFFFFF"/>
                      </a:solidFill>
                    </a:lnR>
                    <a:lnT w="0">
                      <a:miter lim="400000"/>
                    </a:lnT>
                    <a:lnB w="0">
                      <a:miter lim="400000"/>
                    </a:lnB>
                    <a:solidFill>
                      <a:srgbClr val="A6C3E6"/>
                    </a:solidFill>
                  </a:tcPr>
                </a:tc>
                <a:tc>
                  <a:txBody>
                    <a:bodyPr/>
                    <a:lstStyle/>
                    <a:p>
                      <a:pPr algn="ctr" defTabSz="914400">
                        <a:defRPr sz="1800"/>
                      </a:pPr>
                      <a:r>
                        <a:rPr sz="4200" dirty="0">
                          <a:latin typeface="Open Sans Semibold"/>
                          <a:ea typeface="Open Sans Semibold"/>
                          <a:cs typeface="Open Sans Semibold"/>
                          <a:sym typeface="Open Sans Semibold"/>
                        </a:rPr>
                        <a:t>Expected duration of 
operation</a:t>
                      </a:r>
                      <a:endParaRPr lang="en-IN" sz="4200" dirty="0">
                        <a:latin typeface="Open Sans Semibold"/>
                        <a:ea typeface="Open Sans Semibold"/>
                        <a:cs typeface="Open Sans Semibold"/>
                        <a:sym typeface="Open Sans Semibold"/>
                      </a:endParaRPr>
                    </a:p>
                    <a:p>
                      <a:pPr algn="ctr" defTabSz="914400">
                        <a:defRPr sz="1800"/>
                      </a:pPr>
                      <a:r>
                        <a:rPr lang="en-IN" sz="4200" dirty="0">
                          <a:latin typeface="Open Sans Semibold"/>
                          <a:ea typeface="Open Sans Semibold"/>
                          <a:cs typeface="Open Sans Semibold"/>
                          <a:sym typeface="Open Sans Semibold"/>
                        </a:rPr>
                        <a:t>(</a:t>
                      </a:r>
                      <a:r>
                        <a:rPr lang="hi-IN" sz="4200" dirty="0">
                          <a:latin typeface="Open Sans Semibold"/>
                          <a:ea typeface="Open Sans Semibold"/>
                          <a:cs typeface="Open Sans Semibold"/>
                          <a:sym typeface="Open Sans Semibold"/>
                        </a:rPr>
                        <a:t>ऑपरेशन की अपेक्षित अवधि</a:t>
                      </a:r>
                      <a:r>
                        <a:rPr lang="en-IN" sz="4200" dirty="0">
                          <a:latin typeface="Open Sans Semibold"/>
                          <a:ea typeface="Open Sans Semibold"/>
                          <a:cs typeface="Open Sans Semibold"/>
                          <a:sym typeface="Open Sans Semibold"/>
                        </a:rPr>
                        <a:t>)</a:t>
                      </a:r>
                      <a:r>
                        <a:rPr lang="hi-IN" sz="4200" dirty="0">
                          <a:latin typeface="Open Sans Semibold"/>
                          <a:ea typeface="Open Sans Semibold"/>
                          <a:cs typeface="Open Sans Semibold"/>
                          <a:sym typeface="Open Sans Semibold"/>
                        </a:rPr>
                        <a:t> </a:t>
                      </a:r>
                      <a:endParaRPr sz="4200" dirty="0">
                        <a:latin typeface="Open Sans Semibold"/>
                        <a:ea typeface="Open Sans Semibold"/>
                        <a:cs typeface="Open Sans Semibold"/>
                        <a:sym typeface="Open Sans Semibold"/>
                      </a:endParaRPr>
                    </a:p>
                  </a:txBody>
                  <a:tcPr marL="0" marR="0" marT="0" marB="0" anchor="ctr" horzOverflow="overflow">
                    <a:lnL w="76200">
                      <a:solidFill>
                        <a:srgbClr val="FFFFFF"/>
                      </a:solidFill>
                    </a:lnL>
                    <a:lnR w="76200">
                      <a:solidFill>
                        <a:srgbClr val="FFFFFF"/>
                      </a:solidFill>
                    </a:lnR>
                    <a:lnT w="0">
                      <a:miter lim="400000"/>
                    </a:lnT>
                    <a:lnB w="0">
                      <a:miter lim="400000"/>
                    </a:lnB>
                    <a:solidFill>
                      <a:srgbClr val="A6C3E6"/>
                    </a:solidFill>
                  </a:tcPr>
                </a:tc>
                <a:tc>
                  <a:txBody>
                    <a:bodyPr/>
                    <a:lstStyle/>
                    <a:p>
                      <a:pPr algn="ctr" defTabSz="914400">
                        <a:defRPr sz="1800"/>
                      </a:pPr>
                      <a:r>
                        <a:rPr sz="4200" dirty="0">
                          <a:latin typeface="Open Sans Semibold"/>
                          <a:ea typeface="Open Sans Semibold"/>
                          <a:cs typeface="Open Sans Semibold"/>
                          <a:sym typeface="Open Sans Semibold"/>
                        </a:rPr>
                        <a:t>Expected duration of 
operation</a:t>
                      </a:r>
                      <a:endParaRPr lang="en-IN" sz="4200" dirty="0">
                        <a:latin typeface="Open Sans Semibold"/>
                        <a:ea typeface="Open Sans Semibold"/>
                        <a:cs typeface="Open Sans Semibold"/>
                        <a:sym typeface="Open Sans Semibold"/>
                      </a:endParaRPr>
                    </a:p>
                    <a:p>
                      <a:pPr algn="ctr" defTabSz="914400">
                        <a:defRPr sz="1800"/>
                      </a:pPr>
                      <a:r>
                        <a:rPr lang="en-IN" sz="4200" dirty="0">
                          <a:latin typeface="Open Sans Semibold"/>
                          <a:ea typeface="Open Sans Semibold"/>
                          <a:cs typeface="Open Sans Semibold"/>
                          <a:sym typeface="Open Sans Semibold"/>
                        </a:rPr>
                        <a:t>(</a:t>
                      </a:r>
                      <a:r>
                        <a:rPr lang="hi-IN" sz="4200" dirty="0">
                          <a:latin typeface="Open Sans Semibold"/>
                          <a:ea typeface="Open Sans Semibold"/>
                          <a:cs typeface="Open Sans Semibold"/>
                          <a:sym typeface="Open Sans Semibold"/>
                        </a:rPr>
                        <a:t>ऑपरेशन की अपेक्षित अवधि</a:t>
                      </a:r>
                      <a:r>
                        <a:rPr lang="en-IN" sz="4200" dirty="0">
                          <a:latin typeface="Open Sans Semibold"/>
                          <a:ea typeface="Open Sans Semibold"/>
                          <a:cs typeface="Open Sans Semibold"/>
                          <a:sym typeface="Open Sans Semibold"/>
                        </a:rPr>
                        <a:t>)</a:t>
                      </a:r>
                      <a:endParaRPr sz="4200" dirty="0">
                        <a:latin typeface="Open Sans Semibold"/>
                        <a:ea typeface="Open Sans Semibold"/>
                        <a:cs typeface="Open Sans Semibold"/>
                        <a:sym typeface="Open Sans Semibold"/>
                      </a:endParaRPr>
                    </a:p>
                  </a:txBody>
                  <a:tcPr marL="0" marR="0" marT="0" marB="0" anchor="ctr" horzOverflow="overflow">
                    <a:lnL w="76200">
                      <a:solidFill>
                        <a:srgbClr val="FFFFFF"/>
                      </a:solidFill>
                    </a:lnL>
                    <a:lnR w="0">
                      <a:miter lim="400000"/>
                    </a:lnR>
                    <a:lnT w="0">
                      <a:miter lim="400000"/>
                    </a:lnT>
                    <a:lnB w="0">
                      <a:miter lim="400000"/>
                    </a:lnB>
                    <a:solidFill>
                      <a:srgbClr val="A6C3E6"/>
                    </a:solidFill>
                  </a:tcPr>
                </a:tc>
                <a:extLst>
                  <a:ext uri="{0D108BD9-81ED-4DB2-BD59-A6C34878D82A}">
                    <a16:rowId xmlns:a16="http://schemas.microsoft.com/office/drawing/2014/main" val="10000"/>
                  </a:ext>
                </a:extLst>
              </a:tr>
              <a:tr h="1701963">
                <a:tc>
                  <a:txBody>
                    <a:bodyPr/>
                    <a:lstStyle/>
                    <a:p>
                      <a:pPr algn="ctr" defTabSz="914400">
                        <a:defRPr sz="1800"/>
                      </a:pPr>
                      <a:r>
                        <a:rPr sz="4200" b="1" dirty="0">
                          <a:latin typeface="Open Sans"/>
                          <a:ea typeface="Open Sans"/>
                          <a:cs typeface="Open Sans"/>
                          <a:sym typeface="Open Sans"/>
                        </a:rPr>
                        <a:t>A</a:t>
                      </a:r>
                    </a:p>
                  </a:txBody>
                  <a:tcPr marL="0" marR="0" marT="0" marB="0" anchor="ctr" horzOverflow="overflow">
                    <a:lnL w="0">
                      <a:miter lim="400000"/>
                    </a:lnL>
                    <a:lnR w="76200">
                      <a:solidFill>
                        <a:srgbClr val="FFFFFF"/>
                      </a:solidFill>
                    </a:lnR>
                    <a:lnT w="0">
                      <a:miter lim="400000"/>
                    </a:lnT>
                    <a:lnB w="0">
                      <a:miter lim="400000"/>
                    </a:lnB>
                    <a:solidFill>
                      <a:srgbClr val="F5F4F2"/>
                    </a:solidFill>
                  </a:tcPr>
                </a:tc>
                <a:tc>
                  <a:txBody>
                    <a:bodyPr/>
                    <a:lstStyle/>
                    <a:p>
                      <a:pPr algn="ctr" defTabSz="914400">
                        <a:defRPr sz="1800"/>
                      </a:pPr>
                      <a:r>
                        <a:rPr sz="4200" dirty="0">
                          <a:latin typeface="Open Sans"/>
                          <a:ea typeface="Open Sans"/>
                          <a:cs typeface="Open Sans"/>
                          <a:sym typeface="Open Sans"/>
                        </a:rPr>
                        <a:t>Confirmed live victims</a:t>
                      </a:r>
                      <a:endParaRPr lang="en-IN" sz="4200" dirty="0">
                        <a:latin typeface="Open Sans"/>
                        <a:ea typeface="Open Sans"/>
                        <a:cs typeface="Open Sans"/>
                        <a:sym typeface="Open Sans"/>
                      </a:endParaRPr>
                    </a:p>
                    <a:p>
                      <a:pPr algn="ctr" defTabSz="914400">
                        <a:defRPr sz="1800"/>
                      </a:pPr>
                      <a:r>
                        <a:rPr lang="hi-IN" sz="4200" dirty="0">
                          <a:latin typeface="Open Sans"/>
                          <a:ea typeface="Open Sans"/>
                          <a:cs typeface="Open Sans"/>
                          <a:sym typeface="Open Sans"/>
                        </a:rPr>
                        <a:t>पुष्टि जीवित पीड़ित</a:t>
                      </a:r>
                      <a:endParaRPr sz="4200" dirty="0">
                        <a:latin typeface="Open Sans"/>
                        <a:ea typeface="Open Sans"/>
                        <a:cs typeface="Open Sans"/>
                        <a:sym typeface="Open Sans"/>
                      </a:endParaRPr>
                    </a:p>
                  </a:txBody>
                  <a:tcPr marL="0" marR="0" marT="0" marB="0" anchor="ctr" horzOverflow="overflow">
                    <a:lnL w="76200">
                      <a:solidFill>
                        <a:srgbClr val="FFFFFF"/>
                      </a:solidFill>
                    </a:lnL>
                    <a:lnR w="76200">
                      <a:solidFill>
                        <a:srgbClr val="FFFFFF"/>
                      </a:solidFill>
                    </a:lnR>
                    <a:lnT w="0">
                      <a:miter lim="400000"/>
                    </a:lnT>
                    <a:lnB w="0">
                      <a:miter lim="400000"/>
                    </a:lnB>
                    <a:solidFill>
                      <a:srgbClr val="F5F4F2"/>
                    </a:solidFill>
                  </a:tcPr>
                </a:tc>
                <a:tc>
                  <a:txBody>
                    <a:bodyPr/>
                    <a:lstStyle/>
                    <a:p>
                      <a:pPr algn="ctr" defTabSz="914400">
                        <a:defRPr sz="1800"/>
                      </a:pPr>
                      <a:r>
                        <a:rPr sz="4200" dirty="0">
                          <a:latin typeface="Open Sans"/>
                          <a:ea typeface="Open Sans"/>
                          <a:cs typeface="Open Sans"/>
                          <a:sym typeface="Open Sans"/>
                        </a:rPr>
                        <a:t>Less than 12 hours</a:t>
                      </a:r>
                      <a:endParaRPr lang="en-IN" sz="4200" dirty="0">
                        <a:latin typeface="Open Sans"/>
                        <a:ea typeface="Open Sans"/>
                        <a:cs typeface="Open Sans"/>
                        <a:sym typeface="Open Sans"/>
                      </a:endParaRPr>
                    </a:p>
                    <a:p>
                      <a:pPr algn="ctr" defTabSz="914400">
                        <a:defRPr sz="1800"/>
                      </a:pPr>
                      <a:r>
                        <a:rPr lang="hi-IN" sz="4200" dirty="0">
                          <a:latin typeface="Open Sans"/>
                          <a:ea typeface="Open Sans"/>
                          <a:cs typeface="Open Sans"/>
                          <a:sym typeface="Open Sans"/>
                        </a:rPr>
                        <a:t>12 घंटे से कम </a:t>
                      </a:r>
                      <a:endParaRPr sz="4200" dirty="0">
                        <a:latin typeface="Open Sans"/>
                        <a:ea typeface="Open Sans"/>
                        <a:cs typeface="Open Sans"/>
                        <a:sym typeface="Open Sans"/>
                      </a:endParaRPr>
                    </a:p>
                  </a:txBody>
                  <a:tcPr marL="0" marR="0" marT="0" marB="0" anchor="ctr" horzOverflow="overflow">
                    <a:lnL w="76200">
                      <a:solidFill>
                        <a:srgbClr val="FFFFFF"/>
                      </a:solidFill>
                    </a:lnL>
                    <a:lnR w="0">
                      <a:miter lim="400000"/>
                    </a:lnR>
                    <a:lnT w="0">
                      <a:miter lim="400000"/>
                    </a:lnT>
                    <a:lnB w="0">
                      <a:miter lim="400000"/>
                    </a:lnB>
                    <a:solidFill>
                      <a:srgbClr val="F5F4F2"/>
                    </a:solidFill>
                  </a:tcPr>
                </a:tc>
                <a:extLst>
                  <a:ext uri="{0D108BD9-81ED-4DB2-BD59-A6C34878D82A}">
                    <a16:rowId xmlns:a16="http://schemas.microsoft.com/office/drawing/2014/main" val="10001"/>
                  </a:ext>
                </a:extLst>
              </a:tr>
              <a:tr h="1474514">
                <a:tc>
                  <a:txBody>
                    <a:bodyPr/>
                    <a:lstStyle/>
                    <a:p>
                      <a:pPr algn="ctr" defTabSz="914400">
                        <a:defRPr sz="1800"/>
                      </a:pPr>
                      <a:r>
                        <a:rPr sz="4200" b="1">
                          <a:latin typeface="Open Sans"/>
                          <a:ea typeface="Open Sans"/>
                          <a:cs typeface="Open Sans"/>
                          <a:sym typeface="Open Sans"/>
                        </a:rPr>
                        <a:t>B</a:t>
                      </a:r>
                    </a:p>
                  </a:txBody>
                  <a:tcPr marL="0" marR="0" marT="0" marB="0" anchor="ctr" horzOverflow="overflow">
                    <a:lnL w="0">
                      <a:miter lim="400000"/>
                    </a:lnL>
                    <a:lnR w="76200">
                      <a:solidFill>
                        <a:srgbClr val="FFFFFF"/>
                      </a:solidFill>
                    </a:lnR>
                    <a:lnT w="0">
                      <a:miter lim="400000"/>
                    </a:lnT>
                    <a:lnB w="0">
                      <a:miter lim="400000"/>
                    </a:lnB>
                    <a:solidFill>
                      <a:srgbClr val="E1E2DE"/>
                    </a:solidFill>
                  </a:tcPr>
                </a:tc>
                <a:tc>
                  <a:txBody>
                    <a:bodyPr/>
                    <a:lstStyle/>
                    <a:p>
                      <a:pPr algn="ctr" defTabSz="914400">
                        <a:defRPr sz="1800"/>
                      </a:pPr>
                      <a:r>
                        <a:rPr sz="4200" dirty="0">
                          <a:latin typeface="Open Sans"/>
                          <a:ea typeface="Open Sans"/>
                          <a:cs typeface="Open Sans"/>
                          <a:sym typeface="Open Sans"/>
                        </a:rPr>
                        <a:t>Confirmed live victims</a:t>
                      </a:r>
                      <a:endParaRPr lang="en-IN" sz="4200" dirty="0">
                        <a:latin typeface="Open Sans"/>
                        <a:ea typeface="Open Sans"/>
                        <a:cs typeface="Open Sans"/>
                        <a:sym typeface="Open Sans"/>
                      </a:endParaRPr>
                    </a:p>
                    <a:p>
                      <a:pPr marL="0" marR="0" lvl="0" indent="0" algn="ctr" defTabSz="914400" eaLnBrk="1" fontAlgn="auto" latinLnBrk="0" hangingPunct="1">
                        <a:lnSpc>
                          <a:spcPct val="100000"/>
                        </a:lnSpc>
                        <a:spcBef>
                          <a:spcPts val="0"/>
                        </a:spcBef>
                        <a:spcAft>
                          <a:spcPts val="0"/>
                        </a:spcAft>
                        <a:buClrTx/>
                        <a:buSzTx/>
                        <a:buFontTx/>
                        <a:buNone/>
                        <a:tabLst/>
                        <a:defRPr sz="1800"/>
                      </a:pPr>
                      <a:r>
                        <a:rPr lang="hi-IN" sz="4200" dirty="0">
                          <a:latin typeface="Open Sans"/>
                          <a:ea typeface="Open Sans"/>
                          <a:cs typeface="Open Sans"/>
                          <a:sym typeface="Open Sans"/>
                        </a:rPr>
                        <a:t>पुष्टि जीवित पीड़ित</a:t>
                      </a:r>
                    </a:p>
                  </a:txBody>
                  <a:tcPr marL="0" marR="0" marT="0" marB="0" anchor="ctr" horzOverflow="overflow">
                    <a:lnL w="76200">
                      <a:solidFill>
                        <a:srgbClr val="FFFFFF"/>
                      </a:solidFill>
                    </a:lnL>
                    <a:lnR w="76200">
                      <a:solidFill>
                        <a:srgbClr val="FFFFFF"/>
                      </a:solidFill>
                    </a:lnR>
                    <a:lnT w="0">
                      <a:miter lim="400000"/>
                    </a:lnT>
                    <a:lnB w="0">
                      <a:miter lim="400000"/>
                    </a:lnB>
                    <a:solidFill>
                      <a:srgbClr val="E1E2DE"/>
                    </a:solidFill>
                  </a:tcPr>
                </a:tc>
                <a:tc>
                  <a:txBody>
                    <a:bodyPr/>
                    <a:lstStyle/>
                    <a:p>
                      <a:pPr algn="ctr" defTabSz="914400">
                        <a:defRPr sz="1800"/>
                      </a:pPr>
                      <a:r>
                        <a:rPr sz="4200" dirty="0">
                          <a:latin typeface="Open Sans"/>
                          <a:ea typeface="Open Sans"/>
                          <a:cs typeface="Open Sans"/>
                          <a:sym typeface="Open Sans"/>
                        </a:rPr>
                        <a:t>Longer than 12 hours</a:t>
                      </a:r>
                      <a:endParaRPr lang="en-IN" sz="4200" dirty="0">
                        <a:latin typeface="Open Sans"/>
                        <a:ea typeface="Open Sans"/>
                        <a:cs typeface="Open Sans"/>
                        <a:sym typeface="Open Sans"/>
                      </a:endParaRPr>
                    </a:p>
                    <a:p>
                      <a:pPr algn="ctr" defTabSz="914400">
                        <a:defRPr sz="1800"/>
                      </a:pPr>
                      <a:r>
                        <a:rPr lang="hi-IN" sz="4200" dirty="0">
                          <a:latin typeface="Open Sans"/>
                          <a:ea typeface="Open Sans"/>
                          <a:cs typeface="Open Sans"/>
                          <a:sym typeface="Open Sans"/>
                        </a:rPr>
                        <a:t>12 घंटे से कम </a:t>
                      </a:r>
                      <a:endParaRPr sz="4200" dirty="0">
                        <a:latin typeface="Open Sans"/>
                        <a:ea typeface="Open Sans"/>
                        <a:cs typeface="Open Sans"/>
                        <a:sym typeface="Open Sans"/>
                      </a:endParaRPr>
                    </a:p>
                  </a:txBody>
                  <a:tcPr marL="0" marR="0" marT="0" marB="0" anchor="ctr" horzOverflow="overflow">
                    <a:lnL w="76200">
                      <a:solidFill>
                        <a:srgbClr val="FFFFFF"/>
                      </a:solidFill>
                    </a:lnL>
                    <a:lnR w="0">
                      <a:miter lim="400000"/>
                    </a:lnR>
                    <a:lnT w="0">
                      <a:miter lim="400000"/>
                    </a:lnT>
                    <a:lnB w="0">
                      <a:miter lim="400000"/>
                    </a:lnB>
                    <a:solidFill>
                      <a:srgbClr val="E1E2DE"/>
                    </a:solidFill>
                  </a:tcPr>
                </a:tc>
                <a:extLst>
                  <a:ext uri="{0D108BD9-81ED-4DB2-BD59-A6C34878D82A}">
                    <a16:rowId xmlns:a16="http://schemas.microsoft.com/office/drawing/2014/main" val="10002"/>
                  </a:ext>
                </a:extLst>
              </a:tr>
              <a:tr h="1474514">
                <a:tc>
                  <a:txBody>
                    <a:bodyPr/>
                    <a:lstStyle/>
                    <a:p>
                      <a:pPr algn="ctr" defTabSz="914400">
                        <a:defRPr sz="1800"/>
                      </a:pPr>
                      <a:r>
                        <a:rPr sz="4200" b="1">
                          <a:latin typeface="Open Sans"/>
                          <a:ea typeface="Open Sans"/>
                          <a:cs typeface="Open Sans"/>
                          <a:sym typeface="Open Sans"/>
                        </a:rPr>
                        <a:t>C</a:t>
                      </a:r>
                    </a:p>
                  </a:txBody>
                  <a:tcPr marL="0" marR="0" marT="0" marB="0" anchor="ctr" horzOverflow="overflow">
                    <a:lnL w="0">
                      <a:miter lim="400000"/>
                    </a:lnL>
                    <a:lnR w="76200">
                      <a:solidFill>
                        <a:srgbClr val="FFFFFF"/>
                      </a:solidFill>
                    </a:lnR>
                    <a:lnT w="0">
                      <a:miter lim="400000"/>
                    </a:lnT>
                    <a:lnB w="0">
                      <a:miter lim="400000"/>
                    </a:lnB>
                    <a:solidFill>
                      <a:srgbClr val="F5F4F2"/>
                    </a:solidFill>
                  </a:tcPr>
                </a:tc>
                <a:tc>
                  <a:txBody>
                    <a:bodyPr/>
                    <a:lstStyle/>
                    <a:p>
                      <a:pPr algn="ctr" defTabSz="914400">
                        <a:defRPr sz="1800"/>
                      </a:pPr>
                      <a:r>
                        <a:rPr sz="4200" dirty="0">
                          <a:latin typeface="Open Sans"/>
                          <a:ea typeface="Open Sans"/>
                          <a:cs typeface="Open Sans"/>
                          <a:sym typeface="Open Sans"/>
                        </a:rPr>
                        <a:t>Possible live victims</a:t>
                      </a:r>
                      <a:endParaRPr lang="en-IN" sz="4200" dirty="0">
                        <a:latin typeface="Open Sans"/>
                        <a:ea typeface="Open Sans"/>
                        <a:cs typeface="Open Sans"/>
                        <a:sym typeface="Open Sans"/>
                      </a:endParaRPr>
                    </a:p>
                    <a:p>
                      <a:pPr algn="ctr" defTabSz="914400">
                        <a:defRPr sz="1800"/>
                      </a:pPr>
                      <a:r>
                        <a:rPr lang="hi-IN" sz="4200" dirty="0">
                          <a:latin typeface="Open Sans"/>
                          <a:ea typeface="Open Sans"/>
                          <a:cs typeface="Open Sans"/>
                          <a:sym typeface="Open Sans"/>
                        </a:rPr>
                        <a:t>संभावित जीवित पीड़ित</a:t>
                      </a:r>
                      <a:endParaRPr sz="4200" dirty="0">
                        <a:latin typeface="Open Sans"/>
                        <a:ea typeface="Open Sans"/>
                        <a:cs typeface="Open Sans"/>
                        <a:sym typeface="Open Sans"/>
                      </a:endParaRPr>
                    </a:p>
                  </a:txBody>
                  <a:tcPr marL="0" marR="0" marT="0" marB="0" anchor="ctr" horzOverflow="overflow">
                    <a:lnL w="76200">
                      <a:solidFill>
                        <a:srgbClr val="FFFFFF"/>
                      </a:solidFill>
                    </a:lnL>
                    <a:lnR w="76200">
                      <a:solidFill>
                        <a:srgbClr val="FFFFFF"/>
                      </a:solidFill>
                    </a:lnR>
                    <a:lnT w="0">
                      <a:miter lim="400000"/>
                    </a:lnT>
                    <a:lnB w="0">
                      <a:miter lim="400000"/>
                    </a:lnB>
                    <a:solidFill>
                      <a:srgbClr val="F5F4F2"/>
                    </a:solidFill>
                  </a:tcPr>
                </a:tc>
                <a:tc>
                  <a:txBody>
                    <a:bodyPr/>
                    <a:lstStyle/>
                    <a:p>
                      <a:pPr algn="ctr" defTabSz="914400">
                        <a:defRPr sz="1800"/>
                      </a:pPr>
                      <a:r>
                        <a:rPr sz="4200" dirty="0">
                          <a:latin typeface="Open Sans"/>
                          <a:ea typeface="Open Sans"/>
                          <a:cs typeface="Open Sans"/>
                          <a:sym typeface="Open Sans"/>
                        </a:rPr>
                        <a:t>Not assessed</a:t>
                      </a:r>
                      <a:endParaRPr lang="en-IN" sz="4200" dirty="0">
                        <a:latin typeface="Open Sans"/>
                        <a:ea typeface="Open Sans"/>
                        <a:cs typeface="Open Sans"/>
                        <a:sym typeface="Open Sans"/>
                      </a:endParaRPr>
                    </a:p>
                    <a:p>
                      <a:pPr algn="ctr" defTabSz="914400">
                        <a:defRPr sz="1800"/>
                      </a:pPr>
                      <a:r>
                        <a:rPr lang="hi-IN" sz="4200" dirty="0">
                          <a:latin typeface="Open Sans"/>
                          <a:ea typeface="Open Sans"/>
                          <a:cs typeface="Open Sans"/>
                          <a:sym typeface="Open Sans"/>
                        </a:rPr>
                        <a:t>मूल्यांकन नहीं किया गया </a:t>
                      </a:r>
                      <a:endParaRPr sz="4200" dirty="0">
                        <a:latin typeface="Open Sans"/>
                        <a:ea typeface="Open Sans"/>
                        <a:cs typeface="Open Sans"/>
                        <a:sym typeface="Open Sans"/>
                      </a:endParaRPr>
                    </a:p>
                  </a:txBody>
                  <a:tcPr marL="0" marR="0" marT="0" marB="0" anchor="ctr" horzOverflow="overflow">
                    <a:lnL w="76200">
                      <a:solidFill>
                        <a:srgbClr val="FFFFFF"/>
                      </a:solidFill>
                    </a:lnL>
                    <a:lnR w="0">
                      <a:miter lim="400000"/>
                    </a:lnR>
                    <a:lnT w="0">
                      <a:miter lim="400000"/>
                    </a:lnT>
                    <a:lnB w="0">
                      <a:miter lim="400000"/>
                    </a:lnB>
                    <a:solidFill>
                      <a:srgbClr val="F5F4F2"/>
                    </a:solidFill>
                  </a:tcPr>
                </a:tc>
                <a:extLst>
                  <a:ext uri="{0D108BD9-81ED-4DB2-BD59-A6C34878D82A}">
                    <a16:rowId xmlns:a16="http://schemas.microsoft.com/office/drawing/2014/main" val="10003"/>
                  </a:ext>
                </a:extLst>
              </a:tr>
              <a:tr h="1474514">
                <a:tc>
                  <a:txBody>
                    <a:bodyPr/>
                    <a:lstStyle/>
                    <a:p>
                      <a:pPr algn="ctr" defTabSz="914400">
                        <a:defRPr sz="1800"/>
                      </a:pPr>
                      <a:r>
                        <a:rPr sz="4200" b="1">
                          <a:latin typeface="Open Sans"/>
                          <a:ea typeface="Open Sans"/>
                          <a:cs typeface="Open Sans"/>
                          <a:sym typeface="Open Sans"/>
                        </a:rPr>
                        <a:t>D</a:t>
                      </a:r>
                    </a:p>
                  </a:txBody>
                  <a:tcPr marL="0" marR="0" marT="0" marB="0" anchor="ctr" horzOverflow="overflow">
                    <a:lnL w="0">
                      <a:miter lim="400000"/>
                    </a:lnL>
                    <a:lnR w="76200">
                      <a:solidFill>
                        <a:srgbClr val="FFFFFF"/>
                      </a:solidFill>
                    </a:lnR>
                    <a:lnT w="0">
                      <a:miter lim="400000"/>
                    </a:lnT>
                    <a:lnB w="0">
                      <a:miter lim="400000"/>
                    </a:lnB>
                    <a:solidFill>
                      <a:srgbClr val="E1E2DE"/>
                    </a:solidFill>
                  </a:tcPr>
                </a:tc>
                <a:tc>
                  <a:txBody>
                    <a:bodyPr/>
                    <a:lstStyle/>
                    <a:p>
                      <a:pPr algn="ctr" defTabSz="914400">
                        <a:defRPr sz="1800"/>
                      </a:pPr>
                      <a:r>
                        <a:rPr sz="4200" dirty="0">
                          <a:latin typeface="Open Sans"/>
                          <a:ea typeface="Open Sans"/>
                          <a:cs typeface="Open Sans"/>
                          <a:sym typeface="Open Sans"/>
                        </a:rPr>
                        <a:t>Deceased only</a:t>
                      </a:r>
                      <a:endParaRPr lang="en-IN" sz="4200" dirty="0">
                        <a:latin typeface="Open Sans"/>
                        <a:ea typeface="Open Sans"/>
                        <a:cs typeface="Open Sans"/>
                        <a:sym typeface="Open Sans"/>
                      </a:endParaRPr>
                    </a:p>
                    <a:p>
                      <a:pPr algn="ctr" defTabSz="914400">
                        <a:defRPr sz="1800"/>
                      </a:pPr>
                      <a:r>
                        <a:rPr lang="hi-IN" sz="4200" dirty="0">
                          <a:latin typeface="Open Sans"/>
                          <a:ea typeface="Open Sans"/>
                          <a:cs typeface="Open Sans"/>
                          <a:sym typeface="Open Sans"/>
                        </a:rPr>
                        <a:t>केवल मृतक</a:t>
                      </a:r>
                      <a:endParaRPr sz="4200" dirty="0">
                        <a:latin typeface="Open Sans"/>
                        <a:ea typeface="Open Sans"/>
                        <a:cs typeface="Open Sans"/>
                        <a:sym typeface="Open Sans"/>
                      </a:endParaRPr>
                    </a:p>
                  </a:txBody>
                  <a:tcPr marL="0" marR="0" marT="0" marB="0" anchor="ctr" horzOverflow="overflow">
                    <a:lnL w="76200">
                      <a:solidFill>
                        <a:srgbClr val="FFFFFF"/>
                      </a:solidFill>
                    </a:lnL>
                    <a:lnR w="76200">
                      <a:solidFill>
                        <a:srgbClr val="FFFFFF"/>
                      </a:solidFill>
                    </a:lnR>
                    <a:lnT w="0">
                      <a:miter lim="400000"/>
                    </a:lnT>
                    <a:lnB w="0">
                      <a:miter lim="400000"/>
                    </a:lnB>
                    <a:solidFill>
                      <a:srgbClr val="E1E2DE"/>
                    </a:solidFill>
                  </a:tcPr>
                </a:tc>
                <a:tc>
                  <a:txBody>
                    <a:bodyPr/>
                    <a:lstStyle/>
                    <a:p>
                      <a:pPr algn="ctr" defTabSz="914400">
                        <a:defRPr sz="1800"/>
                      </a:pPr>
                      <a:r>
                        <a:rPr sz="4200" dirty="0">
                          <a:latin typeface="Open Sans"/>
                          <a:ea typeface="Open Sans"/>
                          <a:cs typeface="Open Sans"/>
                          <a:sym typeface="Open Sans"/>
                        </a:rPr>
                        <a:t>Not assessed</a:t>
                      </a:r>
                      <a:endParaRPr lang="en-IN" sz="4200" dirty="0">
                        <a:latin typeface="Open Sans"/>
                        <a:ea typeface="Open Sans"/>
                        <a:cs typeface="Open Sans"/>
                        <a:sym typeface="Open Sans"/>
                      </a:endParaRPr>
                    </a:p>
                    <a:p>
                      <a:pPr algn="ctr" defTabSz="914400">
                        <a:defRPr sz="1800"/>
                      </a:pPr>
                      <a:r>
                        <a:rPr lang="hi-IN" sz="4200" dirty="0">
                          <a:latin typeface="Open Sans"/>
                          <a:ea typeface="Open Sans"/>
                          <a:cs typeface="Open Sans"/>
                          <a:sym typeface="Open Sans"/>
                        </a:rPr>
                        <a:t>मूल्यांकन नहीं किया गया </a:t>
                      </a:r>
                      <a:endParaRPr sz="4200" dirty="0">
                        <a:latin typeface="Open Sans"/>
                        <a:ea typeface="Open Sans"/>
                        <a:cs typeface="Open Sans"/>
                        <a:sym typeface="Open Sans"/>
                      </a:endParaRPr>
                    </a:p>
                  </a:txBody>
                  <a:tcPr marL="0" marR="0" marT="0" marB="0" anchor="ctr" horzOverflow="overflow">
                    <a:lnL w="76200">
                      <a:solidFill>
                        <a:srgbClr val="FFFFFF"/>
                      </a:solidFill>
                    </a:lnL>
                    <a:lnR w="0">
                      <a:miter lim="400000"/>
                    </a:lnR>
                    <a:lnT w="0">
                      <a:miter lim="400000"/>
                    </a:lnT>
                    <a:lnB w="0">
                      <a:miter lim="400000"/>
                    </a:lnB>
                    <a:solidFill>
                      <a:srgbClr val="E1E2DE"/>
                    </a:solidFill>
                  </a:tcPr>
                </a:tc>
                <a:extLst>
                  <a:ext uri="{0D108BD9-81ED-4DB2-BD59-A6C34878D82A}">
                    <a16:rowId xmlns:a16="http://schemas.microsoft.com/office/drawing/2014/main" val="10004"/>
                  </a:ext>
                </a:extLst>
              </a:tr>
            </a:tbl>
          </a:graphicData>
        </a:graphic>
      </p:graphicFrame>
      <p:sp>
        <p:nvSpPr>
          <p:cNvPr id="167" name="Worksite Triage"/>
          <p:cNvSpPr txBox="1"/>
          <p:nvPr/>
        </p:nvSpPr>
        <p:spPr>
          <a:xfrm>
            <a:off x="7858743" y="1234996"/>
            <a:ext cx="8666514" cy="21797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defTabSz="1896340">
              <a:lnSpc>
                <a:spcPct val="90000"/>
              </a:lnSpc>
              <a:defRPr sz="7200" b="1" cap="all" spc="144">
                <a:solidFill>
                  <a:srgbClr val="C00000"/>
                </a:solidFill>
                <a:latin typeface="Open Sans"/>
                <a:ea typeface="Open Sans"/>
                <a:cs typeface="Open Sans"/>
                <a:sym typeface="Open Sans"/>
              </a:defRPr>
            </a:lvl1pPr>
          </a:lstStyle>
          <a:p>
            <a:pPr algn="ctr"/>
            <a:r>
              <a:rPr dirty="0"/>
              <a:t>Worksite Triage</a:t>
            </a:r>
            <a:endParaRPr lang="en-US" dirty="0"/>
          </a:p>
          <a:p>
            <a:pPr algn="ctr"/>
            <a:r>
              <a:rPr lang="hi-IN" dirty="0"/>
              <a:t>कार्यस्थल ट्राइएज</a:t>
            </a:r>
            <a:endParaRPr dirty="0"/>
          </a:p>
        </p:txBody>
      </p:sp>
      <p:pic>
        <p:nvPicPr>
          <p:cNvPr id="2" name="Picture 1" descr="A logo with text on it&#10;&#10;AI-generated content may be incorrect.">
            <a:extLst>
              <a:ext uri="{FF2B5EF4-FFF2-40B4-BE49-F238E27FC236}">
                <a16:creationId xmlns:a16="http://schemas.microsoft.com/office/drawing/2014/main" id="{044E74AE-295B-FFB9-C87B-EB7580BB52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1600"/>
            <a:ext cx="3258094" cy="2219517"/>
          </a:xfrm>
          <a:prstGeom prst="rect">
            <a:avLst/>
          </a:prstGeom>
        </p:spPr>
      </p:pic>
      <p:pic>
        <p:nvPicPr>
          <p:cNvPr id="3" name="Picture 2">
            <a:extLst>
              <a:ext uri="{FF2B5EF4-FFF2-40B4-BE49-F238E27FC236}">
                <a16:creationId xmlns:a16="http://schemas.microsoft.com/office/drawing/2014/main" id="{41995041-A775-4A9B-5A11-23E2755FF4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82269" y="156729"/>
            <a:ext cx="2678871" cy="2321117"/>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EER | CSSR | INDIA"/>
          <p:cNvSpPr txBox="1"/>
          <p:nvPr/>
        </p:nvSpPr>
        <p:spPr>
          <a:xfrm>
            <a:off x="602390" y="12876838"/>
            <a:ext cx="4642558" cy="527427"/>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t>NDRF</a:t>
            </a:r>
            <a:r>
              <a:rPr dirty="0"/>
              <a:t> | CSSR | INDIA</a:t>
            </a:r>
          </a:p>
        </p:txBody>
      </p:sp>
      <p:sp>
        <p:nvSpPr>
          <p:cNvPr id="170" name="Rectangle"/>
          <p:cNvSpPr/>
          <p:nvPr/>
        </p:nvSpPr>
        <p:spPr>
          <a:xfrm>
            <a:off x="1016000" y="13512800"/>
            <a:ext cx="3815338" cy="203200"/>
          </a:xfrm>
          <a:prstGeom prst="rect">
            <a:avLst/>
          </a:prstGeom>
          <a:solidFill>
            <a:srgbClr val="C00000"/>
          </a:solidFill>
          <a:ln w="12700">
            <a:miter lim="400000"/>
          </a:ln>
        </p:spPr>
        <p:txBody>
          <a:bodyPr lIns="78283" tIns="78283" rIns="78283" bIns="78283"/>
          <a:lstStyle/>
          <a:p>
            <a:endParaRPr/>
          </a:p>
        </p:txBody>
      </p:sp>
      <p:sp>
        <p:nvSpPr>
          <p:cNvPr id="171" name="PPT 4 -"/>
          <p:cNvSpPr txBox="1"/>
          <p:nvPr/>
        </p:nvSpPr>
        <p:spPr>
          <a:xfrm>
            <a:off x="21512909" y="12813338"/>
            <a:ext cx="1398782" cy="6772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p>
            <a:pPr algn="ctr" defTabSz="2438400">
              <a:spcBef>
                <a:spcPts val="600"/>
              </a:spcBef>
              <a:defRPr sz="3000">
                <a:solidFill>
                  <a:srgbClr val="535353"/>
                </a:solidFill>
                <a:latin typeface="Open Sans"/>
                <a:ea typeface="Open Sans"/>
                <a:cs typeface="Open Sans"/>
                <a:sym typeface="Open Sans"/>
              </a:defRPr>
            </a:pPr>
            <a:r>
              <a:rPr b="1"/>
              <a:t>PPT 4</a:t>
            </a:r>
            <a:r>
              <a:rPr b="1" spc="-59"/>
              <a:t> </a:t>
            </a:r>
            <a:r>
              <a:rPr b="1"/>
              <a:t>-</a:t>
            </a:r>
          </a:p>
        </p:txBody>
      </p:sp>
      <p:sp>
        <p:nvSpPr>
          <p:cNvPr id="172" name="Rectangle"/>
          <p:cNvSpPr/>
          <p:nvPr/>
        </p:nvSpPr>
        <p:spPr>
          <a:xfrm>
            <a:off x="21539200" y="13512800"/>
            <a:ext cx="1879600" cy="203200"/>
          </a:xfrm>
          <a:prstGeom prst="rect">
            <a:avLst/>
          </a:prstGeom>
          <a:solidFill>
            <a:srgbClr val="C00000"/>
          </a:solidFill>
          <a:ln w="12700">
            <a:miter lim="400000"/>
          </a:ln>
        </p:spPr>
        <p:txBody>
          <a:bodyPr lIns="78283" tIns="78283" rIns="78283" bIns="78283"/>
          <a:lstStyle/>
          <a:p>
            <a:endParaRPr/>
          </a:p>
        </p:txBody>
      </p:sp>
      <p:sp>
        <p:nvSpPr>
          <p:cNvPr id="173" name="Slide Number"/>
          <p:cNvSpPr txBox="1">
            <a:spLocks noGrp="1"/>
          </p:cNvSpPr>
          <p:nvPr>
            <p:ph type="sldNum" sz="quarter" idx="2"/>
          </p:nvPr>
        </p:nvSpPr>
        <p:spPr>
          <a:xfrm>
            <a:off x="22877860" y="12813338"/>
            <a:ext cx="386744"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8</a:t>
            </a:fld>
            <a:endParaRPr/>
          </a:p>
        </p:txBody>
      </p:sp>
      <p:sp>
        <p:nvSpPr>
          <p:cNvPr id="174" name="Sector Assessment…"/>
          <p:cNvSpPr txBox="1"/>
          <p:nvPr/>
        </p:nvSpPr>
        <p:spPr>
          <a:xfrm>
            <a:off x="825962" y="5058200"/>
            <a:ext cx="10250788" cy="43130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p>
            <a:pPr defTabSz="1896340">
              <a:lnSpc>
                <a:spcPct val="90000"/>
              </a:lnSpc>
              <a:defRPr sz="6000" b="1" cap="all" spc="119">
                <a:solidFill>
                  <a:srgbClr val="C00000"/>
                </a:solidFill>
                <a:latin typeface="Open Sans"/>
                <a:ea typeface="Open Sans"/>
                <a:cs typeface="Open Sans"/>
                <a:sym typeface="Open Sans"/>
              </a:defRPr>
            </a:pPr>
            <a:r>
              <a:rPr lang="hi-IN" dirty="0"/>
              <a:t>सेक्टर मूल्यांकन कार्यस्थल ट्राइएज श्रेणी प्रवाहचार्ट</a:t>
            </a:r>
          </a:p>
          <a:p>
            <a:pPr defTabSz="1896340">
              <a:lnSpc>
                <a:spcPct val="90000"/>
              </a:lnSpc>
              <a:defRPr sz="6000" b="1" cap="all" spc="119">
                <a:solidFill>
                  <a:srgbClr val="C00000"/>
                </a:solidFill>
                <a:latin typeface="Open Sans"/>
                <a:ea typeface="Open Sans"/>
                <a:cs typeface="Open Sans"/>
                <a:sym typeface="Open Sans"/>
              </a:defRPr>
            </a:pPr>
            <a:r>
              <a:rPr dirty="0"/>
              <a:t>Sector Assessment </a:t>
            </a:r>
          </a:p>
          <a:p>
            <a:pPr defTabSz="1896340">
              <a:lnSpc>
                <a:spcPct val="90000"/>
              </a:lnSpc>
              <a:defRPr sz="6000" b="1" cap="all" spc="119">
                <a:solidFill>
                  <a:srgbClr val="C00000"/>
                </a:solidFill>
                <a:latin typeface="Open Sans"/>
                <a:ea typeface="Open Sans"/>
                <a:cs typeface="Open Sans"/>
                <a:sym typeface="Open Sans"/>
              </a:defRPr>
            </a:pPr>
            <a:r>
              <a:rPr dirty="0"/>
              <a:t>worksite Triage Category Flowchart</a:t>
            </a:r>
            <a:endParaRPr lang="en-IN" dirty="0"/>
          </a:p>
        </p:txBody>
      </p:sp>
      <p:pic>
        <p:nvPicPr>
          <p:cNvPr id="175" name="Image" descr="Image"/>
          <p:cNvPicPr>
            <a:picLocks noChangeAspect="1"/>
          </p:cNvPicPr>
          <p:nvPr/>
        </p:nvPicPr>
        <p:blipFill>
          <a:blip r:embed="rId2"/>
          <a:stretch>
            <a:fillRect/>
          </a:stretch>
        </p:blipFill>
        <p:spPr>
          <a:xfrm>
            <a:off x="10220954" y="623434"/>
            <a:ext cx="10939042" cy="12189904"/>
          </a:xfrm>
          <a:prstGeom prst="rect">
            <a:avLst/>
          </a:prstGeom>
          <a:ln w="12700">
            <a:miter lim="400000"/>
          </a:ln>
        </p:spPr>
      </p:pic>
      <p:pic>
        <p:nvPicPr>
          <p:cNvPr id="2" name="Picture 1" descr="A logo with text on it&#10;&#10;AI-generated content may be incorrect.">
            <a:extLst>
              <a:ext uri="{FF2B5EF4-FFF2-40B4-BE49-F238E27FC236}">
                <a16:creationId xmlns:a16="http://schemas.microsoft.com/office/drawing/2014/main" id="{CB587BFA-3283-2109-7C33-1136DD7E1E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600"/>
            <a:ext cx="3258094" cy="2219517"/>
          </a:xfrm>
          <a:prstGeom prst="rect">
            <a:avLst/>
          </a:prstGeom>
        </p:spPr>
      </p:pic>
      <p:pic>
        <p:nvPicPr>
          <p:cNvPr id="3" name="Picture 2">
            <a:extLst>
              <a:ext uri="{FF2B5EF4-FFF2-40B4-BE49-F238E27FC236}">
                <a16:creationId xmlns:a16="http://schemas.microsoft.com/office/drawing/2014/main" id="{E16B43DB-49D4-23D4-E5F5-D14B4AA001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82269" y="156729"/>
            <a:ext cx="2678871" cy="2321117"/>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PEER | CSSR | INDIA"/>
          <p:cNvSpPr txBox="1"/>
          <p:nvPr/>
        </p:nvSpPr>
        <p:spPr>
          <a:xfrm>
            <a:off x="602390" y="12876838"/>
            <a:ext cx="4642558" cy="527427"/>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t>NDRF</a:t>
            </a:r>
            <a:r>
              <a:rPr dirty="0"/>
              <a:t> | CSSR | INDIA</a:t>
            </a:r>
          </a:p>
        </p:txBody>
      </p:sp>
      <p:sp>
        <p:nvSpPr>
          <p:cNvPr id="178" name="Rectangle"/>
          <p:cNvSpPr/>
          <p:nvPr/>
        </p:nvSpPr>
        <p:spPr>
          <a:xfrm>
            <a:off x="1016000" y="13512800"/>
            <a:ext cx="3815338" cy="203200"/>
          </a:xfrm>
          <a:prstGeom prst="rect">
            <a:avLst/>
          </a:prstGeom>
          <a:solidFill>
            <a:srgbClr val="C00000"/>
          </a:solidFill>
          <a:ln w="12700">
            <a:miter lim="400000"/>
          </a:ln>
        </p:spPr>
        <p:txBody>
          <a:bodyPr lIns="78283" tIns="78283" rIns="78283" bIns="78283"/>
          <a:lstStyle/>
          <a:p>
            <a:endParaRPr/>
          </a:p>
        </p:txBody>
      </p:sp>
      <p:sp>
        <p:nvSpPr>
          <p:cNvPr id="179" name="PPT 4 -"/>
          <p:cNvSpPr txBox="1"/>
          <p:nvPr/>
        </p:nvSpPr>
        <p:spPr>
          <a:xfrm>
            <a:off x="21512909" y="12813338"/>
            <a:ext cx="1398782" cy="6772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p>
            <a:pPr algn="ctr" defTabSz="2438400">
              <a:spcBef>
                <a:spcPts val="600"/>
              </a:spcBef>
              <a:defRPr sz="3000">
                <a:solidFill>
                  <a:srgbClr val="535353"/>
                </a:solidFill>
                <a:latin typeface="Open Sans"/>
                <a:ea typeface="Open Sans"/>
                <a:cs typeface="Open Sans"/>
                <a:sym typeface="Open Sans"/>
              </a:defRPr>
            </a:pPr>
            <a:r>
              <a:rPr b="1"/>
              <a:t>PPT 4</a:t>
            </a:r>
            <a:r>
              <a:rPr b="1" spc="-59"/>
              <a:t> </a:t>
            </a:r>
            <a:r>
              <a:rPr b="1"/>
              <a:t>-</a:t>
            </a:r>
          </a:p>
        </p:txBody>
      </p:sp>
      <p:sp>
        <p:nvSpPr>
          <p:cNvPr id="180" name="Rectangle"/>
          <p:cNvSpPr/>
          <p:nvPr/>
        </p:nvSpPr>
        <p:spPr>
          <a:xfrm>
            <a:off x="21539200" y="13512800"/>
            <a:ext cx="1879600" cy="203200"/>
          </a:xfrm>
          <a:prstGeom prst="rect">
            <a:avLst/>
          </a:prstGeom>
          <a:solidFill>
            <a:srgbClr val="C00000"/>
          </a:solidFill>
          <a:ln w="12700">
            <a:miter lim="400000"/>
          </a:ln>
        </p:spPr>
        <p:txBody>
          <a:bodyPr lIns="78283" tIns="78283" rIns="78283" bIns="78283"/>
          <a:lstStyle/>
          <a:p>
            <a:endParaRPr/>
          </a:p>
        </p:txBody>
      </p:sp>
      <p:sp>
        <p:nvSpPr>
          <p:cNvPr id="181" name="Slide Number"/>
          <p:cNvSpPr txBox="1">
            <a:spLocks noGrp="1"/>
          </p:cNvSpPr>
          <p:nvPr>
            <p:ph type="sldNum" sz="quarter" idx="2"/>
          </p:nvPr>
        </p:nvSpPr>
        <p:spPr>
          <a:xfrm>
            <a:off x="22877860" y="12813338"/>
            <a:ext cx="386744"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9</a:t>
            </a:fld>
            <a:endParaRPr/>
          </a:p>
        </p:txBody>
      </p:sp>
      <p:sp>
        <p:nvSpPr>
          <p:cNvPr id="182" name="Rounded Rectangle"/>
          <p:cNvSpPr/>
          <p:nvPr/>
        </p:nvSpPr>
        <p:spPr>
          <a:xfrm>
            <a:off x="2677288" y="4130435"/>
            <a:ext cx="8890001" cy="2319181"/>
          </a:xfrm>
          <a:prstGeom prst="roundRect">
            <a:avLst>
              <a:gd name="adj" fmla="val 5476"/>
            </a:avLst>
          </a:prstGeom>
          <a:solidFill>
            <a:srgbClr val="EAEAEA"/>
          </a:solidFill>
          <a:ln w="12700">
            <a:miter lim="400000"/>
          </a:ln>
        </p:spPr>
        <p:txBody>
          <a:bodyPr lIns="78283" tIns="78283" rIns="78283" bIns="78283"/>
          <a:lstStyle/>
          <a:p>
            <a:endParaRPr/>
          </a:p>
        </p:txBody>
      </p:sp>
      <p:sp>
        <p:nvSpPr>
          <p:cNvPr id="183" name="Occupancy type"/>
          <p:cNvSpPr txBox="1"/>
          <p:nvPr/>
        </p:nvSpPr>
        <p:spPr>
          <a:xfrm>
            <a:off x="3266206" y="4889975"/>
            <a:ext cx="7712165"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marL="508000" indent="-508000" defTabSz="1896340">
              <a:spcBef>
                <a:spcPts val="1000"/>
              </a:spcBef>
              <a:buSzPct val="100000"/>
              <a:buChar char="‣"/>
              <a:tabLst>
                <a:tab pos="2286000" algn="l"/>
                <a:tab pos="3644900" algn="l"/>
                <a:tab pos="5029200" algn="l"/>
                <a:tab pos="6388100" algn="l"/>
              </a:tabLst>
              <a:defRPr sz="4000">
                <a:solidFill>
                  <a:srgbClr val="C00000"/>
                </a:solidFill>
                <a:latin typeface="Open Sans Semibold"/>
                <a:ea typeface="Open Sans Semibold"/>
                <a:cs typeface="Open Sans Semibold"/>
                <a:sym typeface="Open Sans Semibold"/>
              </a:defRPr>
            </a:lvl1pPr>
          </a:lstStyle>
          <a:p>
            <a:r>
              <a:rPr lang="hi-IN" dirty="0"/>
              <a:t>अधिभोग प्रकार (</a:t>
            </a:r>
            <a:r>
              <a:rPr lang="en-IN" dirty="0"/>
              <a:t>Occupancy type)</a:t>
            </a:r>
          </a:p>
        </p:txBody>
      </p:sp>
      <p:sp>
        <p:nvSpPr>
          <p:cNvPr id="184" name="Rounded Rectangle"/>
          <p:cNvSpPr/>
          <p:nvPr/>
        </p:nvSpPr>
        <p:spPr>
          <a:xfrm>
            <a:off x="12816711" y="4130435"/>
            <a:ext cx="8890001" cy="2319181"/>
          </a:xfrm>
          <a:prstGeom prst="roundRect">
            <a:avLst>
              <a:gd name="adj" fmla="val 5476"/>
            </a:avLst>
          </a:prstGeom>
          <a:solidFill>
            <a:srgbClr val="EAEAEA"/>
          </a:solidFill>
          <a:ln w="12700">
            <a:miter lim="400000"/>
          </a:ln>
        </p:spPr>
        <p:txBody>
          <a:bodyPr lIns="78283" tIns="78283" rIns="78283" bIns="78283"/>
          <a:lstStyle/>
          <a:p>
            <a:endParaRPr/>
          </a:p>
        </p:txBody>
      </p:sp>
      <p:sp>
        <p:nvSpPr>
          <p:cNvPr id="185" name="Type of structure"/>
          <p:cNvSpPr txBox="1"/>
          <p:nvPr/>
        </p:nvSpPr>
        <p:spPr>
          <a:xfrm>
            <a:off x="13565108" y="4889975"/>
            <a:ext cx="7686167"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marL="508000" indent="-508000" defTabSz="1896340">
              <a:spcBef>
                <a:spcPts val="1000"/>
              </a:spcBef>
              <a:buSzPct val="100000"/>
              <a:buChar char="‣"/>
              <a:tabLst>
                <a:tab pos="2286000" algn="l"/>
                <a:tab pos="3644900" algn="l"/>
                <a:tab pos="5029200" algn="l"/>
                <a:tab pos="6388100" algn="l"/>
              </a:tabLst>
              <a:defRPr sz="4000">
                <a:solidFill>
                  <a:srgbClr val="C00000"/>
                </a:solidFill>
                <a:latin typeface="Open Sans Semibold"/>
                <a:ea typeface="Open Sans Semibold"/>
                <a:cs typeface="Open Sans Semibold"/>
                <a:sym typeface="Open Sans Semibold"/>
              </a:defRPr>
            </a:lvl1pPr>
          </a:lstStyle>
          <a:p>
            <a:r>
              <a:rPr lang="en-US" dirty="0" err="1"/>
              <a:t>संरचना</a:t>
            </a:r>
            <a:r>
              <a:rPr lang="en-US" dirty="0"/>
              <a:t> </a:t>
            </a:r>
            <a:r>
              <a:rPr lang="en-US" dirty="0" err="1"/>
              <a:t>का</a:t>
            </a:r>
            <a:r>
              <a:rPr lang="en-US" dirty="0"/>
              <a:t> </a:t>
            </a:r>
            <a:r>
              <a:rPr lang="en-US" dirty="0" err="1"/>
              <a:t>प्रकार</a:t>
            </a:r>
            <a:r>
              <a:rPr lang="en-US" dirty="0"/>
              <a:t> (Type of structure)</a:t>
            </a:r>
            <a:endParaRPr lang="en-IN" dirty="0"/>
          </a:p>
        </p:txBody>
      </p:sp>
      <p:sp>
        <p:nvSpPr>
          <p:cNvPr id="186" name="Factors in Worksite Triage"/>
          <p:cNvSpPr txBox="1"/>
          <p:nvPr/>
        </p:nvSpPr>
        <p:spPr>
          <a:xfrm>
            <a:off x="6741131" y="437096"/>
            <a:ext cx="12151159" cy="31496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p>
            <a:pPr algn="ctr" defTabSz="1896340">
              <a:lnSpc>
                <a:spcPct val="90000"/>
              </a:lnSpc>
              <a:defRPr sz="7200" b="1" cap="all">
                <a:solidFill>
                  <a:srgbClr val="C00000"/>
                </a:solidFill>
                <a:latin typeface="Open Sans"/>
                <a:ea typeface="Open Sans"/>
                <a:cs typeface="Open Sans"/>
                <a:sym typeface="Open Sans"/>
              </a:defRPr>
            </a:pPr>
            <a:r>
              <a:rPr lang="hi-IN" dirty="0"/>
              <a:t>कार्यस्थल ट्राइएज में कारक</a:t>
            </a:r>
          </a:p>
          <a:p>
            <a:pPr algn="ctr" defTabSz="1896340">
              <a:lnSpc>
                <a:spcPct val="90000"/>
              </a:lnSpc>
              <a:defRPr sz="7200" b="1" cap="all">
                <a:solidFill>
                  <a:srgbClr val="C00000"/>
                </a:solidFill>
                <a:latin typeface="Open Sans"/>
                <a:ea typeface="Open Sans"/>
                <a:cs typeface="Open Sans"/>
                <a:sym typeface="Open Sans"/>
              </a:defRPr>
            </a:pPr>
            <a:r>
              <a:rPr dirty="0"/>
              <a:t>Factors in</a:t>
            </a:r>
            <a:br>
              <a:rPr dirty="0"/>
            </a:br>
            <a:r>
              <a:rPr dirty="0"/>
              <a:t>Worksite Triage</a:t>
            </a:r>
            <a:endParaRPr lang="en-IN" dirty="0"/>
          </a:p>
        </p:txBody>
      </p:sp>
      <p:sp>
        <p:nvSpPr>
          <p:cNvPr id="187" name="Rounded Rectangle"/>
          <p:cNvSpPr/>
          <p:nvPr/>
        </p:nvSpPr>
        <p:spPr>
          <a:xfrm>
            <a:off x="2677288" y="6966020"/>
            <a:ext cx="8890001" cy="2319181"/>
          </a:xfrm>
          <a:prstGeom prst="roundRect">
            <a:avLst>
              <a:gd name="adj" fmla="val 5476"/>
            </a:avLst>
          </a:prstGeom>
          <a:solidFill>
            <a:srgbClr val="EAEAEA"/>
          </a:solidFill>
          <a:ln w="12700">
            <a:miter lim="400000"/>
          </a:ln>
        </p:spPr>
        <p:txBody>
          <a:bodyPr lIns="78283" tIns="78283" rIns="78283" bIns="78283"/>
          <a:lstStyle/>
          <a:p>
            <a:endParaRPr/>
          </a:p>
        </p:txBody>
      </p:sp>
      <p:sp>
        <p:nvSpPr>
          <p:cNvPr id="188" name="Condition of the  structure"/>
          <p:cNvSpPr txBox="1"/>
          <p:nvPr/>
        </p:nvSpPr>
        <p:spPr>
          <a:xfrm>
            <a:off x="3266206" y="7467632"/>
            <a:ext cx="7912790"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marL="508000" indent="-508000" defTabSz="1896340">
              <a:spcBef>
                <a:spcPts val="1000"/>
              </a:spcBef>
              <a:buSzPct val="100000"/>
              <a:buChar char="‣"/>
              <a:tabLst>
                <a:tab pos="2286000" algn="l"/>
                <a:tab pos="3644900" algn="l"/>
                <a:tab pos="5029200" algn="l"/>
                <a:tab pos="6388100" algn="l"/>
              </a:tabLst>
              <a:defRPr sz="4000">
                <a:solidFill>
                  <a:srgbClr val="C00000"/>
                </a:solidFill>
                <a:latin typeface="Open Sans Semibold"/>
                <a:ea typeface="Open Sans Semibold"/>
                <a:cs typeface="Open Sans Semibold"/>
                <a:sym typeface="Open Sans Semibold"/>
              </a:defRPr>
            </a:lvl1pPr>
          </a:lstStyle>
          <a:p>
            <a:r>
              <a:rPr lang="en-US" dirty="0" err="1"/>
              <a:t>संरचना</a:t>
            </a:r>
            <a:r>
              <a:rPr lang="en-US" dirty="0"/>
              <a:t> </a:t>
            </a:r>
            <a:r>
              <a:rPr lang="en-US" dirty="0" err="1"/>
              <a:t>की</a:t>
            </a:r>
            <a:r>
              <a:rPr lang="en-US" dirty="0"/>
              <a:t> </a:t>
            </a:r>
            <a:r>
              <a:rPr lang="en-US" dirty="0" err="1"/>
              <a:t>स्थिति</a:t>
            </a:r>
            <a:r>
              <a:rPr lang="en-US" dirty="0"/>
              <a:t> (Condition of the structure)</a:t>
            </a:r>
            <a:endParaRPr lang="en-IN" dirty="0"/>
          </a:p>
        </p:txBody>
      </p:sp>
      <p:sp>
        <p:nvSpPr>
          <p:cNvPr id="189" name="Rounded Rectangle"/>
          <p:cNvSpPr/>
          <p:nvPr/>
        </p:nvSpPr>
        <p:spPr>
          <a:xfrm>
            <a:off x="12816711" y="6966020"/>
            <a:ext cx="8890001" cy="2319181"/>
          </a:xfrm>
          <a:prstGeom prst="roundRect">
            <a:avLst>
              <a:gd name="adj" fmla="val 5476"/>
            </a:avLst>
          </a:prstGeom>
          <a:solidFill>
            <a:srgbClr val="EAEAEA"/>
          </a:solidFill>
          <a:ln w="12700">
            <a:miter lim="400000"/>
          </a:ln>
        </p:spPr>
        <p:txBody>
          <a:bodyPr lIns="78283" tIns="78283" rIns="78283" bIns="78283"/>
          <a:lstStyle/>
          <a:p>
            <a:endParaRPr/>
          </a:p>
        </p:txBody>
      </p:sp>
      <p:sp>
        <p:nvSpPr>
          <p:cNvPr id="190" name="Mechanism of collapse"/>
          <p:cNvSpPr txBox="1"/>
          <p:nvPr/>
        </p:nvSpPr>
        <p:spPr>
          <a:xfrm>
            <a:off x="13594584" y="7725560"/>
            <a:ext cx="7627216"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marL="508000" indent="-508000" defTabSz="1896340">
              <a:spcBef>
                <a:spcPts val="1000"/>
              </a:spcBef>
              <a:buSzPct val="100000"/>
              <a:buChar char="‣"/>
              <a:tabLst>
                <a:tab pos="2286000" algn="l"/>
                <a:tab pos="3644900" algn="l"/>
                <a:tab pos="5029200" algn="l"/>
                <a:tab pos="6388100" algn="l"/>
              </a:tabLst>
              <a:defRPr sz="4000">
                <a:solidFill>
                  <a:srgbClr val="C00000"/>
                </a:solidFill>
                <a:latin typeface="Open Sans Semibold"/>
                <a:ea typeface="Open Sans Semibold"/>
                <a:cs typeface="Open Sans Semibold"/>
                <a:sym typeface="Open Sans Semibold"/>
              </a:defRPr>
            </a:lvl1pPr>
          </a:lstStyle>
          <a:p>
            <a:r>
              <a:rPr lang="hi-IN" dirty="0"/>
              <a:t>ढही हुई संरचना </a:t>
            </a:r>
            <a:r>
              <a:rPr lang="en-US" dirty="0" err="1"/>
              <a:t>की</a:t>
            </a:r>
            <a:r>
              <a:rPr lang="en-US" dirty="0"/>
              <a:t> </a:t>
            </a:r>
            <a:r>
              <a:rPr lang="en-US" dirty="0" err="1"/>
              <a:t>क्रियाविधि</a:t>
            </a:r>
            <a:r>
              <a:rPr lang="en-US" dirty="0"/>
              <a:t> (Mechanism of collapse)</a:t>
            </a:r>
            <a:endParaRPr dirty="0"/>
          </a:p>
        </p:txBody>
      </p:sp>
      <p:sp>
        <p:nvSpPr>
          <p:cNvPr id="191" name="Rounded Rectangle"/>
          <p:cNvSpPr/>
          <p:nvPr/>
        </p:nvSpPr>
        <p:spPr>
          <a:xfrm>
            <a:off x="2677288" y="9801605"/>
            <a:ext cx="8890001" cy="2319181"/>
          </a:xfrm>
          <a:prstGeom prst="roundRect">
            <a:avLst>
              <a:gd name="adj" fmla="val 5476"/>
            </a:avLst>
          </a:prstGeom>
          <a:solidFill>
            <a:srgbClr val="EAEAEA"/>
          </a:solidFill>
          <a:ln w="12700">
            <a:miter lim="400000"/>
          </a:ln>
        </p:spPr>
        <p:txBody>
          <a:bodyPr lIns="78283" tIns="78283" rIns="78283" bIns="78283"/>
          <a:lstStyle/>
          <a:p>
            <a:endParaRPr/>
          </a:p>
        </p:txBody>
      </p:sp>
      <p:sp>
        <p:nvSpPr>
          <p:cNvPr id="192" name="Day, date, and time of collapse"/>
          <p:cNvSpPr txBox="1"/>
          <p:nvPr/>
        </p:nvSpPr>
        <p:spPr>
          <a:xfrm>
            <a:off x="3266206" y="9986569"/>
            <a:ext cx="7912790"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marL="508000" indent="-508000" defTabSz="1896340">
              <a:spcBef>
                <a:spcPts val="1000"/>
              </a:spcBef>
              <a:buSzPct val="100000"/>
              <a:buChar char="‣"/>
              <a:tabLst>
                <a:tab pos="2286000" algn="l"/>
                <a:tab pos="3644900" algn="l"/>
                <a:tab pos="5029200" algn="l"/>
                <a:tab pos="6388100" algn="l"/>
              </a:tabLst>
              <a:defRPr sz="4000">
                <a:solidFill>
                  <a:srgbClr val="C00000"/>
                </a:solidFill>
                <a:latin typeface="Open Sans Semibold"/>
                <a:ea typeface="Open Sans Semibold"/>
                <a:cs typeface="Open Sans Semibold"/>
                <a:sym typeface="Open Sans Semibold"/>
              </a:defRPr>
            </a:lvl1pPr>
          </a:lstStyle>
          <a:p>
            <a:r>
              <a:rPr lang="hi-IN" dirty="0"/>
              <a:t>ढही हुई संरचना</a:t>
            </a:r>
            <a:r>
              <a:rPr lang="en-US" dirty="0"/>
              <a:t> </a:t>
            </a:r>
            <a:r>
              <a:rPr lang="en-US" dirty="0" err="1"/>
              <a:t>का</a:t>
            </a:r>
            <a:r>
              <a:rPr lang="en-US" dirty="0"/>
              <a:t> </a:t>
            </a:r>
            <a:r>
              <a:rPr lang="en-US" dirty="0" err="1"/>
              <a:t>दिन</a:t>
            </a:r>
            <a:r>
              <a:rPr lang="en-US" dirty="0"/>
              <a:t>, </a:t>
            </a:r>
            <a:r>
              <a:rPr lang="en-US" dirty="0" err="1"/>
              <a:t>तिथि</a:t>
            </a:r>
            <a:r>
              <a:rPr lang="en-US" dirty="0"/>
              <a:t> </a:t>
            </a:r>
            <a:r>
              <a:rPr lang="en-US" dirty="0" err="1"/>
              <a:t>और</a:t>
            </a:r>
            <a:r>
              <a:rPr lang="en-US" dirty="0"/>
              <a:t> </a:t>
            </a:r>
            <a:r>
              <a:rPr lang="en-US" dirty="0" err="1"/>
              <a:t>समय</a:t>
            </a:r>
            <a:r>
              <a:rPr lang="en-US" dirty="0"/>
              <a:t> (Day, date, and time of collapse)</a:t>
            </a:r>
          </a:p>
        </p:txBody>
      </p:sp>
      <p:pic>
        <p:nvPicPr>
          <p:cNvPr id="2" name="Picture 1" descr="A logo with text on it&#10;&#10;AI-generated content may be incorrect.">
            <a:extLst>
              <a:ext uri="{FF2B5EF4-FFF2-40B4-BE49-F238E27FC236}">
                <a16:creationId xmlns:a16="http://schemas.microsoft.com/office/drawing/2014/main" id="{1504AB54-A3BF-B73F-081D-93152137F1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1600"/>
            <a:ext cx="3258094" cy="2219517"/>
          </a:xfrm>
          <a:prstGeom prst="rect">
            <a:avLst/>
          </a:prstGeom>
        </p:spPr>
      </p:pic>
      <p:pic>
        <p:nvPicPr>
          <p:cNvPr id="3" name="Picture 2">
            <a:extLst>
              <a:ext uri="{FF2B5EF4-FFF2-40B4-BE49-F238E27FC236}">
                <a16:creationId xmlns:a16="http://schemas.microsoft.com/office/drawing/2014/main" id="{77D37660-9E5A-B54F-2877-46D9C27F14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82269" y="156729"/>
            <a:ext cx="2678871" cy="2321117"/>
          </a:xfrm>
          <a:prstGeom prst="rect">
            <a:avLst/>
          </a:prstGeom>
        </p:spPr>
      </p:pic>
    </p:spTree>
  </p:cSld>
  <p:clrMapOvr>
    <a:masterClrMapping/>
  </p:clrMapOvr>
  <p:transition spd="med"/>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121</TotalTime>
  <Words>1142</Words>
  <Application>Microsoft Office PowerPoint</Application>
  <PresentationFormat>Custom</PresentationFormat>
  <Paragraphs>257</Paragraphs>
  <Slides>33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Arial</vt:lpstr>
      <vt:lpstr>Arial Black</vt:lpstr>
      <vt:lpstr>Calibri</vt:lpstr>
      <vt:lpstr>Google Sans</vt:lpstr>
      <vt:lpstr>HelveticaNeueLT Std Lt</vt:lpstr>
      <vt:lpstr>Noto Sans Symbols</vt:lpstr>
      <vt:lpstr>Open Sans</vt:lpstr>
      <vt:lpstr>Open Sans Light</vt:lpstr>
      <vt:lpstr>Open Sans Semibold</vt:lpstr>
      <vt:lpstr>Verdana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TRG BRANCH-1</dc:creator>
  <cp:lastModifiedBy>08 TH BN NDRF GHAZIABAD</cp:lastModifiedBy>
  <cp:revision>15</cp:revision>
  <dcterms:modified xsi:type="dcterms:W3CDTF">2025-12-18T11:06:47Z</dcterms:modified>
</cp:coreProperties>
</file>