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0"/>
  </p:notesMasterIdLst>
  <p:sldIdLst>
    <p:sldId id="598" r:id="rId2"/>
    <p:sldId id="599" r:id="rId3"/>
    <p:sldId id="504" r:id="rId4"/>
    <p:sldId id="467" r:id="rId5"/>
    <p:sldId id="502" r:id="rId6"/>
    <p:sldId id="506" r:id="rId7"/>
    <p:sldId id="507" r:id="rId8"/>
    <p:sldId id="508" r:id="rId9"/>
    <p:sldId id="509" r:id="rId10"/>
    <p:sldId id="510" r:id="rId11"/>
    <p:sldId id="511" r:id="rId12"/>
    <p:sldId id="512" r:id="rId13"/>
    <p:sldId id="513" r:id="rId14"/>
    <p:sldId id="514" r:id="rId15"/>
    <p:sldId id="515" r:id="rId16"/>
    <p:sldId id="516" r:id="rId17"/>
    <p:sldId id="517" r:id="rId18"/>
    <p:sldId id="518" r:id="rId19"/>
    <p:sldId id="519" r:id="rId20"/>
    <p:sldId id="520" r:id="rId21"/>
    <p:sldId id="521" r:id="rId22"/>
    <p:sldId id="522" r:id="rId23"/>
    <p:sldId id="523" r:id="rId24"/>
    <p:sldId id="525" r:id="rId25"/>
    <p:sldId id="494" r:id="rId26"/>
    <p:sldId id="600" r:id="rId27"/>
    <p:sldId id="527" r:id="rId28"/>
    <p:sldId id="4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varScale="1">
        <p:scale>
          <a:sx n="86" d="100"/>
          <a:sy n="86" d="100"/>
        </p:scale>
        <p:origin x="696"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3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endParaRPr lang="en-US"/>
          </a:p>
        </p:txBody>
      </p:sp>
      <p:sp>
        <p:nvSpPr>
          <p:cNvPr id="104873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fld id="{7BBF21A7-87A5-42AF-9363-7249CACE0514}" type="datetimeFigureOut">
              <a:rPr lang="en-US"/>
              <a:pPr/>
              <a:t>12/15/2025</a:t>
            </a:fld>
            <a:endParaRPr lang="en-US"/>
          </a:p>
        </p:txBody>
      </p:sp>
      <p:sp>
        <p:nvSpPr>
          <p:cNvPr id="1048738"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04873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74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endParaRPr lang="en-US"/>
          </a:p>
        </p:txBody>
      </p:sp>
      <p:sp>
        <p:nvSpPr>
          <p:cNvPr id="104874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fld id="{B8C92FB6-1D6B-4012-9BD9-31E2CB61B332}" type="slidenum">
              <a:rPr lang="en-US"/>
              <a:pPr/>
              <a:t>‹#›</a:t>
            </a:fld>
            <a:endParaRPr lang="en-US"/>
          </a:p>
        </p:txBody>
      </p:sp>
    </p:spTree>
    <p:extLst>
      <p:ext uri="{BB962C8B-B14F-4D97-AF65-F5344CB8AC3E}">
        <p14:creationId xmlns:p14="http://schemas.microsoft.com/office/powerpoint/2010/main" val="3994952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C92FB6-1D6B-4012-9BD9-31E2CB61B332}" type="slidenum">
              <a:rPr lang="en-US" smtClean="0"/>
              <a:pPr/>
              <a:t>5</a:t>
            </a:fld>
            <a:endParaRPr lang="en-US"/>
          </a:p>
        </p:txBody>
      </p:sp>
    </p:spTree>
    <p:extLst>
      <p:ext uri="{BB962C8B-B14F-4D97-AF65-F5344CB8AC3E}">
        <p14:creationId xmlns:p14="http://schemas.microsoft.com/office/powerpoint/2010/main" val="390872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1AA0F7-E437-BB51-6444-9F1E38C443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AF922B2-E6F2-F823-B880-BED7A7E91FE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2E95845-8C22-EED8-44F7-773737BEA0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230BA12C-B41E-1989-6356-E2A69F9C61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4C8B1F6-828E-B2C4-AD4B-E0E23C5EE52B}"/>
              </a:ext>
            </a:extLst>
          </p:cNvPr>
          <p:cNvSpPr>
            <a:spLocks noGrp="1"/>
          </p:cNvSpPr>
          <p:nvPr>
            <p:ph type="sldNum" sz="quarter" idx="12"/>
          </p:nvPr>
        </p:nvSpPr>
        <p:spPr>
          <a:xfrm>
            <a:off x="8610600" y="6356350"/>
            <a:ext cx="2743200" cy="365125"/>
          </a:xfrm>
          <a:prstGeom prst="rect">
            <a:avLst/>
          </a:prstGeom>
        </p:spPr>
        <p:txBody>
          <a:bodyPr/>
          <a:lstStyle/>
          <a:p>
            <a:fld id="{DE015B64-9C2A-4A3F-A0C1-C199010434A3}" type="slidenum">
              <a:rPr lang="en-US" smtClean="0"/>
              <a:pPr/>
              <a:t>‹#›</a:t>
            </a:fld>
            <a:endParaRPr lang="en-US"/>
          </a:p>
        </p:txBody>
      </p:sp>
    </p:spTree>
    <p:extLst>
      <p:ext uri="{BB962C8B-B14F-4D97-AF65-F5344CB8AC3E}">
        <p14:creationId xmlns:p14="http://schemas.microsoft.com/office/powerpoint/2010/main" val="3896515371"/>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646A5-DABE-A43A-773F-1C3DBB803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031BEEF-56B5-DF98-E6F1-0696327E63E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1E6041-4672-CE11-5D88-25E4DB477CC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57A2D6D4-CE28-1719-581D-3A3A32EE21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648AF51-BC6C-C337-237D-22C77904F6E3}"/>
              </a:ext>
            </a:extLst>
          </p:cNvPr>
          <p:cNvSpPr>
            <a:spLocks noGrp="1"/>
          </p:cNvSpPr>
          <p:nvPr>
            <p:ph type="sldNum" sz="quarter" idx="12"/>
          </p:nvPr>
        </p:nvSpPr>
        <p:spPr>
          <a:xfrm>
            <a:off x="8610600" y="6356350"/>
            <a:ext cx="2743200" cy="365125"/>
          </a:xfrm>
          <a:prstGeom prst="rect">
            <a:avLst/>
          </a:prstGeom>
        </p:spPr>
        <p:txBody>
          <a:bodyPr/>
          <a:lstStyle/>
          <a:p>
            <a:fld id="{36C6ED3A-752F-462F-8639-BFBD5B821D6D}" type="slidenum">
              <a:rPr lang="en-US" smtClean="0"/>
              <a:pPr/>
              <a:t>‹#›</a:t>
            </a:fld>
            <a:endParaRPr lang="en-US"/>
          </a:p>
        </p:txBody>
      </p:sp>
    </p:spTree>
    <p:extLst>
      <p:ext uri="{BB962C8B-B14F-4D97-AF65-F5344CB8AC3E}">
        <p14:creationId xmlns:p14="http://schemas.microsoft.com/office/powerpoint/2010/main" val="975854793"/>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3F510E-4C89-302D-5AFC-57D1395D537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303151A-56CF-FB3D-31A8-47A3092CB50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4ADF7C-880B-3842-7770-B4BEB3CBA9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D5FA5239-D10A-B4CA-17E9-C9221E4AE2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08CB646-FE97-2FB2-2B54-5BEF828A6C64}"/>
              </a:ext>
            </a:extLst>
          </p:cNvPr>
          <p:cNvSpPr>
            <a:spLocks noGrp="1"/>
          </p:cNvSpPr>
          <p:nvPr>
            <p:ph type="sldNum" sz="quarter" idx="12"/>
          </p:nvPr>
        </p:nvSpPr>
        <p:spPr>
          <a:xfrm>
            <a:off x="8610600" y="6356350"/>
            <a:ext cx="2743200" cy="365125"/>
          </a:xfrm>
          <a:prstGeom prst="rect">
            <a:avLst/>
          </a:prstGeom>
        </p:spPr>
        <p:txBody>
          <a:bodyPr/>
          <a:lstStyle/>
          <a:p>
            <a:fld id="{F601B514-244A-4B36-BBA5-38DDD20DD45F}" type="slidenum">
              <a:rPr lang="en-US" smtClean="0"/>
              <a:pPr/>
              <a:t>‹#›</a:t>
            </a:fld>
            <a:endParaRPr lang="en-US"/>
          </a:p>
        </p:txBody>
      </p:sp>
    </p:spTree>
    <p:extLst>
      <p:ext uri="{BB962C8B-B14F-4D97-AF65-F5344CB8AC3E}">
        <p14:creationId xmlns:p14="http://schemas.microsoft.com/office/powerpoint/2010/main" val="824716318"/>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1048677"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IN"/>
          </a:p>
        </p:txBody>
      </p:sp>
      <p:sp>
        <p:nvSpPr>
          <p:cNvPr id="1048678" name="Date Placeholder 2"/>
          <p:cNvSpPr>
            <a:spLocks noGrp="1"/>
          </p:cNvSpPr>
          <p:nvPr>
            <p:ph type="dt" sz="half" idx="10"/>
          </p:nvPr>
        </p:nvSpPr>
        <p:spPr>
          <a:xfrm>
            <a:off x="838200" y="6356350"/>
            <a:ext cx="2743200" cy="365125"/>
          </a:xfrm>
          <a:prstGeom prst="rect">
            <a:avLst/>
          </a:prstGeom>
        </p:spPr>
        <p:txBody>
          <a:bodyPr/>
          <a:lstStyle/>
          <a:p>
            <a:fld id="{B43D2E03-62EC-47C2-B157-0A8BFEB471E9}" type="datetime1">
              <a:rPr lang="en-US" altLang="en-US"/>
              <a:pPr/>
              <a:t>12/15/2025</a:t>
            </a:fld>
            <a:endParaRPr lang="en-US" sz="1800">
              <a:solidFill>
                <a:schemeClr val="tx1"/>
              </a:solidFill>
            </a:endParaRPr>
          </a:p>
        </p:txBody>
      </p:sp>
      <p:sp>
        <p:nvSpPr>
          <p:cNvPr id="1048679"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1048680" name="Slide Number Placeholder 4"/>
          <p:cNvSpPr>
            <a:spLocks noGrp="1"/>
          </p:cNvSpPr>
          <p:nvPr>
            <p:ph type="sldNum" sz="quarter" idx="12"/>
          </p:nvPr>
        </p:nvSpPr>
        <p:spPr>
          <a:xfrm>
            <a:off x="8610600" y="6356350"/>
            <a:ext cx="2743200" cy="365125"/>
          </a:xfrm>
          <a:prstGeom prst="rect">
            <a:avLst/>
          </a:prstGeom>
        </p:spPr>
        <p:txBody>
          <a:bodyPr/>
          <a:lstStyle/>
          <a:p>
            <a:fld id="{30DD42D9-8E81-4DBB-84E8-4AFC65CEFD44}" type="slidenum">
              <a:rPr lang="en-US" altLang="en-US"/>
              <a:pPr/>
              <a:t>‹#›</a:t>
            </a:fld>
            <a:endParaRPr lang="en-US" sz="1800">
              <a:solidFill>
                <a:schemeClr val="tx1"/>
              </a:solidFill>
            </a:endParaRPr>
          </a:p>
        </p:txBody>
      </p:sp>
    </p:spTree>
    <p:extLst>
      <p:ext uri="{BB962C8B-B14F-4D97-AF65-F5344CB8AC3E}">
        <p14:creationId xmlns:p14="http://schemas.microsoft.com/office/powerpoint/2010/main" val="171795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73CE7-4831-BF2C-F559-AF408395F2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5F01EA-BD15-3AEB-2D22-337C34408E0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B81A737-1AB5-FF3A-0F40-C53A763D49D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38C28DBA-C912-CC37-817F-CD21CA1ED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16AE943-D19F-BE12-A397-29F98C657DEF}"/>
              </a:ext>
            </a:extLst>
          </p:cNvPr>
          <p:cNvSpPr>
            <a:spLocks noGrp="1"/>
          </p:cNvSpPr>
          <p:nvPr>
            <p:ph type="sldNum" sz="quarter" idx="12"/>
          </p:nvPr>
        </p:nvSpPr>
        <p:spPr>
          <a:xfrm>
            <a:off x="8610600" y="6356350"/>
            <a:ext cx="2743200" cy="365125"/>
          </a:xfrm>
          <a:prstGeom prst="rect">
            <a:avLst/>
          </a:prstGeom>
        </p:spPr>
        <p:txBody>
          <a:bodyPr/>
          <a:lstStyle/>
          <a:p>
            <a:fld id="{BDB137E4-AAE9-4D21-9C2D-5ABF3E2C9F5C}" type="slidenum">
              <a:rPr lang="en-US" smtClean="0"/>
              <a:pPr/>
              <a:t>‹#›</a:t>
            </a:fld>
            <a:endParaRPr lang="en-US"/>
          </a:p>
        </p:txBody>
      </p:sp>
    </p:spTree>
    <p:extLst>
      <p:ext uri="{BB962C8B-B14F-4D97-AF65-F5344CB8AC3E}">
        <p14:creationId xmlns:p14="http://schemas.microsoft.com/office/powerpoint/2010/main" val="395577495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0986FB-4B8C-FC58-F108-24A39A8FA94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A4BD3C-6607-FA43-AC23-5E9A1DA26B3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746FE6B-1CA8-A1F0-07C2-85719184F3E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A0547B2E-38D1-C9F6-0A44-47B3359F55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B42B8EB-0B8A-FDD5-C794-0041C22093B4}"/>
              </a:ext>
            </a:extLst>
          </p:cNvPr>
          <p:cNvSpPr>
            <a:spLocks noGrp="1"/>
          </p:cNvSpPr>
          <p:nvPr>
            <p:ph type="sldNum" sz="quarter" idx="12"/>
          </p:nvPr>
        </p:nvSpPr>
        <p:spPr>
          <a:xfrm>
            <a:off x="8610600" y="6356350"/>
            <a:ext cx="2743200" cy="365125"/>
          </a:xfrm>
          <a:prstGeom prst="rect">
            <a:avLst/>
          </a:prstGeom>
        </p:spPr>
        <p:txBody>
          <a:bodyPr/>
          <a:lstStyle/>
          <a:p>
            <a:fld id="{24E44357-E0D8-4938-8BB3-7B1B388582E4}" type="slidenum">
              <a:rPr lang="en-US" smtClean="0"/>
              <a:pPr/>
              <a:t>‹#›</a:t>
            </a:fld>
            <a:endParaRPr lang="en-US"/>
          </a:p>
        </p:txBody>
      </p:sp>
    </p:spTree>
    <p:extLst>
      <p:ext uri="{BB962C8B-B14F-4D97-AF65-F5344CB8AC3E}">
        <p14:creationId xmlns:p14="http://schemas.microsoft.com/office/powerpoint/2010/main" val="4262907874"/>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A79DCC-AC56-F719-1FAE-8B9E6653CC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56018C3-C1B0-8DF6-2172-3B33097286B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B387BC7-D9EB-85B2-D2C6-27238CC305E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7BC9703-B2DC-3961-62DC-1BF970BF46D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14BCC446-EA7B-5884-EC31-D7C8A7185F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9ACA336-9B3A-DFB9-1C80-F6A695F46AB0}"/>
              </a:ext>
            </a:extLst>
          </p:cNvPr>
          <p:cNvSpPr>
            <a:spLocks noGrp="1"/>
          </p:cNvSpPr>
          <p:nvPr>
            <p:ph type="sldNum" sz="quarter" idx="12"/>
          </p:nvPr>
        </p:nvSpPr>
        <p:spPr>
          <a:xfrm>
            <a:off x="8610600" y="6356350"/>
            <a:ext cx="2743200" cy="365125"/>
          </a:xfrm>
          <a:prstGeom prst="rect">
            <a:avLst/>
          </a:prstGeom>
        </p:spPr>
        <p:txBody>
          <a:bodyPr/>
          <a:lstStyle/>
          <a:p>
            <a:fld id="{2673B712-1258-4B94-AE3A-5A8557E8C9FC}" type="slidenum">
              <a:rPr lang="en-US" smtClean="0"/>
              <a:pPr/>
              <a:t>‹#›</a:t>
            </a:fld>
            <a:endParaRPr lang="en-US"/>
          </a:p>
        </p:txBody>
      </p:sp>
    </p:spTree>
    <p:extLst>
      <p:ext uri="{BB962C8B-B14F-4D97-AF65-F5344CB8AC3E}">
        <p14:creationId xmlns:p14="http://schemas.microsoft.com/office/powerpoint/2010/main" val="651915093"/>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D6E90-759A-AD06-E9C3-7EC10050CC6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4376111-1082-15D7-3940-C7E918D812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76E8673-FBA6-9776-8A0F-ED33A462DB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EED9E36-B6A3-A49D-FB2A-D4D4314AA2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19D6DC6-BB98-92F9-C1FC-88BD319B685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D8B26B-02BB-576C-3C73-CDF584B1F32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xmlns="" id="{D22E5096-994A-F821-6C2C-C65250153C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A63219B-1562-20D2-2F04-286BE20AE072}"/>
              </a:ext>
            </a:extLst>
          </p:cNvPr>
          <p:cNvSpPr>
            <a:spLocks noGrp="1"/>
          </p:cNvSpPr>
          <p:nvPr>
            <p:ph type="sldNum" sz="quarter" idx="12"/>
          </p:nvPr>
        </p:nvSpPr>
        <p:spPr>
          <a:xfrm>
            <a:off x="8610600" y="6356350"/>
            <a:ext cx="2743200" cy="365125"/>
          </a:xfrm>
          <a:prstGeom prst="rect">
            <a:avLst/>
          </a:prstGeom>
        </p:spPr>
        <p:txBody>
          <a:bodyPr/>
          <a:lstStyle/>
          <a:p>
            <a:fld id="{773B3F72-C2F5-4307-B3F6-0511B1093F0C}" type="slidenum">
              <a:rPr lang="en-US" smtClean="0"/>
              <a:pPr/>
              <a:t>‹#›</a:t>
            </a:fld>
            <a:endParaRPr lang="en-US"/>
          </a:p>
        </p:txBody>
      </p:sp>
    </p:spTree>
    <p:extLst>
      <p:ext uri="{BB962C8B-B14F-4D97-AF65-F5344CB8AC3E}">
        <p14:creationId xmlns:p14="http://schemas.microsoft.com/office/powerpoint/2010/main" val="274292737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60476-EE6C-0D86-2D1C-11A4455E8D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2030BEB4-074B-E112-60F5-51EA4E821D5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xmlns="" id="{E5D44346-74EF-AA80-BBB6-02F412995E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C139E464-D342-5AB8-B21B-2A30E10F1A28}"/>
              </a:ext>
            </a:extLst>
          </p:cNvPr>
          <p:cNvSpPr>
            <a:spLocks noGrp="1"/>
          </p:cNvSpPr>
          <p:nvPr>
            <p:ph type="sldNum" sz="quarter" idx="12"/>
          </p:nvPr>
        </p:nvSpPr>
        <p:spPr>
          <a:xfrm>
            <a:off x="8610600" y="6356350"/>
            <a:ext cx="2743200" cy="365125"/>
          </a:xfrm>
          <a:prstGeom prst="rect">
            <a:avLst/>
          </a:prstGeom>
        </p:spPr>
        <p:txBody>
          <a:bodyPr/>
          <a:lstStyle/>
          <a:p>
            <a:fld id="{44561EBF-5C6F-4394-ACB4-FA51FEAB271A}" type="slidenum">
              <a:rPr lang="en-US" smtClean="0"/>
              <a:pPr/>
              <a:t>‹#›</a:t>
            </a:fld>
            <a:endParaRPr lang="en-US"/>
          </a:p>
        </p:txBody>
      </p:sp>
    </p:spTree>
    <p:extLst>
      <p:ext uri="{BB962C8B-B14F-4D97-AF65-F5344CB8AC3E}">
        <p14:creationId xmlns:p14="http://schemas.microsoft.com/office/powerpoint/2010/main" val="327234414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C45206-FC3B-CE15-C883-FF26A4B7DA5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xmlns="" id="{FFDF346B-ECF0-3B49-8E39-3603E8EE6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0A341A7B-DDEA-674E-3008-4E5C4CF2695A}"/>
              </a:ext>
            </a:extLst>
          </p:cNvPr>
          <p:cNvSpPr>
            <a:spLocks noGrp="1"/>
          </p:cNvSpPr>
          <p:nvPr>
            <p:ph type="sldNum" sz="quarter" idx="12"/>
          </p:nvPr>
        </p:nvSpPr>
        <p:spPr>
          <a:xfrm>
            <a:off x="8610600" y="6356350"/>
            <a:ext cx="2743200" cy="365125"/>
          </a:xfrm>
          <a:prstGeom prst="rect">
            <a:avLst/>
          </a:prstGeom>
        </p:spPr>
        <p:txBody>
          <a:bodyPr/>
          <a:lstStyle/>
          <a:p>
            <a:fld id="{74201882-DE38-47EB-99A5-EA7DC7A81F7E}" type="slidenum">
              <a:rPr lang="en-US" smtClean="0"/>
              <a:pPr/>
              <a:t>‹#›</a:t>
            </a:fld>
            <a:endParaRPr lang="en-US"/>
          </a:p>
        </p:txBody>
      </p:sp>
    </p:spTree>
    <p:extLst>
      <p:ext uri="{BB962C8B-B14F-4D97-AF65-F5344CB8AC3E}">
        <p14:creationId xmlns:p14="http://schemas.microsoft.com/office/powerpoint/2010/main" val="155421909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8AD253-313A-808F-2FAD-B4A2B388CBB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039A399-7E20-3A7E-0AEE-EBF2F262DB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25C2666-018C-3086-9393-EB8B3F8B7E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E586BE-3C83-981C-F89A-6B22CEA9F95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DA428B93-A919-CCEB-2F26-EF12BD95DA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8B94B70-94E8-27A9-B053-7308A5EA3424}"/>
              </a:ext>
            </a:extLst>
          </p:cNvPr>
          <p:cNvSpPr>
            <a:spLocks noGrp="1"/>
          </p:cNvSpPr>
          <p:nvPr>
            <p:ph type="sldNum" sz="quarter" idx="12"/>
          </p:nvPr>
        </p:nvSpPr>
        <p:spPr>
          <a:xfrm>
            <a:off x="8610600" y="6356350"/>
            <a:ext cx="2743200" cy="365125"/>
          </a:xfrm>
          <a:prstGeom prst="rect">
            <a:avLst/>
          </a:prstGeom>
        </p:spPr>
        <p:txBody>
          <a:bodyPr/>
          <a:lstStyle/>
          <a:p>
            <a:fld id="{C36B5B1B-B20D-44C0-8E17-07339EB61DDD}" type="slidenum">
              <a:rPr lang="en-US" smtClean="0"/>
              <a:pPr/>
              <a:t>‹#›</a:t>
            </a:fld>
            <a:endParaRPr lang="en-US"/>
          </a:p>
        </p:txBody>
      </p:sp>
    </p:spTree>
    <p:extLst>
      <p:ext uri="{BB962C8B-B14F-4D97-AF65-F5344CB8AC3E}">
        <p14:creationId xmlns:p14="http://schemas.microsoft.com/office/powerpoint/2010/main" val="254870684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8ACB6-73D5-F4CC-B94A-E088DF9F06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EE020F3-5B86-2071-3410-5C2B86AF851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C222967-7B95-A4FC-2029-3DBD159E18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CDCE5DD-A339-0D39-4D62-1F0B804ADF8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D43AEFB7-7339-DC59-D0E5-971135542E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D904A4C6-A0C8-E839-47F3-BBD1EC3169F6}"/>
              </a:ext>
            </a:extLst>
          </p:cNvPr>
          <p:cNvSpPr>
            <a:spLocks noGrp="1"/>
          </p:cNvSpPr>
          <p:nvPr>
            <p:ph type="sldNum" sz="quarter" idx="12"/>
          </p:nvPr>
        </p:nvSpPr>
        <p:spPr>
          <a:xfrm>
            <a:off x="8610600" y="6356350"/>
            <a:ext cx="2743200" cy="365125"/>
          </a:xfrm>
          <a:prstGeom prst="rect">
            <a:avLst/>
          </a:prstGeom>
        </p:spPr>
        <p:txBody>
          <a:bodyPr/>
          <a:lstStyle/>
          <a:p>
            <a:fld id="{0836BBA4-3203-4371-A5C7-749D78E9BD5E}" type="slidenum">
              <a:rPr lang="en-US" smtClean="0"/>
              <a:pPr/>
              <a:t>‹#›</a:t>
            </a:fld>
            <a:endParaRPr lang="en-US"/>
          </a:p>
        </p:txBody>
      </p:sp>
    </p:spTree>
    <p:extLst>
      <p:ext uri="{BB962C8B-B14F-4D97-AF65-F5344CB8AC3E}">
        <p14:creationId xmlns:p14="http://schemas.microsoft.com/office/powerpoint/2010/main" val="362413486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logo with text overlay&#10;&#10;AI-generated content may be incorrect.">
            <a:extLst>
              <a:ext uri="{FF2B5EF4-FFF2-40B4-BE49-F238E27FC236}">
                <a16:creationId xmlns:a16="http://schemas.microsoft.com/office/drawing/2014/main" xmlns="" id="{9277289E-FD78-5E9B-22E2-2C60BF68808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1345" y="188640"/>
            <a:ext cx="1728191" cy="1440160"/>
          </a:xfrm>
          <a:prstGeom prst="rect">
            <a:avLst/>
          </a:prstGeom>
        </p:spPr>
      </p:pic>
      <p:pic>
        <p:nvPicPr>
          <p:cNvPr id="10" name="Picture 9" descr="A logo with a symbol and text&#10;&#10;AI-generated content may be incorrect.">
            <a:extLst>
              <a:ext uri="{FF2B5EF4-FFF2-40B4-BE49-F238E27FC236}">
                <a16:creationId xmlns:a16="http://schemas.microsoft.com/office/drawing/2014/main" xmlns="" id="{25F13772-FF08-69B2-4AA2-9BD9DA3E6D1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2462" y="188640"/>
            <a:ext cx="1728192" cy="1440160"/>
          </a:xfrm>
          <a:prstGeom prst="rect">
            <a:avLst/>
          </a:prstGeom>
        </p:spPr>
      </p:pic>
    </p:spTree>
    <p:extLst>
      <p:ext uri="{BB962C8B-B14F-4D97-AF65-F5344CB8AC3E}">
        <p14:creationId xmlns:p14="http://schemas.microsoft.com/office/powerpoint/2010/main" val="33338811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949E984-7B31-E4A9-BE54-183EBE6F3D74}"/>
              </a:ext>
            </a:extLst>
          </p:cNvPr>
          <p:cNvSpPr txBox="1"/>
          <p:nvPr/>
        </p:nvSpPr>
        <p:spPr>
          <a:xfrm>
            <a:off x="18690" y="1628800"/>
            <a:ext cx="12173310" cy="5509200"/>
          </a:xfrm>
          <a:prstGeom prst="rect">
            <a:avLst/>
          </a:prstGeom>
          <a:solidFill>
            <a:srgbClr val="FFC000"/>
          </a:solidFill>
        </p:spPr>
        <p:txBody>
          <a:bodyPr wrap="square" lIns="91440" tIns="45720" rIns="91440" bIns="45720">
            <a:spAutoFit/>
          </a:bodyPr>
          <a:lstStyle/>
          <a:p>
            <a:pPr algn="ctr"/>
            <a:r>
              <a:rPr lang="hi-IN" altLang="en-US" sz="8800" b="1" dirty="0" smtClean="0">
                <a:latin typeface="Times New Roman" panose="02020603050405020304" pitchFamily="18" charset="0"/>
                <a:ea typeface="Arial Unicode MS"/>
                <a:cs typeface="Times New Roman" panose="02020603050405020304" pitchFamily="18" charset="0"/>
              </a:rPr>
              <a:t>तात्कालिक तैरने का उपकरण </a:t>
            </a:r>
          </a:p>
          <a:p>
            <a:pPr algn="ctr"/>
            <a:r>
              <a:rPr lang="hi-IN" altLang="en-US" sz="8800" b="1" dirty="0" smtClean="0">
                <a:latin typeface="Times New Roman" panose="02020603050405020304" pitchFamily="18" charset="0"/>
                <a:ea typeface="Arial Unicode MS"/>
                <a:cs typeface="Times New Roman" panose="02020603050405020304" pitchFamily="18" charset="0"/>
              </a:rPr>
              <a:t>(इम्प्रोवाइज्ड फ्लोटिंग डिवाइस (</a:t>
            </a:r>
            <a:r>
              <a:rPr lang="en-US" altLang="en-US" sz="8800" b="1" dirty="0" smtClean="0">
                <a:latin typeface="Times New Roman" panose="02020603050405020304" pitchFamily="18" charset="0"/>
                <a:ea typeface="Arial Unicode MS"/>
                <a:cs typeface="Times New Roman" panose="02020603050405020304" pitchFamily="18" charset="0"/>
              </a:rPr>
              <a:t>IFDs)</a:t>
            </a:r>
          </a:p>
          <a:p>
            <a:pPr algn="ctr"/>
            <a:endParaRPr lang="en-US" altLang="en-US" sz="8800" b="1" dirty="0">
              <a:latin typeface="Times New Roman" panose="02020603050405020304" pitchFamily="18" charset="0"/>
              <a:ea typeface="Arial Unicode MS"/>
              <a:cs typeface="Times New Roman" panose="02020603050405020304" pitchFamily="18" charset="0"/>
            </a:endParaRPr>
          </a:p>
        </p:txBody>
      </p:sp>
      <p:sp>
        <p:nvSpPr>
          <p:cNvPr id="2" name="Rectangle 1"/>
          <p:cNvSpPr/>
          <p:nvPr/>
        </p:nvSpPr>
        <p:spPr>
          <a:xfrm>
            <a:off x="8400256" y="6180590"/>
            <a:ext cx="3575720" cy="646331"/>
          </a:xfrm>
          <a:prstGeom prst="rect">
            <a:avLst/>
          </a:prstGeom>
        </p:spPr>
        <p:txBody>
          <a:bodyPr wrap="square">
            <a:spAutoFit/>
          </a:bodyPr>
          <a:lstStyle/>
          <a:p>
            <a:r>
              <a:rPr lang="en-IN" b="1" dirty="0"/>
              <a:t> </a:t>
            </a:r>
            <a:r>
              <a:rPr lang="en-IN" b="1" dirty="0" smtClean="0"/>
              <a:t>             </a:t>
            </a:r>
            <a:r>
              <a:rPr lang="hi-IN" b="1" dirty="0" smtClean="0">
                <a:solidFill>
                  <a:srgbClr val="C00000"/>
                </a:solidFill>
              </a:rPr>
              <a:t>निरीक्षक</a:t>
            </a:r>
            <a:r>
              <a:rPr lang="en-IN" b="1" dirty="0">
                <a:solidFill>
                  <a:srgbClr val="C00000"/>
                </a:solidFill>
              </a:rPr>
              <a:t>:</a:t>
            </a:r>
            <a:r>
              <a:rPr lang="hi-IN" b="1" dirty="0">
                <a:solidFill>
                  <a:srgbClr val="C00000"/>
                </a:solidFill>
              </a:rPr>
              <a:t> किशन लाल</a:t>
            </a:r>
            <a:endParaRPr lang="en-IN" b="1" dirty="0">
              <a:solidFill>
                <a:srgbClr val="C00000"/>
              </a:solidFill>
            </a:endParaRPr>
          </a:p>
          <a:p>
            <a:r>
              <a:rPr lang="hi-IN" b="1" dirty="0">
                <a:solidFill>
                  <a:srgbClr val="C00000"/>
                </a:solidFill>
              </a:rPr>
              <a:t> </a:t>
            </a:r>
            <a:r>
              <a:rPr lang="en-IN" b="1" dirty="0">
                <a:solidFill>
                  <a:srgbClr val="C00000"/>
                </a:solidFill>
              </a:rPr>
              <a:t>          </a:t>
            </a:r>
            <a:r>
              <a:rPr lang="hi-IN" b="1" dirty="0">
                <a:solidFill>
                  <a:srgbClr val="C00000"/>
                </a:solidFill>
              </a:rPr>
              <a:t>01 वी वाहिनी, रा.आ.मो.बल</a:t>
            </a:r>
            <a:endParaRPr lang="en-IN" dirty="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368" y="1772816"/>
            <a:ext cx="7848872" cy="5085184"/>
          </a:xfrm>
        </p:spPr>
        <p:txBody>
          <a:bodyPr>
            <a:normAutofit/>
          </a:bodyPr>
          <a:lstStyle/>
          <a:p>
            <a:pPr marL="0" indent="0" algn="just">
              <a:buNone/>
            </a:pPr>
            <a:r>
              <a:rPr lang="hi-IN" altLang="en-US" sz="2400" b="1" dirty="0">
                <a:latin typeface="Times New Roman" panose="02020603050405020304" pitchFamily="18" charset="0"/>
                <a:ea typeface="Calibri" panose="020F0502020204030204" pitchFamily="34" charset="0"/>
                <a:cs typeface="Times New Roman" panose="02020603050405020304" pitchFamily="18" charset="0"/>
              </a:rPr>
              <a:t>बनाने की विधि :-</a:t>
            </a:r>
          </a:p>
          <a:p>
            <a:pPr algn="just"/>
            <a:r>
              <a:rPr lang="hi-IN" altLang="en-US" dirty="0">
                <a:latin typeface="Times New Roman" panose="02020603050405020304" pitchFamily="18" charset="0"/>
                <a:ea typeface="Calibri" panose="020F0502020204030204" pitchFamily="34" charset="0"/>
                <a:cs typeface="Times New Roman" panose="02020603050405020304" pitchFamily="18" charset="0"/>
              </a:rPr>
              <a:t>प्रत्येक गेंद को मजबूती से नायलॉन जाल में रखें ताकि उन्हें आसानी से बाँधा जा सके।</a:t>
            </a:r>
          </a:p>
          <a:p>
            <a:pPr algn="just"/>
            <a:r>
              <a:rPr lang="hi-IN" altLang="en-US" dirty="0">
                <a:latin typeface="Times New Roman" panose="02020603050405020304" pitchFamily="18" charset="0"/>
                <a:ea typeface="Calibri" panose="020F0502020204030204" pitchFamily="34" charset="0"/>
                <a:cs typeface="Times New Roman" panose="02020603050405020304" pitchFamily="18" charset="0"/>
              </a:rPr>
              <a:t>गेंदों को लगभग 2 फीट की दूरी पर रखें और एक गेंद से दूसरी गेंद तक रस्सी को 10 –12 बार खींचें।</a:t>
            </a:r>
          </a:p>
          <a:p>
            <a:pPr algn="just"/>
            <a:r>
              <a:rPr lang="hi-IN" altLang="en-US" dirty="0">
                <a:latin typeface="Times New Roman" panose="02020603050405020304" pitchFamily="18" charset="0"/>
                <a:ea typeface="Calibri" panose="020F0502020204030204" pitchFamily="34" charset="0"/>
                <a:cs typeface="Times New Roman" panose="02020603050405020304" pitchFamily="18" charset="0"/>
              </a:rPr>
              <a:t>इससे एक मोटी रस्सी बन जाएगी जो शरीर का भार सहन करने के लिए पर्याप्त मज़बूत होगी।</a:t>
            </a:r>
          </a:p>
          <a:p>
            <a:pPr algn="just"/>
            <a:r>
              <a:rPr lang="hi-IN" altLang="en-US" dirty="0">
                <a:latin typeface="Times New Roman" panose="02020603050405020304" pitchFamily="18" charset="0"/>
                <a:ea typeface="Calibri" panose="020F0502020204030204" pitchFamily="34" charset="0"/>
                <a:cs typeface="Times New Roman" panose="02020603050405020304" pitchFamily="18" charset="0"/>
              </a:rPr>
              <a:t>बीच की रस्सी को उसके चारों ओर एक और रस्सी घुमाकर मजबूत करें, जिससे एक बेलनाकार रोल तैयार हो जाएगा।</a:t>
            </a:r>
          </a:p>
          <a:p>
            <a:pPr algn="just"/>
            <a:r>
              <a:rPr lang="hi-IN" altLang="en-US" dirty="0">
                <a:latin typeface="Times New Roman" panose="02020603050405020304" pitchFamily="18" charset="0"/>
                <a:ea typeface="Calibri" panose="020F0502020204030204" pitchFamily="34" charset="0"/>
                <a:cs typeface="Times New Roman" panose="02020603050405020304" pitchFamily="18" charset="0"/>
              </a:rPr>
              <a:t>दोनों सिरों को कसकर बाँध दें ताकि ढीलापन न रहे।</a:t>
            </a:r>
          </a:p>
          <a:p>
            <a:pPr algn="just"/>
            <a:r>
              <a:rPr lang="hi-IN" altLang="en-US" dirty="0">
                <a:latin typeface="Times New Roman" panose="02020603050405020304" pitchFamily="18" charset="0"/>
                <a:ea typeface="Calibri" panose="020F0502020204030204" pitchFamily="34" charset="0"/>
                <a:cs typeface="Times New Roman" panose="02020603050405020304" pitchFamily="18" charset="0"/>
              </a:rPr>
              <a:t>अब आपका बॉल - आधारित बेड़ा उपयोग के लिए तैयार है।</a:t>
            </a:r>
            <a:endParaRPr lang="en-US" dirty="0">
              <a:solidFill>
                <a:srgbClr val="FF0000"/>
              </a:solidFill>
              <a:latin typeface="Times New Roman" panose="02020603050405020304" pitchFamily="18" charset="0"/>
              <a:cs typeface="Times New Roman" panose="02020603050405020304" pitchFamily="18" charset="0"/>
            </a:endParaRPr>
          </a:p>
          <a:p>
            <a:pPr algn="just"/>
            <a:endParaRPr lang="en-US" dirty="0"/>
          </a:p>
        </p:txBody>
      </p:sp>
      <p:pic>
        <p:nvPicPr>
          <p:cNvPr id="7" name="Picture 2"/>
          <p:cNvPicPr>
            <a:picLocks noChangeAspect="1" noChangeArrowheads="1"/>
          </p:cNvPicPr>
          <p:nvPr/>
        </p:nvPicPr>
        <p:blipFill>
          <a:blip r:embed="rId2"/>
          <a:srcRect/>
          <a:stretch>
            <a:fillRect/>
          </a:stretch>
        </p:blipFill>
        <p:spPr bwMode="auto">
          <a:xfrm>
            <a:off x="8832304" y="1916832"/>
            <a:ext cx="3233728" cy="3786214"/>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D3D6E54A-B882-0F12-5245-678565748061}"/>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684776"/>
            <a:ext cx="7344816" cy="4572032"/>
          </a:xfrm>
        </p:spPr>
        <p:txBody>
          <a:bodyPr>
            <a:normAutofit/>
          </a:bodyPr>
          <a:lstStyle/>
          <a:p>
            <a:pPr algn="just">
              <a:buNone/>
            </a:pPr>
            <a:r>
              <a:rPr lang="hi-IN" altLang="en-US" b="1" dirty="0">
                <a:latin typeface="Times New Roman" panose="02020603050405020304" pitchFamily="18" charset="0"/>
                <a:ea typeface="Arial Unicode MS"/>
                <a:cs typeface="Times New Roman" panose="02020603050405020304" pitchFamily="18" charset="0"/>
              </a:rPr>
              <a:t>उपयोग की विधि</a:t>
            </a:r>
          </a:p>
          <a:p>
            <a:pPr algn="just"/>
            <a:r>
              <a:rPr lang="hi-IN" altLang="en-US" dirty="0">
                <a:latin typeface="Times New Roman" panose="02020603050405020304" pitchFamily="18" charset="0"/>
                <a:ea typeface="Arial Unicode MS"/>
                <a:cs typeface="Times New Roman" panose="02020603050405020304" pitchFamily="18" charset="0"/>
              </a:rPr>
              <a:t>रस्सी को छाती पर रखें और दोनों गेंदों को बगल के नीचे से पीछे की ओर ले जाएँ।</a:t>
            </a:r>
          </a:p>
          <a:p>
            <a:pPr algn="just"/>
            <a:r>
              <a:rPr lang="hi-IN" altLang="en-US" dirty="0">
                <a:latin typeface="Times New Roman" panose="02020603050405020304" pitchFamily="18" charset="0"/>
                <a:ea typeface="Arial Unicode MS"/>
                <a:cs typeface="Times New Roman" panose="02020603050405020304" pitchFamily="18" charset="0"/>
              </a:rPr>
              <a:t>पानी की सतह पर मुँह के बल आराम की स्थिति में लेटें।</a:t>
            </a:r>
          </a:p>
          <a:p>
            <a:pPr algn="just"/>
            <a:r>
              <a:rPr lang="hi-IN" altLang="en-US" dirty="0">
                <a:latin typeface="Times New Roman" panose="02020603050405020304" pitchFamily="18" charset="0"/>
                <a:ea typeface="Arial Unicode MS"/>
                <a:cs typeface="Times New Roman" panose="02020603050405020304" pitchFamily="18" charset="0"/>
              </a:rPr>
              <a:t>गेंदों को बगल के नीचे मज़बूती से रखें, सुनिश्चित करें कि वे पानी के ऊपर रहें।</a:t>
            </a:r>
          </a:p>
          <a:p>
            <a:pPr algn="just"/>
            <a:r>
              <a:rPr lang="hi-IN" altLang="en-US" dirty="0">
                <a:latin typeface="Times New Roman" panose="02020603050405020304" pitchFamily="18" charset="0"/>
                <a:ea typeface="Arial Unicode MS"/>
                <a:cs typeface="Times New Roman" panose="02020603050405020304" pitchFamily="18" charset="0"/>
              </a:rPr>
              <a:t>अतिरिक्त सुरक्षा के लिए दोनों गेंदों को पीछे रस्सी से बाँध दें ताकि वे अलग न हों।</a:t>
            </a:r>
          </a:p>
          <a:p>
            <a:pPr algn="just"/>
            <a:r>
              <a:rPr lang="hi-IN" altLang="en-US" dirty="0">
                <a:latin typeface="Times New Roman" panose="02020603050405020304" pitchFamily="18" charset="0"/>
                <a:ea typeface="Arial Unicode MS"/>
                <a:cs typeface="Times New Roman" panose="02020603050405020304" pitchFamily="18" charset="0"/>
              </a:rPr>
              <a:t>यह व्यवस्था शरीर को पानी में तैरता रखने और डूबने से बचाने में मदद करती है।</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4098" name="Picture 2"/>
          <p:cNvPicPr>
            <a:picLocks noChangeAspect="1" noChangeArrowheads="1"/>
          </p:cNvPicPr>
          <p:nvPr/>
        </p:nvPicPr>
        <p:blipFill>
          <a:blip r:embed="rId2"/>
          <a:srcRect/>
          <a:stretch>
            <a:fillRect/>
          </a:stretch>
        </p:blipFill>
        <p:spPr bwMode="auto">
          <a:xfrm>
            <a:off x="8097974" y="1666528"/>
            <a:ext cx="3902682" cy="4319024"/>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2CE9D77E-4A39-6BB0-E624-7A21C4D5E3A2}"/>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274638"/>
            <a:ext cx="10363200" cy="796908"/>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altLang="en-US" dirty="0">
                <a:solidFill>
                  <a:srgbClr val="9F372F"/>
                </a:solidFill>
                <a:latin typeface="Arial Unicode MS"/>
                <a:ea typeface="Arial Unicode MS"/>
                <a:cs typeface="Arial Unicode MS"/>
              </a:rPr>
              <a:t> </a:t>
            </a:r>
            <a:endParaRPr lang="en-US" dirty="0"/>
          </a:p>
        </p:txBody>
      </p:sp>
      <p:sp>
        <p:nvSpPr>
          <p:cNvPr id="2" name="Content Placeholder 1"/>
          <p:cNvSpPr>
            <a:spLocks noGrp="1"/>
          </p:cNvSpPr>
          <p:nvPr>
            <p:ph idx="1"/>
          </p:nvPr>
        </p:nvSpPr>
        <p:spPr>
          <a:xfrm>
            <a:off x="263352" y="1772816"/>
            <a:ext cx="8208912" cy="4246984"/>
          </a:xfrm>
        </p:spPr>
        <p:txBody>
          <a:bodyPr>
            <a:normAutofit/>
          </a:bodyPr>
          <a:lstStyle/>
          <a:p>
            <a:pPr algn="jus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यह बेड़ा घर में उपलब्ध प्लास्टिक जेरी कैन की मदद से बनाया जाता है।</a:t>
            </a:r>
          </a:p>
          <a:p>
            <a:pPr algn="jus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यह बेड़ा आसानी से 01 व्यक्ति का भार सहन कर सकता है।</a:t>
            </a:r>
          </a:p>
          <a:p>
            <a:pPr algn="just">
              <a:buClr>
                <a:schemeClr val="tx1"/>
              </a:buClr>
            </a:pPr>
            <a:endParaRPr lang="hi-IN"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Clr>
                <a:schemeClr val="tx1"/>
              </a:buClr>
              <a:buNone/>
            </a:pPr>
            <a:r>
              <a:rPr lang="hi-IN" b="1" dirty="0">
                <a:latin typeface="Times New Roman" panose="02020603050405020304" pitchFamily="18" charset="0"/>
                <a:ea typeface="Calibri" panose="020F0502020204030204" pitchFamily="34" charset="0"/>
                <a:cs typeface="Times New Roman" panose="02020603050405020304" pitchFamily="18" charset="0"/>
              </a:rPr>
              <a:t>आवश्यक सामग्री</a:t>
            </a:r>
          </a:p>
          <a:p>
            <a:pPr algn="just">
              <a:buClr>
                <a:schemeClr val="tx1"/>
              </a:buClr>
            </a:pPr>
            <a:endParaRPr lang="hi-IN" dirty="0">
              <a:latin typeface="Times New Roman" panose="02020603050405020304" pitchFamily="18" charset="0"/>
              <a:ea typeface="Calibri" panose="020F0502020204030204" pitchFamily="34" charset="0"/>
              <a:cs typeface="Times New Roman" panose="02020603050405020304" pitchFamily="18" charset="0"/>
            </a:endParaRPr>
          </a:p>
          <a:p>
            <a:pPr algn="jus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05 लीटर क्षमता वाले दो खाली प्लास्टिक जेरी कैन।</a:t>
            </a:r>
          </a:p>
          <a:p>
            <a:pPr algn="jus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10 मीटर नारियल के रेशे की रस्सी(रस्सी की मोटाई मोटाई 05 – 08 मिमी)।</a:t>
            </a:r>
          </a:p>
          <a:p>
            <a:pPr>
              <a:buNone/>
            </a:pPr>
            <a:endParaRPr lang="en-US" dirty="0">
              <a:solidFill>
                <a:srgbClr val="FF0000"/>
              </a:solidFill>
            </a:endParaRPr>
          </a:p>
        </p:txBody>
      </p:sp>
      <p:pic>
        <p:nvPicPr>
          <p:cNvPr id="5122" name="Picture 2"/>
          <p:cNvPicPr>
            <a:picLocks noChangeAspect="1" noChangeArrowheads="1"/>
          </p:cNvPicPr>
          <p:nvPr/>
        </p:nvPicPr>
        <p:blipFill>
          <a:blip r:embed="rId2"/>
          <a:srcRect/>
          <a:stretch>
            <a:fillRect/>
          </a:stretch>
        </p:blipFill>
        <p:spPr bwMode="auto">
          <a:xfrm>
            <a:off x="8735407" y="1800240"/>
            <a:ext cx="2786082" cy="3786214"/>
          </a:xfrm>
          <a:prstGeom prst="rect">
            <a:avLst/>
          </a:prstGeom>
          <a:noFill/>
          <a:ln w="9525">
            <a:noFill/>
            <a:miter lim="800000"/>
            <a:headEnd/>
            <a:tailEnd/>
          </a:ln>
          <a:effectLst/>
        </p:spPr>
      </p:pic>
      <p:sp>
        <p:nvSpPr>
          <p:cNvPr id="4" name="Title 1">
            <a:extLst>
              <a:ext uri="{FF2B5EF4-FFF2-40B4-BE49-F238E27FC236}">
                <a16:creationId xmlns:a16="http://schemas.microsoft.com/office/drawing/2014/main" xmlns="" id="{64DE0590-729E-96DB-A51A-43055326F565}"/>
              </a:ext>
            </a:extLst>
          </p:cNvPr>
          <p:cNvSpPr txBox="1">
            <a:spLocks noChangeArrowheads="1"/>
          </p:cNvSpPr>
          <p:nvPr/>
        </p:nvSpPr>
        <p:spPr>
          <a:xfrm>
            <a:off x="1919536" y="397109"/>
            <a:ext cx="8208912" cy="924470"/>
          </a:xfrm>
          <a:prstGeom prst="rect">
            <a:avLst/>
          </a:prstGeom>
          <a:solidFill>
            <a:srgbClr val="FFC000"/>
          </a:solidFill>
        </p:spPr>
        <p:txBody>
          <a:bodyPr bIns="91440" anchor="ctr"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जेरी कैन बेड़ा(</a:t>
            </a:r>
            <a:r>
              <a:rPr lang="en-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Jerry Can Raft)</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085" y="1662082"/>
            <a:ext cx="7802131" cy="5007278"/>
          </a:xfrm>
        </p:spPr>
        <p:txBody>
          <a:bodyPr>
            <a:noAutofit/>
          </a:bodyPr>
          <a:lstStyle/>
          <a:p>
            <a:pPr marL="0" indent="0" algn="just">
              <a:buNone/>
            </a:pPr>
            <a:r>
              <a:rPr lang="hi-IN" sz="2400" b="1" dirty="0">
                <a:latin typeface="Times New Roman" panose="02020603050405020304" pitchFamily="18" charset="0"/>
                <a:ea typeface="Calibri" panose="020F0502020204030204" pitchFamily="34" charset="0"/>
                <a:cs typeface="Times New Roman" panose="02020603050405020304" pitchFamily="18" charset="0"/>
              </a:rPr>
              <a:t>बनाने की विधि</a:t>
            </a:r>
          </a:p>
          <a:p>
            <a:pPr algn="just">
              <a:lnSpc>
                <a:spcPct val="150000"/>
              </a:lnSpc>
            </a:pPr>
            <a:r>
              <a:rPr lang="hi-IN" sz="2400" dirty="0">
                <a:latin typeface="Times New Roman" panose="02020603050405020304" pitchFamily="18" charset="0"/>
                <a:ea typeface="Calibri" panose="020F0502020204030204" pitchFamily="34" charset="0"/>
                <a:cs typeface="Times New Roman" panose="02020603050405020304" pitchFamily="18" charset="0"/>
              </a:rPr>
              <a:t>दो 5 लीटर के जेरी कैन लें और उनके ढक्कन अच्छी तरह से बंद कर दें।</a:t>
            </a:r>
          </a:p>
          <a:p>
            <a:pPr algn="just">
              <a:lnSpc>
                <a:spcPct val="150000"/>
              </a:lnSpc>
            </a:pPr>
            <a:r>
              <a:rPr lang="hi-IN" sz="2400" dirty="0">
                <a:latin typeface="Times New Roman" panose="02020603050405020304" pitchFamily="18" charset="0"/>
                <a:ea typeface="Calibri" panose="020F0502020204030204" pitchFamily="34" charset="0"/>
                <a:cs typeface="Times New Roman" panose="02020603050405020304" pitchFamily="18" charset="0"/>
              </a:rPr>
              <a:t>प्रत्येक जेरी कैन के हैंडल में रस्सी बाँधें और उन्हें लगभग 2 फीट की दूरी पर रखें।</a:t>
            </a:r>
          </a:p>
          <a:p>
            <a:pPr algn="just">
              <a:lnSpc>
                <a:spcPct val="150000"/>
              </a:lnSpc>
            </a:pPr>
            <a:r>
              <a:rPr lang="hi-IN" sz="2400" dirty="0">
                <a:latin typeface="Times New Roman" panose="02020603050405020304" pitchFamily="18" charset="0"/>
                <a:ea typeface="Calibri" panose="020F0502020204030204" pitchFamily="34" charset="0"/>
                <a:cs typeface="Times New Roman" panose="02020603050405020304" pitchFamily="18" charset="0"/>
              </a:rPr>
              <a:t>हैंडल के बीच रस्सी को 7 – 8 बार खींचकर एक मज़बूत केंद्रीय रस्सी का स्ट्रैंड बनाएँ।</a:t>
            </a:r>
          </a:p>
          <a:p>
            <a:pPr algn="just">
              <a:lnSpc>
                <a:spcPct val="150000"/>
              </a:lnSpc>
            </a:pPr>
            <a:r>
              <a:rPr lang="hi-IN" sz="2400" dirty="0">
                <a:latin typeface="Times New Roman" panose="02020603050405020304" pitchFamily="18" charset="0"/>
                <a:ea typeface="Calibri" panose="020F0502020204030204" pitchFamily="34" charset="0"/>
                <a:cs typeface="Times New Roman" panose="02020603050405020304" pitchFamily="18" charset="0"/>
              </a:rPr>
              <a:t>उस स्ट्रैंड को और मज़बूत करने के लिए दूसरी रस्सी को उसके चारों ओर बगल-बगल लपेटें, जिससे एक बेलनाकार रोल बन जाए।</a:t>
            </a:r>
          </a:p>
          <a:p>
            <a:pPr algn="just">
              <a:lnSpc>
                <a:spcPct val="150000"/>
              </a:lnSpc>
            </a:pPr>
            <a:r>
              <a:rPr lang="hi-IN" sz="2400" dirty="0">
                <a:latin typeface="Times New Roman" panose="02020603050405020304" pitchFamily="18" charset="0"/>
                <a:ea typeface="Calibri" panose="020F0502020204030204" pitchFamily="34" charset="0"/>
                <a:cs typeface="Times New Roman" panose="02020603050405020304" pitchFamily="18" charset="0"/>
              </a:rPr>
              <a:t>दोनों सिरों को कसकर बाँध दें ताकि ढीलापन न रहे।</a:t>
            </a:r>
          </a:p>
          <a:p>
            <a:pPr algn="just">
              <a:lnSpc>
                <a:spcPct val="150000"/>
              </a:lnSpc>
            </a:pPr>
            <a:r>
              <a:rPr lang="hi-IN" sz="2400" dirty="0">
                <a:latin typeface="Times New Roman" panose="02020603050405020304" pitchFamily="18" charset="0"/>
                <a:ea typeface="Calibri" panose="020F0502020204030204" pitchFamily="34" charset="0"/>
                <a:cs typeface="Times New Roman" panose="02020603050405020304" pitchFamily="18" charset="0"/>
              </a:rPr>
              <a:t>अब जेरी कैन बेड़ा आपातकालीन तैरने के लिए तैयार है।</a:t>
            </a:r>
          </a:p>
        </p:txBody>
      </p:sp>
      <p:pic>
        <p:nvPicPr>
          <p:cNvPr id="6146" name="Picture 2"/>
          <p:cNvPicPr>
            <a:picLocks noChangeAspect="1" noChangeArrowheads="1"/>
          </p:cNvPicPr>
          <p:nvPr/>
        </p:nvPicPr>
        <p:blipFill>
          <a:blip r:embed="rId2"/>
          <a:srcRect/>
          <a:stretch>
            <a:fillRect/>
          </a:stretch>
        </p:blipFill>
        <p:spPr bwMode="auto">
          <a:xfrm>
            <a:off x="8239140" y="1844824"/>
            <a:ext cx="3714775" cy="4084506"/>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3187B30F-7BA8-197A-C853-FC6B00366488}"/>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1916832"/>
            <a:ext cx="7403714" cy="4824536"/>
          </a:xfrm>
        </p:spPr>
        <p:txBody>
          <a:bodyPr>
            <a:normAutofit fontScale="92500" lnSpcReduction="20000"/>
          </a:bodyPr>
          <a:lstStyle/>
          <a:p>
            <a:pPr algn="just">
              <a:buNone/>
            </a:pPr>
            <a:r>
              <a:rPr lang="hi-IN" sz="2400" b="1" u="sng" dirty="0">
                <a:latin typeface="Times New Roman" panose="02020603050405020304" pitchFamily="18" charset="0"/>
                <a:cs typeface="Times New Roman" panose="02020603050405020304" pitchFamily="18" charset="0"/>
              </a:rPr>
              <a:t>उपयोग की विधि</a:t>
            </a:r>
            <a:endParaRPr lang="hi-IN" sz="2000" b="1" u="sng" dirty="0">
              <a:latin typeface="Times New Roman" panose="02020603050405020304" pitchFamily="18" charset="0"/>
              <a:cs typeface="Times New Roman" panose="02020603050405020304" pitchFamily="18" charset="0"/>
            </a:endParaRPr>
          </a:p>
          <a:p>
            <a:pPr algn="just">
              <a:lnSpc>
                <a:spcPct val="200000"/>
              </a:lnSpc>
            </a:pPr>
            <a:r>
              <a:rPr lang="hi-IN" sz="2400" dirty="0">
                <a:latin typeface="Times New Roman" panose="02020603050405020304" pitchFamily="18" charset="0"/>
                <a:cs typeface="Times New Roman" panose="02020603050405020304" pitchFamily="18" charset="0"/>
              </a:rPr>
              <a:t>रस्सी को छाती पर रखें और जेरी कैन को दोनों बगलों के नीचे से पीछे की ओर ले जाएँ।</a:t>
            </a:r>
          </a:p>
          <a:p>
            <a:pPr algn="just">
              <a:lnSpc>
                <a:spcPct val="200000"/>
              </a:lnSpc>
            </a:pPr>
            <a:r>
              <a:rPr lang="hi-IN" sz="2400" dirty="0">
                <a:latin typeface="Times New Roman" panose="02020603050405020304" pitchFamily="18" charset="0"/>
                <a:cs typeface="Times New Roman" panose="02020603050405020304" pitchFamily="18" charset="0"/>
              </a:rPr>
              <a:t>पानी की सतह पर मुँह के बल स्थिर स्थिति में लेटें।</a:t>
            </a:r>
          </a:p>
          <a:p>
            <a:pPr algn="just">
              <a:lnSpc>
                <a:spcPct val="200000"/>
              </a:lnSpc>
            </a:pPr>
            <a:r>
              <a:rPr lang="hi-IN" sz="2400" dirty="0">
                <a:latin typeface="Times New Roman" panose="02020603050405020304" pitchFamily="18" charset="0"/>
                <a:cs typeface="Times New Roman" panose="02020603050405020304" pitchFamily="18" charset="0"/>
              </a:rPr>
              <a:t>जेरी कैन को बगलों के नीचे मज़बूती से रखें ताकि वे पानी की सतह के ऊपर तैरते रहें।</a:t>
            </a:r>
          </a:p>
          <a:p>
            <a:pPr algn="just">
              <a:lnSpc>
                <a:spcPct val="200000"/>
              </a:lnSpc>
            </a:pPr>
            <a:r>
              <a:rPr lang="hi-IN" sz="2400" dirty="0">
                <a:latin typeface="Times New Roman" panose="02020603050405020304" pitchFamily="18" charset="0"/>
                <a:cs typeface="Times New Roman" panose="02020603050405020304" pitchFamily="18" charset="0"/>
              </a:rPr>
              <a:t>अतिरिक्त सुरक्षा के लिए दोनों जेरी कैन को पीछे साधारण रस्सी से बाँध दें।</a:t>
            </a:r>
          </a:p>
          <a:p>
            <a:pPr algn="just">
              <a:lnSpc>
                <a:spcPct val="200000"/>
              </a:lnSpc>
            </a:pPr>
            <a:r>
              <a:rPr lang="hi-IN" sz="2400" dirty="0">
                <a:latin typeface="Times New Roman" panose="02020603050405020304" pitchFamily="18" charset="0"/>
                <a:cs typeface="Times New Roman" panose="02020603050405020304" pitchFamily="18" charset="0"/>
              </a:rPr>
              <a:t>इससे जेरी कैन फिसलकर दूर नहीं होंगे और शरीर से सटे रहेंगे।</a:t>
            </a:r>
          </a:p>
          <a:p>
            <a:pPr algn="just">
              <a:lnSpc>
                <a:spcPct val="200000"/>
              </a:lnSpc>
            </a:pPr>
            <a:r>
              <a:rPr lang="hi-IN" sz="2400" dirty="0">
                <a:latin typeface="Times New Roman" panose="02020603050405020304" pitchFamily="18" charset="0"/>
                <a:cs typeface="Times New Roman" panose="02020603050405020304" pitchFamily="18" charset="0"/>
              </a:rPr>
              <a:t>यह बेड़ा एक व्यक्ति को तैरता रखेगा और डूबने से बचाएगा।</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srcRect/>
          <a:stretch>
            <a:fillRect/>
          </a:stretch>
        </p:blipFill>
        <p:spPr bwMode="auto">
          <a:xfrm>
            <a:off x="7953388" y="2132856"/>
            <a:ext cx="3786214" cy="4176464"/>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73B1EB1A-1F82-5328-8964-56CBBB8459D5}"/>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altLang="en-US" dirty="0">
                <a:solidFill>
                  <a:srgbClr val="9F372F"/>
                </a:solidFill>
                <a:latin typeface="Arial Unicode MS"/>
                <a:ea typeface="Arial Unicode MS"/>
                <a:cs typeface="Arial Unicode MS"/>
              </a:rPr>
              <a:t> </a:t>
            </a:r>
            <a:r>
              <a:rPr lang="en-US" dirty="0"/>
              <a:t/>
            </a:r>
            <a:br>
              <a:rPr lang="en-US" dirty="0"/>
            </a:br>
            <a:endParaRPr lang="en-US" dirty="0"/>
          </a:p>
        </p:txBody>
      </p:sp>
      <p:sp>
        <p:nvSpPr>
          <p:cNvPr id="2" name="Content Placeholder 1"/>
          <p:cNvSpPr>
            <a:spLocks noGrp="1"/>
          </p:cNvSpPr>
          <p:nvPr>
            <p:ph idx="1"/>
          </p:nvPr>
        </p:nvSpPr>
        <p:spPr>
          <a:xfrm>
            <a:off x="263352" y="2060848"/>
            <a:ext cx="11089232" cy="4432026"/>
          </a:xfrm>
        </p:spPr>
        <p:txBody>
          <a:bodyPr>
            <a:normAutofit/>
          </a:bodyPr>
          <a:lstStyle/>
          <a:p>
            <a:pPr algn="just"/>
            <a:r>
              <a:rPr lang="hi-IN" dirty="0">
                <a:latin typeface="Times New Roman" panose="02020603050405020304" pitchFamily="18" charset="0"/>
                <a:cs typeface="Times New Roman" panose="02020603050405020304" pitchFamily="18" charset="0"/>
              </a:rPr>
              <a:t>इस बेड़ा को घरों/स्थानीय बाजारों में उपलब्ध सूखे नारियल की मदद से तैयार किया जाता है। इसे बनाने के लिए 06 - 08 सूखी नारियलों को रस्सी की मदद से जोड़ा जाता है।</a:t>
            </a:r>
          </a:p>
          <a:p>
            <a:pPr marL="0" indent="0" algn="just">
              <a:buNone/>
            </a:pPr>
            <a:r>
              <a:rPr lang="hi-IN" dirty="0">
                <a:latin typeface="Times New Roman" panose="02020603050405020304" pitchFamily="18" charset="0"/>
                <a:cs typeface="Times New Roman" panose="02020603050405020304" pitchFamily="18" charset="0"/>
              </a:rPr>
              <a:t>
</a:t>
            </a:r>
            <a:r>
              <a:rPr lang="hi-IN" b="1" dirty="0">
                <a:latin typeface="Times New Roman" panose="02020603050405020304" pitchFamily="18" charset="0"/>
                <a:cs typeface="Times New Roman" panose="02020603050405020304" pitchFamily="18" charset="0"/>
              </a:rPr>
              <a:t>आवश्यक सामग्री </a:t>
            </a:r>
          </a:p>
          <a:p>
            <a:pPr algn="just"/>
            <a:r>
              <a:rPr lang="hi-IN" dirty="0">
                <a:latin typeface="Times New Roman" panose="02020603050405020304" pitchFamily="18" charset="0"/>
                <a:cs typeface="Times New Roman" panose="02020603050405020304" pitchFamily="18" charset="0"/>
              </a:rPr>
              <a:t>06 सूखे नारियल। 
03 मीटर नारियल फाइबर रस्सी।</a:t>
            </a:r>
            <a:endParaRPr lang="en-US" dirty="0"/>
          </a:p>
        </p:txBody>
      </p:sp>
      <p:sp>
        <p:nvSpPr>
          <p:cNvPr id="4" name="Title 1">
            <a:extLst>
              <a:ext uri="{FF2B5EF4-FFF2-40B4-BE49-F238E27FC236}">
                <a16:creationId xmlns:a16="http://schemas.microsoft.com/office/drawing/2014/main" xmlns="" id="{37740A00-A638-503D-A141-C8E1C803C806}"/>
              </a:ext>
            </a:extLst>
          </p:cNvPr>
          <p:cNvSpPr txBox="1">
            <a:spLocks noChangeArrowheads="1"/>
          </p:cNvSpPr>
          <p:nvPr/>
        </p:nvSpPr>
        <p:spPr>
          <a:xfrm>
            <a:off x="1991544" y="476672"/>
            <a:ext cx="8136904" cy="994122"/>
          </a:xfrm>
          <a:prstGeom prst="rect">
            <a:avLst/>
          </a:prstGeom>
          <a:solidFill>
            <a:srgbClr val="FFC000"/>
          </a:solidFill>
        </p:spPr>
        <p:txBody>
          <a:bodyPr bIns="91440" anchor="ctr"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सूखा नारियल बेड़ा(</a:t>
            </a:r>
            <a:r>
              <a:rPr lang="en-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Dry Coconut Raft)</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1556792"/>
            <a:ext cx="8690738" cy="5301208"/>
          </a:xfrm>
        </p:spPr>
        <p:txBody>
          <a:bodyPr>
            <a:noAutofit/>
          </a:bodyPr>
          <a:lstStyle/>
          <a:p>
            <a:pPr algn="just">
              <a:buNone/>
            </a:pPr>
            <a:r>
              <a:rPr lang="hi-IN" b="1" dirty="0">
                <a:latin typeface="Times New Roman" panose="02020603050405020304" pitchFamily="18" charset="0"/>
                <a:ea typeface="Calibri" panose="020F0502020204030204" pitchFamily="34" charset="0"/>
                <a:cs typeface="Times New Roman" panose="02020603050405020304" pitchFamily="18" charset="0"/>
              </a:rPr>
              <a:t>बनाने की विधि</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एक बड़ी सुई या 8-10 इंच की कील का उपयोग करके प्रत्येक सूखे नारियल में दो छेद (ऊपर और नीचे) करें।
पहली नारियल के ऊपर वाले छेद से रस्सी डालें, ½ मीटर रस्सी मुक्त छोड़ दें।
नारियल के दोनों तरफ(छेद के पास) गाँठ बांधें ताकि यह जगह पर स्थिर रहे।</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प्रत्येक नारियल के लिए यही प्रक्रिया दोहराएं, उन्हें अगल – बगल बाँधकर बेल्ट जैसी संरचना बनाएं।</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बेड़े को मजबूत करने के लिए नीचे वाले छेद से भी यही प्रक्रिया दोहराएं।</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अंतिम नारियल के बाद आखिरी गाँठ बाँधें और अंत में ½ मीटर रस्सी मुक्त छोड़ दें।</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दोनों तरफ मुक्त रस्सी के साथ नारियलों की बेल्ट अब तैयार है — आपका नारियल बेड़ा पूरा हो गया है।</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4" name="Picture 2"/>
          <p:cNvPicPr>
            <a:picLocks noChangeAspect="1" noChangeArrowheads="1"/>
          </p:cNvPicPr>
          <p:nvPr/>
        </p:nvPicPr>
        <p:blipFill>
          <a:blip r:embed="rId2"/>
          <a:srcRect/>
          <a:stretch>
            <a:fillRect/>
          </a:stretch>
        </p:blipFill>
        <p:spPr bwMode="auto">
          <a:xfrm>
            <a:off x="9167834" y="2132856"/>
            <a:ext cx="2832822" cy="4032448"/>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9EF57779-9545-5CE8-3CE2-610A1A7483D0}"/>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1700808"/>
            <a:ext cx="8424936" cy="4752528"/>
          </a:xfrm>
        </p:spPr>
        <p:txBody>
          <a:bodyPr>
            <a:normAutofit/>
          </a:bodyPr>
          <a:lstStyle/>
          <a:p>
            <a:pPr marL="0" indent="0" algn="just">
              <a:buNone/>
            </a:pPr>
            <a:r>
              <a:rPr lang="hi-IN" b="1" dirty="0">
                <a:latin typeface="Times New Roman" panose="02020603050405020304" pitchFamily="18" charset="0"/>
                <a:ea typeface="Calibri" panose="020F0502020204030204" pitchFamily="34" charset="0"/>
                <a:cs typeface="Times New Roman" panose="02020603050405020304" pitchFamily="18" charset="0"/>
              </a:rPr>
              <a:t>उपयोग करने की विधि</a:t>
            </a:r>
          </a:p>
          <a:p>
            <a:pPr algn="just"/>
            <a:r>
              <a:rPr lang="hi-IN" b="1" dirty="0">
                <a:latin typeface="Times New Roman" panose="02020603050405020304" pitchFamily="18" charset="0"/>
                <a:ea typeface="Calibri" panose="020F0502020204030204" pitchFamily="34" charset="0"/>
                <a:cs typeface="Times New Roman" panose="02020603050405020304" pitchFamily="18" charset="0"/>
              </a:rPr>
              <a:t> </a:t>
            </a:r>
            <a:r>
              <a:rPr lang="hi-IN" dirty="0">
                <a:latin typeface="Times New Roman" panose="02020603050405020304" pitchFamily="18" charset="0"/>
                <a:ea typeface="Calibri" panose="020F0502020204030204" pitchFamily="34" charset="0"/>
                <a:cs typeface="Times New Roman" panose="02020603050405020304" pitchFamily="18" charset="0"/>
              </a:rPr>
              <a:t>नारियल की बेल्ट से जुड़े रस्सी के सिरों का उपयोग करके नारियल बेड़ा को छाती से बांधें।
नारियल को कंधे के जोड़ों के नीचे रखें, पीठ पर क्रॉस गाँठ से सुरक्षित करें।
अतिरिक्त सुरक्षा के लिए, सामने से पीछे की ओर एक और क्रॉस गाँठ जोड़ें।
सुनिश्चित करें कि छाती से बांधते समय नारियल का ऊपरी हिस्सा ऊपर की ओर हो।
यदि इसे पीठ पर बाँधा गया है, तो व्यक्ति पानी में मुंह नीचे की ओर रखकर तैर या तैराकी कर सकता है।
यदि सामने की तरफ बंधा हुआ है, तो व्यक्ति पीठ के बल तैर सकता है या गहरे पानी में तैरता हुआ खड़ा हो सकता है।</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9218" name="Picture 2"/>
          <p:cNvPicPr>
            <a:picLocks noChangeAspect="1" noChangeArrowheads="1"/>
          </p:cNvPicPr>
          <p:nvPr/>
        </p:nvPicPr>
        <p:blipFill>
          <a:blip r:embed="rId2"/>
          <a:srcRect/>
          <a:stretch>
            <a:fillRect/>
          </a:stretch>
        </p:blipFill>
        <p:spPr bwMode="auto">
          <a:xfrm>
            <a:off x="8904312" y="1916832"/>
            <a:ext cx="3071834" cy="3799324"/>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206A723A-4DD9-FFBB-7B9B-C0E2B9FDD1C6}"/>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cally handmade boat in Nepal,made from Bamboo and Plastic Drums Stock  Photo - Alamy">
            <a:extLst>
              <a:ext uri="{FF2B5EF4-FFF2-40B4-BE49-F238E27FC236}">
                <a16:creationId xmlns:a16="http://schemas.microsoft.com/office/drawing/2014/main" xmlns="" id="{7014D0D6-1635-71E5-7E22-951226B899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101"/>
          <a:stretch/>
        </p:blipFill>
        <p:spPr bwMode="auto">
          <a:xfrm>
            <a:off x="8184232" y="2265709"/>
            <a:ext cx="3855057" cy="292968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pPr algn="ctr"/>
            <a:r>
              <a:rPr lang="en-US" dirty="0"/>
              <a:t/>
            </a:r>
            <a:br>
              <a:rPr lang="en-US" dirty="0"/>
            </a:br>
            <a:r>
              <a:rPr lang="en-US" dirty="0"/>
              <a:t/>
            </a:r>
            <a:br>
              <a:rPr lang="en-US" dirty="0"/>
            </a:br>
            <a:endParaRPr lang="en-US" dirty="0"/>
          </a:p>
        </p:txBody>
      </p:sp>
      <p:sp>
        <p:nvSpPr>
          <p:cNvPr id="2" name="Content Placeholder 1"/>
          <p:cNvSpPr>
            <a:spLocks noGrp="1"/>
          </p:cNvSpPr>
          <p:nvPr>
            <p:ph idx="1"/>
          </p:nvPr>
        </p:nvSpPr>
        <p:spPr>
          <a:xfrm>
            <a:off x="152711" y="1662608"/>
            <a:ext cx="8136904" cy="4920753"/>
          </a:xfrm>
        </p:spPr>
        <p:txBody>
          <a:bodyPr>
            <a:normAutofit fontScale="92500" lnSpcReduction="20000"/>
          </a:bodyPr>
          <a:lstStyle/>
          <a:p>
            <a:pPr algn="jus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यह दो या अधिक खाली पीवीसी बैरल को बांस/लकड़ी के तख्तों से रस्सी की मदद से बाँधकर तैयार किया जाता है।
यह बेड़ा बाढ़ की स्थिति के दौरान 2 से 4 व्यक्तियों को ले जा सकता है।</a:t>
            </a:r>
          </a:p>
          <a:p>
            <a:pPr marL="0" indent="0" algn="just">
              <a:buClr>
                <a:schemeClr val="tx1"/>
              </a:buClr>
              <a:buNone/>
            </a:pPr>
            <a:endParaRPr lang="hi-IN"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buClr>
                <a:schemeClr val="tx1"/>
              </a:buClr>
              <a:buNone/>
            </a:pPr>
            <a:r>
              <a:rPr lang="hi-IN" b="1" dirty="0">
                <a:latin typeface="Times New Roman" panose="02020603050405020304" pitchFamily="18" charset="0"/>
                <a:ea typeface="Calibri" panose="020F0502020204030204" pitchFamily="34" charset="0"/>
                <a:cs typeface="Times New Roman" panose="02020603050405020304" pitchFamily="18" charset="0"/>
              </a:rPr>
              <a:t>आवश्यक सामग्री</a:t>
            </a:r>
          </a:p>
          <a:p>
            <a:pPr algn="jus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2 प्लास्टिक ड्रम/बैरल(प्रत्येक 220 - लीटर क्षमता)।
लगभग 50 मीटर नारियल फाइबर रस्सी(5 - 8 मिमी मोटाई)।
4 सूखे बांस के लट्ठे या लकड़ी के तख्ते।
प्रत्येक बैरल के कुल व्यास से लगभग 2 फीट लंबा।
12 -15 बांस या लकड़ी के तख्ते।
प्रत्येक की लंबाई लगभग 4 फीट है।
बेड़ा मंच बनाने के लिए उपयोग किया जाता है।</a:t>
            </a:r>
            <a:endParaRPr lang="en-US" dirty="0"/>
          </a:p>
        </p:txBody>
      </p:sp>
      <p:sp>
        <p:nvSpPr>
          <p:cNvPr id="5" name="Title 1">
            <a:extLst>
              <a:ext uri="{FF2B5EF4-FFF2-40B4-BE49-F238E27FC236}">
                <a16:creationId xmlns:a16="http://schemas.microsoft.com/office/drawing/2014/main" xmlns="" id="{AC2A913B-AA69-308F-39E0-8C648152079B}"/>
              </a:ext>
            </a:extLst>
          </p:cNvPr>
          <p:cNvSpPr txBox="1">
            <a:spLocks noChangeArrowheads="1"/>
          </p:cNvSpPr>
          <p:nvPr/>
        </p:nvSpPr>
        <p:spPr>
          <a:xfrm>
            <a:off x="1991544" y="476672"/>
            <a:ext cx="8136904" cy="936104"/>
          </a:xfrm>
          <a:prstGeom prst="rect">
            <a:avLst/>
          </a:prstGeom>
          <a:solidFill>
            <a:srgbClr val="FFC000"/>
          </a:solidFill>
        </p:spPr>
        <p:txBody>
          <a:bodyPr bIns="91440" anchor="ctr"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ड्रम/बैरल बेड़ा(</a:t>
            </a:r>
            <a:r>
              <a:rPr lang="en-IN" alt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DRUM/BARREL RAFT</a:t>
            </a:r>
            <a:r>
              <a:rPr lang="hi-IN" alt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6049888" cy="4351338"/>
          </a:xfrm>
        </p:spPr>
        <p:txBody>
          <a:bodyPr>
            <a:normAutofit/>
          </a:bodyPr>
          <a:lstStyle/>
          <a:p>
            <a:pPr marL="0" indent="0" algn="just">
              <a:lnSpc>
                <a:spcPct val="80000"/>
              </a:lnSpc>
              <a:buClr>
                <a:schemeClr val="tx1"/>
              </a:buClr>
              <a:buNone/>
            </a:pPr>
            <a:r>
              <a:rPr lang="hi-IN" b="1" dirty="0">
                <a:latin typeface="Times New Roman" panose="02020603050405020304" pitchFamily="18" charset="0"/>
                <a:ea typeface="Calibri" panose="020F0502020204030204" pitchFamily="34" charset="0"/>
                <a:cs typeface="Times New Roman" panose="02020603050405020304" pitchFamily="18" charset="0"/>
              </a:rPr>
              <a:t>बनाने की विधि</a:t>
            </a:r>
          </a:p>
          <a:p>
            <a:pPr marL="0" indent="0" algn="just">
              <a:lnSpc>
                <a:spcPct val="80000"/>
              </a:lnSpc>
              <a:buClr>
                <a:schemeClr val="tx1"/>
              </a:buClr>
              <a:buNone/>
            </a:pPr>
            <a:endParaRPr lang="hi-IN"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80000"/>
              </a:lnSpc>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दो बांस के लट्ठे/तख्तों को जमीन पर समानांतर रखें, ड्रम की लंबाई से लगभग 1 फीट कम दूरी पर।</a:t>
            </a:r>
          </a:p>
          <a:p>
            <a:pPr algn="just">
              <a:lnSpc>
                <a:spcPct val="80000"/>
              </a:lnSpc>
              <a:buClr>
                <a:schemeClr val="tx1"/>
              </a:buClr>
            </a:pPr>
            <a:endParaRPr lang="hi-IN"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80000"/>
              </a:lnSpc>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ड्रम को बांस के पार क्षैतिज रूप से अगल-बगल बिछाएं, जिसमें ड्रम 6 इंच बांस की किनारों से बाहर निकलें।</a:t>
            </a:r>
          </a:p>
          <a:p>
            <a:pPr algn="just">
              <a:lnSpc>
                <a:spcPct val="80000"/>
              </a:lnSpc>
              <a:buClr>
                <a:schemeClr val="tx1"/>
              </a:buClr>
            </a:pPr>
            <a:endParaRPr lang="hi-IN"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80000"/>
              </a:lnSpc>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बॉयेंसी बनाए रखने के लिए ड्रम के ढक्कन को कसकर सील करना सुनिश्चित करें।</a:t>
            </a:r>
          </a:p>
          <a:p>
            <a:pPr>
              <a:buNone/>
            </a:pPr>
            <a:endParaRPr lang="en-US" dirty="0">
              <a:solidFill>
                <a:srgbClr val="FF0000"/>
              </a:solidFill>
            </a:endParaRPr>
          </a:p>
          <a:p>
            <a:endParaRPr lang="en-US" dirty="0"/>
          </a:p>
        </p:txBody>
      </p:sp>
      <p:pic>
        <p:nvPicPr>
          <p:cNvPr id="10242" name="Picture 2"/>
          <p:cNvPicPr>
            <a:picLocks noChangeAspect="1" noChangeArrowheads="1"/>
          </p:cNvPicPr>
          <p:nvPr/>
        </p:nvPicPr>
        <p:blipFill>
          <a:blip r:embed="rId2"/>
          <a:srcRect/>
          <a:stretch>
            <a:fillRect/>
          </a:stretch>
        </p:blipFill>
        <p:spPr bwMode="auto">
          <a:xfrm>
            <a:off x="7608168" y="2285992"/>
            <a:ext cx="4118324" cy="3447264"/>
          </a:xfrm>
          <a:prstGeom prst="rect">
            <a:avLst/>
          </a:prstGeom>
          <a:noFill/>
          <a:ln w="9525">
            <a:noFill/>
            <a:miter lim="800000"/>
            <a:headEnd/>
            <a:tailEnd/>
          </a:ln>
          <a:effectLst/>
        </p:spPr>
      </p:pic>
      <p:sp>
        <p:nvSpPr>
          <p:cNvPr id="5" name="Title 1">
            <a:extLst>
              <a:ext uri="{FF2B5EF4-FFF2-40B4-BE49-F238E27FC236}">
                <a16:creationId xmlns:a16="http://schemas.microsoft.com/office/drawing/2014/main" xmlns="" id="{7BFA35FB-3807-4742-2888-C9D3FC399044}"/>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B90B6C1-35A7-B711-1FCC-3C2DA609F926}"/>
              </a:ext>
            </a:extLst>
          </p:cNvPr>
          <p:cNvSpPr>
            <a:spLocks noGrp="1" noChangeArrowheads="1"/>
          </p:cNvSpPr>
          <p:nvPr>
            <p:ph type="title"/>
          </p:nvPr>
        </p:nvSpPr>
        <p:spPr>
          <a:xfrm>
            <a:off x="1919536" y="274638"/>
            <a:ext cx="8280920" cy="1210146"/>
          </a:xfrm>
          <a:solidFill>
            <a:srgbClr val="FFC000"/>
          </a:solidFill>
        </p:spPr>
        <p:txBody>
          <a:bodyPr anchor="ctr">
            <a:normAutofit/>
          </a:bodyPr>
          <a:lstStyle/>
          <a:p>
            <a:pPr algn="ctr"/>
            <a:r>
              <a:rPr lang="hi-IN" altLang="en-US" b="1" u="sng" dirty="0">
                <a:latin typeface="Times New Roman" panose="02020603050405020304" pitchFamily="18" charset="0"/>
                <a:ea typeface="Arial Unicode MS"/>
                <a:cs typeface="Times New Roman" panose="02020603050405020304" pitchFamily="18" charset="0"/>
              </a:rPr>
              <a:t>उद्देश्य</a:t>
            </a:r>
            <a:endParaRPr lang="en-IN" altLang="en-US"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DFF45E0-2828-408F-FA9E-7BCD5BDF1D8D}"/>
              </a:ext>
            </a:extLst>
          </p:cNvPr>
          <p:cNvSpPr>
            <a:spLocks noGrp="1"/>
          </p:cNvSpPr>
          <p:nvPr>
            <p:ph idx="1"/>
          </p:nvPr>
        </p:nvSpPr>
        <p:spPr>
          <a:xfrm>
            <a:off x="335360" y="1916832"/>
            <a:ext cx="11665296" cy="4752528"/>
          </a:xfrm>
        </p:spPr>
        <p:txBody>
          <a:bodyPr/>
          <a:lstStyle/>
          <a:p>
            <a:pPr>
              <a:buFont typeface="Arial" panose="020B0604020202020204" pitchFamily="34" charset="0"/>
              <a:buNone/>
            </a:pPr>
            <a:r>
              <a:rPr lang="hi-IN" altLang="en-US" b="1" dirty="0">
                <a:latin typeface="Times New Roman" panose="02020603050405020304" pitchFamily="18" charset="0"/>
                <a:ea typeface="Arial Unicode MS"/>
                <a:cs typeface="Times New Roman" panose="02020603050405020304" pitchFamily="18" charset="0"/>
              </a:rPr>
              <a:t>इस पाठ को पूरा करने पर, आप इसके बारे में सीखेंगे:–</a:t>
            </a:r>
          </a:p>
          <a:p>
            <a:pPr>
              <a:buFont typeface="Arial" panose="020B0604020202020204" pitchFamily="34" charset="0"/>
              <a:buNone/>
            </a:pPr>
            <a:endParaRPr lang="en-GB" altLang="en-US" b="1" dirty="0">
              <a:latin typeface="Times New Roman" panose="02020603050405020304" pitchFamily="18" charset="0"/>
              <a:ea typeface="Arial Unicode MS"/>
              <a:cs typeface="Times New Roman" panose="02020603050405020304" pitchFamily="18" charset="0"/>
            </a:endParaRPr>
          </a:p>
          <a:p>
            <a:pPr marL="342900" indent="-342900">
              <a:lnSpc>
                <a:spcPct val="200000"/>
              </a:lnSpc>
              <a:spcBef>
                <a:spcPct val="20000"/>
              </a:spcBef>
              <a:buFont typeface="Arial" pitchFamily="34" charset="0"/>
              <a:buChar char="•"/>
            </a:pPr>
            <a:r>
              <a:rPr lang="hi-IN" dirty="0">
                <a:latin typeface="Times New Roman" panose="02020603050405020304" pitchFamily="18" charset="0"/>
                <a:ea typeface="Calibri" panose="020F0502020204030204" pitchFamily="34" charset="0"/>
                <a:cs typeface="Times New Roman" panose="02020603050405020304" pitchFamily="18" charset="0"/>
              </a:rPr>
              <a:t>अस्थायी तैरने वाले उपकरण(</a:t>
            </a:r>
            <a:r>
              <a:rPr lang="en-US" dirty="0">
                <a:latin typeface="Times New Roman" panose="02020603050405020304" pitchFamily="18" charset="0"/>
                <a:ea typeface="Calibri" panose="020F0502020204030204" pitchFamily="34" charset="0"/>
                <a:cs typeface="Times New Roman" panose="02020603050405020304" pitchFamily="18" charset="0"/>
              </a:rPr>
              <a:t>IFDs)</a:t>
            </a:r>
          </a:p>
          <a:p>
            <a:pPr marL="342900" indent="-342900">
              <a:lnSpc>
                <a:spcPct val="200000"/>
              </a:lnSpc>
              <a:spcBef>
                <a:spcPct val="20000"/>
              </a:spcBef>
              <a:buFont typeface="Arial"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IFDs </a:t>
            </a:r>
            <a:r>
              <a:rPr lang="hi-IN" dirty="0">
                <a:latin typeface="Times New Roman" panose="02020603050405020304" pitchFamily="18" charset="0"/>
                <a:ea typeface="Calibri" panose="020F0502020204030204" pitchFamily="34" charset="0"/>
                <a:cs typeface="Times New Roman" panose="02020603050405020304" pitchFamily="18" charset="0"/>
              </a:rPr>
              <a:t>की तैयारी</a:t>
            </a:r>
          </a:p>
          <a:p>
            <a:pPr marL="342900" indent="-342900">
              <a:lnSpc>
                <a:spcPct val="200000"/>
              </a:lnSpc>
              <a:spcBef>
                <a:spcPct val="20000"/>
              </a:spcBef>
              <a:buFont typeface="Arial" pitchFamily="34" charset="0"/>
              <a:buChar char="•"/>
            </a:pPr>
            <a:r>
              <a:rPr lang="hi-IN" dirty="0">
                <a:latin typeface="Times New Roman" panose="02020603050405020304" pitchFamily="18" charset="0"/>
                <a:ea typeface="Calibri" panose="020F0502020204030204" pitchFamily="34" charset="0"/>
                <a:cs typeface="Times New Roman" panose="02020603050405020304" pitchFamily="18" charset="0"/>
              </a:rPr>
              <a:t>इसके उपयोग</a:t>
            </a:r>
          </a:p>
          <a:p>
            <a:pPr marL="0" indent="0">
              <a:buNone/>
            </a:pPr>
            <a:endParaRPr lang="en-IN" dirty="0"/>
          </a:p>
        </p:txBody>
      </p:sp>
    </p:spTree>
    <p:extLst>
      <p:ext uri="{BB962C8B-B14F-4D97-AF65-F5344CB8AC3E}">
        <p14:creationId xmlns:p14="http://schemas.microsoft.com/office/powerpoint/2010/main" val="2657802295"/>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1844824"/>
            <a:ext cx="11247040" cy="4174976"/>
          </a:xfrm>
        </p:spPr>
        <p:txBody>
          <a:bodyPr>
            <a:normAutofit/>
          </a:bodyPr>
          <a:lstStyle/>
          <a:p>
            <a:pPr algn="just">
              <a:lnSpc>
                <a:spcPct val="150000"/>
              </a:lnSpc>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ड्रम के ऊपर बांस/तख्तों का एक और सेट रखें, सीधे निचले सेट के विपरीत।
ऊपरी और निचले बांस को एक साथ कसकर बांधें, ड्रम को बीच में सुरक्षित करें।
शीर्ष पर ऊपर एक छोटा प्लेटफॉर्म बनाएं, बांस या लकड़ी के टुकड़ों(लगभग 4 फीट लंबाई) का उपयोग करके।
ड्रम बेड़ा तैयार है और 2 - 4 लोगों को ले जा सकता है। इसका उपयोग करते समय संतुलन बनाए रखना चाहिए।</a:t>
            </a:r>
            <a:endParaRPr lang="en-US" dirty="0"/>
          </a:p>
        </p:txBody>
      </p:sp>
      <p:sp>
        <p:nvSpPr>
          <p:cNvPr id="5" name="Title 1">
            <a:extLst>
              <a:ext uri="{FF2B5EF4-FFF2-40B4-BE49-F238E27FC236}">
                <a16:creationId xmlns:a16="http://schemas.microsoft.com/office/drawing/2014/main" xmlns="" id="{F973EF95-9986-0F96-8A5B-5378B65E4113}"/>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7368" y="1825624"/>
            <a:ext cx="11521280" cy="4627711"/>
          </a:xfrm>
        </p:spPr>
        <p:txBody>
          <a:bodyPr>
            <a:normAutofit/>
          </a:bodyPr>
          <a:lstStyle/>
          <a:p>
            <a:pPr algn="just">
              <a:buNone/>
            </a:pPr>
            <a:r>
              <a:rPr lang="hi-IN" b="1" dirty="0">
                <a:latin typeface="Times New Roman" panose="02020603050405020304" pitchFamily="18" charset="0"/>
                <a:cs typeface="Times New Roman" panose="02020603050405020304" pitchFamily="18" charset="0"/>
              </a:rPr>
              <a:t>उपयोग करने की विधि</a:t>
            </a:r>
          </a:p>
          <a:p>
            <a:pPr algn="just">
              <a:buNone/>
            </a:pPr>
            <a:endParaRPr lang="hi-IN" b="1" dirty="0">
              <a:latin typeface="Times New Roman" panose="02020603050405020304" pitchFamily="18" charset="0"/>
              <a:cs typeface="Times New Roman" panose="02020603050405020304" pitchFamily="18" charset="0"/>
            </a:endParaRPr>
          </a:p>
          <a:p>
            <a:pPr algn="just"/>
            <a:r>
              <a:rPr lang="hi-IN" dirty="0">
                <a:latin typeface="Times New Roman" panose="02020603050405020304" pitchFamily="18" charset="0"/>
                <a:cs typeface="Times New Roman" panose="02020603050405020304" pitchFamily="18" charset="0"/>
              </a:rPr>
              <a:t>बेड़ा पानी की सतह पर रखें और उस पर आराम से बैठें या भार ले जाने के लिए प्लेटफॉर्म बनाएं।
बेड़ा को संतुलित करने और दिशा नियंत्रित करने के लिए लंबा बांस का खंभा का उपयोग करें।
लकड़ी के तख्तों का उपयोग ड्रम/बैरल के ऊपर एक मंच बनाने के लिए किया जा सकता हैऔर उन्हें बांस के खंभों से मजबूती से बांधे।  
बेड़ा का उपयोग घरेलू सामान, बच्चों, या पशुधन(जैसे, बकरियों, भेड़, कुत्तों) को बाढ़ या जलभराव वाले क्षेत्रों से ले जाने के लिए किया जा सकता है।</a:t>
            </a:r>
            <a:endParaRPr lang="en-US" dirty="0"/>
          </a:p>
        </p:txBody>
      </p:sp>
      <p:sp>
        <p:nvSpPr>
          <p:cNvPr id="5" name="Title 1">
            <a:extLst>
              <a:ext uri="{FF2B5EF4-FFF2-40B4-BE49-F238E27FC236}">
                <a16:creationId xmlns:a16="http://schemas.microsoft.com/office/drawing/2014/main" xmlns="" id="{AC0F1153-1483-E413-0768-C963D6138C97}"/>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
            </a:r>
            <a:br>
              <a:rPr lang="en-US" dirty="0"/>
            </a:br>
            <a:r>
              <a:rPr lang="en-US" dirty="0">
                <a:solidFill>
                  <a:schemeClr val="accent2"/>
                </a:solidFill>
              </a:rPr>
              <a:t/>
            </a:r>
            <a:br>
              <a:rPr lang="en-US" dirty="0">
                <a:solidFill>
                  <a:schemeClr val="accent2"/>
                </a:solidFill>
              </a:rPr>
            </a:br>
            <a:endParaRPr lang="en-US" dirty="0">
              <a:solidFill>
                <a:schemeClr val="accent2"/>
              </a:solidFill>
            </a:endParaRPr>
          </a:p>
        </p:txBody>
      </p:sp>
      <p:sp>
        <p:nvSpPr>
          <p:cNvPr id="2" name="Content Placeholder 1"/>
          <p:cNvSpPr>
            <a:spLocks noGrp="1"/>
          </p:cNvSpPr>
          <p:nvPr>
            <p:ph idx="1"/>
          </p:nvPr>
        </p:nvSpPr>
        <p:spPr>
          <a:xfrm>
            <a:off x="335360" y="1844823"/>
            <a:ext cx="7128792" cy="4174976"/>
          </a:xfrm>
        </p:spPr>
        <p:txBody>
          <a:bodyPr>
            <a:normAutofit/>
          </a:bodyPr>
          <a:lstStyle/>
          <a:p>
            <a:pPr marL="0" indent="0">
              <a:buNone/>
            </a:pPr>
            <a:r>
              <a:rPr lang="hi-IN" dirty="0">
                <a:latin typeface="Times New Roman" panose="02020603050405020304" pitchFamily="18" charset="0"/>
                <a:ea typeface="Calibri" panose="020F0502020204030204" pitchFamily="34" charset="0"/>
                <a:cs typeface="Times New Roman" panose="02020603050405020304" pitchFamily="18" charset="0"/>
              </a:rPr>
              <a:t>बांस का बेड़ा जरूरत के अनुसार बांस और रस्सी की मदद से बनाया जाता है। 
</a:t>
            </a:r>
          </a:p>
          <a:p>
            <a:pPr marL="0" indent="0">
              <a:buNone/>
            </a:pPr>
            <a:r>
              <a:rPr lang="hi-IN" b="1" dirty="0">
                <a:latin typeface="Times New Roman" panose="02020603050405020304" pitchFamily="18" charset="0"/>
                <a:ea typeface="Calibri" panose="020F0502020204030204" pitchFamily="34" charset="0"/>
                <a:cs typeface="Times New Roman" panose="02020603050405020304" pitchFamily="18" charset="0"/>
              </a:rPr>
              <a:t>आवश्यक सामग्री</a:t>
            </a:r>
          </a:p>
          <a:p>
            <a:pPr marL="0" indent="0">
              <a:buNone/>
            </a:pPr>
            <a:endParaRPr lang="hi-IN" b="1" dirty="0">
              <a:latin typeface="Times New Roman" panose="02020603050405020304" pitchFamily="18" charset="0"/>
              <a:ea typeface="Calibri" panose="020F0502020204030204" pitchFamily="34" charset="0"/>
              <a:cs typeface="Times New Roman" panose="02020603050405020304" pitchFamily="18" charset="0"/>
            </a:endParaRPr>
          </a:p>
          <a:p>
            <a:r>
              <a:rPr lang="hi-IN" dirty="0">
                <a:latin typeface="Times New Roman" panose="02020603050405020304" pitchFamily="18" charset="0"/>
                <a:ea typeface="Calibri" panose="020F0502020204030204" pitchFamily="34" charset="0"/>
                <a:cs typeface="Times New Roman" panose="02020603050405020304" pitchFamily="18" charset="0"/>
              </a:rPr>
              <a:t>कम से कम 4" व्यास और 05 मीटर लंबे 10 से 12 सूखे बांस। 
बांस को बांधने के लिए 05 मीटर मजबूत नारियल फाइबर रस्सी।</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C:\Users\TRG CELL\Desktop\bamboo.jfif"/>
          <p:cNvPicPr>
            <a:picLocks noChangeAspect="1" noChangeArrowheads="1"/>
          </p:cNvPicPr>
          <p:nvPr/>
        </p:nvPicPr>
        <p:blipFill>
          <a:blip r:embed="rId2"/>
          <a:srcRect/>
          <a:stretch>
            <a:fillRect/>
          </a:stretch>
        </p:blipFill>
        <p:spPr bwMode="auto">
          <a:xfrm>
            <a:off x="7896200" y="1844823"/>
            <a:ext cx="3686200" cy="3334407"/>
          </a:xfrm>
          <a:prstGeom prst="rect">
            <a:avLst/>
          </a:prstGeom>
          <a:noFill/>
        </p:spPr>
      </p:pic>
      <p:sp>
        <p:nvSpPr>
          <p:cNvPr id="4" name="Title 1">
            <a:extLst>
              <a:ext uri="{FF2B5EF4-FFF2-40B4-BE49-F238E27FC236}">
                <a16:creationId xmlns:a16="http://schemas.microsoft.com/office/drawing/2014/main" xmlns="" id="{1DB832C6-FBCF-59A4-63B5-E3919AEE0F52}"/>
              </a:ext>
            </a:extLst>
          </p:cNvPr>
          <p:cNvSpPr txBox="1">
            <a:spLocks noChangeArrowheads="1"/>
          </p:cNvSpPr>
          <p:nvPr/>
        </p:nvSpPr>
        <p:spPr>
          <a:xfrm>
            <a:off x="1919536" y="476672"/>
            <a:ext cx="8208912" cy="792088"/>
          </a:xfrm>
          <a:prstGeom prst="rect">
            <a:avLst/>
          </a:prstGeom>
          <a:solidFill>
            <a:srgbClr val="FFC000"/>
          </a:solidFill>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बाँस बेड़ा(</a:t>
            </a:r>
            <a:r>
              <a:rPr lang="en-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Bamboo Raft)</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5905872" cy="4699719"/>
          </a:xfrm>
        </p:spPr>
        <p:txBody>
          <a:bodyPr/>
          <a:lstStyle/>
          <a:p>
            <a:pPr algn="just">
              <a:buNone/>
            </a:pPr>
            <a:r>
              <a:rPr lang="hi-IN" b="1" dirty="0">
                <a:latin typeface="Times New Roman" panose="02020603050405020304" pitchFamily="18" charset="0"/>
                <a:ea typeface="Calibri" panose="020F0502020204030204" pitchFamily="34" charset="0"/>
                <a:cs typeface="Times New Roman" panose="02020603050405020304" pitchFamily="18" charset="0"/>
              </a:rPr>
              <a:t>बनाने की विधि</a:t>
            </a:r>
          </a:p>
          <a:p>
            <a:pPr algn="just">
              <a:buNone/>
            </a:pPr>
            <a:endParaRPr lang="hi-IN"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एक बाँस को उसकी लंबाई के अनुसार दो हिस्सों में चीर लें और उन्हें समतल स्थान पर 4 फीट की दूरी पर रखें।</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बचे हुए बाँसों को पहले दो बाँसों के लम्बवत(सामने-सीधे) एक-दूसरे के साथ सटा कर रखें।</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नारियल के रेशे की रस्सी से बाँसों को बाँधें और अतिरिक्त सहारे के लिए आधे हिस्से वाले बाँस लगाकर मजबूती दें।</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1026" name="Picture 2" descr="Montego Bay Martha Brae Bamboo Rafting and Sightseeing Excursion - Montego  Bay Excursions">
            <a:extLst>
              <a:ext uri="{FF2B5EF4-FFF2-40B4-BE49-F238E27FC236}">
                <a16:creationId xmlns:a16="http://schemas.microsoft.com/office/drawing/2014/main" xmlns="" id="{4F2122E9-3EBE-3D79-A1B7-27FCABAD3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04" y="2327138"/>
            <a:ext cx="4762500" cy="22037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D8084034-FD15-E5E0-6814-90D155F968DA}"/>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352" y="1700808"/>
            <a:ext cx="7200800" cy="4608512"/>
          </a:xfrm>
        </p:spPr>
        <p:txBody>
          <a:bodyPr>
            <a:normAutofit/>
          </a:bodyPr>
          <a:lstStyle/>
          <a:p>
            <a:pPr algn="just">
              <a:buNone/>
            </a:pPr>
            <a:r>
              <a:rPr lang="hi-IN" b="1" dirty="0">
                <a:latin typeface="Times New Roman" panose="02020603050405020304" pitchFamily="18" charset="0"/>
                <a:ea typeface="Calibri" panose="020F0502020204030204" pitchFamily="34" charset="0"/>
                <a:cs typeface="Times New Roman" panose="02020603050405020304" pitchFamily="18" charset="0"/>
              </a:rPr>
              <a:t>उपयोग की विधि</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बेड़े को पानी पर रखें और मुँह के बल लेटकर उसे सीने के नीचे रखें।</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हाथों से बेड़े के किनारे को मज़बूती से पकड़ें और शरीर को पानी में तैरता हुआ रखें।</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इस बेड़े का उपयोग तेज़ बहाव वाले पानी में बैठकर चप्पू चलाने के लिए किया जा सकता है।</a:t>
            </a:r>
          </a:p>
          <a:p>
            <a:pPr algn="just"/>
            <a:r>
              <a:rPr lang="hi-IN" dirty="0">
                <a:latin typeface="Times New Roman" panose="02020603050405020304" pitchFamily="18" charset="0"/>
                <a:ea typeface="Calibri" panose="020F0502020204030204" pitchFamily="34" charset="0"/>
                <a:cs typeface="Times New Roman" panose="02020603050405020304" pitchFamily="18" charset="0"/>
              </a:rPr>
              <a:t>यह बेड़ा घरेलू सामान, अनाज, बच्चों या छोटे जानवरों(जैसे बकरी, भेड़) को पानी से भरे इलाकों से ले जाने में भी उपयोगी है।</a:t>
            </a:r>
            <a:endParaRPr lang="en-US" dirty="0">
              <a:solidFill>
                <a:srgbClr val="FF0000"/>
              </a:solidFill>
            </a:endParaRPr>
          </a:p>
          <a:p>
            <a:endParaRPr lang="en-US" dirty="0"/>
          </a:p>
        </p:txBody>
      </p:sp>
      <p:pic>
        <p:nvPicPr>
          <p:cNvPr id="2050" name="Picture 2" descr="C:\Users\TRG CELL\Desktop\bamboo 1.jfif"/>
          <p:cNvPicPr>
            <a:picLocks noChangeAspect="1" noChangeArrowheads="1"/>
          </p:cNvPicPr>
          <p:nvPr/>
        </p:nvPicPr>
        <p:blipFill>
          <a:blip r:embed="rId2"/>
          <a:srcRect/>
          <a:stretch>
            <a:fillRect/>
          </a:stretch>
        </p:blipFill>
        <p:spPr bwMode="auto">
          <a:xfrm>
            <a:off x="7824192" y="1916832"/>
            <a:ext cx="3816424" cy="3672408"/>
          </a:xfrm>
          <a:prstGeom prst="rect">
            <a:avLst/>
          </a:prstGeom>
          <a:noFill/>
        </p:spPr>
      </p:pic>
      <p:sp>
        <p:nvSpPr>
          <p:cNvPr id="6" name="Title 1">
            <a:extLst>
              <a:ext uri="{FF2B5EF4-FFF2-40B4-BE49-F238E27FC236}">
                <a16:creationId xmlns:a16="http://schemas.microsoft.com/office/drawing/2014/main" xmlns="" id="{F73FE4EF-F615-C1C1-B1AF-42FA47677F57}"/>
              </a:ext>
            </a:extLst>
          </p:cNvPr>
          <p:cNvSpPr txBox="1">
            <a:spLocks noGrp="1" noChangeArrowheads="1"/>
          </p:cNvSpPr>
          <p:nvPr>
            <p:ph type="title"/>
          </p:nvPr>
        </p:nvSpPr>
        <p:spPr>
          <a:xfrm>
            <a:off x="1919536" y="764704"/>
            <a:ext cx="2736304"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Rectangle 2"/>
          <p:cNvSpPr>
            <a:spLocks noGrp="1" noChangeArrowheads="1"/>
          </p:cNvSpPr>
          <p:nvPr>
            <p:ph type="title"/>
          </p:nvPr>
        </p:nvSpPr>
        <p:spPr>
          <a:xfrm>
            <a:off x="407368" y="2217440"/>
            <a:ext cx="11449272" cy="1715616"/>
          </a:xfrm>
          <a:solidFill>
            <a:srgbClr val="FFC000"/>
          </a:solidFill>
        </p:spPr>
        <p:txBody>
          <a:bodyPr anchor="ctr">
            <a:normAutofit/>
          </a:bodyPr>
          <a:lstStyle/>
          <a:p>
            <a:pPr algn="ctr"/>
            <a:r>
              <a:rPr lang="hi-IN" sz="7200" b="1" dirty="0">
                <a:latin typeface="Times New Roman" panose="02020603050405020304" pitchFamily="18" charset="0"/>
                <a:cs typeface="Times New Roman" panose="02020603050405020304" pitchFamily="18" charset="0"/>
              </a:rPr>
              <a:t>कोई सवाल?</a:t>
            </a:r>
            <a:endParaRPr lang="en-US" sz="7200" b="1" dirty="0">
              <a:latin typeface="Times New Roman" panose="02020603050405020304" pitchFamily="18" charset="0"/>
              <a:cs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48676"/>
                                        </p:tgtEl>
                                        <p:attrNameLst>
                                          <p:attrName>style.visibility</p:attrName>
                                        </p:attrNameLst>
                                      </p:cBhvr>
                                      <p:to>
                                        <p:strVal val="visible"/>
                                      </p:to>
                                    </p:set>
                                    <p:anim calcmode="lin" valueType="num">
                                      <p:cBhvr additive="base">
                                        <p:cTn id="7" dur="1000" fill="hold"/>
                                        <p:tgtEl>
                                          <p:spTgt spid="1048676"/>
                                        </p:tgtEl>
                                        <p:attrNameLst>
                                          <p:attrName>ppt_x</p:attrName>
                                        </p:attrNameLst>
                                      </p:cBhvr>
                                      <p:tavLst>
                                        <p:tav tm="0">
                                          <p:val>
                                            <p:strVal val="0-#ppt_w/2"/>
                                          </p:val>
                                        </p:tav>
                                        <p:tav tm="100000">
                                          <p:val>
                                            <p:strVal val="#ppt_x"/>
                                          </p:val>
                                        </p:tav>
                                      </p:tavLst>
                                    </p:anim>
                                    <p:anim calcmode="lin" valueType="num">
                                      <p:cBhvr additive="base">
                                        <p:cTn id="8" dur="1000" fill="hold"/>
                                        <p:tgtEl>
                                          <p:spTgt spid="104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44EAFE8-DF1A-D568-8E6F-31C649704FC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xmlns="" id="{E446BA83-821A-96B6-CEF9-CEB7C815B8BE}"/>
              </a:ext>
            </a:extLst>
          </p:cNvPr>
          <p:cNvSpPr>
            <a:spLocks noGrp="1" noChangeArrowheads="1"/>
          </p:cNvSpPr>
          <p:nvPr>
            <p:ph type="title"/>
          </p:nvPr>
        </p:nvSpPr>
        <p:spPr>
          <a:xfrm>
            <a:off x="1955540" y="404664"/>
            <a:ext cx="8280920" cy="994122"/>
          </a:xfrm>
          <a:solidFill>
            <a:srgbClr val="FFC000"/>
          </a:solidFill>
        </p:spPr>
        <p:txBody>
          <a:bodyPr anchor="ctr">
            <a:normAutofit/>
          </a:bodyPr>
          <a:lstStyle/>
          <a:p>
            <a:pPr algn="ctr"/>
            <a:r>
              <a:rPr lang="hi-IN" altLang="en-US" b="1" u="sng" dirty="0">
                <a:latin typeface="Times New Roman" panose="02020603050405020304" pitchFamily="18" charset="0"/>
                <a:cs typeface="Times New Roman" panose="02020603050405020304" pitchFamily="18" charset="0"/>
              </a:rPr>
              <a:t>समीक्षा</a:t>
            </a:r>
            <a:endParaRPr lang="en-IN" altLang="en-US" b="1" u="s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434D7D9A-40ED-9A37-4678-A2752CC6D054}"/>
              </a:ext>
            </a:extLst>
          </p:cNvPr>
          <p:cNvSpPr>
            <a:spLocks noGrp="1"/>
          </p:cNvSpPr>
          <p:nvPr>
            <p:ph idx="1"/>
          </p:nvPr>
        </p:nvSpPr>
        <p:spPr>
          <a:xfrm>
            <a:off x="335360" y="1916832"/>
            <a:ext cx="11665296" cy="4752528"/>
          </a:xfrm>
        </p:spPr>
        <p:txBody>
          <a:bodyPr/>
          <a:lstStyle/>
          <a:p>
            <a:pPr>
              <a:buNone/>
            </a:pPr>
            <a:r>
              <a:rPr lang="hi-IN" altLang="en-US" b="1" dirty="0">
                <a:latin typeface="Times New Roman" panose="02020603050405020304" pitchFamily="18" charset="0"/>
                <a:ea typeface="Arial Unicode MS"/>
                <a:cs typeface="Times New Roman" panose="02020603050405020304" pitchFamily="18" charset="0"/>
              </a:rPr>
              <a:t>अब आप इसके बारे में सीख चुके हैं:-</a:t>
            </a:r>
            <a:endParaRPr lang="en-GB" altLang="en-US" b="1" dirty="0">
              <a:latin typeface="Times New Roman" panose="02020603050405020304" pitchFamily="18" charset="0"/>
              <a:ea typeface="Arial Unicode MS"/>
              <a:cs typeface="Times New Roman" panose="02020603050405020304" pitchFamily="18" charset="0"/>
            </a:endParaRPr>
          </a:p>
          <a:p>
            <a:pPr marL="342900" indent="-342900" algn="just">
              <a:lnSpc>
                <a:spcPct val="200000"/>
              </a:lnSpc>
              <a:spcBef>
                <a:spcPct val="20000"/>
              </a:spcBef>
            </a:pPr>
            <a:r>
              <a:rPr lang="hi-IN" dirty="0">
                <a:latin typeface="Times New Roman" panose="02020603050405020304" pitchFamily="18" charset="0"/>
                <a:ea typeface="Calibri" panose="020F0502020204030204" pitchFamily="34" charset="0"/>
                <a:cs typeface="Times New Roman" panose="02020603050405020304" pitchFamily="18" charset="0"/>
              </a:rPr>
              <a:t>अस्थायी तैरने वाले उपकरण (</a:t>
            </a:r>
            <a:r>
              <a:rPr lang="en-US" dirty="0">
                <a:latin typeface="Times New Roman" panose="02020603050405020304" pitchFamily="18" charset="0"/>
                <a:ea typeface="Calibri" panose="020F0502020204030204" pitchFamily="34" charset="0"/>
                <a:cs typeface="Times New Roman" panose="02020603050405020304" pitchFamily="18" charset="0"/>
              </a:rPr>
              <a:t>IFDs)</a:t>
            </a:r>
          </a:p>
          <a:p>
            <a:pPr marL="342900" indent="-342900">
              <a:lnSpc>
                <a:spcPct val="200000"/>
              </a:lnSpc>
              <a:spcBef>
                <a:spcPct val="20000"/>
              </a:spcBef>
            </a:pPr>
            <a:r>
              <a:rPr lang="en-US" dirty="0">
                <a:latin typeface="Times New Roman" panose="02020603050405020304" pitchFamily="18" charset="0"/>
                <a:ea typeface="Calibri" panose="020F0502020204030204" pitchFamily="34" charset="0"/>
                <a:cs typeface="Times New Roman" panose="02020603050405020304" pitchFamily="18" charset="0"/>
              </a:rPr>
              <a:t>IFDs </a:t>
            </a:r>
            <a:r>
              <a:rPr lang="hi-IN" dirty="0">
                <a:latin typeface="Times New Roman" panose="02020603050405020304" pitchFamily="18" charset="0"/>
                <a:ea typeface="Calibri" panose="020F0502020204030204" pitchFamily="34" charset="0"/>
                <a:cs typeface="Times New Roman" panose="02020603050405020304" pitchFamily="18" charset="0"/>
              </a:rPr>
              <a:t>की तैयारी</a:t>
            </a:r>
          </a:p>
          <a:p>
            <a:pPr marL="342900" indent="-342900">
              <a:lnSpc>
                <a:spcPct val="200000"/>
              </a:lnSpc>
              <a:spcBef>
                <a:spcPct val="20000"/>
              </a:spcBef>
            </a:pPr>
            <a:r>
              <a:rPr lang="hi-IN" dirty="0">
                <a:latin typeface="Times New Roman" panose="02020603050405020304" pitchFamily="18" charset="0"/>
                <a:ea typeface="Calibri" panose="020F0502020204030204" pitchFamily="34" charset="0"/>
                <a:cs typeface="Times New Roman" panose="02020603050405020304" pitchFamily="18" charset="0"/>
              </a:rPr>
              <a:t>इसके उपयोग</a:t>
            </a:r>
          </a:p>
          <a:p>
            <a:endParaRPr lang="en-IN" dirty="0"/>
          </a:p>
        </p:txBody>
      </p:sp>
    </p:spTree>
    <p:extLst>
      <p:ext uri="{BB962C8B-B14F-4D97-AF65-F5344CB8AC3E}">
        <p14:creationId xmlns:p14="http://schemas.microsoft.com/office/powerpoint/2010/main" val="2594008608"/>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5877FAF-21E0-5D85-9D59-F726301A2EBB}"/>
              </a:ext>
            </a:extLst>
          </p:cNvPr>
          <p:cNvSpPr txBox="1">
            <a:spLocks noGrp="1" noChangeArrowheads="1"/>
          </p:cNvSpPr>
          <p:nvPr>
            <p:ph type="title"/>
          </p:nvPr>
        </p:nvSpPr>
        <p:spPr>
          <a:xfrm>
            <a:off x="1919536" y="365125"/>
            <a:ext cx="8208912" cy="1119659"/>
          </a:xfrm>
          <a:prstGeom prst="rect">
            <a:avLst/>
          </a:prstGeom>
          <a:solidFill>
            <a:srgbClr val="FFC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altLang="en-US" b="1" u="sng" dirty="0">
                <a:latin typeface="Times New Roman" panose="02020603050405020304" pitchFamily="18" charset="0"/>
                <a:cs typeface="Times New Roman" panose="02020603050405020304" pitchFamily="18" charset="0"/>
              </a:rPr>
              <a:t>मूल्यांकन</a:t>
            </a:r>
            <a:endParaRPr lang="en-IN" alt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5360" y="1825624"/>
            <a:ext cx="11665296" cy="4987751"/>
          </a:xfrm>
        </p:spPr>
        <p:txBody>
          <a:bodyPr>
            <a:normAutofit fontScale="77500" lnSpcReduction="20000"/>
          </a:bodyPr>
          <a:lstStyle/>
          <a:p>
            <a:pPr>
              <a:buNone/>
            </a:pPr>
            <a:r>
              <a:rPr lang="hi-IN" sz="2600" b="1" dirty="0">
                <a:latin typeface="Times New Roman" panose="02020603050405020304" pitchFamily="18" charset="0"/>
                <a:ea typeface="Calibri" panose="020F0502020204030204" pitchFamily="34" charset="0"/>
                <a:cs typeface="Times New Roman" panose="02020603050405020304" pitchFamily="18" charset="0"/>
              </a:rPr>
              <a:t>प्रश्न 1. एक अस्थायी तैरने वाले उपकरण (</a:t>
            </a:r>
            <a:r>
              <a:rPr lang="en-US" sz="2600" b="1" dirty="0">
                <a:latin typeface="Times New Roman" panose="02020603050405020304" pitchFamily="18" charset="0"/>
                <a:ea typeface="Calibri" panose="020F0502020204030204" pitchFamily="34" charset="0"/>
                <a:cs typeface="Times New Roman" panose="02020603050405020304" pitchFamily="18" charset="0"/>
              </a:rPr>
              <a:t>Improvised Floating Device) </a:t>
            </a:r>
            <a:r>
              <a:rPr lang="hi-IN" sz="2600" b="1" dirty="0">
                <a:latin typeface="Times New Roman" panose="02020603050405020304" pitchFamily="18" charset="0"/>
                <a:ea typeface="Calibri" panose="020F0502020204030204" pitchFamily="34" charset="0"/>
                <a:cs typeface="Times New Roman" panose="02020603050405020304" pitchFamily="18" charset="0"/>
              </a:rPr>
              <a:t>का मुख्य उद्देश्य क्या है?</a:t>
            </a:r>
          </a:p>
          <a:p>
            <a:pPr>
              <a:buNone/>
            </a:pPr>
            <a:endParaRPr lang="hi-IN" sz="2600" b="1" dirty="0">
              <a:latin typeface="Times New Roman" panose="02020603050405020304" pitchFamily="18" charset="0"/>
              <a:ea typeface="Calibri" panose="020F0502020204030204" pitchFamily="34" charset="0"/>
              <a:cs typeface="Times New Roman" panose="02020603050405020304" pitchFamily="18" charset="0"/>
            </a:endParaRP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अ</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पीने का पानी संग्रह करना</a:t>
            </a:r>
          </a:p>
          <a:p>
            <a:pPr algn="just">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ब</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रेडियो सिग्नल प्रसारित करना</a:t>
            </a: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स</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उपलब्ध सामग्री का उपयोग करके पानी में तैरते रहना</a:t>
            </a: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द</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मछली पकड़ना</a:t>
            </a:r>
          </a:p>
          <a:p>
            <a:pPr>
              <a:buNone/>
            </a:pP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buNone/>
            </a:pPr>
            <a:r>
              <a:rPr lang="hi-IN" sz="2600" b="1" dirty="0">
                <a:latin typeface="Times New Roman" panose="02020603050405020304" pitchFamily="18" charset="0"/>
                <a:ea typeface="Calibri" panose="020F0502020204030204" pitchFamily="34" charset="0"/>
                <a:cs typeface="Times New Roman" panose="02020603050405020304" pitchFamily="18" charset="0"/>
              </a:rPr>
              <a:t>प्रश्न 2</a:t>
            </a:r>
            <a:r>
              <a:rPr lang="hi-IN" sz="2600" b="1"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hi-IN"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hi-IN" sz="2600" b="1" dirty="0">
                <a:latin typeface="Times New Roman" panose="02020603050405020304" pitchFamily="18" charset="0"/>
                <a:ea typeface="Calibri" panose="020F0502020204030204" pitchFamily="34" charset="0"/>
                <a:cs typeface="Times New Roman" panose="02020603050405020304" pitchFamily="18" charset="0"/>
              </a:rPr>
              <a:t>बाढ़ की आपातकालीन स्थिति में, एक त्वरित अस्थायी बेड़ा बनाने के लिए कौन-सी वस्तु सबसे </a:t>
            </a:r>
            <a:r>
              <a:rPr lang="en-IN" sz="2600" b="1" dirty="0" smtClean="0">
                <a:latin typeface="Times New Roman" panose="02020603050405020304" pitchFamily="18" charset="0"/>
                <a:ea typeface="Calibri" panose="020F0502020204030204" pitchFamily="34" charset="0"/>
                <a:cs typeface="Times New Roman" panose="02020603050405020304" pitchFamily="18" charset="0"/>
              </a:rPr>
              <a:t> </a:t>
            </a:r>
          </a:p>
          <a:p>
            <a:pPr>
              <a:buNone/>
            </a:pPr>
            <a:r>
              <a:rPr lang="en-IN" sz="2600" b="1" dirty="0">
                <a:latin typeface="Times New Roman" panose="02020603050405020304" pitchFamily="18" charset="0"/>
                <a:ea typeface="Calibri" panose="020F0502020204030204" pitchFamily="34" charset="0"/>
                <a:cs typeface="Times New Roman" panose="02020603050405020304" pitchFamily="18" charset="0"/>
              </a:rPr>
              <a:t> </a:t>
            </a:r>
            <a:r>
              <a:rPr lang="en-IN"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hi-IN" sz="2600" b="1" dirty="0" smtClean="0">
                <a:latin typeface="Times New Roman" panose="02020603050405020304" pitchFamily="18" charset="0"/>
                <a:ea typeface="Calibri" panose="020F0502020204030204" pitchFamily="34" charset="0"/>
                <a:cs typeface="Times New Roman" panose="02020603050405020304" pitchFamily="18" charset="0"/>
              </a:rPr>
              <a:t>अधिक </a:t>
            </a:r>
            <a:r>
              <a:rPr lang="hi-IN" sz="2600" b="1" dirty="0">
                <a:latin typeface="Times New Roman" panose="02020603050405020304" pitchFamily="18" charset="0"/>
                <a:ea typeface="Calibri" panose="020F0502020204030204" pitchFamily="34" charset="0"/>
                <a:cs typeface="Times New Roman" panose="02020603050405020304" pitchFamily="18" charset="0"/>
              </a:rPr>
              <a:t>उपयोगी होगी?</a:t>
            </a:r>
          </a:p>
          <a:p>
            <a:pPr>
              <a:buNone/>
            </a:pPr>
            <a:endParaRPr lang="hi-IN" sz="2600" b="1" dirty="0">
              <a:latin typeface="Times New Roman" panose="02020603050405020304" pitchFamily="18" charset="0"/>
              <a:ea typeface="Calibri" panose="020F0502020204030204" pitchFamily="34" charset="0"/>
              <a:cs typeface="Times New Roman" panose="02020603050405020304" pitchFamily="18" charset="0"/>
            </a:endParaRP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अ</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किताबों का ढेर</a:t>
            </a: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ब</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एक फुलाने वाला गद्दा</a:t>
            </a: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स</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रेत की बोरी</a:t>
            </a:r>
          </a:p>
          <a:p>
            <a:pPr>
              <a:buNone/>
            </a:pPr>
            <a:r>
              <a:rPr lang="hi-IN" sz="2600" dirty="0">
                <a:latin typeface="Times New Roman" panose="02020603050405020304" pitchFamily="18" charset="0"/>
                <a:ea typeface="Calibri" panose="020F0502020204030204" pitchFamily="34" charset="0"/>
                <a:cs typeface="Times New Roman" panose="02020603050405020304" pitchFamily="18" charset="0"/>
              </a:rPr>
              <a:t>द</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hi-IN" sz="2600" dirty="0">
                <a:latin typeface="Times New Roman" panose="02020603050405020304" pitchFamily="18" charset="0"/>
                <a:ea typeface="Calibri" panose="020F0502020204030204" pitchFamily="34" charset="0"/>
                <a:cs typeface="Times New Roman" panose="02020603050405020304" pitchFamily="18" charset="0"/>
              </a:rPr>
              <a:t>एक तह किया हुआ तंबू</a:t>
            </a:r>
          </a:p>
          <a:p>
            <a:pPr>
              <a:buNone/>
            </a:pPr>
            <a:endParaRPr lang="en-US" b="1" dirty="0"/>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175001B-A916-F65C-D5DB-4667FA59ECB4}"/>
              </a:ext>
            </a:extLst>
          </p:cNvPr>
          <p:cNvSpPr txBox="1"/>
          <p:nvPr/>
        </p:nvSpPr>
        <p:spPr>
          <a:xfrm>
            <a:off x="1919536" y="2060848"/>
            <a:ext cx="8568952" cy="1446550"/>
          </a:xfrm>
          <a:prstGeom prst="rect">
            <a:avLst/>
          </a:prstGeom>
          <a:solidFill>
            <a:srgbClr val="FFC000"/>
          </a:solidFill>
        </p:spPr>
        <p:txBody>
          <a:bodyPr wrap="square" rtlCol="0">
            <a:spAutoFit/>
          </a:bodyPr>
          <a:lstStyle/>
          <a:p>
            <a:pPr algn="ctr"/>
            <a:r>
              <a:rPr lang="hi-IN" sz="8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धन्यवाद</a:t>
            </a:r>
            <a:endParaRPr lang="en-US" sz="8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RTH MANUAL PROJECT">
            <a:extLst>
              <a:ext uri="{FF2B5EF4-FFF2-40B4-BE49-F238E27FC236}">
                <a16:creationId xmlns:a16="http://schemas.microsoft.com/office/drawing/2014/main" xmlns="" id="{5858795E-8440-AD8B-4C27-4A4E125AF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779277"/>
            <a:ext cx="5100347" cy="36042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22F23F3-379A-4264-AB60-BE3BC94553BA}"/>
              </a:ext>
            </a:extLst>
          </p:cNvPr>
          <p:cNvSpPr/>
          <p:nvPr/>
        </p:nvSpPr>
        <p:spPr>
          <a:xfrm>
            <a:off x="1309654" y="552777"/>
            <a:ext cx="9970922" cy="646331"/>
          </a:xfrm>
          <a:prstGeom prst="rect">
            <a:avLst/>
          </a:prstGeom>
        </p:spPr>
        <p:txBody>
          <a:bodyPr wrap="square">
            <a:spAutoFit/>
          </a:bodyPr>
          <a:lstStyle/>
          <a:p>
            <a:pPr algn="ctr"/>
            <a:r>
              <a:rPr lang="en-US" altLang="en-US" sz="3600" dirty="0">
                <a:solidFill>
                  <a:schemeClr val="tx2"/>
                </a:solidFill>
                <a:latin typeface="Arial Unicode MS"/>
                <a:ea typeface="Arial Unicode MS"/>
                <a:cs typeface="Arial Unicode MS"/>
              </a:rPr>
              <a:t> </a:t>
            </a:r>
          </a:p>
        </p:txBody>
      </p:sp>
      <p:sp>
        <p:nvSpPr>
          <p:cNvPr id="4" name="Rectangle 3">
            <a:extLst>
              <a:ext uri="{FF2B5EF4-FFF2-40B4-BE49-F238E27FC236}">
                <a16:creationId xmlns:a16="http://schemas.microsoft.com/office/drawing/2014/main" xmlns="" id="{1F5FF67D-E796-4223-89C7-347169AE7361}"/>
              </a:ext>
            </a:extLst>
          </p:cNvPr>
          <p:cNvSpPr/>
          <p:nvPr/>
        </p:nvSpPr>
        <p:spPr>
          <a:xfrm>
            <a:off x="990600" y="2842736"/>
            <a:ext cx="5257800" cy="738664"/>
          </a:xfrm>
          <a:prstGeom prst="rect">
            <a:avLst/>
          </a:prstGeom>
        </p:spPr>
        <p:txBody>
          <a:bodyPr wrap="square">
            <a:spAutoFit/>
          </a:bodyPr>
          <a:lstStyle/>
          <a:p>
            <a:endParaRPr lang="en-US" dirty="0"/>
          </a:p>
          <a:p>
            <a:endParaRPr lang="en-US" sz="2400" dirty="0"/>
          </a:p>
        </p:txBody>
      </p:sp>
      <p:sp>
        <p:nvSpPr>
          <p:cNvPr id="3" name="Rectangle 2">
            <a:extLst>
              <a:ext uri="{FF2B5EF4-FFF2-40B4-BE49-F238E27FC236}">
                <a16:creationId xmlns:a16="http://schemas.microsoft.com/office/drawing/2014/main" xmlns="" id="{F9ACF065-3191-4827-AAF9-E3C1E310C2EA}"/>
              </a:ext>
            </a:extLst>
          </p:cNvPr>
          <p:cNvSpPr/>
          <p:nvPr/>
        </p:nvSpPr>
        <p:spPr>
          <a:xfrm>
            <a:off x="411560" y="1844092"/>
            <a:ext cx="6192688" cy="3539430"/>
          </a:xfrm>
          <a:prstGeom prst="rect">
            <a:avLst/>
          </a:prstGeom>
        </p:spPr>
        <p:txBody>
          <a:bodyPr wrap="square">
            <a:spAutoFit/>
          </a:bodyPr>
          <a:lstStyle/>
          <a:p>
            <a:pPr marL="457200" indent="-457200" algn="just">
              <a:buFont typeface="Wingdings" pitchFamily="2" charset="2"/>
              <a:buChar char="Ø"/>
            </a:pPr>
            <a:r>
              <a:rPr lang="hi-IN" sz="2800" dirty="0">
                <a:latin typeface="Times New Roman" panose="02020603050405020304" pitchFamily="18" charset="0"/>
                <a:ea typeface="Calibri" panose="020F0502020204030204" pitchFamily="34" charset="0"/>
                <a:cs typeface="Times New Roman" panose="02020603050405020304" pitchFamily="18" charset="0"/>
              </a:rPr>
              <a:t>अस्थायी जीवन रक्षक उपकरण(अस्थायी राफ्ट) सबसे अच्छे उपकरणों में से एक हैं, जो समुदाय के लोगों को बाढ़ प्रभावित क्षेत्र से बाहर निकलने में मदद कर सकते हैं और बिना अधिक प्रयास के कई कीमती जानें बचा सकते हैं।</a:t>
            </a:r>
          </a:p>
          <a:p>
            <a:pPr marL="457200" indent="-457200" algn="just">
              <a:buFont typeface="Wingdings" pitchFamily="2" charset="2"/>
              <a:buChar char="Ø"/>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itchFamily="2" charset="2"/>
              <a:buChar char="Ø"/>
            </a:pPr>
            <a:endParaRPr lang="hi-IN"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itchFamily="2" charset="2"/>
              <a:buChar char="Ø"/>
            </a:pPr>
            <a:r>
              <a:rPr lang="hi-IN" sz="2800" dirty="0">
                <a:latin typeface="Times New Roman" panose="02020603050405020304" pitchFamily="18" charset="0"/>
                <a:ea typeface="Calibri" panose="020F0502020204030204" pitchFamily="34" charset="0"/>
                <a:cs typeface="Times New Roman" panose="02020603050405020304" pitchFamily="18" charset="0"/>
              </a:rPr>
              <a:t>राफ्ट स्थानीय/घरेलू सामग्रियों की मदद से आसानी से बनाए जा सकते हैं।</a:t>
            </a:r>
          </a:p>
        </p:txBody>
      </p:sp>
      <p:sp>
        <p:nvSpPr>
          <p:cNvPr id="5" name="Title 1">
            <a:extLst>
              <a:ext uri="{FF2B5EF4-FFF2-40B4-BE49-F238E27FC236}">
                <a16:creationId xmlns:a16="http://schemas.microsoft.com/office/drawing/2014/main" xmlns="" id="{35188126-5113-7F4C-45D1-8CA2D1570677}"/>
              </a:ext>
            </a:extLst>
          </p:cNvPr>
          <p:cNvSpPr>
            <a:spLocks noGrp="1" noChangeArrowheads="1"/>
          </p:cNvSpPr>
          <p:nvPr>
            <p:ph type="title"/>
          </p:nvPr>
        </p:nvSpPr>
        <p:spPr>
          <a:xfrm>
            <a:off x="1919536" y="476672"/>
            <a:ext cx="8280920" cy="959532"/>
          </a:xfrm>
          <a:solidFill>
            <a:srgbClr val="FFC000"/>
          </a:solidFill>
        </p:spPr>
        <p:txBody>
          <a:bodyPr anchor="ctr">
            <a:normAutofit/>
          </a:bodyPr>
          <a:lstStyle/>
          <a:p>
            <a:pPr algn="ctr"/>
            <a:r>
              <a:rPr lang="hi-IN" altLang="en-US" b="1" u="sng" dirty="0">
                <a:latin typeface="Times New Roman" panose="02020603050405020304" pitchFamily="18" charset="0"/>
                <a:ea typeface="Calibri" panose="020F0502020204030204" pitchFamily="34" charset="0"/>
                <a:cs typeface="Times New Roman" panose="02020603050405020304" pitchFamily="18" charset="0"/>
              </a:rPr>
              <a:t>परिचय</a:t>
            </a:r>
            <a:endParaRPr lang="en-IN" altLang="en-US" b="1" u="sng"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932590"/>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C6F96F-3D3A-5732-8790-A51A6A82530E}"/>
              </a:ext>
            </a:extLst>
          </p:cNvPr>
          <p:cNvSpPr>
            <a:spLocks noGrp="1" noChangeArrowheads="1"/>
          </p:cNvSpPr>
          <p:nvPr>
            <p:ph type="title"/>
          </p:nvPr>
        </p:nvSpPr>
        <p:spPr>
          <a:xfrm>
            <a:off x="1991544" y="476672"/>
            <a:ext cx="8136904" cy="1080120"/>
          </a:xfrm>
          <a:solidFill>
            <a:srgbClr val="FFC000"/>
          </a:solidFill>
        </p:spPr>
        <p:txBody>
          <a:bodyPr anchor="ctr">
            <a:normAutofit/>
          </a:bodyPr>
          <a:lstStyle/>
          <a:p>
            <a:pPr algn="ctr"/>
            <a:r>
              <a:rPr lang="hi-IN" altLang="en-US" b="1" u="sng" dirty="0">
                <a:latin typeface="Times New Roman" panose="02020603050405020304" pitchFamily="18" charset="0"/>
                <a:ea typeface="Arial Unicode MS"/>
                <a:cs typeface="Times New Roman" panose="02020603050405020304" pitchFamily="18" charset="0"/>
              </a:rPr>
              <a:t>इम्प्रोवाइज्ड फ्लोटिंग डिवाइस(</a:t>
            </a:r>
            <a:r>
              <a:rPr lang="en-US" altLang="en-US" b="1" u="sng" dirty="0">
                <a:latin typeface="Times New Roman" panose="02020603050405020304" pitchFamily="18" charset="0"/>
                <a:ea typeface="Arial Unicode MS"/>
                <a:cs typeface="Times New Roman" panose="02020603050405020304" pitchFamily="18" charset="0"/>
              </a:rPr>
              <a:t>IFDs)</a:t>
            </a:r>
            <a:endParaRPr lang="en-US" altLang="en-US" b="1" u="sng" dirty="0">
              <a:solidFill>
                <a:schemeClr val="tx1"/>
              </a:solidFill>
              <a:latin typeface="Times New Roman" panose="02020603050405020304" pitchFamily="18" charset="0"/>
              <a:ea typeface="Arial Unicode MS"/>
              <a:cs typeface="Times New Roman" panose="02020603050405020304" pitchFamily="18" charset="0"/>
            </a:endParaRPr>
          </a:p>
        </p:txBody>
      </p:sp>
      <p:sp>
        <p:nvSpPr>
          <p:cNvPr id="5" name="TextBox 4">
            <a:extLst>
              <a:ext uri="{FF2B5EF4-FFF2-40B4-BE49-F238E27FC236}">
                <a16:creationId xmlns:a16="http://schemas.microsoft.com/office/drawing/2014/main" xmlns="" id="{A7EEFE14-1800-FA40-CEDB-2D8B37D648EC}"/>
              </a:ext>
            </a:extLst>
          </p:cNvPr>
          <p:cNvSpPr txBox="1"/>
          <p:nvPr/>
        </p:nvSpPr>
        <p:spPr>
          <a:xfrm>
            <a:off x="695400" y="2564904"/>
            <a:ext cx="10873208" cy="3916457"/>
          </a:xfrm>
          <a:prstGeom prst="rect">
            <a:avLst/>
          </a:prstGeom>
          <a:noFill/>
        </p:spPr>
        <p:txBody>
          <a:bodyPr wrap="square" rtlCol="0">
            <a:spAutoFit/>
          </a:bodyPr>
          <a:lstStyle/>
          <a:p>
            <a:pPr marL="514350" indent="-514350">
              <a:lnSpc>
                <a:spcPct val="150000"/>
              </a:lnSpc>
              <a:buFont typeface="+mj-lt"/>
              <a:buAutoNum type="arabicPeriod"/>
            </a:pPr>
            <a:r>
              <a:rPr lang="hi-IN" sz="2800" dirty="0">
                <a:latin typeface="Times New Roman" panose="02020603050405020304" pitchFamily="18" charset="0"/>
                <a:cs typeface="Times New Roman" panose="02020603050405020304" pitchFamily="18" charset="0"/>
              </a:rPr>
              <a:t>पानी की बोतल राफ्ट</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lang="hi-IN" sz="2800" dirty="0">
                <a:latin typeface="Times New Roman" panose="02020603050405020304" pitchFamily="18" charset="0"/>
                <a:cs typeface="Times New Roman" panose="02020603050405020304" pitchFamily="18" charset="0"/>
              </a:rPr>
              <a:t>गेंद राफ्ट</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lang="hi-IN" sz="2800" dirty="0">
                <a:latin typeface="Times New Roman" panose="02020603050405020304" pitchFamily="18" charset="0"/>
                <a:cs typeface="Times New Roman" panose="02020603050405020304" pitchFamily="18" charset="0"/>
              </a:rPr>
              <a:t>जेरी कैन राफ्ट</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lang="hi-IN" sz="2800" dirty="0">
                <a:latin typeface="Times New Roman" panose="02020603050405020304" pitchFamily="18" charset="0"/>
                <a:cs typeface="Times New Roman" panose="02020603050405020304" pitchFamily="18" charset="0"/>
              </a:rPr>
              <a:t>सूखा नारियल राफ्ट</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lang="hi-IN" sz="2800" dirty="0">
                <a:latin typeface="Times New Roman" panose="02020603050405020304" pitchFamily="18" charset="0"/>
                <a:cs typeface="Times New Roman" panose="02020603050405020304" pitchFamily="18" charset="0"/>
              </a:rPr>
              <a:t>ड्रम/बैरल राफ्ट</a:t>
            </a:r>
            <a:endParaRPr lang="en-US" sz="2800" dirty="0">
              <a:latin typeface="Times New Roman" panose="02020603050405020304" pitchFamily="18" charset="0"/>
              <a:cs typeface="Times New Roman" panose="02020603050405020304" pitchFamily="18" charset="0"/>
            </a:endParaRPr>
          </a:p>
          <a:p>
            <a:pPr marL="514350" indent="-514350">
              <a:lnSpc>
                <a:spcPct val="150000"/>
              </a:lnSpc>
              <a:buFont typeface="+mj-lt"/>
              <a:buAutoNum type="arabicPeriod"/>
            </a:pPr>
            <a:r>
              <a:rPr lang="hi-IN" sz="2800" dirty="0">
                <a:latin typeface="Times New Roman" panose="02020603050405020304" pitchFamily="18" charset="0"/>
                <a:cs typeface="Times New Roman" panose="02020603050405020304" pitchFamily="18" charset="0"/>
              </a:rPr>
              <a:t>बांस राफ्ट</a:t>
            </a:r>
            <a:endParaRPr lang="en-IN" sz="2800" dirty="0">
              <a:latin typeface="Times New Roman" panose="02020603050405020304" pitchFamily="18" charset="0"/>
              <a:cs typeface="Times New Roman" panose="02020603050405020304" pitchFamily="18" charset="0"/>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altLang="en-US" dirty="0">
                <a:latin typeface="Arial Unicode MS"/>
                <a:ea typeface="Arial Unicode MS"/>
                <a:cs typeface="Arial Unicode MS"/>
              </a:rPr>
              <a:t/>
            </a:r>
            <a:br>
              <a:rPr lang="en-US" altLang="en-US" dirty="0">
                <a:latin typeface="Arial Unicode MS"/>
                <a:ea typeface="Arial Unicode MS"/>
                <a:cs typeface="Arial Unicode MS"/>
              </a:rPr>
            </a:br>
            <a:r>
              <a:rPr lang="en-US" altLang="en-US" dirty="0">
                <a:latin typeface="Arial Unicode MS"/>
                <a:ea typeface="Arial Unicode MS"/>
                <a:cs typeface="Arial Unicode MS"/>
              </a:rPr>
              <a:t/>
            </a:r>
            <a:br>
              <a:rPr lang="en-US" altLang="en-US" dirty="0">
                <a:latin typeface="Arial Unicode MS"/>
                <a:ea typeface="Arial Unicode MS"/>
                <a:cs typeface="Arial Unicode MS"/>
              </a:rPr>
            </a:br>
            <a:r>
              <a:rPr lang="en-US" altLang="en-US" dirty="0">
                <a:solidFill>
                  <a:srgbClr val="9F372F"/>
                </a:solidFill>
                <a:latin typeface="Arial Unicode MS"/>
                <a:ea typeface="Arial Unicode MS"/>
                <a:cs typeface="Arial Unicode MS"/>
              </a:rPr>
              <a:t/>
            </a:r>
            <a:br>
              <a:rPr lang="en-US" altLang="en-US" dirty="0">
                <a:solidFill>
                  <a:srgbClr val="9F372F"/>
                </a:solidFill>
                <a:latin typeface="Arial Unicode MS"/>
                <a:ea typeface="Arial Unicode MS"/>
                <a:cs typeface="Arial Unicode MS"/>
              </a:rPr>
            </a:br>
            <a:endParaRPr lang="en-US" altLang="en-US" dirty="0">
              <a:solidFill>
                <a:srgbClr val="9F372F"/>
              </a:solidFill>
              <a:latin typeface="Arial Unicode MS"/>
              <a:ea typeface="Arial Unicode MS"/>
              <a:cs typeface="Arial Unicode MS"/>
            </a:endParaRPr>
          </a:p>
        </p:txBody>
      </p:sp>
      <p:sp>
        <p:nvSpPr>
          <p:cNvPr id="7" name="Content Placeholder 6"/>
          <p:cNvSpPr>
            <a:spLocks noGrp="1"/>
          </p:cNvSpPr>
          <p:nvPr>
            <p:ph idx="1"/>
          </p:nvPr>
        </p:nvSpPr>
        <p:spPr>
          <a:xfrm>
            <a:off x="623392" y="1690688"/>
            <a:ext cx="10873208" cy="4978672"/>
          </a:xfrm>
          <a:ln>
            <a:solidFill>
              <a:schemeClr val="tx1"/>
            </a:solidFill>
          </a:ln>
        </p:spPr>
        <p:txBody>
          <a:bodyPr>
            <a:normAutofit/>
          </a:bodyPr>
          <a:lstStyle/>
          <a:p>
            <a:pPr fontAlgn="base">
              <a:lnSpc>
                <a:spcPct val="150000"/>
              </a:lnSpc>
              <a:spcBef>
                <a:spcPct val="0"/>
              </a:spcBef>
              <a:spcAft>
                <a:spcPct val="0"/>
              </a:spcAft>
              <a:buClr>
                <a:schemeClr val="tx1"/>
              </a:buCl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0000"/>
              </a:lnSpc>
              <a:spcBef>
                <a:spcPct val="0"/>
              </a:spcBef>
              <a:spcAft>
                <a:spcPct val="0"/>
              </a:spcAft>
              <a:buClr>
                <a:schemeClr val="tx1"/>
              </a:buClr>
            </a:pPr>
            <a:r>
              <a:rPr lang="hi-IN" dirty="0">
                <a:latin typeface="Times New Roman" panose="02020603050405020304" pitchFamily="18" charset="0"/>
                <a:ea typeface="Calibri" panose="020F0502020204030204" pitchFamily="34" charset="0"/>
                <a:cs typeface="Times New Roman" panose="02020603050405020304" pitchFamily="18" charset="0"/>
              </a:rPr>
              <a:t>वाटर बॉटल राफ्ट खाली प्लास्टिक पानी की बोतलों(कोल्ड ड्रिंक या पानी की बोतलें) से तैयार की जा सकती है, जो आमतौर पर हमारे घरों में उपलब्ध होती हैं।</a:t>
            </a:r>
          </a:p>
          <a:p>
            <a:pPr algn="just" fontAlgn="base">
              <a:lnSpc>
                <a:spcPct val="100000"/>
              </a:lnSpc>
              <a:spcBef>
                <a:spcPct val="0"/>
              </a:spcBef>
              <a:spcAft>
                <a:spcPct val="0"/>
              </a:spcAft>
              <a:buNone/>
            </a:pPr>
            <a:endParaRPr lang="hi-IN" b="1"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0000"/>
              </a:lnSpc>
              <a:spcBef>
                <a:spcPct val="0"/>
              </a:spcBef>
              <a:spcAft>
                <a:spcPct val="0"/>
              </a:spcAft>
              <a:buNone/>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lgn="just" fontAlgn="base">
              <a:lnSpc>
                <a:spcPct val="100000"/>
              </a:lnSpc>
              <a:spcBef>
                <a:spcPct val="0"/>
              </a:spcBef>
              <a:spcAft>
                <a:spcPct val="0"/>
              </a:spcAft>
              <a:buNone/>
            </a:pPr>
            <a:r>
              <a:rPr lang="hi-IN" sz="2800" b="1" dirty="0">
                <a:latin typeface="Times New Roman" panose="02020603050405020304" pitchFamily="18" charset="0"/>
                <a:ea typeface="Calibri" panose="020F0502020204030204" pitchFamily="34" charset="0"/>
                <a:cs typeface="Times New Roman" panose="02020603050405020304" pitchFamily="18" charset="0"/>
              </a:rPr>
              <a:t>आवश्यक सामग्री </a:t>
            </a:r>
          </a:p>
          <a:p>
            <a:pPr algn="just" fontAlgn="base">
              <a:lnSpc>
                <a:spcPct val="100000"/>
              </a:lnSpc>
              <a:spcBef>
                <a:spcPct val="0"/>
              </a:spcBef>
              <a:spcAft>
                <a:spcPct val="0"/>
              </a:spcAft>
            </a:pPr>
            <a:r>
              <a:rPr lang="hi-IN" b="1" dirty="0">
                <a:latin typeface="Times New Roman" panose="02020603050405020304" pitchFamily="18" charset="0"/>
                <a:ea typeface="Calibri" panose="020F0502020204030204" pitchFamily="34" charset="0"/>
                <a:cs typeface="Times New Roman" panose="02020603050405020304" pitchFamily="18" charset="0"/>
              </a:rPr>
              <a:t> </a:t>
            </a:r>
            <a:r>
              <a:rPr lang="hi-IN" dirty="0">
                <a:latin typeface="Times New Roman" panose="02020603050405020304" pitchFamily="18" charset="0"/>
                <a:ea typeface="Calibri" panose="020F0502020204030204" pitchFamily="34" charset="0"/>
                <a:cs typeface="Times New Roman" panose="02020603050405020304" pitchFamily="18" charset="0"/>
              </a:rPr>
              <a:t>04 मीटर नारियल फाइबर रस्सी(लगभग) 
 05- 06, 1.5/2 लीटर की खाली प्लास्टिक की बोतलें(कोल्ड ड्रिंक या मिनरल वाटर की बोतलें)।</a:t>
            </a:r>
            <a:endParaRPr lang="en-US"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AB1A4782-9E03-68CB-7444-AAA03571C431}"/>
              </a:ext>
            </a:extLst>
          </p:cNvPr>
          <p:cNvSpPr txBox="1">
            <a:spLocks noChangeArrowheads="1"/>
          </p:cNvSpPr>
          <p:nvPr/>
        </p:nvSpPr>
        <p:spPr>
          <a:xfrm>
            <a:off x="1919536" y="378086"/>
            <a:ext cx="8280920" cy="936104"/>
          </a:xfrm>
          <a:prstGeom prst="rect">
            <a:avLst/>
          </a:prstGeom>
          <a:solidFill>
            <a:srgbClr val="FFC000"/>
          </a:solidFill>
        </p:spPr>
        <p:txBody>
          <a:bodyPr bIns="91440" anchor="ctr"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वाटर बॉटल राफ्ट</a:t>
            </a:r>
          </a:p>
        </p:txBody>
      </p:sp>
    </p:spTree>
    <p:extLst>
      <p:ext uri="{BB962C8B-B14F-4D97-AF65-F5344CB8AC3E}">
        <p14:creationId xmlns:p14="http://schemas.microsoft.com/office/powerpoint/2010/main" val="245896624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altLang="en-US" dirty="0">
                <a:solidFill>
                  <a:srgbClr val="9F372F"/>
                </a:solidFill>
                <a:latin typeface="Arial Unicode MS"/>
                <a:ea typeface="Arial Unicode MS"/>
                <a:cs typeface="Arial Unicode MS"/>
              </a:rPr>
              <a:t/>
            </a:r>
            <a:br>
              <a:rPr lang="en-US" altLang="en-US" dirty="0">
                <a:solidFill>
                  <a:srgbClr val="9F372F"/>
                </a:solidFill>
                <a:latin typeface="Arial Unicode MS"/>
                <a:ea typeface="Arial Unicode MS"/>
                <a:cs typeface="Arial Unicode MS"/>
              </a:rPr>
            </a:br>
            <a:endParaRPr lang="en-US" dirty="0"/>
          </a:p>
        </p:txBody>
      </p:sp>
      <p:sp>
        <p:nvSpPr>
          <p:cNvPr id="2" name="Content Placeholder 1"/>
          <p:cNvSpPr>
            <a:spLocks noGrp="1"/>
          </p:cNvSpPr>
          <p:nvPr>
            <p:ph idx="1"/>
          </p:nvPr>
        </p:nvSpPr>
        <p:spPr>
          <a:xfrm>
            <a:off x="263352" y="1781985"/>
            <a:ext cx="6904218" cy="4237814"/>
          </a:xfrm>
        </p:spPr>
        <p:txBody>
          <a:bodyPr>
            <a:normAutofit/>
          </a:bodyPr>
          <a:lstStyle/>
          <a:p>
            <a:pPr algn="just"/>
            <a:endParaRPr lang="en-US" dirty="0"/>
          </a:p>
          <a:p>
            <a:pPr algn="just">
              <a:buClr>
                <a:schemeClr val="tx1"/>
              </a:buClr>
              <a:buFont typeface="Arial" panose="020B0604020202020204" pitchFamily="34" charset="0"/>
              <a:buChar char="•"/>
            </a:pPr>
            <a:r>
              <a:rPr lang="hi-IN" b="1" dirty="0">
                <a:latin typeface="Times New Roman" panose="02020603050405020304" pitchFamily="18" charset="0"/>
                <a:ea typeface="Calibri" panose="020F0502020204030204" pitchFamily="34" charset="0"/>
                <a:cs typeface="Times New Roman" panose="02020603050405020304" pitchFamily="18" charset="0"/>
              </a:rPr>
              <a:t>बोतलें सील करें:</a:t>
            </a:r>
            <a:r>
              <a:rPr lang="hi-IN" dirty="0">
                <a:latin typeface="Times New Roman" panose="02020603050405020304" pitchFamily="18" charset="0"/>
                <a:ea typeface="Calibri" panose="020F0502020204030204" pitchFamily="34" charset="0"/>
                <a:cs typeface="Times New Roman" panose="02020603050405020304" pitchFamily="18" charset="0"/>
              </a:rPr>
              <a:t> सुनिश्चित करें कि सभी खाली प्लास्टिक की बोतलें सही सलामत हों और उनके ढक्कन अच्छी तरह से कसे हुए हों।</a:t>
            </a:r>
          </a:p>
          <a:p>
            <a:pPr algn="just">
              <a:buClr>
                <a:schemeClr val="tx1"/>
              </a:buClr>
              <a:buFont typeface="Arial" panose="020B0604020202020204" pitchFamily="34" charset="0"/>
              <a:buChar char="•"/>
            </a:pPr>
            <a:endParaRPr lang="hi-IN" dirty="0">
              <a:latin typeface="Times New Roman" panose="02020603050405020304" pitchFamily="18" charset="0"/>
              <a:ea typeface="Calibri" panose="020F0502020204030204" pitchFamily="34" charset="0"/>
              <a:cs typeface="Times New Roman" panose="02020603050405020304" pitchFamily="18" charset="0"/>
            </a:endParaRPr>
          </a:p>
          <a:p>
            <a:pPr algn="just">
              <a:buClr>
                <a:schemeClr val="tx1"/>
              </a:buClr>
              <a:buFont typeface="Arial" panose="020B0604020202020204" pitchFamily="34" charset="0"/>
              <a:buChar char="•"/>
            </a:pPr>
            <a:r>
              <a:rPr lang="hi-IN" b="1" dirty="0">
                <a:latin typeface="Times New Roman" panose="02020603050405020304" pitchFamily="18" charset="0"/>
                <a:ea typeface="Calibri" panose="020F0502020204030204" pitchFamily="34" charset="0"/>
                <a:cs typeface="Times New Roman" panose="02020603050405020304" pitchFamily="18" charset="0"/>
              </a:rPr>
              <a:t>निचला गाँठ: </a:t>
            </a:r>
            <a:r>
              <a:rPr lang="hi-IN" dirty="0">
                <a:latin typeface="Times New Roman" panose="02020603050405020304" pitchFamily="18" charset="0"/>
                <a:ea typeface="Calibri" panose="020F0502020204030204" pitchFamily="34" charset="0"/>
                <a:cs typeface="Times New Roman" panose="02020603050405020304" pitchFamily="18" charset="0"/>
              </a:rPr>
              <a:t>प्रत्येक बोतल के तल से थोड़ा ऊपर क्लोव हिच गाँठ लगाएँ, और फिसलने से रोकने के लिए उसके बाद एक सेफ्टी गाँठ बाँधें।</a:t>
            </a:r>
          </a:p>
          <a:p>
            <a:pPr>
              <a:buNone/>
            </a:pPr>
            <a:endParaRPr lang="en-US" dirty="0">
              <a:latin typeface="Times New Roman" panose="02020603050405020304" pitchFamily="18" charset="0"/>
              <a:cs typeface="Times New Roman" panose="02020603050405020304" pitchFamily="18" charset="0"/>
            </a:endParaRPr>
          </a:p>
          <a:p>
            <a:pPr>
              <a:buNone/>
            </a:pPr>
            <a:endParaRPr lang="en-US" dirty="0">
              <a:solidFill>
                <a:srgbClr val="FF0000"/>
              </a:solidFill>
            </a:endParaRPr>
          </a:p>
          <a:p>
            <a:pPr>
              <a:buNone/>
            </a:pPr>
            <a:endParaRPr lang="en-US" dirty="0"/>
          </a:p>
        </p:txBody>
      </p:sp>
      <p:pic>
        <p:nvPicPr>
          <p:cNvPr id="1028" name="Picture 4"/>
          <p:cNvPicPr>
            <a:picLocks noChangeAspect="1" noChangeArrowheads="1"/>
          </p:cNvPicPr>
          <p:nvPr/>
        </p:nvPicPr>
        <p:blipFill>
          <a:blip r:embed="rId2"/>
          <a:srcRect/>
          <a:stretch>
            <a:fillRect/>
          </a:stretch>
        </p:blipFill>
        <p:spPr bwMode="auto">
          <a:xfrm>
            <a:off x="7285178" y="1690688"/>
            <a:ext cx="4643470" cy="3012366"/>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xmlns="" id="{B1BCB4D6-114E-3D57-05C2-D850422AD67B}"/>
              </a:ext>
            </a:extLst>
          </p:cNvPr>
          <p:cNvSpPr txBox="1">
            <a:spLocks noChangeArrowheads="1"/>
          </p:cNvSpPr>
          <p:nvPr/>
        </p:nvSpPr>
        <p:spPr>
          <a:xfrm>
            <a:off x="1991544" y="456422"/>
            <a:ext cx="8136904" cy="936104"/>
          </a:xfrm>
          <a:prstGeom prst="rect">
            <a:avLst/>
          </a:prstGeom>
          <a:solidFill>
            <a:srgbClr val="FFC000"/>
          </a:solidFill>
        </p:spPr>
        <p:txBody>
          <a:bodyPr bIns="91440" anchor="ctr"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बनाने की विधि</a:t>
            </a:r>
            <a:endParaRPr lang="en-US"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352" y="1700808"/>
            <a:ext cx="7992888" cy="5040560"/>
          </a:xfrm>
        </p:spPr>
        <p:txBody>
          <a:bodyPr>
            <a:normAutofit/>
          </a:bodyPr>
          <a:lstStyle/>
          <a:p>
            <a:pPr algn="just">
              <a:lnSpc>
                <a:spcPct val="100000"/>
              </a:lnSpc>
              <a:buClr>
                <a:schemeClr val="tx1"/>
              </a:buClr>
            </a:pPr>
            <a:r>
              <a:rPr lang="hi-IN" sz="2000" b="1" dirty="0">
                <a:latin typeface="Times New Roman" panose="02020603050405020304" pitchFamily="18" charset="0"/>
                <a:ea typeface="Calibri" panose="020F0502020204030204" pitchFamily="34" charset="0"/>
                <a:cs typeface="Times New Roman" panose="02020603050405020304" pitchFamily="18" charset="0"/>
              </a:rPr>
              <a:t>साइड-बाय-साइड व्यवस्था:</a:t>
            </a:r>
            <a:r>
              <a:rPr lang="hi-IN" sz="2000" dirty="0">
                <a:latin typeface="Times New Roman" panose="02020603050405020304" pitchFamily="18" charset="0"/>
                <a:ea typeface="Calibri" panose="020F0502020204030204" pitchFamily="34" charset="0"/>
                <a:cs typeface="Times New Roman" panose="02020603050405020304" pitchFamily="18" charset="0"/>
              </a:rPr>
              <a:t> सभी बोतलों पर गाँठ लगाने की प्रक्रिया दोहराएँ और उन्हें आपस में मज़बूती से बाँधें।</a:t>
            </a:r>
          </a:p>
          <a:p>
            <a:pPr algn="just">
              <a:lnSpc>
                <a:spcPct val="100000"/>
              </a:lnSpc>
              <a:buClr>
                <a:schemeClr val="tx1"/>
              </a:buClr>
            </a:pPr>
            <a:endParaRPr lang="hi-I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buClr>
                <a:schemeClr val="tx1"/>
              </a:buClr>
            </a:pPr>
            <a:r>
              <a:rPr lang="hi-IN" sz="2000" b="1" dirty="0">
                <a:latin typeface="Times New Roman" panose="02020603050405020304" pitchFamily="18" charset="0"/>
                <a:ea typeface="Calibri" panose="020F0502020204030204" pitchFamily="34" charset="0"/>
                <a:cs typeface="Times New Roman" panose="02020603050405020304" pitchFamily="18" charset="0"/>
              </a:rPr>
              <a:t>रस्सी के सिरे छोड़ें: </a:t>
            </a:r>
            <a:r>
              <a:rPr lang="hi-IN" sz="2000" dirty="0">
                <a:latin typeface="Times New Roman" panose="02020603050405020304" pitchFamily="18" charset="0"/>
                <a:ea typeface="Calibri" panose="020F0502020204030204" pitchFamily="34" charset="0"/>
                <a:cs typeface="Times New Roman" panose="02020603050405020304" pitchFamily="18" charset="0"/>
              </a:rPr>
              <a:t>शुरुआत और अंत में ½ मीटर रस्सी खाली छोड़ें ताकि उसे छाती के चारों ओर बाँधा जा सके।</a:t>
            </a:r>
          </a:p>
          <a:p>
            <a:pPr algn="just">
              <a:lnSpc>
                <a:spcPct val="100000"/>
              </a:lnSpc>
              <a:buClr>
                <a:schemeClr val="tx1"/>
              </a:buClr>
            </a:pPr>
            <a:endParaRPr lang="hi-I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buClr>
                <a:schemeClr val="tx1"/>
              </a:buClr>
            </a:pPr>
            <a:r>
              <a:rPr lang="hi-IN" sz="2000" b="1" dirty="0">
                <a:latin typeface="Times New Roman" panose="02020603050405020304" pitchFamily="18" charset="0"/>
                <a:ea typeface="Calibri" panose="020F0502020204030204" pitchFamily="34" charset="0"/>
                <a:cs typeface="Times New Roman" panose="02020603050405020304" pitchFamily="18" charset="0"/>
              </a:rPr>
              <a:t>ऊपरी गाँठ(बोतल का ढक्कन): </a:t>
            </a:r>
            <a:r>
              <a:rPr lang="hi-IN" sz="2000" dirty="0">
                <a:latin typeface="Times New Roman" panose="02020603050405020304" pitchFamily="18" charset="0"/>
                <a:ea typeface="Calibri" panose="020F0502020204030204" pitchFamily="34" charset="0"/>
                <a:cs typeface="Times New Roman" panose="02020603050405020304" pitchFamily="18" charset="0"/>
              </a:rPr>
              <a:t>प्रत्येक बोतल के गले पर भी इसी तरह गाँठ लगाने की प्रक्रिया दोहराएँ और फिर से दोनों सिरों पर ½ मीटर रस्सी खाली छोड़ें।</a:t>
            </a:r>
          </a:p>
          <a:p>
            <a:pPr algn="just">
              <a:lnSpc>
                <a:spcPct val="100000"/>
              </a:lnSpc>
              <a:buClr>
                <a:schemeClr val="tx1"/>
              </a:buClr>
            </a:pPr>
            <a:endParaRPr lang="hi-I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buClr>
                <a:schemeClr val="tx1"/>
              </a:buClr>
            </a:pPr>
            <a:r>
              <a:rPr lang="hi-IN" sz="2000" b="1" dirty="0">
                <a:latin typeface="Times New Roman" panose="02020603050405020304" pitchFamily="18" charset="0"/>
                <a:ea typeface="Calibri" panose="020F0502020204030204" pitchFamily="34" charset="0"/>
                <a:cs typeface="Times New Roman" panose="02020603050405020304" pitchFamily="18" charset="0"/>
              </a:rPr>
              <a:t>अंतिम सेटअप: </a:t>
            </a:r>
            <a:r>
              <a:rPr lang="hi-IN" sz="2000" dirty="0">
                <a:latin typeface="Times New Roman" panose="02020603050405020304" pitchFamily="18" charset="0"/>
                <a:ea typeface="Calibri" panose="020F0502020204030204" pitchFamily="34" charset="0"/>
                <a:cs typeface="Times New Roman" panose="02020603050405020304" pitchFamily="18" charset="0"/>
              </a:rPr>
              <a:t>आपके पास 4 खाली रस्सी के सिरे होंगे जिनसे बेड़े को व्यक्ति की छाती पर बाँधा जा सकता है—आपका वाटर बॉटल राफ्ट अब उपयोग के लिए तैयार है।</a:t>
            </a:r>
          </a:p>
          <a:p>
            <a:pPr>
              <a:lnSpc>
                <a:spcPct val="100000"/>
              </a:lnSpc>
            </a:pPr>
            <a:endParaRPr lang="en-US" sz="2000" dirty="0"/>
          </a:p>
        </p:txBody>
      </p:sp>
      <p:pic>
        <p:nvPicPr>
          <p:cNvPr id="3" name="Picture 2"/>
          <p:cNvPicPr>
            <a:picLocks noChangeAspect="1" noChangeArrowheads="1"/>
          </p:cNvPicPr>
          <p:nvPr/>
        </p:nvPicPr>
        <p:blipFill>
          <a:blip r:embed="rId2"/>
          <a:srcRect/>
          <a:stretch>
            <a:fillRect/>
          </a:stretch>
        </p:blipFill>
        <p:spPr bwMode="auto">
          <a:xfrm>
            <a:off x="8688288" y="1844824"/>
            <a:ext cx="3357586" cy="3672408"/>
          </a:xfrm>
          <a:prstGeom prst="rect">
            <a:avLst/>
          </a:prstGeom>
          <a:noFill/>
          <a:ln w="9525">
            <a:noFill/>
            <a:miter lim="800000"/>
            <a:headEnd/>
            <a:tailEnd/>
          </a:ln>
          <a:effectLst/>
        </p:spPr>
      </p:pic>
      <p:sp>
        <p:nvSpPr>
          <p:cNvPr id="7" name="Title 1">
            <a:extLst>
              <a:ext uri="{FF2B5EF4-FFF2-40B4-BE49-F238E27FC236}">
                <a16:creationId xmlns:a16="http://schemas.microsoft.com/office/drawing/2014/main" xmlns="" id="{3F470F8C-70ED-31FF-2647-375935182306}"/>
              </a:ext>
            </a:extLst>
          </p:cNvPr>
          <p:cNvSpPr txBox="1">
            <a:spLocks noGrp="1" noChangeArrowheads="1"/>
          </p:cNvSpPr>
          <p:nvPr>
            <p:ph type="title"/>
          </p:nvPr>
        </p:nvSpPr>
        <p:spPr>
          <a:xfrm>
            <a:off x="1919536" y="476672"/>
            <a:ext cx="8424936" cy="792088"/>
          </a:xfrm>
          <a:prstGeom prst="rect">
            <a:avLst/>
          </a:prstGeom>
          <a:solidFill>
            <a:srgbClr val="FFC000"/>
          </a:solidFill>
        </p:spPr>
        <p:txBody>
          <a:bodyPr bIns="91440" anchor="ctr"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
            </a:r>
            <a:br>
              <a:rPr lang="en-US" dirty="0"/>
            </a:br>
            <a:r>
              <a:rPr lang="en-US" dirty="0"/>
              <a:t/>
            </a:r>
            <a:br>
              <a:rPr lang="en-US" dirty="0"/>
            </a:br>
            <a:endParaRPr lang="en-US" dirty="0"/>
          </a:p>
        </p:txBody>
      </p:sp>
      <p:sp>
        <p:nvSpPr>
          <p:cNvPr id="2" name="Content Placeholder 1"/>
          <p:cNvSpPr>
            <a:spLocks noGrp="1"/>
          </p:cNvSpPr>
          <p:nvPr>
            <p:ph idx="1"/>
          </p:nvPr>
        </p:nvSpPr>
        <p:spPr>
          <a:xfrm>
            <a:off x="263352" y="1690688"/>
            <a:ext cx="7404284" cy="4978672"/>
          </a:xfrm>
        </p:spPr>
        <p:txBody>
          <a:bodyPr>
            <a:normAutofit/>
          </a:bodyPr>
          <a:lstStyle/>
          <a:p>
            <a:pPr marL="0" indent="0" algn="just">
              <a:buClr>
                <a:schemeClr val="tx1"/>
              </a:buClr>
              <a:buNone/>
            </a:pPr>
            <a:r>
              <a:rPr lang="hi-IN" altLang="en-US" b="1" dirty="0">
                <a:latin typeface="Times New Roman" panose="02020603050405020304" pitchFamily="18" charset="0"/>
                <a:ea typeface="Calibri" panose="020F0502020204030204" pitchFamily="34" charset="0"/>
                <a:cs typeface="Times New Roman" panose="02020603050405020304" pitchFamily="18" charset="0"/>
              </a:rPr>
              <a:t>उपयोग की विधि</a:t>
            </a:r>
          </a:p>
          <a:p>
            <a:pPr marL="0" indent="0" algn="just">
              <a:buClr>
                <a:schemeClr val="tx1"/>
              </a:buClr>
              <a:buNone/>
            </a:pPr>
            <a:endParaRPr lang="hi-IN" alt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buClr>
                <a:schemeClr val="tx1"/>
              </a:buClr>
            </a:pPr>
            <a:r>
              <a:rPr lang="hi-IN" altLang="en-US" dirty="0">
                <a:latin typeface="Times New Roman" panose="02020603050405020304" pitchFamily="18" charset="0"/>
                <a:ea typeface="Calibri" panose="020F0502020204030204" pitchFamily="34" charset="0"/>
                <a:cs typeface="Times New Roman" panose="02020603050405020304" pitchFamily="18" charset="0"/>
              </a:rPr>
              <a:t>बोतल बेड़े को व्यक्ति की छाती पर सही तरीके से बाँधें।</a:t>
            </a:r>
          </a:p>
          <a:p>
            <a:pPr algn="just">
              <a:lnSpc>
                <a:spcPct val="150000"/>
              </a:lnSpc>
              <a:buClr>
                <a:schemeClr val="tx1"/>
              </a:buClr>
            </a:pPr>
            <a:r>
              <a:rPr lang="hi-IN" altLang="en-US" dirty="0">
                <a:latin typeface="Times New Roman" panose="02020603050405020304" pitchFamily="18" charset="0"/>
                <a:ea typeface="Calibri" panose="020F0502020204030204" pitchFamily="34" charset="0"/>
                <a:cs typeface="Times New Roman" panose="02020603050405020304" pitchFamily="18" charset="0"/>
              </a:rPr>
              <a:t>बोतलों को छाती(कंधे के जोड़ के नीचे) पर रखें और पीठ की तरफ क्रॉस गाँठ लगाकर बाँधें।</a:t>
            </a:r>
          </a:p>
          <a:p>
            <a:pPr algn="just">
              <a:lnSpc>
                <a:spcPct val="150000"/>
              </a:lnSpc>
              <a:buClr>
                <a:schemeClr val="tx1"/>
              </a:buClr>
            </a:pPr>
            <a:r>
              <a:rPr lang="hi-IN" altLang="en-US" dirty="0">
                <a:latin typeface="Times New Roman" panose="02020603050405020304" pitchFamily="18" charset="0"/>
                <a:ea typeface="Calibri" panose="020F0502020204030204" pitchFamily="34" charset="0"/>
                <a:cs typeface="Times New Roman" panose="02020603050405020304" pitchFamily="18" charset="0"/>
              </a:rPr>
              <a:t>बोतल का गर्दन वाला हिस्सा नीचे की ओर होना चाहिए।</a:t>
            </a:r>
          </a:p>
          <a:p>
            <a:pPr algn="just">
              <a:lnSpc>
                <a:spcPct val="150000"/>
              </a:lnSpc>
              <a:buClr>
                <a:schemeClr val="tx1"/>
              </a:buClr>
            </a:pPr>
            <a:r>
              <a:rPr lang="hi-IN" altLang="en-US" dirty="0">
                <a:latin typeface="Times New Roman" panose="02020603050405020304" pitchFamily="18" charset="0"/>
                <a:ea typeface="Calibri" panose="020F0502020204030204" pitchFamily="34" charset="0"/>
                <a:cs typeface="Times New Roman" panose="02020603050405020304" pitchFamily="18" charset="0"/>
              </a:rPr>
              <a:t>सुनिश्चित करें कि बोतलें व्यक्ति के शरीर से ठीक से बँधी हों।</a:t>
            </a:r>
          </a:p>
          <a:p>
            <a:pPr>
              <a:lnSpc>
                <a:spcPct val="150000"/>
              </a:lnSpc>
            </a:pPr>
            <a:endParaRPr lang="en-US" dirty="0"/>
          </a:p>
        </p:txBody>
      </p:sp>
      <p:pic>
        <p:nvPicPr>
          <p:cNvPr id="2050" name="Picture 2"/>
          <p:cNvPicPr>
            <a:picLocks noChangeAspect="1" noChangeArrowheads="1"/>
          </p:cNvPicPr>
          <p:nvPr/>
        </p:nvPicPr>
        <p:blipFill>
          <a:blip r:embed="rId2"/>
          <a:srcRect/>
          <a:stretch>
            <a:fillRect/>
          </a:stretch>
        </p:blipFill>
        <p:spPr bwMode="auto">
          <a:xfrm>
            <a:off x="7939062" y="1832075"/>
            <a:ext cx="3643338" cy="22193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010500" y="4254500"/>
            <a:ext cx="3571900" cy="2238375"/>
          </a:xfrm>
          <a:prstGeom prst="rect">
            <a:avLst/>
          </a:prstGeom>
          <a:noFill/>
          <a:ln w="9525">
            <a:noFill/>
            <a:miter lim="800000"/>
            <a:headEnd/>
            <a:tailEnd/>
          </a:ln>
          <a:effectLst/>
        </p:spPr>
      </p:pic>
      <p:sp>
        <p:nvSpPr>
          <p:cNvPr id="4" name="Title 1">
            <a:extLst>
              <a:ext uri="{FF2B5EF4-FFF2-40B4-BE49-F238E27FC236}">
                <a16:creationId xmlns:a16="http://schemas.microsoft.com/office/drawing/2014/main" xmlns="" id="{D469F7FE-7942-6236-B452-28E3D9CFBB6E}"/>
              </a:ext>
            </a:extLst>
          </p:cNvPr>
          <p:cNvSpPr txBox="1">
            <a:spLocks noChangeArrowheads="1"/>
          </p:cNvSpPr>
          <p:nvPr/>
        </p:nvSpPr>
        <p:spPr>
          <a:xfrm>
            <a:off x="1919536" y="764704"/>
            <a:ext cx="2736304" cy="792088"/>
          </a:xfrm>
          <a:prstGeom prst="rect">
            <a:avLst/>
          </a:prstGeom>
          <a:solidFill>
            <a:srgbClr val="FFC000"/>
          </a:solidFill>
        </p:spPr>
        <p:txBody>
          <a:bodyPr bIns="91440" anchor="ctr" anchorCtr="0">
            <a:noAutofit/>
          </a:bodyPr>
          <a:lstStyle>
            <a:lvl1pPr algn="l" defTabSz="914400" rtl="0" eaLnBrk="1" latinLnBrk="0" hangingPunct="1">
              <a:lnSpc>
                <a:spcPct val="90000"/>
              </a:lnSpc>
              <a:spcBef>
                <a:spcPct val="0"/>
              </a:spcBef>
              <a:buNone/>
              <a:defRPr kumimoji="0" sz="4000" kern="1200">
                <a:solidFill>
                  <a:schemeClr val="tx2"/>
                </a:solidFill>
                <a:latin typeface="+mj-lt"/>
                <a:ea typeface="+mj-ea"/>
                <a:cs typeface="+mj-cs"/>
              </a:defRPr>
            </a:lvl1pPr>
          </a:lstStyle>
          <a:p>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लगातार</a:t>
            </a:r>
            <a:r>
              <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hi-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
            </a:r>
            <a:br>
              <a:rPr lang="en-US" dirty="0"/>
            </a:br>
            <a:r>
              <a:rPr lang="en-US" sz="6000" dirty="0"/>
              <a:t/>
            </a:r>
            <a:br>
              <a:rPr lang="en-US" sz="6000" dirty="0"/>
            </a:br>
            <a:r>
              <a:rPr lang="en-US" altLang="en-US" dirty="0">
                <a:solidFill>
                  <a:srgbClr val="9F372F"/>
                </a:solidFill>
                <a:latin typeface="Arial Unicode MS"/>
                <a:ea typeface="Arial Unicode MS"/>
                <a:cs typeface="Arial Unicode MS"/>
              </a:rPr>
              <a:t> </a:t>
            </a:r>
            <a:endParaRPr lang="en-US" dirty="0"/>
          </a:p>
        </p:txBody>
      </p:sp>
      <p:sp>
        <p:nvSpPr>
          <p:cNvPr id="2" name="Content Placeholder 1"/>
          <p:cNvSpPr>
            <a:spLocks noGrp="1"/>
          </p:cNvSpPr>
          <p:nvPr>
            <p:ph idx="1"/>
          </p:nvPr>
        </p:nvSpPr>
        <p:spPr>
          <a:xfrm>
            <a:off x="335360" y="1946250"/>
            <a:ext cx="7903780" cy="4795117"/>
          </a:xfrm>
        </p:spPr>
        <p:txBody>
          <a:bodyPr>
            <a:normAutofit fontScale="92500" lnSpcReduction="10000"/>
          </a:bodyPr>
          <a:lstStyle/>
          <a:p>
            <a:pPr marL="0" indent="0" algn="just">
              <a:lnSpc>
                <a:spcPct val="100000"/>
              </a:lnSpc>
              <a:buNone/>
            </a:pPr>
            <a:r>
              <a:rPr lang="hi-IN" dirty="0">
                <a:latin typeface="Times New Roman" panose="02020603050405020304" pitchFamily="18" charset="0"/>
                <a:ea typeface="Calibri" panose="020F0502020204030204" pitchFamily="34" charset="0"/>
                <a:cs typeface="Times New Roman" panose="02020603050405020304" pitchFamily="18" charset="0"/>
              </a:rPr>
              <a:t>यह बेड़ा पूरी तरह से हवा से भरे खेलने वाले फुटबॉल/वॉलीबॉल(जो पंचर नहीं होता है) द्वारा बनाया गया है।</a:t>
            </a:r>
          </a:p>
          <a:p>
            <a:pPr marL="0" indent="0" algn="just">
              <a:lnSpc>
                <a:spcPct val="100000"/>
              </a:lnSpc>
              <a:buNone/>
            </a:pPr>
            <a:r>
              <a:rPr lang="hi-IN" dirty="0">
                <a:latin typeface="Times New Roman" panose="02020603050405020304" pitchFamily="18" charset="0"/>
                <a:ea typeface="Calibri" panose="020F0502020204030204" pitchFamily="34" charset="0"/>
                <a:cs typeface="Times New Roman" panose="02020603050405020304" pitchFamily="18" charset="0"/>
              </a:rPr>
              <a:t>
</a:t>
            </a:r>
            <a:r>
              <a:rPr lang="hi-IN" b="1" dirty="0">
                <a:latin typeface="Times New Roman" panose="02020603050405020304" pitchFamily="18" charset="0"/>
                <a:ea typeface="Calibri" panose="020F0502020204030204" pitchFamily="34" charset="0"/>
                <a:cs typeface="Times New Roman" panose="02020603050405020304" pitchFamily="18" charset="0"/>
              </a:rPr>
              <a:t>आवश्यक सामग्री</a:t>
            </a:r>
            <a:r>
              <a:rPr lang="hi-IN"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0000"/>
              </a:lnSpc>
            </a:pPr>
            <a:r>
              <a:rPr lang="hi-IN" dirty="0">
                <a:latin typeface="Times New Roman" panose="02020603050405020304" pitchFamily="18" charset="0"/>
                <a:ea typeface="Calibri" panose="020F0502020204030204" pitchFamily="34" charset="0"/>
                <a:cs typeface="Times New Roman" panose="02020603050405020304" pitchFamily="18" charset="0"/>
              </a:rPr>
              <a:t>दो फुटबॉल या बास्केटबॉल(पूरी तरह से हवा से भरे, पंचर नहीं।
दो नायलॉन जाल(अधिमानतः मोटी, अच्छी गुणवत्ता वाली नायलॉन रस्सी) - प्रत्येक गेंद के लिए एक।
10 मीटर रस्सी(मोटी नायलॉन या नारियल फाइबर की, लगभग 5-8 मिमी व्यास वाली)।</a:t>
            </a:r>
            <a:endParaRPr lang="en-US" dirty="0"/>
          </a:p>
        </p:txBody>
      </p:sp>
      <p:pic>
        <p:nvPicPr>
          <p:cNvPr id="3074" name="Picture 2"/>
          <p:cNvPicPr>
            <a:picLocks noChangeAspect="1" noChangeArrowheads="1"/>
          </p:cNvPicPr>
          <p:nvPr/>
        </p:nvPicPr>
        <p:blipFill>
          <a:blip r:embed="rId2"/>
          <a:srcRect/>
          <a:stretch>
            <a:fillRect/>
          </a:stretch>
        </p:blipFill>
        <p:spPr bwMode="auto">
          <a:xfrm>
            <a:off x="8524892" y="2071678"/>
            <a:ext cx="3233728" cy="3786214"/>
          </a:xfrm>
          <a:prstGeom prst="rect">
            <a:avLst/>
          </a:prstGeom>
          <a:noFill/>
          <a:ln w="9525">
            <a:noFill/>
            <a:miter lim="800000"/>
            <a:headEnd/>
            <a:tailEnd/>
          </a:ln>
          <a:effectLst/>
        </p:spPr>
      </p:pic>
      <p:sp>
        <p:nvSpPr>
          <p:cNvPr id="4" name="Title 1">
            <a:extLst>
              <a:ext uri="{FF2B5EF4-FFF2-40B4-BE49-F238E27FC236}">
                <a16:creationId xmlns:a16="http://schemas.microsoft.com/office/drawing/2014/main" xmlns="" id="{45B1A205-65FB-CC66-FB3B-9B3CD76F3297}"/>
              </a:ext>
            </a:extLst>
          </p:cNvPr>
          <p:cNvSpPr txBox="1">
            <a:spLocks noChangeArrowheads="1"/>
          </p:cNvSpPr>
          <p:nvPr/>
        </p:nvSpPr>
        <p:spPr>
          <a:xfrm>
            <a:off x="1991544" y="620688"/>
            <a:ext cx="8136904" cy="936104"/>
          </a:xfrm>
          <a:prstGeom prst="rect">
            <a:avLst/>
          </a:prstGeom>
          <a:solidFill>
            <a:srgbClr val="FFC000"/>
          </a:solidFill>
        </p:spPr>
        <p:txBody>
          <a:bodyPr bIns="91440" anchor="ctr"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बॉल बेड़ा(</a:t>
            </a:r>
            <a:r>
              <a:rPr lang="en-GB"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BALL RAFT</a:t>
            </a:r>
            <a:r>
              <a:rPr lang="hi-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IN" altLang="en-US" sz="4400" b="1"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653</TotalTime>
  <Words>1421</Words>
  <Application>Microsoft Office PowerPoint</Application>
  <PresentationFormat>Widescreen</PresentationFormat>
  <Paragraphs>175</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 Unicode MS</vt:lpstr>
      <vt:lpstr>Arial</vt:lpstr>
      <vt:lpstr>Calibri</vt:lpstr>
      <vt:lpstr>Calibri Light</vt:lpstr>
      <vt:lpstr>Mangal</vt:lpstr>
      <vt:lpstr>Times New Roman</vt:lpstr>
      <vt:lpstr>Wingdings</vt:lpstr>
      <vt:lpstr>Office Theme</vt:lpstr>
      <vt:lpstr>PowerPoint Presentation</vt:lpstr>
      <vt:lpstr>उद्देश्य</vt:lpstr>
      <vt:lpstr>परिचय</vt:lpstr>
      <vt:lpstr>इम्प्रोवाइज्ड फ्लोटिंग डिवाइस(IFDs)</vt:lpstr>
      <vt:lpstr>   </vt:lpstr>
      <vt:lpstr> </vt:lpstr>
      <vt:lpstr>लगातार....</vt:lpstr>
      <vt:lpstr>  </vt:lpstr>
      <vt:lpstr>   </vt:lpstr>
      <vt:lpstr>लगातार....</vt:lpstr>
      <vt:lpstr>लगातार....</vt:lpstr>
      <vt:lpstr>       </vt:lpstr>
      <vt:lpstr>लगातार....</vt:lpstr>
      <vt:lpstr>लगातार....</vt:lpstr>
      <vt:lpstr>  </vt:lpstr>
      <vt:lpstr>लगातार....</vt:lpstr>
      <vt:lpstr>लगातार....</vt:lpstr>
      <vt:lpstr>  </vt:lpstr>
      <vt:lpstr>लगातार....</vt:lpstr>
      <vt:lpstr>लगातार....</vt:lpstr>
      <vt:lpstr>लगातार....</vt:lpstr>
      <vt:lpstr>  </vt:lpstr>
      <vt:lpstr>लगातार....</vt:lpstr>
      <vt:lpstr>लगातार....</vt:lpstr>
      <vt:lpstr>कोई सवाल?</vt:lpstr>
      <vt:lpstr>समीक्षा</vt:lpstr>
      <vt:lpstr>मूल्यांकन</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MANAGEMENT</dc:title>
  <dc:creator>ss</dc:creator>
  <cp:lastModifiedBy>Administrator</cp:lastModifiedBy>
  <cp:revision>155</cp:revision>
  <dcterms:created xsi:type="dcterms:W3CDTF">2010-10-13T09:59:00Z</dcterms:created>
  <dcterms:modified xsi:type="dcterms:W3CDTF">2025-12-15T05:37:57Z</dcterms:modified>
</cp:coreProperties>
</file>