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7" r:id="rId1"/>
  </p:sldMasterIdLst>
  <p:notesMasterIdLst>
    <p:notesMasterId r:id="rId27"/>
  </p:notesMasterIdLst>
  <p:sldIdLst>
    <p:sldId id="598" r:id="rId2"/>
    <p:sldId id="599" r:id="rId3"/>
    <p:sldId id="600" r:id="rId4"/>
    <p:sldId id="601" r:id="rId5"/>
    <p:sldId id="606" r:id="rId6"/>
    <p:sldId id="602" r:id="rId7"/>
    <p:sldId id="603" r:id="rId8"/>
    <p:sldId id="604" r:id="rId9"/>
    <p:sldId id="607" r:id="rId10"/>
    <p:sldId id="605" r:id="rId11"/>
    <p:sldId id="583" r:id="rId12"/>
    <p:sldId id="582" r:id="rId13"/>
    <p:sldId id="608" r:id="rId14"/>
    <p:sldId id="585" r:id="rId15"/>
    <p:sldId id="586" r:id="rId16"/>
    <p:sldId id="587" r:id="rId17"/>
    <p:sldId id="593" r:id="rId18"/>
    <p:sldId id="595" r:id="rId19"/>
    <p:sldId id="596" r:id="rId20"/>
    <p:sldId id="588" r:id="rId21"/>
    <p:sldId id="589" r:id="rId22"/>
    <p:sldId id="590" r:id="rId23"/>
    <p:sldId id="569" r:id="rId24"/>
    <p:sldId id="597" r:id="rId25"/>
    <p:sldId id="506" r:id="rId26"/>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342900" algn="l" rtl="0" fontAlgn="base">
      <a:spcBef>
        <a:spcPct val="0"/>
      </a:spcBef>
      <a:spcAft>
        <a:spcPct val="0"/>
      </a:spcAft>
      <a:defRPr kern="1200">
        <a:solidFill>
          <a:schemeClr val="tx1"/>
        </a:solidFill>
        <a:latin typeface="Arial" charset="0"/>
        <a:ea typeface="+mn-ea"/>
        <a:cs typeface="+mn-cs"/>
      </a:defRPr>
    </a:lvl2pPr>
    <a:lvl3pPr marL="685800" algn="l" rtl="0" fontAlgn="base">
      <a:spcBef>
        <a:spcPct val="0"/>
      </a:spcBef>
      <a:spcAft>
        <a:spcPct val="0"/>
      </a:spcAft>
      <a:defRPr kern="1200">
        <a:solidFill>
          <a:schemeClr val="tx1"/>
        </a:solidFill>
        <a:latin typeface="Arial" charset="0"/>
        <a:ea typeface="+mn-ea"/>
        <a:cs typeface="+mn-cs"/>
      </a:defRPr>
    </a:lvl3pPr>
    <a:lvl4pPr marL="1028700" algn="l" rtl="0" fontAlgn="base">
      <a:spcBef>
        <a:spcPct val="0"/>
      </a:spcBef>
      <a:spcAft>
        <a:spcPct val="0"/>
      </a:spcAft>
      <a:defRPr kern="1200">
        <a:solidFill>
          <a:schemeClr val="tx1"/>
        </a:solidFill>
        <a:latin typeface="Arial" charset="0"/>
        <a:ea typeface="+mn-ea"/>
        <a:cs typeface="+mn-cs"/>
      </a:defRPr>
    </a:lvl4pPr>
    <a:lvl5pPr marL="1371600" algn="l" rtl="0" fontAlgn="base">
      <a:spcBef>
        <a:spcPct val="0"/>
      </a:spcBef>
      <a:spcAft>
        <a:spcPct val="0"/>
      </a:spcAft>
      <a:defRPr kern="1200">
        <a:solidFill>
          <a:schemeClr val="tx1"/>
        </a:solidFill>
        <a:latin typeface="Arial" charset="0"/>
        <a:ea typeface="+mn-ea"/>
        <a:cs typeface="+mn-cs"/>
      </a:defRPr>
    </a:lvl5pPr>
    <a:lvl6pPr marL="1714500" algn="l" defTabSz="685800" rtl="0" eaLnBrk="1" latinLnBrk="0" hangingPunct="1">
      <a:defRPr kern="1200">
        <a:solidFill>
          <a:schemeClr val="tx1"/>
        </a:solidFill>
        <a:latin typeface="Arial" charset="0"/>
        <a:ea typeface="+mn-ea"/>
        <a:cs typeface="+mn-cs"/>
      </a:defRPr>
    </a:lvl6pPr>
    <a:lvl7pPr marL="2057400" algn="l" defTabSz="685800" rtl="0" eaLnBrk="1" latinLnBrk="0" hangingPunct="1">
      <a:defRPr kern="1200">
        <a:solidFill>
          <a:schemeClr val="tx1"/>
        </a:solidFill>
        <a:latin typeface="Arial" charset="0"/>
        <a:ea typeface="+mn-ea"/>
        <a:cs typeface="+mn-cs"/>
      </a:defRPr>
    </a:lvl7pPr>
    <a:lvl8pPr marL="2400300" algn="l" defTabSz="685800" rtl="0" eaLnBrk="1" latinLnBrk="0" hangingPunct="1">
      <a:defRPr kern="1200">
        <a:solidFill>
          <a:schemeClr val="tx1"/>
        </a:solidFill>
        <a:latin typeface="Arial" charset="0"/>
        <a:ea typeface="+mn-ea"/>
        <a:cs typeface="+mn-cs"/>
      </a:defRPr>
    </a:lvl8pPr>
    <a:lvl9pPr marL="2743200" algn="l" defTabSz="6858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1620">
          <p15:clr>
            <a:srgbClr val="A4A3A4"/>
          </p15:clr>
        </p15:guide>
        <p15:guide id="4"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0" clrIdx="0">
    <p:extLst>
      <p:ext uri="{19B8F6BF-5375-455C-9EA6-DF929625EA0E}">
        <p15:presenceInfo xmlns:p15="http://schemas.microsoft.com/office/powerpoint/2012/main" userId="Administra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40" autoAdjust="0"/>
    <p:restoredTop sz="94660"/>
  </p:normalViewPr>
  <p:slideViewPr>
    <p:cSldViewPr>
      <p:cViewPr varScale="1">
        <p:scale>
          <a:sx n="114" d="100"/>
          <a:sy n="114" d="100"/>
        </p:scale>
        <p:origin x="168" y="96"/>
      </p:cViewPr>
      <p:guideLst>
        <p:guide orient="horz" pos="2160"/>
        <p:guide pos="3840"/>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36"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endParaRPr lang="en-US"/>
          </a:p>
        </p:txBody>
      </p:sp>
      <p:sp>
        <p:nvSpPr>
          <p:cNvPr id="1048737"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fld id="{7BBF21A7-87A5-42AF-9363-7249CACE0514}" type="datetimeFigureOut">
              <a:rPr lang="en-US"/>
              <a:pPr/>
              <a:t>12/15/2025</a:t>
            </a:fld>
            <a:endParaRPr lang="en-US"/>
          </a:p>
        </p:txBody>
      </p:sp>
      <p:sp>
        <p:nvSpPr>
          <p:cNvPr id="1048738"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1048739"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48740"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endParaRPr lang="en-US"/>
          </a:p>
        </p:txBody>
      </p:sp>
      <p:sp>
        <p:nvSpPr>
          <p:cNvPr id="1048741"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fld id="{B8C92FB6-1D6B-4012-9BD9-31E2CB61B332}" type="slidenum">
              <a:rPr lang="en-US"/>
              <a:pPr/>
              <a:t>‹#›</a:t>
            </a:fld>
            <a:endParaRPr lang="en-US"/>
          </a:p>
        </p:txBody>
      </p:sp>
    </p:spTree>
    <p:extLst>
      <p:ext uri="{BB962C8B-B14F-4D97-AF65-F5344CB8AC3E}">
        <p14:creationId xmlns:p14="http://schemas.microsoft.com/office/powerpoint/2010/main" val="7699400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mn-lt"/>
        <a:ea typeface="+mn-ea"/>
        <a:cs typeface="+mn-cs"/>
      </a:defRPr>
    </a:lvl1pPr>
    <a:lvl2pPr marL="342900" algn="l" rtl="0" eaLnBrk="0" fontAlgn="base" hangingPunct="0">
      <a:spcBef>
        <a:spcPct val="30000"/>
      </a:spcBef>
      <a:spcAft>
        <a:spcPct val="0"/>
      </a:spcAft>
      <a:defRPr sz="900" kern="1200">
        <a:solidFill>
          <a:schemeClr val="tx1"/>
        </a:solidFill>
        <a:latin typeface="+mn-lt"/>
        <a:ea typeface="+mn-ea"/>
        <a:cs typeface="+mn-cs"/>
      </a:defRPr>
    </a:lvl2pPr>
    <a:lvl3pPr marL="685800" algn="l" rtl="0" eaLnBrk="0" fontAlgn="base" hangingPunct="0">
      <a:spcBef>
        <a:spcPct val="30000"/>
      </a:spcBef>
      <a:spcAft>
        <a:spcPct val="0"/>
      </a:spcAft>
      <a:defRPr sz="900" kern="1200">
        <a:solidFill>
          <a:schemeClr val="tx1"/>
        </a:solidFill>
        <a:latin typeface="+mn-lt"/>
        <a:ea typeface="+mn-ea"/>
        <a:cs typeface="+mn-cs"/>
      </a:defRPr>
    </a:lvl3pPr>
    <a:lvl4pPr marL="1028700" algn="l" rtl="0" eaLnBrk="0" fontAlgn="base" hangingPunct="0">
      <a:spcBef>
        <a:spcPct val="30000"/>
      </a:spcBef>
      <a:spcAft>
        <a:spcPct val="0"/>
      </a:spcAft>
      <a:defRPr sz="900" kern="1200">
        <a:solidFill>
          <a:schemeClr val="tx1"/>
        </a:solidFill>
        <a:latin typeface="+mn-lt"/>
        <a:ea typeface="+mn-ea"/>
        <a:cs typeface="+mn-cs"/>
      </a:defRPr>
    </a:lvl4pPr>
    <a:lvl5pPr marL="1371600" algn="l" rtl="0" eaLnBrk="0" fontAlgn="base" hangingPunct="0">
      <a:spcBef>
        <a:spcPct val="30000"/>
      </a:spcBef>
      <a:spcAft>
        <a:spcPct val="0"/>
      </a:spcAft>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92FB6-1D6B-4012-9BD9-31E2CB61B332}" type="slidenum">
              <a:rPr lang="en-US" smtClean="0"/>
              <a:pPr/>
              <a:t>2</a:t>
            </a:fld>
            <a:endParaRPr lang="en-US"/>
          </a:p>
        </p:txBody>
      </p:sp>
    </p:spTree>
    <p:extLst>
      <p:ext uri="{BB962C8B-B14F-4D97-AF65-F5344CB8AC3E}">
        <p14:creationId xmlns:p14="http://schemas.microsoft.com/office/powerpoint/2010/main" val="2263498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8C92FB6-1D6B-4012-9BD9-31E2CB61B332}" type="slidenum">
              <a:rPr lang="en-US" smtClean="0"/>
              <a:pPr/>
              <a:t>15</a:t>
            </a:fld>
            <a:endParaRPr lang="en-US"/>
          </a:p>
        </p:txBody>
      </p:sp>
    </p:spTree>
    <p:extLst>
      <p:ext uri="{BB962C8B-B14F-4D97-AF65-F5344CB8AC3E}">
        <p14:creationId xmlns:p14="http://schemas.microsoft.com/office/powerpoint/2010/main" val="2180412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15B64-9C2A-4A3F-A0C1-C199010434A3}" type="slidenum">
              <a:rPr lang="en-US" smtClean="0"/>
              <a:pPr/>
              <a:t>‹#›</a:t>
            </a:fld>
            <a:endParaRPr lang="en-US"/>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6ED3A-752F-462F-8639-BFBD5B821D6D}" type="slidenum">
              <a:rPr lang="en-US" smtClean="0"/>
              <a:pPr/>
              <a:t>‹#›</a:t>
            </a:fld>
            <a:endParaRPr lang="en-U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05981"/>
            <a:ext cx="27432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05981"/>
            <a:ext cx="80772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01B514-244A-4B36-BBA5-38DDD20DD45F}" type="slidenum">
              <a:rPr lang="en-US" smtClean="0"/>
              <a:pPr/>
              <a:t>‹#›</a:t>
            </a:fld>
            <a:endParaRPr lang="en-US"/>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1048677" name="Title 1"/>
          <p:cNvSpPr>
            <a:spLocks noGrp="1"/>
          </p:cNvSpPr>
          <p:nvPr>
            <p:ph type="title"/>
          </p:nvPr>
        </p:nvSpPr>
        <p:spPr>
          <a:xfrm>
            <a:off x="457200" y="205979"/>
            <a:ext cx="8229600" cy="857250"/>
          </a:xfrm>
        </p:spPr>
        <p:txBody>
          <a:bodyPr/>
          <a:lstStyle/>
          <a:p>
            <a:r>
              <a:rPr lang="en-US"/>
              <a:t>Click to edit Master title style</a:t>
            </a:r>
            <a:endParaRPr lang="en-IN"/>
          </a:p>
        </p:txBody>
      </p:sp>
      <p:sp>
        <p:nvSpPr>
          <p:cNvPr id="1048678" name="Date Placeholder 2"/>
          <p:cNvSpPr>
            <a:spLocks noGrp="1"/>
          </p:cNvSpPr>
          <p:nvPr>
            <p:ph type="dt" sz="half" idx="10"/>
          </p:nvPr>
        </p:nvSpPr>
        <p:spPr/>
        <p:txBody>
          <a:bodyPr/>
          <a:lstStyle/>
          <a:p>
            <a:fld id="{B43D2E03-62EC-47C2-B157-0A8BFEB471E9}" type="datetime1">
              <a:rPr lang="en-US" altLang="en-US"/>
              <a:pPr/>
              <a:t>12/15/2025</a:t>
            </a:fld>
            <a:endParaRPr lang="en-US" sz="1400" dirty="0">
              <a:solidFill>
                <a:schemeClr val="tx1"/>
              </a:solidFill>
            </a:endParaRPr>
          </a:p>
        </p:txBody>
      </p:sp>
      <p:sp>
        <p:nvSpPr>
          <p:cNvPr id="1048679" name="Footer Placeholder 3"/>
          <p:cNvSpPr>
            <a:spLocks noGrp="1"/>
          </p:cNvSpPr>
          <p:nvPr>
            <p:ph type="ftr" sz="quarter" idx="11"/>
          </p:nvPr>
        </p:nvSpPr>
        <p:spPr/>
        <p:txBody>
          <a:bodyPr/>
          <a:lstStyle/>
          <a:p>
            <a:endParaRPr lang="en-US"/>
          </a:p>
        </p:txBody>
      </p:sp>
      <p:sp>
        <p:nvSpPr>
          <p:cNvPr id="1048680" name="Slide Number Placeholder 4"/>
          <p:cNvSpPr>
            <a:spLocks noGrp="1"/>
          </p:cNvSpPr>
          <p:nvPr>
            <p:ph type="sldNum" sz="quarter" idx="12"/>
          </p:nvPr>
        </p:nvSpPr>
        <p:spPr/>
        <p:txBody>
          <a:bodyPr/>
          <a:lstStyle/>
          <a:p>
            <a:fld id="{30DD42D9-8E81-4DBB-84E8-4AFC65CEFD44}" type="slidenum">
              <a:rPr lang="en-US" altLang="en-US"/>
              <a:pPr/>
              <a:t>‹#›</a:t>
            </a:fld>
            <a:endParaRPr lang="en-US" sz="1400" dirty="0">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137E4-AAE9-4D21-9C2D-5ABF3E2C9F5C}" type="slidenum">
              <a:rPr lang="en-US" smtClean="0"/>
              <a:pPr/>
              <a:t>‹#›</a:t>
            </a:fld>
            <a:endParaRPr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8"/>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400">
                <a:solidFill>
                  <a:schemeClr val="tx1">
                    <a:tint val="75000"/>
                  </a:schemeClr>
                </a:solidFill>
              </a:defRPr>
            </a:lvl2pPr>
            <a:lvl3pPr marL="685800" indent="0">
              <a:buNone/>
              <a:defRPr sz="1200">
                <a:solidFill>
                  <a:schemeClr val="tx1">
                    <a:tint val="75000"/>
                  </a:schemeClr>
                </a:solidFill>
              </a:defRPr>
            </a:lvl3pPr>
            <a:lvl4pPr marL="1028700" indent="0">
              <a:buNone/>
              <a:defRPr sz="1100">
                <a:solidFill>
                  <a:schemeClr val="tx1">
                    <a:tint val="75000"/>
                  </a:schemeClr>
                </a:solidFill>
              </a:defRPr>
            </a:lvl4pPr>
            <a:lvl5pPr marL="1371600" indent="0">
              <a:buNone/>
              <a:defRPr sz="1100">
                <a:solidFill>
                  <a:schemeClr val="tx1">
                    <a:tint val="75000"/>
                  </a:schemeClr>
                </a:solidFill>
              </a:defRPr>
            </a:lvl5pPr>
            <a:lvl6pPr marL="1714500" indent="0">
              <a:buNone/>
              <a:defRPr sz="1100">
                <a:solidFill>
                  <a:schemeClr val="tx1">
                    <a:tint val="75000"/>
                  </a:schemeClr>
                </a:solidFill>
              </a:defRPr>
            </a:lvl6pPr>
            <a:lvl7pPr marL="2057400" indent="0">
              <a:buNone/>
              <a:defRPr sz="1100">
                <a:solidFill>
                  <a:schemeClr val="tx1">
                    <a:tint val="75000"/>
                  </a:schemeClr>
                </a:solidFill>
              </a:defRPr>
            </a:lvl7pPr>
            <a:lvl8pPr marL="2400300" indent="0">
              <a:buNone/>
              <a:defRPr sz="1100">
                <a:solidFill>
                  <a:schemeClr val="tx1">
                    <a:tint val="75000"/>
                  </a:schemeClr>
                </a:solidFill>
              </a:defRPr>
            </a:lvl8pPr>
            <a:lvl9pPr marL="2743200"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44357-E0D8-4938-8BB3-7B1B388582E4}" type="slidenum">
              <a:rPr lang="en-US" smtClean="0"/>
              <a:pPr/>
              <a:t>‹#›</a:t>
            </a:fld>
            <a:endParaRPr lang="en-US"/>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200153"/>
            <a:ext cx="5410200" cy="3394472"/>
          </a:xfr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200153"/>
            <a:ext cx="5410200" cy="3394472"/>
          </a:xfr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3B712-1258-4B94-AE3A-5A8557E8C9FC}" type="slidenum">
              <a:rPr lang="en-US" smtClean="0"/>
              <a:pPr/>
              <a:t>‹#›</a:t>
            </a:fld>
            <a:endParaRPr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18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3B3F72-C2F5-4307-B3F6-0511B1093F0C}" type="slidenum">
              <a:rPr lang="en-US" smtClean="0"/>
              <a:pPr/>
              <a:t>‹#›</a:t>
            </a:fld>
            <a:endParaRPr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561EBF-5C6F-4394-ACB4-FA51FEAB271A}" type="slidenum">
              <a:rPr lang="en-US" smtClean="0"/>
              <a:pPr/>
              <a:t>‹#›</a:t>
            </a:fld>
            <a:endParaRPr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201882-DE38-47EB-99A5-EA7DC7A81F7E}" type="slidenum">
              <a:rPr lang="en-US" smtClean="0"/>
              <a:pPr/>
              <a:t>‹#›</a:t>
            </a:fld>
            <a:endParaRPr lang="en-US"/>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90"/>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8"/>
            <a:ext cx="3008313" cy="3518297"/>
          </a:xfrm>
        </p:spPr>
        <p:txBody>
          <a:bodyPr/>
          <a:lstStyle>
            <a:lvl1pPr marL="0" indent="0">
              <a:buNone/>
              <a:defRPr sz="1100"/>
            </a:lvl1pPr>
            <a:lvl2pPr marL="342900" indent="0">
              <a:buNone/>
              <a:defRPr sz="900"/>
            </a:lvl2pPr>
            <a:lvl3pPr marL="685800" indent="0">
              <a:buNone/>
              <a:defRPr sz="800"/>
            </a:lvl3pPr>
            <a:lvl4pPr marL="1028700" indent="0">
              <a:buNone/>
              <a:defRPr sz="700"/>
            </a:lvl4pPr>
            <a:lvl5pPr marL="1371600" indent="0">
              <a:buNone/>
              <a:defRPr sz="700"/>
            </a:lvl5pPr>
            <a:lvl6pPr marL="1714500" indent="0">
              <a:buNone/>
              <a:defRPr sz="700"/>
            </a:lvl6pPr>
            <a:lvl7pPr marL="2057400" indent="0">
              <a:buNone/>
              <a:defRPr sz="700"/>
            </a:lvl7pPr>
            <a:lvl8pPr marL="2400300" indent="0">
              <a:buNone/>
              <a:defRPr sz="700"/>
            </a:lvl8pPr>
            <a:lvl9pPr marL="2743200"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6B5B1B-B20D-44C0-8E17-07339EB61DDD}" type="slidenum">
              <a:rPr lang="en-US" smtClean="0"/>
              <a:pPr/>
              <a:t>‹#›</a:t>
            </a:fld>
            <a:endParaRPr lang="en-US"/>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100"/>
            </a:lvl1pPr>
            <a:lvl2pPr marL="342900" indent="0">
              <a:buNone/>
              <a:defRPr sz="900"/>
            </a:lvl2pPr>
            <a:lvl3pPr marL="685800" indent="0">
              <a:buNone/>
              <a:defRPr sz="800"/>
            </a:lvl3pPr>
            <a:lvl4pPr marL="1028700" indent="0">
              <a:buNone/>
              <a:defRPr sz="700"/>
            </a:lvl4pPr>
            <a:lvl5pPr marL="1371600" indent="0">
              <a:buNone/>
              <a:defRPr sz="700"/>
            </a:lvl5pPr>
            <a:lvl6pPr marL="1714500" indent="0">
              <a:buNone/>
              <a:defRPr sz="700"/>
            </a:lvl6pPr>
            <a:lvl7pPr marL="2057400" indent="0">
              <a:buNone/>
              <a:defRPr sz="700"/>
            </a:lvl7pPr>
            <a:lvl8pPr marL="2400300" indent="0">
              <a:buNone/>
              <a:defRPr sz="700"/>
            </a:lvl8pPr>
            <a:lvl9pPr marL="2743200"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6BBA4-3203-4371-A5C7-749D78E9BD5E}" type="slidenum">
              <a:rPr lang="en-US" smtClean="0"/>
              <a:pPr/>
              <a:t>‹#›</a:t>
            </a:fld>
            <a:endParaRPr lang="en-US"/>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p:cNvSpPr>
            <a:spLocks noGrp="1"/>
          </p:cNvSpPr>
          <p:nvPr>
            <p:ph type="body" idx="1"/>
          </p:nvPr>
        </p:nvSpPr>
        <p:spPr>
          <a:xfrm>
            <a:off x="457200" y="1200153"/>
            <a:ext cx="8229600" cy="3394472"/>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5"/>
            <a:ext cx="2133600" cy="273844"/>
          </a:xfrm>
          <a:prstGeom prst="rect">
            <a:avLst/>
          </a:prstGeom>
        </p:spPr>
        <p:txBody>
          <a:bodyPr vert="horz" lIns="68580" tIns="34290" rIns="68580" bIns="34290" rtlCol="0" anchor="ctr"/>
          <a:lstStyle>
            <a:lvl1pPr algn="l">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4767265"/>
            <a:ext cx="28956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5"/>
            <a:ext cx="21336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715042FC-BB99-4DDE-A4D7-E65770C898F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898"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3">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3">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898"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898"/>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7" presetID="37" presetClass="entr" presetSubtype="0" fill="hold" grpId="0"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49E984-7B31-E4A9-BE54-183EBE6F3D74}"/>
              </a:ext>
            </a:extLst>
          </p:cNvPr>
          <p:cNvSpPr txBox="1"/>
          <p:nvPr/>
        </p:nvSpPr>
        <p:spPr>
          <a:xfrm>
            <a:off x="323527" y="1689794"/>
            <a:ext cx="8640961" cy="700192"/>
          </a:xfrm>
          <a:prstGeom prst="rect">
            <a:avLst/>
          </a:prstGeom>
          <a:solidFill>
            <a:srgbClr val="FFC000"/>
          </a:solidFill>
        </p:spPr>
        <p:txBody>
          <a:bodyPr wrap="square" lIns="68580" tIns="34290" rIns="68580" bIns="34290">
            <a:spAutoFit/>
          </a:bodyPr>
          <a:lstStyle/>
          <a:p>
            <a:pPr algn="ctr"/>
            <a:r>
              <a:rPr lang="hi-IN" sz="4100" b="1" dirty="0">
                <a:latin typeface="Times New Roman" pitchFamily="18" charset="0"/>
                <a:cs typeface="Times New Roman" pitchFamily="18" charset="0"/>
              </a:rPr>
              <a:t>जलीय आपदा प्रतिक्रिया पाठ्यक्रम –परिचय </a:t>
            </a:r>
            <a:endParaRPr lang="en-IN" sz="4100" b="1" dirty="0">
              <a:latin typeface="Times New Roman" pitchFamily="18" charset="0"/>
              <a:cs typeface="Times New Roman" pitchFamily="18" charset="0"/>
            </a:endParaRPr>
          </a:p>
        </p:txBody>
      </p:sp>
      <p:pic>
        <p:nvPicPr>
          <p:cNvPr id="6" name="Picture 5" descr="WhatsApp Image 2025-07-26 at 15.59.37_2908246e.jpg"/>
          <p:cNvPicPr>
            <a:picLocks noChangeAspect="1"/>
          </p:cNvPicPr>
          <p:nvPr/>
        </p:nvPicPr>
        <p:blipFill>
          <a:blip r:embed="rId2" cstate="print"/>
          <a:srcRect/>
          <a:stretch>
            <a:fillRect/>
          </a:stretch>
        </p:blipFill>
        <p:spPr>
          <a:xfrm>
            <a:off x="11480" y="680"/>
            <a:ext cx="1608192" cy="1346934"/>
          </a:xfrm>
          <a:prstGeom prst="rect">
            <a:avLst/>
          </a:prstGeom>
        </p:spPr>
      </p:pic>
      <p:pic>
        <p:nvPicPr>
          <p:cNvPr id="7" name="Picture 6" descr="WhatsApp Image 2025-07-26 at 15.59.37_22796532.jpg"/>
          <p:cNvPicPr>
            <a:picLocks noChangeAspect="1"/>
          </p:cNvPicPr>
          <p:nvPr/>
        </p:nvPicPr>
        <p:blipFill>
          <a:blip r:embed="rId3" cstate="print"/>
          <a:srcRect/>
          <a:stretch>
            <a:fillRect/>
          </a:stretch>
        </p:blipFill>
        <p:spPr>
          <a:xfrm>
            <a:off x="7740352" y="0"/>
            <a:ext cx="1403648" cy="1275606"/>
          </a:xfrm>
          <a:prstGeom prst="rect">
            <a:avLst/>
          </a:prstGeom>
        </p:spPr>
      </p:pic>
      <p:sp>
        <p:nvSpPr>
          <p:cNvPr id="4" name="Subtitle 3"/>
          <p:cNvSpPr>
            <a:spLocks noGrp="1"/>
          </p:cNvSpPr>
          <p:nvPr>
            <p:ph type="subTitle" idx="1"/>
          </p:nvPr>
        </p:nvSpPr>
        <p:spPr>
          <a:xfrm>
            <a:off x="4932040" y="4083918"/>
            <a:ext cx="3272408" cy="597626"/>
          </a:xfrm>
        </p:spPr>
        <p:txBody>
          <a:bodyPr>
            <a:normAutofit fontScale="70000" lnSpcReduction="20000"/>
          </a:bodyPr>
          <a:lstStyle/>
          <a:p>
            <a:r>
              <a:rPr lang="en-IN" b="1" dirty="0"/>
              <a:t>  </a:t>
            </a:r>
            <a:r>
              <a:rPr lang="hi-IN" b="1" dirty="0">
                <a:solidFill>
                  <a:srgbClr val="C00000"/>
                </a:solidFill>
              </a:rPr>
              <a:t>निरीक्षक</a:t>
            </a:r>
            <a:r>
              <a:rPr lang="en-IN" b="1" dirty="0">
                <a:solidFill>
                  <a:srgbClr val="C00000"/>
                </a:solidFill>
              </a:rPr>
              <a:t>:</a:t>
            </a:r>
            <a:r>
              <a:rPr lang="hi-IN" b="1" dirty="0">
                <a:solidFill>
                  <a:srgbClr val="C00000"/>
                </a:solidFill>
              </a:rPr>
              <a:t> किशन लाल</a:t>
            </a:r>
            <a:endParaRPr lang="en-IN" b="1" dirty="0">
              <a:solidFill>
                <a:srgbClr val="C00000"/>
              </a:solidFill>
            </a:endParaRPr>
          </a:p>
          <a:p>
            <a:r>
              <a:rPr lang="hi-IN" b="1" dirty="0">
                <a:solidFill>
                  <a:srgbClr val="C00000"/>
                </a:solidFill>
              </a:rPr>
              <a:t> </a:t>
            </a:r>
            <a:r>
              <a:rPr lang="en-IN" b="1" dirty="0">
                <a:solidFill>
                  <a:srgbClr val="C00000"/>
                </a:solidFill>
              </a:rPr>
              <a:t> </a:t>
            </a:r>
            <a:r>
              <a:rPr lang="en-IN" b="1" dirty="0" smtClean="0">
                <a:solidFill>
                  <a:srgbClr val="C00000"/>
                </a:solidFill>
              </a:rPr>
              <a:t>         </a:t>
            </a:r>
            <a:r>
              <a:rPr lang="hi-IN" b="1" dirty="0">
                <a:solidFill>
                  <a:srgbClr val="C00000"/>
                </a:solidFill>
              </a:rPr>
              <a:t>01 वी वाहिनी, रा.आ.मो.बल</a:t>
            </a:r>
            <a:endParaRPr lang="en-IN" dirty="0">
              <a:solidFill>
                <a:srgbClr val="C00000"/>
              </a:solidFill>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156620"/>
            <a:ext cx="8208912" cy="3566596"/>
          </a:xfrm>
        </p:spPr>
        <p:txBody>
          <a:bodyPr>
            <a:noAutofit/>
          </a:bodyPr>
          <a:lstStyle/>
          <a:p>
            <a:pPr marL="0" indent="0" algn="just" eaLnBrk="0" fontAlgn="base" hangingPunct="0">
              <a:lnSpc>
                <a:spcPct val="150000"/>
              </a:lnSpc>
              <a:spcBef>
                <a:spcPct val="0"/>
              </a:spcBef>
              <a:spcAft>
                <a:spcPct val="0"/>
              </a:spcAft>
              <a:buFontTx/>
              <a:buChar char="•"/>
            </a:pPr>
            <a:r>
              <a:rPr lang="hi-IN" altLang="en-US" sz="2000" b="1" dirty="0">
                <a:latin typeface="Times New Roman" panose="02020603050405020304" pitchFamily="18" charset="0"/>
                <a:cs typeface="Times New Roman" panose="02020603050405020304" pitchFamily="18" charset="0"/>
              </a:rPr>
              <a:t>टीम समन्वय और संचार: </a:t>
            </a:r>
            <a:r>
              <a:rPr lang="hi-IN" altLang="en-US" sz="2000" dirty="0">
                <a:latin typeface="Times New Roman" panose="02020603050405020304" pitchFamily="18" charset="0"/>
                <a:cs typeface="Times New Roman" panose="02020603050405020304" pitchFamily="18" charset="0"/>
              </a:rPr>
              <a:t>प्रशिक्षण टीम वर्क और संचार कौशल को बढ़ाता है, जो कई उत्तरदाताओं से जुड़े जटिल बचाव कार्यों में महत्वपूर्ण हैं।</a:t>
            </a:r>
          </a:p>
          <a:p>
            <a:pPr marL="0" indent="0" algn="just" eaLnBrk="0" fontAlgn="base" hangingPunct="0">
              <a:lnSpc>
                <a:spcPct val="150000"/>
              </a:lnSpc>
              <a:spcBef>
                <a:spcPct val="0"/>
              </a:spcBef>
              <a:spcAft>
                <a:spcPct val="0"/>
              </a:spcAft>
              <a:buFontTx/>
              <a:buChar char="•"/>
            </a:pPr>
            <a:r>
              <a:rPr lang="hi-IN" altLang="en-US" sz="2000" b="1" dirty="0">
                <a:latin typeface="Times New Roman" panose="02020603050405020304" pitchFamily="18" charset="0"/>
                <a:cs typeface="Times New Roman" panose="02020603050405020304" pitchFamily="18" charset="0"/>
              </a:rPr>
              <a:t>उपकरण का उपयोग: </a:t>
            </a:r>
            <a:r>
              <a:rPr lang="hi-IN" altLang="en-US" sz="2000" dirty="0">
                <a:latin typeface="Times New Roman" panose="02020603050405020304" pitchFamily="18" charset="0"/>
                <a:cs typeface="Times New Roman" panose="02020603050405020304" pitchFamily="18" charset="0"/>
              </a:rPr>
              <a:t>यह प्रतिभागियों को रस्सियों, जीवन बनियान और बचाव बोर्ड जैसे बचाव उपकरणों से परिचित कराता है, जो वास्तविक आपात स्थितियों के दौरान प्रभावी उपयोग सुनिश्चित करता है।</a:t>
            </a:r>
          </a:p>
          <a:p>
            <a:pPr marL="0" indent="0" algn="just" eaLnBrk="0" fontAlgn="base" hangingPunct="0">
              <a:lnSpc>
                <a:spcPct val="150000"/>
              </a:lnSpc>
              <a:spcBef>
                <a:spcPct val="0"/>
              </a:spcBef>
              <a:spcAft>
                <a:spcPct val="0"/>
              </a:spcAft>
              <a:buFontTx/>
              <a:buChar char="•"/>
            </a:pPr>
            <a:r>
              <a:rPr lang="hi-IN" altLang="en-US" sz="2000" b="1" dirty="0">
                <a:latin typeface="Times New Roman" panose="02020603050405020304" pitchFamily="18" charset="0"/>
                <a:cs typeface="Times New Roman" panose="02020603050405020304" pitchFamily="18" charset="0"/>
              </a:rPr>
              <a:t>सामुदायिक सुरक्षा: </a:t>
            </a:r>
            <a:r>
              <a:rPr lang="hi-IN" altLang="en-US" sz="2000" dirty="0">
                <a:latin typeface="Times New Roman" panose="02020603050405020304" pitchFamily="18" charset="0"/>
                <a:cs typeface="Times New Roman" panose="02020603050405020304" pitchFamily="18" charset="0"/>
              </a:rPr>
              <a:t>एक अच्छी तरह से प्रशिक्षित जल बचाव दल एक समुदाय की समग्र सुरक्षा और लचीलापन में योगदान देता है, विशेष रूप से पानी के निकायों के </a:t>
            </a:r>
            <a:r>
              <a:rPr lang="hi-IN" altLang="en-US" sz="2000" dirty="0" smtClean="0">
                <a:latin typeface="Times New Roman" panose="02020603050405020304" pitchFamily="18" charset="0"/>
                <a:cs typeface="Times New Roman" panose="02020603050405020304" pitchFamily="18" charset="0"/>
              </a:rPr>
              <a:t>पास</a:t>
            </a:r>
            <a:r>
              <a:rPr lang="en-IN" alt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B7874573-378A-E30B-3D16-430CBEE775D8}"/>
              </a:ext>
            </a:extLst>
          </p:cNvPr>
          <p:cNvSpPr txBox="1"/>
          <p:nvPr/>
        </p:nvSpPr>
        <p:spPr>
          <a:xfrm>
            <a:off x="1448752" y="420284"/>
            <a:ext cx="5621846" cy="392415"/>
          </a:xfrm>
          <a:prstGeom prst="rect">
            <a:avLst/>
          </a:prstGeom>
          <a:noFill/>
        </p:spPr>
        <p:txBody>
          <a:bodyPr wrap="square" lIns="68580" tIns="34290" rIns="68580" bIns="34290">
            <a:spAutoFit/>
          </a:bodyPr>
          <a:lstStyle/>
          <a:p>
            <a:pPr algn="ctr"/>
            <a:r>
              <a:rPr lang="en-US" sz="2100" u="sng" dirty="0">
                <a:latin typeface="Algerian" panose="04020705040A02060702" pitchFamily="82" charset="0"/>
              </a:rPr>
              <a:t>SIGNIFICANCE OF WATER RESCUE TRAINING</a:t>
            </a:r>
            <a:endParaRPr lang="en-IN" sz="2100" dirty="0"/>
          </a:p>
        </p:txBody>
      </p:sp>
      <p:sp>
        <p:nvSpPr>
          <p:cNvPr id="2" name="Title 6">
            <a:extLst>
              <a:ext uri="{FF2B5EF4-FFF2-40B4-BE49-F238E27FC236}">
                <a16:creationId xmlns:a16="http://schemas.microsoft.com/office/drawing/2014/main" xmlns="" id="{F05BD81B-7C75-79F8-66AD-7BEC4B14DE4D}"/>
              </a:ext>
            </a:extLst>
          </p:cNvPr>
          <p:cNvSpPr>
            <a:spLocks noGrp="1"/>
          </p:cNvSpPr>
          <p:nvPr>
            <p:ph type="title"/>
          </p:nvPr>
        </p:nvSpPr>
        <p:spPr>
          <a:xfrm>
            <a:off x="1187625" y="680"/>
            <a:ext cx="6768752" cy="986893"/>
          </a:xfrm>
          <a:solidFill>
            <a:srgbClr val="FFC000"/>
          </a:solidFill>
        </p:spPr>
        <p:txBody>
          <a:bodyPr>
            <a:noAutofit/>
          </a:bodyPr>
          <a:lstStyle/>
          <a:p>
            <a:pPr algn="l"/>
            <a:r>
              <a:rPr lang="en-IN" sz="4000" b="1" dirty="0" smtClean="0">
                <a:latin typeface="Times New Roman" panose="02020603050405020304" pitchFamily="18" charset="0"/>
                <a:cs typeface="Times New Roman" panose="02020603050405020304" pitchFamily="18" charset="0"/>
              </a:rPr>
              <a:t>                  </a:t>
            </a:r>
            <a:r>
              <a:rPr lang="hi-IN" sz="4000" b="1" dirty="0" smtClean="0">
                <a:latin typeface="Times New Roman" panose="02020603050405020304" pitchFamily="18" charset="0"/>
                <a:cs typeface="Times New Roman" panose="02020603050405020304" pitchFamily="18" charset="0"/>
              </a:rPr>
              <a:t>लगातार</a:t>
            </a:r>
            <a:endParaRPr lang="en-IN" sz="4000"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085850"/>
            <a:ext cx="7416824" cy="3600450"/>
          </a:xfrm>
        </p:spPr>
        <p:txBody>
          <a:bodyPr>
            <a:normAutofit lnSpcReduction="10000"/>
          </a:bodyPr>
          <a:lstStyle/>
          <a:p>
            <a:pPr algn="just"/>
            <a:r>
              <a:rPr lang="hi-IN" sz="2000" dirty="0">
                <a:latin typeface="Times New Roman" panose="02020603050405020304" pitchFamily="18" charset="0"/>
                <a:cs typeface="Times New Roman" panose="02020603050405020304" pitchFamily="18" charset="0"/>
              </a:rPr>
              <a:t>कभी अकेले तैरना नहीं चाहिए।</a:t>
            </a:r>
          </a:p>
          <a:p>
            <a:pPr algn="just"/>
            <a:r>
              <a:rPr lang="hi-IN" sz="2000" dirty="0">
                <a:latin typeface="Times New Roman" panose="02020603050405020304" pitchFamily="18" charset="0"/>
                <a:cs typeface="Times New Roman" panose="02020603050405020304" pitchFamily="18" charset="0"/>
              </a:rPr>
              <a:t>केवल कूदें और गोता लगाएँ जहाँ यह सुरक्षित है।</a:t>
            </a:r>
          </a:p>
          <a:p>
            <a:pPr algn="just"/>
            <a:r>
              <a:rPr lang="hi-IN" sz="2000" dirty="0">
                <a:latin typeface="Times New Roman" panose="02020603050405020304" pitchFamily="18" charset="0"/>
                <a:cs typeface="Times New Roman" panose="02020603050405020304" pitchFamily="18" charset="0"/>
              </a:rPr>
              <a:t>जल सुरक्षा कौशल सीखना और अभ्यास करना।</a:t>
            </a:r>
          </a:p>
          <a:p>
            <a:pPr algn="just"/>
            <a:r>
              <a:rPr lang="hi-IN" sz="2000" dirty="0">
                <a:latin typeface="Times New Roman" panose="02020603050405020304" pitchFamily="18" charset="0"/>
                <a:cs typeface="Times New Roman" panose="02020603050405020304" pitchFamily="18" charset="0"/>
              </a:rPr>
              <a:t>आराम के लिए </a:t>
            </a:r>
            <a:r>
              <a:rPr lang="hi-IN" sz="2000" dirty="0" smtClean="0">
                <a:latin typeface="Times New Roman" panose="02020603050405020304" pitchFamily="18" charset="0"/>
                <a:cs typeface="Times New Roman" panose="02020603050405020304" pitchFamily="18" charset="0"/>
              </a:rPr>
              <a:t> </a:t>
            </a:r>
            <a:r>
              <a:rPr lang="hi-IN" sz="2000" dirty="0">
                <a:latin typeface="Times New Roman" panose="02020603050405020304" pitchFamily="18" charset="0"/>
                <a:cs typeface="Times New Roman" panose="02020603050405020304" pitchFamily="18" charset="0"/>
              </a:rPr>
              <a:t>फ्लोट रहें।</a:t>
            </a:r>
          </a:p>
          <a:p>
            <a:pPr algn="just"/>
            <a:r>
              <a:rPr lang="hi-IN" sz="2000" dirty="0">
                <a:latin typeface="Times New Roman" panose="02020603050405020304" pitchFamily="18" charset="0"/>
                <a:cs typeface="Times New Roman" panose="02020603050405020304" pitchFamily="18" charset="0"/>
              </a:rPr>
              <a:t>दूसरों को पानी के नीचे न धकेलें।</a:t>
            </a:r>
          </a:p>
          <a:p>
            <a:pPr algn="just"/>
            <a:r>
              <a:rPr lang="hi-IN" sz="2000" dirty="0">
                <a:latin typeface="Times New Roman" panose="02020603050405020304" pitchFamily="18" charset="0"/>
                <a:cs typeface="Times New Roman" panose="02020603050405020304" pitchFamily="18" charset="0"/>
              </a:rPr>
              <a:t>बचाव के लिए उपयुक्त उपकरण होना।</a:t>
            </a:r>
          </a:p>
          <a:p>
            <a:pPr algn="just"/>
            <a:r>
              <a:rPr lang="hi-IN" sz="2000" dirty="0">
                <a:latin typeface="Times New Roman" panose="02020603050405020304" pitchFamily="18" charset="0"/>
                <a:cs typeface="Times New Roman" panose="02020603050405020304" pitchFamily="18" charset="0"/>
              </a:rPr>
              <a:t>पोल, रस्सी आदि द्वारा बचाव के लिए पहुंचें।</a:t>
            </a:r>
          </a:p>
          <a:p>
            <a:pPr algn="just"/>
            <a:r>
              <a:rPr lang="hi-IN" sz="2000" dirty="0">
                <a:latin typeface="Times New Roman" panose="02020603050405020304" pitchFamily="18" charset="0"/>
                <a:cs typeface="Times New Roman" panose="02020603050405020304" pitchFamily="18" charset="0"/>
              </a:rPr>
              <a:t>किनारे के बगल में तैरें।</a:t>
            </a:r>
          </a:p>
          <a:p>
            <a:pPr algn="just"/>
            <a:r>
              <a:rPr lang="hi-IN" sz="2000" dirty="0">
                <a:latin typeface="Times New Roman" panose="02020603050405020304" pitchFamily="18" charset="0"/>
                <a:cs typeface="Times New Roman" panose="02020603050405020304" pitchFamily="18" charset="0"/>
              </a:rPr>
              <a:t>खतरे से दूर रखें।</a:t>
            </a:r>
          </a:p>
          <a:p>
            <a:pPr algn="just"/>
            <a:r>
              <a:rPr lang="hi-IN" sz="2000" dirty="0">
                <a:latin typeface="Times New Roman" panose="02020603050405020304" pitchFamily="18" charset="0"/>
                <a:cs typeface="Times New Roman" panose="02020603050405020304" pitchFamily="18" charset="0"/>
              </a:rPr>
              <a:t>पानी में धीरे-धीरे प्रवेश और निकास</a:t>
            </a:r>
            <a:endParaRPr lang="en-US" dirty="0"/>
          </a:p>
        </p:txBody>
      </p:sp>
      <p:sp>
        <p:nvSpPr>
          <p:cNvPr id="4" name="Title 6">
            <a:extLst>
              <a:ext uri="{FF2B5EF4-FFF2-40B4-BE49-F238E27FC236}">
                <a16:creationId xmlns:a16="http://schemas.microsoft.com/office/drawing/2014/main" xmlns="" id="{128CA4B5-D219-0886-17A8-526B250ABA2F}"/>
              </a:ext>
            </a:extLst>
          </p:cNvPr>
          <p:cNvSpPr>
            <a:spLocks noGrp="1"/>
          </p:cNvSpPr>
          <p:nvPr>
            <p:ph type="title"/>
          </p:nvPr>
        </p:nvSpPr>
        <p:spPr>
          <a:xfrm>
            <a:off x="457200" y="51470"/>
            <a:ext cx="8229600" cy="857250"/>
          </a:xfrm>
          <a:solidFill>
            <a:srgbClr val="FFC000"/>
          </a:solidFill>
        </p:spPr>
        <p:txBody>
          <a:bodyPr>
            <a:normAutofit/>
          </a:bodyPr>
          <a:lstStyle/>
          <a:p>
            <a:r>
              <a:rPr lang="hi-IN" sz="3200" b="1" dirty="0">
                <a:latin typeface="Times New Roman" panose="02020603050405020304" pitchFamily="18" charset="0"/>
                <a:cs typeface="Times New Roman" panose="02020603050405020304" pitchFamily="18" charset="0"/>
              </a:rPr>
              <a:t>सुरक्षित जल अभ्यास</a:t>
            </a:r>
            <a:endParaRPr lang="en-IN" sz="3200" b="1"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hi-IN" u="sng" dirty="0"/>
              <a:t>शांत रहो</a:t>
            </a:r>
            <a:endParaRPr lang="hi-IN" sz="2000" u="sng" dirty="0">
              <a:latin typeface="Times New Roman" panose="02020603050405020304" pitchFamily="18" charset="0"/>
            </a:endParaRPr>
          </a:p>
          <a:p>
            <a:pPr marL="0" indent="0">
              <a:buNone/>
            </a:pPr>
            <a:r>
              <a:rPr lang="hi-IN" sz="1600" dirty="0" smtClean="0"/>
              <a:t>घबराहट से ऊर्जा की बर्बादी होती है</a:t>
            </a:r>
            <a:r>
              <a:rPr lang="en-US" sz="1600" dirty="0" smtClean="0"/>
              <a:t> </a:t>
            </a:r>
            <a:r>
              <a:rPr lang="hi-IN" sz="2000" dirty="0" smtClean="0">
                <a:latin typeface="Times New Roman" panose="02020603050405020304" pitchFamily="18" charset="0"/>
                <a:cs typeface="Times New Roman" panose="02020603050405020304" pitchFamily="18" charset="0"/>
              </a:rPr>
              <a:t>और </a:t>
            </a:r>
            <a:r>
              <a:rPr lang="hi-IN" sz="2000" dirty="0">
                <a:latin typeface="Times New Roman" panose="02020603050405020304" pitchFamily="18" charset="0"/>
                <a:cs typeface="Times New Roman" panose="02020603050405020304" pitchFamily="18" charset="0"/>
              </a:rPr>
              <a:t>हाइपरवेंटिलेशन का कारण बनता है। अपनी श्वास को नियंत्रित करने और अपने </a:t>
            </a:r>
            <a:r>
              <a:rPr lang="en-IN" sz="2000" dirty="0" smtClean="0">
                <a:latin typeface="Times New Roman" panose="02020603050405020304" pitchFamily="18" charset="0"/>
                <a:cs typeface="Times New Roman" panose="02020603050405020304" pitchFamily="18" charset="0"/>
              </a:rPr>
              <a:t>(AAS PAAS K) </a:t>
            </a:r>
            <a:r>
              <a:rPr lang="hi-IN" sz="2000" dirty="0" smtClean="0">
                <a:latin typeface="Times New Roman" panose="02020603050405020304" pitchFamily="18" charset="0"/>
                <a:cs typeface="Times New Roman" panose="02020603050405020304" pitchFamily="18" charset="0"/>
              </a:rPr>
              <a:t>परिवेश </a:t>
            </a:r>
            <a:r>
              <a:rPr lang="hi-IN" sz="2000" dirty="0">
                <a:latin typeface="Times New Roman" panose="02020603050405020304" pitchFamily="18" charset="0"/>
                <a:cs typeface="Times New Roman" panose="02020603050405020304" pitchFamily="18" charset="0"/>
              </a:rPr>
              <a:t>का आकलन करने की कोशिश करें।</a:t>
            </a:r>
          </a:p>
          <a:p>
            <a:r>
              <a:rPr lang="hi-IN" sz="2000" b="1" dirty="0">
                <a:latin typeface="Times New Roman" panose="02020603050405020304" pitchFamily="18" charset="0"/>
                <a:cs typeface="Times New Roman" panose="02020603050405020304" pitchFamily="18" charset="0"/>
              </a:rPr>
              <a:t>फ्लोट, डोंट </a:t>
            </a:r>
            <a:r>
              <a:rPr lang="hi-IN" sz="2000" b="1" dirty="0" smtClean="0">
                <a:latin typeface="Times New Roman" panose="02020603050405020304" pitchFamily="18" charset="0"/>
                <a:cs typeface="Times New Roman" panose="02020603050405020304" pitchFamily="18" charset="0"/>
              </a:rPr>
              <a:t>फ्लेल</a:t>
            </a:r>
            <a:r>
              <a:rPr lang="en-IN" sz="2000" b="1" dirty="0" smtClean="0">
                <a:latin typeface="Times New Roman" panose="02020603050405020304" pitchFamily="18" charset="0"/>
                <a:cs typeface="Times New Roman" panose="02020603050405020304" pitchFamily="18" charset="0"/>
              </a:rPr>
              <a:t> (</a:t>
            </a:r>
            <a:r>
              <a:rPr lang="hi-IN" sz="2000" b="1" dirty="0" smtClean="0">
                <a:latin typeface="Times New Roman" panose="02020603050405020304" pitchFamily="18" charset="0"/>
                <a:cs typeface="Times New Roman" panose="02020603050405020304" pitchFamily="18" charset="0"/>
              </a:rPr>
              <a:t>तैरते रहो, लडखडाओ मत</a:t>
            </a:r>
            <a:r>
              <a:rPr lang="en-US" sz="2000" b="1" dirty="0" smtClean="0">
                <a:latin typeface="Times New Roman" panose="02020603050405020304" pitchFamily="18" charset="0"/>
                <a:cs typeface="Times New Roman" panose="02020603050405020304" pitchFamily="18" charset="0"/>
              </a:rPr>
              <a:t>)</a:t>
            </a:r>
            <a:endParaRPr lang="hi-IN" sz="2000" b="1" dirty="0">
              <a:latin typeface="Kurtidev10"/>
            </a:endParaRPr>
          </a:p>
          <a:p>
            <a:pPr marL="0" indent="0">
              <a:buNone/>
            </a:pPr>
            <a:r>
              <a:rPr lang="hi-IN" sz="2000" dirty="0">
                <a:latin typeface="Times New Roman" panose="02020603050405020304" pitchFamily="18" charset="0"/>
                <a:cs typeface="Times New Roman" panose="02020603050405020304" pitchFamily="18" charset="0"/>
              </a:rPr>
              <a:t>यदि आप तैर नहीं सकते हैं या बहुत थके हुए हैं, तो अपनी पीठ के बल लेट जाएं और ऊर्जा बचाने के लिए तैरें। अपने हाथों और पैरों को थोड़ा फैलाएं और लगातार सांस लें।</a:t>
            </a:r>
          </a:p>
          <a:p>
            <a:r>
              <a:rPr lang="hi-IN" sz="2000" b="1" dirty="0">
                <a:latin typeface="Times New Roman" panose="02020603050405020304" pitchFamily="18" charset="0"/>
                <a:cs typeface="Times New Roman" panose="02020603050405020304" pitchFamily="18" charset="0"/>
              </a:rPr>
              <a:t>मदद के लिए संकेत</a:t>
            </a:r>
          </a:p>
          <a:p>
            <a:pPr marL="0" indent="0">
              <a:buNone/>
            </a:pPr>
            <a:r>
              <a:rPr lang="hi-IN" sz="2000" dirty="0">
                <a:latin typeface="Times New Roman" panose="02020603050405020304" pitchFamily="18" charset="0"/>
                <a:cs typeface="Times New Roman" panose="02020603050405020304" pitchFamily="18" charset="0"/>
              </a:rPr>
              <a:t>एक सीटी, चमकीले कपड़े या हाथ के संकेतों का प्रयोग करें। यदि आप एक समूह में हैं, तो </a:t>
            </a:r>
            <a:r>
              <a:rPr lang="hi-IN" sz="2000" dirty="0" smtClean="0">
                <a:latin typeface="Times New Roman" panose="02020603050405020304" pitchFamily="18" charset="0"/>
                <a:cs typeface="Times New Roman" panose="02020603050405020304" pitchFamily="18" charset="0"/>
              </a:rPr>
              <a:t>दृश्यता </a:t>
            </a:r>
            <a:r>
              <a:rPr lang="hi-IN" sz="2000" dirty="0">
                <a:latin typeface="Times New Roman" panose="02020603050405020304" pitchFamily="18" charset="0"/>
                <a:cs typeface="Times New Roman" panose="02020603050405020304" pitchFamily="18" charset="0"/>
              </a:rPr>
              <a:t>बढ़ाने के लिए एक साथ रहें।</a:t>
            </a:r>
            <a:endParaRPr lang="en-US" dirty="0"/>
          </a:p>
        </p:txBody>
      </p:sp>
      <p:sp>
        <p:nvSpPr>
          <p:cNvPr id="4" name="Title 6">
            <a:extLst>
              <a:ext uri="{FF2B5EF4-FFF2-40B4-BE49-F238E27FC236}">
                <a16:creationId xmlns:a16="http://schemas.microsoft.com/office/drawing/2014/main" xmlns="" id="{9BEEE313-60D1-E7E1-5309-46A544DDF721}"/>
              </a:ext>
            </a:extLst>
          </p:cNvPr>
          <p:cNvSpPr>
            <a:spLocks noGrp="1"/>
          </p:cNvSpPr>
          <p:nvPr>
            <p:ph type="title"/>
          </p:nvPr>
        </p:nvSpPr>
        <p:spPr>
          <a:xfrm>
            <a:off x="457200" y="123478"/>
            <a:ext cx="8229600" cy="857250"/>
          </a:xfrm>
          <a:solidFill>
            <a:srgbClr val="FFC000"/>
          </a:solidFill>
        </p:spPr>
        <p:txBody>
          <a:bodyPr>
            <a:normAutofit/>
          </a:bodyPr>
          <a:lstStyle/>
          <a:p>
            <a:r>
              <a:rPr lang="hi-IN" sz="4000" b="1" dirty="0">
                <a:latin typeface="Times New Roman" panose="02020603050405020304" pitchFamily="18" charset="0"/>
                <a:cs typeface="Times New Roman" panose="02020603050405020304" pitchFamily="18" charset="0"/>
              </a:rPr>
              <a:t>पानी में उत्तरजीविता</a:t>
            </a:r>
            <a:endParaRPr lang="en-IN" sz="4000" b="1"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18A4803-A98B-5EAF-DF95-F2FDB83E0C74}"/>
              </a:ext>
            </a:extLst>
          </p:cNvPr>
          <p:cNvSpPr>
            <a:spLocks noGrp="1"/>
          </p:cNvSpPr>
          <p:nvPr>
            <p:ph idx="1"/>
          </p:nvPr>
        </p:nvSpPr>
        <p:spPr>
          <a:xfrm>
            <a:off x="457200" y="1316500"/>
            <a:ext cx="8229600" cy="3394472"/>
          </a:xfrm>
        </p:spPr>
        <p:txBody>
          <a:bodyPr>
            <a:noAutofit/>
          </a:bodyPr>
          <a:lstStyle/>
          <a:p>
            <a:r>
              <a:rPr lang="hi-IN" b="1" dirty="0">
                <a:latin typeface="Times New Roman" panose="02020603050405020304" pitchFamily="18" charset="0"/>
                <a:cs typeface="Times New Roman" panose="02020603050405020304" pitchFamily="18" charset="0"/>
              </a:rPr>
              <a:t>भारी कपड़े निकालें: </a:t>
            </a:r>
          </a:p>
          <a:p>
            <a:pPr marL="0" indent="0">
              <a:buNone/>
            </a:pPr>
            <a:r>
              <a:rPr lang="hi-IN" dirty="0">
                <a:latin typeface="Times New Roman" panose="02020603050405020304" pitchFamily="18" charset="0"/>
                <a:cs typeface="Times New Roman" panose="02020603050405020304" pitchFamily="18" charset="0"/>
              </a:rPr>
              <a:t>गीले होने पर कपड़े भारी हो सकते हैं। भारी जूते और जैकेट निकालें, लेकिन हल्की परतें रखें जो इन्सुलेशन में मदद करती हैं।</a:t>
            </a:r>
          </a:p>
          <a:p>
            <a:pPr marL="0" indent="0">
              <a:buNone/>
            </a:pPr>
            <a:endParaRPr lang="en-US" dirty="0">
              <a:latin typeface="Times New Roman" panose="02020603050405020304" pitchFamily="18" charset="0"/>
              <a:cs typeface="Times New Roman" panose="02020603050405020304" pitchFamily="18" charset="0"/>
            </a:endParaRPr>
          </a:p>
          <a:p>
            <a:r>
              <a:rPr lang="hi-IN" b="1" dirty="0">
                <a:latin typeface="Times New Roman" panose="02020603050405020304" pitchFamily="18" charset="0"/>
                <a:cs typeface="Times New Roman" panose="02020603050405020304" pitchFamily="18" charset="0"/>
              </a:rPr>
              <a:t>मदद स्थिति का प्रयोग करें (ठंडे पानी के लिए)</a:t>
            </a:r>
          </a:p>
          <a:p>
            <a:pPr marL="0" indent="0">
              <a:buNone/>
            </a:pPr>
            <a:r>
              <a:rPr lang="hi-IN" dirty="0">
                <a:latin typeface="Times New Roman" panose="02020603050405020304" pitchFamily="18" charset="0"/>
                <a:cs typeface="Times New Roman" panose="02020603050405020304" pitchFamily="18" charset="0"/>
              </a:rPr>
              <a:t>ठंडे पानी में, अपनी छाती पर अपनी बाहों को पार करके और शरीर की गर्मी को बनाए रखने के लिए अपने घुटनों को अपनी छाती तक खींचकर हीट एस्केप लेसनिंग पोस्चर बना लें।</a:t>
            </a:r>
            <a:endParaRPr lang="en-IN" sz="2800" dirty="0"/>
          </a:p>
        </p:txBody>
      </p:sp>
      <p:sp>
        <p:nvSpPr>
          <p:cNvPr id="2" name="Title 1"/>
          <p:cNvSpPr>
            <a:spLocks noGrp="1"/>
          </p:cNvSpPr>
          <p:nvPr>
            <p:ph type="title"/>
          </p:nvPr>
        </p:nvSpPr>
        <p:spPr/>
        <p:txBody>
          <a:bodyPr/>
          <a:lstStyle/>
          <a:p>
            <a:endParaRPr lang="en-IN"/>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
        <p:nvSpPr>
          <p:cNvPr id="7" name="Title 6">
            <a:extLst>
              <a:ext uri="{FF2B5EF4-FFF2-40B4-BE49-F238E27FC236}">
                <a16:creationId xmlns:a16="http://schemas.microsoft.com/office/drawing/2014/main" xmlns="" id="{D1F9AC84-27C1-E90D-6F92-469680163308}"/>
              </a:ext>
            </a:extLst>
          </p:cNvPr>
          <p:cNvSpPr txBox="1">
            <a:spLocks/>
          </p:cNvSpPr>
          <p:nvPr/>
        </p:nvSpPr>
        <p:spPr>
          <a:xfrm>
            <a:off x="1403647" y="214297"/>
            <a:ext cx="6480721" cy="575102"/>
          </a:xfrm>
          <a:prstGeom prst="rect">
            <a:avLst/>
          </a:prstGeom>
          <a:solidFill>
            <a:srgbClr val="FFC000"/>
          </a:solidFill>
        </p:spPr>
        <p:txBody>
          <a:bodyPr vert="horz" lIns="68580" tIns="34290" rIns="68580" bIns="34290" rtlCol="0" anchor="ctr">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r>
              <a:rPr lang="en-IN" sz="4000" b="1" dirty="0" smtClean="0">
                <a:latin typeface="Times New Roman" panose="02020603050405020304" pitchFamily="18" charset="0"/>
                <a:cs typeface="Times New Roman" panose="02020603050405020304" pitchFamily="18" charset="0"/>
              </a:rPr>
              <a:t>                 </a:t>
            </a:r>
            <a:r>
              <a:rPr lang="hi-IN" sz="4000" b="1" dirty="0" smtClean="0">
                <a:latin typeface="Times New Roman" panose="02020603050405020304" pitchFamily="18" charset="0"/>
                <a:cs typeface="Times New Roman" panose="02020603050405020304" pitchFamily="18" charset="0"/>
              </a:rPr>
              <a:t>लगातार</a:t>
            </a:r>
            <a:endParaRPr lang="en-IN"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5970850"/>
      </p:ext>
    </p:extLst>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085850"/>
            <a:ext cx="7585349" cy="3600450"/>
          </a:xfrm>
        </p:spPr>
        <p:txBody>
          <a:bodyPr>
            <a:normAutofit/>
          </a:bodyPr>
          <a:lstStyle/>
          <a:p>
            <a:pPr algn="just">
              <a:lnSpc>
                <a:spcPct val="120000"/>
              </a:lnSpc>
            </a:pPr>
            <a:r>
              <a:rPr lang="hi-IN" altLang="en-US" sz="2000" dirty="0">
                <a:latin typeface="Times New Roman" pitchFamily="18" charset="0"/>
                <a:cs typeface="Times New Roman" pitchFamily="18" charset="0"/>
              </a:rPr>
              <a:t>ऊर्जा को संरक्षित करें पानी में रहते हुए समाप्त न हों।</a:t>
            </a:r>
          </a:p>
          <a:p>
            <a:pPr algn="just">
              <a:lnSpc>
                <a:spcPct val="120000"/>
              </a:lnSpc>
            </a:pPr>
            <a:r>
              <a:rPr lang="hi-IN" altLang="en-US" sz="2000" dirty="0">
                <a:latin typeface="Times New Roman" pitchFamily="18" charset="0"/>
                <a:cs typeface="Times New Roman" pitchFamily="18" charset="0"/>
              </a:rPr>
              <a:t>जब थक जाता है, तो कम प्रयास के साथ तैरने की कोशिश करें या कुछ तैरती सामग्री को पकड़ने की कोशिश करें।</a:t>
            </a:r>
          </a:p>
          <a:p>
            <a:pPr algn="just">
              <a:lnSpc>
                <a:spcPct val="120000"/>
              </a:lnSpc>
            </a:pPr>
            <a:r>
              <a:rPr lang="hi-IN" altLang="en-US" sz="2000" dirty="0">
                <a:latin typeface="Times New Roman" pitchFamily="18" charset="0"/>
                <a:cs typeface="Times New Roman" pitchFamily="18" charset="0"/>
              </a:rPr>
              <a:t>मांसपेशियों की थकान को कम करने के लिए स्थिति और स्ट्रोक बदलें।</a:t>
            </a:r>
          </a:p>
          <a:p>
            <a:pPr algn="just">
              <a:lnSpc>
                <a:spcPct val="120000"/>
              </a:lnSpc>
            </a:pPr>
            <a:r>
              <a:rPr lang="hi-IN" altLang="en-US" sz="2000" dirty="0">
                <a:latin typeface="Times New Roman" pitchFamily="18" charset="0"/>
                <a:cs typeface="Times New Roman" pitchFamily="18" charset="0"/>
              </a:rPr>
              <a:t>आत्मविश्वास की कमी से बचने के लिए अपनी आंख खुली रखें।</a:t>
            </a:r>
          </a:p>
          <a:p>
            <a:pPr algn="just">
              <a:lnSpc>
                <a:spcPct val="120000"/>
              </a:lnSpc>
            </a:pPr>
            <a:r>
              <a:rPr lang="hi-IN" altLang="en-US" sz="2000" dirty="0">
                <a:latin typeface="Times New Roman" pitchFamily="18" charset="0"/>
                <a:cs typeface="Times New Roman" pitchFamily="18" charset="0"/>
              </a:rPr>
              <a:t>धीरज को लम्बा करने के लिए नियमित और नियंत्रित तरीके से सांस लें।</a:t>
            </a:r>
          </a:p>
          <a:p>
            <a:pPr algn="just">
              <a:lnSpc>
                <a:spcPct val="120000"/>
              </a:lnSpc>
            </a:pPr>
            <a:r>
              <a:rPr lang="hi-IN" altLang="en-US" sz="2000" dirty="0">
                <a:latin typeface="Times New Roman" pitchFamily="18" charset="0"/>
                <a:cs typeface="Times New Roman" pitchFamily="18" charset="0"/>
              </a:rPr>
              <a:t>राहगीर या बचाव दल का ध्यान चिल्लाकर या बचाव के लिए हाथ हिलाकर आकर्षित करें।</a:t>
            </a:r>
            <a:endParaRPr lang="en-US" dirty="0">
              <a:latin typeface="Times New Roman" pitchFamily="18" charset="0"/>
              <a:cs typeface="Times New Roman" pitchFamily="18" charset="0"/>
            </a:endParaRPr>
          </a:p>
        </p:txBody>
      </p:sp>
      <p:sp>
        <p:nvSpPr>
          <p:cNvPr id="4" name="Title 6">
            <a:extLst>
              <a:ext uri="{FF2B5EF4-FFF2-40B4-BE49-F238E27FC236}">
                <a16:creationId xmlns:a16="http://schemas.microsoft.com/office/drawing/2014/main" xmlns="" id="{3100EAE6-E082-2F9F-446D-FE4D8D6851CF}"/>
              </a:ext>
            </a:extLst>
          </p:cNvPr>
          <p:cNvSpPr>
            <a:spLocks noGrp="1"/>
          </p:cNvSpPr>
          <p:nvPr>
            <p:ph type="title"/>
          </p:nvPr>
        </p:nvSpPr>
        <p:spPr>
          <a:xfrm>
            <a:off x="457200" y="130324"/>
            <a:ext cx="8229600" cy="857250"/>
          </a:xfrm>
          <a:solidFill>
            <a:srgbClr val="FFC000"/>
          </a:solidFill>
        </p:spPr>
        <p:txBody>
          <a:bodyPr>
            <a:normAutofit/>
          </a:bodyPr>
          <a:lstStyle/>
          <a:p>
            <a:r>
              <a:rPr lang="hi-IN" sz="4000" b="1" dirty="0">
                <a:latin typeface="Times New Roman" panose="02020603050405020304" pitchFamily="18" charset="0"/>
                <a:cs typeface="Times New Roman" panose="02020603050405020304" pitchFamily="18" charset="0"/>
              </a:rPr>
              <a:t>आत्म संरक्षण</a:t>
            </a:r>
            <a:endParaRPr lang="en-IN" sz="4000" b="1" dirty="0">
              <a:latin typeface="Times New Roman" panose="02020603050405020304" pitchFamily="18" charset="0"/>
              <a:cs typeface="Times New Roman" panose="02020603050405020304" pitchFamily="18" charset="0"/>
            </a:endParaRPr>
          </a:p>
        </p:txBody>
      </p:sp>
      <p:pic>
        <p:nvPicPr>
          <p:cNvPr id="6" name="Picture 5"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7" name="Picture 6"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059582"/>
            <a:ext cx="5976664" cy="3600400"/>
          </a:xfrm>
        </p:spPr>
        <p:txBody>
          <a:bodyPr>
            <a:noAutofit/>
          </a:bodyPr>
          <a:lstStyle/>
          <a:p>
            <a:pPr algn="just">
              <a:lnSpc>
                <a:spcPct val="150000"/>
              </a:lnSpc>
            </a:pPr>
            <a:r>
              <a:rPr lang="hi-IN" altLang="en-US" sz="1800" dirty="0">
                <a:latin typeface="Times New Roman" panose="02020603050405020304" pitchFamily="18" charset="0"/>
                <a:cs typeface="Times New Roman" panose="02020603050405020304" pitchFamily="18" charset="0"/>
              </a:rPr>
              <a:t>पानी में डूबा व्यक्ति मदद के लिए चिल्ला रहा है।</a:t>
            </a:r>
          </a:p>
          <a:p>
            <a:pPr algn="just">
              <a:lnSpc>
                <a:spcPct val="150000"/>
              </a:lnSpc>
            </a:pPr>
            <a:r>
              <a:rPr lang="hi-IN" altLang="en-US" sz="1800" dirty="0">
                <a:latin typeface="Times New Roman" panose="02020603050405020304" pitchFamily="18" charset="0"/>
                <a:cs typeface="Times New Roman" panose="02020603050405020304" pitchFamily="18" charset="0"/>
              </a:rPr>
              <a:t>पानी में ऊपर और नीचे जाने वाला व्यक्ति।</a:t>
            </a:r>
          </a:p>
          <a:p>
            <a:pPr algn="just">
              <a:lnSpc>
                <a:spcPct val="150000"/>
              </a:lnSpc>
            </a:pPr>
            <a:r>
              <a:rPr lang="hi-IN" sz="1200" dirty="0" smtClean="0"/>
              <a:t>जब व्यक्ति पानी के ऊपर रहने का प्रयास करता है तो अनियत्रित रूप से पानी छलकता है। </a:t>
            </a:r>
            <a:endParaRPr lang="en-US" sz="1200" dirty="0" smtClean="0"/>
          </a:p>
          <a:p>
            <a:pPr algn="just">
              <a:lnSpc>
                <a:spcPct val="150000"/>
              </a:lnSpc>
            </a:pPr>
            <a:r>
              <a:rPr lang="hi-IN" altLang="en-US" sz="1800" dirty="0" smtClean="0">
                <a:latin typeface="Times New Roman" panose="02020603050405020304" pitchFamily="18" charset="0"/>
                <a:cs typeface="Times New Roman" panose="02020603050405020304" pitchFamily="18" charset="0"/>
              </a:rPr>
              <a:t>पानी में तैरते हुए आगे बढ़ने की कोशिश न करें </a:t>
            </a:r>
            <a:r>
              <a:rPr lang="hi-IN" sz="1800" dirty="0" smtClean="0"/>
              <a:t>।</a:t>
            </a:r>
            <a:r>
              <a:rPr lang="hi-IN" sz="1800" dirty="0" smtClean="0">
                <a:solidFill>
                  <a:srgbClr val="FF0000"/>
                </a:solidFill>
              </a:rPr>
              <a:t> </a:t>
            </a:r>
            <a:endParaRPr lang="hi-IN" altLang="en-US" sz="1800" dirty="0">
              <a:latin typeface="Times New Roman" panose="02020603050405020304" pitchFamily="18" charset="0"/>
              <a:cs typeface="Times New Roman" panose="02020603050405020304" pitchFamily="18" charset="0"/>
            </a:endParaRPr>
          </a:p>
          <a:p>
            <a:pPr algn="just">
              <a:lnSpc>
                <a:spcPct val="150000"/>
              </a:lnSpc>
            </a:pPr>
            <a:r>
              <a:rPr lang="hi-IN" altLang="en-US" sz="1800" dirty="0">
                <a:latin typeface="Times New Roman" panose="02020603050405020304" pitchFamily="18" charset="0"/>
                <a:cs typeface="Times New Roman" panose="02020603050405020304" pitchFamily="18" charset="0"/>
              </a:rPr>
              <a:t>हताशा में अन्य लोगों सहित तैरती हुई किसी भी चीज़ को पकड़ना।</a:t>
            </a:r>
          </a:p>
          <a:p>
            <a:pPr algn="just">
              <a:lnSpc>
                <a:spcPct val="150000"/>
              </a:lnSpc>
            </a:pPr>
            <a:r>
              <a:rPr lang="hi-IN" altLang="en-US" sz="1800" dirty="0">
                <a:latin typeface="Times New Roman" panose="02020603050405020304" pitchFamily="18" charset="0"/>
                <a:cs typeface="Times New Roman" panose="02020603050405020304" pitchFamily="18" charset="0"/>
              </a:rPr>
              <a:t>फ्लोटिंग फेस डाउन </a:t>
            </a:r>
            <a:r>
              <a:rPr lang="hi-IN" altLang="en-US" sz="1800" dirty="0" smtClean="0">
                <a:latin typeface="Times New Roman" panose="02020603050405020304" pitchFamily="18" charset="0"/>
                <a:cs typeface="Times New Roman" panose="02020603050405020304" pitchFamily="18" charset="0"/>
              </a:rPr>
              <a:t>बिना </a:t>
            </a:r>
            <a:r>
              <a:rPr lang="hi-IN" altLang="en-US" sz="1800" dirty="0">
                <a:latin typeface="Times New Roman" panose="02020603050405020304" pitchFamily="18" charset="0"/>
                <a:cs typeface="Times New Roman" panose="02020603050405020304" pitchFamily="18" charset="0"/>
              </a:rPr>
              <a:t>मूवमेंट </a:t>
            </a:r>
            <a:r>
              <a:rPr lang="hi-IN" altLang="en-US" sz="1800" dirty="0" smtClean="0">
                <a:latin typeface="Times New Roman" panose="02020603050405020304" pitchFamily="18" charset="0"/>
                <a:cs typeface="Times New Roman" panose="02020603050405020304" pitchFamily="18" charset="0"/>
              </a:rPr>
              <a:t>के</a:t>
            </a:r>
            <a:r>
              <a:rPr lang="hi-IN" altLang="en-US" sz="2000" dirty="0" smtClean="0">
                <a:latin typeface="Times New Roman" panose="02020603050405020304" pitchFamily="18" charset="0"/>
                <a:cs typeface="Times New Roman" panose="02020603050405020304" pitchFamily="18" charset="0"/>
              </a:rPr>
              <a:t>।</a:t>
            </a:r>
            <a:endParaRPr lang="en-US" sz="2000" dirty="0">
              <a:latin typeface="Times New Roman" pitchFamily="18" charset="0"/>
              <a:cs typeface="Times New Roman" pitchFamily="18" charset="0"/>
            </a:endParaRPr>
          </a:p>
          <a:p>
            <a:pPr>
              <a:lnSpc>
                <a:spcPct val="150000"/>
              </a:lnSpc>
            </a:pPr>
            <a:endParaRPr lang="en-US" sz="2000" dirty="0">
              <a:latin typeface="Times New Roman" pitchFamily="18" charset="0"/>
              <a:cs typeface="Times New Roman" pitchFamily="18" charset="0"/>
            </a:endParaRPr>
          </a:p>
          <a:p>
            <a:pPr>
              <a:lnSpc>
                <a:spcPct val="150000"/>
              </a:lnSpc>
            </a:pPr>
            <a:endParaRPr lang="en-US" sz="2000" dirty="0">
              <a:latin typeface="Times New Roman" pitchFamily="18" charset="0"/>
              <a:cs typeface="Times New Roman" pitchFamily="18" charset="0"/>
            </a:endParaRPr>
          </a:p>
        </p:txBody>
      </p:sp>
      <p:pic>
        <p:nvPicPr>
          <p:cNvPr id="3074" name="Picture 2" descr="C:\Users\TRG CELL\Desktop\help.png"/>
          <p:cNvPicPr>
            <a:picLocks noChangeAspect="1" noChangeArrowheads="1"/>
          </p:cNvPicPr>
          <p:nvPr/>
        </p:nvPicPr>
        <p:blipFill>
          <a:blip r:embed="rId3" cstate="print"/>
          <a:srcRect/>
          <a:stretch>
            <a:fillRect/>
          </a:stretch>
        </p:blipFill>
        <p:spPr bwMode="auto">
          <a:xfrm>
            <a:off x="6759575" y="1305257"/>
            <a:ext cx="1963171" cy="945230"/>
          </a:xfrm>
          <a:prstGeom prst="rect">
            <a:avLst/>
          </a:prstGeom>
          <a:noFill/>
        </p:spPr>
      </p:pic>
      <p:pic>
        <p:nvPicPr>
          <p:cNvPr id="3075" name="Picture 3" descr="C:\Users\TRG CELL\Desktop\up and down.jfif"/>
          <p:cNvPicPr>
            <a:picLocks noChangeAspect="1" noChangeArrowheads="1"/>
          </p:cNvPicPr>
          <p:nvPr/>
        </p:nvPicPr>
        <p:blipFill>
          <a:blip r:embed="rId4" cstate="print"/>
          <a:srcRect/>
          <a:stretch>
            <a:fillRect/>
          </a:stretch>
        </p:blipFill>
        <p:spPr bwMode="auto">
          <a:xfrm>
            <a:off x="7046575" y="2602012"/>
            <a:ext cx="1773897" cy="1049858"/>
          </a:xfrm>
          <a:prstGeom prst="rect">
            <a:avLst/>
          </a:prstGeom>
          <a:noFill/>
        </p:spPr>
      </p:pic>
      <p:sp>
        <p:nvSpPr>
          <p:cNvPr id="4" name="Title 6">
            <a:extLst>
              <a:ext uri="{FF2B5EF4-FFF2-40B4-BE49-F238E27FC236}">
                <a16:creationId xmlns:a16="http://schemas.microsoft.com/office/drawing/2014/main" xmlns="" id="{AD18541C-FCA0-1728-6A3B-D4BCEBD91FE9}"/>
              </a:ext>
            </a:extLst>
          </p:cNvPr>
          <p:cNvSpPr>
            <a:spLocks noGrp="1"/>
          </p:cNvSpPr>
          <p:nvPr>
            <p:ph type="title"/>
          </p:nvPr>
        </p:nvSpPr>
        <p:spPr>
          <a:xfrm>
            <a:off x="457200" y="123478"/>
            <a:ext cx="8229600" cy="857250"/>
          </a:xfrm>
          <a:solidFill>
            <a:srgbClr val="FFC000"/>
          </a:solidFill>
        </p:spPr>
        <p:txBody>
          <a:bodyPr>
            <a:normAutofit/>
          </a:bodyPr>
          <a:lstStyle/>
          <a:p>
            <a:r>
              <a:rPr lang="hi-IN" sz="3200" b="1" dirty="0">
                <a:latin typeface="Times New Roman" panose="02020603050405020304" pitchFamily="18" charset="0"/>
                <a:cs typeface="Times New Roman" panose="02020603050405020304" pitchFamily="18" charset="0"/>
              </a:rPr>
              <a:t>आपातकाल को पहचानना</a:t>
            </a:r>
            <a:endParaRPr lang="en-IN" sz="3200" b="1" dirty="0">
              <a:latin typeface="Times New Roman" panose="02020603050405020304" pitchFamily="18" charset="0"/>
              <a:cs typeface="Times New Roman" panose="02020603050405020304" pitchFamily="18" charset="0"/>
            </a:endParaRPr>
          </a:p>
        </p:txBody>
      </p:sp>
      <p:pic>
        <p:nvPicPr>
          <p:cNvPr id="4098" name="Picture 2" descr="C:\Users\TRG CELL\Desktop\cluthing.jfif"/>
          <p:cNvPicPr>
            <a:picLocks noChangeAspect="1" noChangeArrowheads="1"/>
          </p:cNvPicPr>
          <p:nvPr/>
        </p:nvPicPr>
        <p:blipFill>
          <a:blip r:embed="rId5" cstate="print"/>
          <a:srcRect/>
          <a:stretch>
            <a:fillRect/>
          </a:stretch>
        </p:blipFill>
        <p:spPr bwMode="auto">
          <a:xfrm>
            <a:off x="7091093" y="4009497"/>
            <a:ext cx="1595707" cy="866509"/>
          </a:xfrm>
          <a:prstGeom prst="rect">
            <a:avLst/>
          </a:prstGeom>
          <a:noFill/>
        </p:spPr>
      </p:pic>
      <p:pic>
        <p:nvPicPr>
          <p:cNvPr id="7" name="Picture 6" descr="WhatsApp Image 2025-07-26 at 15.59.37_2908246e.jpg"/>
          <p:cNvPicPr>
            <a:picLocks noChangeAspect="1"/>
          </p:cNvPicPr>
          <p:nvPr/>
        </p:nvPicPr>
        <p:blipFill>
          <a:blip r:embed="rId6" cstate="print"/>
          <a:srcRect/>
          <a:stretch>
            <a:fillRect/>
          </a:stretch>
        </p:blipFill>
        <p:spPr>
          <a:xfrm>
            <a:off x="11480" y="680"/>
            <a:ext cx="1187400" cy="1111200"/>
          </a:xfrm>
          <a:prstGeom prst="rect">
            <a:avLst/>
          </a:prstGeom>
        </p:spPr>
      </p:pic>
      <p:pic>
        <p:nvPicPr>
          <p:cNvPr id="8" name="Picture 7" descr="WhatsApp Image 2025-07-26 at 15.59.37_22796532.jpg"/>
          <p:cNvPicPr>
            <a:picLocks noChangeAspect="1"/>
          </p:cNvPicPr>
          <p:nvPr/>
        </p:nvPicPr>
        <p:blipFill>
          <a:blip r:embed="rId7"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085850"/>
            <a:ext cx="7992888" cy="3600450"/>
          </a:xfrm>
        </p:spPr>
        <p:txBody>
          <a:bodyPr>
            <a:normAutofit fontScale="77500" lnSpcReduction="20000"/>
          </a:bodyPr>
          <a:lstStyle/>
          <a:p>
            <a:pPr algn="just">
              <a:buNone/>
            </a:pPr>
            <a:r>
              <a:rPr lang="hi-IN" sz="2600" b="1" dirty="0">
                <a:latin typeface="Times New Roman" pitchFamily="18" charset="0"/>
                <a:cs typeface="Times New Roman" pitchFamily="18" charset="0"/>
              </a:rPr>
              <a:t>दृश्य सुरक्षा आकलन</a:t>
            </a:r>
          </a:p>
          <a:p>
            <a:pPr algn="just">
              <a:buNone/>
            </a:pPr>
            <a:endParaRPr lang="en-US" sz="2200" b="1" dirty="0">
              <a:latin typeface="Times New Roman" pitchFamily="18" charset="0"/>
              <a:cs typeface="Times New Roman" pitchFamily="18" charset="0"/>
            </a:endParaRPr>
          </a:p>
          <a:p>
            <a:pPr algn="just">
              <a:lnSpc>
                <a:spcPct val="120000"/>
              </a:lnSpc>
              <a:buFont typeface="Arial" panose="020B0604020202020204" pitchFamily="34" charset="0"/>
              <a:buChar char="•"/>
            </a:pPr>
            <a:r>
              <a:rPr lang="hi-IN" sz="2200" b="1" dirty="0">
                <a:latin typeface="Times New Roman" pitchFamily="18" charset="0"/>
                <a:cs typeface="Times New Roman" pitchFamily="18" charset="0"/>
              </a:rPr>
              <a:t>खतरों के लिए परिवेश की जाँच करें</a:t>
            </a:r>
            <a:r>
              <a:rPr lang="hi-IN" sz="2200" dirty="0">
                <a:latin typeface="Times New Roman" pitchFamily="18" charset="0"/>
                <a:cs typeface="Times New Roman" pitchFamily="18" charset="0"/>
              </a:rPr>
              <a:t>: मजबूत धाराएं, लहरें, मलबे, या बिजली के जोखिम (जैसे, नीचे के तार)।</a:t>
            </a:r>
          </a:p>
          <a:p>
            <a:pPr algn="just">
              <a:lnSpc>
                <a:spcPct val="120000"/>
              </a:lnSpc>
              <a:buFont typeface="Arial" panose="020B0604020202020204" pitchFamily="34" charset="0"/>
              <a:buChar char="•"/>
            </a:pPr>
            <a:r>
              <a:rPr lang="hi-IN" sz="2200" b="1" dirty="0">
                <a:latin typeface="Times New Roman" pitchFamily="18" charset="0"/>
                <a:cs typeface="Times New Roman" pitchFamily="18" charset="0"/>
              </a:rPr>
              <a:t>प्रवेश और निकास बिंदुओं का मूल्यांकन करें </a:t>
            </a:r>
            <a:r>
              <a:rPr lang="hi-IN" sz="2200" dirty="0">
                <a:latin typeface="Times New Roman" pitchFamily="18" charset="0"/>
                <a:cs typeface="Times New Roman" pitchFamily="18" charset="0"/>
              </a:rPr>
              <a:t>- सबसे सुरक्षित मार्ग चुनें।</a:t>
            </a:r>
          </a:p>
          <a:p>
            <a:pPr algn="just">
              <a:lnSpc>
                <a:spcPct val="120000"/>
              </a:lnSpc>
              <a:buFont typeface="Arial" panose="020B0604020202020204" pitchFamily="34" charset="0"/>
              <a:buChar char="•"/>
            </a:pPr>
            <a:r>
              <a:rPr lang="hi-IN" sz="2200" b="1" dirty="0">
                <a:latin typeface="Times New Roman" pitchFamily="18" charset="0"/>
                <a:cs typeface="Times New Roman" pitchFamily="18" charset="0"/>
              </a:rPr>
              <a:t>आत्म-सुरक्षा सुनिश्चित करें </a:t>
            </a:r>
            <a:r>
              <a:rPr lang="hi-IN" sz="2200" dirty="0">
                <a:latin typeface="Times New Roman" pitchFamily="18" charset="0"/>
                <a:cs typeface="Times New Roman" pitchFamily="18" charset="0"/>
              </a:rPr>
              <a:t>- प्लवनशीलता उपकरणों, रस्सियों या नावों का उपयोग करें।</a:t>
            </a:r>
            <a:endParaRPr lang="en-US" sz="2200" dirty="0">
              <a:latin typeface="Times New Roman" pitchFamily="18" charset="0"/>
              <a:cs typeface="Times New Roman" pitchFamily="18" charset="0"/>
            </a:endParaRPr>
          </a:p>
          <a:p>
            <a:pPr algn="just">
              <a:lnSpc>
                <a:spcPct val="120000"/>
              </a:lnSpc>
              <a:buFont typeface="Arial" panose="020B0604020202020204" pitchFamily="34" charset="0"/>
              <a:buChar char="•"/>
            </a:pPr>
            <a:endParaRPr lang="en-US" sz="2200" dirty="0">
              <a:latin typeface="Times New Roman" pitchFamily="18" charset="0"/>
              <a:cs typeface="Times New Roman" pitchFamily="18" charset="0"/>
            </a:endParaRPr>
          </a:p>
          <a:p>
            <a:pPr>
              <a:buNone/>
            </a:pPr>
            <a:r>
              <a:rPr lang="hi-IN" sz="2600" b="1" dirty="0">
                <a:latin typeface="Times New Roman" pitchFamily="18" charset="0"/>
                <a:cs typeface="Times New Roman" pitchFamily="18" charset="0"/>
              </a:rPr>
              <a:t>दूर से पीड़ित का आकलन</a:t>
            </a:r>
          </a:p>
          <a:p>
            <a:pPr>
              <a:buNone/>
            </a:pPr>
            <a:endParaRPr lang="en-US" sz="2200" b="1" dirty="0">
              <a:latin typeface="Times New Roman" pitchFamily="18" charset="0"/>
              <a:cs typeface="Times New Roman" pitchFamily="18" charset="0"/>
            </a:endParaRPr>
          </a:p>
          <a:p>
            <a:r>
              <a:rPr lang="hi-IN" sz="2200" dirty="0">
                <a:latin typeface="Times New Roman" pitchFamily="18" charset="0"/>
                <a:cs typeface="Times New Roman" pitchFamily="18" charset="0"/>
              </a:rPr>
              <a:t>पीड़ित के व्यवहार का निरीक्षण करें:</a:t>
            </a:r>
          </a:p>
          <a:p>
            <a:r>
              <a:rPr lang="hi-IN" sz="2200" dirty="0">
                <a:latin typeface="Times New Roman" pitchFamily="18" charset="0"/>
                <a:cs typeface="Times New Roman" pitchFamily="18" charset="0"/>
              </a:rPr>
              <a:t>व्यक्ति चेतन है या अचेत?</a:t>
            </a:r>
          </a:p>
          <a:p>
            <a:r>
              <a:rPr lang="hi-IN" sz="2200" dirty="0">
                <a:latin typeface="Times New Roman" pitchFamily="18" charset="0"/>
                <a:cs typeface="Times New Roman" pitchFamily="18" charset="0"/>
              </a:rPr>
              <a:t>क्या वे सक्रिय रूप से या गतिहीन संघर्ष कर रहे हैं?</a:t>
            </a:r>
          </a:p>
          <a:p>
            <a:r>
              <a:rPr lang="hi-IN" sz="2200" dirty="0">
                <a:latin typeface="Times New Roman" pitchFamily="18" charset="0"/>
                <a:cs typeface="Times New Roman" pitchFamily="18" charset="0"/>
              </a:rPr>
              <a:t>क्या वे मदद के लिए पुकार रहे हैं, लहरा रहे हैं, या जलमग्न हैं?</a:t>
            </a:r>
            <a:endParaRPr lang="en-US" dirty="0">
              <a:latin typeface="Times New Roman" pitchFamily="18" charset="0"/>
              <a:cs typeface="Times New Roman" pitchFamily="18" charset="0"/>
            </a:endParaRPr>
          </a:p>
        </p:txBody>
      </p:sp>
      <p:sp>
        <p:nvSpPr>
          <p:cNvPr id="4" name="Title 6">
            <a:extLst>
              <a:ext uri="{FF2B5EF4-FFF2-40B4-BE49-F238E27FC236}">
                <a16:creationId xmlns:a16="http://schemas.microsoft.com/office/drawing/2014/main" xmlns="" id="{398C9FAE-DB5A-5B82-6DF9-63E6E8CDAB6F}"/>
              </a:ext>
            </a:extLst>
          </p:cNvPr>
          <p:cNvSpPr>
            <a:spLocks noGrp="1"/>
          </p:cNvSpPr>
          <p:nvPr>
            <p:ph type="title"/>
          </p:nvPr>
        </p:nvSpPr>
        <p:spPr>
          <a:xfrm>
            <a:off x="457200" y="123478"/>
            <a:ext cx="8229600" cy="857250"/>
          </a:xfrm>
          <a:solidFill>
            <a:srgbClr val="FFC000"/>
          </a:solidFill>
        </p:spPr>
        <p:txBody>
          <a:bodyPr>
            <a:normAutofit/>
          </a:bodyPr>
          <a:lstStyle/>
          <a:p>
            <a:r>
              <a:rPr lang="hi-IN" sz="2700" b="1" u="sng" dirty="0">
                <a:latin typeface="Times New Roman" pitchFamily="18" charset="0"/>
                <a:cs typeface="Times New Roman" pitchFamily="18" charset="0"/>
              </a:rPr>
              <a:t>बचाव से पहले आकलन</a:t>
            </a:r>
            <a:endParaRPr lang="en-IN" sz="2700" b="1" u="sng" dirty="0">
              <a:latin typeface="Times New Roman" pitchFamily="18" charset="0"/>
              <a:cs typeface="Times New Roman"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770DE23-BFDF-C072-6631-83A2EF2C36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B28073F-7E2A-FA78-6BA4-D8715897AE3D}"/>
              </a:ext>
            </a:extLst>
          </p:cNvPr>
          <p:cNvSpPr>
            <a:spLocks noGrp="1"/>
          </p:cNvSpPr>
          <p:nvPr>
            <p:ph type="title"/>
          </p:nvPr>
        </p:nvSpPr>
        <p:spPr/>
        <p:txBody>
          <a:bodyPr/>
          <a:lstStyle/>
          <a:p>
            <a:r>
              <a:rPr lang="en-GB" altLang="en-US" dirty="0" err="1">
                <a:latin typeface="Arial Unicode MS"/>
                <a:ea typeface="Arial Unicode MS"/>
                <a:cs typeface="Arial Unicode MS"/>
              </a:rPr>
              <a:t>Cont</a:t>
            </a:r>
            <a:r>
              <a:rPr lang="en-GB" altLang="en-US" dirty="0">
                <a:latin typeface="Arial Unicode MS"/>
                <a:ea typeface="Arial Unicode MS"/>
                <a:cs typeface="Arial Unicode MS"/>
              </a:rPr>
              <a:t>….</a:t>
            </a:r>
            <a:endParaRPr lang="en-US" dirty="0"/>
          </a:p>
        </p:txBody>
      </p:sp>
      <p:sp>
        <p:nvSpPr>
          <p:cNvPr id="3" name="Content Placeholder 2">
            <a:extLst>
              <a:ext uri="{FF2B5EF4-FFF2-40B4-BE49-F238E27FC236}">
                <a16:creationId xmlns:a16="http://schemas.microsoft.com/office/drawing/2014/main" xmlns="" id="{2C1B86DB-0546-1B1B-CB58-93BD80A31557}"/>
              </a:ext>
            </a:extLst>
          </p:cNvPr>
          <p:cNvSpPr>
            <a:spLocks noGrp="1"/>
          </p:cNvSpPr>
          <p:nvPr>
            <p:ph idx="1"/>
          </p:nvPr>
        </p:nvSpPr>
        <p:spPr>
          <a:xfrm>
            <a:off x="539552" y="1131590"/>
            <a:ext cx="8147248" cy="3554710"/>
          </a:xfrm>
        </p:spPr>
        <p:txBody>
          <a:bodyPr>
            <a:noAutofit/>
          </a:bodyPr>
          <a:lstStyle/>
          <a:p>
            <a:pPr>
              <a:buFont typeface="Arial" panose="020B0604020202020204" pitchFamily="34" charset="0"/>
              <a:buChar char="•"/>
            </a:pPr>
            <a:r>
              <a:rPr lang="hi-IN" dirty="0">
                <a:latin typeface="Times New Roman" panose="02020603050405020304" pitchFamily="18" charset="0"/>
                <a:cs typeface="Times New Roman" panose="02020603050405020304" pitchFamily="18" charset="0"/>
              </a:rPr>
              <a:t>किनारे या बचाव बिंदु से स्थान और दूरी निर्धारित करें।</a:t>
            </a:r>
          </a:p>
          <a:p>
            <a:pPr>
              <a:buFont typeface="Arial" panose="020B0604020202020204" pitchFamily="34" charset="0"/>
              <a:buChar char="•"/>
            </a:pPr>
            <a:r>
              <a:rPr lang="hi-IN" dirty="0">
                <a:latin typeface="Times New Roman" panose="02020603050405020304" pitchFamily="18" charset="0"/>
                <a:cs typeface="Times New Roman" panose="02020603050405020304" pitchFamily="18" charset="0"/>
              </a:rPr>
              <a:t>सर्वोत्तम बचाव विधि पर निर्णय </a:t>
            </a:r>
            <a:r>
              <a:rPr lang="hi-IN" dirty="0" smtClean="0">
                <a:latin typeface="Times New Roman" panose="02020603050405020304" pitchFamily="18" charset="0"/>
                <a:cs typeface="Times New Roman" panose="02020603050405020304" pitchFamily="18" charset="0"/>
              </a:rPr>
              <a:t>लें </a:t>
            </a:r>
            <a:r>
              <a:rPr lang="hi-IN" dirty="0">
                <a:latin typeface="Times New Roman" panose="02020603050405020304" pitchFamily="18" charset="0"/>
                <a:cs typeface="Times New Roman" panose="02020603050405020304" pitchFamily="18" charset="0"/>
              </a:rPr>
              <a:t>पहुंचना, फेंकना, पंक्ति या जाना (अंतिम उपाय)।</a:t>
            </a:r>
            <a:endParaRPr lang="en-US" dirty="0">
              <a:latin typeface="Times New Roman" panose="02020603050405020304" pitchFamily="18" charset="0"/>
              <a:cs typeface="Times New Roman" panose="02020603050405020304" pitchFamily="18" charset="0"/>
            </a:endParaRPr>
          </a:p>
          <a:p>
            <a:pPr>
              <a:buNone/>
            </a:pPr>
            <a:r>
              <a:rPr lang="hi-IN" b="1" dirty="0">
                <a:latin typeface="Times New Roman" panose="02020603050405020304" pitchFamily="18" charset="0"/>
                <a:cs typeface="Times New Roman" panose="02020603050405020304" pitchFamily="18" charset="0"/>
              </a:rPr>
              <a:t>मदद के लिए कॉल करें</a:t>
            </a:r>
          </a:p>
          <a:p>
            <a:r>
              <a:rPr lang="hi-IN" dirty="0">
                <a:latin typeface="Times New Roman" panose="02020603050405020304" pitchFamily="18" charset="0"/>
                <a:cs typeface="Times New Roman" panose="02020603050405020304" pitchFamily="18" charset="0"/>
              </a:rPr>
              <a:t>आपातकालीन सेवाओं को तुरंत सतर्क करें (जैसे, तटरक्षक बल, ईएमएस)।</a:t>
            </a:r>
            <a:endParaRPr lang="en-US" sz="2800" dirty="0">
              <a:latin typeface="Times New Roman" panose="02020603050405020304" pitchFamily="18" charset="0"/>
              <a:cs typeface="Times New Roman" panose="02020603050405020304" pitchFamily="18" charset="0"/>
            </a:endParaRPr>
          </a:p>
        </p:txBody>
      </p:sp>
      <p:sp>
        <p:nvSpPr>
          <p:cNvPr id="4" name="Title 6">
            <a:extLst>
              <a:ext uri="{FF2B5EF4-FFF2-40B4-BE49-F238E27FC236}">
                <a16:creationId xmlns:a16="http://schemas.microsoft.com/office/drawing/2014/main" xmlns="" id="{9131B08A-C515-8DEF-6045-2355A0DA81F0}"/>
              </a:ext>
            </a:extLst>
          </p:cNvPr>
          <p:cNvSpPr txBox="1">
            <a:spLocks/>
          </p:cNvSpPr>
          <p:nvPr/>
        </p:nvSpPr>
        <p:spPr>
          <a:xfrm>
            <a:off x="1198880" y="123478"/>
            <a:ext cx="6757720" cy="857250"/>
          </a:xfrm>
          <a:prstGeom prst="rect">
            <a:avLst/>
          </a:prstGeom>
          <a:solidFill>
            <a:srgbClr val="FFC000"/>
          </a:solidFill>
        </p:spPr>
        <p:txBody>
          <a:bodyPr vert="horz" lIns="68580" tIns="34290" rIns="68580" bIns="34290" rtlCol="0" anchor="ctr">
            <a:norm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fontAlgn="auto">
              <a:spcAft>
                <a:spcPts val="0"/>
              </a:spcAft>
            </a:pPr>
            <a:r>
              <a:rPr lang="hi-IN" sz="4000" b="1" dirty="0">
                <a:latin typeface="Times New Roman" panose="02020603050405020304" pitchFamily="18" charset="0"/>
                <a:cs typeface="Times New Roman" panose="02020603050405020304" pitchFamily="18" charset="0"/>
              </a:rPr>
              <a:t>लगातार</a:t>
            </a:r>
            <a:endParaRPr lang="en-IN" sz="4000"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1768862562"/>
      </p:ext>
    </p:extLst>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B014C68-8087-28E7-52D4-4ACDE62E839C}"/>
              </a:ext>
            </a:extLst>
          </p:cNvPr>
          <p:cNvSpPr>
            <a:spLocks noGrp="1"/>
          </p:cNvSpPr>
          <p:nvPr>
            <p:ph idx="1"/>
          </p:nvPr>
        </p:nvSpPr>
        <p:spPr>
          <a:xfrm>
            <a:off x="539552" y="1085850"/>
            <a:ext cx="8265150" cy="3600450"/>
          </a:xfrm>
        </p:spPr>
        <p:txBody>
          <a:bodyPr>
            <a:normAutofit lnSpcReduction="10000"/>
          </a:bodyPr>
          <a:lstStyle/>
          <a:p>
            <a:pPr>
              <a:buNone/>
            </a:pPr>
            <a:r>
              <a:rPr lang="hi-IN" sz="1800" b="1" dirty="0">
                <a:latin typeface="Times New Roman" panose="02020603050405020304" pitchFamily="18" charset="0"/>
                <a:cs typeface="Times New Roman" panose="02020603050405020304" pitchFamily="18" charset="0"/>
              </a:rPr>
              <a:t>संचार और आश्वासन बनाए रखें</a:t>
            </a:r>
          </a:p>
          <a:p>
            <a:r>
              <a:rPr lang="hi-IN" sz="1800" dirty="0">
                <a:latin typeface="Times New Roman" panose="02020603050405020304" pitchFamily="18" charset="0"/>
                <a:cs typeface="Times New Roman" panose="02020603050405020304" pitchFamily="18" charset="0"/>
              </a:rPr>
              <a:t>यदि पीड़ित सचेत है, तो उन्हें आश्वस्त करें और स्पष्ट निर्देश दें: "मैं यहाँ मदद करने के लिए हूँ। शांत रहें और तैरते रहे। मैं एक फ्लोट के साथ आ रहा हूं।</a:t>
            </a:r>
          </a:p>
          <a:p>
            <a:pPr>
              <a:buNone/>
            </a:pPr>
            <a:endParaRPr lang="hi-IN" sz="1800" dirty="0">
              <a:latin typeface="Times New Roman" panose="02020603050405020304" pitchFamily="18" charset="0"/>
              <a:cs typeface="Times New Roman" panose="02020603050405020304" pitchFamily="18" charset="0"/>
            </a:endParaRPr>
          </a:p>
          <a:p>
            <a:pPr>
              <a:buNone/>
            </a:pPr>
            <a:r>
              <a:rPr lang="hi-IN" sz="1800" b="1" dirty="0">
                <a:latin typeface="Times New Roman" panose="02020603050405020304" pitchFamily="18" charset="0"/>
                <a:cs typeface="Times New Roman" panose="02020603050405020304" pitchFamily="18" charset="0"/>
              </a:rPr>
              <a:t>सावधानी के साथ दृष्टिकोण</a:t>
            </a:r>
          </a:p>
          <a:p>
            <a:r>
              <a:rPr lang="hi-IN" sz="1800" dirty="0">
                <a:latin typeface="Times New Roman" panose="02020603050405020304" pitchFamily="18" charset="0"/>
                <a:cs typeface="Times New Roman" panose="02020603050405020304" pitchFamily="18" charset="0"/>
              </a:rPr>
              <a:t>"टॉक-रीच-थ्रो-रो-गो" सिद्धांत का उपयोग करें</a:t>
            </a:r>
          </a:p>
          <a:p>
            <a:pPr>
              <a:buNone/>
            </a:pPr>
            <a:endParaRPr lang="hi-IN" sz="1800" dirty="0">
              <a:latin typeface="Times New Roman" panose="02020603050405020304" pitchFamily="18" charset="0"/>
              <a:cs typeface="Times New Roman" panose="02020603050405020304" pitchFamily="18" charset="0"/>
            </a:endParaRPr>
          </a:p>
          <a:p>
            <a:pPr>
              <a:buNone/>
            </a:pPr>
            <a:r>
              <a:rPr lang="hi-IN" sz="1800" b="1" dirty="0">
                <a:latin typeface="Times New Roman" panose="02020603050405020304" pitchFamily="18" charset="0"/>
                <a:cs typeface="Times New Roman" panose="02020603050405020304" pitchFamily="18" charset="0"/>
              </a:rPr>
              <a:t>शारीरिक स्थिति मूल्यांकन (एक बार पहुंच जाने के बाद): - जांचें कि क्या पीड़ित है: </a:t>
            </a:r>
          </a:p>
          <a:p>
            <a:r>
              <a:rPr lang="hi-IN" sz="1800" dirty="0">
                <a:latin typeface="Times New Roman" panose="02020603050405020304" pitchFamily="18" charset="0"/>
                <a:cs typeface="Times New Roman" panose="02020603050405020304" pitchFamily="18" charset="0"/>
              </a:rPr>
              <a:t>उत्तरदायी या अनुत्तरदायी </a:t>
            </a:r>
          </a:p>
          <a:p>
            <a:r>
              <a:rPr lang="hi-IN" sz="1800" dirty="0">
                <a:latin typeface="Times New Roman" panose="02020603050405020304" pitchFamily="18" charset="0"/>
                <a:cs typeface="Times New Roman" panose="02020603050405020304" pitchFamily="18" charset="0"/>
              </a:rPr>
              <a:t>एक प्लवनशीलता सहायता पर पकड़ करने में सक्षम</a:t>
            </a:r>
          </a:p>
          <a:p>
            <a:r>
              <a:rPr lang="hi-IN" sz="1800" dirty="0">
                <a:latin typeface="Times New Roman" panose="02020603050405020304" pitchFamily="18" charset="0"/>
                <a:cs typeface="Times New Roman" panose="02020603050405020304" pitchFamily="18" charset="0"/>
              </a:rPr>
              <a:t>सामान्य रूप से सांस लेना या परेशानी के लक्षण दिखाना</a:t>
            </a:r>
            <a:endParaRPr lang="en-US" sz="800" dirty="0">
              <a:latin typeface="Times New Roman" panose="02020603050405020304" pitchFamily="18" charset="0"/>
              <a:cs typeface="Times New Roman" panose="02020603050405020304" pitchFamily="18" charset="0"/>
            </a:endParaRPr>
          </a:p>
          <a:p>
            <a:pPr>
              <a:buNone/>
            </a:pPr>
            <a:r>
              <a:rPr lang="en-US" sz="800" b="1" dirty="0">
                <a:latin typeface="Times New Roman" panose="02020603050405020304" pitchFamily="18" charset="0"/>
                <a:cs typeface="Times New Roman" panose="02020603050405020304" pitchFamily="18" charset="0"/>
              </a:rPr>
              <a:t> </a:t>
            </a:r>
            <a:endParaRPr lang="en-IN" sz="800" dirty="0">
              <a:latin typeface="Times New Roman" panose="02020603050405020304" pitchFamily="18" charset="0"/>
              <a:cs typeface="Times New Roman" panose="02020603050405020304" pitchFamily="18" charset="0"/>
            </a:endParaRPr>
          </a:p>
        </p:txBody>
      </p:sp>
      <p:sp>
        <p:nvSpPr>
          <p:cNvPr id="5" name="Title 6">
            <a:extLst>
              <a:ext uri="{FF2B5EF4-FFF2-40B4-BE49-F238E27FC236}">
                <a16:creationId xmlns:a16="http://schemas.microsoft.com/office/drawing/2014/main" xmlns="" id="{4AC026AE-9FEC-C03C-B345-7754641DF650}"/>
              </a:ext>
            </a:extLst>
          </p:cNvPr>
          <p:cNvSpPr>
            <a:spLocks noGrp="1"/>
          </p:cNvSpPr>
          <p:nvPr>
            <p:ph type="title"/>
          </p:nvPr>
        </p:nvSpPr>
        <p:spPr>
          <a:xfrm>
            <a:off x="395536" y="206375"/>
            <a:ext cx="8538914" cy="798513"/>
          </a:xfrm>
          <a:solidFill>
            <a:srgbClr val="FFC000"/>
          </a:solidFill>
        </p:spPr>
        <p:txBody>
          <a:bodyPr>
            <a:normAutofit/>
          </a:bodyPr>
          <a:lstStyle/>
          <a:p>
            <a:r>
              <a:rPr lang="hi-IN" sz="2700" b="1" u="sng" dirty="0">
                <a:latin typeface="Times New Roman" panose="02020603050405020304" pitchFamily="18" charset="0"/>
                <a:cs typeface="Times New Roman" panose="02020603050405020304" pitchFamily="18" charset="0"/>
              </a:rPr>
              <a:t>बचाव के दौरान आकलन</a:t>
            </a:r>
            <a:endParaRPr lang="en-IN" sz="2700" b="1" u="sng" dirty="0">
              <a:latin typeface="Times New Roman" panose="02020603050405020304" pitchFamily="18" charset="0"/>
              <a:cs typeface="Times New Roman" panose="02020603050405020304" pitchFamily="18" charset="0"/>
            </a:endParaRPr>
          </a:p>
        </p:txBody>
      </p:sp>
      <p:pic>
        <p:nvPicPr>
          <p:cNvPr id="4" name="Picture 3"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1593116536"/>
      </p:ext>
    </p:extLst>
  </p:cSld>
  <p:clrMapOvr>
    <a:masterClrMapping/>
  </p:clrMapOvr>
  <p:transition>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3762B5F-DE47-6D26-A13A-0352BE33FF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6D016C9-37A7-C454-BB71-10390B319084}"/>
              </a:ext>
            </a:extLst>
          </p:cNvPr>
          <p:cNvSpPr>
            <a:spLocks noGrp="1"/>
          </p:cNvSpPr>
          <p:nvPr>
            <p:ph idx="1"/>
          </p:nvPr>
        </p:nvSpPr>
        <p:spPr>
          <a:xfrm>
            <a:off x="539552" y="1779662"/>
            <a:ext cx="8157993" cy="2906638"/>
          </a:xfrm>
        </p:spPr>
        <p:txBody>
          <a:bodyPr>
            <a:normAutofit/>
          </a:bodyPr>
          <a:lstStyle/>
          <a:p>
            <a:pPr marL="0" indent="0">
              <a:buNone/>
            </a:pPr>
            <a:r>
              <a:rPr lang="hi-IN" dirty="0">
                <a:latin typeface="Times New Roman" panose="02020603050405020304" pitchFamily="18" charset="0"/>
                <a:cs typeface="Times New Roman" panose="02020603050405020304" pitchFamily="18" charset="0"/>
              </a:rPr>
              <a:t>यदि बेहोश हो:</a:t>
            </a:r>
          </a:p>
          <a:p>
            <a:r>
              <a:rPr lang="hi-IN" dirty="0">
                <a:latin typeface="Times New Roman" panose="02020603050405020304" pitchFamily="18" charset="0"/>
                <a:cs typeface="Times New Roman" panose="02020603050405020304" pitchFamily="18" charset="0"/>
              </a:rPr>
              <a:t>पानी के ऊपर वायुमार्ग बनाए रखें</a:t>
            </a:r>
          </a:p>
          <a:p>
            <a:r>
              <a:rPr lang="hi-IN" dirty="0">
                <a:latin typeface="Times New Roman" panose="02020603050405020304" pitchFamily="18" charset="0"/>
                <a:cs typeface="Times New Roman" panose="02020603050405020304" pitchFamily="18" charset="0"/>
              </a:rPr>
              <a:t>यदि सुरक्षित हो तो टो तकनीक का उपयोग करें, और उन्हें जल्दी से किनारे पर लाएं</a:t>
            </a:r>
            <a:endParaRPr lang="en-IN" dirty="0"/>
          </a:p>
        </p:txBody>
      </p:sp>
      <p:sp>
        <p:nvSpPr>
          <p:cNvPr id="4" name="Title 6">
            <a:extLst>
              <a:ext uri="{FF2B5EF4-FFF2-40B4-BE49-F238E27FC236}">
                <a16:creationId xmlns:a16="http://schemas.microsoft.com/office/drawing/2014/main" xmlns="" id="{7193C3E8-2FE9-79D7-9AA6-82E61179F62C}"/>
              </a:ext>
            </a:extLst>
          </p:cNvPr>
          <p:cNvSpPr>
            <a:spLocks noGrp="1"/>
          </p:cNvSpPr>
          <p:nvPr>
            <p:ph type="title"/>
          </p:nvPr>
        </p:nvSpPr>
        <p:spPr>
          <a:xfrm>
            <a:off x="1198880" y="206375"/>
            <a:ext cx="6757720" cy="857250"/>
          </a:xfrm>
          <a:solidFill>
            <a:srgbClr val="FFC000"/>
          </a:solidFill>
        </p:spPr>
        <p:txBody>
          <a:bodyPr>
            <a:normAutofit/>
          </a:bodyPr>
          <a:lstStyle/>
          <a:p>
            <a:pPr algn="l"/>
            <a:r>
              <a:rPr lang="hi-IN" sz="4000" b="1" dirty="0">
                <a:latin typeface="Times New Roman" panose="02020603050405020304" pitchFamily="18" charset="0"/>
                <a:cs typeface="Times New Roman" panose="02020603050405020304" pitchFamily="18" charset="0"/>
              </a:rPr>
              <a:t>लगातार</a:t>
            </a:r>
            <a:endParaRPr lang="en-IN" sz="4000"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778424012"/>
      </p:ext>
    </p:extLst>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xmlns="" id="{0CCD9A59-6A87-48FB-939C-BFF9A2DF27BB}"/>
              </a:ext>
            </a:extLst>
          </p:cNvPr>
          <p:cNvSpPr>
            <a:spLocks noGrp="1" noChangeArrowheads="1"/>
          </p:cNvSpPr>
          <p:nvPr>
            <p:ph type="title"/>
          </p:nvPr>
        </p:nvSpPr>
        <p:spPr>
          <a:xfrm>
            <a:off x="628650" y="51470"/>
            <a:ext cx="7886700" cy="1005805"/>
          </a:xfrm>
          <a:solidFill>
            <a:srgbClr val="FFC000"/>
          </a:solidFill>
        </p:spPr>
        <p:txBody>
          <a:bodyPr>
            <a:normAutofit/>
          </a:bodyPr>
          <a:lstStyle/>
          <a:p>
            <a:r>
              <a:rPr lang="hi-IN" altLang="en-US" sz="4000" b="1" dirty="0">
                <a:latin typeface="Times New Roman" panose="02020603050405020304" pitchFamily="18" charset="0"/>
                <a:cs typeface="Times New Roman" panose="02020603050405020304" pitchFamily="18" charset="0"/>
              </a:rPr>
              <a:t>उद्देश्य  </a:t>
            </a:r>
            <a:endParaRPr lang="en-IN" altLang="en-US" sz="4000" b="1" dirty="0">
              <a:latin typeface="Times New Roman" panose="02020603050405020304" pitchFamily="18" charset="0"/>
              <a:cs typeface="Times New Roman" panose="02020603050405020304" pitchFamily="18" charset="0"/>
            </a:endParaRPr>
          </a:p>
        </p:txBody>
      </p:sp>
      <p:sp>
        <p:nvSpPr>
          <p:cNvPr id="5123" name="Content Placeholder 2">
            <a:extLst>
              <a:ext uri="{FF2B5EF4-FFF2-40B4-BE49-F238E27FC236}">
                <a16:creationId xmlns:a16="http://schemas.microsoft.com/office/drawing/2014/main" xmlns="" id="{8E7F9523-AADC-4399-98CB-1E79BD152664}"/>
              </a:ext>
            </a:extLst>
          </p:cNvPr>
          <p:cNvSpPr>
            <a:spLocks noGrp="1" noChangeArrowheads="1"/>
          </p:cNvSpPr>
          <p:nvPr>
            <p:ph idx="1"/>
          </p:nvPr>
        </p:nvSpPr>
        <p:spPr>
          <a:xfrm>
            <a:off x="628651" y="1347773"/>
            <a:ext cx="7793831" cy="3521883"/>
          </a:xfrm>
          <a:solidFill>
            <a:schemeClr val="bg1"/>
          </a:solidFill>
        </p:spPr>
        <p:txBody>
          <a:bodyPr>
            <a:normAutofit fontScale="85000" lnSpcReduction="20000"/>
          </a:bodyPr>
          <a:lstStyle/>
          <a:p>
            <a:pPr>
              <a:buNone/>
            </a:pPr>
            <a:r>
              <a:rPr lang="hi-IN" b="1" dirty="0">
                <a:latin typeface="Times New Roman" panose="02020603050405020304" pitchFamily="18" charset="0"/>
                <a:ea typeface="Tahoma" panose="020B0604030504040204" pitchFamily="34" charset="0"/>
                <a:cs typeface="Times New Roman" panose="02020603050405020304" pitchFamily="18" charset="0"/>
              </a:rPr>
              <a:t>इस पाठ के पूरा होने पर, आप निम्नलिखित का वर्णन करने में सक्षम होंगे :-</a:t>
            </a:r>
          </a:p>
          <a:p>
            <a:pPr>
              <a:buNone/>
            </a:pPr>
            <a:endParaRPr lang="hi-IN" b="1" dirty="0">
              <a:latin typeface="Times New Roman" panose="02020603050405020304" pitchFamily="18" charset="0"/>
              <a:ea typeface="Tahoma" panose="020B0604030504040204" pitchFamily="34" charset="0"/>
              <a:cs typeface="Times New Roman" panose="02020603050405020304" pitchFamily="18" charset="0"/>
            </a:endParaRP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जलीय आपदा की परिभाषा </a:t>
            </a: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जल बचाव प्रशिक्षण का महत्व </a:t>
            </a: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सुरक्षित जल अभ्यास </a:t>
            </a: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पानी  में उत्तरजीविता </a:t>
            </a: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आत्म संरक्षण </a:t>
            </a: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आपातकाल को पहचानना </a:t>
            </a: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बचाव से पहले और दौरान आकलन </a:t>
            </a: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बचाव के लिए प्राथमिकताएं </a:t>
            </a:r>
          </a:p>
          <a:p>
            <a:pPr>
              <a:buFont typeface="Wingdings" panose="05000000000000000000" pitchFamily="2" charset="2"/>
              <a:buChar char="§"/>
            </a:pPr>
            <a:r>
              <a:rPr lang="hi-IN" b="1" dirty="0">
                <a:latin typeface="Times New Roman" panose="02020603050405020304" pitchFamily="18" charset="0"/>
                <a:ea typeface="Tahoma" panose="020B0604030504040204" pitchFamily="34" charset="0"/>
                <a:cs typeface="Times New Roman" panose="02020603050405020304" pitchFamily="18" charset="0"/>
              </a:rPr>
              <a:t>बाईस्टंडर से सहयोग </a:t>
            </a:r>
          </a:p>
          <a:p>
            <a:pPr>
              <a:buNone/>
            </a:pPr>
            <a:endParaRPr lang="hi-IN" b="1"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6" name="Picture 5" descr="WhatsApp Image 2025-07-26 at 15.59.37_2908246e.jpg"/>
          <p:cNvPicPr>
            <a:picLocks noChangeAspect="1"/>
          </p:cNvPicPr>
          <p:nvPr/>
        </p:nvPicPr>
        <p:blipFill>
          <a:blip r:embed="rId3" cstate="print"/>
          <a:srcRect/>
          <a:stretch>
            <a:fillRect/>
          </a:stretch>
        </p:blipFill>
        <p:spPr>
          <a:xfrm>
            <a:off x="11480" y="680"/>
            <a:ext cx="1187400" cy="1111200"/>
          </a:xfrm>
          <a:prstGeom prst="rect">
            <a:avLst/>
          </a:prstGeom>
        </p:spPr>
      </p:pic>
      <p:pic>
        <p:nvPicPr>
          <p:cNvPr id="7" name="Picture 6" descr="WhatsApp Image 2025-07-26 at 15.59.37_22796532.jpg"/>
          <p:cNvPicPr>
            <a:picLocks noChangeAspect="1"/>
          </p:cNvPicPr>
          <p:nvPr/>
        </p:nvPicPr>
        <p:blipFill>
          <a:blip r:embed="rId4" cstate="print"/>
          <a:srcRect/>
          <a:stretch>
            <a:fillRect/>
          </a:stretch>
        </p:blipFill>
        <p:spPr>
          <a:xfrm>
            <a:off x="7956600" y="0"/>
            <a:ext cx="1187400" cy="1111201"/>
          </a:xfrm>
          <a:prstGeom prst="rect">
            <a:avLst/>
          </a:prstGeom>
        </p:spPr>
      </p:pic>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8549" y="1635646"/>
            <a:ext cx="8229600" cy="2304256"/>
          </a:xfrm>
        </p:spPr>
        <p:txBody>
          <a:bodyPr>
            <a:noAutofit/>
          </a:bodyPr>
          <a:lstStyle/>
          <a:p>
            <a:r>
              <a:rPr lang="hi-IN" altLang="en-US" sz="2800" dirty="0">
                <a:latin typeface="Times New Roman" panose="02020603050405020304" pitchFamily="18" charset="0"/>
                <a:cs typeface="Times New Roman" panose="02020603050405020304" pitchFamily="18" charset="0"/>
              </a:rPr>
              <a:t>गैर तैराक </a:t>
            </a:r>
          </a:p>
          <a:p>
            <a:r>
              <a:rPr lang="hi-IN" altLang="en-US" sz="2800" dirty="0">
                <a:latin typeface="Times New Roman" panose="02020603050405020304" pitchFamily="18" charset="0"/>
                <a:cs typeface="Times New Roman" panose="02020603050405020304" pitchFamily="18" charset="0"/>
              </a:rPr>
              <a:t> कमजोर तैराक </a:t>
            </a:r>
          </a:p>
          <a:p>
            <a:r>
              <a:rPr lang="hi-IN" altLang="en-US" sz="2800" dirty="0">
                <a:latin typeface="Times New Roman" panose="02020603050405020304" pitchFamily="18" charset="0"/>
                <a:cs typeface="Times New Roman" panose="02020603050405020304" pitchFamily="18" charset="0"/>
              </a:rPr>
              <a:t> घायल तैराक </a:t>
            </a:r>
          </a:p>
          <a:p>
            <a:r>
              <a:rPr lang="hi-IN" altLang="en-US" sz="2800" dirty="0">
                <a:latin typeface="Times New Roman" panose="02020603050405020304" pitchFamily="18" charset="0"/>
                <a:cs typeface="Times New Roman" panose="02020603050405020304" pitchFamily="18" charset="0"/>
              </a:rPr>
              <a:t>अनभिप्रेत</a:t>
            </a:r>
            <a:endParaRPr lang="en-US" dirty="0"/>
          </a:p>
        </p:txBody>
      </p:sp>
      <p:sp>
        <p:nvSpPr>
          <p:cNvPr id="4" name="Title 6">
            <a:extLst>
              <a:ext uri="{FF2B5EF4-FFF2-40B4-BE49-F238E27FC236}">
                <a16:creationId xmlns:a16="http://schemas.microsoft.com/office/drawing/2014/main" xmlns="" id="{FF7E79E0-6C33-DB88-95A3-BE49A7C14551}"/>
              </a:ext>
            </a:extLst>
          </p:cNvPr>
          <p:cNvSpPr>
            <a:spLocks noGrp="1"/>
          </p:cNvSpPr>
          <p:nvPr>
            <p:ph type="title"/>
          </p:nvPr>
        </p:nvSpPr>
        <p:spPr>
          <a:xfrm>
            <a:off x="457200" y="51470"/>
            <a:ext cx="8229600" cy="857250"/>
          </a:xfrm>
          <a:solidFill>
            <a:srgbClr val="FFC000"/>
          </a:solidFill>
        </p:spPr>
        <p:txBody>
          <a:bodyPr>
            <a:normAutofit/>
          </a:bodyPr>
          <a:lstStyle/>
          <a:p>
            <a:r>
              <a:rPr lang="hi-IN" sz="3200" b="1" dirty="0">
                <a:latin typeface="Times New Roman" panose="02020603050405020304" pitchFamily="18" charset="0"/>
                <a:cs typeface="Times New Roman" panose="02020603050405020304" pitchFamily="18" charset="0"/>
              </a:rPr>
              <a:t>बचाव के लिए प्राथमिकताएं</a:t>
            </a:r>
            <a:endParaRPr lang="en-IN" sz="3200" b="1"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75606"/>
            <a:ext cx="8229600" cy="3456383"/>
          </a:xfrm>
        </p:spPr>
        <p:txBody>
          <a:bodyPr>
            <a:normAutofit lnSpcReduction="10000"/>
          </a:bodyPr>
          <a:lstStyle/>
          <a:p>
            <a:pPr>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a:t>
            </a:r>
            <a:r>
              <a:rPr lang="hi-IN" sz="2000" b="1" dirty="0">
                <a:latin typeface="Times New Roman" panose="02020603050405020304" pitchFamily="18" charset="0"/>
                <a:cs typeface="Times New Roman" panose="02020603050405020304" pitchFamily="18" charset="0"/>
              </a:rPr>
              <a:t> </a:t>
            </a:r>
            <a:r>
              <a:rPr lang="hi-IN" sz="2000" dirty="0">
                <a:latin typeface="Times New Roman" panose="02020603050405020304" pitchFamily="18" charset="0"/>
                <a:cs typeface="Times New Roman" panose="02020603050405020304" pitchFamily="18" charset="0"/>
              </a:rPr>
              <a:t>आपातकालीन सेवाओं को अलर्ट करें</a:t>
            </a:r>
          </a:p>
          <a:p>
            <a:pPr>
              <a:lnSpc>
                <a:spcPct val="150000"/>
              </a:lnSpc>
            </a:pPr>
            <a:r>
              <a:rPr lang="en-US" sz="2000" b="1" dirty="0">
                <a:latin typeface="Times New Roman" panose="02020603050405020304" pitchFamily="18" charset="0"/>
                <a:cs typeface="Times New Roman" panose="02020603050405020304" pitchFamily="18" charset="0"/>
              </a:rPr>
              <a:t>C</a:t>
            </a:r>
            <a:r>
              <a:rPr lang="hi-IN" sz="2000" b="1" dirty="0">
                <a:latin typeface="Times New Roman" panose="02020603050405020304" pitchFamily="18" charset="0"/>
                <a:cs typeface="Times New Roman" panose="02020603050405020304" pitchFamily="18" charset="0"/>
              </a:rPr>
              <a:t> </a:t>
            </a:r>
            <a:r>
              <a:rPr lang="hi-IN" sz="2000" dirty="0">
                <a:latin typeface="Times New Roman" panose="02020603050405020304" pitchFamily="18" charset="0"/>
                <a:cs typeface="Times New Roman" panose="02020603050405020304" pitchFamily="18" charset="0"/>
              </a:rPr>
              <a:t>मदद के लिए कॉल करें और समर्थन व्यवस्थित करें</a:t>
            </a:r>
          </a:p>
          <a:p>
            <a:pPr>
              <a:lnSpc>
                <a:spcPct val="150000"/>
              </a:lnSpc>
            </a:pPr>
            <a:r>
              <a:rPr lang="en-US" sz="2000" b="1" dirty="0">
                <a:latin typeface="Times New Roman" panose="02020603050405020304" pitchFamily="18" charset="0"/>
                <a:cs typeface="Times New Roman" panose="02020603050405020304" pitchFamily="18" charset="0"/>
              </a:rPr>
              <a:t>T</a:t>
            </a:r>
            <a:r>
              <a:rPr lang="hi-IN" sz="2000" b="1" dirty="0">
                <a:latin typeface="Times New Roman" panose="02020603050405020304" pitchFamily="18" charset="0"/>
                <a:cs typeface="Times New Roman" panose="02020603050405020304" pitchFamily="18" charset="0"/>
              </a:rPr>
              <a:t> </a:t>
            </a:r>
            <a:r>
              <a:rPr lang="hi-IN" sz="2000" dirty="0">
                <a:latin typeface="Times New Roman" panose="02020603050405020304" pitchFamily="18" charset="0"/>
                <a:cs typeface="Times New Roman" panose="02020603050405020304" pitchFamily="18" charset="0"/>
              </a:rPr>
              <a:t>प्लवनशीलता एड्स फेंकें या पहुंचें</a:t>
            </a:r>
          </a:p>
          <a:p>
            <a:pPr>
              <a:lnSpc>
                <a:spcPct val="150000"/>
              </a:lnSpc>
            </a:pPr>
            <a:r>
              <a:rPr lang="en-US" sz="2000" b="1" dirty="0">
                <a:latin typeface="Times New Roman" panose="02020603050405020304" pitchFamily="18" charset="0"/>
                <a:cs typeface="Times New Roman" panose="02020603050405020304" pitchFamily="18" charset="0"/>
              </a:rPr>
              <a:t>S</a:t>
            </a:r>
            <a:r>
              <a:rPr lang="hi-IN" sz="2000" b="1" dirty="0">
                <a:latin typeface="Times New Roman" panose="02020603050405020304" pitchFamily="18" charset="0"/>
                <a:cs typeface="Times New Roman" panose="02020603050405020304" pitchFamily="18" charset="0"/>
              </a:rPr>
              <a:t> </a:t>
            </a:r>
            <a:r>
              <a:rPr lang="hi-IN" sz="2000" dirty="0">
                <a:latin typeface="Times New Roman" panose="02020603050405020304" pitchFamily="18" charset="0"/>
                <a:cs typeface="Times New Roman" panose="02020603050405020304" pitchFamily="18" charset="0"/>
              </a:rPr>
              <a:t>शांत रहें और दूसरों को शांत रखें</a:t>
            </a:r>
          </a:p>
          <a:p>
            <a:pPr>
              <a:lnSpc>
                <a:spcPct val="150000"/>
              </a:lnSpc>
            </a:pPr>
            <a:r>
              <a:rPr lang="en-US" sz="2000" b="1" dirty="0">
                <a:latin typeface="Times New Roman" panose="02020603050405020304" pitchFamily="18" charset="0"/>
                <a:cs typeface="Times New Roman" panose="02020603050405020304" pitchFamily="18" charset="0"/>
              </a:rPr>
              <a:t>A</a:t>
            </a:r>
            <a:r>
              <a:rPr lang="hi-IN" sz="2000" b="1" dirty="0">
                <a:latin typeface="Times New Roman" panose="02020603050405020304" pitchFamily="18" charset="0"/>
                <a:cs typeface="Times New Roman" panose="02020603050405020304" pitchFamily="18" charset="0"/>
              </a:rPr>
              <a:t> </a:t>
            </a:r>
            <a:r>
              <a:rPr lang="hi-IN" sz="2000" dirty="0">
                <a:latin typeface="Times New Roman" panose="02020603050405020304" pitchFamily="18" charset="0"/>
                <a:cs typeface="Times New Roman" panose="02020603050405020304" pitchFamily="18" charset="0"/>
              </a:rPr>
              <a:t>अनुरोध किए जाने पर प्रशिक्षित बचाव दल की सहायता करें</a:t>
            </a:r>
          </a:p>
          <a:p>
            <a:pPr>
              <a:lnSpc>
                <a:spcPct val="150000"/>
              </a:lnSpc>
            </a:pPr>
            <a:r>
              <a:rPr lang="en-US" sz="2000" b="1" dirty="0">
                <a:latin typeface="Times New Roman" panose="02020603050405020304" pitchFamily="18" charset="0"/>
                <a:cs typeface="Times New Roman" panose="02020603050405020304" pitchFamily="18" charset="0"/>
              </a:rPr>
              <a:t>F</a:t>
            </a:r>
            <a:r>
              <a:rPr lang="hi-IN" sz="2000" b="1" dirty="0">
                <a:latin typeface="Times New Roman" panose="02020603050405020304" pitchFamily="18" charset="0"/>
                <a:cs typeface="Times New Roman" panose="02020603050405020304" pitchFamily="18" charset="0"/>
              </a:rPr>
              <a:t> </a:t>
            </a:r>
            <a:r>
              <a:rPr lang="hi-IN" sz="2000" dirty="0">
                <a:latin typeface="Times New Roman" panose="02020603050405020304" pitchFamily="18" charset="0"/>
                <a:cs typeface="Times New Roman" panose="02020603050405020304" pitchFamily="18" charset="0"/>
              </a:rPr>
              <a:t>प्रशिक्षित होने पर प्राथमिक चिकित्सा सहायता</a:t>
            </a:r>
          </a:p>
          <a:p>
            <a:pPr>
              <a:lnSpc>
                <a:spcPct val="150000"/>
              </a:lnSpc>
            </a:pPr>
            <a:r>
              <a:rPr lang="en-US" sz="2000" b="1" dirty="0">
                <a:latin typeface="Times New Roman" panose="02020603050405020304" pitchFamily="18" charset="0"/>
                <a:cs typeface="Times New Roman" panose="02020603050405020304" pitchFamily="18" charset="0"/>
              </a:rPr>
              <a:t>E</a:t>
            </a:r>
            <a:r>
              <a:rPr lang="hi-IN" sz="2000" b="1" dirty="0">
                <a:latin typeface="Times New Roman" panose="02020603050405020304" pitchFamily="18" charset="0"/>
                <a:cs typeface="Times New Roman" panose="02020603050405020304" pitchFamily="18" charset="0"/>
              </a:rPr>
              <a:t> </a:t>
            </a:r>
            <a:r>
              <a:rPr lang="hi-IN" sz="2000" dirty="0">
                <a:latin typeface="Times New Roman" panose="02020603050405020304" pitchFamily="18" charset="0"/>
                <a:cs typeface="Times New Roman" panose="02020603050405020304" pitchFamily="18" charset="0"/>
              </a:rPr>
              <a:t>ईएमएस के लिए स्पष्ट पहुंच सुनिश्चित करें</a:t>
            </a:r>
          </a:p>
        </p:txBody>
      </p:sp>
      <p:sp>
        <p:nvSpPr>
          <p:cNvPr id="4" name="Title 6">
            <a:extLst>
              <a:ext uri="{FF2B5EF4-FFF2-40B4-BE49-F238E27FC236}">
                <a16:creationId xmlns:a16="http://schemas.microsoft.com/office/drawing/2014/main" xmlns="" id="{94FDBC20-90A6-4520-93ED-C7DEBD0F8326}"/>
              </a:ext>
            </a:extLst>
          </p:cNvPr>
          <p:cNvSpPr>
            <a:spLocks noGrp="1"/>
          </p:cNvSpPr>
          <p:nvPr>
            <p:ph type="title"/>
          </p:nvPr>
        </p:nvSpPr>
        <p:spPr>
          <a:xfrm>
            <a:off x="446856" y="82747"/>
            <a:ext cx="8229600" cy="904827"/>
          </a:xfrm>
          <a:solidFill>
            <a:srgbClr val="FFC000"/>
          </a:solidFill>
        </p:spPr>
        <p:txBody>
          <a:bodyPr>
            <a:noAutofit/>
          </a:bodyPr>
          <a:lstStyle/>
          <a:p>
            <a:r>
              <a:rPr lang="hi-IN" sz="2400" b="1" u="sng" dirty="0">
                <a:latin typeface="Times New Roman" panose="02020603050405020304" pitchFamily="18" charset="0"/>
                <a:cs typeface="Times New Roman" panose="02020603050405020304" pitchFamily="18" charset="0"/>
              </a:rPr>
              <a:t>बाईस्टैंडर परिवर्णी शब्द का उपयोग:- </a:t>
            </a:r>
            <a:br>
              <a:rPr lang="hi-IN" sz="2400" b="1" u="sng" dirty="0">
                <a:latin typeface="Times New Roman" panose="02020603050405020304" pitchFamily="18" charset="0"/>
                <a:cs typeface="Times New Roman" panose="02020603050405020304" pitchFamily="18" charset="0"/>
              </a:rPr>
            </a:br>
            <a:r>
              <a:rPr lang="hi-IN" sz="2400" b="1" u="sng" dirty="0">
                <a:latin typeface="Times New Roman" panose="02020603050405020304" pitchFamily="18" charset="0"/>
                <a:cs typeface="Times New Roman" panose="02020603050405020304" pitchFamily="18" charset="0"/>
              </a:rPr>
              <a:t>अधिनियम सुरक्षित</a:t>
            </a:r>
            <a:endParaRPr lang="en-IN" sz="2400" b="1" u="sng"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r>
              <a:rPr lang="hi-IN" altLang="en-US" sz="2200" dirty="0">
                <a:latin typeface="Times New Roman" panose="02020603050405020304" pitchFamily="18" charset="0"/>
                <a:ea typeface="Arial Unicode MS"/>
                <a:cs typeface="Times New Roman" panose="02020603050405020304" pitchFamily="18" charset="0"/>
              </a:rPr>
              <a:t>अब आप निम्न करने में सक्षम हैं: - </a:t>
            </a:r>
          </a:p>
          <a:p>
            <a:r>
              <a:rPr lang="hi-IN" altLang="en-US" sz="2200" dirty="0">
                <a:latin typeface="Times New Roman" panose="02020603050405020304" pitchFamily="18" charset="0"/>
                <a:ea typeface="Arial Unicode MS"/>
                <a:cs typeface="Times New Roman" panose="02020603050405020304" pitchFamily="18" charset="0"/>
              </a:rPr>
              <a:t>जलीय आपदा की परिभाषा</a:t>
            </a:r>
          </a:p>
          <a:p>
            <a:r>
              <a:rPr lang="hi-IN" altLang="en-US" sz="2200" dirty="0">
                <a:latin typeface="Times New Roman" panose="02020603050405020304" pitchFamily="18" charset="0"/>
                <a:ea typeface="Arial Unicode MS"/>
                <a:cs typeface="Times New Roman" panose="02020603050405020304" pitchFamily="18" charset="0"/>
              </a:rPr>
              <a:t>जल बचाव प्रशिक्षण के महत्त्व का वर्णन कीजिए।</a:t>
            </a:r>
          </a:p>
          <a:p>
            <a:r>
              <a:rPr lang="hi-IN" altLang="en-US" sz="2200" dirty="0">
                <a:latin typeface="Times New Roman" panose="02020603050405020304" pitchFamily="18" charset="0"/>
                <a:ea typeface="Arial Unicode MS"/>
                <a:cs typeface="Times New Roman" panose="02020603050405020304" pitchFamily="18" charset="0"/>
              </a:rPr>
              <a:t>सुरक्षित जल प्रथाओं का वर्णन करें</a:t>
            </a:r>
          </a:p>
          <a:p>
            <a:r>
              <a:rPr lang="hi-IN" altLang="en-US" sz="2200" dirty="0">
                <a:latin typeface="Times New Roman" panose="02020603050405020304" pitchFamily="18" charset="0"/>
                <a:ea typeface="Arial Unicode MS"/>
                <a:cs typeface="Times New Roman" panose="02020603050405020304" pitchFamily="18" charset="0"/>
              </a:rPr>
              <a:t>पानी में जीवित रहने का वर्णन करें</a:t>
            </a:r>
          </a:p>
          <a:p>
            <a:r>
              <a:rPr lang="hi-IN" altLang="en-US" sz="2200" dirty="0">
                <a:latin typeface="Times New Roman" panose="02020603050405020304" pitchFamily="18" charset="0"/>
                <a:ea typeface="Arial Unicode MS"/>
                <a:cs typeface="Times New Roman" panose="02020603050405020304" pitchFamily="18" charset="0"/>
              </a:rPr>
              <a:t>आत्म संरक्षण का वर्णन करें</a:t>
            </a:r>
          </a:p>
          <a:p>
            <a:r>
              <a:rPr lang="hi-IN" altLang="en-US" sz="2200" dirty="0">
                <a:latin typeface="Times New Roman" panose="02020603050405020304" pitchFamily="18" charset="0"/>
                <a:ea typeface="Arial Unicode MS"/>
                <a:cs typeface="Times New Roman" panose="02020603050405020304" pitchFamily="18" charset="0"/>
              </a:rPr>
              <a:t>किसी आपात स्थिति को पहचानने का वर्णन करें</a:t>
            </a:r>
          </a:p>
          <a:p>
            <a:r>
              <a:rPr lang="hi-IN" altLang="en-US" sz="2200" dirty="0">
                <a:latin typeface="Times New Roman" panose="02020603050405020304" pitchFamily="18" charset="0"/>
                <a:ea typeface="Arial Unicode MS"/>
                <a:cs typeface="Times New Roman" panose="02020603050405020304" pitchFamily="18" charset="0"/>
              </a:rPr>
              <a:t>बचाव से पहले और उसके दौरान मूल्यांकन का वर्णन करें</a:t>
            </a:r>
          </a:p>
          <a:p>
            <a:r>
              <a:rPr lang="hi-IN" altLang="en-US" sz="2200" dirty="0">
                <a:latin typeface="Times New Roman" panose="02020603050405020304" pitchFamily="18" charset="0"/>
                <a:ea typeface="Arial Unicode MS"/>
                <a:cs typeface="Times New Roman" panose="02020603050405020304" pitchFamily="18" charset="0"/>
              </a:rPr>
              <a:t>बचाव के लिए प्राथमिकताओं का वर्णन करें</a:t>
            </a:r>
          </a:p>
          <a:p>
            <a:r>
              <a:rPr lang="hi-IN" altLang="en-US" sz="2200" dirty="0">
                <a:latin typeface="Times New Roman" panose="02020603050405020304" pitchFamily="18" charset="0"/>
                <a:ea typeface="Arial Unicode MS"/>
                <a:cs typeface="Times New Roman" panose="02020603050405020304" pitchFamily="18" charset="0"/>
              </a:rPr>
              <a:t>बाईस्टैंडर के उपयोग का वर्णन करें</a:t>
            </a:r>
            <a:endParaRPr lang="en-US" dirty="0"/>
          </a:p>
        </p:txBody>
      </p:sp>
      <p:sp>
        <p:nvSpPr>
          <p:cNvPr id="4" name="Title 6">
            <a:extLst>
              <a:ext uri="{FF2B5EF4-FFF2-40B4-BE49-F238E27FC236}">
                <a16:creationId xmlns:a16="http://schemas.microsoft.com/office/drawing/2014/main" xmlns="" id="{661823BA-F4F4-DAA4-19C3-BF9C8DBEDF77}"/>
              </a:ext>
            </a:extLst>
          </p:cNvPr>
          <p:cNvSpPr>
            <a:spLocks noGrp="1"/>
          </p:cNvSpPr>
          <p:nvPr>
            <p:ph type="title"/>
          </p:nvPr>
        </p:nvSpPr>
        <p:spPr>
          <a:xfrm>
            <a:off x="457200" y="206375"/>
            <a:ext cx="8229600" cy="857250"/>
          </a:xfrm>
          <a:solidFill>
            <a:srgbClr val="FFC000"/>
          </a:solidFill>
        </p:spPr>
        <p:txBody>
          <a:bodyPr>
            <a:normAutofit/>
          </a:bodyPr>
          <a:lstStyle/>
          <a:p>
            <a:r>
              <a:rPr lang="hi-IN" sz="4000" b="1" dirty="0">
                <a:latin typeface="Times New Roman" panose="02020603050405020304" pitchFamily="18" charset="0"/>
                <a:cs typeface="Times New Roman" panose="02020603050405020304" pitchFamily="18" charset="0"/>
              </a:rPr>
              <a:t>समीक्षा</a:t>
            </a:r>
            <a:endParaRPr lang="en-IN" sz="4000" b="1"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cSld>
  <p:clrMapOvr>
    <a:masterClrMapping/>
  </p:clrMapOvr>
  <p:transition>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9" name="Picture 2">
            <a:extLst>
              <a:ext uri="{FF2B5EF4-FFF2-40B4-BE49-F238E27FC236}">
                <a16:creationId xmlns:a16="http://schemas.microsoft.com/office/drawing/2014/main" xmlns="" id="{0AFBBAF8-5337-42D5-8B9C-DF66DB069D59}"/>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314450" y="114300"/>
            <a:ext cx="6515100" cy="4914900"/>
          </a:xfrm>
        </p:spPr>
      </p:pic>
      <p:pic>
        <p:nvPicPr>
          <p:cNvPr id="4" name="Picture 3" descr="WhatsApp Image 2025-07-26 at 15.59.37_2908246e.jpg"/>
          <p:cNvPicPr>
            <a:picLocks noChangeAspect="1"/>
          </p:cNvPicPr>
          <p:nvPr/>
        </p:nvPicPr>
        <p:blipFill>
          <a:blip r:embed="rId3" cstate="print"/>
          <a:srcRect/>
          <a:stretch>
            <a:fillRect/>
          </a:stretch>
        </p:blipFill>
        <p:spPr>
          <a:xfrm>
            <a:off x="11480" y="680"/>
            <a:ext cx="1187400" cy="1111200"/>
          </a:xfrm>
          <a:prstGeom prst="rect">
            <a:avLst/>
          </a:prstGeom>
        </p:spPr>
      </p:pic>
      <p:pic>
        <p:nvPicPr>
          <p:cNvPr id="5" name="Picture 4" descr="WhatsApp Image 2025-07-26 at 15.59.37_22796532.jpg"/>
          <p:cNvPicPr>
            <a:picLocks noChangeAspect="1"/>
          </p:cNvPicPr>
          <p:nvPr/>
        </p:nvPicPr>
        <p:blipFill>
          <a:blip r:embed="rId4" cstate="print"/>
          <a:srcRect/>
          <a:stretch>
            <a:fillRect/>
          </a:stretch>
        </p:blipFill>
        <p:spPr>
          <a:xfrm>
            <a:off x="7956600" y="0"/>
            <a:ext cx="1187400" cy="1111201"/>
          </a:xfrm>
          <a:prstGeom prst="rect">
            <a:avLst/>
          </a:prstGeom>
        </p:spPr>
      </p:pic>
      <p:sp>
        <p:nvSpPr>
          <p:cNvPr id="6" name="Rectangle 5">
            <a:extLst>
              <a:ext uri="{FF2B5EF4-FFF2-40B4-BE49-F238E27FC236}">
                <a16:creationId xmlns:a16="http://schemas.microsoft.com/office/drawing/2014/main" xmlns="" id="{8A385E0A-1922-2CBF-565B-BC37860BBBFE}"/>
              </a:ext>
            </a:extLst>
          </p:cNvPr>
          <p:cNvSpPr/>
          <p:nvPr/>
        </p:nvSpPr>
        <p:spPr>
          <a:xfrm>
            <a:off x="2537478" y="1186782"/>
            <a:ext cx="4104456" cy="2900709"/>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xmlns="" id="{744569D9-DA42-E4A3-CACB-34D5726E7259}"/>
              </a:ext>
            </a:extLst>
          </p:cNvPr>
          <p:cNvSpPr txBox="1"/>
          <p:nvPr/>
        </p:nvSpPr>
        <p:spPr>
          <a:xfrm>
            <a:off x="2195736" y="1707654"/>
            <a:ext cx="4572000" cy="2123658"/>
          </a:xfrm>
          <a:prstGeom prst="rect">
            <a:avLst/>
          </a:prstGeom>
          <a:noFill/>
        </p:spPr>
        <p:txBody>
          <a:bodyPr wrap="square">
            <a:spAutoFit/>
          </a:bodyPr>
          <a:lstStyle/>
          <a:p>
            <a:pPr algn="ctr"/>
            <a:r>
              <a:rPr lang="hi-IN" sz="6600" b="0" i="0" dirty="0">
                <a:solidFill>
                  <a:schemeClr val="bg1"/>
                </a:solidFill>
                <a:effectLst/>
                <a:latin typeface="Nirmala UI" panose="020B0502040204020203" pitchFamily="34" charset="0"/>
              </a:rPr>
              <a:t>कोई </a:t>
            </a:r>
            <a:endParaRPr lang="en-US" sz="6600" b="0" i="0" dirty="0">
              <a:solidFill>
                <a:schemeClr val="bg1"/>
              </a:solidFill>
              <a:effectLst/>
              <a:latin typeface="Nirmala UI" panose="020B0502040204020203" pitchFamily="34" charset="0"/>
            </a:endParaRPr>
          </a:p>
          <a:p>
            <a:pPr algn="ctr"/>
            <a:r>
              <a:rPr lang="hi-IN" sz="6600" b="0" i="0" dirty="0">
                <a:solidFill>
                  <a:schemeClr val="bg1"/>
                </a:solidFill>
                <a:effectLst/>
                <a:latin typeface="Nirmala UI" panose="020B0502040204020203" pitchFamily="34" charset="0"/>
              </a:rPr>
              <a:t>भी प्रश्न</a:t>
            </a:r>
            <a:endParaRPr lang="en-IN" sz="6600" dirty="0">
              <a:solidFill>
                <a:schemeClr val="bg1"/>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97159"/>
                                        </p:tgtEl>
                                        <p:attrNameLst>
                                          <p:attrName>style.visibility</p:attrName>
                                        </p:attrNameLst>
                                      </p:cBhvr>
                                      <p:to>
                                        <p:strVal val="visible"/>
                                      </p:to>
                                    </p:set>
                                    <p:anim calcmode="lin" valueType="num">
                                      <p:cBhvr additive="base">
                                        <p:cTn id="7" dur="500" fill="hold"/>
                                        <p:tgtEl>
                                          <p:spTgt spid="2097159"/>
                                        </p:tgtEl>
                                        <p:attrNameLst>
                                          <p:attrName>ppt_x</p:attrName>
                                        </p:attrNameLst>
                                      </p:cBhvr>
                                      <p:tavLst>
                                        <p:tav tm="0">
                                          <p:val>
                                            <p:strVal val="#ppt_x"/>
                                          </p:val>
                                        </p:tav>
                                        <p:tav tm="100000">
                                          <p:val>
                                            <p:strVal val="#ppt_x"/>
                                          </p:val>
                                        </p:tav>
                                      </p:tavLst>
                                    </p:anim>
                                    <p:anim calcmode="lin" valueType="num">
                                      <p:cBhvr additive="base">
                                        <p:cTn id="8" dur="500" fill="hold"/>
                                        <p:tgtEl>
                                          <p:spTgt spid="20971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6F6ED6-6254-625D-9FA3-289ECE4815AA}"/>
              </a:ext>
            </a:extLst>
          </p:cNvPr>
          <p:cNvSpPr>
            <a:spLocks noGrp="1"/>
          </p:cNvSpPr>
          <p:nvPr>
            <p:ph idx="1"/>
          </p:nvPr>
        </p:nvSpPr>
        <p:spPr>
          <a:xfrm>
            <a:off x="323528" y="1200153"/>
            <a:ext cx="8568952" cy="3394472"/>
          </a:xfrm>
        </p:spPr>
        <p:txBody>
          <a:bodyPr>
            <a:noAutofit/>
          </a:bodyPr>
          <a:lstStyle/>
          <a:p>
            <a:pPr marL="404622" indent="-342900">
              <a:buNone/>
            </a:pPr>
            <a:r>
              <a:rPr lang="hi-IN" sz="1800" b="1" dirty="0">
                <a:latin typeface="Times New Roman" panose="02020603050405020304" pitchFamily="18" charset="0"/>
                <a:cs typeface="Times New Roman" panose="02020603050405020304" pitchFamily="18" charset="0"/>
              </a:rPr>
              <a:t>क</a:t>
            </a:r>
            <a:r>
              <a:rPr lang="en-US" sz="1800" b="1" dirty="0">
                <a:latin typeface="Times New Roman" panose="02020603050405020304" pitchFamily="18" charset="0"/>
                <a:cs typeface="Times New Roman" panose="02020603050405020304" pitchFamily="18" charset="0"/>
              </a:rPr>
              <a:t>) </a:t>
            </a:r>
            <a:r>
              <a:rPr lang="hi-IN" sz="1800" b="1" dirty="0">
                <a:latin typeface="Times New Roman" panose="02020603050405020304" pitchFamily="18" charset="0"/>
                <a:cs typeface="Times New Roman" panose="02020603050405020304" pitchFamily="18" charset="0"/>
              </a:rPr>
              <a:t>प्रश्न: - जलीय आपात स्थिति में एक दर्शक को पहली कार्रवाई क्या करनी चाहिए?</a:t>
            </a:r>
            <a:br>
              <a:rPr lang="hi-IN" sz="1800" b="1" dirty="0">
                <a:latin typeface="Times New Roman" panose="02020603050405020304" pitchFamily="18" charset="0"/>
                <a:cs typeface="Times New Roman" panose="02020603050405020304" pitchFamily="18" charset="0"/>
              </a:rPr>
            </a:br>
            <a:r>
              <a:rPr lang="hi-IN" sz="1800" dirty="0">
                <a:latin typeface="Times New Roman" panose="02020603050405020304" pitchFamily="18" charset="0"/>
                <a:cs typeface="Times New Roman" panose="02020603050405020304" pitchFamily="18" charset="0"/>
              </a:rPr>
              <a:t>ए</a:t>
            </a:r>
            <a:r>
              <a:rPr lang="en-US" sz="1800" dirty="0">
                <a:latin typeface="Times New Roman" panose="02020603050405020304" pitchFamily="18" charset="0"/>
                <a:cs typeface="Times New Roman" panose="02020603050405020304" pitchFamily="18" charset="0"/>
              </a:rPr>
              <a:t>) </a:t>
            </a:r>
            <a:r>
              <a:rPr lang="hi-IN" sz="1800" dirty="0">
                <a:latin typeface="Times New Roman" panose="02020603050405020304" pitchFamily="18" charset="0"/>
                <a:cs typeface="Times New Roman" panose="02020603050405020304" pitchFamily="18" charset="0"/>
              </a:rPr>
              <a:t>पीड़ित की मदद करने के लिए पानी में कूदें</a:t>
            </a:r>
            <a:br>
              <a:rPr lang="hi-IN" sz="1800" dirty="0">
                <a:latin typeface="Times New Roman" panose="02020603050405020304" pitchFamily="18" charset="0"/>
                <a:cs typeface="Times New Roman" panose="02020603050405020304" pitchFamily="18" charset="0"/>
              </a:rPr>
            </a:br>
            <a:r>
              <a:rPr lang="hi-IN" sz="1800" dirty="0">
                <a:latin typeface="Times New Roman" panose="02020603050405020304" pitchFamily="18" charset="0"/>
                <a:cs typeface="Times New Roman" panose="02020603050405020304" pitchFamily="18" charset="0"/>
              </a:rPr>
              <a:t>बी</a:t>
            </a:r>
            <a:r>
              <a:rPr lang="en-US" sz="1800" dirty="0">
                <a:latin typeface="Times New Roman" panose="02020603050405020304" pitchFamily="18" charset="0"/>
                <a:cs typeface="Times New Roman" panose="02020603050405020304" pitchFamily="18" charset="0"/>
              </a:rPr>
              <a:t>) </a:t>
            </a:r>
            <a:r>
              <a:rPr lang="hi-IN" sz="1800" dirty="0">
                <a:latin typeface="Times New Roman" panose="02020603050405020304" pitchFamily="18" charset="0"/>
                <a:cs typeface="Times New Roman" panose="02020603050405020304" pitchFamily="18" charset="0"/>
              </a:rPr>
              <a:t>आपातकालीन सेवाओं को तुरंत कॉल करें</a:t>
            </a:r>
            <a:br>
              <a:rPr lang="hi-IN" sz="1800" dirty="0">
                <a:latin typeface="Times New Roman" panose="02020603050405020304" pitchFamily="18" charset="0"/>
                <a:cs typeface="Times New Roman" panose="02020603050405020304" pitchFamily="18" charset="0"/>
              </a:rPr>
            </a:br>
            <a:r>
              <a:rPr lang="hi-IN" sz="1800" dirty="0">
                <a:latin typeface="Times New Roman" panose="02020603050405020304" pitchFamily="18" charset="0"/>
                <a:cs typeface="Times New Roman" panose="02020603050405020304" pitchFamily="18" charset="0"/>
              </a:rPr>
              <a:t>सी) पेशेवर बचाव दल के आने की प्रतीक्षा करें</a:t>
            </a:r>
            <a:br>
              <a:rPr lang="hi-IN" sz="1800" dirty="0">
                <a:latin typeface="Times New Roman" panose="02020603050405020304" pitchFamily="18" charset="0"/>
                <a:cs typeface="Times New Roman" panose="02020603050405020304" pitchFamily="18" charset="0"/>
              </a:rPr>
            </a:br>
            <a:r>
              <a:rPr lang="hi-IN" sz="1800" dirty="0">
                <a:latin typeface="Times New Roman" panose="02020603050405020304" pitchFamily="18" charset="0"/>
                <a:cs typeface="Times New Roman" panose="02020603050405020304" pitchFamily="18" charset="0"/>
              </a:rPr>
              <a:t>डी</a:t>
            </a:r>
            <a:r>
              <a:rPr lang="en-US" sz="1800" dirty="0">
                <a:latin typeface="Times New Roman" panose="02020603050405020304" pitchFamily="18" charset="0"/>
                <a:cs typeface="Times New Roman" panose="02020603050405020304" pitchFamily="18" charset="0"/>
              </a:rPr>
              <a:t>) </a:t>
            </a:r>
            <a:r>
              <a:rPr lang="hi-IN" sz="1800" dirty="0">
                <a:latin typeface="Times New Roman" panose="02020603050405020304" pitchFamily="18" charset="0"/>
                <a:cs typeface="Times New Roman" panose="02020603050405020304" pitchFamily="18" charset="0"/>
              </a:rPr>
              <a:t>पीड़ित को दूर से निर्देश दें।</a:t>
            </a:r>
          </a:p>
          <a:p>
            <a:pPr marL="404622" indent="-342900">
              <a:buNone/>
            </a:pPr>
            <a:r>
              <a:rPr lang="hi-IN" sz="1800" b="1" dirty="0">
                <a:latin typeface="Times New Roman" panose="02020603050405020304" pitchFamily="18" charset="0"/>
                <a:cs typeface="Times New Roman" panose="02020603050405020304" pitchFamily="18" charset="0"/>
              </a:rPr>
              <a:t>ख) प्रश्न: जलीय आपदा में बचाव का प्रयास करने से पहले एक बचावकर्ता को पहला कदम क्या उठाना चाहिए?</a:t>
            </a:r>
            <a:br>
              <a:rPr lang="hi-IN" sz="1800" b="1" dirty="0">
                <a:latin typeface="Times New Roman" panose="02020603050405020304" pitchFamily="18" charset="0"/>
                <a:cs typeface="Times New Roman" panose="02020603050405020304" pitchFamily="18" charset="0"/>
              </a:rPr>
            </a:br>
            <a:r>
              <a:rPr lang="hi-IN" sz="1800" dirty="0">
                <a:latin typeface="Times New Roman" panose="02020603050405020304" pitchFamily="18" charset="0"/>
                <a:cs typeface="Times New Roman" panose="02020603050405020304" pitchFamily="18" charset="0"/>
              </a:rPr>
              <a:t>ए</a:t>
            </a:r>
            <a:r>
              <a:rPr lang="en-US" sz="1800" dirty="0">
                <a:latin typeface="Times New Roman" panose="02020603050405020304" pitchFamily="18" charset="0"/>
                <a:cs typeface="Times New Roman" panose="02020603050405020304" pitchFamily="18" charset="0"/>
              </a:rPr>
              <a:t>) </a:t>
            </a:r>
            <a:r>
              <a:rPr lang="hi-IN" sz="1800" dirty="0">
                <a:latin typeface="Times New Roman" panose="02020603050405020304" pitchFamily="18" charset="0"/>
                <a:cs typeface="Times New Roman" panose="02020603050405020304" pitchFamily="18" charset="0"/>
              </a:rPr>
              <a:t>पानी में कूदें और पीड़ित को तुरंत बचाएं</a:t>
            </a:r>
            <a:br>
              <a:rPr lang="hi-IN" sz="1800" dirty="0">
                <a:latin typeface="Times New Roman" panose="02020603050405020304" pitchFamily="18" charset="0"/>
                <a:cs typeface="Times New Roman" panose="02020603050405020304" pitchFamily="18" charset="0"/>
              </a:rPr>
            </a:br>
            <a:r>
              <a:rPr lang="hi-IN" sz="1800" dirty="0">
                <a:latin typeface="Times New Roman" panose="02020603050405020304" pitchFamily="18" charset="0"/>
                <a:cs typeface="Times New Roman" panose="02020603050405020304" pitchFamily="18" charset="0"/>
              </a:rPr>
              <a:t>बी</a:t>
            </a:r>
            <a:r>
              <a:rPr lang="en-US" sz="1800" dirty="0">
                <a:latin typeface="Times New Roman" panose="02020603050405020304" pitchFamily="18" charset="0"/>
                <a:cs typeface="Times New Roman" panose="02020603050405020304" pitchFamily="18" charset="0"/>
              </a:rPr>
              <a:t>) </a:t>
            </a:r>
            <a:r>
              <a:rPr lang="hi-IN" sz="1800" dirty="0">
                <a:latin typeface="Times New Roman" panose="02020603050405020304" pitchFamily="18" charset="0"/>
                <a:cs typeface="Times New Roman" panose="02020603050405020304" pitchFamily="18" charset="0"/>
              </a:rPr>
              <a:t>सुनिश्चित करें कि दृश्य सुरक्षित है और संभावित खतरों का आकलन करें</a:t>
            </a:r>
            <a:br>
              <a:rPr lang="hi-IN" sz="1800" dirty="0">
                <a:latin typeface="Times New Roman" panose="02020603050405020304" pitchFamily="18" charset="0"/>
                <a:cs typeface="Times New Roman" panose="02020603050405020304" pitchFamily="18" charset="0"/>
              </a:rPr>
            </a:br>
            <a:r>
              <a:rPr lang="hi-IN" sz="1800" dirty="0">
                <a:latin typeface="Times New Roman" panose="02020603050405020304" pitchFamily="18" charset="0"/>
                <a:cs typeface="Times New Roman" panose="02020603050405020304" pitchFamily="18" charset="0"/>
              </a:rPr>
              <a:t>सी</a:t>
            </a:r>
            <a:r>
              <a:rPr lang="en-US" sz="1800" dirty="0">
                <a:latin typeface="Times New Roman" panose="02020603050405020304" pitchFamily="18" charset="0"/>
                <a:cs typeface="Times New Roman" panose="02020603050405020304" pitchFamily="18" charset="0"/>
              </a:rPr>
              <a:t>) </a:t>
            </a:r>
            <a:r>
              <a:rPr lang="hi-IN" sz="1800" dirty="0">
                <a:latin typeface="Times New Roman" panose="02020603050405020304" pitchFamily="18" charset="0"/>
                <a:cs typeface="Times New Roman" panose="02020603050405020304" pitchFamily="18" charset="0"/>
              </a:rPr>
              <a:t>तुरंत सी पी आर</a:t>
            </a:r>
            <a:r>
              <a:rPr lang="en-US" sz="1800" dirty="0">
                <a:latin typeface="Times New Roman" panose="02020603050405020304" pitchFamily="18" charset="0"/>
                <a:cs typeface="Times New Roman" panose="02020603050405020304" pitchFamily="18" charset="0"/>
              </a:rPr>
              <a:t> </a:t>
            </a:r>
            <a:r>
              <a:rPr lang="hi-IN" sz="1800" dirty="0">
                <a:latin typeface="Times New Roman" panose="02020603050405020304" pitchFamily="18" charset="0"/>
                <a:cs typeface="Times New Roman" panose="02020603050405020304" pitchFamily="18" charset="0"/>
              </a:rPr>
              <a:t>शुरू करें</a:t>
            </a:r>
            <a:br>
              <a:rPr lang="hi-IN" sz="1800" dirty="0">
                <a:latin typeface="Times New Roman" panose="02020603050405020304" pitchFamily="18" charset="0"/>
                <a:cs typeface="Times New Roman" panose="02020603050405020304" pitchFamily="18" charset="0"/>
              </a:rPr>
            </a:br>
            <a:r>
              <a:rPr lang="hi-IN" sz="1800" dirty="0">
                <a:latin typeface="Times New Roman" panose="02020603050405020304" pitchFamily="18" charset="0"/>
                <a:cs typeface="Times New Roman" panose="02020603050405020304" pitchFamily="18" charset="0"/>
              </a:rPr>
              <a:t>डी</a:t>
            </a:r>
            <a:r>
              <a:rPr lang="en-US" sz="1800" dirty="0">
                <a:latin typeface="Times New Roman" panose="02020603050405020304" pitchFamily="18" charset="0"/>
                <a:cs typeface="Times New Roman" panose="02020603050405020304" pitchFamily="18" charset="0"/>
              </a:rPr>
              <a:t>) </a:t>
            </a:r>
            <a:r>
              <a:rPr lang="hi-IN" sz="1800" dirty="0">
                <a:latin typeface="Times New Roman" panose="02020603050405020304" pitchFamily="18" charset="0"/>
                <a:cs typeface="Times New Roman" panose="02020603050405020304" pitchFamily="18" charset="0"/>
              </a:rPr>
              <a:t>आपातकालीन सेवाओं के आने की प्रतीक्षा करें</a:t>
            </a:r>
            <a:endParaRPr lang="en-IN" sz="1800" dirty="0">
              <a:latin typeface="Times New Roman" panose="02020603050405020304" pitchFamily="18" charset="0"/>
              <a:cs typeface="Times New Roman" panose="02020603050405020304" pitchFamily="18" charset="0"/>
            </a:endParaRPr>
          </a:p>
        </p:txBody>
      </p:sp>
      <p:sp>
        <p:nvSpPr>
          <p:cNvPr id="4" name="Title 6">
            <a:extLst>
              <a:ext uri="{FF2B5EF4-FFF2-40B4-BE49-F238E27FC236}">
                <a16:creationId xmlns:a16="http://schemas.microsoft.com/office/drawing/2014/main" xmlns="" id="{1241D663-FEDC-DF04-136F-B8C4410D4390}"/>
              </a:ext>
            </a:extLst>
          </p:cNvPr>
          <p:cNvSpPr>
            <a:spLocks noGrp="1"/>
          </p:cNvSpPr>
          <p:nvPr>
            <p:ph type="title"/>
          </p:nvPr>
        </p:nvSpPr>
        <p:spPr>
          <a:xfrm>
            <a:off x="457200" y="206375"/>
            <a:ext cx="8229600" cy="857250"/>
          </a:xfrm>
          <a:solidFill>
            <a:srgbClr val="FFC000"/>
          </a:solidFill>
        </p:spPr>
        <p:txBody>
          <a:bodyPr>
            <a:normAutofit/>
          </a:bodyPr>
          <a:lstStyle/>
          <a:p>
            <a:r>
              <a:rPr lang="hi-IN" sz="2700" b="1" u="sng" dirty="0">
                <a:latin typeface="Times New Roman" panose="02020603050405020304" pitchFamily="18" charset="0"/>
                <a:cs typeface="Times New Roman" panose="02020603050405020304" pitchFamily="18" charset="0"/>
              </a:rPr>
              <a:t>मूल्यांकन</a:t>
            </a:r>
            <a:endParaRPr lang="en-IN" sz="2700" b="1" u="sng"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3018395482"/>
      </p:ext>
    </p:extLst>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365058-C396-9105-63DD-DEA4B8AD1E65}"/>
              </a:ext>
            </a:extLst>
          </p:cNvPr>
          <p:cNvSpPr>
            <a:spLocks noGrp="1"/>
          </p:cNvSpPr>
          <p:nvPr>
            <p:ph type="title"/>
          </p:nvPr>
        </p:nvSpPr>
        <p:spPr>
          <a:xfrm>
            <a:off x="457200" y="1563638"/>
            <a:ext cx="8229600" cy="2448271"/>
          </a:xfrm>
          <a:solidFill>
            <a:srgbClr val="FFC000"/>
          </a:solidFill>
        </p:spPr>
        <p:txBody>
          <a:bodyPr>
            <a:normAutofit/>
          </a:bodyPr>
          <a:lstStyle/>
          <a:p>
            <a:r>
              <a:rPr lang="hi-IN" sz="8000" dirty="0">
                <a:latin typeface="Times New Roman" panose="02020603050405020304" pitchFamily="18" charset="0"/>
                <a:cs typeface="Times New Roman" panose="02020603050405020304" pitchFamily="18" charset="0"/>
              </a:rPr>
              <a:t>धन्यवाद</a:t>
            </a:r>
            <a:endParaRPr lang="en-IN" sz="8000" dirty="0">
              <a:latin typeface="Times New Roman" panose="02020603050405020304" pitchFamily="18" charset="0"/>
              <a:cs typeface="Times New Roman" panose="02020603050405020304" pitchFamily="18" charset="0"/>
            </a:endParaRPr>
          </a:p>
        </p:txBody>
      </p:sp>
      <p:pic>
        <p:nvPicPr>
          <p:cNvPr id="3" name="Picture 2"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4" name="Picture 3"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521124487"/>
      </p:ext>
    </p:extLst>
  </p:cSld>
  <p:clrMapOvr>
    <a:masterClrMapping/>
  </p:clrMapOvr>
  <p:transition>
    <p:spli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5584CF-A747-0F78-26C0-B3DEBEB73127}"/>
              </a:ext>
            </a:extLst>
          </p:cNvPr>
          <p:cNvSpPr>
            <a:spLocks noGrp="1"/>
          </p:cNvSpPr>
          <p:nvPr>
            <p:ph type="title"/>
          </p:nvPr>
        </p:nvSpPr>
        <p:spPr>
          <a:xfrm>
            <a:off x="822960" y="7294"/>
            <a:ext cx="7498080" cy="1103907"/>
          </a:xfrm>
          <a:solidFill>
            <a:srgbClr val="FFC000"/>
          </a:solidFill>
        </p:spPr>
        <p:txBody>
          <a:bodyPr>
            <a:noAutofit/>
          </a:bodyPr>
          <a:lstStyle/>
          <a:p>
            <a:r>
              <a:rPr lang="hi-IN" b="1" dirty="0"/>
              <a:t>जलीय आपदा की परिभाषा</a:t>
            </a:r>
            <a:endParaRPr lang="en-IN"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497D67F9-2AB9-1456-957A-B247B5BCBA6D}"/>
              </a:ext>
            </a:extLst>
          </p:cNvPr>
          <p:cNvSpPr>
            <a:spLocks noGrp="1"/>
          </p:cNvSpPr>
          <p:nvPr>
            <p:ph idx="1"/>
          </p:nvPr>
        </p:nvSpPr>
        <p:spPr>
          <a:xfrm>
            <a:off x="628650" y="1635646"/>
            <a:ext cx="7886700" cy="2736303"/>
          </a:xfrm>
        </p:spPr>
        <p:txBody>
          <a:bodyPr>
            <a:normAutofit/>
          </a:bodyPr>
          <a:lstStyle/>
          <a:p>
            <a:pPr>
              <a:lnSpc>
                <a:spcPct val="150000"/>
              </a:lnSpc>
              <a:spcAft>
                <a:spcPts val="900"/>
              </a:spcAft>
            </a:pPr>
            <a:r>
              <a:rPr lang="hi-IN" sz="2000" dirty="0">
                <a:latin typeface="Times New Roman" panose="02020603050405020304" pitchFamily="18" charset="0"/>
                <a:cs typeface="Times New Roman" panose="02020603050405020304" pitchFamily="18" charset="0"/>
              </a:rPr>
              <a:t>जलीय का अर्थ है जल से संबंधित, जल में या उसके निकट रहना या जल में होना। </a:t>
            </a:r>
          </a:p>
          <a:p>
            <a:pPr>
              <a:lnSpc>
                <a:spcPct val="150000"/>
              </a:lnSpc>
              <a:spcAft>
                <a:spcPts val="900"/>
              </a:spcAft>
            </a:pPr>
            <a:r>
              <a:rPr lang="hi-IN" sz="2000" dirty="0">
                <a:latin typeface="Times New Roman" panose="02020603050405020304" pitchFamily="18" charset="0"/>
                <a:cs typeface="Times New Roman" panose="02020603050405020304" pitchFamily="18" charset="0"/>
              </a:rPr>
              <a:t> जल संबंधी आपदा को जलीय आपदा कहा जाता है। </a:t>
            </a:r>
          </a:p>
          <a:p>
            <a:pPr>
              <a:lnSpc>
                <a:spcPct val="150000"/>
              </a:lnSpc>
              <a:spcAft>
                <a:spcPts val="900"/>
              </a:spcAft>
            </a:pPr>
            <a:r>
              <a:rPr lang="hi-IN" sz="2000" dirty="0">
                <a:latin typeface="Times New Roman" panose="02020603050405020304" pitchFamily="18" charset="0"/>
                <a:cs typeface="Times New Roman" panose="02020603050405020304" pitchFamily="18" charset="0"/>
              </a:rPr>
              <a:t> जलीय आपदाओं में बाढ़, ज्वारीय लहरें, तूफान लहर, सुनामी आदि शामिल हैं। </a:t>
            </a:r>
          </a:p>
          <a:p>
            <a:pPr>
              <a:lnSpc>
                <a:spcPct val="150000"/>
              </a:lnSpc>
              <a:spcAft>
                <a:spcPts val="900"/>
              </a:spcAft>
            </a:pPr>
            <a:r>
              <a:rPr lang="hi-IN" sz="2000" dirty="0">
                <a:latin typeface="Times New Roman" panose="02020603050405020304" pitchFamily="18" charset="0"/>
                <a:cs typeface="Times New Roman" panose="02020603050405020304" pitchFamily="18" charset="0"/>
              </a:rPr>
              <a:t>अधिक या कम पानी की उपलब्धता जलीय आपदा की स्थिति पैदा करती है।</a:t>
            </a:r>
            <a:r>
              <a:rPr lang="en-US" sz="2000" dirty="0">
                <a:latin typeface="Times New Roman" panose="02020603050405020304" pitchFamily="18" charset="0"/>
                <a:cs typeface="Times New Roman" panose="02020603050405020304" pitchFamily="18" charset="0"/>
              </a:rPr>
              <a:t> </a:t>
            </a:r>
            <a:endParaRPr lang="en-IN" sz="2000" dirty="0">
              <a:latin typeface="Times New Roman" panose="02020603050405020304" pitchFamily="18" charset="0"/>
              <a:cs typeface="Times New Roman" panose="02020603050405020304" pitchFamily="18" charset="0"/>
            </a:endParaRPr>
          </a:p>
        </p:txBody>
      </p:sp>
      <p:pic>
        <p:nvPicPr>
          <p:cNvPr id="4" name="Picture 3"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2364990092"/>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D7FCBD-ECEF-8B53-9127-85A768124E16}"/>
              </a:ext>
            </a:extLst>
          </p:cNvPr>
          <p:cNvSpPr>
            <a:spLocks noGrp="1"/>
          </p:cNvSpPr>
          <p:nvPr>
            <p:ph type="title"/>
          </p:nvPr>
        </p:nvSpPr>
        <p:spPr>
          <a:xfrm>
            <a:off x="539552" y="51470"/>
            <a:ext cx="8147248" cy="984608"/>
          </a:xfrm>
          <a:solidFill>
            <a:srgbClr val="FFC000"/>
          </a:solidFill>
        </p:spPr>
        <p:txBody>
          <a:bodyPr>
            <a:noAutofit/>
          </a:bodyPr>
          <a:lstStyle/>
          <a:p>
            <a:pPr algn="ctr"/>
            <a:r>
              <a:rPr lang="hi-IN" sz="2800" b="1" dirty="0">
                <a:latin typeface="Times New Roman" panose="02020603050405020304" pitchFamily="18" charset="0"/>
                <a:cs typeface="Times New Roman" panose="02020603050405020304" pitchFamily="18" charset="0"/>
              </a:rPr>
              <a:t>जलीय आपदा के कारण</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EC62AFD3-6FA5-2BC0-3C08-52F84E57FEDB}"/>
              </a:ext>
            </a:extLst>
          </p:cNvPr>
          <p:cNvSpPr>
            <a:spLocks noGrp="1"/>
          </p:cNvSpPr>
          <p:nvPr>
            <p:ph idx="1"/>
          </p:nvPr>
        </p:nvSpPr>
        <p:spPr>
          <a:xfrm>
            <a:off x="457200" y="1412971"/>
            <a:ext cx="8229600" cy="3535043"/>
          </a:xfrm>
        </p:spPr>
        <p:txBody>
          <a:bodyPr>
            <a:noAutofit/>
          </a:bodyPr>
          <a:lstStyle/>
          <a:p>
            <a:pPr indent="-180000">
              <a:spcAft>
                <a:spcPts val="900"/>
              </a:spcAft>
            </a:pPr>
            <a:r>
              <a:rPr lang="hi-IN" sz="2000" dirty="0">
                <a:latin typeface="Times New Roman" panose="02020603050405020304" pitchFamily="18" charset="0"/>
                <a:cs typeface="Times New Roman" panose="02020603050405020304" pitchFamily="18" charset="0"/>
              </a:rPr>
              <a:t>जल स्तर </a:t>
            </a:r>
            <a:r>
              <a:rPr lang="hi-IN" sz="2000" dirty="0" smtClean="0">
                <a:latin typeface="Times New Roman" panose="02020603050405020304" pitchFamily="18" charset="0"/>
                <a:cs typeface="Times New Roman" panose="02020603050405020304" pitchFamily="18" charset="0"/>
              </a:rPr>
              <a:t>बढ़ना </a:t>
            </a:r>
            <a:endParaRPr lang="hi-IN" sz="2000" dirty="0">
              <a:latin typeface="Times New Roman" panose="02020603050405020304" pitchFamily="18" charset="0"/>
              <a:cs typeface="Times New Roman" panose="02020603050405020304" pitchFamily="18" charset="0"/>
            </a:endParaRPr>
          </a:p>
          <a:p>
            <a:pPr indent="-180000">
              <a:spcAft>
                <a:spcPts val="900"/>
              </a:spcAft>
            </a:pPr>
            <a:r>
              <a:rPr lang="hi-IN" sz="2000" dirty="0">
                <a:latin typeface="Times New Roman" panose="02020603050405020304" pitchFamily="18" charset="0"/>
                <a:cs typeface="Times New Roman" panose="02020603050405020304" pitchFamily="18" charset="0"/>
              </a:rPr>
              <a:t>भारी बारिश </a:t>
            </a:r>
          </a:p>
          <a:p>
            <a:pPr indent="-180000">
              <a:spcAft>
                <a:spcPts val="900"/>
              </a:spcAft>
            </a:pPr>
            <a:r>
              <a:rPr lang="hi-IN" sz="2000" dirty="0">
                <a:latin typeface="Times New Roman" panose="02020603050405020304" pitchFamily="18" charset="0"/>
                <a:cs typeface="Times New Roman" panose="02020603050405020304" pitchFamily="18" charset="0"/>
              </a:rPr>
              <a:t> मध्यम बारिश- 2.5 से 10 मिमी प्रति घंटा। </a:t>
            </a:r>
          </a:p>
          <a:p>
            <a:pPr indent="-180000">
              <a:spcAft>
                <a:spcPts val="900"/>
              </a:spcAft>
            </a:pPr>
            <a:r>
              <a:rPr lang="hi-IN" sz="2000" dirty="0">
                <a:latin typeface="Times New Roman" panose="02020603050405020304" pitchFamily="18" charset="0"/>
                <a:cs typeface="Times New Roman" panose="02020603050405020304" pitchFamily="18" charset="0"/>
              </a:rPr>
              <a:t> भारी बारिश- 10 मिमी से 50 मिमी प्रति घंटा। </a:t>
            </a:r>
          </a:p>
          <a:p>
            <a:pPr indent="-180000">
              <a:spcAft>
                <a:spcPts val="900"/>
              </a:spcAft>
            </a:pPr>
            <a:r>
              <a:rPr lang="hi-IN" sz="2000" dirty="0">
                <a:latin typeface="Times New Roman" panose="02020603050405020304" pitchFamily="18" charset="0"/>
                <a:cs typeface="Times New Roman" panose="02020603050405020304" pitchFamily="18" charset="0"/>
              </a:rPr>
              <a:t> तेज बारिश- &gt; 50 मिमी प्रति घंटा।</a:t>
            </a:r>
          </a:p>
          <a:p>
            <a:pPr indent="-180000">
              <a:spcAft>
                <a:spcPts val="900"/>
              </a:spcAft>
            </a:pPr>
            <a:r>
              <a:rPr lang="hi-IN" sz="2000" dirty="0">
                <a:latin typeface="Times New Roman" panose="02020603050405020304" pitchFamily="18" charset="0"/>
                <a:cs typeface="Times New Roman" panose="02020603050405020304" pitchFamily="18" charset="0"/>
              </a:rPr>
              <a:t>जलवायु परिवर्तन जलवायु के अनिश्चित परिवर्तन से भारी वर्षा होती है जो बाढ़ का कारण बनती है।</a:t>
            </a:r>
          </a:p>
          <a:p>
            <a:pPr indent="-180000">
              <a:spcAft>
                <a:spcPts val="900"/>
              </a:spcAft>
            </a:pPr>
            <a:r>
              <a:rPr lang="hi-IN" sz="1600" dirty="0"/>
              <a:t>बांध का टूटना</a:t>
            </a:r>
            <a:endParaRPr lang="en-US" sz="1600" dirty="0">
              <a:solidFill>
                <a:srgbClr val="FF0000"/>
              </a:solidFill>
              <a:latin typeface="Times New Roman" panose="02020603050405020304" pitchFamily="18" charset="0"/>
              <a:cs typeface="Times New Roman" panose="02020603050405020304" pitchFamily="18" charset="0"/>
            </a:endParaRPr>
          </a:p>
        </p:txBody>
      </p:sp>
      <p:pic>
        <p:nvPicPr>
          <p:cNvPr id="4" name="Picture 3"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1166865166"/>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1410AC6-F307-765F-21E9-C7EB861470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E90B2C1E-534A-7762-5C09-09128CCB6C1F}"/>
              </a:ext>
            </a:extLst>
          </p:cNvPr>
          <p:cNvSpPr>
            <a:spLocks noGrp="1"/>
          </p:cNvSpPr>
          <p:nvPr>
            <p:ph type="title"/>
          </p:nvPr>
        </p:nvSpPr>
        <p:spPr>
          <a:xfrm>
            <a:off x="1331640" y="51470"/>
            <a:ext cx="6480720" cy="936104"/>
          </a:xfrm>
          <a:solidFill>
            <a:srgbClr val="FFC000"/>
          </a:solidFill>
        </p:spPr>
        <p:txBody>
          <a:bodyPr>
            <a:normAutofit/>
          </a:bodyPr>
          <a:lstStyle/>
          <a:p>
            <a:pPr algn="l"/>
            <a:r>
              <a:rPr lang="en-IN" sz="4000" b="1" dirty="0" smtClean="0">
                <a:latin typeface="Times New Roman" panose="02020603050405020304" pitchFamily="18" charset="0"/>
                <a:cs typeface="Times New Roman" panose="02020603050405020304" pitchFamily="18" charset="0"/>
              </a:rPr>
              <a:t>                 </a:t>
            </a:r>
            <a:r>
              <a:rPr lang="hi-IN" sz="4000" b="1" dirty="0" smtClean="0">
                <a:latin typeface="Times New Roman" panose="02020603050405020304" pitchFamily="18" charset="0"/>
                <a:cs typeface="Times New Roman" panose="02020603050405020304" pitchFamily="18" charset="0"/>
              </a:rPr>
              <a:t>लगातार</a:t>
            </a:r>
            <a:endParaRPr lang="en-IN"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A2598EA0-13E7-A5CF-F586-879BE5B9F0E4}"/>
              </a:ext>
            </a:extLst>
          </p:cNvPr>
          <p:cNvSpPr>
            <a:spLocks noGrp="1"/>
          </p:cNvSpPr>
          <p:nvPr>
            <p:ph idx="1"/>
          </p:nvPr>
        </p:nvSpPr>
        <p:spPr>
          <a:xfrm>
            <a:off x="457200" y="1059583"/>
            <a:ext cx="7859216" cy="2592288"/>
          </a:xfrm>
        </p:spPr>
        <p:txBody>
          <a:bodyPr>
            <a:noAutofit/>
          </a:bodyPr>
          <a:lstStyle/>
          <a:p>
            <a:pPr indent="-180000">
              <a:lnSpc>
                <a:spcPct val="200000"/>
              </a:lnSpc>
              <a:spcAft>
                <a:spcPts val="900"/>
              </a:spcAft>
            </a:pPr>
            <a:r>
              <a:rPr lang="hi-IN" sz="3200" dirty="0">
                <a:latin typeface="Times New Roman" panose="02020603050405020304" pitchFamily="18" charset="0"/>
                <a:cs typeface="Times New Roman" panose="02020603050405020304" pitchFamily="18" charset="0"/>
              </a:rPr>
              <a:t>बादल फटना</a:t>
            </a:r>
          </a:p>
          <a:p>
            <a:pPr indent="-180000">
              <a:lnSpc>
                <a:spcPct val="200000"/>
              </a:lnSpc>
              <a:spcAft>
                <a:spcPts val="900"/>
              </a:spcAft>
            </a:pPr>
            <a:r>
              <a:rPr lang="hi-IN" sz="3200" dirty="0">
                <a:latin typeface="Times New Roman" panose="02020603050405020304" pitchFamily="18" charset="0"/>
                <a:cs typeface="Times New Roman" panose="02020603050405020304" pitchFamily="18" charset="0"/>
              </a:rPr>
              <a:t>बांध से अतिरिक्त पानी का निर्वहन</a:t>
            </a:r>
          </a:p>
          <a:p>
            <a:pPr indent="-180000">
              <a:lnSpc>
                <a:spcPct val="200000"/>
              </a:lnSpc>
              <a:spcAft>
                <a:spcPts val="900"/>
              </a:spcAft>
            </a:pPr>
            <a:r>
              <a:rPr lang="hi-IN" sz="3200" dirty="0">
                <a:latin typeface="Times New Roman" panose="02020603050405020304" pitchFamily="18" charset="0"/>
                <a:cs typeface="Times New Roman" panose="02020603050405020304" pitchFamily="18" charset="0"/>
              </a:rPr>
              <a:t>नदी के मार्ग में अनिश्चित परिवर्तन</a:t>
            </a:r>
            <a:endParaRPr lang="en-IN" sz="3200" dirty="0">
              <a:latin typeface="Times New Roman" panose="02020603050405020304" pitchFamily="18" charset="0"/>
              <a:cs typeface="Times New Roman" panose="02020603050405020304" pitchFamily="18" charset="0"/>
            </a:endParaRPr>
          </a:p>
        </p:txBody>
      </p:sp>
      <p:pic>
        <p:nvPicPr>
          <p:cNvPr id="4" name="Picture 3"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1349466653"/>
      </p:ext>
    </p:extLst>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251321-F77E-22A1-7610-C556D1FA9C1B}"/>
              </a:ext>
            </a:extLst>
          </p:cNvPr>
          <p:cNvSpPr>
            <a:spLocks noGrp="1"/>
          </p:cNvSpPr>
          <p:nvPr>
            <p:ph type="title"/>
          </p:nvPr>
        </p:nvSpPr>
        <p:spPr>
          <a:xfrm>
            <a:off x="1331640" y="4525"/>
            <a:ext cx="6757720" cy="768583"/>
          </a:xfrm>
          <a:solidFill>
            <a:srgbClr val="FFC000"/>
          </a:solidFill>
        </p:spPr>
        <p:txBody>
          <a:bodyPr>
            <a:noAutofit/>
          </a:bodyPr>
          <a:lstStyle/>
          <a:p>
            <a:pPr algn="ctr"/>
            <a:r>
              <a:rPr lang="hi-IN" sz="2400" b="1" dirty="0">
                <a:latin typeface="Times New Roman" panose="02020603050405020304" pitchFamily="18" charset="0"/>
                <a:cs typeface="Times New Roman" panose="02020603050405020304" pitchFamily="18" charset="0"/>
              </a:rPr>
              <a:t>जलीय आपदाओं के प्रकार</a:t>
            </a:r>
            <a:endParaRPr lang="en-IN"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9DCCFB44-7F5F-9A25-1A2A-2A433BA483DF}"/>
              </a:ext>
            </a:extLst>
          </p:cNvPr>
          <p:cNvSpPr>
            <a:spLocks noGrp="1"/>
          </p:cNvSpPr>
          <p:nvPr>
            <p:ph idx="1"/>
          </p:nvPr>
        </p:nvSpPr>
        <p:spPr>
          <a:xfrm>
            <a:off x="457200" y="1203598"/>
            <a:ext cx="8229600" cy="3240360"/>
          </a:xfrm>
        </p:spPr>
        <p:txBody>
          <a:bodyPr>
            <a:noAutofit/>
          </a:bodyPr>
          <a:lstStyle/>
          <a:p>
            <a:pPr>
              <a:lnSpc>
                <a:spcPct val="150000"/>
              </a:lnSpc>
            </a:pPr>
            <a:r>
              <a:rPr lang="hi-IN" sz="2800" dirty="0">
                <a:latin typeface="Times New Roman" panose="02020603050405020304" pitchFamily="18" charset="0"/>
                <a:cs typeface="Times New Roman" panose="02020603050405020304" pitchFamily="18" charset="0"/>
              </a:rPr>
              <a:t>बाढ </a:t>
            </a:r>
          </a:p>
          <a:p>
            <a:pPr>
              <a:lnSpc>
                <a:spcPct val="150000"/>
              </a:lnSpc>
            </a:pPr>
            <a:r>
              <a:rPr lang="hi-IN" sz="2800" dirty="0" smtClean="0">
                <a:latin typeface="Times New Roman" panose="02020603050405020304" pitchFamily="18" charset="0"/>
                <a:cs typeface="Times New Roman" panose="02020603050405020304" pitchFamily="18" charset="0"/>
              </a:rPr>
              <a:t>चक्रबात या समुद्री तूफान</a:t>
            </a:r>
            <a:endParaRPr lang="hi-IN" sz="2800" dirty="0">
              <a:latin typeface="Times New Roman" panose="02020603050405020304" pitchFamily="18" charset="0"/>
              <a:cs typeface="Times New Roman" panose="02020603050405020304" pitchFamily="18" charset="0"/>
            </a:endParaRPr>
          </a:p>
          <a:p>
            <a:pPr>
              <a:lnSpc>
                <a:spcPct val="150000"/>
              </a:lnSpc>
            </a:pPr>
            <a:r>
              <a:rPr lang="hi-IN" sz="2800" dirty="0">
                <a:latin typeface="Times New Roman" panose="02020603050405020304" pitchFamily="18" charset="0"/>
                <a:cs typeface="Times New Roman" panose="02020603050405020304" pitchFamily="18" charset="0"/>
              </a:rPr>
              <a:t>सुनामी </a:t>
            </a:r>
          </a:p>
          <a:p>
            <a:pPr>
              <a:lnSpc>
                <a:spcPct val="150000"/>
              </a:lnSpc>
            </a:pPr>
            <a:r>
              <a:rPr lang="hi-IN" sz="2800" dirty="0">
                <a:latin typeface="Times New Roman" panose="02020603050405020304" pitchFamily="18" charset="0"/>
                <a:cs typeface="Times New Roman" panose="02020603050405020304" pitchFamily="18" charset="0"/>
              </a:rPr>
              <a:t>ज्वारीय लहरें</a:t>
            </a:r>
            <a:endParaRPr lang="en-IN" sz="2800" dirty="0">
              <a:latin typeface="Times New Roman" panose="02020603050405020304" pitchFamily="18" charset="0"/>
              <a:cs typeface="Times New Roman" panose="02020603050405020304" pitchFamily="18" charset="0"/>
            </a:endParaRPr>
          </a:p>
        </p:txBody>
      </p:sp>
      <p:pic>
        <p:nvPicPr>
          <p:cNvPr id="4" name="Picture 3"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3275245667"/>
      </p:ext>
    </p:extLst>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F5C6E8-A598-9810-7F3C-F050595A44B9}"/>
              </a:ext>
            </a:extLst>
          </p:cNvPr>
          <p:cNvSpPr>
            <a:spLocks noGrp="1"/>
          </p:cNvSpPr>
          <p:nvPr>
            <p:ph type="title"/>
          </p:nvPr>
        </p:nvSpPr>
        <p:spPr>
          <a:xfrm>
            <a:off x="1259632" y="33421"/>
            <a:ext cx="6768752" cy="1026161"/>
          </a:xfrm>
          <a:solidFill>
            <a:srgbClr val="FFC000"/>
          </a:solidFill>
        </p:spPr>
        <p:txBody>
          <a:bodyPr>
            <a:noAutofit/>
          </a:bodyPr>
          <a:lstStyle/>
          <a:p>
            <a:pPr algn="ctr"/>
            <a:r>
              <a:rPr lang="hi-IN" sz="2800" b="1" dirty="0">
                <a:latin typeface="Times New Roman" panose="02020603050405020304" pitchFamily="18" charset="0"/>
                <a:cs typeface="Times New Roman" panose="02020603050405020304" pitchFamily="18" charset="0"/>
              </a:rPr>
              <a:t>जलीय आपदा का प्रभाव</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2481D21A-35A0-4412-3216-D8971C007435}"/>
              </a:ext>
            </a:extLst>
          </p:cNvPr>
          <p:cNvSpPr>
            <a:spLocks noGrp="1"/>
          </p:cNvSpPr>
          <p:nvPr>
            <p:ph idx="1"/>
          </p:nvPr>
        </p:nvSpPr>
        <p:spPr>
          <a:xfrm>
            <a:off x="457200" y="1419622"/>
            <a:ext cx="8229600" cy="3024336"/>
          </a:xfrm>
        </p:spPr>
        <p:txBody>
          <a:bodyPr>
            <a:noAutofit/>
          </a:bodyPr>
          <a:lstStyle/>
          <a:p>
            <a:pPr>
              <a:lnSpc>
                <a:spcPct val="150000"/>
              </a:lnSpc>
            </a:pPr>
            <a:r>
              <a:rPr lang="hi-IN" dirty="0">
                <a:latin typeface="Times New Roman" panose="02020603050405020304" pitchFamily="18" charset="0"/>
                <a:cs typeface="Times New Roman" panose="02020603050405020304" pitchFamily="18" charset="0"/>
              </a:rPr>
              <a:t>मानव जीवन की हानि </a:t>
            </a:r>
          </a:p>
          <a:p>
            <a:pPr>
              <a:lnSpc>
                <a:spcPct val="150000"/>
              </a:lnSpc>
            </a:pPr>
            <a:r>
              <a:rPr lang="hi-IN" dirty="0">
                <a:latin typeface="Times New Roman" panose="02020603050405020304" pitchFamily="18" charset="0"/>
                <a:cs typeface="Times New Roman" panose="02020603050405020304" pitchFamily="18" charset="0"/>
              </a:rPr>
              <a:t>चोट </a:t>
            </a:r>
          </a:p>
          <a:p>
            <a:pPr>
              <a:lnSpc>
                <a:spcPct val="150000"/>
              </a:lnSpc>
            </a:pPr>
            <a:r>
              <a:rPr lang="hi-IN" dirty="0">
                <a:latin typeface="Times New Roman" panose="02020603050405020304" pitchFamily="18" charset="0"/>
                <a:cs typeface="Times New Roman" panose="02020603050405020304" pitchFamily="18" charset="0"/>
              </a:rPr>
              <a:t>आजीविका का नुकसान</a:t>
            </a:r>
          </a:p>
          <a:p>
            <a:pPr>
              <a:lnSpc>
                <a:spcPct val="150000"/>
              </a:lnSpc>
            </a:pPr>
            <a:r>
              <a:rPr lang="hi-IN" dirty="0">
                <a:latin typeface="Times New Roman" panose="02020603050405020304" pitchFamily="18" charset="0"/>
                <a:cs typeface="Times New Roman" panose="02020603050405020304" pitchFamily="18" charset="0"/>
              </a:rPr>
              <a:t>विस्थापन </a:t>
            </a:r>
          </a:p>
          <a:p>
            <a:pPr>
              <a:lnSpc>
                <a:spcPct val="150000"/>
              </a:lnSpc>
            </a:pPr>
            <a:r>
              <a:rPr lang="hi-IN" dirty="0">
                <a:latin typeface="Times New Roman" panose="02020603050405020304" pitchFamily="18" charset="0"/>
                <a:cs typeface="Times New Roman" panose="02020603050405020304" pitchFamily="18" charset="0"/>
              </a:rPr>
              <a:t>रोग का फैलाव</a:t>
            </a:r>
            <a:endParaRPr lang="en-IN" dirty="0">
              <a:latin typeface="Times New Roman" panose="02020603050405020304" pitchFamily="18" charset="0"/>
              <a:cs typeface="Times New Roman" panose="02020603050405020304" pitchFamily="18" charset="0"/>
            </a:endParaRPr>
          </a:p>
        </p:txBody>
      </p:sp>
      <p:pic>
        <p:nvPicPr>
          <p:cNvPr id="4" name="Picture 3"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2472764895"/>
      </p:ext>
    </p:extLst>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83D24C2D-7359-4395-8EA4-CE27C5F136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22298" y="1553759"/>
            <a:ext cx="2168438" cy="183278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Title 6">
            <a:extLst>
              <a:ext uri="{FF2B5EF4-FFF2-40B4-BE49-F238E27FC236}">
                <a16:creationId xmlns:a16="http://schemas.microsoft.com/office/drawing/2014/main" xmlns="" id="{61EFF6BB-C334-AD0D-F1E4-D614C7A8268D}"/>
              </a:ext>
            </a:extLst>
          </p:cNvPr>
          <p:cNvSpPr>
            <a:spLocks noGrp="1"/>
          </p:cNvSpPr>
          <p:nvPr>
            <p:ph type="title"/>
          </p:nvPr>
        </p:nvSpPr>
        <p:spPr>
          <a:xfrm>
            <a:off x="1198880" y="51470"/>
            <a:ext cx="7056784" cy="989302"/>
          </a:xfrm>
          <a:solidFill>
            <a:srgbClr val="FFC000"/>
          </a:solidFill>
        </p:spPr>
        <p:txBody>
          <a:bodyPr>
            <a:noAutofit/>
          </a:bodyPr>
          <a:lstStyle/>
          <a:p>
            <a:r>
              <a:rPr lang="hi-IN" sz="2800" b="1" dirty="0">
                <a:latin typeface="Times New Roman" panose="02020603050405020304" pitchFamily="18" charset="0"/>
                <a:cs typeface="Times New Roman" panose="02020603050405020304" pitchFamily="18" charset="0"/>
              </a:rPr>
              <a:t>जल बचाव प्रशिक्षण का महत्व</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57B15BEC-5211-5F0B-20A0-607E9B5521CC}"/>
              </a:ext>
            </a:extLst>
          </p:cNvPr>
          <p:cNvSpPr>
            <a:spLocks noGrp="1" noChangeArrowheads="1"/>
          </p:cNvSpPr>
          <p:nvPr>
            <p:ph idx="1"/>
          </p:nvPr>
        </p:nvSpPr>
        <p:spPr bwMode="auto">
          <a:xfrm>
            <a:off x="467544" y="1511977"/>
            <a:ext cx="6273209" cy="3147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marL="0" indent="0" algn="just" eaLnBrk="0" fontAlgn="base" hangingPunct="0">
              <a:spcBef>
                <a:spcPct val="0"/>
              </a:spcBef>
              <a:spcAft>
                <a:spcPct val="0"/>
              </a:spcAft>
              <a:buFontTx/>
              <a:buChar char="•"/>
            </a:pPr>
            <a:r>
              <a:rPr lang="hi-IN" altLang="en-US" sz="2000" b="1" dirty="0">
                <a:latin typeface="Times New Roman" pitchFamily="18" charset="0"/>
                <a:cs typeface="Times New Roman" panose="02020603050405020304" pitchFamily="18" charset="0"/>
              </a:rPr>
              <a:t>जीवन रक्षक कौशल: </a:t>
            </a:r>
            <a:r>
              <a:rPr lang="hi-IN" altLang="en-US" sz="2000" dirty="0">
                <a:latin typeface="Times New Roman" pitchFamily="18" charset="0"/>
                <a:cs typeface="Times New Roman" panose="02020603050405020304" pitchFamily="18" charset="0"/>
              </a:rPr>
              <a:t>जल बचाव प्रशिक्षण का प्राथमिक लक्ष्य डूबने या डूबने की घटनाओं, बाढ़ या अन्य पानी से संबंधित आपात स्थितियों के दौरान जीवन बचाने के लिए व्यक्तियों को तैयार करना है।</a:t>
            </a:r>
          </a:p>
          <a:p>
            <a:pPr marL="0" indent="0" algn="just" eaLnBrk="0" fontAlgn="base" hangingPunct="0">
              <a:spcBef>
                <a:spcPct val="0"/>
              </a:spcBef>
              <a:spcAft>
                <a:spcPct val="0"/>
              </a:spcAft>
              <a:buFontTx/>
              <a:buChar char="•"/>
            </a:pPr>
            <a:r>
              <a:rPr lang="hi-IN" altLang="en-US" sz="2000" b="1" dirty="0">
                <a:latin typeface="Times New Roman" pitchFamily="18" charset="0"/>
                <a:cs typeface="Times New Roman" panose="02020603050405020304" pitchFamily="18" charset="0"/>
              </a:rPr>
              <a:t>जोखिम में कमी: </a:t>
            </a:r>
            <a:r>
              <a:rPr lang="hi-IN" altLang="en-US" sz="2000" dirty="0">
                <a:latin typeface="Times New Roman" pitchFamily="18" charset="0"/>
                <a:cs typeface="Times New Roman" panose="02020603050405020304" pitchFamily="18" charset="0"/>
              </a:rPr>
              <a:t>प्रशिक्षित व्यक्ति खतरों का आकलन करने और बचाव के सबसे सुरक्षित और सबसे प्रभावी तरीकों को नियोजित करने में अधिक सक्षम होते हैं, जिससे पीड़ित और </a:t>
            </a:r>
            <a:r>
              <a:rPr lang="hi-IN" altLang="en-US" sz="2000" dirty="0" smtClean="0">
                <a:latin typeface="Times New Roman" pitchFamily="18" charset="0"/>
                <a:cs typeface="Times New Roman" panose="02020603050405020304" pitchFamily="18" charset="0"/>
              </a:rPr>
              <a:t>बचावक</a:t>
            </a:r>
            <a:r>
              <a:rPr lang="en-IN" altLang="en-US" sz="2000" dirty="0" smtClean="0">
                <a:latin typeface="Times New Roman" pitchFamily="18" charset="0"/>
                <a:cs typeface="Times New Roman" panose="02020603050405020304" pitchFamily="18" charset="0"/>
              </a:rPr>
              <a:t> .</a:t>
            </a:r>
            <a:endParaRPr lang="en-US" altLang="en-US" sz="2000" dirty="0">
              <a:latin typeface="Times New Roman" panose="02020603050405020304" pitchFamily="18" charset="0"/>
              <a:cs typeface="Times New Roman" panose="02020603050405020304" pitchFamily="18" charset="0"/>
            </a:endParaRPr>
          </a:p>
          <a:p>
            <a:pPr marL="0" indent="0" eaLnBrk="0" fontAlgn="base" hangingPunct="0">
              <a:spcBef>
                <a:spcPct val="0"/>
              </a:spcBef>
              <a:spcAft>
                <a:spcPct val="0"/>
              </a:spcAft>
              <a:buNone/>
            </a:pPr>
            <a:endParaRPr lang="en-US" altLang="en-US" sz="2000" dirty="0">
              <a:latin typeface="Times New Roman" panose="02020603050405020304" pitchFamily="18" charset="0"/>
              <a:cs typeface="Times New Roman" panose="02020603050405020304" pitchFamily="18" charset="0"/>
            </a:endParaRPr>
          </a:p>
          <a:p>
            <a:pPr marL="0" indent="0" eaLnBrk="0" fontAlgn="base" hangingPunct="0">
              <a:spcBef>
                <a:spcPct val="0"/>
              </a:spcBef>
              <a:spcAft>
                <a:spcPct val="0"/>
              </a:spcAft>
              <a:buNone/>
            </a:pPr>
            <a:endParaRPr lang="en-US" altLang="en-US" sz="2000"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3" cstate="print"/>
          <a:srcRect/>
          <a:stretch>
            <a:fillRect/>
          </a:stretch>
        </p:blipFill>
        <p:spPr>
          <a:xfrm>
            <a:off x="11480" y="680"/>
            <a:ext cx="1187400" cy="1111200"/>
          </a:xfrm>
          <a:prstGeom prst="rect">
            <a:avLst/>
          </a:prstGeom>
        </p:spPr>
      </p:pic>
      <p:pic>
        <p:nvPicPr>
          <p:cNvPr id="8" name="Picture 7" descr="WhatsApp Image 2025-07-26 at 15.59.37_22796532.jpg"/>
          <p:cNvPicPr>
            <a:picLocks noChangeAspect="1"/>
          </p:cNvPicPr>
          <p:nvPr/>
        </p:nvPicPr>
        <p:blipFill>
          <a:blip r:embed="rId4"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1966974030"/>
      </p:ext>
    </p:extLst>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3057AD4-3C18-1DA4-F805-E1375A21771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xmlns="" id="{D1F9AC84-27C1-E90D-6F92-469680163308}"/>
              </a:ext>
            </a:extLst>
          </p:cNvPr>
          <p:cNvSpPr>
            <a:spLocks noGrp="1"/>
          </p:cNvSpPr>
          <p:nvPr>
            <p:ph type="title"/>
          </p:nvPr>
        </p:nvSpPr>
        <p:spPr>
          <a:xfrm>
            <a:off x="1403647" y="214297"/>
            <a:ext cx="6480721" cy="575102"/>
          </a:xfrm>
          <a:solidFill>
            <a:srgbClr val="FFC000"/>
          </a:solidFill>
        </p:spPr>
        <p:txBody>
          <a:bodyPr>
            <a:noAutofit/>
          </a:bodyPr>
          <a:lstStyle/>
          <a:p>
            <a:pPr algn="l"/>
            <a:r>
              <a:rPr lang="en-IN" sz="4000" b="1" dirty="0" smtClean="0">
                <a:latin typeface="Times New Roman" panose="02020603050405020304" pitchFamily="18" charset="0"/>
                <a:cs typeface="Times New Roman" panose="02020603050405020304" pitchFamily="18" charset="0"/>
              </a:rPr>
              <a:t>                 </a:t>
            </a:r>
            <a:r>
              <a:rPr lang="hi-IN" sz="4000" b="1" dirty="0" smtClean="0">
                <a:latin typeface="Times New Roman" panose="02020603050405020304" pitchFamily="18" charset="0"/>
                <a:cs typeface="Times New Roman" panose="02020603050405020304" pitchFamily="18" charset="0"/>
              </a:rPr>
              <a:t>लगातार</a:t>
            </a:r>
            <a:endParaRPr lang="en-IN"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0D20DC88-5211-E8C7-000C-FEC2CDE99B74}"/>
              </a:ext>
            </a:extLst>
          </p:cNvPr>
          <p:cNvSpPr>
            <a:spLocks noGrp="1" noChangeArrowheads="1"/>
          </p:cNvSpPr>
          <p:nvPr>
            <p:ph idx="1"/>
          </p:nvPr>
        </p:nvSpPr>
        <p:spPr bwMode="auto">
          <a:xfrm>
            <a:off x="269380" y="941717"/>
            <a:ext cx="8280920" cy="4193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marL="0" indent="0" eaLnBrk="0" fontAlgn="base" hangingPunct="0">
              <a:spcBef>
                <a:spcPct val="0"/>
              </a:spcBef>
              <a:spcAft>
                <a:spcPct val="0"/>
              </a:spcAft>
              <a:buNone/>
            </a:pPr>
            <a:endParaRPr lang="en-US" altLang="en-US" sz="400" dirty="0">
              <a:latin typeface="Times New Roman" pitchFamily="18" charset="0"/>
              <a:cs typeface="Times New Roman" pitchFamily="18" charset="0"/>
            </a:endParaRPr>
          </a:p>
          <a:p>
            <a:pPr marL="0" indent="0" algn="just" eaLnBrk="0" fontAlgn="base" hangingPunct="0">
              <a:spcBef>
                <a:spcPct val="0"/>
              </a:spcBef>
              <a:spcAft>
                <a:spcPct val="0"/>
              </a:spcAft>
              <a:buFontTx/>
              <a:buChar char="•"/>
            </a:pPr>
            <a:r>
              <a:rPr lang="hi-IN" altLang="en-US" b="1" dirty="0">
                <a:latin typeface="Times New Roman" panose="02020603050405020304" pitchFamily="18" charset="0"/>
                <a:cs typeface="Times New Roman" panose="02020603050405020304" pitchFamily="18" charset="0"/>
              </a:rPr>
              <a:t>आपात स्थिति के लिए तैयारी: </a:t>
            </a:r>
            <a:r>
              <a:rPr lang="hi-IN" altLang="en-US" dirty="0">
                <a:latin typeface="Times New Roman" panose="02020603050405020304" pitchFamily="18" charset="0"/>
                <a:cs typeface="Times New Roman" panose="02020603050405020304" pitchFamily="18" charset="0"/>
              </a:rPr>
              <a:t>बाढ़, तूफान और सुनामी जैसी प्राकृतिक आपदाओं में अक्सर पानी से बचाव शामिल होता है। प्रशिक्षण सुनिश्चित करता है कि उत्तरदाता दबाव में जल्दी और कुशलता से कार्य कर सकें।</a:t>
            </a:r>
          </a:p>
          <a:p>
            <a:pPr marL="0" indent="0" algn="just" eaLnBrk="0" fontAlgn="base" hangingPunct="0">
              <a:spcBef>
                <a:spcPct val="0"/>
              </a:spcBef>
              <a:spcAft>
                <a:spcPct val="0"/>
              </a:spcAft>
              <a:buFontTx/>
              <a:buChar char="•"/>
            </a:pPr>
            <a:r>
              <a:rPr lang="hi-IN" altLang="en-US" b="1" dirty="0">
                <a:latin typeface="Times New Roman" panose="02020603050405020304" pitchFamily="18" charset="0"/>
                <a:cs typeface="Times New Roman" panose="02020603050405020304" pitchFamily="18" charset="0"/>
              </a:rPr>
              <a:t>बेहतर प्रतिक्रिया समय: </a:t>
            </a:r>
            <a:r>
              <a:rPr lang="hi-IN" altLang="en-US" dirty="0">
                <a:latin typeface="Times New Roman" panose="02020603050405020304" pitchFamily="18" charset="0"/>
                <a:cs typeface="Times New Roman" panose="02020603050405020304" pitchFamily="18" charset="0"/>
              </a:rPr>
              <a:t>उचित प्रशिक्षण के साथ, बचाव दल तेजी से और अधिक आत्मविश्वास के साथ प्रतिक्रिया दे सकते हैं, जो पानी की आपात स्थिति में जीवन और मृत्यु के बीच का अंतर हो सकता है।</a:t>
            </a:r>
          </a:p>
          <a:p>
            <a:pPr marL="0" indent="0" algn="just" eaLnBrk="0" fontAlgn="base" hangingPunct="0">
              <a:spcBef>
                <a:spcPct val="0"/>
              </a:spcBef>
              <a:spcAft>
                <a:spcPct val="0"/>
              </a:spcAft>
              <a:buFontTx/>
              <a:buChar char="•"/>
            </a:pPr>
            <a:r>
              <a:rPr lang="hi-IN" altLang="en-US" b="1" dirty="0">
                <a:latin typeface="Times New Roman" panose="02020603050405020304" pitchFamily="18" charset="0"/>
                <a:cs typeface="Times New Roman" panose="02020603050405020304" pitchFamily="18" charset="0"/>
              </a:rPr>
              <a:t>सुरक्षा मानकों का अनुपालन: </a:t>
            </a:r>
            <a:r>
              <a:rPr lang="hi-IN" altLang="en-US" dirty="0">
                <a:latin typeface="Times New Roman" panose="02020603050405020304" pitchFamily="18" charset="0"/>
                <a:cs typeface="Times New Roman" panose="02020603050405020304" pitchFamily="18" charset="0"/>
              </a:rPr>
              <a:t>लाइफगार्ड, </a:t>
            </a:r>
            <a:r>
              <a:rPr lang="en-US" altLang="en-US" dirty="0" smtClean="0">
                <a:latin typeface="Times New Roman" panose="02020603050405020304" pitchFamily="18" charset="0"/>
                <a:cs typeface="Times New Roman" panose="02020603050405020304" pitchFamily="18" charset="0"/>
              </a:rPr>
              <a:t>(Firefighters) </a:t>
            </a:r>
            <a:r>
              <a:rPr lang="hi-IN" altLang="en-US" dirty="0" smtClean="0">
                <a:latin typeface="Times New Roman" panose="02020603050405020304" pitchFamily="18" charset="0"/>
                <a:cs typeface="Times New Roman" panose="02020603050405020304" pitchFamily="18" charset="0"/>
              </a:rPr>
              <a:t>अग्निशामकों </a:t>
            </a:r>
            <a:r>
              <a:rPr lang="hi-IN" altLang="en-US" dirty="0">
                <a:latin typeface="Times New Roman" panose="02020603050405020304" pitchFamily="18" charset="0"/>
                <a:cs typeface="Times New Roman" panose="02020603050405020304" pitchFamily="18" charset="0"/>
              </a:rPr>
              <a:t>तट रक्षकों और अन्य पहले उत्तरदाताओं के लिए, पेशेवर मानकों और विनियमों को पूरा करने के लिए जल बचाव प्रशिक्षण की अक्सर आवश्यकता होती है।</a:t>
            </a:r>
            <a:endParaRPr lang="en-US" altLang="en-US" sz="1400" dirty="0">
              <a:latin typeface="Times New Roman" pitchFamily="18" charset="0"/>
              <a:cs typeface="Times New Roman" pitchFamily="18" charset="0"/>
            </a:endParaRPr>
          </a:p>
        </p:txBody>
      </p:sp>
      <p:pic>
        <p:nvPicPr>
          <p:cNvPr id="4" name="Picture 3" descr="WhatsApp Image 2025-07-26 at 15.59.37_2908246e.jpg"/>
          <p:cNvPicPr>
            <a:picLocks noChangeAspect="1"/>
          </p:cNvPicPr>
          <p:nvPr/>
        </p:nvPicPr>
        <p:blipFill>
          <a:blip r:embed="rId2" cstate="print"/>
          <a:srcRect/>
          <a:stretch>
            <a:fillRect/>
          </a:stretch>
        </p:blipFill>
        <p:spPr>
          <a:xfrm>
            <a:off x="11480" y="680"/>
            <a:ext cx="1187400"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7956600" y="0"/>
            <a:ext cx="1187400" cy="1111201"/>
          </a:xfrm>
          <a:prstGeom prst="rect">
            <a:avLst/>
          </a:prstGeom>
        </p:spPr>
      </p:pic>
    </p:spTree>
    <p:extLst>
      <p:ext uri="{BB962C8B-B14F-4D97-AF65-F5344CB8AC3E}">
        <p14:creationId xmlns:p14="http://schemas.microsoft.com/office/powerpoint/2010/main" val="2745376546"/>
      </p:ext>
    </p:extLst>
  </p:cSld>
  <p:clrMapOvr>
    <a:masterClrMapping/>
  </p:clrMapOvr>
  <p:transition>
    <p:wipe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530</TotalTime>
  <Words>1423</Words>
  <Application>Microsoft Office PowerPoint</Application>
  <PresentationFormat>On-screen Show (16:9)</PresentationFormat>
  <Paragraphs>161</Paragraphs>
  <Slides>25</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Arial Unicode MS</vt:lpstr>
      <vt:lpstr>Algerian</vt:lpstr>
      <vt:lpstr>Arial</vt:lpstr>
      <vt:lpstr>Calibri</vt:lpstr>
      <vt:lpstr>Kurtidev10</vt:lpstr>
      <vt:lpstr>Mangal</vt:lpstr>
      <vt:lpstr>Nirmala UI</vt:lpstr>
      <vt:lpstr>Tahoma</vt:lpstr>
      <vt:lpstr>Times New Roman</vt:lpstr>
      <vt:lpstr>Wingdings</vt:lpstr>
      <vt:lpstr>Office Theme</vt:lpstr>
      <vt:lpstr>PowerPoint Presentation</vt:lpstr>
      <vt:lpstr>उद्देश्य  </vt:lpstr>
      <vt:lpstr>जलीय आपदा की परिभाषा</vt:lpstr>
      <vt:lpstr>जलीय आपदा के कारण</vt:lpstr>
      <vt:lpstr>                 लगातार</vt:lpstr>
      <vt:lpstr>जलीय आपदाओं के प्रकार</vt:lpstr>
      <vt:lpstr>जलीय आपदा का प्रभाव</vt:lpstr>
      <vt:lpstr>जल बचाव प्रशिक्षण का महत्व</vt:lpstr>
      <vt:lpstr>                 लगातार</vt:lpstr>
      <vt:lpstr>                  लगातार</vt:lpstr>
      <vt:lpstr>सुरक्षित जल अभ्यास</vt:lpstr>
      <vt:lpstr>पानी में उत्तरजीविता</vt:lpstr>
      <vt:lpstr>PowerPoint Presentation</vt:lpstr>
      <vt:lpstr>आत्म संरक्षण</vt:lpstr>
      <vt:lpstr>आपातकाल को पहचानना</vt:lpstr>
      <vt:lpstr>बचाव से पहले आकलन</vt:lpstr>
      <vt:lpstr>Cont….</vt:lpstr>
      <vt:lpstr>बचाव के दौरान आकलन</vt:lpstr>
      <vt:lpstr>लगातार</vt:lpstr>
      <vt:lpstr>बचाव के लिए प्राथमिकताएं</vt:lpstr>
      <vt:lpstr>बाईस्टैंडर परिवर्णी शब्द का उपयोग:-  अधिनियम सुरक्षित</vt:lpstr>
      <vt:lpstr>समीक्षा</vt:lpstr>
      <vt:lpstr>PowerPoint Presentation</vt:lpstr>
      <vt:lpstr>मूल्यांकन</vt:lpstr>
      <vt:lpstr>धन्यवाद</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DISASTER MANAGEMENT</dc:title>
  <dc:creator>ss</dc:creator>
  <cp:lastModifiedBy>Administrator</cp:lastModifiedBy>
  <cp:revision>149</cp:revision>
  <dcterms:created xsi:type="dcterms:W3CDTF">2010-10-13T09:59:00Z</dcterms:created>
  <dcterms:modified xsi:type="dcterms:W3CDTF">2025-12-15T07:16:54Z</dcterms:modified>
</cp:coreProperties>
</file>