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1210" r:id="rId2"/>
    <p:sldId id="1042" r:id="rId3"/>
    <p:sldId id="1060" r:id="rId4"/>
    <p:sldId id="1074" r:id="rId5"/>
    <p:sldId id="1062" r:id="rId6"/>
    <p:sldId id="1064" r:id="rId7"/>
    <p:sldId id="1065" r:id="rId8"/>
    <p:sldId id="1066" r:id="rId9"/>
    <p:sldId id="1067" r:id="rId10"/>
    <p:sldId id="1068" r:id="rId11"/>
    <p:sldId id="1069" r:id="rId12"/>
    <p:sldId id="1070" r:id="rId13"/>
    <p:sldId id="1071" r:id="rId14"/>
    <p:sldId id="1061" r:id="rId15"/>
    <p:sldId id="1051" r:id="rId16"/>
    <p:sldId id="1052" r:id="rId17"/>
    <p:sldId id="1053" r:id="rId18"/>
    <p:sldId id="1054" r:id="rId19"/>
    <p:sldId id="1055" r:id="rId20"/>
    <p:sldId id="1056" r:id="rId21"/>
    <p:sldId id="1057" r:id="rId22"/>
    <p:sldId id="1058" r:id="rId23"/>
    <p:sldId id="1050" r:id="rId24"/>
    <p:sldId id="1048" r:id="rId25"/>
    <p:sldId id="1049" r:id="rId26"/>
    <p:sldId id="1047" r:id="rId27"/>
    <p:sldId id="1043" r:id="rId28"/>
    <p:sldId id="1044" r:id="rId29"/>
    <p:sldId id="1045" r:id="rId30"/>
    <p:sldId id="1072" r:id="rId31"/>
    <p:sldId id="1073" r:id="rId32"/>
    <p:sldId id="1034" r:id="rId33"/>
    <p:sldId id="1039" r:id="rId34"/>
    <p:sldId id="1040" r:id="rId35"/>
    <p:sldId id="1041" r:id="rId36"/>
    <p:sldId id="1038" r:id="rId37"/>
    <p:sldId id="1035" r:id="rId38"/>
    <p:sldId id="1036" r:id="rId39"/>
    <p:sldId id="1037" r:id="rId40"/>
    <p:sldId id="1075" r:id="rId41"/>
    <p:sldId id="1203" r:id="rId42"/>
    <p:sldId id="1204" r:id="rId43"/>
    <p:sldId id="1188"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FEBD3C-9608-4861-A7C2-44ADA0CC3585}" v="222" dt="2024-07-16T04:39:43.2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86378" autoAdjust="0"/>
  </p:normalViewPr>
  <p:slideViewPr>
    <p:cSldViewPr>
      <p:cViewPr varScale="1">
        <p:scale>
          <a:sx n="70" d="100"/>
          <a:sy n="70" d="100"/>
        </p:scale>
        <p:origin x="936" y="4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29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51"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hulkumar08945@gmail.com" userId="eaa8108a85f67eff" providerId="LiveId" clId="{54EF1D79-E478-4C67-9EB2-AE56EF51DF03}"/>
    <pc:docChg chg="undo custSel addSld delSld modSld modMainMaster modNotesMaster">
      <pc:chgData name="rahulkumar08945@gmail.com" userId="eaa8108a85f67eff" providerId="LiveId" clId="{54EF1D79-E478-4C67-9EB2-AE56EF51DF03}" dt="2023-06-25T15:21:41.157" v="1969" actId="14100"/>
      <pc:docMkLst>
        <pc:docMk/>
      </pc:docMkLst>
      <pc:sldChg chg="addSp delSp modSp mod">
        <pc:chgData name="rahulkumar08945@gmail.com" userId="eaa8108a85f67eff" providerId="LiveId" clId="{54EF1D79-E478-4C67-9EB2-AE56EF51DF03}" dt="2023-06-25T15:18:55.497" v="1954" actId="1036"/>
        <pc:sldMkLst>
          <pc:docMk/>
          <pc:sldMk cId="0" sldId="256"/>
        </pc:sldMkLst>
        <pc:spChg chg="add mod">
          <ac:chgData name="rahulkumar08945@gmail.com" userId="eaa8108a85f67eff" providerId="LiveId" clId="{54EF1D79-E478-4C67-9EB2-AE56EF51DF03}" dt="2023-06-25T13:23:55.570" v="1654"/>
          <ac:spMkLst>
            <pc:docMk/>
            <pc:sldMk cId="0" sldId="256"/>
            <ac:spMk id="2" creationId="{8F494C7E-1148-6FBD-5A19-E29FA60E51F6}"/>
          </ac:spMkLst>
        </pc:spChg>
        <pc:spChg chg="add del mod">
          <ac:chgData name="rahulkumar08945@gmail.com" userId="eaa8108a85f67eff" providerId="LiveId" clId="{54EF1D79-E478-4C67-9EB2-AE56EF51DF03}" dt="2023-06-25T13:04:31.865" v="1464"/>
          <ac:spMkLst>
            <pc:docMk/>
            <pc:sldMk cId="0" sldId="256"/>
            <ac:spMk id="3" creationId="{CA95A612-8A83-896F-2FD0-6FD639CF231F}"/>
          </ac:spMkLst>
        </pc:spChg>
        <pc:spChg chg="del mod">
          <ac:chgData name="rahulkumar08945@gmail.com" userId="eaa8108a85f67eff" providerId="LiveId" clId="{54EF1D79-E478-4C67-9EB2-AE56EF51DF03}" dt="2023-06-25T13:24:38.213" v="1659" actId="21"/>
          <ac:spMkLst>
            <pc:docMk/>
            <pc:sldMk cId="0" sldId="256"/>
            <ac:spMk id="4" creationId="{34C19C89-C58F-BF76-5C80-D001907741E5}"/>
          </ac:spMkLst>
        </pc:spChg>
        <pc:spChg chg="del mod">
          <ac:chgData name="rahulkumar08945@gmail.com" userId="eaa8108a85f67eff" providerId="LiveId" clId="{54EF1D79-E478-4C67-9EB2-AE56EF51DF03}" dt="2023-06-25T13:27:28.441" v="1705" actId="478"/>
          <ac:spMkLst>
            <pc:docMk/>
            <pc:sldMk cId="0" sldId="256"/>
            <ac:spMk id="5" creationId="{00000000-0000-0000-0000-000000000000}"/>
          </ac:spMkLst>
        </pc:spChg>
        <pc:spChg chg="mod">
          <ac:chgData name="rahulkumar08945@gmail.com" userId="eaa8108a85f67eff" providerId="LiveId" clId="{54EF1D79-E478-4C67-9EB2-AE56EF51DF03}" dt="2023-06-25T13:29:35.678" v="1812" actId="115"/>
          <ac:spMkLst>
            <pc:docMk/>
            <pc:sldMk cId="0" sldId="256"/>
            <ac:spMk id="6" creationId="{581CC655-124A-F845-63F4-003C75BF8110}"/>
          </ac:spMkLst>
        </pc:spChg>
        <pc:spChg chg="add del mod">
          <ac:chgData name="rahulkumar08945@gmail.com" userId="eaa8108a85f67eff" providerId="LiveId" clId="{54EF1D79-E478-4C67-9EB2-AE56EF51DF03}" dt="2023-06-25T13:04:31.401" v="1463"/>
          <ac:spMkLst>
            <pc:docMk/>
            <pc:sldMk cId="0" sldId="256"/>
            <ac:spMk id="7" creationId="{65B69BAF-67FF-2CCD-C51F-76C7B79CD27F}"/>
          </ac:spMkLst>
        </pc:spChg>
        <pc:spChg chg="add del mod">
          <ac:chgData name="rahulkumar08945@gmail.com" userId="eaa8108a85f67eff" providerId="LiveId" clId="{54EF1D79-E478-4C67-9EB2-AE56EF51DF03}" dt="2023-06-25T13:04:31.101" v="1462"/>
          <ac:spMkLst>
            <pc:docMk/>
            <pc:sldMk cId="0" sldId="256"/>
            <ac:spMk id="8" creationId="{9F01C43F-3B98-68DF-289D-04D1FB62D21F}"/>
          </ac:spMkLst>
        </pc:spChg>
        <pc:spChg chg="add mod">
          <ac:chgData name="rahulkumar08945@gmail.com" userId="eaa8108a85f67eff" providerId="LiveId" clId="{54EF1D79-E478-4C67-9EB2-AE56EF51DF03}" dt="2023-06-25T13:23:55.570" v="1654"/>
          <ac:spMkLst>
            <pc:docMk/>
            <pc:sldMk cId="0" sldId="256"/>
            <ac:spMk id="9" creationId="{2C7018B3-BA7C-3397-47B4-7A2B7E50B4CC}"/>
          </ac:spMkLst>
        </pc:spChg>
        <pc:spChg chg="add mod">
          <ac:chgData name="rahulkumar08945@gmail.com" userId="eaa8108a85f67eff" providerId="LiveId" clId="{54EF1D79-E478-4C67-9EB2-AE56EF51DF03}" dt="2023-06-25T13:23:55.570" v="1654"/>
          <ac:spMkLst>
            <pc:docMk/>
            <pc:sldMk cId="0" sldId="256"/>
            <ac:spMk id="10" creationId="{22D9F5CC-9DCC-8A61-5E1C-E28539097573}"/>
          </ac:spMkLst>
        </pc:spChg>
        <pc:spChg chg="add mod">
          <ac:chgData name="rahulkumar08945@gmail.com" userId="eaa8108a85f67eff" providerId="LiveId" clId="{54EF1D79-E478-4C67-9EB2-AE56EF51DF03}" dt="2023-06-25T15:18:55.497" v="1954" actId="1036"/>
          <ac:spMkLst>
            <pc:docMk/>
            <pc:sldMk cId="0" sldId="256"/>
            <ac:spMk id="11" creationId="{1F85E682-B874-4790-6EAC-80BA10029669}"/>
          </ac:spMkLst>
        </pc:spChg>
        <pc:spChg chg="add del mod">
          <ac:chgData name="rahulkumar08945@gmail.com" userId="eaa8108a85f67eff" providerId="LiveId" clId="{54EF1D79-E478-4C67-9EB2-AE56EF51DF03}" dt="2023-06-25T13:27:50.326" v="1708" actId="478"/>
          <ac:spMkLst>
            <pc:docMk/>
            <pc:sldMk cId="0" sldId="256"/>
            <ac:spMk id="14" creationId="{ECDD607F-A330-2B86-F5F4-E2D030C737F8}"/>
          </ac:spMkLst>
        </pc:spChg>
        <pc:spChg chg="add mod">
          <ac:chgData name="rahulkumar08945@gmail.com" userId="eaa8108a85f67eff" providerId="LiveId" clId="{54EF1D79-E478-4C67-9EB2-AE56EF51DF03}" dt="2023-06-25T13:29:22.417" v="1809" actId="404"/>
          <ac:spMkLst>
            <pc:docMk/>
            <pc:sldMk cId="0" sldId="256"/>
            <ac:spMk id="16" creationId="{20863D78-1815-83C5-6AA1-973C8840FECC}"/>
          </ac:spMkLst>
        </pc:spChg>
      </pc:sldChg>
      <pc:sldChg chg="addSp modSp mod">
        <pc:chgData name="rahulkumar08945@gmail.com" userId="eaa8108a85f67eff" providerId="LiveId" clId="{54EF1D79-E478-4C67-9EB2-AE56EF51DF03}" dt="2023-06-25T13:31:38.088" v="1911" actId="12"/>
        <pc:sldMkLst>
          <pc:docMk/>
          <pc:sldMk cId="0" sldId="257"/>
        </pc:sldMkLst>
        <pc:spChg chg="mod">
          <ac:chgData name="rahulkumar08945@gmail.com" userId="eaa8108a85f67eff" providerId="LiveId" clId="{54EF1D79-E478-4C67-9EB2-AE56EF51DF03}" dt="2023-06-25T13:31:38.088" v="1911" actId="12"/>
          <ac:spMkLst>
            <pc:docMk/>
            <pc:sldMk cId="0" sldId="257"/>
            <ac:spMk id="3" creationId="{00000000-0000-0000-0000-000000000000}"/>
          </ac:spMkLst>
        </pc:spChg>
        <pc:spChg chg="add mod">
          <ac:chgData name="rahulkumar08945@gmail.com" userId="eaa8108a85f67eff" providerId="LiveId" clId="{54EF1D79-E478-4C67-9EB2-AE56EF51DF03}" dt="2023-06-25T13:30:59.808" v="1871"/>
          <ac:spMkLst>
            <pc:docMk/>
            <pc:sldMk cId="0" sldId="257"/>
            <ac:spMk id="5" creationId="{F38F28EA-9F11-8416-7C28-4C47EE85B383}"/>
          </ac:spMkLst>
        </pc:spChg>
      </pc:sldChg>
      <pc:sldChg chg="del">
        <pc:chgData name="rahulkumar08945@gmail.com" userId="eaa8108a85f67eff" providerId="LiveId" clId="{54EF1D79-E478-4C67-9EB2-AE56EF51DF03}" dt="2023-06-25T11:59:48.417" v="1298" actId="2696"/>
        <pc:sldMkLst>
          <pc:docMk/>
          <pc:sldMk cId="994430322" sldId="263"/>
        </pc:sldMkLst>
      </pc:sldChg>
      <pc:sldChg chg="modSp mod modNotes">
        <pc:chgData name="rahulkumar08945@gmail.com" userId="eaa8108a85f67eff" providerId="LiveId" clId="{54EF1D79-E478-4C67-9EB2-AE56EF51DF03}" dt="2023-06-25T13:23:55.866" v="1657" actId="27636"/>
        <pc:sldMkLst>
          <pc:docMk/>
          <pc:sldMk cId="0" sldId="264"/>
        </pc:sldMkLst>
        <pc:spChg chg="mod">
          <ac:chgData name="rahulkumar08945@gmail.com" userId="eaa8108a85f67eff" providerId="LiveId" clId="{54EF1D79-E478-4C67-9EB2-AE56EF51DF03}" dt="2023-06-25T13:23:55.866" v="1657" actId="27636"/>
          <ac:spMkLst>
            <pc:docMk/>
            <pc:sldMk cId="0" sldId="264"/>
            <ac:spMk id="52226" creationId="{FF6EF33C-E636-EBAC-BB88-BE076826874D}"/>
          </ac:spMkLst>
        </pc:spChg>
      </pc:sldChg>
      <pc:sldChg chg="addSp delSp modSp mod addAnim delAnim modAnim">
        <pc:chgData name="rahulkumar08945@gmail.com" userId="eaa8108a85f67eff" providerId="LiveId" clId="{54EF1D79-E478-4C67-9EB2-AE56EF51DF03}" dt="2023-06-25T13:23:55.570" v="1654"/>
        <pc:sldMkLst>
          <pc:docMk/>
          <pc:sldMk cId="0" sldId="265"/>
        </pc:sldMkLst>
        <pc:spChg chg="mod">
          <ac:chgData name="rahulkumar08945@gmail.com" userId="eaa8108a85f67eff" providerId="LiveId" clId="{54EF1D79-E478-4C67-9EB2-AE56EF51DF03}" dt="2023-06-25T13:23:55.570" v="1654"/>
          <ac:spMkLst>
            <pc:docMk/>
            <pc:sldMk cId="0" sldId="265"/>
            <ac:spMk id="2" creationId="{00000000-0000-0000-0000-000000000000}"/>
          </ac:spMkLst>
        </pc:spChg>
        <pc:spChg chg="add del mod">
          <ac:chgData name="rahulkumar08945@gmail.com" userId="eaa8108a85f67eff" providerId="LiveId" clId="{54EF1D79-E478-4C67-9EB2-AE56EF51DF03}" dt="2023-06-25T13:23:55.570" v="1654"/>
          <ac:spMkLst>
            <pc:docMk/>
            <pc:sldMk cId="0" sldId="265"/>
            <ac:spMk id="3" creationId="{00000000-0000-0000-0000-000000000000}"/>
          </ac:spMkLst>
        </pc:spChg>
        <pc:spChg chg="del mod">
          <ac:chgData name="rahulkumar08945@gmail.com" userId="eaa8108a85f67eff" providerId="LiveId" clId="{54EF1D79-E478-4C67-9EB2-AE56EF51DF03}" dt="2023-06-25T11:23:45.723" v="636"/>
          <ac:spMkLst>
            <pc:docMk/>
            <pc:sldMk cId="0" sldId="265"/>
            <ac:spMk id="4" creationId="{00000000-0000-0000-0000-000000000000}"/>
          </ac:spMkLst>
        </pc:spChg>
        <pc:spChg chg="del mod">
          <ac:chgData name="rahulkumar08945@gmail.com" userId="eaa8108a85f67eff" providerId="LiveId" clId="{54EF1D79-E478-4C67-9EB2-AE56EF51DF03}" dt="2023-06-25T11:23:28.374" v="630" actId="21"/>
          <ac:spMkLst>
            <pc:docMk/>
            <pc:sldMk cId="0" sldId="265"/>
            <ac:spMk id="5" creationId="{00000000-0000-0000-0000-000000000000}"/>
          </ac:spMkLst>
        </pc:spChg>
        <pc:spChg chg="add del mod">
          <ac:chgData name="rahulkumar08945@gmail.com" userId="eaa8108a85f67eff" providerId="LiveId" clId="{54EF1D79-E478-4C67-9EB2-AE56EF51DF03}" dt="2023-06-25T11:23:19.470" v="627" actId="21"/>
          <ac:spMkLst>
            <pc:docMk/>
            <pc:sldMk cId="0" sldId="265"/>
            <ac:spMk id="7" creationId="{7F89FB15-CE9B-70F1-2E8A-B37EABD68A0A}"/>
          </ac:spMkLst>
        </pc:spChg>
      </pc:sldChg>
      <pc:sldChg chg="delSp modSp mod modAnim">
        <pc:chgData name="rahulkumar08945@gmail.com" userId="eaa8108a85f67eff" providerId="LiveId" clId="{54EF1D79-E478-4C67-9EB2-AE56EF51DF03}" dt="2023-06-25T13:23:55.570" v="1654"/>
        <pc:sldMkLst>
          <pc:docMk/>
          <pc:sldMk cId="0" sldId="266"/>
        </pc:sldMkLst>
        <pc:spChg chg="mod">
          <ac:chgData name="rahulkumar08945@gmail.com" userId="eaa8108a85f67eff" providerId="LiveId" clId="{54EF1D79-E478-4C67-9EB2-AE56EF51DF03}" dt="2023-06-25T13:23:55.570" v="1654"/>
          <ac:spMkLst>
            <pc:docMk/>
            <pc:sldMk cId="0" sldId="266"/>
            <ac:spMk id="2" creationId="{00000000-0000-0000-0000-000000000000}"/>
          </ac:spMkLst>
        </pc:spChg>
        <pc:spChg chg="mod">
          <ac:chgData name="rahulkumar08945@gmail.com" userId="eaa8108a85f67eff" providerId="LiveId" clId="{54EF1D79-E478-4C67-9EB2-AE56EF51DF03}" dt="2023-06-25T13:23:55.570" v="1654"/>
          <ac:spMkLst>
            <pc:docMk/>
            <pc:sldMk cId="0" sldId="266"/>
            <ac:spMk id="3" creationId="{00000000-0000-0000-0000-000000000000}"/>
          </ac:spMkLst>
        </pc:spChg>
        <pc:spChg chg="del mod">
          <ac:chgData name="rahulkumar08945@gmail.com" userId="eaa8108a85f67eff" providerId="LiveId" clId="{54EF1D79-E478-4C67-9EB2-AE56EF51DF03}" dt="2023-06-25T11:30:14.817" v="833"/>
          <ac:spMkLst>
            <pc:docMk/>
            <pc:sldMk cId="0" sldId="266"/>
            <ac:spMk id="4" creationId="{00000000-0000-0000-0000-000000000000}"/>
          </ac:spMkLst>
        </pc:spChg>
        <pc:spChg chg="del mod">
          <ac:chgData name="rahulkumar08945@gmail.com" userId="eaa8108a85f67eff" providerId="LiveId" clId="{54EF1D79-E478-4C67-9EB2-AE56EF51DF03}" dt="2023-06-25T11:29:27.108" v="788" actId="21"/>
          <ac:spMkLst>
            <pc:docMk/>
            <pc:sldMk cId="0" sldId="266"/>
            <ac:spMk id="5" creationId="{00000000-0000-0000-0000-000000000000}"/>
          </ac:spMkLst>
        </pc:spChg>
      </pc:sldChg>
      <pc:sldChg chg="delSp modSp mod">
        <pc:chgData name="rahulkumar08945@gmail.com" userId="eaa8108a85f67eff" providerId="LiveId" clId="{54EF1D79-E478-4C67-9EB2-AE56EF51DF03}" dt="2023-06-25T13:23:55.570" v="1654"/>
        <pc:sldMkLst>
          <pc:docMk/>
          <pc:sldMk cId="0" sldId="267"/>
        </pc:sldMkLst>
        <pc:spChg chg="mod">
          <ac:chgData name="rahulkumar08945@gmail.com" userId="eaa8108a85f67eff" providerId="LiveId" clId="{54EF1D79-E478-4C67-9EB2-AE56EF51DF03}" dt="2023-06-25T11:33:24.405" v="882" actId="403"/>
          <ac:spMkLst>
            <pc:docMk/>
            <pc:sldMk cId="0" sldId="267"/>
            <ac:spMk id="2" creationId="{00000000-0000-0000-0000-000000000000}"/>
          </ac:spMkLst>
        </pc:spChg>
        <pc:spChg chg="mod">
          <ac:chgData name="rahulkumar08945@gmail.com" userId="eaa8108a85f67eff" providerId="LiveId" clId="{54EF1D79-E478-4C67-9EB2-AE56EF51DF03}" dt="2023-06-25T13:23:55.570" v="1654"/>
          <ac:spMkLst>
            <pc:docMk/>
            <pc:sldMk cId="0" sldId="267"/>
            <ac:spMk id="3" creationId="{00000000-0000-0000-0000-000000000000}"/>
          </ac:spMkLst>
        </pc:spChg>
        <pc:spChg chg="mod">
          <ac:chgData name="rahulkumar08945@gmail.com" userId="eaa8108a85f67eff" providerId="LiveId" clId="{54EF1D79-E478-4C67-9EB2-AE56EF51DF03}" dt="2023-06-25T13:23:55.570" v="1654"/>
          <ac:spMkLst>
            <pc:docMk/>
            <pc:sldMk cId="0" sldId="267"/>
            <ac:spMk id="4" creationId="{00000000-0000-0000-0000-000000000000}"/>
          </ac:spMkLst>
        </pc:spChg>
        <pc:spChg chg="del">
          <ac:chgData name="rahulkumar08945@gmail.com" userId="eaa8108a85f67eff" providerId="LiveId" clId="{54EF1D79-E478-4C67-9EB2-AE56EF51DF03}" dt="2023-06-25T11:33:10.749" v="878" actId="21"/>
          <ac:spMkLst>
            <pc:docMk/>
            <pc:sldMk cId="0" sldId="267"/>
            <ac:spMk id="5" creationId="{00000000-0000-0000-0000-000000000000}"/>
          </ac:spMkLst>
        </pc:spChg>
      </pc:sldChg>
      <pc:sldChg chg="modSp">
        <pc:chgData name="rahulkumar08945@gmail.com" userId="eaa8108a85f67eff" providerId="LiveId" clId="{54EF1D79-E478-4C67-9EB2-AE56EF51DF03}" dt="2023-06-25T13:23:55.570" v="1654"/>
        <pc:sldMkLst>
          <pc:docMk/>
          <pc:sldMk cId="0" sldId="268"/>
        </pc:sldMkLst>
        <pc:spChg chg="mod">
          <ac:chgData name="rahulkumar08945@gmail.com" userId="eaa8108a85f67eff" providerId="LiveId" clId="{54EF1D79-E478-4C67-9EB2-AE56EF51DF03}" dt="2023-06-25T13:23:55.570" v="1654"/>
          <ac:spMkLst>
            <pc:docMk/>
            <pc:sldMk cId="0" sldId="268"/>
            <ac:spMk id="3" creationId="{1AF712DE-9AE9-5D7F-5862-E9E3F8B5F178}"/>
          </ac:spMkLst>
        </pc:spChg>
        <pc:spChg chg="mod">
          <ac:chgData name="rahulkumar08945@gmail.com" userId="eaa8108a85f67eff" providerId="LiveId" clId="{54EF1D79-E478-4C67-9EB2-AE56EF51DF03}" dt="2023-06-25T13:23:55.570" v="1654"/>
          <ac:spMkLst>
            <pc:docMk/>
            <pc:sldMk cId="0" sldId="268"/>
            <ac:spMk id="4" creationId="{1D56C5A7-247F-5230-16A2-36E022974DD2}"/>
          </ac:spMkLst>
        </pc:spChg>
        <pc:spChg chg="mod">
          <ac:chgData name="rahulkumar08945@gmail.com" userId="eaa8108a85f67eff" providerId="LiveId" clId="{54EF1D79-E478-4C67-9EB2-AE56EF51DF03}" dt="2023-06-25T13:23:55.570" v="1654"/>
          <ac:spMkLst>
            <pc:docMk/>
            <pc:sldMk cId="0" sldId="268"/>
            <ac:spMk id="5" creationId="{371C4991-66D9-DEF0-BB63-823A40A370BD}"/>
          </ac:spMkLst>
        </pc:spChg>
        <pc:spChg chg="mod">
          <ac:chgData name="rahulkumar08945@gmail.com" userId="eaa8108a85f67eff" providerId="LiveId" clId="{54EF1D79-E478-4C67-9EB2-AE56EF51DF03}" dt="2023-06-25T13:23:55.570" v="1654"/>
          <ac:spMkLst>
            <pc:docMk/>
            <pc:sldMk cId="0" sldId="268"/>
            <ac:spMk id="1034" creationId="{992E0E9A-F416-E83E-43B8-C2968FF23601}"/>
          </ac:spMkLst>
        </pc:spChg>
        <pc:spChg chg="mod">
          <ac:chgData name="rahulkumar08945@gmail.com" userId="eaa8108a85f67eff" providerId="LiveId" clId="{54EF1D79-E478-4C67-9EB2-AE56EF51DF03}" dt="2023-06-25T13:23:55.570" v="1654"/>
          <ac:spMkLst>
            <pc:docMk/>
            <pc:sldMk cId="0" sldId="268"/>
            <ac:spMk id="1035" creationId="{2DC76050-0FD2-94B1-B03C-E00A417B93E7}"/>
          </ac:spMkLst>
        </pc:spChg>
        <pc:grpChg chg="mod">
          <ac:chgData name="rahulkumar08945@gmail.com" userId="eaa8108a85f67eff" providerId="LiveId" clId="{54EF1D79-E478-4C67-9EB2-AE56EF51DF03}" dt="2023-06-25T13:23:55.570" v="1654"/>
          <ac:grpSpMkLst>
            <pc:docMk/>
            <pc:sldMk cId="0" sldId="268"/>
            <ac:grpSpMk id="2" creationId="{040771B2-BD02-B0F4-0B2C-9FCE39A9A3BE}"/>
          </ac:grpSpMkLst>
        </pc:grpChg>
        <pc:cxnChg chg="mod">
          <ac:chgData name="rahulkumar08945@gmail.com" userId="eaa8108a85f67eff" providerId="LiveId" clId="{54EF1D79-E478-4C67-9EB2-AE56EF51DF03}" dt="2023-06-25T13:23:55.570" v="1654"/>
          <ac:cxnSpMkLst>
            <pc:docMk/>
            <pc:sldMk cId="0" sldId="268"/>
            <ac:cxnSpMk id="1028" creationId="{EA10300A-EB0E-0327-4962-AB49A8635DFB}"/>
          </ac:cxnSpMkLst>
        </pc:cxnChg>
        <pc:cxnChg chg="mod">
          <ac:chgData name="rahulkumar08945@gmail.com" userId="eaa8108a85f67eff" providerId="LiveId" clId="{54EF1D79-E478-4C67-9EB2-AE56EF51DF03}" dt="2023-06-25T13:23:55.570" v="1654"/>
          <ac:cxnSpMkLst>
            <pc:docMk/>
            <pc:sldMk cId="0" sldId="268"/>
            <ac:cxnSpMk id="1029" creationId="{1ED69332-92B0-7B89-048F-10742C9B4EDA}"/>
          </ac:cxnSpMkLst>
        </pc:cxnChg>
      </pc:sldChg>
      <pc:sldChg chg="delSp modSp mod modAnim">
        <pc:chgData name="rahulkumar08945@gmail.com" userId="eaa8108a85f67eff" providerId="LiveId" clId="{54EF1D79-E478-4C67-9EB2-AE56EF51DF03}" dt="2023-06-25T13:23:55.570" v="1654"/>
        <pc:sldMkLst>
          <pc:docMk/>
          <pc:sldMk cId="0" sldId="269"/>
        </pc:sldMkLst>
        <pc:spChg chg="mod">
          <ac:chgData name="rahulkumar08945@gmail.com" userId="eaa8108a85f67eff" providerId="LiveId" clId="{54EF1D79-E478-4C67-9EB2-AE56EF51DF03}" dt="2023-06-25T13:23:55.570" v="1654"/>
          <ac:spMkLst>
            <pc:docMk/>
            <pc:sldMk cId="0" sldId="269"/>
            <ac:spMk id="2" creationId="{00000000-0000-0000-0000-000000000000}"/>
          </ac:spMkLst>
        </pc:spChg>
        <pc:spChg chg="mod">
          <ac:chgData name="rahulkumar08945@gmail.com" userId="eaa8108a85f67eff" providerId="LiveId" clId="{54EF1D79-E478-4C67-9EB2-AE56EF51DF03}" dt="2023-06-25T13:23:55.570" v="1654"/>
          <ac:spMkLst>
            <pc:docMk/>
            <pc:sldMk cId="0" sldId="269"/>
            <ac:spMk id="3" creationId="{00000000-0000-0000-0000-000000000000}"/>
          </ac:spMkLst>
        </pc:spChg>
        <pc:spChg chg="mod">
          <ac:chgData name="rahulkumar08945@gmail.com" userId="eaa8108a85f67eff" providerId="LiveId" clId="{54EF1D79-E478-4C67-9EB2-AE56EF51DF03}" dt="2023-06-25T13:23:55.570" v="1654"/>
          <ac:spMkLst>
            <pc:docMk/>
            <pc:sldMk cId="0" sldId="269"/>
            <ac:spMk id="4" creationId="{00000000-0000-0000-0000-000000000000}"/>
          </ac:spMkLst>
        </pc:spChg>
        <pc:spChg chg="del mod">
          <ac:chgData name="rahulkumar08945@gmail.com" userId="eaa8108a85f67eff" providerId="LiveId" clId="{54EF1D79-E478-4C67-9EB2-AE56EF51DF03}" dt="2023-06-25T11:33:47.700" v="888" actId="21"/>
          <ac:spMkLst>
            <pc:docMk/>
            <pc:sldMk cId="0" sldId="269"/>
            <ac:spMk id="7" creationId="{00000000-0000-0000-0000-000000000000}"/>
          </ac:spMkLst>
        </pc:spChg>
      </pc:sldChg>
      <pc:sldChg chg="modSp">
        <pc:chgData name="rahulkumar08945@gmail.com" userId="eaa8108a85f67eff" providerId="LiveId" clId="{54EF1D79-E478-4C67-9EB2-AE56EF51DF03}" dt="2023-06-25T13:23:55.570" v="1654"/>
        <pc:sldMkLst>
          <pc:docMk/>
          <pc:sldMk cId="0" sldId="270"/>
        </pc:sldMkLst>
        <pc:spChg chg="mod">
          <ac:chgData name="rahulkumar08945@gmail.com" userId="eaa8108a85f67eff" providerId="LiveId" clId="{54EF1D79-E478-4C67-9EB2-AE56EF51DF03}" dt="2023-06-25T13:23:55.570" v="1654"/>
          <ac:spMkLst>
            <pc:docMk/>
            <pc:sldMk cId="0" sldId="270"/>
            <ac:spMk id="3" creationId="{4DDFFF5D-CC47-F81E-42D3-AC330483A436}"/>
          </ac:spMkLst>
        </pc:spChg>
        <pc:spChg chg="mod">
          <ac:chgData name="rahulkumar08945@gmail.com" userId="eaa8108a85f67eff" providerId="LiveId" clId="{54EF1D79-E478-4C67-9EB2-AE56EF51DF03}" dt="2023-06-25T13:23:55.570" v="1654"/>
          <ac:spMkLst>
            <pc:docMk/>
            <pc:sldMk cId="0" sldId="270"/>
            <ac:spMk id="23554" creationId="{96AF7A38-CE47-0BF2-2215-EF2A3329FE1B}"/>
          </ac:spMkLst>
        </pc:spChg>
      </pc:sldChg>
      <pc:sldChg chg="addSp delSp modSp mod addAnim delAnim modAnim">
        <pc:chgData name="rahulkumar08945@gmail.com" userId="eaa8108a85f67eff" providerId="LiveId" clId="{54EF1D79-E478-4C67-9EB2-AE56EF51DF03}" dt="2023-06-25T13:23:55.570" v="1654"/>
        <pc:sldMkLst>
          <pc:docMk/>
          <pc:sldMk cId="0" sldId="271"/>
        </pc:sldMkLst>
        <pc:spChg chg="mod">
          <ac:chgData name="rahulkumar08945@gmail.com" userId="eaa8108a85f67eff" providerId="LiveId" clId="{54EF1D79-E478-4C67-9EB2-AE56EF51DF03}" dt="2023-06-25T13:23:55.570" v="1654"/>
          <ac:spMkLst>
            <pc:docMk/>
            <pc:sldMk cId="0" sldId="271"/>
            <ac:spMk id="2" creationId="{00000000-0000-0000-0000-000000000000}"/>
          </ac:spMkLst>
        </pc:spChg>
        <pc:spChg chg="add del mod">
          <ac:chgData name="rahulkumar08945@gmail.com" userId="eaa8108a85f67eff" providerId="LiveId" clId="{54EF1D79-E478-4C67-9EB2-AE56EF51DF03}" dt="2023-06-25T13:23:55.570" v="1654"/>
          <ac:spMkLst>
            <pc:docMk/>
            <pc:sldMk cId="0" sldId="271"/>
            <ac:spMk id="3" creationId="{00000000-0000-0000-0000-000000000000}"/>
          </ac:spMkLst>
        </pc:spChg>
        <pc:spChg chg="mod">
          <ac:chgData name="rahulkumar08945@gmail.com" userId="eaa8108a85f67eff" providerId="LiveId" clId="{54EF1D79-E478-4C67-9EB2-AE56EF51DF03}" dt="2023-06-25T13:23:55.570" v="1654"/>
          <ac:spMkLst>
            <pc:docMk/>
            <pc:sldMk cId="0" sldId="271"/>
            <ac:spMk id="4" creationId="{00000000-0000-0000-0000-000000000000}"/>
          </ac:spMkLst>
        </pc:spChg>
        <pc:spChg chg="del">
          <ac:chgData name="rahulkumar08945@gmail.com" userId="eaa8108a85f67eff" providerId="LiveId" clId="{54EF1D79-E478-4C67-9EB2-AE56EF51DF03}" dt="2023-06-25T11:36:08.798" v="953" actId="21"/>
          <ac:spMkLst>
            <pc:docMk/>
            <pc:sldMk cId="0" sldId="271"/>
            <ac:spMk id="5" creationId="{00000000-0000-0000-0000-000000000000}"/>
          </ac:spMkLst>
        </pc:spChg>
        <pc:spChg chg="add del mod">
          <ac:chgData name="rahulkumar08945@gmail.com" userId="eaa8108a85f67eff" providerId="LiveId" clId="{54EF1D79-E478-4C67-9EB2-AE56EF51DF03}" dt="2023-06-25T11:38:43.496" v="1036" actId="21"/>
          <ac:spMkLst>
            <pc:docMk/>
            <pc:sldMk cId="0" sldId="271"/>
            <ac:spMk id="7" creationId="{5D89063A-39BA-7E61-9732-9D7F410D2360}"/>
          </ac:spMkLst>
        </pc:spChg>
        <pc:spChg chg="add del mod">
          <ac:chgData name="rahulkumar08945@gmail.com" userId="eaa8108a85f67eff" providerId="LiveId" clId="{54EF1D79-E478-4C67-9EB2-AE56EF51DF03}" dt="2023-06-25T11:38:50.093" v="1038" actId="21"/>
          <ac:spMkLst>
            <pc:docMk/>
            <pc:sldMk cId="0" sldId="271"/>
            <ac:spMk id="9" creationId="{61E73E49-130F-D57C-4103-E20E1C449FFD}"/>
          </ac:spMkLst>
        </pc:spChg>
        <pc:spChg chg="add del mod">
          <ac:chgData name="rahulkumar08945@gmail.com" userId="eaa8108a85f67eff" providerId="LiveId" clId="{54EF1D79-E478-4C67-9EB2-AE56EF51DF03}" dt="2023-06-25T11:38:56.837" v="1041" actId="21"/>
          <ac:spMkLst>
            <pc:docMk/>
            <pc:sldMk cId="0" sldId="271"/>
            <ac:spMk id="11" creationId="{65793712-DDB7-E043-D1C4-08B75E2CC6E9}"/>
          </ac:spMkLst>
        </pc:spChg>
        <pc:spChg chg="add del mod">
          <ac:chgData name="rahulkumar08945@gmail.com" userId="eaa8108a85f67eff" providerId="LiveId" clId="{54EF1D79-E478-4C67-9EB2-AE56EF51DF03}" dt="2023-06-25T11:39:02.964" v="1044" actId="21"/>
          <ac:spMkLst>
            <pc:docMk/>
            <pc:sldMk cId="0" sldId="271"/>
            <ac:spMk id="13" creationId="{8FE3DE74-B2C1-8BA1-5A08-04BAB1ACB162}"/>
          </ac:spMkLst>
        </pc:spChg>
        <pc:spChg chg="add del mod">
          <ac:chgData name="rahulkumar08945@gmail.com" userId="eaa8108a85f67eff" providerId="LiveId" clId="{54EF1D79-E478-4C67-9EB2-AE56EF51DF03}" dt="2023-06-25T11:39:14.872" v="1046" actId="21"/>
          <ac:spMkLst>
            <pc:docMk/>
            <pc:sldMk cId="0" sldId="271"/>
            <ac:spMk id="15" creationId="{8757C534-EDF2-ADAB-27E5-CF1769356CB7}"/>
          </ac:spMkLst>
        </pc:spChg>
        <pc:spChg chg="add del mod">
          <ac:chgData name="rahulkumar08945@gmail.com" userId="eaa8108a85f67eff" providerId="LiveId" clId="{54EF1D79-E478-4C67-9EB2-AE56EF51DF03}" dt="2023-06-25T11:39:41.678" v="1061" actId="21"/>
          <ac:spMkLst>
            <pc:docMk/>
            <pc:sldMk cId="0" sldId="271"/>
            <ac:spMk id="17" creationId="{B28CC266-9AF0-26F5-F59A-993EBA76CA40}"/>
          </ac:spMkLst>
        </pc:spChg>
      </pc:sldChg>
      <pc:sldChg chg="modSp del mod">
        <pc:chgData name="rahulkumar08945@gmail.com" userId="eaa8108a85f67eff" providerId="LiveId" clId="{54EF1D79-E478-4C67-9EB2-AE56EF51DF03}" dt="2023-06-25T11:40:44.235" v="1211" actId="47"/>
        <pc:sldMkLst>
          <pc:docMk/>
          <pc:sldMk cId="0" sldId="272"/>
        </pc:sldMkLst>
        <pc:spChg chg="mod">
          <ac:chgData name="rahulkumar08945@gmail.com" userId="eaa8108a85f67eff" providerId="LiveId" clId="{54EF1D79-E478-4C67-9EB2-AE56EF51DF03}" dt="2023-06-25T11:38:08.642" v="1025" actId="21"/>
          <ac:spMkLst>
            <pc:docMk/>
            <pc:sldMk cId="0" sldId="272"/>
            <ac:spMk id="3" creationId="{00000000-0000-0000-0000-000000000000}"/>
          </ac:spMkLst>
        </pc:spChg>
      </pc:sldChg>
      <pc:sldChg chg="modSp">
        <pc:chgData name="rahulkumar08945@gmail.com" userId="eaa8108a85f67eff" providerId="LiveId" clId="{54EF1D79-E478-4C67-9EB2-AE56EF51DF03}" dt="2023-06-25T13:23:55.570" v="1654"/>
        <pc:sldMkLst>
          <pc:docMk/>
          <pc:sldMk cId="917184420" sldId="273"/>
        </pc:sldMkLst>
        <pc:spChg chg="mod">
          <ac:chgData name="rahulkumar08945@gmail.com" userId="eaa8108a85f67eff" providerId="LiveId" clId="{54EF1D79-E478-4C67-9EB2-AE56EF51DF03}" dt="2023-06-25T13:23:55.570" v="1654"/>
          <ac:spMkLst>
            <pc:docMk/>
            <pc:sldMk cId="917184420" sldId="273"/>
            <ac:spMk id="16386" creationId="{1AF6F955-7B22-D1AB-7DC3-94C72DB43051}"/>
          </ac:spMkLst>
        </pc:spChg>
      </pc:sldChg>
      <pc:sldChg chg="modSp">
        <pc:chgData name="rahulkumar08945@gmail.com" userId="eaa8108a85f67eff" providerId="LiveId" clId="{54EF1D79-E478-4C67-9EB2-AE56EF51DF03}" dt="2023-06-25T13:23:55.570" v="1654"/>
        <pc:sldMkLst>
          <pc:docMk/>
          <pc:sldMk cId="550037459" sldId="275"/>
        </pc:sldMkLst>
        <pc:spChg chg="mod">
          <ac:chgData name="rahulkumar08945@gmail.com" userId="eaa8108a85f67eff" providerId="LiveId" clId="{54EF1D79-E478-4C67-9EB2-AE56EF51DF03}" dt="2023-06-25T13:23:55.570" v="1654"/>
          <ac:spMkLst>
            <pc:docMk/>
            <pc:sldMk cId="550037459" sldId="275"/>
            <ac:spMk id="18434" creationId="{B15C223F-6C22-8345-F59C-346F21B66658}"/>
          </ac:spMkLst>
        </pc:spChg>
      </pc:sldChg>
      <pc:sldChg chg="delSp modSp mod">
        <pc:chgData name="rahulkumar08945@gmail.com" userId="eaa8108a85f67eff" providerId="LiveId" clId="{54EF1D79-E478-4C67-9EB2-AE56EF51DF03}" dt="2023-06-25T13:23:55.570" v="1654"/>
        <pc:sldMkLst>
          <pc:docMk/>
          <pc:sldMk cId="0" sldId="277"/>
        </pc:sldMkLst>
        <pc:spChg chg="mod">
          <ac:chgData name="rahulkumar08945@gmail.com" userId="eaa8108a85f67eff" providerId="LiveId" clId="{54EF1D79-E478-4C67-9EB2-AE56EF51DF03}" dt="2023-06-25T11:31:49.663" v="850" actId="20577"/>
          <ac:spMkLst>
            <pc:docMk/>
            <pc:sldMk cId="0" sldId="277"/>
            <ac:spMk id="2" creationId="{00000000-0000-0000-0000-000000000000}"/>
          </ac:spMkLst>
        </pc:spChg>
        <pc:spChg chg="mod">
          <ac:chgData name="rahulkumar08945@gmail.com" userId="eaa8108a85f67eff" providerId="LiveId" clId="{54EF1D79-E478-4C67-9EB2-AE56EF51DF03}" dt="2023-06-25T13:23:55.570" v="1654"/>
          <ac:spMkLst>
            <pc:docMk/>
            <pc:sldMk cId="0" sldId="277"/>
            <ac:spMk id="3" creationId="{00000000-0000-0000-0000-000000000000}"/>
          </ac:spMkLst>
        </pc:spChg>
        <pc:spChg chg="del mod">
          <ac:chgData name="rahulkumar08945@gmail.com" userId="eaa8108a85f67eff" providerId="LiveId" clId="{54EF1D79-E478-4C67-9EB2-AE56EF51DF03}" dt="2023-06-25T11:31:51.506" v="852"/>
          <ac:spMkLst>
            <pc:docMk/>
            <pc:sldMk cId="0" sldId="277"/>
            <ac:spMk id="4" creationId="{00000000-0000-0000-0000-000000000000}"/>
          </ac:spMkLst>
        </pc:spChg>
        <pc:spChg chg="del mod">
          <ac:chgData name="rahulkumar08945@gmail.com" userId="eaa8108a85f67eff" providerId="LiveId" clId="{54EF1D79-E478-4C67-9EB2-AE56EF51DF03}" dt="2023-06-25T11:31:19.935" v="844" actId="21"/>
          <ac:spMkLst>
            <pc:docMk/>
            <pc:sldMk cId="0" sldId="277"/>
            <ac:spMk id="5" creationId="{00000000-0000-0000-0000-000000000000}"/>
          </ac:spMkLst>
        </pc:spChg>
      </pc:sldChg>
      <pc:sldChg chg="delSp modSp mod">
        <pc:chgData name="rahulkumar08945@gmail.com" userId="eaa8108a85f67eff" providerId="LiveId" clId="{54EF1D79-E478-4C67-9EB2-AE56EF51DF03}" dt="2023-06-25T13:23:55.570" v="1654"/>
        <pc:sldMkLst>
          <pc:docMk/>
          <pc:sldMk cId="0" sldId="278"/>
        </pc:sldMkLst>
        <pc:spChg chg="mod">
          <ac:chgData name="rahulkumar08945@gmail.com" userId="eaa8108a85f67eff" providerId="LiveId" clId="{54EF1D79-E478-4C67-9EB2-AE56EF51DF03}" dt="2023-06-25T11:35:44.970" v="948" actId="403"/>
          <ac:spMkLst>
            <pc:docMk/>
            <pc:sldMk cId="0" sldId="278"/>
            <ac:spMk id="2" creationId="{00000000-0000-0000-0000-000000000000}"/>
          </ac:spMkLst>
        </pc:spChg>
        <pc:spChg chg="mod">
          <ac:chgData name="rahulkumar08945@gmail.com" userId="eaa8108a85f67eff" providerId="LiveId" clId="{54EF1D79-E478-4C67-9EB2-AE56EF51DF03}" dt="2023-06-25T13:23:55.570" v="1654"/>
          <ac:spMkLst>
            <pc:docMk/>
            <pc:sldMk cId="0" sldId="278"/>
            <ac:spMk id="3" creationId="{00000000-0000-0000-0000-000000000000}"/>
          </ac:spMkLst>
        </pc:spChg>
        <pc:spChg chg="del mod">
          <ac:chgData name="rahulkumar08945@gmail.com" userId="eaa8108a85f67eff" providerId="LiveId" clId="{54EF1D79-E478-4C67-9EB2-AE56EF51DF03}" dt="2023-06-25T11:35:58.001" v="952"/>
          <ac:spMkLst>
            <pc:docMk/>
            <pc:sldMk cId="0" sldId="278"/>
            <ac:spMk id="4" creationId="{00000000-0000-0000-0000-000000000000}"/>
          </ac:spMkLst>
        </pc:spChg>
        <pc:spChg chg="del">
          <ac:chgData name="rahulkumar08945@gmail.com" userId="eaa8108a85f67eff" providerId="LiveId" clId="{54EF1D79-E478-4C67-9EB2-AE56EF51DF03}" dt="2023-06-25T11:35:50.774" v="949" actId="21"/>
          <ac:spMkLst>
            <pc:docMk/>
            <pc:sldMk cId="0" sldId="278"/>
            <ac:spMk id="5" creationId="{00000000-0000-0000-0000-000000000000}"/>
          </ac:spMkLst>
        </pc:spChg>
      </pc:sldChg>
      <pc:sldChg chg="modSp">
        <pc:chgData name="rahulkumar08945@gmail.com" userId="eaa8108a85f67eff" providerId="LiveId" clId="{54EF1D79-E478-4C67-9EB2-AE56EF51DF03}" dt="2023-06-25T13:23:55.570" v="1654"/>
        <pc:sldMkLst>
          <pc:docMk/>
          <pc:sldMk cId="0" sldId="281"/>
        </pc:sldMkLst>
        <pc:spChg chg="mod">
          <ac:chgData name="rahulkumar08945@gmail.com" userId="eaa8108a85f67eff" providerId="LiveId" clId="{54EF1D79-E478-4C67-9EB2-AE56EF51DF03}" dt="2023-06-25T13:23:55.570" v="1654"/>
          <ac:spMkLst>
            <pc:docMk/>
            <pc:sldMk cId="0" sldId="281"/>
            <ac:spMk id="64515" creationId="{E9863920-D29F-958A-F2C9-41208571FB22}"/>
          </ac:spMkLst>
        </pc:spChg>
        <pc:spChg chg="mod">
          <ac:chgData name="rahulkumar08945@gmail.com" userId="eaa8108a85f67eff" providerId="LiveId" clId="{54EF1D79-E478-4C67-9EB2-AE56EF51DF03}" dt="2023-06-25T13:23:55.570" v="1654"/>
          <ac:spMkLst>
            <pc:docMk/>
            <pc:sldMk cId="0" sldId="281"/>
            <ac:spMk id="64516" creationId="{4CB3160F-3A6D-681A-0882-2E829AA4F8FD}"/>
          </ac:spMkLst>
        </pc:spChg>
      </pc:sldChg>
      <pc:sldChg chg="addSp delSp modSp add del mod">
        <pc:chgData name="rahulkumar08945@gmail.com" userId="eaa8108a85f67eff" providerId="LiveId" clId="{54EF1D79-E478-4C67-9EB2-AE56EF51DF03}" dt="2023-06-25T12:02:57.615" v="1385" actId="47"/>
        <pc:sldMkLst>
          <pc:docMk/>
          <pc:sldMk cId="0" sldId="283"/>
        </pc:sldMkLst>
        <pc:spChg chg="mod">
          <ac:chgData name="rahulkumar08945@gmail.com" userId="eaa8108a85f67eff" providerId="LiveId" clId="{54EF1D79-E478-4C67-9EB2-AE56EF51DF03}" dt="2023-06-25T08:28:44.096" v="417" actId="1035"/>
          <ac:spMkLst>
            <pc:docMk/>
            <pc:sldMk cId="0" sldId="283"/>
            <ac:spMk id="2" creationId="{CD33105D-42A0-1D5D-252F-395A2C37E33C}"/>
          </ac:spMkLst>
        </pc:spChg>
        <pc:spChg chg="mod">
          <ac:chgData name="rahulkumar08945@gmail.com" userId="eaa8108a85f67eff" providerId="LiveId" clId="{54EF1D79-E478-4C67-9EB2-AE56EF51DF03}" dt="2023-06-25T08:28:34.711" v="394" actId="2710"/>
          <ac:spMkLst>
            <pc:docMk/>
            <pc:sldMk cId="0" sldId="283"/>
            <ac:spMk id="3" creationId="{407C27ED-8C90-CD0D-C881-4C9558A6A43C}"/>
          </ac:spMkLst>
        </pc:spChg>
        <pc:spChg chg="add del mod">
          <ac:chgData name="rahulkumar08945@gmail.com" userId="eaa8108a85f67eff" providerId="LiveId" clId="{54EF1D79-E478-4C67-9EB2-AE56EF51DF03}" dt="2023-06-25T08:28:19.318" v="392"/>
          <ac:spMkLst>
            <pc:docMk/>
            <pc:sldMk cId="0" sldId="283"/>
            <ac:spMk id="4" creationId="{F2B96A3A-9822-BA37-D370-D7B316B42803}"/>
          </ac:spMkLst>
        </pc:spChg>
        <pc:spChg chg="add del mod">
          <ac:chgData name="rahulkumar08945@gmail.com" userId="eaa8108a85f67eff" providerId="LiveId" clId="{54EF1D79-E478-4C67-9EB2-AE56EF51DF03}" dt="2023-06-25T08:28:19.318" v="392"/>
          <ac:spMkLst>
            <pc:docMk/>
            <pc:sldMk cId="0" sldId="283"/>
            <ac:spMk id="5" creationId="{CDA1DB98-3C4C-F92C-B2C4-7F8BDD3B8538}"/>
          </ac:spMkLst>
        </pc:spChg>
      </pc:sldChg>
      <pc:sldChg chg="add del">
        <pc:chgData name="rahulkumar08945@gmail.com" userId="eaa8108a85f67eff" providerId="LiveId" clId="{54EF1D79-E478-4C67-9EB2-AE56EF51DF03}" dt="2023-06-25T12:02:57.615" v="1385" actId="47"/>
        <pc:sldMkLst>
          <pc:docMk/>
          <pc:sldMk cId="0" sldId="284"/>
        </pc:sldMkLst>
      </pc:sldChg>
      <pc:sldChg chg="del">
        <pc:chgData name="rahulkumar08945@gmail.com" userId="eaa8108a85f67eff" providerId="LiveId" clId="{54EF1D79-E478-4C67-9EB2-AE56EF51DF03}" dt="2023-06-25T12:02:57.615" v="1385" actId="47"/>
        <pc:sldMkLst>
          <pc:docMk/>
          <pc:sldMk cId="0" sldId="285"/>
        </pc:sldMkLst>
      </pc:sldChg>
      <pc:sldChg chg="modSp del mod">
        <pc:chgData name="rahulkumar08945@gmail.com" userId="eaa8108a85f67eff" providerId="LiveId" clId="{54EF1D79-E478-4C67-9EB2-AE56EF51DF03}" dt="2023-06-25T12:02:57.615" v="1385" actId="47"/>
        <pc:sldMkLst>
          <pc:docMk/>
          <pc:sldMk cId="0" sldId="286"/>
        </pc:sldMkLst>
        <pc:spChg chg="mod">
          <ac:chgData name="rahulkumar08945@gmail.com" userId="eaa8108a85f67eff" providerId="LiveId" clId="{54EF1D79-E478-4C67-9EB2-AE56EF51DF03}" dt="2023-06-25T08:29:08.932" v="424" actId="20577"/>
          <ac:spMkLst>
            <pc:docMk/>
            <pc:sldMk cId="0" sldId="286"/>
            <ac:spMk id="3" creationId="{88508A4E-5DDB-8677-880B-491F8BEDD858}"/>
          </ac:spMkLst>
        </pc:spChg>
      </pc:sldChg>
      <pc:sldChg chg="modSp del mod">
        <pc:chgData name="rahulkumar08945@gmail.com" userId="eaa8108a85f67eff" providerId="LiveId" clId="{54EF1D79-E478-4C67-9EB2-AE56EF51DF03}" dt="2023-06-25T12:02:57.615" v="1385" actId="47"/>
        <pc:sldMkLst>
          <pc:docMk/>
          <pc:sldMk cId="0" sldId="287"/>
        </pc:sldMkLst>
        <pc:spChg chg="mod">
          <ac:chgData name="rahulkumar08945@gmail.com" userId="eaa8108a85f67eff" providerId="LiveId" clId="{54EF1D79-E478-4C67-9EB2-AE56EF51DF03}" dt="2023-06-25T08:29:20.561" v="426" actId="20577"/>
          <ac:spMkLst>
            <pc:docMk/>
            <pc:sldMk cId="0" sldId="287"/>
            <ac:spMk id="3" creationId="{7E40800C-E779-4E98-9F6F-E37825FA9357}"/>
          </ac:spMkLst>
        </pc:spChg>
      </pc:sldChg>
      <pc:sldChg chg="modSp">
        <pc:chgData name="rahulkumar08945@gmail.com" userId="eaa8108a85f67eff" providerId="LiveId" clId="{54EF1D79-E478-4C67-9EB2-AE56EF51DF03}" dt="2023-06-25T13:23:55.570" v="1654"/>
        <pc:sldMkLst>
          <pc:docMk/>
          <pc:sldMk cId="0" sldId="297"/>
        </pc:sldMkLst>
        <pc:spChg chg="mod">
          <ac:chgData name="rahulkumar08945@gmail.com" userId="eaa8108a85f67eff" providerId="LiveId" clId="{54EF1D79-E478-4C67-9EB2-AE56EF51DF03}" dt="2023-06-25T13:23:55.570" v="1654"/>
          <ac:spMkLst>
            <pc:docMk/>
            <pc:sldMk cId="0" sldId="297"/>
            <ac:spMk id="13314" creationId="{130350B5-3587-330F-685C-0237DD24B49C}"/>
          </ac:spMkLst>
        </pc:spChg>
        <pc:spChg chg="mod">
          <ac:chgData name="rahulkumar08945@gmail.com" userId="eaa8108a85f67eff" providerId="LiveId" clId="{54EF1D79-E478-4C67-9EB2-AE56EF51DF03}" dt="2023-06-25T13:23:55.570" v="1654"/>
          <ac:spMkLst>
            <pc:docMk/>
            <pc:sldMk cId="0" sldId="297"/>
            <ac:spMk id="13315" creationId="{0C20948C-3350-FEE9-C779-E5FF8E64047B}"/>
          </ac:spMkLst>
        </pc:spChg>
      </pc:sldChg>
      <pc:sldChg chg="modSp del mod">
        <pc:chgData name="rahulkumar08945@gmail.com" userId="eaa8108a85f67eff" providerId="LiveId" clId="{54EF1D79-E478-4C67-9EB2-AE56EF51DF03}" dt="2023-06-25T15:21:41.157" v="1969" actId="14100"/>
        <pc:sldMkLst>
          <pc:docMk/>
          <pc:sldMk cId="3071906051" sldId="305"/>
        </pc:sldMkLst>
        <pc:picChg chg="mod">
          <ac:chgData name="rahulkumar08945@gmail.com" userId="eaa8108a85f67eff" providerId="LiveId" clId="{54EF1D79-E478-4C67-9EB2-AE56EF51DF03}" dt="2023-06-25T15:21:41.157" v="1969" actId="14100"/>
          <ac:picMkLst>
            <pc:docMk/>
            <pc:sldMk cId="3071906051" sldId="305"/>
            <ac:picMk id="26627" creationId="{A96CFC39-1170-2CC8-22FF-25034AB2FD1C}"/>
          </ac:picMkLst>
        </pc:picChg>
      </pc:sldChg>
      <pc:sldChg chg="modSp del">
        <pc:chgData name="rahulkumar08945@gmail.com" userId="eaa8108a85f67eff" providerId="LiveId" clId="{54EF1D79-E478-4C67-9EB2-AE56EF51DF03}" dt="2023-06-25T13:23:55.570" v="1654"/>
        <pc:sldMkLst>
          <pc:docMk/>
          <pc:sldMk cId="3636323286" sldId="408"/>
        </pc:sldMkLst>
        <pc:spChg chg="mod">
          <ac:chgData name="rahulkumar08945@gmail.com" userId="eaa8108a85f67eff" providerId="LiveId" clId="{54EF1D79-E478-4C67-9EB2-AE56EF51DF03}" dt="2023-06-25T13:23:55.570" v="1654"/>
          <ac:spMkLst>
            <pc:docMk/>
            <pc:sldMk cId="3636323286" sldId="408"/>
            <ac:spMk id="17410" creationId="{165D9794-BE6C-3E17-4822-6E9A45DF4C86}"/>
          </ac:spMkLst>
        </pc:spChg>
        <pc:spChg chg="mod">
          <ac:chgData name="rahulkumar08945@gmail.com" userId="eaa8108a85f67eff" providerId="LiveId" clId="{54EF1D79-E478-4C67-9EB2-AE56EF51DF03}" dt="2023-06-25T13:23:55.570" v="1654"/>
          <ac:spMkLst>
            <pc:docMk/>
            <pc:sldMk cId="3636323286" sldId="408"/>
            <ac:spMk id="17411" creationId="{00848C43-CC70-99FF-BE60-30A24FB4B5B8}"/>
          </ac:spMkLst>
        </pc:spChg>
      </pc:sldChg>
      <pc:sldChg chg="modSp add del mod">
        <pc:chgData name="rahulkumar08945@gmail.com" userId="eaa8108a85f67eff" providerId="LiveId" clId="{54EF1D79-E478-4C67-9EB2-AE56EF51DF03}" dt="2023-06-25T13:23:55.570" v="1654"/>
        <pc:sldMkLst>
          <pc:docMk/>
          <pc:sldMk cId="0" sldId="409"/>
        </pc:sldMkLst>
        <pc:spChg chg="mod">
          <ac:chgData name="rahulkumar08945@gmail.com" userId="eaa8108a85f67eff" providerId="LiveId" clId="{54EF1D79-E478-4C67-9EB2-AE56EF51DF03}" dt="2023-06-25T13:23:55.570" v="1654"/>
          <ac:spMkLst>
            <pc:docMk/>
            <pc:sldMk cId="0" sldId="409"/>
            <ac:spMk id="4099" creationId="{EA624464-154E-7F70-CF18-385B497BB154}"/>
          </ac:spMkLst>
        </pc:spChg>
        <pc:spChg chg="mod">
          <ac:chgData name="rahulkumar08945@gmail.com" userId="eaa8108a85f67eff" providerId="LiveId" clId="{54EF1D79-E478-4C67-9EB2-AE56EF51DF03}" dt="2023-06-25T13:23:55.570" v="1654"/>
          <ac:spMkLst>
            <pc:docMk/>
            <pc:sldMk cId="0" sldId="409"/>
            <ac:spMk id="10242" creationId="{5906A74D-523A-31BE-B2C6-3F6CF5E52D2E}"/>
          </ac:spMkLst>
        </pc:spChg>
      </pc:sldChg>
      <pc:sldChg chg="modSp del">
        <pc:chgData name="rahulkumar08945@gmail.com" userId="eaa8108a85f67eff" providerId="LiveId" clId="{54EF1D79-E478-4C67-9EB2-AE56EF51DF03}" dt="2023-06-25T13:23:55.570" v="1654"/>
        <pc:sldMkLst>
          <pc:docMk/>
          <pc:sldMk cId="1450934652" sldId="410"/>
        </pc:sldMkLst>
        <pc:spChg chg="mod">
          <ac:chgData name="rahulkumar08945@gmail.com" userId="eaa8108a85f67eff" providerId="LiveId" clId="{54EF1D79-E478-4C67-9EB2-AE56EF51DF03}" dt="2023-06-25T13:23:55.570" v="1654"/>
          <ac:spMkLst>
            <pc:docMk/>
            <pc:sldMk cId="1450934652" sldId="410"/>
            <ac:spMk id="16386" creationId="{68CCC185-A4D7-5725-3AD0-892C78AD8674}"/>
          </ac:spMkLst>
        </pc:spChg>
        <pc:spChg chg="mod">
          <ac:chgData name="rahulkumar08945@gmail.com" userId="eaa8108a85f67eff" providerId="LiveId" clId="{54EF1D79-E478-4C67-9EB2-AE56EF51DF03}" dt="2023-06-25T13:23:55.570" v="1654"/>
          <ac:spMkLst>
            <pc:docMk/>
            <pc:sldMk cId="1450934652" sldId="410"/>
            <ac:spMk id="16387" creationId="{E16BE5F7-787E-1619-AB29-173D3A1D5654}"/>
          </ac:spMkLst>
        </pc:spChg>
      </pc:sldChg>
      <pc:sldChg chg="modSp add del mod">
        <pc:chgData name="rahulkumar08945@gmail.com" userId="eaa8108a85f67eff" providerId="LiveId" clId="{54EF1D79-E478-4C67-9EB2-AE56EF51DF03}" dt="2023-06-25T13:23:55.570" v="1654"/>
        <pc:sldMkLst>
          <pc:docMk/>
          <pc:sldMk cId="0" sldId="451"/>
        </pc:sldMkLst>
        <pc:spChg chg="mod">
          <ac:chgData name="rahulkumar08945@gmail.com" userId="eaa8108a85f67eff" providerId="LiveId" clId="{54EF1D79-E478-4C67-9EB2-AE56EF51DF03}" dt="2023-06-25T13:23:55.570" v="1654"/>
          <ac:spMkLst>
            <pc:docMk/>
            <pc:sldMk cId="0" sldId="451"/>
            <ac:spMk id="3" creationId="{042650F7-30C2-412E-26C5-82DC1F77995F}"/>
          </ac:spMkLst>
        </pc:spChg>
        <pc:spChg chg="mod">
          <ac:chgData name="rahulkumar08945@gmail.com" userId="eaa8108a85f67eff" providerId="LiveId" clId="{54EF1D79-E478-4C67-9EB2-AE56EF51DF03}" dt="2023-06-25T13:23:55.570" v="1654"/>
          <ac:spMkLst>
            <pc:docMk/>
            <pc:sldMk cId="0" sldId="451"/>
            <ac:spMk id="4" creationId="{7B3CC2AB-BD41-60BC-A96A-2080F255E00C}"/>
          </ac:spMkLst>
        </pc:spChg>
      </pc:sldChg>
      <pc:sldChg chg="modSp add del mod">
        <pc:chgData name="rahulkumar08945@gmail.com" userId="eaa8108a85f67eff" providerId="LiveId" clId="{54EF1D79-E478-4C67-9EB2-AE56EF51DF03}" dt="2023-06-25T13:23:55.570" v="1654"/>
        <pc:sldMkLst>
          <pc:docMk/>
          <pc:sldMk cId="0" sldId="457"/>
        </pc:sldMkLst>
        <pc:spChg chg="mod">
          <ac:chgData name="rahulkumar08945@gmail.com" userId="eaa8108a85f67eff" providerId="LiveId" clId="{54EF1D79-E478-4C67-9EB2-AE56EF51DF03}" dt="2023-06-25T13:23:55.570" v="1654"/>
          <ac:spMkLst>
            <pc:docMk/>
            <pc:sldMk cId="0" sldId="457"/>
            <ac:spMk id="13314" creationId="{A76AEB64-5826-FD61-2759-86C8497BBBDA}"/>
          </ac:spMkLst>
        </pc:spChg>
        <pc:picChg chg="mod">
          <ac:chgData name="rahulkumar08945@gmail.com" userId="eaa8108a85f67eff" providerId="LiveId" clId="{54EF1D79-E478-4C67-9EB2-AE56EF51DF03}" dt="2023-06-25T13:23:55.570" v="1654"/>
          <ac:picMkLst>
            <pc:docMk/>
            <pc:sldMk cId="0" sldId="457"/>
            <ac:picMk id="13316" creationId="{8F2209D1-B863-EB3B-BD89-208A55E7D1DC}"/>
          </ac:picMkLst>
        </pc:picChg>
      </pc:sldChg>
      <pc:sldChg chg="modSp modNotes">
        <pc:chgData name="rahulkumar08945@gmail.com" userId="eaa8108a85f67eff" providerId="LiveId" clId="{54EF1D79-E478-4C67-9EB2-AE56EF51DF03}" dt="2023-06-25T13:23:55.570" v="1654"/>
        <pc:sldMkLst>
          <pc:docMk/>
          <pc:sldMk cId="178181601" sldId="458"/>
        </pc:sldMkLst>
        <pc:spChg chg="mod">
          <ac:chgData name="rahulkumar08945@gmail.com" userId="eaa8108a85f67eff" providerId="LiveId" clId="{54EF1D79-E478-4C67-9EB2-AE56EF51DF03}" dt="2023-06-25T13:23:55.570" v="1654"/>
          <ac:spMkLst>
            <pc:docMk/>
            <pc:sldMk cId="178181601" sldId="458"/>
            <ac:spMk id="3" creationId="{FF5DA182-0744-8AD2-088C-1D9DD938111D}"/>
          </ac:spMkLst>
        </pc:spChg>
        <pc:spChg chg="mod">
          <ac:chgData name="rahulkumar08945@gmail.com" userId="eaa8108a85f67eff" providerId="LiveId" clId="{54EF1D79-E478-4C67-9EB2-AE56EF51DF03}" dt="2023-06-25T13:23:55.570" v="1654"/>
          <ac:spMkLst>
            <pc:docMk/>
            <pc:sldMk cId="178181601" sldId="458"/>
            <ac:spMk id="14338" creationId="{61580A19-C383-F012-1A0D-44B4880A3D31}"/>
          </ac:spMkLst>
        </pc:spChg>
      </pc:sldChg>
      <pc:sldChg chg="modSp">
        <pc:chgData name="rahulkumar08945@gmail.com" userId="eaa8108a85f67eff" providerId="LiveId" clId="{54EF1D79-E478-4C67-9EB2-AE56EF51DF03}" dt="2023-06-25T13:23:55.570" v="1654"/>
        <pc:sldMkLst>
          <pc:docMk/>
          <pc:sldMk cId="2953229199" sldId="459"/>
        </pc:sldMkLst>
        <pc:spChg chg="mod">
          <ac:chgData name="rahulkumar08945@gmail.com" userId="eaa8108a85f67eff" providerId="LiveId" clId="{54EF1D79-E478-4C67-9EB2-AE56EF51DF03}" dt="2023-06-25T13:23:55.570" v="1654"/>
          <ac:spMkLst>
            <pc:docMk/>
            <pc:sldMk cId="2953229199" sldId="459"/>
            <ac:spMk id="3" creationId="{7EDAF79E-8C13-577C-BB88-ED928EB26FED}"/>
          </ac:spMkLst>
        </pc:spChg>
        <pc:spChg chg="mod">
          <ac:chgData name="rahulkumar08945@gmail.com" userId="eaa8108a85f67eff" providerId="LiveId" clId="{54EF1D79-E478-4C67-9EB2-AE56EF51DF03}" dt="2023-06-25T13:23:55.570" v="1654"/>
          <ac:spMkLst>
            <pc:docMk/>
            <pc:sldMk cId="2953229199" sldId="459"/>
            <ac:spMk id="15362" creationId="{0E250BC6-CCCA-3ABB-5571-319F89B64DCC}"/>
          </ac:spMkLst>
        </pc:spChg>
      </pc:sldChg>
      <pc:sldChg chg="add del modNotes">
        <pc:chgData name="rahulkumar08945@gmail.com" userId="eaa8108a85f67eff" providerId="LiveId" clId="{54EF1D79-E478-4C67-9EB2-AE56EF51DF03}" dt="2023-06-25T13:23:55.570" v="1654"/>
        <pc:sldMkLst>
          <pc:docMk/>
          <pc:sldMk cId="0" sldId="460"/>
        </pc:sldMkLst>
      </pc:sldChg>
      <pc:sldChg chg="add del">
        <pc:chgData name="rahulkumar08945@gmail.com" userId="eaa8108a85f67eff" providerId="LiveId" clId="{54EF1D79-E478-4C67-9EB2-AE56EF51DF03}" dt="2023-06-25T11:57:40.718" v="1267"/>
        <pc:sldMkLst>
          <pc:docMk/>
          <pc:sldMk cId="0" sldId="461"/>
        </pc:sldMkLst>
      </pc:sldChg>
      <pc:sldChg chg="add del">
        <pc:chgData name="rahulkumar08945@gmail.com" userId="eaa8108a85f67eff" providerId="LiveId" clId="{54EF1D79-E478-4C67-9EB2-AE56EF51DF03}" dt="2023-06-25T13:02:58.293" v="1434"/>
        <pc:sldMkLst>
          <pc:docMk/>
          <pc:sldMk cId="1566077152" sldId="462"/>
        </pc:sldMkLst>
      </pc:sldChg>
      <pc:sldChg chg="del">
        <pc:chgData name="rahulkumar08945@gmail.com" userId="eaa8108a85f67eff" providerId="LiveId" clId="{54EF1D79-E478-4C67-9EB2-AE56EF51DF03}" dt="2023-06-25T12:59:01.631" v="1431" actId="2696"/>
        <pc:sldMkLst>
          <pc:docMk/>
          <pc:sldMk cId="2796736831" sldId="462"/>
        </pc:sldMkLst>
      </pc:sldChg>
      <pc:sldChg chg="modSp">
        <pc:chgData name="rahulkumar08945@gmail.com" userId="eaa8108a85f67eff" providerId="LiveId" clId="{54EF1D79-E478-4C67-9EB2-AE56EF51DF03}" dt="2023-06-25T13:23:55.570" v="1654"/>
        <pc:sldMkLst>
          <pc:docMk/>
          <pc:sldMk cId="0" sldId="463"/>
        </pc:sldMkLst>
        <pc:spChg chg="mod">
          <ac:chgData name="rahulkumar08945@gmail.com" userId="eaa8108a85f67eff" providerId="LiveId" clId="{54EF1D79-E478-4C67-9EB2-AE56EF51DF03}" dt="2023-06-25T13:23:55.570" v="1654"/>
          <ac:spMkLst>
            <pc:docMk/>
            <pc:sldMk cId="0" sldId="463"/>
            <ac:spMk id="21506" creationId="{060F6923-9B8A-EBDF-008F-06F4278DB60E}"/>
          </ac:spMkLst>
        </pc:spChg>
        <pc:spChg chg="mod">
          <ac:chgData name="rahulkumar08945@gmail.com" userId="eaa8108a85f67eff" providerId="LiveId" clId="{54EF1D79-E478-4C67-9EB2-AE56EF51DF03}" dt="2023-06-25T13:23:55.570" v="1654"/>
          <ac:spMkLst>
            <pc:docMk/>
            <pc:sldMk cId="0" sldId="463"/>
            <ac:spMk id="21507" creationId="{DE446E4F-50D7-3152-1A0E-F963AD2596AE}"/>
          </ac:spMkLst>
        </pc:spChg>
      </pc:sldChg>
      <pc:sldChg chg="modSp add mod">
        <pc:chgData name="rahulkumar08945@gmail.com" userId="eaa8108a85f67eff" providerId="LiveId" clId="{54EF1D79-E478-4C67-9EB2-AE56EF51DF03}" dt="2023-06-25T13:23:55.570" v="1654"/>
        <pc:sldMkLst>
          <pc:docMk/>
          <pc:sldMk cId="2080189537" sldId="464"/>
        </pc:sldMkLst>
        <pc:spChg chg="mod">
          <ac:chgData name="rahulkumar08945@gmail.com" userId="eaa8108a85f67eff" providerId="LiveId" clId="{54EF1D79-E478-4C67-9EB2-AE56EF51DF03}" dt="2023-06-25T13:23:55.570" v="1654"/>
          <ac:spMkLst>
            <pc:docMk/>
            <pc:sldMk cId="2080189537" sldId="464"/>
            <ac:spMk id="4" creationId="{9D62E985-FCAD-8422-A628-D65AB6B73599}"/>
          </ac:spMkLst>
        </pc:spChg>
        <pc:spChg chg="mod">
          <ac:chgData name="rahulkumar08945@gmail.com" userId="eaa8108a85f67eff" providerId="LiveId" clId="{54EF1D79-E478-4C67-9EB2-AE56EF51DF03}" dt="2023-06-25T13:23:55.570" v="1654"/>
          <ac:spMkLst>
            <pc:docMk/>
            <pc:sldMk cId="2080189537" sldId="464"/>
            <ac:spMk id="22530" creationId="{6BF665A4-A3D9-1158-514C-EB897B2637A6}"/>
          </ac:spMkLst>
        </pc:spChg>
      </pc:sldChg>
      <pc:sldChg chg="modSp">
        <pc:chgData name="rahulkumar08945@gmail.com" userId="eaa8108a85f67eff" providerId="LiveId" clId="{54EF1D79-E478-4C67-9EB2-AE56EF51DF03}" dt="2023-06-25T13:23:55.570" v="1654"/>
        <pc:sldMkLst>
          <pc:docMk/>
          <pc:sldMk cId="0" sldId="465"/>
        </pc:sldMkLst>
        <pc:spChg chg="mod">
          <ac:chgData name="rahulkumar08945@gmail.com" userId="eaa8108a85f67eff" providerId="LiveId" clId="{54EF1D79-E478-4C67-9EB2-AE56EF51DF03}" dt="2023-06-25T13:23:55.570" v="1654"/>
          <ac:spMkLst>
            <pc:docMk/>
            <pc:sldMk cId="0" sldId="465"/>
            <ac:spMk id="3" creationId="{3B07C3B0-1A32-5C55-76A0-C762DFE41827}"/>
          </ac:spMkLst>
        </pc:spChg>
        <pc:spChg chg="mod">
          <ac:chgData name="rahulkumar08945@gmail.com" userId="eaa8108a85f67eff" providerId="LiveId" clId="{54EF1D79-E478-4C67-9EB2-AE56EF51DF03}" dt="2023-06-25T13:23:55.570" v="1654"/>
          <ac:spMkLst>
            <pc:docMk/>
            <pc:sldMk cId="0" sldId="465"/>
            <ac:spMk id="24578" creationId="{62211CD5-2644-9EC6-8E1D-56657349C7F3}"/>
          </ac:spMkLst>
        </pc:spChg>
      </pc:sldChg>
      <pc:sldChg chg="modSp">
        <pc:chgData name="rahulkumar08945@gmail.com" userId="eaa8108a85f67eff" providerId="LiveId" clId="{54EF1D79-E478-4C67-9EB2-AE56EF51DF03}" dt="2023-06-25T13:23:55.570" v="1654"/>
        <pc:sldMkLst>
          <pc:docMk/>
          <pc:sldMk cId="0" sldId="466"/>
        </pc:sldMkLst>
        <pc:spChg chg="mod">
          <ac:chgData name="rahulkumar08945@gmail.com" userId="eaa8108a85f67eff" providerId="LiveId" clId="{54EF1D79-E478-4C67-9EB2-AE56EF51DF03}" dt="2023-06-25T13:23:55.570" v="1654"/>
          <ac:spMkLst>
            <pc:docMk/>
            <pc:sldMk cId="0" sldId="466"/>
            <ac:spMk id="3" creationId="{11CE7324-8456-93EE-1D86-7558B2807FE8}"/>
          </ac:spMkLst>
        </pc:spChg>
        <pc:spChg chg="mod">
          <ac:chgData name="rahulkumar08945@gmail.com" userId="eaa8108a85f67eff" providerId="LiveId" clId="{54EF1D79-E478-4C67-9EB2-AE56EF51DF03}" dt="2023-06-25T13:23:55.570" v="1654"/>
          <ac:spMkLst>
            <pc:docMk/>
            <pc:sldMk cId="0" sldId="466"/>
            <ac:spMk id="25602" creationId="{E82F03CD-28BE-08DC-423F-D23F8A78C6F7}"/>
          </ac:spMkLst>
        </pc:spChg>
      </pc:sldChg>
      <pc:sldChg chg="modSp">
        <pc:chgData name="rahulkumar08945@gmail.com" userId="eaa8108a85f67eff" providerId="LiveId" clId="{54EF1D79-E478-4C67-9EB2-AE56EF51DF03}" dt="2023-06-25T15:20:29.832" v="1957" actId="14100"/>
        <pc:sldMkLst>
          <pc:docMk/>
          <pc:sldMk cId="3379789883" sldId="467"/>
        </pc:sldMkLst>
        <pc:picChg chg="mod">
          <ac:chgData name="rahulkumar08945@gmail.com" userId="eaa8108a85f67eff" providerId="LiveId" clId="{54EF1D79-E478-4C67-9EB2-AE56EF51DF03}" dt="2023-06-25T15:20:29.832" v="1957" actId="14100"/>
          <ac:picMkLst>
            <pc:docMk/>
            <pc:sldMk cId="3379789883" sldId="467"/>
            <ac:picMk id="4" creationId="{0B2C6FAE-D9C8-DC41-6EAB-3615D0B3ABD8}"/>
          </ac:picMkLst>
        </pc:picChg>
      </pc:sldChg>
      <pc:sldChg chg="modSp add mod modAnim">
        <pc:chgData name="rahulkumar08945@gmail.com" userId="eaa8108a85f67eff" providerId="LiveId" clId="{54EF1D79-E478-4C67-9EB2-AE56EF51DF03}" dt="2023-06-25T13:33:24.507" v="1953" actId="1076"/>
        <pc:sldMkLst>
          <pc:docMk/>
          <pc:sldMk cId="3479623668" sldId="469"/>
        </pc:sldMkLst>
        <pc:spChg chg="mod">
          <ac:chgData name="rahulkumar08945@gmail.com" userId="eaa8108a85f67eff" providerId="LiveId" clId="{54EF1D79-E478-4C67-9EB2-AE56EF51DF03}" dt="2023-06-25T13:32:41.616" v="1922" actId="115"/>
          <ac:spMkLst>
            <pc:docMk/>
            <pc:sldMk cId="3479623668" sldId="469"/>
            <ac:spMk id="2" creationId="{00000000-0000-0000-0000-000000000000}"/>
          </ac:spMkLst>
        </pc:spChg>
        <pc:spChg chg="mod">
          <ac:chgData name="rahulkumar08945@gmail.com" userId="eaa8108a85f67eff" providerId="LiveId" clId="{54EF1D79-E478-4C67-9EB2-AE56EF51DF03}" dt="2023-06-25T13:33:04.639" v="1948" actId="123"/>
          <ac:spMkLst>
            <pc:docMk/>
            <pc:sldMk cId="3479623668" sldId="469"/>
            <ac:spMk id="3" creationId="{00000000-0000-0000-0000-000000000000}"/>
          </ac:spMkLst>
        </pc:spChg>
        <pc:picChg chg="mod">
          <ac:chgData name="rahulkumar08945@gmail.com" userId="eaa8108a85f67eff" providerId="LiveId" clId="{54EF1D79-E478-4C67-9EB2-AE56EF51DF03}" dt="2023-06-25T13:33:24.507" v="1953" actId="1076"/>
          <ac:picMkLst>
            <pc:docMk/>
            <pc:sldMk cId="3479623668" sldId="469"/>
            <ac:picMk id="4" creationId="{00000000-0000-0000-0000-000000000000}"/>
          </ac:picMkLst>
        </pc:picChg>
      </pc:sldChg>
      <pc:sldChg chg="modSp add modAnim">
        <pc:chgData name="rahulkumar08945@gmail.com" userId="eaa8108a85f67eff" providerId="LiveId" clId="{54EF1D79-E478-4C67-9EB2-AE56EF51DF03}" dt="2023-06-25T13:23:55.570" v="1654"/>
        <pc:sldMkLst>
          <pc:docMk/>
          <pc:sldMk cId="1371876261" sldId="470"/>
        </pc:sldMkLst>
        <pc:spChg chg="mod">
          <ac:chgData name="rahulkumar08945@gmail.com" userId="eaa8108a85f67eff" providerId="LiveId" clId="{54EF1D79-E478-4C67-9EB2-AE56EF51DF03}" dt="2023-06-25T13:23:55.570" v="1654"/>
          <ac:spMkLst>
            <pc:docMk/>
            <pc:sldMk cId="1371876261" sldId="470"/>
            <ac:spMk id="2" creationId="{00000000-0000-0000-0000-000000000000}"/>
          </ac:spMkLst>
        </pc:spChg>
        <pc:spChg chg="mod">
          <ac:chgData name="rahulkumar08945@gmail.com" userId="eaa8108a85f67eff" providerId="LiveId" clId="{54EF1D79-E478-4C67-9EB2-AE56EF51DF03}" dt="2023-06-25T13:23:55.570" v="1654"/>
          <ac:spMkLst>
            <pc:docMk/>
            <pc:sldMk cId="1371876261" sldId="470"/>
            <ac:spMk id="3" creationId="{00000000-0000-0000-0000-000000000000}"/>
          </ac:spMkLst>
        </pc:spChg>
        <pc:spChg chg="mod">
          <ac:chgData name="rahulkumar08945@gmail.com" userId="eaa8108a85f67eff" providerId="LiveId" clId="{54EF1D79-E478-4C67-9EB2-AE56EF51DF03}" dt="2023-06-25T13:23:55.570" v="1654"/>
          <ac:spMkLst>
            <pc:docMk/>
            <pc:sldMk cId="1371876261" sldId="470"/>
            <ac:spMk id="8" creationId="{00000000-0000-0000-0000-000000000000}"/>
          </ac:spMkLst>
        </pc:spChg>
        <pc:picChg chg="mod">
          <ac:chgData name="rahulkumar08945@gmail.com" userId="eaa8108a85f67eff" providerId="LiveId" clId="{54EF1D79-E478-4C67-9EB2-AE56EF51DF03}" dt="2023-06-25T13:23:55.570" v="1654"/>
          <ac:picMkLst>
            <pc:docMk/>
            <pc:sldMk cId="1371876261" sldId="470"/>
            <ac:picMk id="4" creationId="{00000000-0000-0000-0000-000000000000}"/>
          </ac:picMkLst>
        </pc:picChg>
        <pc:picChg chg="mod">
          <ac:chgData name="rahulkumar08945@gmail.com" userId="eaa8108a85f67eff" providerId="LiveId" clId="{54EF1D79-E478-4C67-9EB2-AE56EF51DF03}" dt="2023-06-25T13:23:55.570" v="1654"/>
          <ac:picMkLst>
            <pc:docMk/>
            <pc:sldMk cId="1371876261" sldId="470"/>
            <ac:picMk id="6" creationId="{00000000-0000-0000-0000-000000000000}"/>
          </ac:picMkLst>
        </pc:picChg>
      </pc:sldChg>
      <pc:sldChg chg="modSp del modAnim">
        <pc:chgData name="rahulkumar08945@gmail.com" userId="eaa8108a85f67eff" providerId="LiveId" clId="{54EF1D79-E478-4C67-9EB2-AE56EF51DF03}" dt="2023-06-25T13:23:55.570" v="1654"/>
        <pc:sldMkLst>
          <pc:docMk/>
          <pc:sldMk cId="3165728828" sldId="471"/>
        </pc:sldMkLst>
        <pc:spChg chg="mod">
          <ac:chgData name="rahulkumar08945@gmail.com" userId="eaa8108a85f67eff" providerId="LiveId" clId="{54EF1D79-E478-4C67-9EB2-AE56EF51DF03}" dt="2023-06-25T13:23:55.570" v="1654"/>
          <ac:spMkLst>
            <pc:docMk/>
            <pc:sldMk cId="3165728828" sldId="471"/>
            <ac:spMk id="3" creationId="{00000000-0000-0000-0000-000000000000}"/>
          </ac:spMkLst>
        </pc:spChg>
        <pc:spChg chg="mod">
          <ac:chgData name="rahulkumar08945@gmail.com" userId="eaa8108a85f67eff" providerId="LiveId" clId="{54EF1D79-E478-4C67-9EB2-AE56EF51DF03}" dt="2023-06-25T13:23:55.570" v="1654"/>
          <ac:spMkLst>
            <pc:docMk/>
            <pc:sldMk cId="3165728828" sldId="471"/>
            <ac:spMk id="7" creationId="{00000000-0000-0000-0000-000000000000}"/>
          </ac:spMkLst>
        </pc:spChg>
        <pc:picChg chg="mod">
          <ac:chgData name="rahulkumar08945@gmail.com" userId="eaa8108a85f67eff" providerId="LiveId" clId="{54EF1D79-E478-4C67-9EB2-AE56EF51DF03}" dt="2023-06-25T13:23:55.570" v="1654"/>
          <ac:picMkLst>
            <pc:docMk/>
            <pc:sldMk cId="3165728828" sldId="471"/>
            <ac:picMk id="4" creationId="{00000000-0000-0000-0000-000000000000}"/>
          </ac:picMkLst>
        </pc:picChg>
      </pc:sldChg>
      <pc:sldChg chg="add">
        <pc:chgData name="rahulkumar08945@gmail.com" userId="eaa8108a85f67eff" providerId="LiveId" clId="{54EF1D79-E478-4C67-9EB2-AE56EF51DF03}" dt="2023-06-25T11:59:56.440" v="1299"/>
        <pc:sldMkLst>
          <pc:docMk/>
          <pc:sldMk cId="4263021717" sldId="472"/>
        </pc:sldMkLst>
        <pc:spChg chg="mod">
          <ac:chgData name="rahulkumar08945@gmail.com" userId="eaa8108a85f67eff" providerId="LiveId" clId="{54EF1D79-E478-4C67-9EB2-AE56EF51DF03}" dt="2023-06-25T13:23:55.570" v="1654"/>
          <ac:spMkLst>
            <pc:docMk/>
            <pc:sldMk cId="4263021717" sldId="472"/>
            <ac:spMk id="11266" creationId="{18E9240C-47AB-5C15-A023-6D35320E0D35}"/>
          </ac:spMkLst>
        </pc:spChg>
        <pc:spChg chg="mod">
          <ac:chgData name="rahulkumar08945@gmail.com" userId="eaa8108a85f67eff" providerId="LiveId" clId="{54EF1D79-E478-4C67-9EB2-AE56EF51DF03}" dt="2023-06-25T13:23:55.570" v="1654"/>
          <ac:spMkLst>
            <pc:docMk/>
            <pc:sldMk cId="4263021717" sldId="472"/>
            <ac:spMk id="11267" creationId="{497C6852-330A-AFBD-8866-01F515558259}"/>
          </ac:spMkLst>
        </pc:spChg>
      </pc:sldChg>
      <pc:sldChg chg="add">
        <pc:chgData name="rahulkumar08945@gmail.com" userId="eaa8108a85f67eff" providerId="LiveId" clId="{54EF1D79-E478-4C67-9EB2-AE56EF51DF03}" dt="2023-06-25T11:59:56.440" v="1299"/>
        <pc:sldMkLst>
          <pc:docMk/>
          <pc:sldMk cId="867738620" sldId="473"/>
        </pc:sldMkLst>
        <pc:spChg chg="mod">
          <ac:chgData name="rahulkumar08945@gmail.com" userId="eaa8108a85f67eff" providerId="LiveId" clId="{54EF1D79-E478-4C67-9EB2-AE56EF51DF03}" dt="2023-06-25T13:23:55.570" v="1654"/>
          <ac:spMkLst>
            <pc:docMk/>
            <pc:sldMk cId="867738620" sldId="473"/>
            <ac:spMk id="12290" creationId="{E7BD76AC-C97B-0B5E-7CAD-B84CC56CC8AD}"/>
          </ac:spMkLst>
        </pc:spChg>
        <pc:spChg chg="mod">
          <ac:chgData name="rahulkumar08945@gmail.com" userId="eaa8108a85f67eff" providerId="LiveId" clId="{54EF1D79-E478-4C67-9EB2-AE56EF51DF03}" dt="2023-06-25T13:23:55.570" v="1654"/>
          <ac:spMkLst>
            <pc:docMk/>
            <pc:sldMk cId="867738620" sldId="473"/>
            <ac:spMk id="12291" creationId="{8A1DD1D6-E3C9-EA43-9D3D-FF1370D110FB}"/>
          </ac:spMkLst>
        </pc:spChg>
      </pc:sldChg>
      <pc:sldChg chg="modSp del">
        <pc:chgData name="rahulkumar08945@gmail.com" userId="eaa8108a85f67eff" providerId="LiveId" clId="{54EF1D79-E478-4C67-9EB2-AE56EF51DF03}" dt="2023-06-25T13:23:55.570" v="1654"/>
        <pc:sldMkLst>
          <pc:docMk/>
          <pc:sldMk cId="3697268572" sldId="474"/>
        </pc:sldMkLst>
        <pc:spChg chg="mod">
          <ac:chgData name="rahulkumar08945@gmail.com" userId="eaa8108a85f67eff" providerId="LiveId" clId="{54EF1D79-E478-4C67-9EB2-AE56EF51DF03}" dt="2023-06-25T13:23:55.570" v="1654"/>
          <ac:spMkLst>
            <pc:docMk/>
            <pc:sldMk cId="3697268572" sldId="474"/>
            <ac:spMk id="14338" creationId="{D41896F0-0ABC-45EF-BC63-A503AF23EA38}"/>
          </ac:spMkLst>
        </pc:spChg>
        <pc:spChg chg="mod">
          <ac:chgData name="rahulkumar08945@gmail.com" userId="eaa8108a85f67eff" providerId="LiveId" clId="{54EF1D79-E478-4C67-9EB2-AE56EF51DF03}" dt="2023-06-25T13:23:55.570" v="1654"/>
          <ac:spMkLst>
            <pc:docMk/>
            <pc:sldMk cId="3697268572" sldId="474"/>
            <ac:spMk id="14339" creationId="{862AF2C7-306D-640F-296B-CA9E9F95BD35}"/>
          </ac:spMkLst>
        </pc:spChg>
      </pc:sldChg>
      <pc:sldChg chg="addSp modSp del mod">
        <pc:chgData name="rahulkumar08945@gmail.com" userId="eaa8108a85f67eff" providerId="LiveId" clId="{54EF1D79-E478-4C67-9EB2-AE56EF51DF03}" dt="2023-06-25T13:23:55.570" v="1654"/>
        <pc:sldMkLst>
          <pc:docMk/>
          <pc:sldMk cId="894204583" sldId="475"/>
        </pc:sldMkLst>
        <pc:spChg chg="add mod">
          <ac:chgData name="rahulkumar08945@gmail.com" userId="eaa8108a85f67eff" providerId="LiveId" clId="{54EF1D79-E478-4C67-9EB2-AE56EF51DF03}" dt="2023-06-25T13:23:55.570" v="1654"/>
          <ac:spMkLst>
            <pc:docMk/>
            <pc:sldMk cId="894204583" sldId="475"/>
            <ac:spMk id="2" creationId="{C7F68A05-3C64-D4E9-EBB2-C67A84025964}"/>
          </ac:spMkLst>
        </pc:spChg>
        <pc:spChg chg="add mod">
          <ac:chgData name="rahulkumar08945@gmail.com" userId="eaa8108a85f67eff" providerId="LiveId" clId="{54EF1D79-E478-4C67-9EB2-AE56EF51DF03}" dt="2023-06-25T13:23:55.570" v="1654"/>
          <ac:spMkLst>
            <pc:docMk/>
            <pc:sldMk cId="894204583" sldId="475"/>
            <ac:spMk id="3" creationId="{9A04E1D4-8953-6948-7492-D8C63B80B6A7}"/>
          </ac:spMkLst>
        </pc:spChg>
        <pc:spChg chg="mod">
          <ac:chgData name="rahulkumar08945@gmail.com" userId="eaa8108a85f67eff" providerId="LiveId" clId="{54EF1D79-E478-4C67-9EB2-AE56EF51DF03}" dt="2023-06-25T13:23:55.570" v="1654"/>
          <ac:spMkLst>
            <pc:docMk/>
            <pc:sldMk cId="894204583" sldId="475"/>
            <ac:spMk id="15362" creationId="{B50AAF17-5C70-BBC4-B2EB-93A959F5A436}"/>
          </ac:spMkLst>
        </pc:spChg>
        <pc:spChg chg="mod">
          <ac:chgData name="rahulkumar08945@gmail.com" userId="eaa8108a85f67eff" providerId="LiveId" clId="{54EF1D79-E478-4C67-9EB2-AE56EF51DF03}" dt="2023-06-25T13:23:55.570" v="1654"/>
          <ac:spMkLst>
            <pc:docMk/>
            <pc:sldMk cId="894204583" sldId="475"/>
            <ac:spMk id="15363" creationId="{DF40AE6C-9FB9-FA93-B0E7-BD1B634CCB97}"/>
          </ac:spMkLst>
        </pc:spChg>
      </pc:sldChg>
      <pc:sldChg chg="modSp">
        <pc:chgData name="rahulkumar08945@gmail.com" userId="eaa8108a85f67eff" providerId="LiveId" clId="{54EF1D79-E478-4C67-9EB2-AE56EF51DF03}" dt="2023-06-25T13:23:55.570" v="1654"/>
        <pc:sldMkLst>
          <pc:docMk/>
          <pc:sldMk cId="3311874255" sldId="476"/>
        </pc:sldMkLst>
        <pc:spChg chg="mod">
          <ac:chgData name="rahulkumar08945@gmail.com" userId="eaa8108a85f67eff" providerId="LiveId" clId="{54EF1D79-E478-4C67-9EB2-AE56EF51DF03}" dt="2023-06-25T13:23:55.570" v="1654"/>
          <ac:spMkLst>
            <pc:docMk/>
            <pc:sldMk cId="3311874255" sldId="476"/>
            <ac:spMk id="2" creationId="{00000000-0000-0000-0000-000000000000}"/>
          </ac:spMkLst>
        </pc:spChg>
        <pc:spChg chg="mod">
          <ac:chgData name="rahulkumar08945@gmail.com" userId="eaa8108a85f67eff" providerId="LiveId" clId="{54EF1D79-E478-4C67-9EB2-AE56EF51DF03}" dt="2023-06-25T13:23:55.570" v="1654"/>
          <ac:spMkLst>
            <pc:docMk/>
            <pc:sldMk cId="3311874255" sldId="476"/>
            <ac:spMk id="3" creationId="{00000000-0000-0000-0000-000000000000}"/>
          </ac:spMkLst>
        </pc:spChg>
        <pc:picChg chg="mod">
          <ac:chgData name="rahulkumar08945@gmail.com" userId="eaa8108a85f67eff" providerId="LiveId" clId="{54EF1D79-E478-4C67-9EB2-AE56EF51DF03}" dt="2023-06-25T13:23:55.570" v="1654"/>
          <ac:picMkLst>
            <pc:docMk/>
            <pc:sldMk cId="3311874255" sldId="476"/>
            <ac:picMk id="14338" creationId="{00000000-0000-0000-0000-000000000000}"/>
          </ac:picMkLst>
        </pc:picChg>
      </pc:sldChg>
      <pc:sldChg chg="modSp">
        <pc:chgData name="rahulkumar08945@gmail.com" userId="eaa8108a85f67eff" providerId="LiveId" clId="{54EF1D79-E478-4C67-9EB2-AE56EF51DF03}" dt="2023-06-25T13:23:55.570" v="1654"/>
        <pc:sldMkLst>
          <pc:docMk/>
          <pc:sldMk cId="719423731" sldId="477"/>
        </pc:sldMkLst>
        <pc:picChg chg="mod">
          <ac:chgData name="rahulkumar08945@gmail.com" userId="eaa8108a85f67eff" providerId="LiveId" clId="{54EF1D79-E478-4C67-9EB2-AE56EF51DF03}" dt="2023-06-25T13:23:55.570" v="1654"/>
          <ac:picMkLst>
            <pc:docMk/>
            <pc:sldMk cId="719423731" sldId="477"/>
            <ac:picMk id="12290" creationId="{00000000-0000-0000-0000-000000000000}"/>
          </ac:picMkLst>
        </pc:picChg>
      </pc:sldChg>
      <pc:sldChg chg="modSp">
        <pc:chgData name="rahulkumar08945@gmail.com" userId="eaa8108a85f67eff" providerId="LiveId" clId="{54EF1D79-E478-4C67-9EB2-AE56EF51DF03}" dt="2023-06-25T13:23:55.570" v="1654"/>
        <pc:sldMkLst>
          <pc:docMk/>
          <pc:sldMk cId="3187424992" sldId="478"/>
        </pc:sldMkLst>
        <pc:spChg chg="mod">
          <ac:chgData name="rahulkumar08945@gmail.com" userId="eaa8108a85f67eff" providerId="LiveId" clId="{54EF1D79-E478-4C67-9EB2-AE56EF51DF03}" dt="2023-06-25T13:23:55.570" v="1654"/>
          <ac:spMkLst>
            <pc:docMk/>
            <pc:sldMk cId="3187424992" sldId="478"/>
            <ac:spMk id="3" creationId="{00000000-0000-0000-0000-000000000000}"/>
          </ac:spMkLst>
        </pc:spChg>
      </pc:sldChg>
      <pc:sldChg chg="modSp">
        <pc:chgData name="rahulkumar08945@gmail.com" userId="eaa8108a85f67eff" providerId="LiveId" clId="{54EF1D79-E478-4C67-9EB2-AE56EF51DF03}" dt="2023-06-25T13:23:55.570" v="1654"/>
        <pc:sldMkLst>
          <pc:docMk/>
          <pc:sldMk cId="3820424199" sldId="479"/>
        </pc:sldMkLst>
        <pc:spChg chg="mod">
          <ac:chgData name="rahulkumar08945@gmail.com" userId="eaa8108a85f67eff" providerId="LiveId" clId="{54EF1D79-E478-4C67-9EB2-AE56EF51DF03}" dt="2023-06-25T13:23:55.570" v="1654"/>
          <ac:spMkLst>
            <pc:docMk/>
            <pc:sldMk cId="3820424199" sldId="479"/>
            <ac:spMk id="4" creationId="{43642D04-D887-80D4-1426-A09473C88005}"/>
          </ac:spMkLst>
        </pc:spChg>
      </pc:sldChg>
      <pc:sldChg chg="modSp">
        <pc:chgData name="rahulkumar08945@gmail.com" userId="eaa8108a85f67eff" providerId="LiveId" clId="{54EF1D79-E478-4C67-9EB2-AE56EF51DF03}" dt="2023-06-25T13:23:55.570" v="1654"/>
        <pc:sldMkLst>
          <pc:docMk/>
          <pc:sldMk cId="1333712773" sldId="480"/>
        </pc:sldMkLst>
        <pc:picChg chg="mod">
          <ac:chgData name="rahulkumar08945@gmail.com" userId="eaa8108a85f67eff" providerId="LiveId" clId="{54EF1D79-E478-4C67-9EB2-AE56EF51DF03}" dt="2023-06-25T13:23:55.570" v="1654"/>
          <ac:picMkLst>
            <pc:docMk/>
            <pc:sldMk cId="1333712773" sldId="480"/>
            <ac:picMk id="3" creationId="{0B2E3B44-D1E0-E8C0-8DB1-6F43ECE17A01}"/>
          </ac:picMkLst>
        </pc:picChg>
        <pc:picChg chg="mod">
          <ac:chgData name="rahulkumar08945@gmail.com" userId="eaa8108a85f67eff" providerId="LiveId" clId="{54EF1D79-E478-4C67-9EB2-AE56EF51DF03}" dt="2023-06-25T13:23:55.570" v="1654"/>
          <ac:picMkLst>
            <pc:docMk/>
            <pc:sldMk cId="1333712773" sldId="480"/>
            <ac:picMk id="13314" creationId="{00000000-0000-0000-0000-000000000000}"/>
          </ac:picMkLst>
        </pc:picChg>
      </pc:sldChg>
      <pc:sldChg chg="modSp">
        <pc:chgData name="rahulkumar08945@gmail.com" userId="eaa8108a85f67eff" providerId="LiveId" clId="{54EF1D79-E478-4C67-9EB2-AE56EF51DF03}" dt="2023-06-25T13:23:55.570" v="1654"/>
        <pc:sldMkLst>
          <pc:docMk/>
          <pc:sldMk cId="0" sldId="838"/>
        </pc:sldMkLst>
        <pc:spChg chg="mod">
          <ac:chgData name="rahulkumar08945@gmail.com" userId="eaa8108a85f67eff" providerId="LiveId" clId="{54EF1D79-E478-4C67-9EB2-AE56EF51DF03}" dt="2023-06-25T13:23:55.570" v="1654"/>
          <ac:spMkLst>
            <pc:docMk/>
            <pc:sldMk cId="0" sldId="838"/>
            <ac:spMk id="2051" creationId="{18A3584D-B80F-A470-097C-BE07C592FAAB}"/>
          </ac:spMkLst>
        </pc:spChg>
        <pc:spChg chg="mod">
          <ac:chgData name="rahulkumar08945@gmail.com" userId="eaa8108a85f67eff" providerId="LiveId" clId="{54EF1D79-E478-4C67-9EB2-AE56EF51DF03}" dt="2023-06-25T13:23:55.570" v="1654"/>
          <ac:spMkLst>
            <pc:docMk/>
            <pc:sldMk cId="0" sldId="838"/>
            <ac:spMk id="5126" creationId="{C4AE3651-22D0-EC18-F8C2-B4DAF05160D9}"/>
          </ac:spMkLst>
        </pc:spChg>
        <pc:picChg chg="mod">
          <ac:chgData name="rahulkumar08945@gmail.com" userId="eaa8108a85f67eff" providerId="LiveId" clId="{54EF1D79-E478-4C67-9EB2-AE56EF51DF03}" dt="2023-06-25T13:23:55.570" v="1654"/>
          <ac:picMkLst>
            <pc:docMk/>
            <pc:sldMk cId="0" sldId="838"/>
            <ac:picMk id="4" creationId="{86D659D4-5538-7A72-50A3-3762DC2CAFC3}"/>
          </ac:picMkLst>
        </pc:picChg>
        <pc:picChg chg="mod">
          <ac:chgData name="rahulkumar08945@gmail.com" userId="eaa8108a85f67eff" providerId="LiveId" clId="{54EF1D79-E478-4C67-9EB2-AE56EF51DF03}" dt="2023-06-25T13:23:55.570" v="1654"/>
          <ac:picMkLst>
            <pc:docMk/>
            <pc:sldMk cId="0" sldId="838"/>
            <ac:picMk id="5" creationId="{527466AB-9A41-1390-DCDA-E4F175A396A7}"/>
          </ac:picMkLst>
        </pc:picChg>
      </pc:sldChg>
      <pc:sldChg chg="modSp">
        <pc:chgData name="rahulkumar08945@gmail.com" userId="eaa8108a85f67eff" providerId="LiveId" clId="{54EF1D79-E478-4C67-9EB2-AE56EF51DF03}" dt="2023-06-25T13:23:55.570" v="1654"/>
        <pc:sldMkLst>
          <pc:docMk/>
          <pc:sldMk cId="0" sldId="839"/>
        </pc:sldMkLst>
        <pc:spChg chg="mod">
          <ac:chgData name="rahulkumar08945@gmail.com" userId="eaa8108a85f67eff" providerId="LiveId" clId="{54EF1D79-E478-4C67-9EB2-AE56EF51DF03}" dt="2023-06-25T13:23:55.570" v="1654"/>
          <ac:spMkLst>
            <pc:docMk/>
            <pc:sldMk cId="0" sldId="839"/>
            <ac:spMk id="5" creationId="{404F1CDD-2891-30CD-6A85-179A71DC4C58}"/>
          </ac:spMkLst>
        </pc:spChg>
      </pc:sldChg>
      <pc:sldChg chg="modSp">
        <pc:chgData name="rahulkumar08945@gmail.com" userId="eaa8108a85f67eff" providerId="LiveId" clId="{54EF1D79-E478-4C67-9EB2-AE56EF51DF03}" dt="2023-06-25T13:23:55.570" v="1654"/>
        <pc:sldMkLst>
          <pc:docMk/>
          <pc:sldMk cId="0" sldId="840"/>
        </pc:sldMkLst>
        <pc:spChg chg="mod">
          <ac:chgData name="rahulkumar08945@gmail.com" userId="eaa8108a85f67eff" providerId="LiveId" clId="{54EF1D79-E478-4C67-9EB2-AE56EF51DF03}" dt="2023-06-25T13:23:55.570" v="1654"/>
          <ac:spMkLst>
            <pc:docMk/>
            <pc:sldMk cId="0" sldId="840"/>
            <ac:spMk id="5" creationId="{A647FB59-2669-1988-3B33-2BF0581A3F22}"/>
          </ac:spMkLst>
        </pc:spChg>
        <pc:picChg chg="mod">
          <ac:chgData name="rahulkumar08945@gmail.com" userId="eaa8108a85f67eff" providerId="LiveId" clId="{54EF1D79-E478-4C67-9EB2-AE56EF51DF03}" dt="2023-06-25T13:23:55.570" v="1654"/>
          <ac:picMkLst>
            <pc:docMk/>
            <pc:sldMk cId="0" sldId="840"/>
            <ac:picMk id="137220" creationId="{B691A383-89CE-2659-FB7A-CF9FF8C41D93}"/>
          </ac:picMkLst>
        </pc:picChg>
      </pc:sldChg>
      <pc:sldChg chg="modSp">
        <pc:chgData name="rahulkumar08945@gmail.com" userId="eaa8108a85f67eff" providerId="LiveId" clId="{54EF1D79-E478-4C67-9EB2-AE56EF51DF03}" dt="2023-06-25T13:23:55.570" v="1654"/>
        <pc:sldMkLst>
          <pc:docMk/>
          <pc:sldMk cId="0" sldId="841"/>
        </pc:sldMkLst>
        <pc:spChg chg="mod">
          <ac:chgData name="rahulkumar08945@gmail.com" userId="eaa8108a85f67eff" providerId="LiveId" clId="{54EF1D79-E478-4C67-9EB2-AE56EF51DF03}" dt="2023-06-25T13:23:55.570" v="1654"/>
          <ac:spMkLst>
            <pc:docMk/>
            <pc:sldMk cId="0" sldId="841"/>
            <ac:spMk id="5" creationId="{5107F767-54D4-760A-9324-F7CDEA311CC8}"/>
          </ac:spMkLst>
        </pc:spChg>
        <pc:picChg chg="mod">
          <ac:chgData name="rahulkumar08945@gmail.com" userId="eaa8108a85f67eff" providerId="LiveId" clId="{54EF1D79-E478-4C67-9EB2-AE56EF51DF03}" dt="2023-06-25T13:23:55.570" v="1654"/>
          <ac:picMkLst>
            <pc:docMk/>
            <pc:sldMk cId="0" sldId="841"/>
            <ac:picMk id="139268" creationId="{5B8A9C43-2B5A-A6ED-5E27-01E2EC53FBA8}"/>
          </ac:picMkLst>
        </pc:picChg>
      </pc:sldChg>
      <pc:sldChg chg="modSp">
        <pc:chgData name="rahulkumar08945@gmail.com" userId="eaa8108a85f67eff" providerId="LiveId" clId="{54EF1D79-E478-4C67-9EB2-AE56EF51DF03}" dt="2023-06-25T13:23:55.570" v="1654"/>
        <pc:sldMkLst>
          <pc:docMk/>
          <pc:sldMk cId="0" sldId="842"/>
        </pc:sldMkLst>
        <pc:spChg chg="mod">
          <ac:chgData name="rahulkumar08945@gmail.com" userId="eaa8108a85f67eff" providerId="LiveId" clId="{54EF1D79-E478-4C67-9EB2-AE56EF51DF03}" dt="2023-06-25T13:23:55.570" v="1654"/>
          <ac:spMkLst>
            <pc:docMk/>
            <pc:sldMk cId="0" sldId="842"/>
            <ac:spMk id="6" creationId="{28904577-7B0D-8FD3-B8C7-AB95B6E18FAB}"/>
          </ac:spMkLst>
        </pc:spChg>
        <pc:spChg chg="mod">
          <ac:chgData name="rahulkumar08945@gmail.com" userId="eaa8108a85f67eff" providerId="LiveId" clId="{54EF1D79-E478-4C67-9EB2-AE56EF51DF03}" dt="2023-06-25T13:23:55.570" v="1654"/>
          <ac:spMkLst>
            <pc:docMk/>
            <pc:sldMk cId="0" sldId="842"/>
            <ac:spMk id="7173" creationId="{B7F82BDD-2604-F1A6-34C5-793AA365F8D9}"/>
          </ac:spMkLst>
        </pc:spChg>
        <pc:picChg chg="mod">
          <ac:chgData name="rahulkumar08945@gmail.com" userId="eaa8108a85f67eff" providerId="LiveId" clId="{54EF1D79-E478-4C67-9EB2-AE56EF51DF03}" dt="2023-06-25T13:23:55.570" v="1654"/>
          <ac:picMkLst>
            <pc:docMk/>
            <pc:sldMk cId="0" sldId="842"/>
            <ac:picMk id="138242" creationId="{3516D324-8FDB-C1F2-36C8-A0979A74287E}"/>
          </ac:picMkLst>
        </pc:picChg>
        <pc:picChg chg="mod">
          <ac:chgData name="rahulkumar08945@gmail.com" userId="eaa8108a85f67eff" providerId="LiveId" clId="{54EF1D79-E478-4C67-9EB2-AE56EF51DF03}" dt="2023-06-25T13:23:55.570" v="1654"/>
          <ac:picMkLst>
            <pc:docMk/>
            <pc:sldMk cId="0" sldId="842"/>
            <ac:picMk id="138244" creationId="{C43ED92A-F1E6-D2E3-8A14-3632F377F61B}"/>
          </ac:picMkLst>
        </pc:picChg>
      </pc:sldChg>
      <pc:sldChg chg="modSp">
        <pc:chgData name="rahulkumar08945@gmail.com" userId="eaa8108a85f67eff" providerId="LiveId" clId="{54EF1D79-E478-4C67-9EB2-AE56EF51DF03}" dt="2023-06-25T13:23:55.570" v="1654"/>
        <pc:sldMkLst>
          <pc:docMk/>
          <pc:sldMk cId="0" sldId="844"/>
        </pc:sldMkLst>
        <pc:spChg chg="mod">
          <ac:chgData name="rahulkumar08945@gmail.com" userId="eaa8108a85f67eff" providerId="LiveId" clId="{54EF1D79-E478-4C67-9EB2-AE56EF51DF03}" dt="2023-06-25T13:23:55.570" v="1654"/>
          <ac:spMkLst>
            <pc:docMk/>
            <pc:sldMk cId="0" sldId="844"/>
            <ac:spMk id="5" creationId="{B8F046B4-5CC7-E9CE-9A44-E2F976C184E3}"/>
          </ac:spMkLst>
        </pc:spChg>
        <pc:picChg chg="mod">
          <ac:chgData name="rahulkumar08945@gmail.com" userId="eaa8108a85f67eff" providerId="LiveId" clId="{54EF1D79-E478-4C67-9EB2-AE56EF51DF03}" dt="2023-06-25T13:23:55.570" v="1654"/>
          <ac:picMkLst>
            <pc:docMk/>
            <pc:sldMk cId="0" sldId="844"/>
            <ac:picMk id="142340" creationId="{96BAD78D-4A54-92C6-DD4F-6EA7E352E4B4}"/>
          </ac:picMkLst>
        </pc:picChg>
      </pc:sldChg>
      <pc:sldChg chg="modSp">
        <pc:chgData name="rahulkumar08945@gmail.com" userId="eaa8108a85f67eff" providerId="LiveId" clId="{54EF1D79-E478-4C67-9EB2-AE56EF51DF03}" dt="2023-06-25T13:23:55.570" v="1654"/>
        <pc:sldMkLst>
          <pc:docMk/>
          <pc:sldMk cId="0" sldId="884"/>
        </pc:sldMkLst>
        <pc:spChg chg="mod">
          <ac:chgData name="rahulkumar08945@gmail.com" userId="eaa8108a85f67eff" providerId="LiveId" clId="{54EF1D79-E478-4C67-9EB2-AE56EF51DF03}" dt="2023-06-25T13:23:55.570" v="1654"/>
          <ac:spMkLst>
            <pc:docMk/>
            <pc:sldMk cId="0" sldId="884"/>
            <ac:spMk id="6" creationId="{6F6AB9CF-6A5F-E161-2DE4-F4D28525EFCF}"/>
          </ac:spMkLst>
        </pc:spChg>
        <pc:spChg chg="mod">
          <ac:chgData name="rahulkumar08945@gmail.com" userId="eaa8108a85f67eff" providerId="LiveId" clId="{54EF1D79-E478-4C67-9EB2-AE56EF51DF03}" dt="2023-06-25T13:23:55.570" v="1654"/>
          <ac:spMkLst>
            <pc:docMk/>
            <pc:sldMk cId="0" sldId="884"/>
            <ac:spMk id="7" creationId="{D60A8BFE-C1B4-51DC-EE40-452FE1549E87}"/>
          </ac:spMkLst>
        </pc:spChg>
        <pc:spChg chg="mod">
          <ac:chgData name="rahulkumar08945@gmail.com" userId="eaa8108a85f67eff" providerId="LiveId" clId="{54EF1D79-E478-4C67-9EB2-AE56EF51DF03}" dt="2023-06-25T13:23:55.570" v="1654"/>
          <ac:spMkLst>
            <pc:docMk/>
            <pc:sldMk cId="0" sldId="884"/>
            <ac:spMk id="8" creationId="{F33984B5-3849-67C5-B293-07203D6D6A2E}"/>
          </ac:spMkLst>
        </pc:spChg>
        <pc:spChg chg="mod">
          <ac:chgData name="rahulkumar08945@gmail.com" userId="eaa8108a85f67eff" providerId="LiveId" clId="{54EF1D79-E478-4C67-9EB2-AE56EF51DF03}" dt="2023-06-25T13:23:55.570" v="1654"/>
          <ac:spMkLst>
            <pc:docMk/>
            <pc:sldMk cId="0" sldId="884"/>
            <ac:spMk id="12" creationId="{F81CFB4E-F5C6-A228-02E5-AB6CB194B0B7}"/>
          </ac:spMkLst>
        </pc:spChg>
        <pc:spChg chg="mod">
          <ac:chgData name="rahulkumar08945@gmail.com" userId="eaa8108a85f67eff" providerId="LiveId" clId="{54EF1D79-E478-4C67-9EB2-AE56EF51DF03}" dt="2023-06-25T13:23:55.570" v="1654"/>
          <ac:spMkLst>
            <pc:docMk/>
            <pc:sldMk cId="0" sldId="884"/>
            <ac:spMk id="13" creationId="{E4646FB4-7F61-0E6A-8E16-2EF92EE52262}"/>
          </ac:spMkLst>
        </pc:spChg>
        <pc:spChg chg="mod">
          <ac:chgData name="rahulkumar08945@gmail.com" userId="eaa8108a85f67eff" providerId="LiveId" clId="{54EF1D79-E478-4C67-9EB2-AE56EF51DF03}" dt="2023-06-25T13:23:55.570" v="1654"/>
          <ac:spMkLst>
            <pc:docMk/>
            <pc:sldMk cId="0" sldId="884"/>
            <ac:spMk id="14" creationId="{3673B923-D4C9-9635-B22C-DD9423D0421B}"/>
          </ac:spMkLst>
        </pc:spChg>
        <pc:spChg chg="mod">
          <ac:chgData name="rahulkumar08945@gmail.com" userId="eaa8108a85f67eff" providerId="LiveId" clId="{54EF1D79-E478-4C67-9EB2-AE56EF51DF03}" dt="2023-06-25T13:23:55.570" v="1654"/>
          <ac:spMkLst>
            <pc:docMk/>
            <pc:sldMk cId="0" sldId="884"/>
            <ac:spMk id="22" creationId="{4438A372-075D-A1F3-FF3C-F94314978E95}"/>
          </ac:spMkLst>
        </pc:spChg>
        <pc:spChg chg="mod">
          <ac:chgData name="rahulkumar08945@gmail.com" userId="eaa8108a85f67eff" providerId="LiveId" clId="{54EF1D79-E478-4C67-9EB2-AE56EF51DF03}" dt="2023-06-25T13:23:55.570" v="1654"/>
          <ac:spMkLst>
            <pc:docMk/>
            <pc:sldMk cId="0" sldId="884"/>
            <ac:spMk id="23" creationId="{BFB4DAEA-2887-2F1A-D003-335D998E78B5}"/>
          </ac:spMkLst>
        </pc:spChg>
        <pc:spChg chg="mod">
          <ac:chgData name="rahulkumar08945@gmail.com" userId="eaa8108a85f67eff" providerId="LiveId" clId="{54EF1D79-E478-4C67-9EB2-AE56EF51DF03}" dt="2023-06-25T13:23:55.570" v="1654"/>
          <ac:spMkLst>
            <pc:docMk/>
            <pc:sldMk cId="0" sldId="884"/>
            <ac:spMk id="24" creationId="{2A07EA89-0251-F590-D3BD-F0B58FD454E5}"/>
          </ac:spMkLst>
        </pc:spChg>
        <pc:spChg chg="mod">
          <ac:chgData name="rahulkumar08945@gmail.com" userId="eaa8108a85f67eff" providerId="LiveId" clId="{54EF1D79-E478-4C67-9EB2-AE56EF51DF03}" dt="2023-06-25T13:23:55.570" v="1654"/>
          <ac:spMkLst>
            <pc:docMk/>
            <pc:sldMk cId="0" sldId="884"/>
            <ac:spMk id="35" creationId="{033C2B32-6C07-FFFC-357F-54F01BF33EC3}"/>
          </ac:spMkLst>
        </pc:spChg>
        <pc:spChg chg="mod">
          <ac:chgData name="rahulkumar08945@gmail.com" userId="eaa8108a85f67eff" providerId="LiveId" clId="{54EF1D79-E478-4C67-9EB2-AE56EF51DF03}" dt="2023-06-25T13:23:55.570" v="1654"/>
          <ac:spMkLst>
            <pc:docMk/>
            <pc:sldMk cId="0" sldId="884"/>
            <ac:spMk id="121866" creationId="{E523ABC4-6DB3-1D74-58DA-462C359568D8}"/>
          </ac:spMkLst>
        </pc:spChg>
        <pc:spChg chg="mod">
          <ac:chgData name="rahulkumar08945@gmail.com" userId="eaa8108a85f67eff" providerId="LiveId" clId="{54EF1D79-E478-4C67-9EB2-AE56EF51DF03}" dt="2023-06-25T13:23:55.570" v="1654"/>
          <ac:spMkLst>
            <pc:docMk/>
            <pc:sldMk cId="0" sldId="884"/>
            <ac:spMk id="121867" creationId="{50ACCB6B-4130-01ED-EAAD-0D6E7DEBD444}"/>
          </ac:spMkLst>
        </pc:spChg>
        <pc:spChg chg="mod">
          <ac:chgData name="rahulkumar08945@gmail.com" userId="eaa8108a85f67eff" providerId="LiveId" clId="{54EF1D79-E478-4C67-9EB2-AE56EF51DF03}" dt="2023-06-25T13:23:55.570" v="1654"/>
          <ac:spMkLst>
            <pc:docMk/>
            <pc:sldMk cId="0" sldId="884"/>
            <ac:spMk id="121868" creationId="{EFB6295F-C925-D8ED-06A0-E9E0A365B1F3}"/>
          </ac:spMkLst>
        </pc:spChg>
        <pc:spChg chg="mod">
          <ac:chgData name="rahulkumar08945@gmail.com" userId="eaa8108a85f67eff" providerId="LiveId" clId="{54EF1D79-E478-4C67-9EB2-AE56EF51DF03}" dt="2023-06-25T13:23:55.570" v="1654"/>
          <ac:spMkLst>
            <pc:docMk/>
            <pc:sldMk cId="0" sldId="884"/>
            <ac:spMk id="121870" creationId="{F3573794-D679-EC37-1590-F83AA97B8A08}"/>
          </ac:spMkLst>
        </pc:spChg>
        <pc:spChg chg="mod">
          <ac:chgData name="rahulkumar08945@gmail.com" userId="eaa8108a85f67eff" providerId="LiveId" clId="{54EF1D79-E478-4C67-9EB2-AE56EF51DF03}" dt="2023-06-25T13:23:55.570" v="1654"/>
          <ac:spMkLst>
            <pc:docMk/>
            <pc:sldMk cId="0" sldId="884"/>
            <ac:spMk id="121871" creationId="{4EC4ECB2-832B-5B24-0218-41A11FFAD124}"/>
          </ac:spMkLst>
        </pc:spChg>
        <pc:spChg chg="mod">
          <ac:chgData name="rahulkumar08945@gmail.com" userId="eaa8108a85f67eff" providerId="LiveId" clId="{54EF1D79-E478-4C67-9EB2-AE56EF51DF03}" dt="2023-06-25T13:23:55.570" v="1654"/>
          <ac:spMkLst>
            <pc:docMk/>
            <pc:sldMk cId="0" sldId="884"/>
            <ac:spMk id="121872" creationId="{B384F079-8333-C356-A373-ED242314AE12}"/>
          </ac:spMkLst>
        </pc:spChg>
        <pc:spChg chg="mod">
          <ac:chgData name="rahulkumar08945@gmail.com" userId="eaa8108a85f67eff" providerId="LiveId" clId="{54EF1D79-E478-4C67-9EB2-AE56EF51DF03}" dt="2023-06-25T13:23:55.570" v="1654"/>
          <ac:spMkLst>
            <pc:docMk/>
            <pc:sldMk cId="0" sldId="884"/>
            <ac:spMk id="121874" creationId="{B42B8BE0-0305-5613-F9ED-B7B706A93575}"/>
          </ac:spMkLst>
        </pc:spChg>
        <pc:spChg chg="mod">
          <ac:chgData name="rahulkumar08945@gmail.com" userId="eaa8108a85f67eff" providerId="LiveId" clId="{54EF1D79-E478-4C67-9EB2-AE56EF51DF03}" dt="2023-06-25T13:23:55.570" v="1654"/>
          <ac:spMkLst>
            <pc:docMk/>
            <pc:sldMk cId="0" sldId="884"/>
            <ac:spMk id="121875" creationId="{A98E9425-62B1-8D91-809B-7902D1AFEB4B}"/>
          </ac:spMkLst>
        </pc:spChg>
        <pc:spChg chg="mod">
          <ac:chgData name="rahulkumar08945@gmail.com" userId="eaa8108a85f67eff" providerId="LiveId" clId="{54EF1D79-E478-4C67-9EB2-AE56EF51DF03}" dt="2023-06-25T13:23:55.570" v="1654"/>
          <ac:spMkLst>
            <pc:docMk/>
            <pc:sldMk cId="0" sldId="884"/>
            <ac:spMk id="121876" creationId="{8E588369-5171-EA1E-CFE4-26F6C5337429}"/>
          </ac:spMkLst>
        </pc:spChg>
        <pc:grpChg chg="mod">
          <ac:chgData name="rahulkumar08945@gmail.com" userId="eaa8108a85f67eff" providerId="LiveId" clId="{54EF1D79-E478-4C67-9EB2-AE56EF51DF03}" dt="2023-06-25T13:23:55.570" v="1654"/>
          <ac:grpSpMkLst>
            <pc:docMk/>
            <pc:sldMk cId="0" sldId="884"/>
            <ac:grpSpMk id="2" creationId="{B7566B7F-A11B-9893-89FF-8D1280FE2DC2}"/>
          </ac:grpSpMkLst>
        </pc:grpChg>
        <pc:grpChg chg="mod">
          <ac:chgData name="rahulkumar08945@gmail.com" userId="eaa8108a85f67eff" providerId="LiveId" clId="{54EF1D79-E478-4C67-9EB2-AE56EF51DF03}" dt="2023-06-25T13:23:55.570" v="1654"/>
          <ac:grpSpMkLst>
            <pc:docMk/>
            <pc:sldMk cId="0" sldId="884"/>
            <ac:grpSpMk id="3" creationId="{B9FC07EB-3EA3-6760-650B-3894E082199F}"/>
          </ac:grpSpMkLst>
        </pc:grpChg>
        <pc:grpChg chg="mod">
          <ac:chgData name="rahulkumar08945@gmail.com" userId="eaa8108a85f67eff" providerId="LiveId" clId="{54EF1D79-E478-4C67-9EB2-AE56EF51DF03}" dt="2023-06-25T13:23:55.570" v="1654"/>
          <ac:grpSpMkLst>
            <pc:docMk/>
            <pc:sldMk cId="0" sldId="884"/>
            <ac:grpSpMk id="4" creationId="{2D09B11E-835A-83F0-A8CA-CC426EB2D9D4}"/>
          </ac:grpSpMkLst>
        </pc:grpChg>
        <pc:grpChg chg="mod">
          <ac:chgData name="rahulkumar08945@gmail.com" userId="eaa8108a85f67eff" providerId="LiveId" clId="{54EF1D79-E478-4C67-9EB2-AE56EF51DF03}" dt="2023-06-25T13:23:55.570" v="1654"/>
          <ac:grpSpMkLst>
            <pc:docMk/>
            <pc:sldMk cId="0" sldId="884"/>
            <ac:grpSpMk id="5" creationId="{572BE922-9B67-1B03-6FE5-A7AE2B3050BD}"/>
          </ac:grpSpMkLst>
        </pc:grpChg>
        <pc:grpChg chg="mod">
          <ac:chgData name="rahulkumar08945@gmail.com" userId="eaa8108a85f67eff" providerId="LiveId" clId="{54EF1D79-E478-4C67-9EB2-AE56EF51DF03}" dt="2023-06-25T13:23:55.570" v="1654"/>
          <ac:grpSpMkLst>
            <pc:docMk/>
            <pc:sldMk cId="0" sldId="884"/>
            <ac:grpSpMk id="9" creationId="{B3D9A23A-6689-F5CA-8B58-303D7B400CFE}"/>
          </ac:grpSpMkLst>
        </pc:grpChg>
        <pc:grpChg chg="mod">
          <ac:chgData name="rahulkumar08945@gmail.com" userId="eaa8108a85f67eff" providerId="LiveId" clId="{54EF1D79-E478-4C67-9EB2-AE56EF51DF03}" dt="2023-06-25T13:23:55.570" v="1654"/>
          <ac:grpSpMkLst>
            <pc:docMk/>
            <pc:sldMk cId="0" sldId="884"/>
            <ac:grpSpMk id="11" creationId="{7F76B521-8FB2-2D1C-05C5-E9DB213A399F}"/>
          </ac:grpSpMkLst>
        </pc:grpChg>
        <pc:grpChg chg="mod">
          <ac:chgData name="rahulkumar08945@gmail.com" userId="eaa8108a85f67eff" providerId="LiveId" clId="{54EF1D79-E478-4C67-9EB2-AE56EF51DF03}" dt="2023-06-25T13:23:55.570" v="1654"/>
          <ac:grpSpMkLst>
            <pc:docMk/>
            <pc:sldMk cId="0" sldId="884"/>
            <ac:grpSpMk id="15" creationId="{6BBD0BD7-B3C1-F4E3-8F7A-B1CE7127E4B4}"/>
          </ac:grpSpMkLst>
        </pc:grpChg>
        <pc:grpChg chg="mod">
          <ac:chgData name="rahulkumar08945@gmail.com" userId="eaa8108a85f67eff" providerId="LiveId" clId="{54EF1D79-E478-4C67-9EB2-AE56EF51DF03}" dt="2023-06-25T13:23:55.570" v="1654"/>
          <ac:grpSpMkLst>
            <pc:docMk/>
            <pc:sldMk cId="0" sldId="884"/>
            <ac:grpSpMk id="16" creationId="{EA23028F-D4EE-FC27-AC28-A214867833BA}"/>
          </ac:grpSpMkLst>
        </pc:grpChg>
        <pc:grpChg chg="mod">
          <ac:chgData name="rahulkumar08945@gmail.com" userId="eaa8108a85f67eff" providerId="LiveId" clId="{54EF1D79-E478-4C67-9EB2-AE56EF51DF03}" dt="2023-06-25T13:23:55.570" v="1654"/>
          <ac:grpSpMkLst>
            <pc:docMk/>
            <pc:sldMk cId="0" sldId="884"/>
            <ac:grpSpMk id="18" creationId="{B7674DBC-0772-BBE5-E8CF-DB3C314E3FF2}"/>
          </ac:grpSpMkLst>
        </pc:grpChg>
        <pc:grpChg chg="mod">
          <ac:chgData name="rahulkumar08945@gmail.com" userId="eaa8108a85f67eff" providerId="LiveId" clId="{54EF1D79-E478-4C67-9EB2-AE56EF51DF03}" dt="2023-06-25T13:23:55.570" v="1654"/>
          <ac:grpSpMkLst>
            <pc:docMk/>
            <pc:sldMk cId="0" sldId="884"/>
            <ac:grpSpMk id="121865" creationId="{809D42E9-E00F-1CEE-8385-EF3B10929BE9}"/>
          </ac:grpSpMkLst>
        </pc:grpChg>
        <pc:grpChg chg="mod">
          <ac:chgData name="rahulkumar08945@gmail.com" userId="eaa8108a85f67eff" providerId="LiveId" clId="{54EF1D79-E478-4C67-9EB2-AE56EF51DF03}" dt="2023-06-25T13:23:55.570" v="1654"/>
          <ac:grpSpMkLst>
            <pc:docMk/>
            <pc:sldMk cId="0" sldId="884"/>
            <ac:grpSpMk id="121869" creationId="{D69915FA-EF09-91E3-2B2D-5C82FC8FB1D7}"/>
          </ac:grpSpMkLst>
        </pc:grpChg>
        <pc:grpChg chg="mod">
          <ac:chgData name="rahulkumar08945@gmail.com" userId="eaa8108a85f67eff" providerId="LiveId" clId="{54EF1D79-E478-4C67-9EB2-AE56EF51DF03}" dt="2023-06-25T13:23:55.570" v="1654"/>
          <ac:grpSpMkLst>
            <pc:docMk/>
            <pc:sldMk cId="0" sldId="884"/>
            <ac:grpSpMk id="121873" creationId="{F0AC080D-86C2-D98E-EC78-42C569160A9A}"/>
          </ac:grpSpMkLst>
        </pc:grpChg>
      </pc:sldChg>
      <pc:sldChg chg="modSp">
        <pc:chgData name="rahulkumar08945@gmail.com" userId="eaa8108a85f67eff" providerId="LiveId" clId="{54EF1D79-E478-4C67-9EB2-AE56EF51DF03}" dt="2023-06-25T13:23:55.570" v="1654"/>
        <pc:sldMkLst>
          <pc:docMk/>
          <pc:sldMk cId="0" sldId="885"/>
        </pc:sldMkLst>
        <pc:spChg chg="mod">
          <ac:chgData name="rahulkumar08945@gmail.com" userId="eaa8108a85f67eff" providerId="LiveId" clId="{54EF1D79-E478-4C67-9EB2-AE56EF51DF03}" dt="2023-06-25T13:23:55.570" v="1654"/>
          <ac:spMkLst>
            <pc:docMk/>
            <pc:sldMk cId="0" sldId="885"/>
            <ac:spMk id="122882" creationId="{C2AEA5BD-3187-E676-816D-CCE7B0DAFCC6}"/>
          </ac:spMkLst>
        </pc:spChg>
        <pc:spChg chg="mod">
          <ac:chgData name="rahulkumar08945@gmail.com" userId="eaa8108a85f67eff" providerId="LiveId" clId="{54EF1D79-E478-4C67-9EB2-AE56EF51DF03}" dt="2023-06-25T13:23:55.570" v="1654"/>
          <ac:spMkLst>
            <pc:docMk/>
            <pc:sldMk cId="0" sldId="885"/>
            <ac:spMk id="122883" creationId="{B06C0A91-85AC-6E5B-3BAD-AD003106CADE}"/>
          </ac:spMkLst>
        </pc:spChg>
      </pc:sldChg>
      <pc:sldChg chg="modSp modNotes">
        <pc:chgData name="rahulkumar08945@gmail.com" userId="eaa8108a85f67eff" providerId="LiveId" clId="{54EF1D79-E478-4C67-9EB2-AE56EF51DF03}" dt="2023-06-25T13:23:55.570" v="1654"/>
        <pc:sldMkLst>
          <pc:docMk/>
          <pc:sldMk cId="0" sldId="886"/>
        </pc:sldMkLst>
        <pc:spChg chg="mod">
          <ac:chgData name="rahulkumar08945@gmail.com" userId="eaa8108a85f67eff" providerId="LiveId" clId="{54EF1D79-E478-4C67-9EB2-AE56EF51DF03}" dt="2023-06-25T13:23:55.570" v="1654"/>
          <ac:spMkLst>
            <pc:docMk/>
            <pc:sldMk cId="0" sldId="886"/>
            <ac:spMk id="16" creationId="{D0A35838-E84B-A272-2F68-C6631ECE8793}"/>
          </ac:spMkLst>
        </pc:spChg>
        <pc:spChg chg="mod">
          <ac:chgData name="rahulkumar08945@gmail.com" userId="eaa8108a85f67eff" providerId="LiveId" clId="{54EF1D79-E478-4C67-9EB2-AE56EF51DF03}" dt="2023-06-25T13:23:55.570" v="1654"/>
          <ac:spMkLst>
            <pc:docMk/>
            <pc:sldMk cId="0" sldId="886"/>
            <ac:spMk id="123906" creationId="{1CABFB07-2878-44DB-18D7-4305526670C7}"/>
          </ac:spMkLst>
        </pc:spChg>
        <pc:spChg chg="mod">
          <ac:chgData name="rahulkumar08945@gmail.com" userId="eaa8108a85f67eff" providerId="LiveId" clId="{54EF1D79-E478-4C67-9EB2-AE56EF51DF03}" dt="2023-06-25T13:23:55.570" v="1654"/>
          <ac:spMkLst>
            <pc:docMk/>
            <pc:sldMk cId="0" sldId="886"/>
            <ac:spMk id="123909" creationId="{3DC17766-151E-9997-9C24-5A7D142C7E5E}"/>
          </ac:spMkLst>
        </pc:spChg>
        <pc:spChg chg="mod">
          <ac:chgData name="rahulkumar08945@gmail.com" userId="eaa8108a85f67eff" providerId="LiveId" clId="{54EF1D79-E478-4C67-9EB2-AE56EF51DF03}" dt="2023-06-25T13:23:55.570" v="1654"/>
          <ac:spMkLst>
            <pc:docMk/>
            <pc:sldMk cId="0" sldId="886"/>
            <ac:spMk id="123910" creationId="{D85F1C7D-E1C1-8C6A-004E-A6E475C3CD73}"/>
          </ac:spMkLst>
        </pc:spChg>
        <pc:spChg chg="mod">
          <ac:chgData name="rahulkumar08945@gmail.com" userId="eaa8108a85f67eff" providerId="LiveId" clId="{54EF1D79-E478-4C67-9EB2-AE56EF51DF03}" dt="2023-06-25T13:23:55.570" v="1654"/>
          <ac:spMkLst>
            <pc:docMk/>
            <pc:sldMk cId="0" sldId="886"/>
            <ac:spMk id="123911" creationId="{59595BD5-04CE-491A-3CD0-66B86D8151BB}"/>
          </ac:spMkLst>
        </pc:spChg>
        <pc:spChg chg="mod">
          <ac:chgData name="rahulkumar08945@gmail.com" userId="eaa8108a85f67eff" providerId="LiveId" clId="{54EF1D79-E478-4C67-9EB2-AE56EF51DF03}" dt="2023-06-25T13:23:55.570" v="1654"/>
          <ac:spMkLst>
            <pc:docMk/>
            <pc:sldMk cId="0" sldId="886"/>
            <ac:spMk id="123912" creationId="{2B5D2C62-E4EA-243D-C133-DEB4CB4FC372}"/>
          </ac:spMkLst>
        </pc:spChg>
        <pc:spChg chg="mod">
          <ac:chgData name="rahulkumar08945@gmail.com" userId="eaa8108a85f67eff" providerId="LiveId" clId="{54EF1D79-E478-4C67-9EB2-AE56EF51DF03}" dt="2023-06-25T13:23:55.570" v="1654"/>
          <ac:spMkLst>
            <pc:docMk/>
            <pc:sldMk cId="0" sldId="886"/>
            <ac:spMk id="123913" creationId="{BD11BD25-01EF-F667-AEA6-D92404847895}"/>
          </ac:spMkLst>
        </pc:spChg>
        <pc:spChg chg="mod">
          <ac:chgData name="rahulkumar08945@gmail.com" userId="eaa8108a85f67eff" providerId="LiveId" clId="{54EF1D79-E478-4C67-9EB2-AE56EF51DF03}" dt="2023-06-25T13:23:55.570" v="1654"/>
          <ac:spMkLst>
            <pc:docMk/>
            <pc:sldMk cId="0" sldId="886"/>
            <ac:spMk id="123915" creationId="{B99F1E69-5741-FF8A-92DE-CFF69217D2B2}"/>
          </ac:spMkLst>
        </pc:spChg>
        <pc:spChg chg="mod">
          <ac:chgData name="rahulkumar08945@gmail.com" userId="eaa8108a85f67eff" providerId="LiveId" clId="{54EF1D79-E478-4C67-9EB2-AE56EF51DF03}" dt="2023-06-25T13:23:55.570" v="1654"/>
          <ac:spMkLst>
            <pc:docMk/>
            <pc:sldMk cId="0" sldId="886"/>
            <ac:spMk id="123917" creationId="{E8EB07EB-EB08-261D-E51D-9E3F439996AD}"/>
          </ac:spMkLst>
        </pc:spChg>
        <pc:spChg chg="mod">
          <ac:chgData name="rahulkumar08945@gmail.com" userId="eaa8108a85f67eff" providerId="LiveId" clId="{54EF1D79-E478-4C67-9EB2-AE56EF51DF03}" dt="2023-06-25T13:23:55.570" v="1654"/>
          <ac:spMkLst>
            <pc:docMk/>
            <pc:sldMk cId="0" sldId="886"/>
            <ac:spMk id="123919" creationId="{DFF17350-62E1-641A-3300-3EE79BBAFD03}"/>
          </ac:spMkLst>
        </pc:spChg>
        <pc:picChg chg="mod">
          <ac:chgData name="rahulkumar08945@gmail.com" userId="eaa8108a85f67eff" providerId="LiveId" clId="{54EF1D79-E478-4C67-9EB2-AE56EF51DF03}" dt="2023-06-25T13:23:55.570" v="1654"/>
          <ac:picMkLst>
            <pc:docMk/>
            <pc:sldMk cId="0" sldId="886"/>
            <ac:picMk id="123907" creationId="{7CCA0523-5030-924B-5477-3350BB5D227A}"/>
          </ac:picMkLst>
        </pc:picChg>
        <pc:picChg chg="mod">
          <ac:chgData name="rahulkumar08945@gmail.com" userId="eaa8108a85f67eff" providerId="LiveId" clId="{54EF1D79-E478-4C67-9EB2-AE56EF51DF03}" dt="2023-06-25T13:23:55.570" v="1654"/>
          <ac:picMkLst>
            <pc:docMk/>
            <pc:sldMk cId="0" sldId="886"/>
            <ac:picMk id="123908" creationId="{C4C8CEB8-7749-0AC7-E7A2-74C96C78DF0D}"/>
          </ac:picMkLst>
        </pc:picChg>
        <pc:picChg chg="mod">
          <ac:chgData name="rahulkumar08945@gmail.com" userId="eaa8108a85f67eff" providerId="LiveId" clId="{54EF1D79-E478-4C67-9EB2-AE56EF51DF03}" dt="2023-06-25T13:23:55.570" v="1654"/>
          <ac:picMkLst>
            <pc:docMk/>
            <pc:sldMk cId="0" sldId="886"/>
            <ac:picMk id="123914" creationId="{FBBCE059-A6EC-EA82-535F-5919F08555A8}"/>
          </ac:picMkLst>
        </pc:picChg>
        <pc:picChg chg="mod">
          <ac:chgData name="rahulkumar08945@gmail.com" userId="eaa8108a85f67eff" providerId="LiveId" clId="{54EF1D79-E478-4C67-9EB2-AE56EF51DF03}" dt="2023-06-25T13:23:55.570" v="1654"/>
          <ac:picMkLst>
            <pc:docMk/>
            <pc:sldMk cId="0" sldId="886"/>
            <ac:picMk id="123916" creationId="{F03149D2-4EF0-C4D5-DB53-635978A9E0D8}"/>
          </ac:picMkLst>
        </pc:picChg>
        <pc:picChg chg="mod">
          <ac:chgData name="rahulkumar08945@gmail.com" userId="eaa8108a85f67eff" providerId="LiveId" clId="{54EF1D79-E478-4C67-9EB2-AE56EF51DF03}" dt="2023-06-25T13:23:55.570" v="1654"/>
          <ac:picMkLst>
            <pc:docMk/>
            <pc:sldMk cId="0" sldId="886"/>
            <ac:picMk id="123920" creationId="{9900A8F4-23C2-939D-2572-A752954CD376}"/>
          </ac:picMkLst>
        </pc:picChg>
        <pc:picChg chg="mod">
          <ac:chgData name="rahulkumar08945@gmail.com" userId="eaa8108a85f67eff" providerId="LiveId" clId="{54EF1D79-E478-4C67-9EB2-AE56EF51DF03}" dt="2023-06-25T13:23:55.570" v="1654"/>
          <ac:picMkLst>
            <pc:docMk/>
            <pc:sldMk cId="0" sldId="886"/>
            <ac:picMk id="123921" creationId="{23BE4261-3294-0705-0246-315837167423}"/>
          </ac:picMkLst>
        </pc:picChg>
      </pc:sldChg>
      <pc:sldChg chg="modSp modNotes">
        <pc:chgData name="rahulkumar08945@gmail.com" userId="eaa8108a85f67eff" providerId="LiveId" clId="{54EF1D79-E478-4C67-9EB2-AE56EF51DF03}" dt="2023-06-25T13:23:55.570" v="1654"/>
        <pc:sldMkLst>
          <pc:docMk/>
          <pc:sldMk cId="0" sldId="887"/>
        </pc:sldMkLst>
        <pc:spChg chg="mod">
          <ac:chgData name="rahulkumar08945@gmail.com" userId="eaa8108a85f67eff" providerId="LiveId" clId="{54EF1D79-E478-4C67-9EB2-AE56EF51DF03}" dt="2023-06-25T13:23:55.570" v="1654"/>
          <ac:spMkLst>
            <pc:docMk/>
            <pc:sldMk cId="0" sldId="887"/>
            <ac:spMk id="124933" creationId="{2FF79DC4-A626-4E20-F6C3-C615EC00010A}"/>
          </ac:spMkLst>
        </pc:spChg>
        <pc:spChg chg="mod">
          <ac:chgData name="rahulkumar08945@gmail.com" userId="eaa8108a85f67eff" providerId="LiveId" clId="{54EF1D79-E478-4C67-9EB2-AE56EF51DF03}" dt="2023-06-25T13:23:55.570" v="1654"/>
          <ac:spMkLst>
            <pc:docMk/>
            <pc:sldMk cId="0" sldId="887"/>
            <ac:spMk id="124934" creationId="{4BAA692E-7EA7-E5E7-5C0D-9089A9ADF44A}"/>
          </ac:spMkLst>
        </pc:spChg>
        <pc:spChg chg="mod">
          <ac:chgData name="rahulkumar08945@gmail.com" userId="eaa8108a85f67eff" providerId="LiveId" clId="{54EF1D79-E478-4C67-9EB2-AE56EF51DF03}" dt="2023-06-25T13:23:55.570" v="1654"/>
          <ac:spMkLst>
            <pc:docMk/>
            <pc:sldMk cId="0" sldId="887"/>
            <ac:spMk id="124935" creationId="{1F13A74F-6D63-DAF2-4B03-155E29835B90}"/>
          </ac:spMkLst>
        </pc:spChg>
        <pc:spChg chg="mod">
          <ac:chgData name="rahulkumar08945@gmail.com" userId="eaa8108a85f67eff" providerId="LiveId" clId="{54EF1D79-E478-4C67-9EB2-AE56EF51DF03}" dt="2023-06-25T13:23:55.570" v="1654"/>
          <ac:spMkLst>
            <pc:docMk/>
            <pc:sldMk cId="0" sldId="887"/>
            <ac:spMk id="124936" creationId="{7C72F27B-B8CC-4DAE-3871-D566CE0CADFE}"/>
          </ac:spMkLst>
        </pc:spChg>
        <pc:spChg chg="mod">
          <ac:chgData name="rahulkumar08945@gmail.com" userId="eaa8108a85f67eff" providerId="LiveId" clId="{54EF1D79-E478-4C67-9EB2-AE56EF51DF03}" dt="2023-06-25T13:23:55.570" v="1654"/>
          <ac:spMkLst>
            <pc:docMk/>
            <pc:sldMk cId="0" sldId="887"/>
            <ac:spMk id="124937" creationId="{5E26264E-C5DE-9D95-894D-07491A6A152C}"/>
          </ac:spMkLst>
        </pc:spChg>
        <pc:picChg chg="mod">
          <ac:chgData name="rahulkumar08945@gmail.com" userId="eaa8108a85f67eff" providerId="LiveId" clId="{54EF1D79-E478-4C67-9EB2-AE56EF51DF03}" dt="2023-06-25T13:23:55.570" v="1654"/>
          <ac:picMkLst>
            <pc:docMk/>
            <pc:sldMk cId="0" sldId="887"/>
            <ac:picMk id="124930" creationId="{C58967A8-1D59-97D1-2216-1F84A13782B2}"/>
          </ac:picMkLst>
        </pc:picChg>
        <pc:picChg chg="mod">
          <ac:chgData name="rahulkumar08945@gmail.com" userId="eaa8108a85f67eff" providerId="LiveId" clId="{54EF1D79-E478-4C67-9EB2-AE56EF51DF03}" dt="2023-06-25T13:23:55.570" v="1654"/>
          <ac:picMkLst>
            <pc:docMk/>
            <pc:sldMk cId="0" sldId="887"/>
            <ac:picMk id="124931" creationId="{30130E8C-F43F-9670-8F8C-5F8313E46E00}"/>
          </ac:picMkLst>
        </pc:picChg>
        <pc:picChg chg="mod">
          <ac:chgData name="rahulkumar08945@gmail.com" userId="eaa8108a85f67eff" providerId="LiveId" clId="{54EF1D79-E478-4C67-9EB2-AE56EF51DF03}" dt="2023-06-25T13:23:55.570" v="1654"/>
          <ac:picMkLst>
            <pc:docMk/>
            <pc:sldMk cId="0" sldId="887"/>
            <ac:picMk id="124932" creationId="{EC863749-9994-20C9-C382-0BAB72AD169A}"/>
          </ac:picMkLst>
        </pc:picChg>
      </pc:sldChg>
      <pc:sldChg chg="modSp">
        <pc:chgData name="rahulkumar08945@gmail.com" userId="eaa8108a85f67eff" providerId="LiveId" clId="{54EF1D79-E478-4C67-9EB2-AE56EF51DF03}" dt="2023-06-25T13:23:55.570" v="1654"/>
        <pc:sldMkLst>
          <pc:docMk/>
          <pc:sldMk cId="0" sldId="888"/>
        </pc:sldMkLst>
        <pc:spChg chg="mod">
          <ac:chgData name="rahulkumar08945@gmail.com" userId="eaa8108a85f67eff" providerId="LiveId" clId="{54EF1D79-E478-4C67-9EB2-AE56EF51DF03}" dt="2023-06-25T13:23:55.570" v="1654"/>
          <ac:spMkLst>
            <pc:docMk/>
            <pc:sldMk cId="0" sldId="888"/>
            <ac:spMk id="41989" creationId="{4BBB31BA-2D59-85CA-E1DB-177389BD3EA2}"/>
          </ac:spMkLst>
        </pc:spChg>
        <pc:spChg chg="mod">
          <ac:chgData name="rahulkumar08945@gmail.com" userId="eaa8108a85f67eff" providerId="LiveId" clId="{54EF1D79-E478-4C67-9EB2-AE56EF51DF03}" dt="2023-06-25T13:23:55.570" v="1654"/>
          <ac:spMkLst>
            <pc:docMk/>
            <pc:sldMk cId="0" sldId="888"/>
            <ac:spMk id="41992" creationId="{360993D1-CE44-1296-D6ED-F66D62CD6E8E}"/>
          </ac:spMkLst>
        </pc:spChg>
        <pc:spChg chg="mod">
          <ac:chgData name="rahulkumar08945@gmail.com" userId="eaa8108a85f67eff" providerId="LiveId" clId="{54EF1D79-E478-4C67-9EB2-AE56EF51DF03}" dt="2023-06-25T13:23:55.570" v="1654"/>
          <ac:spMkLst>
            <pc:docMk/>
            <pc:sldMk cId="0" sldId="888"/>
            <ac:spMk id="41999" creationId="{08F49D41-1B7A-75BB-956D-2C7CA7CD2890}"/>
          </ac:spMkLst>
        </pc:spChg>
        <pc:spChg chg="mod">
          <ac:chgData name="rahulkumar08945@gmail.com" userId="eaa8108a85f67eff" providerId="LiveId" clId="{54EF1D79-E478-4C67-9EB2-AE56EF51DF03}" dt="2023-06-25T13:23:55.570" v="1654"/>
          <ac:spMkLst>
            <pc:docMk/>
            <pc:sldMk cId="0" sldId="888"/>
            <ac:spMk id="125954" creationId="{E7B042AF-442B-4B54-7C98-5CD17CC5E7EA}"/>
          </ac:spMkLst>
        </pc:spChg>
        <pc:spChg chg="mod">
          <ac:chgData name="rahulkumar08945@gmail.com" userId="eaa8108a85f67eff" providerId="LiveId" clId="{54EF1D79-E478-4C67-9EB2-AE56EF51DF03}" dt="2023-06-25T13:23:55.570" v="1654"/>
          <ac:spMkLst>
            <pc:docMk/>
            <pc:sldMk cId="0" sldId="888"/>
            <ac:spMk id="125956" creationId="{8CEDB836-840A-8913-D955-35B703EEB3DA}"/>
          </ac:spMkLst>
        </pc:spChg>
        <pc:spChg chg="mod">
          <ac:chgData name="rahulkumar08945@gmail.com" userId="eaa8108a85f67eff" providerId="LiveId" clId="{54EF1D79-E478-4C67-9EB2-AE56EF51DF03}" dt="2023-06-25T13:23:55.570" v="1654"/>
          <ac:spMkLst>
            <pc:docMk/>
            <pc:sldMk cId="0" sldId="888"/>
            <ac:spMk id="125961" creationId="{17936176-B6CF-E948-0D32-A54BA59D57C2}"/>
          </ac:spMkLst>
        </pc:spChg>
        <pc:spChg chg="mod">
          <ac:chgData name="rahulkumar08945@gmail.com" userId="eaa8108a85f67eff" providerId="LiveId" clId="{54EF1D79-E478-4C67-9EB2-AE56EF51DF03}" dt="2023-06-25T13:23:55.570" v="1654"/>
          <ac:spMkLst>
            <pc:docMk/>
            <pc:sldMk cId="0" sldId="888"/>
            <ac:spMk id="125964" creationId="{69D8E92D-DFBE-3696-9AFE-78140B3C8C4C}"/>
          </ac:spMkLst>
        </pc:spChg>
        <pc:spChg chg="mod">
          <ac:chgData name="rahulkumar08945@gmail.com" userId="eaa8108a85f67eff" providerId="LiveId" clId="{54EF1D79-E478-4C67-9EB2-AE56EF51DF03}" dt="2023-06-25T13:23:55.570" v="1654"/>
          <ac:spMkLst>
            <pc:docMk/>
            <pc:sldMk cId="0" sldId="888"/>
            <ac:spMk id="125966" creationId="{62F171AA-8C1B-A60D-EF68-9C82A2D7798F}"/>
          </ac:spMkLst>
        </pc:spChg>
        <pc:spChg chg="mod">
          <ac:chgData name="rahulkumar08945@gmail.com" userId="eaa8108a85f67eff" providerId="LiveId" clId="{54EF1D79-E478-4C67-9EB2-AE56EF51DF03}" dt="2023-06-25T13:23:55.570" v="1654"/>
          <ac:spMkLst>
            <pc:docMk/>
            <pc:sldMk cId="0" sldId="888"/>
            <ac:spMk id="125972" creationId="{5B2464B2-22EF-697B-E538-B9D14469DFE8}"/>
          </ac:spMkLst>
        </pc:spChg>
        <pc:spChg chg="mod">
          <ac:chgData name="rahulkumar08945@gmail.com" userId="eaa8108a85f67eff" providerId="LiveId" clId="{54EF1D79-E478-4C67-9EB2-AE56EF51DF03}" dt="2023-06-25T13:23:55.570" v="1654"/>
          <ac:spMkLst>
            <pc:docMk/>
            <pc:sldMk cId="0" sldId="888"/>
            <ac:spMk id="125973" creationId="{5BAC3177-09C2-2419-C920-77F7D24B827C}"/>
          </ac:spMkLst>
        </pc:spChg>
        <pc:spChg chg="mod">
          <ac:chgData name="rahulkumar08945@gmail.com" userId="eaa8108a85f67eff" providerId="LiveId" clId="{54EF1D79-E478-4C67-9EB2-AE56EF51DF03}" dt="2023-06-25T13:23:55.570" v="1654"/>
          <ac:spMkLst>
            <pc:docMk/>
            <pc:sldMk cId="0" sldId="888"/>
            <ac:spMk id="125974" creationId="{D802F8BF-472B-159C-F281-C5436DBE392D}"/>
          </ac:spMkLst>
        </pc:spChg>
        <pc:spChg chg="mod">
          <ac:chgData name="rahulkumar08945@gmail.com" userId="eaa8108a85f67eff" providerId="LiveId" clId="{54EF1D79-E478-4C67-9EB2-AE56EF51DF03}" dt="2023-06-25T13:23:55.570" v="1654"/>
          <ac:spMkLst>
            <pc:docMk/>
            <pc:sldMk cId="0" sldId="888"/>
            <ac:spMk id="125975" creationId="{5FEF4E96-39F7-E35E-B899-6B9F4154DFA3}"/>
          </ac:spMkLst>
        </pc:spChg>
        <pc:spChg chg="mod">
          <ac:chgData name="rahulkumar08945@gmail.com" userId="eaa8108a85f67eff" providerId="LiveId" clId="{54EF1D79-E478-4C67-9EB2-AE56EF51DF03}" dt="2023-06-25T13:23:55.570" v="1654"/>
          <ac:spMkLst>
            <pc:docMk/>
            <pc:sldMk cId="0" sldId="888"/>
            <ac:spMk id="125976" creationId="{DB38E006-9E21-691A-7B67-C5E2E96D99F8}"/>
          </ac:spMkLst>
        </pc:spChg>
        <pc:picChg chg="mod">
          <ac:chgData name="rahulkumar08945@gmail.com" userId="eaa8108a85f67eff" providerId="LiveId" clId="{54EF1D79-E478-4C67-9EB2-AE56EF51DF03}" dt="2023-06-25T13:23:55.570" v="1654"/>
          <ac:picMkLst>
            <pc:docMk/>
            <pc:sldMk cId="0" sldId="888"/>
            <ac:picMk id="125955" creationId="{C66A0334-C415-23C5-3931-2C938F5E0401}"/>
          </ac:picMkLst>
        </pc:picChg>
        <pc:picChg chg="mod">
          <ac:chgData name="rahulkumar08945@gmail.com" userId="eaa8108a85f67eff" providerId="LiveId" clId="{54EF1D79-E478-4C67-9EB2-AE56EF51DF03}" dt="2023-06-25T13:23:55.570" v="1654"/>
          <ac:picMkLst>
            <pc:docMk/>
            <pc:sldMk cId="0" sldId="888"/>
            <ac:picMk id="125958" creationId="{FE83E2C7-F2DE-7A86-3431-1490DFCF59F7}"/>
          </ac:picMkLst>
        </pc:picChg>
        <pc:picChg chg="mod">
          <ac:chgData name="rahulkumar08945@gmail.com" userId="eaa8108a85f67eff" providerId="LiveId" clId="{54EF1D79-E478-4C67-9EB2-AE56EF51DF03}" dt="2023-06-25T13:23:55.570" v="1654"/>
          <ac:picMkLst>
            <pc:docMk/>
            <pc:sldMk cId="0" sldId="888"/>
            <ac:picMk id="125959" creationId="{F8DB8E09-8F31-E84C-ED3E-51A1E4433150}"/>
          </ac:picMkLst>
        </pc:picChg>
        <pc:picChg chg="mod">
          <ac:chgData name="rahulkumar08945@gmail.com" userId="eaa8108a85f67eff" providerId="LiveId" clId="{54EF1D79-E478-4C67-9EB2-AE56EF51DF03}" dt="2023-06-25T13:23:55.570" v="1654"/>
          <ac:picMkLst>
            <pc:docMk/>
            <pc:sldMk cId="0" sldId="888"/>
            <ac:picMk id="125962" creationId="{9A5CF853-F679-1043-0FF6-4AB5AD28859B}"/>
          </ac:picMkLst>
        </pc:picChg>
        <pc:picChg chg="mod">
          <ac:chgData name="rahulkumar08945@gmail.com" userId="eaa8108a85f67eff" providerId="LiveId" clId="{54EF1D79-E478-4C67-9EB2-AE56EF51DF03}" dt="2023-06-25T13:23:55.570" v="1654"/>
          <ac:picMkLst>
            <pc:docMk/>
            <pc:sldMk cId="0" sldId="888"/>
            <ac:picMk id="125963" creationId="{6F8EAA2B-5FB5-E9CB-FA74-2B3E4CD71AD9}"/>
          </ac:picMkLst>
        </pc:picChg>
        <pc:picChg chg="mod">
          <ac:chgData name="rahulkumar08945@gmail.com" userId="eaa8108a85f67eff" providerId="LiveId" clId="{54EF1D79-E478-4C67-9EB2-AE56EF51DF03}" dt="2023-06-25T13:23:55.570" v="1654"/>
          <ac:picMkLst>
            <pc:docMk/>
            <pc:sldMk cId="0" sldId="888"/>
            <ac:picMk id="125965" creationId="{5A509E08-451C-90D0-F592-E3997C5124E5}"/>
          </ac:picMkLst>
        </pc:picChg>
        <pc:picChg chg="mod">
          <ac:chgData name="rahulkumar08945@gmail.com" userId="eaa8108a85f67eff" providerId="LiveId" clId="{54EF1D79-E478-4C67-9EB2-AE56EF51DF03}" dt="2023-06-25T13:23:55.570" v="1654"/>
          <ac:picMkLst>
            <pc:docMk/>
            <pc:sldMk cId="0" sldId="888"/>
            <ac:picMk id="125968" creationId="{2F746667-0A11-6522-4CD2-68FE4E45D666}"/>
          </ac:picMkLst>
        </pc:picChg>
        <pc:picChg chg="mod">
          <ac:chgData name="rahulkumar08945@gmail.com" userId="eaa8108a85f67eff" providerId="LiveId" clId="{54EF1D79-E478-4C67-9EB2-AE56EF51DF03}" dt="2023-06-25T13:23:55.570" v="1654"/>
          <ac:picMkLst>
            <pc:docMk/>
            <pc:sldMk cId="0" sldId="888"/>
            <ac:picMk id="125969" creationId="{61A51676-5D9E-950E-5584-8E47ED96F47B}"/>
          </ac:picMkLst>
        </pc:picChg>
        <pc:picChg chg="mod">
          <ac:chgData name="rahulkumar08945@gmail.com" userId="eaa8108a85f67eff" providerId="LiveId" clId="{54EF1D79-E478-4C67-9EB2-AE56EF51DF03}" dt="2023-06-25T13:23:55.570" v="1654"/>
          <ac:picMkLst>
            <pc:docMk/>
            <pc:sldMk cId="0" sldId="888"/>
            <ac:picMk id="125970" creationId="{A564F4AC-4C6F-C35D-7931-2F53B25248CC}"/>
          </ac:picMkLst>
        </pc:picChg>
        <pc:picChg chg="mod">
          <ac:chgData name="rahulkumar08945@gmail.com" userId="eaa8108a85f67eff" providerId="LiveId" clId="{54EF1D79-E478-4C67-9EB2-AE56EF51DF03}" dt="2023-06-25T13:23:55.570" v="1654"/>
          <ac:picMkLst>
            <pc:docMk/>
            <pc:sldMk cId="0" sldId="888"/>
            <ac:picMk id="125971" creationId="{A7B80984-F964-24C1-9B42-2615F2F79BD7}"/>
          </ac:picMkLst>
        </pc:picChg>
      </pc:sldChg>
      <pc:sldChg chg="modSp">
        <pc:chgData name="rahulkumar08945@gmail.com" userId="eaa8108a85f67eff" providerId="LiveId" clId="{54EF1D79-E478-4C67-9EB2-AE56EF51DF03}" dt="2023-06-25T13:23:55.570" v="1654"/>
        <pc:sldMkLst>
          <pc:docMk/>
          <pc:sldMk cId="0" sldId="889"/>
        </pc:sldMkLst>
        <pc:spChg chg="mod">
          <ac:chgData name="rahulkumar08945@gmail.com" userId="eaa8108a85f67eff" providerId="LiveId" clId="{54EF1D79-E478-4C67-9EB2-AE56EF51DF03}" dt="2023-06-25T13:23:55.570" v="1654"/>
          <ac:spMkLst>
            <pc:docMk/>
            <pc:sldMk cId="0" sldId="889"/>
            <ac:spMk id="4099" creationId="{82520A14-590D-F738-84AB-3DE516E43780}"/>
          </ac:spMkLst>
        </pc:spChg>
        <pc:spChg chg="mod">
          <ac:chgData name="rahulkumar08945@gmail.com" userId="eaa8108a85f67eff" providerId="LiveId" clId="{54EF1D79-E478-4C67-9EB2-AE56EF51DF03}" dt="2023-06-25T13:23:55.570" v="1654"/>
          <ac:spMkLst>
            <pc:docMk/>
            <pc:sldMk cId="0" sldId="889"/>
            <ac:spMk id="4102" creationId="{1AF2D491-5D73-EA9F-8685-89A2DFD789B1}"/>
          </ac:spMkLst>
        </pc:spChg>
        <pc:spChg chg="mod">
          <ac:chgData name="rahulkumar08945@gmail.com" userId="eaa8108a85f67eff" providerId="LiveId" clId="{54EF1D79-E478-4C67-9EB2-AE56EF51DF03}" dt="2023-06-25T13:23:55.570" v="1654"/>
          <ac:spMkLst>
            <pc:docMk/>
            <pc:sldMk cId="0" sldId="889"/>
            <ac:spMk id="4103" creationId="{6DF8C45E-5033-74EE-1DDD-4365D459FA7C}"/>
          </ac:spMkLst>
        </pc:spChg>
        <pc:spChg chg="mod">
          <ac:chgData name="rahulkumar08945@gmail.com" userId="eaa8108a85f67eff" providerId="LiveId" clId="{54EF1D79-E478-4C67-9EB2-AE56EF51DF03}" dt="2023-06-25T13:23:55.570" v="1654"/>
          <ac:spMkLst>
            <pc:docMk/>
            <pc:sldMk cId="0" sldId="889"/>
            <ac:spMk id="4104" creationId="{5278C77D-6499-10FC-48AF-568E9ED9288F}"/>
          </ac:spMkLst>
        </pc:spChg>
        <pc:spChg chg="mod">
          <ac:chgData name="rahulkumar08945@gmail.com" userId="eaa8108a85f67eff" providerId="LiveId" clId="{54EF1D79-E478-4C67-9EB2-AE56EF51DF03}" dt="2023-06-25T13:23:55.570" v="1654"/>
          <ac:spMkLst>
            <pc:docMk/>
            <pc:sldMk cId="0" sldId="889"/>
            <ac:spMk id="4105" creationId="{27C841D4-638D-239B-7093-7C2AAC62D5A1}"/>
          </ac:spMkLst>
        </pc:spChg>
        <pc:spChg chg="mod">
          <ac:chgData name="rahulkumar08945@gmail.com" userId="eaa8108a85f67eff" providerId="LiveId" clId="{54EF1D79-E478-4C67-9EB2-AE56EF51DF03}" dt="2023-06-25T13:23:55.570" v="1654"/>
          <ac:spMkLst>
            <pc:docMk/>
            <pc:sldMk cId="0" sldId="889"/>
            <ac:spMk id="4106" creationId="{007B5F90-49A5-19A3-2A53-C350170F3E30}"/>
          </ac:spMkLst>
        </pc:spChg>
        <pc:spChg chg="mod">
          <ac:chgData name="rahulkumar08945@gmail.com" userId="eaa8108a85f67eff" providerId="LiveId" clId="{54EF1D79-E478-4C67-9EB2-AE56EF51DF03}" dt="2023-06-25T13:23:55.570" v="1654"/>
          <ac:spMkLst>
            <pc:docMk/>
            <pc:sldMk cId="0" sldId="889"/>
            <ac:spMk id="4107" creationId="{080EF758-9EEB-524A-323F-528E3FC8248F}"/>
          </ac:spMkLst>
        </pc:spChg>
        <pc:graphicFrameChg chg="mod">
          <ac:chgData name="rahulkumar08945@gmail.com" userId="eaa8108a85f67eff" providerId="LiveId" clId="{54EF1D79-E478-4C67-9EB2-AE56EF51DF03}" dt="2023-06-25T13:23:55.570" v="1654"/>
          <ac:graphicFrameMkLst>
            <pc:docMk/>
            <pc:sldMk cId="0" sldId="889"/>
            <ac:graphicFrameMk id="4098" creationId="{64708DB5-99C7-6BF4-CE75-7A04EF3D0EA8}"/>
          </ac:graphicFrameMkLst>
        </pc:graphicFrameChg>
        <pc:picChg chg="mod">
          <ac:chgData name="rahulkumar08945@gmail.com" userId="eaa8108a85f67eff" providerId="LiveId" clId="{54EF1D79-E478-4C67-9EB2-AE56EF51DF03}" dt="2023-06-25T13:23:55.570" v="1654"/>
          <ac:picMkLst>
            <pc:docMk/>
            <pc:sldMk cId="0" sldId="889"/>
            <ac:picMk id="4100" creationId="{5E290B08-6DEA-204C-1708-16D166C9AEB2}"/>
          </ac:picMkLst>
        </pc:picChg>
        <pc:picChg chg="mod">
          <ac:chgData name="rahulkumar08945@gmail.com" userId="eaa8108a85f67eff" providerId="LiveId" clId="{54EF1D79-E478-4C67-9EB2-AE56EF51DF03}" dt="2023-06-25T13:23:55.570" v="1654"/>
          <ac:picMkLst>
            <pc:docMk/>
            <pc:sldMk cId="0" sldId="889"/>
            <ac:picMk id="4101" creationId="{0E3A3826-0522-B61D-57A7-91779774647E}"/>
          </ac:picMkLst>
        </pc:picChg>
        <pc:picChg chg="mod">
          <ac:chgData name="rahulkumar08945@gmail.com" userId="eaa8108a85f67eff" providerId="LiveId" clId="{54EF1D79-E478-4C67-9EB2-AE56EF51DF03}" dt="2023-06-25T13:23:55.570" v="1654"/>
          <ac:picMkLst>
            <pc:docMk/>
            <pc:sldMk cId="0" sldId="889"/>
            <ac:picMk id="4108" creationId="{4FFB8C55-8BD2-6299-3905-9180FEAFBE50}"/>
          </ac:picMkLst>
        </pc:picChg>
        <pc:picChg chg="mod">
          <ac:chgData name="rahulkumar08945@gmail.com" userId="eaa8108a85f67eff" providerId="LiveId" clId="{54EF1D79-E478-4C67-9EB2-AE56EF51DF03}" dt="2023-06-25T13:23:55.570" v="1654"/>
          <ac:picMkLst>
            <pc:docMk/>
            <pc:sldMk cId="0" sldId="889"/>
            <ac:picMk id="4109" creationId="{2B057474-4C9E-428B-CCF2-E05B9493FDFB}"/>
          </ac:picMkLst>
        </pc:picChg>
      </pc:sldChg>
      <pc:sldChg chg="modSp modNotes">
        <pc:chgData name="rahulkumar08945@gmail.com" userId="eaa8108a85f67eff" providerId="LiveId" clId="{54EF1D79-E478-4C67-9EB2-AE56EF51DF03}" dt="2023-06-25T13:23:55.570" v="1654"/>
        <pc:sldMkLst>
          <pc:docMk/>
          <pc:sldMk cId="0" sldId="890"/>
        </pc:sldMkLst>
        <pc:picChg chg="mod">
          <ac:chgData name="rahulkumar08945@gmail.com" userId="eaa8108a85f67eff" providerId="LiveId" clId="{54EF1D79-E478-4C67-9EB2-AE56EF51DF03}" dt="2023-06-25T13:23:55.570" v="1654"/>
          <ac:picMkLst>
            <pc:docMk/>
            <pc:sldMk cId="0" sldId="890"/>
            <ac:picMk id="126978" creationId="{E48C7B53-3FBB-8BD5-CA57-46130D1C73B1}"/>
          </ac:picMkLst>
        </pc:picChg>
      </pc:sldChg>
      <pc:sldChg chg="modSp">
        <pc:chgData name="rahulkumar08945@gmail.com" userId="eaa8108a85f67eff" providerId="LiveId" clId="{54EF1D79-E478-4C67-9EB2-AE56EF51DF03}" dt="2023-06-25T13:23:55.570" v="1654"/>
        <pc:sldMkLst>
          <pc:docMk/>
          <pc:sldMk cId="0" sldId="891"/>
        </pc:sldMkLst>
        <pc:spChg chg="mod">
          <ac:chgData name="rahulkumar08945@gmail.com" userId="eaa8108a85f67eff" providerId="LiveId" clId="{54EF1D79-E478-4C67-9EB2-AE56EF51DF03}" dt="2023-06-25T13:23:55.570" v="1654"/>
          <ac:spMkLst>
            <pc:docMk/>
            <pc:sldMk cId="0" sldId="891"/>
            <ac:spMk id="12" creationId="{3ABEEFE8-00E3-4C76-F1E3-0AEA3C9BCCCC}"/>
          </ac:spMkLst>
        </pc:spChg>
        <pc:spChg chg="mod">
          <ac:chgData name="rahulkumar08945@gmail.com" userId="eaa8108a85f67eff" providerId="LiveId" clId="{54EF1D79-E478-4C67-9EB2-AE56EF51DF03}" dt="2023-06-25T13:23:55.570" v="1654"/>
          <ac:spMkLst>
            <pc:docMk/>
            <pc:sldMk cId="0" sldId="891"/>
            <ac:spMk id="15" creationId="{D4687A25-BB5F-3DA5-95FE-42EEE3592F67}"/>
          </ac:spMkLst>
        </pc:spChg>
        <pc:spChg chg="mod">
          <ac:chgData name="rahulkumar08945@gmail.com" userId="eaa8108a85f67eff" providerId="LiveId" clId="{54EF1D79-E478-4C67-9EB2-AE56EF51DF03}" dt="2023-06-25T13:23:55.570" v="1654"/>
          <ac:spMkLst>
            <pc:docMk/>
            <pc:sldMk cId="0" sldId="891"/>
            <ac:spMk id="128003" creationId="{7268C5AF-F6B2-D661-9D3A-4CD3BD02CFCB}"/>
          </ac:spMkLst>
        </pc:spChg>
        <pc:spChg chg="mod">
          <ac:chgData name="rahulkumar08945@gmail.com" userId="eaa8108a85f67eff" providerId="LiveId" clId="{54EF1D79-E478-4C67-9EB2-AE56EF51DF03}" dt="2023-06-25T13:23:55.570" v="1654"/>
          <ac:spMkLst>
            <pc:docMk/>
            <pc:sldMk cId="0" sldId="891"/>
            <ac:spMk id="128004" creationId="{C595428A-DB7F-53D1-3345-331CBF3EB0B8}"/>
          </ac:spMkLst>
        </pc:spChg>
        <pc:spChg chg="mod">
          <ac:chgData name="rahulkumar08945@gmail.com" userId="eaa8108a85f67eff" providerId="LiveId" clId="{54EF1D79-E478-4C67-9EB2-AE56EF51DF03}" dt="2023-06-25T13:23:55.570" v="1654"/>
          <ac:spMkLst>
            <pc:docMk/>
            <pc:sldMk cId="0" sldId="891"/>
            <ac:spMk id="128009" creationId="{90DDCBC1-FE63-62D3-1B3A-E95DC54B8D41}"/>
          </ac:spMkLst>
        </pc:spChg>
        <pc:spChg chg="mod">
          <ac:chgData name="rahulkumar08945@gmail.com" userId="eaa8108a85f67eff" providerId="LiveId" clId="{54EF1D79-E478-4C67-9EB2-AE56EF51DF03}" dt="2023-06-25T13:23:55.570" v="1654"/>
          <ac:spMkLst>
            <pc:docMk/>
            <pc:sldMk cId="0" sldId="891"/>
            <ac:spMk id="128010" creationId="{28BC82E4-ABFD-E7E8-2AAF-C37DE3FC92E3}"/>
          </ac:spMkLst>
        </pc:spChg>
        <pc:picChg chg="mod">
          <ac:chgData name="rahulkumar08945@gmail.com" userId="eaa8108a85f67eff" providerId="LiveId" clId="{54EF1D79-E478-4C67-9EB2-AE56EF51DF03}" dt="2023-06-25T13:23:55.570" v="1654"/>
          <ac:picMkLst>
            <pc:docMk/>
            <pc:sldMk cId="0" sldId="891"/>
            <ac:picMk id="128002" creationId="{08AD7E4A-6218-E807-517E-891F910326C5}"/>
          </ac:picMkLst>
        </pc:picChg>
        <pc:picChg chg="mod">
          <ac:chgData name="rahulkumar08945@gmail.com" userId="eaa8108a85f67eff" providerId="LiveId" clId="{54EF1D79-E478-4C67-9EB2-AE56EF51DF03}" dt="2023-06-25T13:23:55.570" v="1654"/>
          <ac:picMkLst>
            <pc:docMk/>
            <pc:sldMk cId="0" sldId="891"/>
            <ac:picMk id="128007" creationId="{B6C45E2A-5FB0-A7F2-CD9A-06F3B806B850}"/>
          </ac:picMkLst>
        </pc:picChg>
        <pc:picChg chg="mod">
          <ac:chgData name="rahulkumar08945@gmail.com" userId="eaa8108a85f67eff" providerId="LiveId" clId="{54EF1D79-E478-4C67-9EB2-AE56EF51DF03}" dt="2023-06-25T13:23:55.570" v="1654"/>
          <ac:picMkLst>
            <pc:docMk/>
            <pc:sldMk cId="0" sldId="891"/>
            <ac:picMk id="128008" creationId="{3801C10A-0941-10FC-BBCB-77C4CF79EDA8}"/>
          </ac:picMkLst>
        </pc:picChg>
        <pc:picChg chg="mod">
          <ac:chgData name="rahulkumar08945@gmail.com" userId="eaa8108a85f67eff" providerId="LiveId" clId="{54EF1D79-E478-4C67-9EB2-AE56EF51DF03}" dt="2023-06-25T13:23:55.570" v="1654"/>
          <ac:picMkLst>
            <pc:docMk/>
            <pc:sldMk cId="0" sldId="891"/>
            <ac:picMk id="128011" creationId="{089D2652-A12F-8FB4-F6E9-B425D3D3A02B}"/>
          </ac:picMkLst>
        </pc:picChg>
      </pc:sldChg>
      <pc:sldChg chg="modSp">
        <pc:chgData name="rahulkumar08945@gmail.com" userId="eaa8108a85f67eff" providerId="LiveId" clId="{54EF1D79-E478-4C67-9EB2-AE56EF51DF03}" dt="2023-06-25T13:23:55.570" v="1654"/>
        <pc:sldMkLst>
          <pc:docMk/>
          <pc:sldMk cId="0" sldId="892"/>
        </pc:sldMkLst>
        <pc:spChg chg="mod">
          <ac:chgData name="rahulkumar08945@gmail.com" userId="eaa8108a85f67eff" providerId="LiveId" clId="{54EF1D79-E478-4C67-9EB2-AE56EF51DF03}" dt="2023-06-25T13:23:55.570" v="1654"/>
          <ac:spMkLst>
            <pc:docMk/>
            <pc:sldMk cId="0" sldId="892"/>
            <ac:spMk id="129027" creationId="{777702A5-C4CA-BA6C-9B6F-FB111CEAB5A6}"/>
          </ac:spMkLst>
        </pc:spChg>
        <pc:spChg chg="mod">
          <ac:chgData name="rahulkumar08945@gmail.com" userId="eaa8108a85f67eff" providerId="LiveId" clId="{54EF1D79-E478-4C67-9EB2-AE56EF51DF03}" dt="2023-06-25T13:23:55.570" v="1654"/>
          <ac:spMkLst>
            <pc:docMk/>
            <pc:sldMk cId="0" sldId="892"/>
            <ac:spMk id="129028" creationId="{7BB6B5D2-285D-60FD-D089-1CCE9D57A1B1}"/>
          </ac:spMkLst>
        </pc:spChg>
        <pc:spChg chg="mod">
          <ac:chgData name="rahulkumar08945@gmail.com" userId="eaa8108a85f67eff" providerId="LiveId" clId="{54EF1D79-E478-4C67-9EB2-AE56EF51DF03}" dt="2023-06-25T13:23:55.570" v="1654"/>
          <ac:spMkLst>
            <pc:docMk/>
            <pc:sldMk cId="0" sldId="892"/>
            <ac:spMk id="129029" creationId="{204C7DBD-C821-F9B7-825D-F00F6F7FB318}"/>
          </ac:spMkLst>
        </pc:spChg>
        <pc:spChg chg="mod">
          <ac:chgData name="rahulkumar08945@gmail.com" userId="eaa8108a85f67eff" providerId="LiveId" clId="{54EF1D79-E478-4C67-9EB2-AE56EF51DF03}" dt="2023-06-25T13:23:55.570" v="1654"/>
          <ac:spMkLst>
            <pc:docMk/>
            <pc:sldMk cId="0" sldId="892"/>
            <ac:spMk id="129032" creationId="{E73161E9-12E8-0C76-6DB1-E35FAF57E9B8}"/>
          </ac:spMkLst>
        </pc:spChg>
        <pc:spChg chg="mod">
          <ac:chgData name="rahulkumar08945@gmail.com" userId="eaa8108a85f67eff" providerId="LiveId" clId="{54EF1D79-E478-4C67-9EB2-AE56EF51DF03}" dt="2023-06-25T13:23:55.570" v="1654"/>
          <ac:spMkLst>
            <pc:docMk/>
            <pc:sldMk cId="0" sldId="892"/>
            <ac:spMk id="129034" creationId="{51225A22-4905-8827-1D56-75367A4043C0}"/>
          </ac:spMkLst>
        </pc:spChg>
        <pc:spChg chg="mod">
          <ac:chgData name="rahulkumar08945@gmail.com" userId="eaa8108a85f67eff" providerId="LiveId" clId="{54EF1D79-E478-4C67-9EB2-AE56EF51DF03}" dt="2023-06-25T13:23:55.570" v="1654"/>
          <ac:spMkLst>
            <pc:docMk/>
            <pc:sldMk cId="0" sldId="892"/>
            <ac:spMk id="129037" creationId="{066031A9-1BB3-C274-1762-F1AC1655F09F}"/>
          </ac:spMkLst>
        </pc:spChg>
        <pc:picChg chg="mod">
          <ac:chgData name="rahulkumar08945@gmail.com" userId="eaa8108a85f67eff" providerId="LiveId" clId="{54EF1D79-E478-4C67-9EB2-AE56EF51DF03}" dt="2023-06-25T13:23:55.570" v="1654"/>
          <ac:picMkLst>
            <pc:docMk/>
            <pc:sldMk cId="0" sldId="892"/>
            <ac:picMk id="24594" creationId="{08268AEB-4E88-0486-B54B-39A1C06BAD06}"/>
          </ac:picMkLst>
        </pc:picChg>
        <pc:picChg chg="mod">
          <ac:chgData name="rahulkumar08945@gmail.com" userId="eaa8108a85f67eff" providerId="LiveId" clId="{54EF1D79-E478-4C67-9EB2-AE56EF51DF03}" dt="2023-06-25T13:23:55.570" v="1654"/>
          <ac:picMkLst>
            <pc:docMk/>
            <pc:sldMk cId="0" sldId="892"/>
            <ac:picMk id="129026" creationId="{357A6799-4F13-59D6-7D64-C769A73BF841}"/>
          </ac:picMkLst>
        </pc:picChg>
        <pc:picChg chg="mod">
          <ac:chgData name="rahulkumar08945@gmail.com" userId="eaa8108a85f67eff" providerId="LiveId" clId="{54EF1D79-E478-4C67-9EB2-AE56EF51DF03}" dt="2023-06-25T13:23:55.570" v="1654"/>
          <ac:picMkLst>
            <pc:docMk/>
            <pc:sldMk cId="0" sldId="892"/>
            <ac:picMk id="129031" creationId="{2CFC29A7-D647-A09F-93B1-AF11BE78F9DE}"/>
          </ac:picMkLst>
        </pc:picChg>
        <pc:picChg chg="mod">
          <ac:chgData name="rahulkumar08945@gmail.com" userId="eaa8108a85f67eff" providerId="LiveId" clId="{54EF1D79-E478-4C67-9EB2-AE56EF51DF03}" dt="2023-06-25T13:23:55.570" v="1654"/>
          <ac:picMkLst>
            <pc:docMk/>
            <pc:sldMk cId="0" sldId="892"/>
            <ac:picMk id="129033" creationId="{D38B2EBE-DAE5-659A-4E57-A59A2A9E2878}"/>
          </ac:picMkLst>
        </pc:picChg>
        <pc:picChg chg="mod">
          <ac:chgData name="rahulkumar08945@gmail.com" userId="eaa8108a85f67eff" providerId="LiveId" clId="{54EF1D79-E478-4C67-9EB2-AE56EF51DF03}" dt="2023-06-25T13:23:55.570" v="1654"/>
          <ac:picMkLst>
            <pc:docMk/>
            <pc:sldMk cId="0" sldId="892"/>
            <ac:picMk id="129035" creationId="{76EE654B-0797-B4B0-AA7D-56A9DC17087E}"/>
          </ac:picMkLst>
        </pc:picChg>
        <pc:picChg chg="mod">
          <ac:chgData name="rahulkumar08945@gmail.com" userId="eaa8108a85f67eff" providerId="LiveId" clId="{54EF1D79-E478-4C67-9EB2-AE56EF51DF03}" dt="2023-06-25T13:23:55.570" v="1654"/>
          <ac:picMkLst>
            <pc:docMk/>
            <pc:sldMk cId="0" sldId="892"/>
            <ac:picMk id="129036" creationId="{8D0BA2AD-8A93-18DC-5563-8E733980611F}"/>
          </ac:picMkLst>
        </pc:picChg>
      </pc:sldChg>
      <pc:sldChg chg="modSp">
        <pc:chgData name="rahulkumar08945@gmail.com" userId="eaa8108a85f67eff" providerId="LiveId" clId="{54EF1D79-E478-4C67-9EB2-AE56EF51DF03}" dt="2023-06-25T13:23:55.570" v="1654"/>
        <pc:sldMkLst>
          <pc:docMk/>
          <pc:sldMk cId="0" sldId="893"/>
        </pc:sldMkLst>
        <pc:spChg chg="mod">
          <ac:chgData name="rahulkumar08945@gmail.com" userId="eaa8108a85f67eff" providerId="LiveId" clId="{54EF1D79-E478-4C67-9EB2-AE56EF51DF03}" dt="2023-06-25T13:23:55.570" v="1654"/>
          <ac:spMkLst>
            <pc:docMk/>
            <pc:sldMk cId="0" sldId="893"/>
            <ac:spMk id="130054" creationId="{78EB0DD5-7955-E516-259B-E734D7EE4966}"/>
          </ac:spMkLst>
        </pc:spChg>
        <pc:spChg chg="mod">
          <ac:chgData name="rahulkumar08945@gmail.com" userId="eaa8108a85f67eff" providerId="LiveId" clId="{54EF1D79-E478-4C67-9EB2-AE56EF51DF03}" dt="2023-06-25T13:23:55.570" v="1654"/>
          <ac:spMkLst>
            <pc:docMk/>
            <pc:sldMk cId="0" sldId="893"/>
            <ac:spMk id="130055" creationId="{78D860C4-0500-B7F1-12CE-B7BD79294584}"/>
          </ac:spMkLst>
        </pc:spChg>
        <pc:spChg chg="mod">
          <ac:chgData name="rahulkumar08945@gmail.com" userId="eaa8108a85f67eff" providerId="LiveId" clId="{54EF1D79-E478-4C67-9EB2-AE56EF51DF03}" dt="2023-06-25T13:23:55.570" v="1654"/>
          <ac:spMkLst>
            <pc:docMk/>
            <pc:sldMk cId="0" sldId="893"/>
            <ac:spMk id="130056" creationId="{D098CCB0-C573-6040-8178-F070ABEA1A20}"/>
          </ac:spMkLst>
        </pc:spChg>
        <pc:spChg chg="mod">
          <ac:chgData name="rahulkumar08945@gmail.com" userId="eaa8108a85f67eff" providerId="LiveId" clId="{54EF1D79-E478-4C67-9EB2-AE56EF51DF03}" dt="2023-06-25T13:23:55.570" v="1654"/>
          <ac:spMkLst>
            <pc:docMk/>
            <pc:sldMk cId="0" sldId="893"/>
            <ac:spMk id="130057" creationId="{A363992D-9E06-9C24-618C-B8B469B35CBB}"/>
          </ac:spMkLst>
        </pc:spChg>
        <pc:spChg chg="mod">
          <ac:chgData name="rahulkumar08945@gmail.com" userId="eaa8108a85f67eff" providerId="LiveId" clId="{54EF1D79-E478-4C67-9EB2-AE56EF51DF03}" dt="2023-06-25T13:23:55.570" v="1654"/>
          <ac:spMkLst>
            <pc:docMk/>
            <pc:sldMk cId="0" sldId="893"/>
            <ac:spMk id="130059" creationId="{0DA842EC-2A71-35A2-C26A-4E2B5BD48A7D}"/>
          </ac:spMkLst>
        </pc:spChg>
        <pc:spChg chg="mod">
          <ac:chgData name="rahulkumar08945@gmail.com" userId="eaa8108a85f67eff" providerId="LiveId" clId="{54EF1D79-E478-4C67-9EB2-AE56EF51DF03}" dt="2023-06-25T13:23:55.570" v="1654"/>
          <ac:spMkLst>
            <pc:docMk/>
            <pc:sldMk cId="0" sldId="893"/>
            <ac:spMk id="130060" creationId="{1EADF0C5-E1A1-459E-F47B-4CB35230DC1C}"/>
          </ac:spMkLst>
        </pc:spChg>
        <pc:picChg chg="mod">
          <ac:chgData name="rahulkumar08945@gmail.com" userId="eaa8108a85f67eff" providerId="LiveId" clId="{54EF1D79-E478-4C67-9EB2-AE56EF51DF03}" dt="2023-06-25T13:23:55.570" v="1654"/>
          <ac:picMkLst>
            <pc:docMk/>
            <pc:sldMk cId="0" sldId="893"/>
            <ac:picMk id="130050" creationId="{364F0864-3BE4-DE61-752A-E57C25506C4F}"/>
          </ac:picMkLst>
        </pc:picChg>
        <pc:picChg chg="mod">
          <ac:chgData name="rahulkumar08945@gmail.com" userId="eaa8108a85f67eff" providerId="LiveId" clId="{54EF1D79-E478-4C67-9EB2-AE56EF51DF03}" dt="2023-06-25T13:23:55.570" v="1654"/>
          <ac:picMkLst>
            <pc:docMk/>
            <pc:sldMk cId="0" sldId="893"/>
            <ac:picMk id="130051" creationId="{AD9C0069-2A26-0EA6-BF35-37E03DD5F234}"/>
          </ac:picMkLst>
        </pc:picChg>
        <pc:picChg chg="mod">
          <ac:chgData name="rahulkumar08945@gmail.com" userId="eaa8108a85f67eff" providerId="LiveId" clId="{54EF1D79-E478-4C67-9EB2-AE56EF51DF03}" dt="2023-06-25T13:23:55.570" v="1654"/>
          <ac:picMkLst>
            <pc:docMk/>
            <pc:sldMk cId="0" sldId="893"/>
            <ac:picMk id="130052" creationId="{550C7CE5-40AE-97C3-E44E-E1CA45D96400}"/>
          </ac:picMkLst>
        </pc:picChg>
        <pc:picChg chg="mod">
          <ac:chgData name="rahulkumar08945@gmail.com" userId="eaa8108a85f67eff" providerId="LiveId" clId="{54EF1D79-E478-4C67-9EB2-AE56EF51DF03}" dt="2023-06-25T13:23:55.570" v="1654"/>
          <ac:picMkLst>
            <pc:docMk/>
            <pc:sldMk cId="0" sldId="893"/>
            <ac:picMk id="130053" creationId="{DA47566C-2086-08A0-A5DF-4565C1050EDE}"/>
          </ac:picMkLst>
        </pc:picChg>
        <pc:picChg chg="mod">
          <ac:chgData name="rahulkumar08945@gmail.com" userId="eaa8108a85f67eff" providerId="LiveId" clId="{54EF1D79-E478-4C67-9EB2-AE56EF51DF03}" dt="2023-06-25T13:23:55.570" v="1654"/>
          <ac:picMkLst>
            <pc:docMk/>
            <pc:sldMk cId="0" sldId="893"/>
            <ac:picMk id="130058" creationId="{8984ED92-499A-48F1-85B2-E53C83BDF7BE}"/>
          </ac:picMkLst>
        </pc:picChg>
      </pc:sldChg>
      <pc:sldChg chg="modSp modNotes">
        <pc:chgData name="rahulkumar08945@gmail.com" userId="eaa8108a85f67eff" providerId="LiveId" clId="{54EF1D79-E478-4C67-9EB2-AE56EF51DF03}" dt="2023-06-25T13:23:55.570" v="1654"/>
        <pc:sldMkLst>
          <pc:docMk/>
          <pc:sldMk cId="0" sldId="894"/>
        </pc:sldMkLst>
        <pc:spChg chg="mod">
          <ac:chgData name="rahulkumar08945@gmail.com" userId="eaa8108a85f67eff" providerId="LiveId" clId="{54EF1D79-E478-4C67-9EB2-AE56EF51DF03}" dt="2023-06-25T13:23:55.570" v="1654"/>
          <ac:spMkLst>
            <pc:docMk/>
            <pc:sldMk cId="0" sldId="894"/>
            <ac:spMk id="131077" creationId="{C143BE36-CD6D-E575-76FF-490D25BDF46E}"/>
          </ac:spMkLst>
        </pc:spChg>
        <pc:spChg chg="mod">
          <ac:chgData name="rahulkumar08945@gmail.com" userId="eaa8108a85f67eff" providerId="LiveId" clId="{54EF1D79-E478-4C67-9EB2-AE56EF51DF03}" dt="2023-06-25T13:23:55.570" v="1654"/>
          <ac:spMkLst>
            <pc:docMk/>
            <pc:sldMk cId="0" sldId="894"/>
            <ac:spMk id="131078" creationId="{75CA8EF2-5679-EBAB-33D6-BE4C81F4E8A6}"/>
          </ac:spMkLst>
        </pc:spChg>
        <pc:spChg chg="mod">
          <ac:chgData name="rahulkumar08945@gmail.com" userId="eaa8108a85f67eff" providerId="LiveId" clId="{54EF1D79-E478-4C67-9EB2-AE56EF51DF03}" dt="2023-06-25T13:23:55.570" v="1654"/>
          <ac:spMkLst>
            <pc:docMk/>
            <pc:sldMk cId="0" sldId="894"/>
            <ac:spMk id="131079" creationId="{4249E0B3-AC1D-79B5-9D3F-27FE3F4FC8D7}"/>
          </ac:spMkLst>
        </pc:spChg>
        <pc:spChg chg="mod">
          <ac:chgData name="rahulkumar08945@gmail.com" userId="eaa8108a85f67eff" providerId="LiveId" clId="{54EF1D79-E478-4C67-9EB2-AE56EF51DF03}" dt="2023-06-25T13:23:55.570" v="1654"/>
          <ac:spMkLst>
            <pc:docMk/>
            <pc:sldMk cId="0" sldId="894"/>
            <ac:spMk id="131080" creationId="{2451C96D-C7DA-93F4-4A1B-356D29153A5C}"/>
          </ac:spMkLst>
        </pc:spChg>
        <pc:picChg chg="mod">
          <ac:chgData name="rahulkumar08945@gmail.com" userId="eaa8108a85f67eff" providerId="LiveId" clId="{54EF1D79-E478-4C67-9EB2-AE56EF51DF03}" dt="2023-06-25T13:23:55.570" v="1654"/>
          <ac:picMkLst>
            <pc:docMk/>
            <pc:sldMk cId="0" sldId="894"/>
            <ac:picMk id="131074" creationId="{951583B1-7264-CE65-509F-51867255582E}"/>
          </ac:picMkLst>
        </pc:picChg>
        <pc:picChg chg="mod">
          <ac:chgData name="rahulkumar08945@gmail.com" userId="eaa8108a85f67eff" providerId="LiveId" clId="{54EF1D79-E478-4C67-9EB2-AE56EF51DF03}" dt="2023-06-25T13:23:55.570" v="1654"/>
          <ac:picMkLst>
            <pc:docMk/>
            <pc:sldMk cId="0" sldId="894"/>
            <ac:picMk id="131075" creationId="{D8D2D303-F974-8678-9740-E83579CA9D96}"/>
          </ac:picMkLst>
        </pc:picChg>
        <pc:picChg chg="mod">
          <ac:chgData name="rahulkumar08945@gmail.com" userId="eaa8108a85f67eff" providerId="LiveId" clId="{54EF1D79-E478-4C67-9EB2-AE56EF51DF03}" dt="2023-06-25T13:23:55.570" v="1654"/>
          <ac:picMkLst>
            <pc:docMk/>
            <pc:sldMk cId="0" sldId="894"/>
            <ac:picMk id="131076" creationId="{66054DC9-8952-5ACE-889A-C065E599482C}"/>
          </ac:picMkLst>
        </pc:picChg>
        <pc:picChg chg="mod">
          <ac:chgData name="rahulkumar08945@gmail.com" userId="eaa8108a85f67eff" providerId="LiveId" clId="{54EF1D79-E478-4C67-9EB2-AE56EF51DF03}" dt="2023-06-25T13:23:55.570" v="1654"/>
          <ac:picMkLst>
            <pc:docMk/>
            <pc:sldMk cId="0" sldId="894"/>
            <ac:picMk id="131081" creationId="{8A6D73BB-52FE-0413-8AB3-D2F36AD140D3}"/>
          </ac:picMkLst>
        </pc:picChg>
      </pc:sldChg>
      <pc:sldChg chg="modSp">
        <pc:chgData name="rahulkumar08945@gmail.com" userId="eaa8108a85f67eff" providerId="LiveId" clId="{54EF1D79-E478-4C67-9EB2-AE56EF51DF03}" dt="2023-06-25T13:23:55.570" v="1654"/>
        <pc:sldMkLst>
          <pc:docMk/>
          <pc:sldMk cId="0" sldId="895"/>
        </pc:sldMkLst>
        <pc:spChg chg="mod">
          <ac:chgData name="rahulkumar08945@gmail.com" userId="eaa8108a85f67eff" providerId="LiveId" clId="{54EF1D79-E478-4C67-9EB2-AE56EF51DF03}" dt="2023-06-25T13:23:55.570" v="1654"/>
          <ac:spMkLst>
            <pc:docMk/>
            <pc:sldMk cId="0" sldId="895"/>
            <ac:spMk id="132101" creationId="{3D901285-9E81-1063-029D-84ECB115AF45}"/>
          </ac:spMkLst>
        </pc:spChg>
        <pc:spChg chg="mod">
          <ac:chgData name="rahulkumar08945@gmail.com" userId="eaa8108a85f67eff" providerId="LiveId" clId="{54EF1D79-E478-4C67-9EB2-AE56EF51DF03}" dt="2023-06-25T13:23:55.570" v="1654"/>
          <ac:spMkLst>
            <pc:docMk/>
            <pc:sldMk cId="0" sldId="895"/>
            <ac:spMk id="132102" creationId="{AB247C7A-0130-C3CD-657B-3531F8C4569A}"/>
          </ac:spMkLst>
        </pc:spChg>
        <pc:spChg chg="mod">
          <ac:chgData name="rahulkumar08945@gmail.com" userId="eaa8108a85f67eff" providerId="LiveId" clId="{54EF1D79-E478-4C67-9EB2-AE56EF51DF03}" dt="2023-06-25T13:23:55.570" v="1654"/>
          <ac:spMkLst>
            <pc:docMk/>
            <pc:sldMk cId="0" sldId="895"/>
            <ac:spMk id="132103" creationId="{B92B9DB4-580E-BD11-9F8E-A9E1A8E5EA08}"/>
          </ac:spMkLst>
        </pc:spChg>
        <pc:spChg chg="mod">
          <ac:chgData name="rahulkumar08945@gmail.com" userId="eaa8108a85f67eff" providerId="LiveId" clId="{54EF1D79-E478-4C67-9EB2-AE56EF51DF03}" dt="2023-06-25T13:23:55.570" v="1654"/>
          <ac:spMkLst>
            <pc:docMk/>
            <pc:sldMk cId="0" sldId="895"/>
            <ac:spMk id="132104" creationId="{4FDD35A5-51F0-48D9-555F-7D8078022CC2}"/>
          </ac:spMkLst>
        </pc:spChg>
        <pc:spChg chg="mod">
          <ac:chgData name="rahulkumar08945@gmail.com" userId="eaa8108a85f67eff" providerId="LiveId" clId="{54EF1D79-E478-4C67-9EB2-AE56EF51DF03}" dt="2023-06-25T13:23:55.570" v="1654"/>
          <ac:spMkLst>
            <pc:docMk/>
            <pc:sldMk cId="0" sldId="895"/>
            <ac:spMk id="132105" creationId="{7ACF8926-76EE-BC7D-404E-8D6F0695ABF7}"/>
          </ac:spMkLst>
        </pc:spChg>
        <pc:spChg chg="mod">
          <ac:chgData name="rahulkumar08945@gmail.com" userId="eaa8108a85f67eff" providerId="LiveId" clId="{54EF1D79-E478-4C67-9EB2-AE56EF51DF03}" dt="2023-06-25T13:23:55.570" v="1654"/>
          <ac:spMkLst>
            <pc:docMk/>
            <pc:sldMk cId="0" sldId="895"/>
            <ac:spMk id="132108" creationId="{07536648-80DC-5EC6-C7F2-784A2218F13F}"/>
          </ac:spMkLst>
        </pc:spChg>
        <pc:picChg chg="mod">
          <ac:chgData name="rahulkumar08945@gmail.com" userId="eaa8108a85f67eff" providerId="LiveId" clId="{54EF1D79-E478-4C67-9EB2-AE56EF51DF03}" dt="2023-06-25T13:23:55.570" v="1654"/>
          <ac:picMkLst>
            <pc:docMk/>
            <pc:sldMk cId="0" sldId="895"/>
            <ac:picMk id="132098" creationId="{4FC4CBEE-DCEA-F1CC-5EAC-CEAADA5076B0}"/>
          </ac:picMkLst>
        </pc:picChg>
        <pc:picChg chg="mod">
          <ac:chgData name="rahulkumar08945@gmail.com" userId="eaa8108a85f67eff" providerId="LiveId" clId="{54EF1D79-E478-4C67-9EB2-AE56EF51DF03}" dt="2023-06-25T13:23:55.570" v="1654"/>
          <ac:picMkLst>
            <pc:docMk/>
            <pc:sldMk cId="0" sldId="895"/>
            <ac:picMk id="132099" creationId="{101FBCED-1098-DEDB-3B9B-8A4B917A34BA}"/>
          </ac:picMkLst>
        </pc:picChg>
        <pc:picChg chg="mod">
          <ac:chgData name="rahulkumar08945@gmail.com" userId="eaa8108a85f67eff" providerId="LiveId" clId="{54EF1D79-E478-4C67-9EB2-AE56EF51DF03}" dt="2023-06-25T13:23:55.570" v="1654"/>
          <ac:picMkLst>
            <pc:docMk/>
            <pc:sldMk cId="0" sldId="895"/>
            <ac:picMk id="132100" creationId="{AD09CA75-4CDF-3817-A710-2157C20E094F}"/>
          </ac:picMkLst>
        </pc:picChg>
        <pc:picChg chg="mod">
          <ac:chgData name="rahulkumar08945@gmail.com" userId="eaa8108a85f67eff" providerId="LiveId" clId="{54EF1D79-E478-4C67-9EB2-AE56EF51DF03}" dt="2023-06-25T13:23:55.570" v="1654"/>
          <ac:picMkLst>
            <pc:docMk/>
            <pc:sldMk cId="0" sldId="895"/>
            <ac:picMk id="132106" creationId="{38FAA181-70C8-1D06-C5F6-DBD158D8E040}"/>
          </ac:picMkLst>
        </pc:picChg>
        <pc:picChg chg="mod">
          <ac:chgData name="rahulkumar08945@gmail.com" userId="eaa8108a85f67eff" providerId="LiveId" clId="{54EF1D79-E478-4C67-9EB2-AE56EF51DF03}" dt="2023-06-25T13:23:55.570" v="1654"/>
          <ac:picMkLst>
            <pc:docMk/>
            <pc:sldMk cId="0" sldId="895"/>
            <ac:picMk id="132107" creationId="{B89C3A24-109D-3741-B301-6201995BE82E}"/>
          </ac:picMkLst>
        </pc:picChg>
      </pc:sldChg>
      <pc:sldChg chg="modSp">
        <pc:chgData name="rahulkumar08945@gmail.com" userId="eaa8108a85f67eff" providerId="LiveId" clId="{54EF1D79-E478-4C67-9EB2-AE56EF51DF03}" dt="2023-06-25T13:23:55.570" v="1654"/>
        <pc:sldMkLst>
          <pc:docMk/>
          <pc:sldMk cId="0" sldId="897"/>
        </pc:sldMkLst>
        <pc:spChg chg="mod">
          <ac:chgData name="rahulkumar08945@gmail.com" userId="eaa8108a85f67eff" providerId="LiveId" clId="{54EF1D79-E478-4C67-9EB2-AE56EF51DF03}" dt="2023-06-25T13:23:55.570" v="1654"/>
          <ac:spMkLst>
            <pc:docMk/>
            <pc:sldMk cId="0" sldId="897"/>
            <ac:spMk id="133122" creationId="{99BBAE2D-D793-D220-26AF-46E15B028C38}"/>
          </ac:spMkLst>
        </pc:spChg>
        <pc:spChg chg="mod">
          <ac:chgData name="rahulkumar08945@gmail.com" userId="eaa8108a85f67eff" providerId="LiveId" clId="{54EF1D79-E478-4C67-9EB2-AE56EF51DF03}" dt="2023-06-25T13:23:55.570" v="1654"/>
          <ac:spMkLst>
            <pc:docMk/>
            <pc:sldMk cId="0" sldId="897"/>
            <ac:spMk id="133123" creationId="{51AB9999-2038-B60A-DD7B-929A1FA59BC2}"/>
          </ac:spMkLst>
        </pc:spChg>
        <pc:spChg chg="mod">
          <ac:chgData name="rahulkumar08945@gmail.com" userId="eaa8108a85f67eff" providerId="LiveId" clId="{54EF1D79-E478-4C67-9EB2-AE56EF51DF03}" dt="2023-06-25T13:23:55.570" v="1654"/>
          <ac:spMkLst>
            <pc:docMk/>
            <pc:sldMk cId="0" sldId="897"/>
            <ac:spMk id="133124" creationId="{0F85996F-7B58-0D49-50B5-555A31AE38CF}"/>
          </ac:spMkLst>
        </pc:spChg>
        <pc:spChg chg="mod">
          <ac:chgData name="rahulkumar08945@gmail.com" userId="eaa8108a85f67eff" providerId="LiveId" clId="{54EF1D79-E478-4C67-9EB2-AE56EF51DF03}" dt="2023-06-25T13:23:55.570" v="1654"/>
          <ac:spMkLst>
            <pc:docMk/>
            <pc:sldMk cId="0" sldId="897"/>
            <ac:spMk id="133125" creationId="{6997FC06-C68A-116D-83C8-6382467D318F}"/>
          </ac:spMkLst>
        </pc:spChg>
        <pc:spChg chg="mod">
          <ac:chgData name="rahulkumar08945@gmail.com" userId="eaa8108a85f67eff" providerId="LiveId" clId="{54EF1D79-E478-4C67-9EB2-AE56EF51DF03}" dt="2023-06-25T13:23:55.570" v="1654"/>
          <ac:spMkLst>
            <pc:docMk/>
            <pc:sldMk cId="0" sldId="897"/>
            <ac:spMk id="133126" creationId="{97FEA824-F655-F36F-421F-460DAE9DDDB3}"/>
          </ac:spMkLst>
        </pc:spChg>
        <pc:spChg chg="mod">
          <ac:chgData name="rahulkumar08945@gmail.com" userId="eaa8108a85f67eff" providerId="LiveId" clId="{54EF1D79-E478-4C67-9EB2-AE56EF51DF03}" dt="2023-06-25T13:23:55.570" v="1654"/>
          <ac:spMkLst>
            <pc:docMk/>
            <pc:sldMk cId="0" sldId="897"/>
            <ac:spMk id="133131" creationId="{368A125E-12B6-43CE-E0F0-A1353F3C8D4C}"/>
          </ac:spMkLst>
        </pc:spChg>
        <pc:picChg chg="mod">
          <ac:chgData name="rahulkumar08945@gmail.com" userId="eaa8108a85f67eff" providerId="LiveId" clId="{54EF1D79-E478-4C67-9EB2-AE56EF51DF03}" dt="2023-06-25T13:23:55.570" v="1654"/>
          <ac:picMkLst>
            <pc:docMk/>
            <pc:sldMk cId="0" sldId="897"/>
            <ac:picMk id="133127" creationId="{4B86C191-1B79-CD36-9010-7FBDE91A7AF1}"/>
          </ac:picMkLst>
        </pc:picChg>
        <pc:picChg chg="mod">
          <ac:chgData name="rahulkumar08945@gmail.com" userId="eaa8108a85f67eff" providerId="LiveId" clId="{54EF1D79-E478-4C67-9EB2-AE56EF51DF03}" dt="2023-06-25T13:23:55.570" v="1654"/>
          <ac:picMkLst>
            <pc:docMk/>
            <pc:sldMk cId="0" sldId="897"/>
            <ac:picMk id="133128" creationId="{6C3AB99A-16FC-6699-760F-7279D4A26951}"/>
          </ac:picMkLst>
        </pc:picChg>
        <pc:picChg chg="mod">
          <ac:chgData name="rahulkumar08945@gmail.com" userId="eaa8108a85f67eff" providerId="LiveId" clId="{54EF1D79-E478-4C67-9EB2-AE56EF51DF03}" dt="2023-06-25T13:23:55.570" v="1654"/>
          <ac:picMkLst>
            <pc:docMk/>
            <pc:sldMk cId="0" sldId="897"/>
            <ac:picMk id="133129" creationId="{EA9A84C3-B9C7-615A-3AD7-60D6164BD64F}"/>
          </ac:picMkLst>
        </pc:picChg>
        <pc:picChg chg="mod">
          <ac:chgData name="rahulkumar08945@gmail.com" userId="eaa8108a85f67eff" providerId="LiveId" clId="{54EF1D79-E478-4C67-9EB2-AE56EF51DF03}" dt="2023-06-25T13:23:55.570" v="1654"/>
          <ac:picMkLst>
            <pc:docMk/>
            <pc:sldMk cId="0" sldId="897"/>
            <ac:picMk id="133130" creationId="{E9CE4F4F-D528-1770-EB6D-D221F4439B7F}"/>
          </ac:picMkLst>
        </pc:picChg>
      </pc:sldChg>
      <pc:sldChg chg="modSp">
        <pc:chgData name="rahulkumar08945@gmail.com" userId="eaa8108a85f67eff" providerId="LiveId" clId="{54EF1D79-E478-4C67-9EB2-AE56EF51DF03}" dt="2023-06-25T13:23:55.570" v="1654"/>
        <pc:sldMkLst>
          <pc:docMk/>
          <pc:sldMk cId="0" sldId="898"/>
        </pc:sldMkLst>
        <pc:spChg chg="mod">
          <ac:chgData name="rahulkumar08945@gmail.com" userId="eaa8108a85f67eff" providerId="LiveId" clId="{54EF1D79-E478-4C67-9EB2-AE56EF51DF03}" dt="2023-06-25T13:23:55.570" v="1654"/>
          <ac:spMkLst>
            <pc:docMk/>
            <pc:sldMk cId="0" sldId="898"/>
            <ac:spMk id="6" creationId="{C23D03E4-187F-A439-9882-040C770DF01D}"/>
          </ac:spMkLst>
        </pc:spChg>
        <pc:spChg chg="mod">
          <ac:chgData name="rahulkumar08945@gmail.com" userId="eaa8108a85f67eff" providerId="LiveId" clId="{54EF1D79-E478-4C67-9EB2-AE56EF51DF03}" dt="2023-06-25T13:23:55.570" v="1654"/>
          <ac:spMkLst>
            <pc:docMk/>
            <pc:sldMk cId="0" sldId="898"/>
            <ac:spMk id="250" creationId="{983E2476-2AB7-D26A-539F-F0B892D86F04}"/>
          </ac:spMkLst>
        </pc:spChg>
        <pc:picChg chg="mod">
          <ac:chgData name="rahulkumar08945@gmail.com" userId="eaa8108a85f67eff" providerId="LiveId" clId="{54EF1D79-E478-4C67-9EB2-AE56EF51DF03}" dt="2023-06-25T13:23:55.570" v="1654"/>
          <ac:picMkLst>
            <pc:docMk/>
            <pc:sldMk cId="0" sldId="898"/>
            <ac:picMk id="66565" creationId="{FE8163D4-B497-8277-B9F4-8B9B349A14AC}"/>
          </ac:picMkLst>
        </pc:picChg>
        <pc:picChg chg="mod">
          <ac:chgData name="rahulkumar08945@gmail.com" userId="eaa8108a85f67eff" providerId="LiveId" clId="{54EF1D79-E478-4C67-9EB2-AE56EF51DF03}" dt="2023-06-25T13:23:55.570" v="1654"/>
          <ac:picMkLst>
            <pc:docMk/>
            <pc:sldMk cId="0" sldId="898"/>
            <ac:picMk id="136195" creationId="{59D0CF43-FC74-5531-EEF0-7361CC658DB3}"/>
          </ac:picMkLst>
        </pc:picChg>
      </pc:sldChg>
      <pc:sldChg chg="modSp add">
        <pc:chgData name="rahulkumar08945@gmail.com" userId="eaa8108a85f67eff" providerId="LiveId" clId="{54EF1D79-E478-4C67-9EB2-AE56EF51DF03}" dt="2023-06-25T13:23:55.570" v="1654"/>
        <pc:sldMkLst>
          <pc:docMk/>
          <pc:sldMk cId="2358528597" sldId="944"/>
        </pc:sldMkLst>
        <pc:spChg chg="mod">
          <ac:chgData name="rahulkumar08945@gmail.com" userId="eaa8108a85f67eff" providerId="LiveId" clId="{54EF1D79-E478-4C67-9EB2-AE56EF51DF03}" dt="2023-06-25T13:23:55.570" v="1654"/>
          <ac:spMkLst>
            <pc:docMk/>
            <pc:sldMk cId="2358528597" sldId="944"/>
            <ac:spMk id="2051" creationId="{CA40CAE9-21A7-C3BB-7343-4D75F7B89B0F}"/>
          </ac:spMkLst>
        </pc:spChg>
        <pc:spChg chg="mod">
          <ac:chgData name="rahulkumar08945@gmail.com" userId="eaa8108a85f67eff" providerId="LiveId" clId="{54EF1D79-E478-4C67-9EB2-AE56EF51DF03}" dt="2023-06-25T13:23:55.570" v="1654"/>
          <ac:spMkLst>
            <pc:docMk/>
            <pc:sldMk cId="2358528597" sldId="944"/>
            <ac:spMk id="2056" creationId="{C35173D8-6977-F332-F6F6-632D3B089F88}"/>
          </ac:spMkLst>
        </pc:spChg>
        <pc:spChg chg="mod">
          <ac:chgData name="rahulkumar08945@gmail.com" userId="eaa8108a85f67eff" providerId="LiveId" clId="{54EF1D79-E478-4C67-9EB2-AE56EF51DF03}" dt="2023-06-25T13:23:55.570" v="1654"/>
          <ac:spMkLst>
            <pc:docMk/>
            <pc:sldMk cId="2358528597" sldId="944"/>
            <ac:spMk id="2058" creationId="{3194DD4E-2AB6-8180-DF65-9E0F0EEE37D6}"/>
          </ac:spMkLst>
        </pc:spChg>
        <pc:spChg chg="mod">
          <ac:chgData name="rahulkumar08945@gmail.com" userId="eaa8108a85f67eff" providerId="LiveId" clId="{54EF1D79-E478-4C67-9EB2-AE56EF51DF03}" dt="2023-06-25T13:23:55.570" v="1654"/>
          <ac:spMkLst>
            <pc:docMk/>
            <pc:sldMk cId="2358528597" sldId="944"/>
            <ac:spMk id="2059" creationId="{01EA7383-0B96-CBDC-BE98-98903C6BC286}"/>
          </ac:spMkLst>
        </pc:spChg>
        <pc:spChg chg="mod">
          <ac:chgData name="rahulkumar08945@gmail.com" userId="eaa8108a85f67eff" providerId="LiveId" clId="{54EF1D79-E478-4C67-9EB2-AE56EF51DF03}" dt="2023-06-25T13:23:55.570" v="1654"/>
          <ac:spMkLst>
            <pc:docMk/>
            <pc:sldMk cId="2358528597" sldId="944"/>
            <ac:spMk id="2060" creationId="{93FAEEBC-01C4-F5A3-40DC-F03372924491}"/>
          </ac:spMkLst>
        </pc:spChg>
        <pc:spChg chg="mod">
          <ac:chgData name="rahulkumar08945@gmail.com" userId="eaa8108a85f67eff" providerId="LiveId" clId="{54EF1D79-E478-4C67-9EB2-AE56EF51DF03}" dt="2023-06-25T13:23:55.570" v="1654"/>
          <ac:spMkLst>
            <pc:docMk/>
            <pc:sldMk cId="2358528597" sldId="944"/>
            <ac:spMk id="2061" creationId="{AB934714-F3F9-B40E-4AF4-BDA840C30946}"/>
          </ac:spMkLst>
        </pc:spChg>
        <pc:spChg chg="mod">
          <ac:chgData name="rahulkumar08945@gmail.com" userId="eaa8108a85f67eff" providerId="LiveId" clId="{54EF1D79-E478-4C67-9EB2-AE56EF51DF03}" dt="2023-06-25T13:23:55.570" v="1654"/>
          <ac:spMkLst>
            <pc:docMk/>
            <pc:sldMk cId="2358528597" sldId="944"/>
            <ac:spMk id="2062" creationId="{79787433-64A4-FF0F-64E7-F48DB7F68880}"/>
          </ac:spMkLst>
        </pc:spChg>
        <pc:spChg chg="mod">
          <ac:chgData name="rahulkumar08945@gmail.com" userId="eaa8108a85f67eff" providerId="LiveId" clId="{54EF1D79-E478-4C67-9EB2-AE56EF51DF03}" dt="2023-06-25T13:23:55.570" v="1654"/>
          <ac:spMkLst>
            <pc:docMk/>
            <pc:sldMk cId="2358528597" sldId="944"/>
            <ac:spMk id="2063" creationId="{8D75ABD7-BE75-C917-1BA5-BD021A2AE90D}"/>
          </ac:spMkLst>
        </pc:spChg>
        <pc:spChg chg="mod">
          <ac:chgData name="rahulkumar08945@gmail.com" userId="eaa8108a85f67eff" providerId="LiveId" clId="{54EF1D79-E478-4C67-9EB2-AE56EF51DF03}" dt="2023-06-25T13:23:55.570" v="1654"/>
          <ac:spMkLst>
            <pc:docMk/>
            <pc:sldMk cId="2358528597" sldId="944"/>
            <ac:spMk id="2064" creationId="{97C0C572-0D72-B3A2-EF9E-657FF318F13C}"/>
          </ac:spMkLst>
        </pc:spChg>
        <pc:spChg chg="mod">
          <ac:chgData name="rahulkumar08945@gmail.com" userId="eaa8108a85f67eff" providerId="LiveId" clId="{54EF1D79-E478-4C67-9EB2-AE56EF51DF03}" dt="2023-06-25T13:23:55.570" v="1654"/>
          <ac:spMkLst>
            <pc:docMk/>
            <pc:sldMk cId="2358528597" sldId="944"/>
            <ac:spMk id="2065" creationId="{B1DE1A13-FA38-AD50-D8A7-041E7545F164}"/>
          </ac:spMkLst>
        </pc:spChg>
        <pc:spChg chg="mod">
          <ac:chgData name="rahulkumar08945@gmail.com" userId="eaa8108a85f67eff" providerId="LiveId" clId="{54EF1D79-E478-4C67-9EB2-AE56EF51DF03}" dt="2023-06-25T13:23:55.570" v="1654"/>
          <ac:spMkLst>
            <pc:docMk/>
            <pc:sldMk cId="2358528597" sldId="944"/>
            <ac:spMk id="2066" creationId="{8C466D23-9DD9-8C23-C71D-7366213591E7}"/>
          </ac:spMkLst>
        </pc:spChg>
        <pc:spChg chg="mod">
          <ac:chgData name="rahulkumar08945@gmail.com" userId="eaa8108a85f67eff" providerId="LiveId" clId="{54EF1D79-E478-4C67-9EB2-AE56EF51DF03}" dt="2023-06-25T13:23:55.570" v="1654"/>
          <ac:spMkLst>
            <pc:docMk/>
            <pc:sldMk cId="2358528597" sldId="944"/>
            <ac:spMk id="2067" creationId="{6876A53E-4C00-E275-87B3-63845AC7D2BD}"/>
          </ac:spMkLst>
        </pc:spChg>
        <pc:spChg chg="mod">
          <ac:chgData name="rahulkumar08945@gmail.com" userId="eaa8108a85f67eff" providerId="LiveId" clId="{54EF1D79-E478-4C67-9EB2-AE56EF51DF03}" dt="2023-06-25T13:23:55.570" v="1654"/>
          <ac:spMkLst>
            <pc:docMk/>
            <pc:sldMk cId="2358528597" sldId="944"/>
            <ac:spMk id="2068" creationId="{72EF4CA2-EAC3-2F4E-0BFB-AF322284EC10}"/>
          </ac:spMkLst>
        </pc:spChg>
        <pc:spChg chg="mod">
          <ac:chgData name="rahulkumar08945@gmail.com" userId="eaa8108a85f67eff" providerId="LiveId" clId="{54EF1D79-E478-4C67-9EB2-AE56EF51DF03}" dt="2023-06-25T13:23:55.570" v="1654"/>
          <ac:spMkLst>
            <pc:docMk/>
            <pc:sldMk cId="2358528597" sldId="944"/>
            <ac:spMk id="2069" creationId="{8AF2517A-27E3-214F-1D45-928A323FECA8}"/>
          </ac:spMkLst>
        </pc:spChg>
        <pc:spChg chg="mod">
          <ac:chgData name="rahulkumar08945@gmail.com" userId="eaa8108a85f67eff" providerId="LiveId" clId="{54EF1D79-E478-4C67-9EB2-AE56EF51DF03}" dt="2023-06-25T13:23:55.570" v="1654"/>
          <ac:spMkLst>
            <pc:docMk/>
            <pc:sldMk cId="2358528597" sldId="944"/>
            <ac:spMk id="2070" creationId="{6732AC1B-46C5-42E3-9B6F-739BDC0D9BBD}"/>
          </ac:spMkLst>
        </pc:spChg>
        <pc:spChg chg="mod">
          <ac:chgData name="rahulkumar08945@gmail.com" userId="eaa8108a85f67eff" providerId="LiveId" clId="{54EF1D79-E478-4C67-9EB2-AE56EF51DF03}" dt="2023-06-25T13:23:55.570" v="1654"/>
          <ac:spMkLst>
            <pc:docMk/>
            <pc:sldMk cId="2358528597" sldId="944"/>
            <ac:spMk id="2071" creationId="{2C4C9E4D-BD84-ED3E-B07E-94256FDE8224}"/>
          </ac:spMkLst>
        </pc:spChg>
        <pc:spChg chg="mod">
          <ac:chgData name="rahulkumar08945@gmail.com" userId="eaa8108a85f67eff" providerId="LiveId" clId="{54EF1D79-E478-4C67-9EB2-AE56EF51DF03}" dt="2023-06-25T13:23:55.570" v="1654"/>
          <ac:spMkLst>
            <pc:docMk/>
            <pc:sldMk cId="2358528597" sldId="944"/>
            <ac:spMk id="2072" creationId="{124BB60D-5892-073F-DC94-A8BB026FFBF8}"/>
          </ac:spMkLst>
        </pc:spChg>
        <pc:spChg chg="mod">
          <ac:chgData name="rahulkumar08945@gmail.com" userId="eaa8108a85f67eff" providerId="LiveId" clId="{54EF1D79-E478-4C67-9EB2-AE56EF51DF03}" dt="2023-06-25T13:23:55.570" v="1654"/>
          <ac:spMkLst>
            <pc:docMk/>
            <pc:sldMk cId="2358528597" sldId="944"/>
            <ac:spMk id="2077" creationId="{A1F92017-C921-87FB-EC46-116E075C642E}"/>
          </ac:spMkLst>
        </pc:spChg>
        <pc:spChg chg="mod">
          <ac:chgData name="rahulkumar08945@gmail.com" userId="eaa8108a85f67eff" providerId="LiveId" clId="{54EF1D79-E478-4C67-9EB2-AE56EF51DF03}" dt="2023-06-25T13:23:55.570" v="1654"/>
          <ac:spMkLst>
            <pc:docMk/>
            <pc:sldMk cId="2358528597" sldId="944"/>
            <ac:spMk id="2078" creationId="{AF1C5BE8-67C6-CEE4-2B3F-FED9735BD942}"/>
          </ac:spMkLst>
        </pc:spChg>
        <pc:spChg chg="mod">
          <ac:chgData name="rahulkumar08945@gmail.com" userId="eaa8108a85f67eff" providerId="LiveId" clId="{54EF1D79-E478-4C67-9EB2-AE56EF51DF03}" dt="2023-06-25T13:23:55.570" v="1654"/>
          <ac:spMkLst>
            <pc:docMk/>
            <pc:sldMk cId="2358528597" sldId="944"/>
            <ac:spMk id="2079" creationId="{9CEC7C2C-CC4B-714D-15A7-22853B54C936}"/>
          </ac:spMkLst>
        </pc:spChg>
        <pc:spChg chg="mod">
          <ac:chgData name="rahulkumar08945@gmail.com" userId="eaa8108a85f67eff" providerId="LiveId" clId="{54EF1D79-E478-4C67-9EB2-AE56EF51DF03}" dt="2023-06-25T13:23:55.570" v="1654"/>
          <ac:spMkLst>
            <pc:docMk/>
            <pc:sldMk cId="2358528597" sldId="944"/>
            <ac:spMk id="2080" creationId="{0DB87865-B683-C86F-D735-2B46E4852EEC}"/>
          </ac:spMkLst>
        </pc:spChg>
        <pc:spChg chg="mod">
          <ac:chgData name="rahulkumar08945@gmail.com" userId="eaa8108a85f67eff" providerId="LiveId" clId="{54EF1D79-E478-4C67-9EB2-AE56EF51DF03}" dt="2023-06-25T13:23:55.570" v="1654"/>
          <ac:spMkLst>
            <pc:docMk/>
            <pc:sldMk cId="2358528597" sldId="944"/>
            <ac:spMk id="2081" creationId="{6DEBCA6F-73D0-A875-ED28-B86603EC4EEA}"/>
          </ac:spMkLst>
        </pc:spChg>
        <pc:spChg chg="mod">
          <ac:chgData name="rahulkumar08945@gmail.com" userId="eaa8108a85f67eff" providerId="LiveId" clId="{54EF1D79-E478-4C67-9EB2-AE56EF51DF03}" dt="2023-06-25T13:23:55.570" v="1654"/>
          <ac:spMkLst>
            <pc:docMk/>
            <pc:sldMk cId="2358528597" sldId="944"/>
            <ac:spMk id="2082" creationId="{C0D49141-59F5-5853-B8FF-BFC2A14F1D65}"/>
          </ac:spMkLst>
        </pc:spChg>
        <pc:spChg chg="mod">
          <ac:chgData name="rahulkumar08945@gmail.com" userId="eaa8108a85f67eff" providerId="LiveId" clId="{54EF1D79-E478-4C67-9EB2-AE56EF51DF03}" dt="2023-06-25T13:23:55.570" v="1654"/>
          <ac:spMkLst>
            <pc:docMk/>
            <pc:sldMk cId="2358528597" sldId="944"/>
            <ac:spMk id="2083" creationId="{64B96937-094E-16C4-1611-E4B7EB208BB8}"/>
          </ac:spMkLst>
        </pc:spChg>
        <pc:spChg chg="mod">
          <ac:chgData name="rahulkumar08945@gmail.com" userId="eaa8108a85f67eff" providerId="LiveId" clId="{54EF1D79-E478-4C67-9EB2-AE56EF51DF03}" dt="2023-06-25T13:23:55.570" v="1654"/>
          <ac:spMkLst>
            <pc:docMk/>
            <pc:sldMk cId="2358528597" sldId="944"/>
            <ac:spMk id="2084" creationId="{B085FF62-CDA2-4681-0187-5D20D87D0E8D}"/>
          </ac:spMkLst>
        </pc:spChg>
        <pc:spChg chg="mod">
          <ac:chgData name="rahulkumar08945@gmail.com" userId="eaa8108a85f67eff" providerId="LiveId" clId="{54EF1D79-E478-4C67-9EB2-AE56EF51DF03}" dt="2023-06-25T13:23:55.570" v="1654"/>
          <ac:spMkLst>
            <pc:docMk/>
            <pc:sldMk cId="2358528597" sldId="944"/>
            <ac:spMk id="2085" creationId="{3811CF49-B478-D06A-6EF8-FC02DC5E8DC3}"/>
          </ac:spMkLst>
        </pc:spChg>
        <pc:spChg chg="mod">
          <ac:chgData name="rahulkumar08945@gmail.com" userId="eaa8108a85f67eff" providerId="LiveId" clId="{54EF1D79-E478-4C67-9EB2-AE56EF51DF03}" dt="2023-06-25T13:23:55.570" v="1654"/>
          <ac:spMkLst>
            <pc:docMk/>
            <pc:sldMk cId="2358528597" sldId="944"/>
            <ac:spMk id="2086" creationId="{80BF3246-CBD3-254C-D6B9-1BEE6B43A90E}"/>
          </ac:spMkLst>
        </pc:spChg>
        <pc:spChg chg="mod">
          <ac:chgData name="rahulkumar08945@gmail.com" userId="eaa8108a85f67eff" providerId="LiveId" clId="{54EF1D79-E478-4C67-9EB2-AE56EF51DF03}" dt="2023-06-25T13:23:55.570" v="1654"/>
          <ac:spMkLst>
            <pc:docMk/>
            <pc:sldMk cId="2358528597" sldId="944"/>
            <ac:spMk id="2087" creationId="{200F05D4-E98F-7E9E-7E74-E5B43389ED74}"/>
          </ac:spMkLst>
        </pc:spChg>
        <pc:spChg chg="mod">
          <ac:chgData name="rahulkumar08945@gmail.com" userId="eaa8108a85f67eff" providerId="LiveId" clId="{54EF1D79-E478-4C67-9EB2-AE56EF51DF03}" dt="2023-06-25T13:23:55.570" v="1654"/>
          <ac:spMkLst>
            <pc:docMk/>
            <pc:sldMk cId="2358528597" sldId="944"/>
            <ac:spMk id="2088" creationId="{6DAEB656-4DDA-FCA0-096C-FD148AA4F335}"/>
          </ac:spMkLst>
        </pc:spChg>
        <pc:spChg chg="mod">
          <ac:chgData name="rahulkumar08945@gmail.com" userId="eaa8108a85f67eff" providerId="LiveId" clId="{54EF1D79-E478-4C67-9EB2-AE56EF51DF03}" dt="2023-06-25T13:23:55.570" v="1654"/>
          <ac:spMkLst>
            <pc:docMk/>
            <pc:sldMk cId="2358528597" sldId="944"/>
            <ac:spMk id="2089" creationId="{6F3EA1DB-3FF1-1210-B006-F04E5C9D230F}"/>
          </ac:spMkLst>
        </pc:spChg>
        <pc:spChg chg="mod">
          <ac:chgData name="rahulkumar08945@gmail.com" userId="eaa8108a85f67eff" providerId="LiveId" clId="{54EF1D79-E478-4C67-9EB2-AE56EF51DF03}" dt="2023-06-25T13:23:55.570" v="1654"/>
          <ac:spMkLst>
            <pc:docMk/>
            <pc:sldMk cId="2358528597" sldId="944"/>
            <ac:spMk id="2090" creationId="{22E7EA6D-4F2D-06B9-969D-1E7419C8DB43}"/>
          </ac:spMkLst>
        </pc:spChg>
        <pc:spChg chg="mod">
          <ac:chgData name="rahulkumar08945@gmail.com" userId="eaa8108a85f67eff" providerId="LiveId" clId="{54EF1D79-E478-4C67-9EB2-AE56EF51DF03}" dt="2023-06-25T13:23:55.570" v="1654"/>
          <ac:spMkLst>
            <pc:docMk/>
            <pc:sldMk cId="2358528597" sldId="944"/>
            <ac:spMk id="2091" creationId="{06006598-3EF6-3190-D0D9-9DBB0F856F5C}"/>
          </ac:spMkLst>
        </pc:spChg>
        <pc:spChg chg="mod">
          <ac:chgData name="rahulkumar08945@gmail.com" userId="eaa8108a85f67eff" providerId="LiveId" clId="{54EF1D79-E478-4C67-9EB2-AE56EF51DF03}" dt="2023-06-25T13:23:55.570" v="1654"/>
          <ac:spMkLst>
            <pc:docMk/>
            <pc:sldMk cId="2358528597" sldId="944"/>
            <ac:spMk id="2092" creationId="{87523FB8-39E8-F990-D679-25AFDF0C7815}"/>
          </ac:spMkLst>
        </pc:spChg>
        <pc:grpChg chg="mod">
          <ac:chgData name="rahulkumar08945@gmail.com" userId="eaa8108a85f67eff" providerId="LiveId" clId="{54EF1D79-E478-4C67-9EB2-AE56EF51DF03}" dt="2023-06-25T13:23:55.570" v="1654"/>
          <ac:grpSpMkLst>
            <pc:docMk/>
            <pc:sldMk cId="2358528597" sldId="944"/>
            <ac:grpSpMk id="2052" creationId="{F900F488-523E-63E5-4A60-55008CBCE5E9}"/>
          </ac:grpSpMkLst>
        </pc:grpChg>
        <pc:grpChg chg="mod">
          <ac:chgData name="rahulkumar08945@gmail.com" userId="eaa8108a85f67eff" providerId="LiveId" clId="{54EF1D79-E478-4C67-9EB2-AE56EF51DF03}" dt="2023-06-25T13:23:55.570" v="1654"/>
          <ac:grpSpMkLst>
            <pc:docMk/>
            <pc:sldMk cId="2358528597" sldId="944"/>
            <ac:grpSpMk id="2057" creationId="{518188EF-F7FD-EF02-E791-8162432ECAA5}"/>
          </ac:grpSpMkLst>
        </pc:grpChg>
        <pc:graphicFrameChg chg="mod">
          <ac:chgData name="rahulkumar08945@gmail.com" userId="eaa8108a85f67eff" providerId="LiveId" clId="{54EF1D79-E478-4C67-9EB2-AE56EF51DF03}" dt="2023-06-25T13:23:55.570" v="1654"/>
          <ac:graphicFrameMkLst>
            <pc:docMk/>
            <pc:sldMk cId="2358528597" sldId="944"/>
            <ac:graphicFrameMk id="2050" creationId="{67709FE1-A5E3-1F18-778C-146B89CA61BE}"/>
          </ac:graphicFrameMkLst>
        </pc:graphicFrameChg>
        <pc:picChg chg="mod">
          <ac:chgData name="rahulkumar08945@gmail.com" userId="eaa8108a85f67eff" providerId="LiveId" clId="{54EF1D79-E478-4C67-9EB2-AE56EF51DF03}" dt="2023-06-25T13:23:55.570" v="1654"/>
          <ac:picMkLst>
            <pc:docMk/>
            <pc:sldMk cId="2358528597" sldId="944"/>
            <ac:picMk id="2054" creationId="{AAD8C249-AC56-E6B6-24BB-BAE423F6DBB7}"/>
          </ac:picMkLst>
        </pc:picChg>
        <pc:picChg chg="mod">
          <ac:chgData name="rahulkumar08945@gmail.com" userId="eaa8108a85f67eff" providerId="LiveId" clId="{54EF1D79-E478-4C67-9EB2-AE56EF51DF03}" dt="2023-06-25T13:23:55.570" v="1654"/>
          <ac:picMkLst>
            <pc:docMk/>
            <pc:sldMk cId="2358528597" sldId="944"/>
            <ac:picMk id="2055" creationId="{E350F692-C64A-9DAC-261F-C541C7A3F537}"/>
          </ac:picMkLst>
        </pc:picChg>
        <pc:picChg chg="mod">
          <ac:chgData name="rahulkumar08945@gmail.com" userId="eaa8108a85f67eff" providerId="LiveId" clId="{54EF1D79-E478-4C67-9EB2-AE56EF51DF03}" dt="2023-06-25T13:23:55.570" v="1654"/>
          <ac:picMkLst>
            <pc:docMk/>
            <pc:sldMk cId="2358528597" sldId="944"/>
            <ac:picMk id="2073" creationId="{DF23AD38-859A-08EB-C323-45658BF19330}"/>
          </ac:picMkLst>
        </pc:picChg>
        <pc:picChg chg="mod">
          <ac:chgData name="rahulkumar08945@gmail.com" userId="eaa8108a85f67eff" providerId="LiveId" clId="{54EF1D79-E478-4C67-9EB2-AE56EF51DF03}" dt="2023-06-25T13:23:55.570" v="1654"/>
          <ac:picMkLst>
            <pc:docMk/>
            <pc:sldMk cId="2358528597" sldId="944"/>
            <ac:picMk id="2074" creationId="{DB38E046-62E7-DFBD-2722-7118F266359E}"/>
          </ac:picMkLst>
        </pc:picChg>
        <pc:picChg chg="mod">
          <ac:chgData name="rahulkumar08945@gmail.com" userId="eaa8108a85f67eff" providerId="LiveId" clId="{54EF1D79-E478-4C67-9EB2-AE56EF51DF03}" dt="2023-06-25T13:23:55.570" v="1654"/>
          <ac:picMkLst>
            <pc:docMk/>
            <pc:sldMk cId="2358528597" sldId="944"/>
            <ac:picMk id="2075" creationId="{6524C10E-6B62-6A14-AB7C-447729316331}"/>
          </ac:picMkLst>
        </pc:picChg>
        <pc:picChg chg="mod">
          <ac:chgData name="rahulkumar08945@gmail.com" userId="eaa8108a85f67eff" providerId="LiveId" clId="{54EF1D79-E478-4C67-9EB2-AE56EF51DF03}" dt="2023-06-25T13:23:55.570" v="1654"/>
          <ac:picMkLst>
            <pc:docMk/>
            <pc:sldMk cId="2358528597" sldId="944"/>
            <ac:picMk id="2076" creationId="{20782519-D6E9-C5F5-8522-2B41D67A4F81}"/>
          </ac:picMkLst>
        </pc:picChg>
      </pc:sldChg>
      <pc:sldChg chg="delSp modSp mod modAnim">
        <pc:chgData name="rahulkumar08945@gmail.com" userId="eaa8108a85f67eff" providerId="LiveId" clId="{54EF1D79-E478-4C67-9EB2-AE56EF51DF03}" dt="2023-06-25T13:23:55.570" v="1654"/>
        <pc:sldMkLst>
          <pc:docMk/>
          <pc:sldMk cId="0" sldId="945"/>
        </pc:sldMkLst>
        <pc:spChg chg="mod">
          <ac:chgData name="rahulkumar08945@gmail.com" userId="eaa8108a85f67eff" providerId="LiveId" clId="{54EF1D79-E478-4C67-9EB2-AE56EF51DF03}" dt="2023-06-25T13:23:55.570" v="1654"/>
          <ac:spMkLst>
            <pc:docMk/>
            <pc:sldMk cId="0" sldId="945"/>
            <ac:spMk id="2" creationId="{00000000-0000-0000-0000-000000000000}"/>
          </ac:spMkLst>
        </pc:spChg>
        <pc:spChg chg="mod">
          <ac:chgData name="rahulkumar08945@gmail.com" userId="eaa8108a85f67eff" providerId="LiveId" clId="{54EF1D79-E478-4C67-9EB2-AE56EF51DF03}" dt="2023-06-25T13:23:55.570" v="1654"/>
          <ac:spMkLst>
            <pc:docMk/>
            <pc:sldMk cId="0" sldId="945"/>
            <ac:spMk id="3" creationId="{00000000-0000-0000-0000-000000000000}"/>
          </ac:spMkLst>
        </pc:spChg>
        <pc:spChg chg="del mod">
          <ac:chgData name="rahulkumar08945@gmail.com" userId="eaa8108a85f67eff" providerId="LiveId" clId="{54EF1D79-E478-4C67-9EB2-AE56EF51DF03}" dt="2023-06-25T11:27:45.891" v="718"/>
          <ac:spMkLst>
            <pc:docMk/>
            <pc:sldMk cId="0" sldId="945"/>
            <ac:spMk id="4" creationId="{00000000-0000-0000-0000-000000000000}"/>
          </ac:spMkLst>
        </pc:spChg>
        <pc:spChg chg="del">
          <ac:chgData name="rahulkumar08945@gmail.com" userId="eaa8108a85f67eff" providerId="LiveId" clId="{54EF1D79-E478-4C67-9EB2-AE56EF51DF03}" dt="2023-06-25T11:26:57.757" v="692" actId="21"/>
          <ac:spMkLst>
            <pc:docMk/>
            <pc:sldMk cId="0" sldId="945"/>
            <ac:spMk id="5" creationId="{00000000-0000-0000-0000-000000000000}"/>
          </ac:spMkLst>
        </pc:spChg>
      </pc:sldChg>
      <pc:sldChg chg="delSp modSp mod modAnim">
        <pc:chgData name="rahulkumar08945@gmail.com" userId="eaa8108a85f67eff" providerId="LiveId" clId="{54EF1D79-E478-4C67-9EB2-AE56EF51DF03}" dt="2023-06-25T13:23:55.570" v="1654"/>
        <pc:sldMkLst>
          <pc:docMk/>
          <pc:sldMk cId="0" sldId="946"/>
        </pc:sldMkLst>
        <pc:spChg chg="mod">
          <ac:chgData name="rahulkumar08945@gmail.com" userId="eaa8108a85f67eff" providerId="LiveId" clId="{54EF1D79-E478-4C67-9EB2-AE56EF51DF03}" dt="2023-06-25T13:23:55.570" v="1654"/>
          <ac:spMkLst>
            <pc:docMk/>
            <pc:sldMk cId="0" sldId="946"/>
            <ac:spMk id="2" creationId="{00000000-0000-0000-0000-000000000000}"/>
          </ac:spMkLst>
        </pc:spChg>
        <pc:spChg chg="mod">
          <ac:chgData name="rahulkumar08945@gmail.com" userId="eaa8108a85f67eff" providerId="LiveId" clId="{54EF1D79-E478-4C67-9EB2-AE56EF51DF03}" dt="2023-06-25T13:23:55.570" v="1654"/>
          <ac:spMkLst>
            <pc:docMk/>
            <pc:sldMk cId="0" sldId="946"/>
            <ac:spMk id="3" creationId="{00000000-0000-0000-0000-000000000000}"/>
          </ac:spMkLst>
        </pc:spChg>
        <pc:spChg chg="mod">
          <ac:chgData name="rahulkumar08945@gmail.com" userId="eaa8108a85f67eff" providerId="LiveId" clId="{54EF1D79-E478-4C67-9EB2-AE56EF51DF03}" dt="2023-06-25T13:23:55.570" v="1654"/>
          <ac:spMkLst>
            <pc:docMk/>
            <pc:sldMk cId="0" sldId="946"/>
            <ac:spMk id="4" creationId="{00000000-0000-0000-0000-000000000000}"/>
          </ac:spMkLst>
        </pc:spChg>
        <pc:spChg chg="del mod">
          <ac:chgData name="rahulkumar08945@gmail.com" userId="eaa8108a85f67eff" providerId="LiveId" clId="{54EF1D79-E478-4C67-9EB2-AE56EF51DF03}" dt="2023-06-25T11:36:58.060" v="985" actId="21"/>
          <ac:spMkLst>
            <pc:docMk/>
            <pc:sldMk cId="0" sldId="946"/>
            <ac:spMk id="7" creationId="{00000000-0000-0000-0000-000000000000}"/>
          </ac:spMkLst>
        </pc:spChg>
      </pc:sldChg>
      <pc:sldChg chg="del">
        <pc:chgData name="rahulkumar08945@gmail.com" userId="eaa8108a85f67eff" providerId="LiveId" clId="{54EF1D79-E478-4C67-9EB2-AE56EF51DF03}" dt="2023-06-25T08:32:43.475" v="427" actId="47"/>
        <pc:sldMkLst>
          <pc:docMk/>
          <pc:sldMk cId="0" sldId="947"/>
        </pc:sldMkLst>
      </pc:sldChg>
      <pc:sldChg chg="modSp">
        <pc:chgData name="rahulkumar08945@gmail.com" userId="eaa8108a85f67eff" providerId="LiveId" clId="{54EF1D79-E478-4C67-9EB2-AE56EF51DF03}" dt="2023-06-25T13:23:55.570" v="1654"/>
        <pc:sldMkLst>
          <pc:docMk/>
          <pc:sldMk cId="0" sldId="948"/>
        </pc:sldMkLst>
        <pc:spChg chg="mod">
          <ac:chgData name="rahulkumar08945@gmail.com" userId="eaa8108a85f67eff" providerId="LiveId" clId="{54EF1D79-E478-4C67-9EB2-AE56EF51DF03}" dt="2023-06-25T13:23:55.570" v="1654"/>
          <ac:spMkLst>
            <pc:docMk/>
            <pc:sldMk cId="0" sldId="948"/>
            <ac:spMk id="2" creationId="{00000000-0000-0000-0000-000000000000}"/>
          </ac:spMkLst>
        </pc:spChg>
        <pc:spChg chg="mod">
          <ac:chgData name="rahulkumar08945@gmail.com" userId="eaa8108a85f67eff" providerId="LiveId" clId="{54EF1D79-E478-4C67-9EB2-AE56EF51DF03}" dt="2023-06-25T13:23:55.570" v="1654"/>
          <ac:spMkLst>
            <pc:docMk/>
            <pc:sldMk cId="0" sldId="948"/>
            <ac:spMk id="9" creationId="{00000000-0000-0000-0000-000000000000}"/>
          </ac:spMkLst>
        </pc:spChg>
        <pc:picChg chg="mod">
          <ac:chgData name="rahulkumar08945@gmail.com" userId="eaa8108a85f67eff" providerId="LiveId" clId="{54EF1D79-E478-4C67-9EB2-AE56EF51DF03}" dt="2023-06-25T13:23:55.570" v="1654"/>
          <ac:picMkLst>
            <pc:docMk/>
            <pc:sldMk cId="0" sldId="948"/>
            <ac:picMk id="7" creationId="{00000000-0000-0000-0000-000000000000}"/>
          </ac:picMkLst>
        </pc:picChg>
      </pc:sldChg>
      <pc:sldChg chg="modSp modNotes">
        <pc:chgData name="rahulkumar08945@gmail.com" userId="eaa8108a85f67eff" providerId="LiveId" clId="{54EF1D79-E478-4C67-9EB2-AE56EF51DF03}" dt="2023-06-25T13:23:55.570" v="1654"/>
        <pc:sldMkLst>
          <pc:docMk/>
          <pc:sldMk cId="0" sldId="976"/>
        </pc:sldMkLst>
        <pc:spChg chg="mod">
          <ac:chgData name="rahulkumar08945@gmail.com" userId="eaa8108a85f67eff" providerId="LiveId" clId="{54EF1D79-E478-4C67-9EB2-AE56EF51DF03}" dt="2023-06-25T13:23:55.570" v="1654"/>
          <ac:spMkLst>
            <pc:docMk/>
            <pc:sldMk cId="0" sldId="976"/>
            <ac:spMk id="18435" creationId="{4AA3CE86-0DBB-A84D-18C4-F6F770F69FD5}"/>
          </ac:spMkLst>
        </pc:spChg>
        <pc:spChg chg="mod">
          <ac:chgData name="rahulkumar08945@gmail.com" userId="eaa8108a85f67eff" providerId="LiveId" clId="{54EF1D79-E478-4C67-9EB2-AE56EF51DF03}" dt="2023-06-25T13:23:55.570" v="1654"/>
          <ac:spMkLst>
            <pc:docMk/>
            <pc:sldMk cId="0" sldId="976"/>
            <ac:spMk id="26626" creationId="{00892C32-1287-936A-D81E-BA9DBC82C6A8}"/>
          </ac:spMkLst>
        </pc:spChg>
      </pc:sldChg>
      <pc:sldChg chg="modSp modNotes">
        <pc:chgData name="rahulkumar08945@gmail.com" userId="eaa8108a85f67eff" providerId="LiveId" clId="{54EF1D79-E478-4C67-9EB2-AE56EF51DF03}" dt="2023-06-25T13:23:55.570" v="1654"/>
        <pc:sldMkLst>
          <pc:docMk/>
          <pc:sldMk cId="0" sldId="978"/>
        </pc:sldMkLst>
        <pc:spChg chg="mod">
          <ac:chgData name="rahulkumar08945@gmail.com" userId="eaa8108a85f67eff" providerId="LiveId" clId="{54EF1D79-E478-4C67-9EB2-AE56EF51DF03}" dt="2023-06-25T13:23:55.570" v="1654"/>
          <ac:spMkLst>
            <pc:docMk/>
            <pc:sldMk cId="0" sldId="978"/>
            <ac:spMk id="135170" creationId="{31D20FB0-6B92-D852-338D-7C034AC7AA69}"/>
          </ac:spMkLst>
        </pc:spChg>
        <pc:graphicFrameChg chg="mod">
          <ac:chgData name="rahulkumar08945@gmail.com" userId="eaa8108a85f67eff" providerId="LiveId" clId="{54EF1D79-E478-4C67-9EB2-AE56EF51DF03}" dt="2023-06-25T13:23:55.570" v="1654"/>
          <ac:graphicFrameMkLst>
            <pc:docMk/>
            <pc:sldMk cId="0" sldId="978"/>
            <ac:graphicFrameMk id="65579" creationId="{3BDF1DBC-2C48-FCBD-7115-EAD5BB657942}"/>
          </ac:graphicFrameMkLst>
        </pc:graphicFrameChg>
      </pc:sldChg>
      <pc:sldChg chg="modSp">
        <pc:chgData name="rahulkumar08945@gmail.com" userId="eaa8108a85f67eff" providerId="LiveId" clId="{54EF1D79-E478-4C67-9EB2-AE56EF51DF03}" dt="2023-06-25T13:23:55.570" v="1654"/>
        <pc:sldMkLst>
          <pc:docMk/>
          <pc:sldMk cId="3602388084" sldId="983"/>
        </pc:sldMkLst>
        <pc:spChg chg="mod">
          <ac:chgData name="rahulkumar08945@gmail.com" userId="eaa8108a85f67eff" providerId="LiveId" clId="{54EF1D79-E478-4C67-9EB2-AE56EF51DF03}" dt="2023-06-25T13:23:55.570" v="1654"/>
          <ac:spMkLst>
            <pc:docMk/>
            <pc:sldMk cId="3602388084" sldId="983"/>
            <ac:spMk id="2" creationId="{9BFF46C3-8B3D-260E-A79F-73F6CBE152C1}"/>
          </ac:spMkLst>
        </pc:spChg>
        <pc:spChg chg="mod">
          <ac:chgData name="rahulkumar08945@gmail.com" userId="eaa8108a85f67eff" providerId="LiveId" clId="{54EF1D79-E478-4C67-9EB2-AE56EF51DF03}" dt="2023-06-25T13:23:55.570" v="1654"/>
          <ac:spMkLst>
            <pc:docMk/>
            <pc:sldMk cId="3602388084" sldId="983"/>
            <ac:spMk id="189" creationId="{A5B0A888-F498-59B7-2A9B-066975764477}"/>
          </ac:spMkLst>
        </pc:spChg>
        <pc:spChg chg="mod">
          <ac:chgData name="rahulkumar08945@gmail.com" userId="eaa8108a85f67eff" providerId="LiveId" clId="{54EF1D79-E478-4C67-9EB2-AE56EF51DF03}" dt="2023-06-25T13:23:55.570" v="1654"/>
          <ac:spMkLst>
            <pc:docMk/>
            <pc:sldMk cId="3602388084" sldId="983"/>
            <ac:spMk id="3079" creationId="{8A56C104-C2E6-4979-E146-245A52514BC1}"/>
          </ac:spMkLst>
        </pc:spChg>
        <pc:spChg chg="mod">
          <ac:chgData name="rahulkumar08945@gmail.com" userId="eaa8108a85f67eff" providerId="LiveId" clId="{54EF1D79-E478-4C67-9EB2-AE56EF51DF03}" dt="2023-06-25T13:23:55.570" v="1654"/>
          <ac:spMkLst>
            <pc:docMk/>
            <pc:sldMk cId="3602388084" sldId="983"/>
            <ac:spMk id="3081" creationId="{A5AB6EAE-7D6A-0053-10E5-927EAD619B5A}"/>
          </ac:spMkLst>
        </pc:spChg>
        <pc:spChg chg="mod">
          <ac:chgData name="rahulkumar08945@gmail.com" userId="eaa8108a85f67eff" providerId="LiveId" clId="{54EF1D79-E478-4C67-9EB2-AE56EF51DF03}" dt="2023-06-25T13:23:55.570" v="1654"/>
          <ac:spMkLst>
            <pc:docMk/>
            <pc:sldMk cId="3602388084" sldId="983"/>
            <ac:spMk id="3082" creationId="{4D653AA4-316F-E6E0-E1A2-30AA1CA4D779}"/>
          </ac:spMkLst>
        </pc:spChg>
        <pc:spChg chg="mod">
          <ac:chgData name="rahulkumar08945@gmail.com" userId="eaa8108a85f67eff" providerId="LiveId" clId="{54EF1D79-E478-4C67-9EB2-AE56EF51DF03}" dt="2023-06-25T13:23:55.570" v="1654"/>
          <ac:spMkLst>
            <pc:docMk/>
            <pc:sldMk cId="3602388084" sldId="983"/>
            <ac:spMk id="3083" creationId="{A51FD430-BAA5-8275-DEC9-303CA6D9FC68}"/>
          </ac:spMkLst>
        </pc:spChg>
        <pc:spChg chg="mod">
          <ac:chgData name="rahulkumar08945@gmail.com" userId="eaa8108a85f67eff" providerId="LiveId" clId="{54EF1D79-E478-4C67-9EB2-AE56EF51DF03}" dt="2023-06-25T13:23:55.570" v="1654"/>
          <ac:spMkLst>
            <pc:docMk/>
            <pc:sldMk cId="3602388084" sldId="983"/>
            <ac:spMk id="3084" creationId="{DD997F24-334B-674E-B1F7-5EB378396A8E}"/>
          </ac:spMkLst>
        </pc:spChg>
        <pc:spChg chg="mod">
          <ac:chgData name="rahulkumar08945@gmail.com" userId="eaa8108a85f67eff" providerId="LiveId" clId="{54EF1D79-E478-4C67-9EB2-AE56EF51DF03}" dt="2023-06-25T13:23:55.570" v="1654"/>
          <ac:spMkLst>
            <pc:docMk/>
            <pc:sldMk cId="3602388084" sldId="983"/>
            <ac:spMk id="3085" creationId="{1FA697F7-CC44-DCD1-64B6-8E88F80CF55E}"/>
          </ac:spMkLst>
        </pc:spChg>
        <pc:spChg chg="mod">
          <ac:chgData name="rahulkumar08945@gmail.com" userId="eaa8108a85f67eff" providerId="LiveId" clId="{54EF1D79-E478-4C67-9EB2-AE56EF51DF03}" dt="2023-06-25T13:23:55.570" v="1654"/>
          <ac:spMkLst>
            <pc:docMk/>
            <pc:sldMk cId="3602388084" sldId="983"/>
            <ac:spMk id="3086" creationId="{0D3FB347-C80B-F171-EEDF-8F5E1E7393A2}"/>
          </ac:spMkLst>
        </pc:spChg>
        <pc:spChg chg="mod">
          <ac:chgData name="rahulkumar08945@gmail.com" userId="eaa8108a85f67eff" providerId="LiveId" clId="{54EF1D79-E478-4C67-9EB2-AE56EF51DF03}" dt="2023-06-25T13:23:55.570" v="1654"/>
          <ac:spMkLst>
            <pc:docMk/>
            <pc:sldMk cId="3602388084" sldId="983"/>
            <ac:spMk id="3087" creationId="{986B29DB-4407-9358-FAB9-F30FFA752160}"/>
          </ac:spMkLst>
        </pc:spChg>
        <pc:spChg chg="mod">
          <ac:chgData name="rahulkumar08945@gmail.com" userId="eaa8108a85f67eff" providerId="LiveId" clId="{54EF1D79-E478-4C67-9EB2-AE56EF51DF03}" dt="2023-06-25T13:23:55.570" v="1654"/>
          <ac:spMkLst>
            <pc:docMk/>
            <pc:sldMk cId="3602388084" sldId="983"/>
            <ac:spMk id="3088" creationId="{74F3ACFF-B381-EACC-0529-35ACBF392905}"/>
          </ac:spMkLst>
        </pc:spChg>
        <pc:spChg chg="mod">
          <ac:chgData name="rahulkumar08945@gmail.com" userId="eaa8108a85f67eff" providerId="LiveId" clId="{54EF1D79-E478-4C67-9EB2-AE56EF51DF03}" dt="2023-06-25T13:23:55.570" v="1654"/>
          <ac:spMkLst>
            <pc:docMk/>
            <pc:sldMk cId="3602388084" sldId="983"/>
            <ac:spMk id="3089" creationId="{E002C4E7-88BE-86ED-E7B3-50E29F975ABC}"/>
          </ac:spMkLst>
        </pc:spChg>
        <pc:spChg chg="mod">
          <ac:chgData name="rahulkumar08945@gmail.com" userId="eaa8108a85f67eff" providerId="LiveId" clId="{54EF1D79-E478-4C67-9EB2-AE56EF51DF03}" dt="2023-06-25T13:23:55.570" v="1654"/>
          <ac:spMkLst>
            <pc:docMk/>
            <pc:sldMk cId="3602388084" sldId="983"/>
            <ac:spMk id="3090" creationId="{F647E530-052D-8265-81D9-9EFC8CDB98DF}"/>
          </ac:spMkLst>
        </pc:spChg>
        <pc:spChg chg="mod">
          <ac:chgData name="rahulkumar08945@gmail.com" userId="eaa8108a85f67eff" providerId="LiveId" clId="{54EF1D79-E478-4C67-9EB2-AE56EF51DF03}" dt="2023-06-25T13:23:55.570" v="1654"/>
          <ac:spMkLst>
            <pc:docMk/>
            <pc:sldMk cId="3602388084" sldId="983"/>
            <ac:spMk id="3091" creationId="{E116CB53-2DA4-8E4A-E525-DA65A1C9C22B}"/>
          </ac:spMkLst>
        </pc:spChg>
        <pc:spChg chg="mod">
          <ac:chgData name="rahulkumar08945@gmail.com" userId="eaa8108a85f67eff" providerId="LiveId" clId="{54EF1D79-E478-4C67-9EB2-AE56EF51DF03}" dt="2023-06-25T13:23:55.570" v="1654"/>
          <ac:spMkLst>
            <pc:docMk/>
            <pc:sldMk cId="3602388084" sldId="983"/>
            <ac:spMk id="3092" creationId="{F2A6CB88-AD33-DCCA-C6F5-0095191FA642}"/>
          </ac:spMkLst>
        </pc:spChg>
        <pc:spChg chg="mod">
          <ac:chgData name="rahulkumar08945@gmail.com" userId="eaa8108a85f67eff" providerId="LiveId" clId="{54EF1D79-E478-4C67-9EB2-AE56EF51DF03}" dt="2023-06-25T13:23:55.570" v="1654"/>
          <ac:spMkLst>
            <pc:docMk/>
            <pc:sldMk cId="3602388084" sldId="983"/>
            <ac:spMk id="3093" creationId="{89BF4621-9273-DA23-A488-F39A8C76F275}"/>
          </ac:spMkLst>
        </pc:spChg>
        <pc:spChg chg="mod">
          <ac:chgData name="rahulkumar08945@gmail.com" userId="eaa8108a85f67eff" providerId="LiveId" clId="{54EF1D79-E478-4C67-9EB2-AE56EF51DF03}" dt="2023-06-25T13:23:55.570" v="1654"/>
          <ac:spMkLst>
            <pc:docMk/>
            <pc:sldMk cId="3602388084" sldId="983"/>
            <ac:spMk id="3094" creationId="{CE17441C-56F7-0BC5-0830-E713F3A4CD4C}"/>
          </ac:spMkLst>
        </pc:spChg>
        <pc:spChg chg="mod">
          <ac:chgData name="rahulkumar08945@gmail.com" userId="eaa8108a85f67eff" providerId="LiveId" clId="{54EF1D79-E478-4C67-9EB2-AE56EF51DF03}" dt="2023-06-25T13:23:55.570" v="1654"/>
          <ac:spMkLst>
            <pc:docMk/>
            <pc:sldMk cId="3602388084" sldId="983"/>
            <ac:spMk id="3095" creationId="{708C9669-FC54-14C4-D380-22122D0638AD}"/>
          </ac:spMkLst>
        </pc:spChg>
        <pc:spChg chg="mod">
          <ac:chgData name="rahulkumar08945@gmail.com" userId="eaa8108a85f67eff" providerId="LiveId" clId="{54EF1D79-E478-4C67-9EB2-AE56EF51DF03}" dt="2023-06-25T13:23:55.570" v="1654"/>
          <ac:spMkLst>
            <pc:docMk/>
            <pc:sldMk cId="3602388084" sldId="983"/>
            <ac:spMk id="3096" creationId="{B85F08D2-58FF-24A3-57E6-060D8F244F9D}"/>
          </ac:spMkLst>
        </pc:spChg>
        <pc:spChg chg="mod">
          <ac:chgData name="rahulkumar08945@gmail.com" userId="eaa8108a85f67eff" providerId="LiveId" clId="{54EF1D79-E478-4C67-9EB2-AE56EF51DF03}" dt="2023-06-25T13:23:55.570" v="1654"/>
          <ac:spMkLst>
            <pc:docMk/>
            <pc:sldMk cId="3602388084" sldId="983"/>
            <ac:spMk id="3097" creationId="{45C25E98-AF10-F1B2-FD7A-B138D6B21C69}"/>
          </ac:spMkLst>
        </pc:spChg>
        <pc:spChg chg="mod">
          <ac:chgData name="rahulkumar08945@gmail.com" userId="eaa8108a85f67eff" providerId="LiveId" clId="{54EF1D79-E478-4C67-9EB2-AE56EF51DF03}" dt="2023-06-25T13:23:55.570" v="1654"/>
          <ac:spMkLst>
            <pc:docMk/>
            <pc:sldMk cId="3602388084" sldId="983"/>
            <ac:spMk id="3098" creationId="{0C0880CA-EA05-4C1B-A463-00144A410AFE}"/>
          </ac:spMkLst>
        </pc:spChg>
        <pc:spChg chg="mod">
          <ac:chgData name="rahulkumar08945@gmail.com" userId="eaa8108a85f67eff" providerId="LiveId" clId="{54EF1D79-E478-4C67-9EB2-AE56EF51DF03}" dt="2023-06-25T13:23:55.570" v="1654"/>
          <ac:spMkLst>
            <pc:docMk/>
            <pc:sldMk cId="3602388084" sldId="983"/>
            <ac:spMk id="3099" creationId="{422DD393-1EEA-3F82-5A9D-A12751F29E52}"/>
          </ac:spMkLst>
        </pc:spChg>
        <pc:spChg chg="mod">
          <ac:chgData name="rahulkumar08945@gmail.com" userId="eaa8108a85f67eff" providerId="LiveId" clId="{54EF1D79-E478-4C67-9EB2-AE56EF51DF03}" dt="2023-06-25T13:23:55.570" v="1654"/>
          <ac:spMkLst>
            <pc:docMk/>
            <pc:sldMk cId="3602388084" sldId="983"/>
            <ac:spMk id="3100" creationId="{88AB6E58-179D-2DCF-4EC7-44A64A4038D1}"/>
          </ac:spMkLst>
        </pc:spChg>
        <pc:spChg chg="mod">
          <ac:chgData name="rahulkumar08945@gmail.com" userId="eaa8108a85f67eff" providerId="LiveId" clId="{54EF1D79-E478-4C67-9EB2-AE56EF51DF03}" dt="2023-06-25T13:23:55.570" v="1654"/>
          <ac:spMkLst>
            <pc:docMk/>
            <pc:sldMk cId="3602388084" sldId="983"/>
            <ac:spMk id="3102" creationId="{082D9B0B-9E1D-316D-3789-C52C575A80BC}"/>
          </ac:spMkLst>
        </pc:spChg>
        <pc:spChg chg="mod">
          <ac:chgData name="rahulkumar08945@gmail.com" userId="eaa8108a85f67eff" providerId="LiveId" clId="{54EF1D79-E478-4C67-9EB2-AE56EF51DF03}" dt="2023-06-25T13:23:55.570" v="1654"/>
          <ac:spMkLst>
            <pc:docMk/>
            <pc:sldMk cId="3602388084" sldId="983"/>
            <ac:spMk id="3103" creationId="{2B891BA3-2E62-6167-545A-F45E036C4C77}"/>
          </ac:spMkLst>
        </pc:spChg>
        <pc:spChg chg="mod">
          <ac:chgData name="rahulkumar08945@gmail.com" userId="eaa8108a85f67eff" providerId="LiveId" clId="{54EF1D79-E478-4C67-9EB2-AE56EF51DF03}" dt="2023-06-25T13:23:55.570" v="1654"/>
          <ac:spMkLst>
            <pc:docMk/>
            <pc:sldMk cId="3602388084" sldId="983"/>
            <ac:spMk id="3104" creationId="{5C8A72D9-2638-C8A6-2D1A-80B65B29D14D}"/>
          </ac:spMkLst>
        </pc:spChg>
        <pc:spChg chg="mod">
          <ac:chgData name="rahulkumar08945@gmail.com" userId="eaa8108a85f67eff" providerId="LiveId" clId="{54EF1D79-E478-4C67-9EB2-AE56EF51DF03}" dt="2023-06-25T13:23:55.570" v="1654"/>
          <ac:spMkLst>
            <pc:docMk/>
            <pc:sldMk cId="3602388084" sldId="983"/>
            <ac:spMk id="3109" creationId="{E31CD652-D552-8BE8-4169-D619543D49BC}"/>
          </ac:spMkLst>
        </pc:spChg>
        <pc:spChg chg="mod">
          <ac:chgData name="rahulkumar08945@gmail.com" userId="eaa8108a85f67eff" providerId="LiveId" clId="{54EF1D79-E478-4C67-9EB2-AE56EF51DF03}" dt="2023-06-25T13:23:55.570" v="1654"/>
          <ac:spMkLst>
            <pc:docMk/>
            <pc:sldMk cId="3602388084" sldId="983"/>
            <ac:spMk id="3113" creationId="{9845AF1E-7658-7483-E4A6-B1E29060BF48}"/>
          </ac:spMkLst>
        </pc:spChg>
        <pc:spChg chg="mod">
          <ac:chgData name="rahulkumar08945@gmail.com" userId="eaa8108a85f67eff" providerId="LiveId" clId="{54EF1D79-E478-4C67-9EB2-AE56EF51DF03}" dt="2023-06-25T13:23:55.570" v="1654"/>
          <ac:spMkLst>
            <pc:docMk/>
            <pc:sldMk cId="3602388084" sldId="983"/>
            <ac:spMk id="3114" creationId="{554AECCF-DF8E-3F44-1E25-787B3A1C2319}"/>
          </ac:spMkLst>
        </pc:spChg>
        <pc:spChg chg="mod">
          <ac:chgData name="rahulkumar08945@gmail.com" userId="eaa8108a85f67eff" providerId="LiveId" clId="{54EF1D79-E478-4C67-9EB2-AE56EF51DF03}" dt="2023-06-25T13:23:55.570" v="1654"/>
          <ac:spMkLst>
            <pc:docMk/>
            <pc:sldMk cId="3602388084" sldId="983"/>
            <ac:spMk id="3115" creationId="{C2262392-B865-2B78-BB15-B9E69DDE2E5B}"/>
          </ac:spMkLst>
        </pc:spChg>
        <pc:spChg chg="mod">
          <ac:chgData name="rahulkumar08945@gmail.com" userId="eaa8108a85f67eff" providerId="LiveId" clId="{54EF1D79-E478-4C67-9EB2-AE56EF51DF03}" dt="2023-06-25T13:23:55.570" v="1654"/>
          <ac:spMkLst>
            <pc:docMk/>
            <pc:sldMk cId="3602388084" sldId="983"/>
            <ac:spMk id="3116" creationId="{1A87F0BB-CACE-DFB3-87FF-CDFBF26F8162}"/>
          </ac:spMkLst>
        </pc:spChg>
        <pc:spChg chg="mod">
          <ac:chgData name="rahulkumar08945@gmail.com" userId="eaa8108a85f67eff" providerId="LiveId" clId="{54EF1D79-E478-4C67-9EB2-AE56EF51DF03}" dt="2023-06-25T13:23:55.570" v="1654"/>
          <ac:spMkLst>
            <pc:docMk/>
            <pc:sldMk cId="3602388084" sldId="983"/>
            <ac:spMk id="3117" creationId="{A2474B05-2680-DB47-D282-B515FAA63A9F}"/>
          </ac:spMkLst>
        </pc:spChg>
        <pc:spChg chg="mod">
          <ac:chgData name="rahulkumar08945@gmail.com" userId="eaa8108a85f67eff" providerId="LiveId" clId="{54EF1D79-E478-4C67-9EB2-AE56EF51DF03}" dt="2023-06-25T13:23:55.570" v="1654"/>
          <ac:spMkLst>
            <pc:docMk/>
            <pc:sldMk cId="3602388084" sldId="983"/>
            <ac:spMk id="3118" creationId="{DD706072-64CA-73A8-F6B7-44C055798E87}"/>
          </ac:spMkLst>
        </pc:spChg>
        <pc:spChg chg="mod">
          <ac:chgData name="rahulkumar08945@gmail.com" userId="eaa8108a85f67eff" providerId="LiveId" clId="{54EF1D79-E478-4C67-9EB2-AE56EF51DF03}" dt="2023-06-25T13:23:55.570" v="1654"/>
          <ac:spMkLst>
            <pc:docMk/>
            <pc:sldMk cId="3602388084" sldId="983"/>
            <ac:spMk id="3119" creationId="{1AC68420-2EED-EBDA-7BFE-533CEE5CE702}"/>
          </ac:spMkLst>
        </pc:spChg>
        <pc:spChg chg="mod">
          <ac:chgData name="rahulkumar08945@gmail.com" userId="eaa8108a85f67eff" providerId="LiveId" clId="{54EF1D79-E478-4C67-9EB2-AE56EF51DF03}" dt="2023-06-25T13:23:55.570" v="1654"/>
          <ac:spMkLst>
            <pc:docMk/>
            <pc:sldMk cId="3602388084" sldId="983"/>
            <ac:spMk id="3120" creationId="{A07679C5-5096-C851-84C7-66C9D0C276A4}"/>
          </ac:spMkLst>
        </pc:spChg>
        <pc:spChg chg="mod">
          <ac:chgData name="rahulkumar08945@gmail.com" userId="eaa8108a85f67eff" providerId="LiveId" clId="{54EF1D79-E478-4C67-9EB2-AE56EF51DF03}" dt="2023-06-25T13:23:55.570" v="1654"/>
          <ac:spMkLst>
            <pc:docMk/>
            <pc:sldMk cId="3602388084" sldId="983"/>
            <ac:spMk id="3121" creationId="{60E0CAF7-B0A7-21CC-07D8-FC37152505DF}"/>
          </ac:spMkLst>
        </pc:spChg>
        <pc:spChg chg="mod">
          <ac:chgData name="rahulkumar08945@gmail.com" userId="eaa8108a85f67eff" providerId="LiveId" clId="{54EF1D79-E478-4C67-9EB2-AE56EF51DF03}" dt="2023-06-25T13:23:55.570" v="1654"/>
          <ac:spMkLst>
            <pc:docMk/>
            <pc:sldMk cId="3602388084" sldId="983"/>
            <ac:spMk id="3122" creationId="{EA92828D-70BC-BA15-E2DE-9EDA84605A46}"/>
          </ac:spMkLst>
        </pc:spChg>
        <pc:spChg chg="mod">
          <ac:chgData name="rahulkumar08945@gmail.com" userId="eaa8108a85f67eff" providerId="LiveId" clId="{54EF1D79-E478-4C67-9EB2-AE56EF51DF03}" dt="2023-06-25T13:23:55.570" v="1654"/>
          <ac:spMkLst>
            <pc:docMk/>
            <pc:sldMk cId="3602388084" sldId="983"/>
            <ac:spMk id="3123" creationId="{8413F4D1-0F06-D07A-E717-F8A35F8AAB91}"/>
          </ac:spMkLst>
        </pc:spChg>
        <pc:spChg chg="mod">
          <ac:chgData name="rahulkumar08945@gmail.com" userId="eaa8108a85f67eff" providerId="LiveId" clId="{54EF1D79-E478-4C67-9EB2-AE56EF51DF03}" dt="2023-06-25T13:23:55.570" v="1654"/>
          <ac:spMkLst>
            <pc:docMk/>
            <pc:sldMk cId="3602388084" sldId="983"/>
            <ac:spMk id="3124" creationId="{F9B523A0-6712-1123-BA5C-359D70C2B0A1}"/>
          </ac:spMkLst>
        </pc:spChg>
        <pc:spChg chg="mod">
          <ac:chgData name="rahulkumar08945@gmail.com" userId="eaa8108a85f67eff" providerId="LiveId" clId="{54EF1D79-E478-4C67-9EB2-AE56EF51DF03}" dt="2023-06-25T13:23:55.570" v="1654"/>
          <ac:spMkLst>
            <pc:docMk/>
            <pc:sldMk cId="3602388084" sldId="983"/>
            <ac:spMk id="3125" creationId="{34AAB49D-17B5-C470-C814-B2F5581BCE27}"/>
          </ac:spMkLst>
        </pc:spChg>
        <pc:spChg chg="mod">
          <ac:chgData name="rahulkumar08945@gmail.com" userId="eaa8108a85f67eff" providerId="LiveId" clId="{54EF1D79-E478-4C67-9EB2-AE56EF51DF03}" dt="2023-06-25T13:23:55.570" v="1654"/>
          <ac:spMkLst>
            <pc:docMk/>
            <pc:sldMk cId="3602388084" sldId="983"/>
            <ac:spMk id="3126" creationId="{A81F5D8D-CBAB-DA46-0618-B0207F8BFA89}"/>
          </ac:spMkLst>
        </pc:spChg>
        <pc:spChg chg="mod">
          <ac:chgData name="rahulkumar08945@gmail.com" userId="eaa8108a85f67eff" providerId="LiveId" clId="{54EF1D79-E478-4C67-9EB2-AE56EF51DF03}" dt="2023-06-25T13:23:55.570" v="1654"/>
          <ac:spMkLst>
            <pc:docMk/>
            <pc:sldMk cId="3602388084" sldId="983"/>
            <ac:spMk id="3127" creationId="{3E76F933-4770-5797-D5FF-2B5BF94CC9E4}"/>
          </ac:spMkLst>
        </pc:spChg>
        <pc:spChg chg="mod">
          <ac:chgData name="rahulkumar08945@gmail.com" userId="eaa8108a85f67eff" providerId="LiveId" clId="{54EF1D79-E478-4C67-9EB2-AE56EF51DF03}" dt="2023-06-25T13:23:55.570" v="1654"/>
          <ac:spMkLst>
            <pc:docMk/>
            <pc:sldMk cId="3602388084" sldId="983"/>
            <ac:spMk id="3128" creationId="{EFD8CD52-9A90-10FB-1965-B657B2FC2DA0}"/>
          </ac:spMkLst>
        </pc:spChg>
        <pc:spChg chg="mod">
          <ac:chgData name="rahulkumar08945@gmail.com" userId="eaa8108a85f67eff" providerId="LiveId" clId="{54EF1D79-E478-4C67-9EB2-AE56EF51DF03}" dt="2023-06-25T13:23:55.570" v="1654"/>
          <ac:spMkLst>
            <pc:docMk/>
            <pc:sldMk cId="3602388084" sldId="983"/>
            <ac:spMk id="3129" creationId="{7610E5F5-7915-AB71-2C96-455A48A90A54}"/>
          </ac:spMkLst>
        </pc:spChg>
        <pc:spChg chg="mod">
          <ac:chgData name="rahulkumar08945@gmail.com" userId="eaa8108a85f67eff" providerId="LiveId" clId="{54EF1D79-E478-4C67-9EB2-AE56EF51DF03}" dt="2023-06-25T13:23:55.570" v="1654"/>
          <ac:spMkLst>
            <pc:docMk/>
            <pc:sldMk cId="3602388084" sldId="983"/>
            <ac:spMk id="3130" creationId="{A1BC7641-82D0-93DE-E4E3-30B723541E10}"/>
          </ac:spMkLst>
        </pc:spChg>
        <pc:spChg chg="mod">
          <ac:chgData name="rahulkumar08945@gmail.com" userId="eaa8108a85f67eff" providerId="LiveId" clId="{54EF1D79-E478-4C67-9EB2-AE56EF51DF03}" dt="2023-06-25T13:23:55.570" v="1654"/>
          <ac:spMkLst>
            <pc:docMk/>
            <pc:sldMk cId="3602388084" sldId="983"/>
            <ac:spMk id="3131" creationId="{88642839-C4F1-74CF-5296-F08558EA3A73}"/>
          </ac:spMkLst>
        </pc:spChg>
        <pc:spChg chg="mod">
          <ac:chgData name="rahulkumar08945@gmail.com" userId="eaa8108a85f67eff" providerId="LiveId" clId="{54EF1D79-E478-4C67-9EB2-AE56EF51DF03}" dt="2023-06-25T13:23:55.570" v="1654"/>
          <ac:spMkLst>
            <pc:docMk/>
            <pc:sldMk cId="3602388084" sldId="983"/>
            <ac:spMk id="3132" creationId="{B8DD0E8F-0FAD-78A1-9D32-EC471DC81B87}"/>
          </ac:spMkLst>
        </pc:spChg>
        <pc:spChg chg="mod">
          <ac:chgData name="rahulkumar08945@gmail.com" userId="eaa8108a85f67eff" providerId="LiveId" clId="{54EF1D79-E478-4C67-9EB2-AE56EF51DF03}" dt="2023-06-25T13:23:55.570" v="1654"/>
          <ac:spMkLst>
            <pc:docMk/>
            <pc:sldMk cId="3602388084" sldId="983"/>
            <ac:spMk id="3133" creationId="{9ABEB7CB-5E7A-1393-269E-773C8CE96664}"/>
          </ac:spMkLst>
        </pc:spChg>
        <pc:spChg chg="mod">
          <ac:chgData name="rahulkumar08945@gmail.com" userId="eaa8108a85f67eff" providerId="LiveId" clId="{54EF1D79-E478-4C67-9EB2-AE56EF51DF03}" dt="2023-06-25T13:23:55.570" v="1654"/>
          <ac:spMkLst>
            <pc:docMk/>
            <pc:sldMk cId="3602388084" sldId="983"/>
            <ac:spMk id="3134" creationId="{B7E5D187-CD19-540D-86DA-74D4FBC9641B}"/>
          </ac:spMkLst>
        </pc:spChg>
        <pc:spChg chg="mod">
          <ac:chgData name="rahulkumar08945@gmail.com" userId="eaa8108a85f67eff" providerId="LiveId" clId="{54EF1D79-E478-4C67-9EB2-AE56EF51DF03}" dt="2023-06-25T13:23:55.570" v="1654"/>
          <ac:spMkLst>
            <pc:docMk/>
            <pc:sldMk cId="3602388084" sldId="983"/>
            <ac:spMk id="3135" creationId="{21A968BD-ECA9-9F4F-5012-C81FD7671B11}"/>
          </ac:spMkLst>
        </pc:spChg>
        <pc:spChg chg="mod">
          <ac:chgData name="rahulkumar08945@gmail.com" userId="eaa8108a85f67eff" providerId="LiveId" clId="{54EF1D79-E478-4C67-9EB2-AE56EF51DF03}" dt="2023-06-25T13:23:55.570" v="1654"/>
          <ac:spMkLst>
            <pc:docMk/>
            <pc:sldMk cId="3602388084" sldId="983"/>
            <ac:spMk id="3136" creationId="{A0F1109B-6457-0C43-67BE-804DFC96E7A8}"/>
          </ac:spMkLst>
        </pc:spChg>
        <pc:spChg chg="mod">
          <ac:chgData name="rahulkumar08945@gmail.com" userId="eaa8108a85f67eff" providerId="LiveId" clId="{54EF1D79-E478-4C67-9EB2-AE56EF51DF03}" dt="2023-06-25T13:23:55.570" v="1654"/>
          <ac:spMkLst>
            <pc:docMk/>
            <pc:sldMk cId="3602388084" sldId="983"/>
            <ac:spMk id="3137" creationId="{7A957B61-7CCC-3D06-5008-DA581A2D672F}"/>
          </ac:spMkLst>
        </pc:spChg>
        <pc:spChg chg="mod">
          <ac:chgData name="rahulkumar08945@gmail.com" userId="eaa8108a85f67eff" providerId="LiveId" clId="{54EF1D79-E478-4C67-9EB2-AE56EF51DF03}" dt="2023-06-25T13:23:55.570" v="1654"/>
          <ac:spMkLst>
            <pc:docMk/>
            <pc:sldMk cId="3602388084" sldId="983"/>
            <ac:spMk id="3138" creationId="{55E00B72-C3FF-63D4-B51E-BD75DA6831C8}"/>
          </ac:spMkLst>
        </pc:spChg>
        <pc:spChg chg="mod">
          <ac:chgData name="rahulkumar08945@gmail.com" userId="eaa8108a85f67eff" providerId="LiveId" clId="{54EF1D79-E478-4C67-9EB2-AE56EF51DF03}" dt="2023-06-25T13:23:55.570" v="1654"/>
          <ac:spMkLst>
            <pc:docMk/>
            <pc:sldMk cId="3602388084" sldId="983"/>
            <ac:spMk id="3139" creationId="{D91A555B-79CF-0BD5-6FD9-7FF6524B6909}"/>
          </ac:spMkLst>
        </pc:spChg>
        <pc:spChg chg="mod">
          <ac:chgData name="rahulkumar08945@gmail.com" userId="eaa8108a85f67eff" providerId="LiveId" clId="{54EF1D79-E478-4C67-9EB2-AE56EF51DF03}" dt="2023-06-25T13:23:55.570" v="1654"/>
          <ac:spMkLst>
            <pc:docMk/>
            <pc:sldMk cId="3602388084" sldId="983"/>
            <ac:spMk id="3140" creationId="{573E1E85-13DA-AB60-F1DB-B5AE5AC37BCB}"/>
          </ac:spMkLst>
        </pc:spChg>
        <pc:spChg chg="mod">
          <ac:chgData name="rahulkumar08945@gmail.com" userId="eaa8108a85f67eff" providerId="LiveId" clId="{54EF1D79-E478-4C67-9EB2-AE56EF51DF03}" dt="2023-06-25T13:23:55.570" v="1654"/>
          <ac:spMkLst>
            <pc:docMk/>
            <pc:sldMk cId="3602388084" sldId="983"/>
            <ac:spMk id="3141" creationId="{87095FEC-A93C-4FE3-1A04-201E579E367F}"/>
          </ac:spMkLst>
        </pc:spChg>
        <pc:spChg chg="mod">
          <ac:chgData name="rahulkumar08945@gmail.com" userId="eaa8108a85f67eff" providerId="LiveId" clId="{54EF1D79-E478-4C67-9EB2-AE56EF51DF03}" dt="2023-06-25T13:23:55.570" v="1654"/>
          <ac:spMkLst>
            <pc:docMk/>
            <pc:sldMk cId="3602388084" sldId="983"/>
            <ac:spMk id="3142" creationId="{B434B1D5-AD14-D666-C142-928729774978}"/>
          </ac:spMkLst>
        </pc:spChg>
        <pc:spChg chg="mod">
          <ac:chgData name="rahulkumar08945@gmail.com" userId="eaa8108a85f67eff" providerId="LiveId" clId="{54EF1D79-E478-4C67-9EB2-AE56EF51DF03}" dt="2023-06-25T13:23:55.570" v="1654"/>
          <ac:spMkLst>
            <pc:docMk/>
            <pc:sldMk cId="3602388084" sldId="983"/>
            <ac:spMk id="3143" creationId="{89B81915-E238-65D9-B19F-D49A106D5A33}"/>
          </ac:spMkLst>
        </pc:spChg>
        <pc:spChg chg="mod">
          <ac:chgData name="rahulkumar08945@gmail.com" userId="eaa8108a85f67eff" providerId="LiveId" clId="{54EF1D79-E478-4C67-9EB2-AE56EF51DF03}" dt="2023-06-25T13:23:55.570" v="1654"/>
          <ac:spMkLst>
            <pc:docMk/>
            <pc:sldMk cId="3602388084" sldId="983"/>
            <ac:spMk id="3144" creationId="{E890B701-0445-6CBB-C6D7-989A1AA4CD68}"/>
          </ac:spMkLst>
        </pc:spChg>
        <pc:spChg chg="mod">
          <ac:chgData name="rahulkumar08945@gmail.com" userId="eaa8108a85f67eff" providerId="LiveId" clId="{54EF1D79-E478-4C67-9EB2-AE56EF51DF03}" dt="2023-06-25T13:23:55.570" v="1654"/>
          <ac:spMkLst>
            <pc:docMk/>
            <pc:sldMk cId="3602388084" sldId="983"/>
            <ac:spMk id="3145" creationId="{5D0CACFA-4566-BC62-36D6-85C4703178DD}"/>
          </ac:spMkLst>
        </pc:spChg>
        <pc:spChg chg="mod">
          <ac:chgData name="rahulkumar08945@gmail.com" userId="eaa8108a85f67eff" providerId="LiveId" clId="{54EF1D79-E478-4C67-9EB2-AE56EF51DF03}" dt="2023-06-25T13:23:55.570" v="1654"/>
          <ac:spMkLst>
            <pc:docMk/>
            <pc:sldMk cId="3602388084" sldId="983"/>
            <ac:spMk id="3146" creationId="{F978A40B-255F-0EE1-571D-1C57CC8A847D}"/>
          </ac:spMkLst>
        </pc:spChg>
        <pc:spChg chg="mod">
          <ac:chgData name="rahulkumar08945@gmail.com" userId="eaa8108a85f67eff" providerId="LiveId" clId="{54EF1D79-E478-4C67-9EB2-AE56EF51DF03}" dt="2023-06-25T13:23:55.570" v="1654"/>
          <ac:spMkLst>
            <pc:docMk/>
            <pc:sldMk cId="3602388084" sldId="983"/>
            <ac:spMk id="3147" creationId="{4009577B-8B0F-4FAF-1D11-8EEEA389B727}"/>
          </ac:spMkLst>
        </pc:spChg>
        <pc:spChg chg="mod">
          <ac:chgData name="rahulkumar08945@gmail.com" userId="eaa8108a85f67eff" providerId="LiveId" clId="{54EF1D79-E478-4C67-9EB2-AE56EF51DF03}" dt="2023-06-25T13:23:55.570" v="1654"/>
          <ac:spMkLst>
            <pc:docMk/>
            <pc:sldMk cId="3602388084" sldId="983"/>
            <ac:spMk id="3148" creationId="{D9EEA892-26B8-6DE3-9253-9528746AEEA2}"/>
          </ac:spMkLst>
        </pc:spChg>
        <pc:spChg chg="mod">
          <ac:chgData name="rahulkumar08945@gmail.com" userId="eaa8108a85f67eff" providerId="LiveId" clId="{54EF1D79-E478-4C67-9EB2-AE56EF51DF03}" dt="2023-06-25T13:23:55.570" v="1654"/>
          <ac:spMkLst>
            <pc:docMk/>
            <pc:sldMk cId="3602388084" sldId="983"/>
            <ac:spMk id="3149" creationId="{5607AF53-536D-8B90-539C-4C2F23DBF730}"/>
          </ac:spMkLst>
        </pc:spChg>
        <pc:spChg chg="mod">
          <ac:chgData name="rahulkumar08945@gmail.com" userId="eaa8108a85f67eff" providerId="LiveId" clId="{54EF1D79-E478-4C67-9EB2-AE56EF51DF03}" dt="2023-06-25T13:23:55.570" v="1654"/>
          <ac:spMkLst>
            <pc:docMk/>
            <pc:sldMk cId="3602388084" sldId="983"/>
            <ac:spMk id="3150" creationId="{FFA356BA-5C70-7113-37AA-B8856C454B9D}"/>
          </ac:spMkLst>
        </pc:spChg>
        <pc:spChg chg="mod">
          <ac:chgData name="rahulkumar08945@gmail.com" userId="eaa8108a85f67eff" providerId="LiveId" clId="{54EF1D79-E478-4C67-9EB2-AE56EF51DF03}" dt="2023-06-25T13:23:55.570" v="1654"/>
          <ac:spMkLst>
            <pc:docMk/>
            <pc:sldMk cId="3602388084" sldId="983"/>
            <ac:spMk id="3151" creationId="{E666963C-96CC-C5D8-CFC5-54495430C5BD}"/>
          </ac:spMkLst>
        </pc:spChg>
        <pc:spChg chg="mod">
          <ac:chgData name="rahulkumar08945@gmail.com" userId="eaa8108a85f67eff" providerId="LiveId" clId="{54EF1D79-E478-4C67-9EB2-AE56EF51DF03}" dt="2023-06-25T13:23:55.570" v="1654"/>
          <ac:spMkLst>
            <pc:docMk/>
            <pc:sldMk cId="3602388084" sldId="983"/>
            <ac:spMk id="3152" creationId="{2D6F8C81-59F2-0C39-34BD-689A85EEF451}"/>
          </ac:spMkLst>
        </pc:spChg>
        <pc:spChg chg="mod">
          <ac:chgData name="rahulkumar08945@gmail.com" userId="eaa8108a85f67eff" providerId="LiveId" clId="{54EF1D79-E478-4C67-9EB2-AE56EF51DF03}" dt="2023-06-25T13:23:55.570" v="1654"/>
          <ac:spMkLst>
            <pc:docMk/>
            <pc:sldMk cId="3602388084" sldId="983"/>
            <ac:spMk id="3153" creationId="{22B495E1-F0FD-BE32-F593-B02435EDBFAA}"/>
          </ac:spMkLst>
        </pc:spChg>
        <pc:spChg chg="mod">
          <ac:chgData name="rahulkumar08945@gmail.com" userId="eaa8108a85f67eff" providerId="LiveId" clId="{54EF1D79-E478-4C67-9EB2-AE56EF51DF03}" dt="2023-06-25T13:23:55.570" v="1654"/>
          <ac:spMkLst>
            <pc:docMk/>
            <pc:sldMk cId="3602388084" sldId="983"/>
            <ac:spMk id="3154" creationId="{138A3573-87CC-50E1-83B2-0D8A24F10B15}"/>
          </ac:spMkLst>
        </pc:spChg>
        <pc:spChg chg="mod">
          <ac:chgData name="rahulkumar08945@gmail.com" userId="eaa8108a85f67eff" providerId="LiveId" clId="{54EF1D79-E478-4C67-9EB2-AE56EF51DF03}" dt="2023-06-25T13:23:55.570" v="1654"/>
          <ac:spMkLst>
            <pc:docMk/>
            <pc:sldMk cId="3602388084" sldId="983"/>
            <ac:spMk id="3155" creationId="{3175F4C2-EFD4-7EA5-96E5-542DC2098E96}"/>
          </ac:spMkLst>
        </pc:spChg>
        <pc:spChg chg="mod">
          <ac:chgData name="rahulkumar08945@gmail.com" userId="eaa8108a85f67eff" providerId="LiveId" clId="{54EF1D79-E478-4C67-9EB2-AE56EF51DF03}" dt="2023-06-25T13:23:55.570" v="1654"/>
          <ac:spMkLst>
            <pc:docMk/>
            <pc:sldMk cId="3602388084" sldId="983"/>
            <ac:spMk id="3156" creationId="{9C9026B0-BD6C-7278-35BE-87F31CE725FB}"/>
          </ac:spMkLst>
        </pc:spChg>
        <pc:spChg chg="mod">
          <ac:chgData name="rahulkumar08945@gmail.com" userId="eaa8108a85f67eff" providerId="LiveId" clId="{54EF1D79-E478-4C67-9EB2-AE56EF51DF03}" dt="2023-06-25T13:23:55.570" v="1654"/>
          <ac:spMkLst>
            <pc:docMk/>
            <pc:sldMk cId="3602388084" sldId="983"/>
            <ac:spMk id="3157" creationId="{A5CA9E36-2158-C911-7318-DC4359A86EEB}"/>
          </ac:spMkLst>
        </pc:spChg>
        <pc:spChg chg="mod">
          <ac:chgData name="rahulkumar08945@gmail.com" userId="eaa8108a85f67eff" providerId="LiveId" clId="{54EF1D79-E478-4C67-9EB2-AE56EF51DF03}" dt="2023-06-25T13:23:55.570" v="1654"/>
          <ac:spMkLst>
            <pc:docMk/>
            <pc:sldMk cId="3602388084" sldId="983"/>
            <ac:spMk id="3158" creationId="{7BF24BCC-6ADE-6200-D45B-BE2DADE1A413}"/>
          </ac:spMkLst>
        </pc:spChg>
        <pc:spChg chg="mod">
          <ac:chgData name="rahulkumar08945@gmail.com" userId="eaa8108a85f67eff" providerId="LiveId" clId="{54EF1D79-E478-4C67-9EB2-AE56EF51DF03}" dt="2023-06-25T13:23:55.570" v="1654"/>
          <ac:spMkLst>
            <pc:docMk/>
            <pc:sldMk cId="3602388084" sldId="983"/>
            <ac:spMk id="3159" creationId="{581B68CF-2CC2-D6D1-C11B-A418DA62875D}"/>
          </ac:spMkLst>
        </pc:spChg>
        <pc:spChg chg="mod">
          <ac:chgData name="rahulkumar08945@gmail.com" userId="eaa8108a85f67eff" providerId="LiveId" clId="{54EF1D79-E478-4C67-9EB2-AE56EF51DF03}" dt="2023-06-25T13:23:55.570" v="1654"/>
          <ac:spMkLst>
            <pc:docMk/>
            <pc:sldMk cId="3602388084" sldId="983"/>
            <ac:spMk id="3161" creationId="{B083E8AE-AF57-15CA-4BC0-5AC77F5FE81F}"/>
          </ac:spMkLst>
        </pc:spChg>
        <pc:spChg chg="mod">
          <ac:chgData name="rahulkumar08945@gmail.com" userId="eaa8108a85f67eff" providerId="LiveId" clId="{54EF1D79-E478-4C67-9EB2-AE56EF51DF03}" dt="2023-06-25T13:23:55.570" v="1654"/>
          <ac:spMkLst>
            <pc:docMk/>
            <pc:sldMk cId="3602388084" sldId="983"/>
            <ac:spMk id="3162" creationId="{E247B5D2-DD49-7283-88B2-2F7353C733AC}"/>
          </ac:spMkLst>
        </pc:spChg>
        <pc:spChg chg="mod">
          <ac:chgData name="rahulkumar08945@gmail.com" userId="eaa8108a85f67eff" providerId="LiveId" clId="{54EF1D79-E478-4C67-9EB2-AE56EF51DF03}" dt="2023-06-25T13:23:55.570" v="1654"/>
          <ac:spMkLst>
            <pc:docMk/>
            <pc:sldMk cId="3602388084" sldId="983"/>
            <ac:spMk id="3163" creationId="{9B835C99-2A0D-5A03-13DA-42660F5EF1BE}"/>
          </ac:spMkLst>
        </pc:spChg>
        <pc:spChg chg="mod">
          <ac:chgData name="rahulkumar08945@gmail.com" userId="eaa8108a85f67eff" providerId="LiveId" clId="{54EF1D79-E478-4C67-9EB2-AE56EF51DF03}" dt="2023-06-25T13:23:55.570" v="1654"/>
          <ac:spMkLst>
            <pc:docMk/>
            <pc:sldMk cId="3602388084" sldId="983"/>
            <ac:spMk id="3164" creationId="{236F5EB8-424E-FFD6-ED82-FAF9BAF78B84}"/>
          </ac:spMkLst>
        </pc:spChg>
        <pc:spChg chg="mod">
          <ac:chgData name="rahulkumar08945@gmail.com" userId="eaa8108a85f67eff" providerId="LiveId" clId="{54EF1D79-E478-4C67-9EB2-AE56EF51DF03}" dt="2023-06-25T13:23:55.570" v="1654"/>
          <ac:spMkLst>
            <pc:docMk/>
            <pc:sldMk cId="3602388084" sldId="983"/>
            <ac:spMk id="3165" creationId="{DCDA17DF-4EE3-D12A-F158-836C4281D53B}"/>
          </ac:spMkLst>
        </pc:spChg>
        <pc:spChg chg="mod">
          <ac:chgData name="rahulkumar08945@gmail.com" userId="eaa8108a85f67eff" providerId="LiveId" clId="{54EF1D79-E478-4C67-9EB2-AE56EF51DF03}" dt="2023-06-25T13:23:55.570" v="1654"/>
          <ac:spMkLst>
            <pc:docMk/>
            <pc:sldMk cId="3602388084" sldId="983"/>
            <ac:spMk id="3166" creationId="{7C142796-AB58-1992-C031-E6D67B3DF74E}"/>
          </ac:spMkLst>
        </pc:spChg>
        <pc:spChg chg="mod">
          <ac:chgData name="rahulkumar08945@gmail.com" userId="eaa8108a85f67eff" providerId="LiveId" clId="{54EF1D79-E478-4C67-9EB2-AE56EF51DF03}" dt="2023-06-25T13:23:55.570" v="1654"/>
          <ac:spMkLst>
            <pc:docMk/>
            <pc:sldMk cId="3602388084" sldId="983"/>
            <ac:spMk id="3167" creationId="{B014FF36-644B-56D3-DE77-D71ED8EEEC33}"/>
          </ac:spMkLst>
        </pc:spChg>
        <pc:spChg chg="mod">
          <ac:chgData name="rahulkumar08945@gmail.com" userId="eaa8108a85f67eff" providerId="LiveId" clId="{54EF1D79-E478-4C67-9EB2-AE56EF51DF03}" dt="2023-06-25T13:23:55.570" v="1654"/>
          <ac:spMkLst>
            <pc:docMk/>
            <pc:sldMk cId="3602388084" sldId="983"/>
            <ac:spMk id="3168" creationId="{CBFA3C45-36F9-68D8-2715-D95B87248790}"/>
          </ac:spMkLst>
        </pc:spChg>
        <pc:spChg chg="mod">
          <ac:chgData name="rahulkumar08945@gmail.com" userId="eaa8108a85f67eff" providerId="LiveId" clId="{54EF1D79-E478-4C67-9EB2-AE56EF51DF03}" dt="2023-06-25T13:23:55.570" v="1654"/>
          <ac:spMkLst>
            <pc:docMk/>
            <pc:sldMk cId="3602388084" sldId="983"/>
            <ac:spMk id="3169" creationId="{3F72EB9C-9049-AC5A-5F3A-6AE966E39B65}"/>
          </ac:spMkLst>
        </pc:spChg>
        <pc:spChg chg="mod">
          <ac:chgData name="rahulkumar08945@gmail.com" userId="eaa8108a85f67eff" providerId="LiveId" clId="{54EF1D79-E478-4C67-9EB2-AE56EF51DF03}" dt="2023-06-25T13:23:55.570" v="1654"/>
          <ac:spMkLst>
            <pc:docMk/>
            <pc:sldMk cId="3602388084" sldId="983"/>
            <ac:spMk id="3170" creationId="{B62A4E6B-4FDD-2240-414B-245EAB983E02}"/>
          </ac:spMkLst>
        </pc:spChg>
        <pc:spChg chg="mod">
          <ac:chgData name="rahulkumar08945@gmail.com" userId="eaa8108a85f67eff" providerId="LiveId" clId="{54EF1D79-E478-4C67-9EB2-AE56EF51DF03}" dt="2023-06-25T13:23:55.570" v="1654"/>
          <ac:spMkLst>
            <pc:docMk/>
            <pc:sldMk cId="3602388084" sldId="983"/>
            <ac:spMk id="3171" creationId="{10D88F40-8CA4-5651-6DC1-1A013648215B}"/>
          </ac:spMkLst>
        </pc:spChg>
        <pc:spChg chg="mod">
          <ac:chgData name="rahulkumar08945@gmail.com" userId="eaa8108a85f67eff" providerId="LiveId" clId="{54EF1D79-E478-4C67-9EB2-AE56EF51DF03}" dt="2023-06-25T13:23:55.570" v="1654"/>
          <ac:spMkLst>
            <pc:docMk/>
            <pc:sldMk cId="3602388084" sldId="983"/>
            <ac:spMk id="3172" creationId="{2D633868-0760-E5CF-0281-88AAAD973C6D}"/>
          </ac:spMkLst>
        </pc:spChg>
        <pc:spChg chg="mod">
          <ac:chgData name="rahulkumar08945@gmail.com" userId="eaa8108a85f67eff" providerId="LiveId" clId="{54EF1D79-E478-4C67-9EB2-AE56EF51DF03}" dt="2023-06-25T13:23:55.570" v="1654"/>
          <ac:spMkLst>
            <pc:docMk/>
            <pc:sldMk cId="3602388084" sldId="983"/>
            <ac:spMk id="3173" creationId="{28A77604-E81D-8783-5F4F-F06D57E3DE94}"/>
          </ac:spMkLst>
        </pc:spChg>
        <pc:spChg chg="mod">
          <ac:chgData name="rahulkumar08945@gmail.com" userId="eaa8108a85f67eff" providerId="LiveId" clId="{54EF1D79-E478-4C67-9EB2-AE56EF51DF03}" dt="2023-06-25T13:23:55.570" v="1654"/>
          <ac:spMkLst>
            <pc:docMk/>
            <pc:sldMk cId="3602388084" sldId="983"/>
            <ac:spMk id="3174" creationId="{11881E23-654F-3036-7191-C5484E19925C}"/>
          </ac:spMkLst>
        </pc:spChg>
        <pc:spChg chg="mod">
          <ac:chgData name="rahulkumar08945@gmail.com" userId="eaa8108a85f67eff" providerId="LiveId" clId="{54EF1D79-E478-4C67-9EB2-AE56EF51DF03}" dt="2023-06-25T13:23:55.570" v="1654"/>
          <ac:spMkLst>
            <pc:docMk/>
            <pc:sldMk cId="3602388084" sldId="983"/>
            <ac:spMk id="3175" creationId="{5F4A376D-87F8-3AAE-330C-8BADA9A31F62}"/>
          </ac:spMkLst>
        </pc:spChg>
        <pc:spChg chg="mod">
          <ac:chgData name="rahulkumar08945@gmail.com" userId="eaa8108a85f67eff" providerId="LiveId" clId="{54EF1D79-E478-4C67-9EB2-AE56EF51DF03}" dt="2023-06-25T13:23:55.570" v="1654"/>
          <ac:spMkLst>
            <pc:docMk/>
            <pc:sldMk cId="3602388084" sldId="983"/>
            <ac:spMk id="3176" creationId="{87DF6E01-2133-994F-718D-7B49DEC5C9EF}"/>
          </ac:spMkLst>
        </pc:spChg>
        <pc:spChg chg="mod">
          <ac:chgData name="rahulkumar08945@gmail.com" userId="eaa8108a85f67eff" providerId="LiveId" clId="{54EF1D79-E478-4C67-9EB2-AE56EF51DF03}" dt="2023-06-25T13:23:55.570" v="1654"/>
          <ac:spMkLst>
            <pc:docMk/>
            <pc:sldMk cId="3602388084" sldId="983"/>
            <ac:spMk id="3177" creationId="{389553F7-4E76-E018-EBCD-16CE315C6A64}"/>
          </ac:spMkLst>
        </pc:spChg>
        <pc:spChg chg="mod">
          <ac:chgData name="rahulkumar08945@gmail.com" userId="eaa8108a85f67eff" providerId="LiveId" clId="{54EF1D79-E478-4C67-9EB2-AE56EF51DF03}" dt="2023-06-25T13:23:55.570" v="1654"/>
          <ac:spMkLst>
            <pc:docMk/>
            <pc:sldMk cId="3602388084" sldId="983"/>
            <ac:spMk id="3178" creationId="{A574E9ED-CECE-5841-B5ED-6C44A8168F69}"/>
          </ac:spMkLst>
        </pc:spChg>
        <pc:spChg chg="mod">
          <ac:chgData name="rahulkumar08945@gmail.com" userId="eaa8108a85f67eff" providerId="LiveId" clId="{54EF1D79-E478-4C67-9EB2-AE56EF51DF03}" dt="2023-06-25T13:23:55.570" v="1654"/>
          <ac:spMkLst>
            <pc:docMk/>
            <pc:sldMk cId="3602388084" sldId="983"/>
            <ac:spMk id="3179" creationId="{0D29C29D-801B-A2E6-43BA-CF0EC15529EC}"/>
          </ac:spMkLst>
        </pc:spChg>
        <pc:spChg chg="mod">
          <ac:chgData name="rahulkumar08945@gmail.com" userId="eaa8108a85f67eff" providerId="LiveId" clId="{54EF1D79-E478-4C67-9EB2-AE56EF51DF03}" dt="2023-06-25T13:23:55.570" v="1654"/>
          <ac:spMkLst>
            <pc:docMk/>
            <pc:sldMk cId="3602388084" sldId="983"/>
            <ac:spMk id="3180" creationId="{182D246E-1092-17C7-6A86-15E2EC567615}"/>
          </ac:spMkLst>
        </pc:spChg>
        <pc:spChg chg="mod">
          <ac:chgData name="rahulkumar08945@gmail.com" userId="eaa8108a85f67eff" providerId="LiveId" clId="{54EF1D79-E478-4C67-9EB2-AE56EF51DF03}" dt="2023-06-25T13:23:55.570" v="1654"/>
          <ac:spMkLst>
            <pc:docMk/>
            <pc:sldMk cId="3602388084" sldId="983"/>
            <ac:spMk id="3181" creationId="{2875869A-8C60-8F36-C9D1-F27A67B7059C}"/>
          </ac:spMkLst>
        </pc:spChg>
        <pc:spChg chg="mod">
          <ac:chgData name="rahulkumar08945@gmail.com" userId="eaa8108a85f67eff" providerId="LiveId" clId="{54EF1D79-E478-4C67-9EB2-AE56EF51DF03}" dt="2023-06-25T13:23:55.570" v="1654"/>
          <ac:spMkLst>
            <pc:docMk/>
            <pc:sldMk cId="3602388084" sldId="983"/>
            <ac:spMk id="3182" creationId="{03C3FDA2-770A-E35F-7629-82DD159D3913}"/>
          </ac:spMkLst>
        </pc:spChg>
        <pc:spChg chg="mod">
          <ac:chgData name="rahulkumar08945@gmail.com" userId="eaa8108a85f67eff" providerId="LiveId" clId="{54EF1D79-E478-4C67-9EB2-AE56EF51DF03}" dt="2023-06-25T13:23:55.570" v="1654"/>
          <ac:spMkLst>
            <pc:docMk/>
            <pc:sldMk cId="3602388084" sldId="983"/>
            <ac:spMk id="3183" creationId="{FDBC70CB-A698-43BD-9731-867CECCFD8D4}"/>
          </ac:spMkLst>
        </pc:spChg>
        <pc:spChg chg="mod">
          <ac:chgData name="rahulkumar08945@gmail.com" userId="eaa8108a85f67eff" providerId="LiveId" clId="{54EF1D79-E478-4C67-9EB2-AE56EF51DF03}" dt="2023-06-25T13:23:55.570" v="1654"/>
          <ac:spMkLst>
            <pc:docMk/>
            <pc:sldMk cId="3602388084" sldId="983"/>
            <ac:spMk id="3184" creationId="{86495004-1CBC-7603-177A-996D07AB558C}"/>
          </ac:spMkLst>
        </pc:spChg>
        <pc:spChg chg="mod">
          <ac:chgData name="rahulkumar08945@gmail.com" userId="eaa8108a85f67eff" providerId="LiveId" clId="{54EF1D79-E478-4C67-9EB2-AE56EF51DF03}" dt="2023-06-25T13:23:55.570" v="1654"/>
          <ac:spMkLst>
            <pc:docMk/>
            <pc:sldMk cId="3602388084" sldId="983"/>
            <ac:spMk id="3185" creationId="{2E1405AF-04E4-F8AC-73E6-382F602B1ECE}"/>
          </ac:spMkLst>
        </pc:spChg>
        <pc:spChg chg="mod">
          <ac:chgData name="rahulkumar08945@gmail.com" userId="eaa8108a85f67eff" providerId="LiveId" clId="{54EF1D79-E478-4C67-9EB2-AE56EF51DF03}" dt="2023-06-25T13:23:55.570" v="1654"/>
          <ac:spMkLst>
            <pc:docMk/>
            <pc:sldMk cId="3602388084" sldId="983"/>
            <ac:spMk id="3186" creationId="{E7372639-DDA0-EFEB-1910-0A8F9B078959}"/>
          </ac:spMkLst>
        </pc:spChg>
        <pc:spChg chg="mod">
          <ac:chgData name="rahulkumar08945@gmail.com" userId="eaa8108a85f67eff" providerId="LiveId" clId="{54EF1D79-E478-4C67-9EB2-AE56EF51DF03}" dt="2023-06-25T13:23:55.570" v="1654"/>
          <ac:spMkLst>
            <pc:docMk/>
            <pc:sldMk cId="3602388084" sldId="983"/>
            <ac:spMk id="3187" creationId="{A1FC557F-0E9C-060E-0B2C-140039F1D1FC}"/>
          </ac:spMkLst>
        </pc:spChg>
        <pc:spChg chg="mod">
          <ac:chgData name="rahulkumar08945@gmail.com" userId="eaa8108a85f67eff" providerId="LiveId" clId="{54EF1D79-E478-4C67-9EB2-AE56EF51DF03}" dt="2023-06-25T13:23:55.570" v="1654"/>
          <ac:spMkLst>
            <pc:docMk/>
            <pc:sldMk cId="3602388084" sldId="983"/>
            <ac:spMk id="3188" creationId="{725E759B-C06B-E8CF-A8B0-754F47937187}"/>
          </ac:spMkLst>
        </pc:spChg>
        <pc:spChg chg="mod">
          <ac:chgData name="rahulkumar08945@gmail.com" userId="eaa8108a85f67eff" providerId="LiveId" clId="{54EF1D79-E478-4C67-9EB2-AE56EF51DF03}" dt="2023-06-25T13:23:55.570" v="1654"/>
          <ac:spMkLst>
            <pc:docMk/>
            <pc:sldMk cId="3602388084" sldId="983"/>
            <ac:spMk id="3189" creationId="{DD4F86EC-F0F9-75D0-7723-3EE50453F787}"/>
          </ac:spMkLst>
        </pc:spChg>
        <pc:spChg chg="mod">
          <ac:chgData name="rahulkumar08945@gmail.com" userId="eaa8108a85f67eff" providerId="LiveId" clId="{54EF1D79-E478-4C67-9EB2-AE56EF51DF03}" dt="2023-06-25T13:23:55.570" v="1654"/>
          <ac:spMkLst>
            <pc:docMk/>
            <pc:sldMk cId="3602388084" sldId="983"/>
            <ac:spMk id="3190" creationId="{C4AEEA7E-DA75-05C7-67ED-9263C98C3B72}"/>
          </ac:spMkLst>
        </pc:spChg>
        <pc:spChg chg="mod">
          <ac:chgData name="rahulkumar08945@gmail.com" userId="eaa8108a85f67eff" providerId="LiveId" clId="{54EF1D79-E478-4C67-9EB2-AE56EF51DF03}" dt="2023-06-25T13:23:55.570" v="1654"/>
          <ac:spMkLst>
            <pc:docMk/>
            <pc:sldMk cId="3602388084" sldId="983"/>
            <ac:spMk id="3191" creationId="{8F10ABAD-44BF-3895-AAD4-8380D613D41F}"/>
          </ac:spMkLst>
        </pc:spChg>
        <pc:spChg chg="mod">
          <ac:chgData name="rahulkumar08945@gmail.com" userId="eaa8108a85f67eff" providerId="LiveId" clId="{54EF1D79-E478-4C67-9EB2-AE56EF51DF03}" dt="2023-06-25T13:23:55.570" v="1654"/>
          <ac:spMkLst>
            <pc:docMk/>
            <pc:sldMk cId="3602388084" sldId="983"/>
            <ac:spMk id="3192" creationId="{01BAA8BE-9405-99DC-1DD0-41B4646AC2FD}"/>
          </ac:spMkLst>
        </pc:spChg>
        <pc:spChg chg="mod">
          <ac:chgData name="rahulkumar08945@gmail.com" userId="eaa8108a85f67eff" providerId="LiveId" clId="{54EF1D79-E478-4C67-9EB2-AE56EF51DF03}" dt="2023-06-25T13:23:55.570" v="1654"/>
          <ac:spMkLst>
            <pc:docMk/>
            <pc:sldMk cId="3602388084" sldId="983"/>
            <ac:spMk id="3193" creationId="{2BD72B20-026B-6E18-4018-87D57609FAFF}"/>
          </ac:spMkLst>
        </pc:spChg>
        <pc:spChg chg="mod">
          <ac:chgData name="rahulkumar08945@gmail.com" userId="eaa8108a85f67eff" providerId="LiveId" clId="{54EF1D79-E478-4C67-9EB2-AE56EF51DF03}" dt="2023-06-25T13:23:55.570" v="1654"/>
          <ac:spMkLst>
            <pc:docMk/>
            <pc:sldMk cId="3602388084" sldId="983"/>
            <ac:spMk id="3194" creationId="{A333B148-5485-4C02-9111-60EFECC842C6}"/>
          </ac:spMkLst>
        </pc:spChg>
        <pc:spChg chg="mod">
          <ac:chgData name="rahulkumar08945@gmail.com" userId="eaa8108a85f67eff" providerId="LiveId" clId="{54EF1D79-E478-4C67-9EB2-AE56EF51DF03}" dt="2023-06-25T13:23:55.570" v="1654"/>
          <ac:spMkLst>
            <pc:docMk/>
            <pc:sldMk cId="3602388084" sldId="983"/>
            <ac:spMk id="3195" creationId="{3205D775-EF3D-FEAF-B333-82C00CFDCE3A}"/>
          </ac:spMkLst>
        </pc:spChg>
        <pc:spChg chg="mod">
          <ac:chgData name="rahulkumar08945@gmail.com" userId="eaa8108a85f67eff" providerId="LiveId" clId="{54EF1D79-E478-4C67-9EB2-AE56EF51DF03}" dt="2023-06-25T13:23:55.570" v="1654"/>
          <ac:spMkLst>
            <pc:docMk/>
            <pc:sldMk cId="3602388084" sldId="983"/>
            <ac:spMk id="3196" creationId="{E6F2C21A-E2C4-8F62-2BF2-F44A01571046}"/>
          </ac:spMkLst>
        </pc:spChg>
        <pc:spChg chg="mod">
          <ac:chgData name="rahulkumar08945@gmail.com" userId="eaa8108a85f67eff" providerId="LiveId" clId="{54EF1D79-E478-4C67-9EB2-AE56EF51DF03}" dt="2023-06-25T13:23:55.570" v="1654"/>
          <ac:spMkLst>
            <pc:docMk/>
            <pc:sldMk cId="3602388084" sldId="983"/>
            <ac:spMk id="3197" creationId="{5DB279FC-036B-A4DE-B9EE-731D56559393}"/>
          </ac:spMkLst>
        </pc:spChg>
        <pc:spChg chg="mod">
          <ac:chgData name="rahulkumar08945@gmail.com" userId="eaa8108a85f67eff" providerId="LiveId" clId="{54EF1D79-E478-4C67-9EB2-AE56EF51DF03}" dt="2023-06-25T13:23:55.570" v="1654"/>
          <ac:spMkLst>
            <pc:docMk/>
            <pc:sldMk cId="3602388084" sldId="983"/>
            <ac:spMk id="3198" creationId="{220D10FD-2019-528A-CA28-7DD2AA1EE819}"/>
          </ac:spMkLst>
        </pc:spChg>
        <pc:spChg chg="mod">
          <ac:chgData name="rahulkumar08945@gmail.com" userId="eaa8108a85f67eff" providerId="LiveId" clId="{54EF1D79-E478-4C67-9EB2-AE56EF51DF03}" dt="2023-06-25T13:23:55.570" v="1654"/>
          <ac:spMkLst>
            <pc:docMk/>
            <pc:sldMk cId="3602388084" sldId="983"/>
            <ac:spMk id="3199" creationId="{9F6AF45E-B48E-969C-106B-9F4F3819F4FF}"/>
          </ac:spMkLst>
        </pc:spChg>
        <pc:spChg chg="mod">
          <ac:chgData name="rahulkumar08945@gmail.com" userId="eaa8108a85f67eff" providerId="LiveId" clId="{54EF1D79-E478-4C67-9EB2-AE56EF51DF03}" dt="2023-06-25T13:23:55.570" v="1654"/>
          <ac:spMkLst>
            <pc:docMk/>
            <pc:sldMk cId="3602388084" sldId="983"/>
            <ac:spMk id="3200" creationId="{DDEE2D77-9AF5-D77E-DD7B-C7E764D94816}"/>
          </ac:spMkLst>
        </pc:spChg>
        <pc:spChg chg="mod">
          <ac:chgData name="rahulkumar08945@gmail.com" userId="eaa8108a85f67eff" providerId="LiveId" clId="{54EF1D79-E478-4C67-9EB2-AE56EF51DF03}" dt="2023-06-25T13:23:55.570" v="1654"/>
          <ac:spMkLst>
            <pc:docMk/>
            <pc:sldMk cId="3602388084" sldId="983"/>
            <ac:spMk id="3201" creationId="{43154CA4-F5FD-EAA7-4D54-27D8507D67CB}"/>
          </ac:spMkLst>
        </pc:spChg>
        <pc:spChg chg="mod">
          <ac:chgData name="rahulkumar08945@gmail.com" userId="eaa8108a85f67eff" providerId="LiveId" clId="{54EF1D79-E478-4C67-9EB2-AE56EF51DF03}" dt="2023-06-25T13:23:55.570" v="1654"/>
          <ac:spMkLst>
            <pc:docMk/>
            <pc:sldMk cId="3602388084" sldId="983"/>
            <ac:spMk id="3202" creationId="{379080B0-75FE-3AB5-F93D-D9C669DD4293}"/>
          </ac:spMkLst>
        </pc:spChg>
        <pc:spChg chg="mod">
          <ac:chgData name="rahulkumar08945@gmail.com" userId="eaa8108a85f67eff" providerId="LiveId" clId="{54EF1D79-E478-4C67-9EB2-AE56EF51DF03}" dt="2023-06-25T13:23:55.570" v="1654"/>
          <ac:spMkLst>
            <pc:docMk/>
            <pc:sldMk cId="3602388084" sldId="983"/>
            <ac:spMk id="3203" creationId="{62949A4A-3FAD-A28F-6556-FC3B84464B0D}"/>
          </ac:spMkLst>
        </pc:spChg>
        <pc:spChg chg="mod">
          <ac:chgData name="rahulkumar08945@gmail.com" userId="eaa8108a85f67eff" providerId="LiveId" clId="{54EF1D79-E478-4C67-9EB2-AE56EF51DF03}" dt="2023-06-25T13:23:55.570" v="1654"/>
          <ac:spMkLst>
            <pc:docMk/>
            <pc:sldMk cId="3602388084" sldId="983"/>
            <ac:spMk id="3204" creationId="{F2BC5A83-CDFD-0ECB-E4C9-BCF526B9CE54}"/>
          </ac:spMkLst>
        </pc:spChg>
        <pc:spChg chg="mod">
          <ac:chgData name="rahulkumar08945@gmail.com" userId="eaa8108a85f67eff" providerId="LiveId" clId="{54EF1D79-E478-4C67-9EB2-AE56EF51DF03}" dt="2023-06-25T13:23:55.570" v="1654"/>
          <ac:spMkLst>
            <pc:docMk/>
            <pc:sldMk cId="3602388084" sldId="983"/>
            <ac:spMk id="3205" creationId="{DB7A8AA7-C9A6-48E6-35B1-46A46669A20E}"/>
          </ac:spMkLst>
        </pc:spChg>
        <pc:spChg chg="mod">
          <ac:chgData name="rahulkumar08945@gmail.com" userId="eaa8108a85f67eff" providerId="LiveId" clId="{54EF1D79-E478-4C67-9EB2-AE56EF51DF03}" dt="2023-06-25T13:23:55.570" v="1654"/>
          <ac:spMkLst>
            <pc:docMk/>
            <pc:sldMk cId="3602388084" sldId="983"/>
            <ac:spMk id="3206" creationId="{B913603D-3631-5B0F-A26A-88420F3706FD}"/>
          </ac:spMkLst>
        </pc:spChg>
        <pc:spChg chg="mod">
          <ac:chgData name="rahulkumar08945@gmail.com" userId="eaa8108a85f67eff" providerId="LiveId" clId="{54EF1D79-E478-4C67-9EB2-AE56EF51DF03}" dt="2023-06-25T13:23:55.570" v="1654"/>
          <ac:spMkLst>
            <pc:docMk/>
            <pc:sldMk cId="3602388084" sldId="983"/>
            <ac:spMk id="3207" creationId="{59DBB605-41EF-CEFA-EB36-A8FC7CD970A3}"/>
          </ac:spMkLst>
        </pc:spChg>
        <pc:spChg chg="mod">
          <ac:chgData name="rahulkumar08945@gmail.com" userId="eaa8108a85f67eff" providerId="LiveId" clId="{54EF1D79-E478-4C67-9EB2-AE56EF51DF03}" dt="2023-06-25T13:23:55.570" v="1654"/>
          <ac:spMkLst>
            <pc:docMk/>
            <pc:sldMk cId="3602388084" sldId="983"/>
            <ac:spMk id="3208" creationId="{870C5026-4C51-8A8B-8FF5-729CEFC12A59}"/>
          </ac:spMkLst>
        </pc:spChg>
        <pc:spChg chg="mod">
          <ac:chgData name="rahulkumar08945@gmail.com" userId="eaa8108a85f67eff" providerId="LiveId" clId="{54EF1D79-E478-4C67-9EB2-AE56EF51DF03}" dt="2023-06-25T13:23:55.570" v="1654"/>
          <ac:spMkLst>
            <pc:docMk/>
            <pc:sldMk cId="3602388084" sldId="983"/>
            <ac:spMk id="3209" creationId="{694EB5B7-416B-88CB-2340-9EC581D66C90}"/>
          </ac:spMkLst>
        </pc:spChg>
        <pc:spChg chg="mod">
          <ac:chgData name="rahulkumar08945@gmail.com" userId="eaa8108a85f67eff" providerId="LiveId" clId="{54EF1D79-E478-4C67-9EB2-AE56EF51DF03}" dt="2023-06-25T13:23:55.570" v="1654"/>
          <ac:spMkLst>
            <pc:docMk/>
            <pc:sldMk cId="3602388084" sldId="983"/>
            <ac:spMk id="3210" creationId="{ECA205F5-3B9D-0F34-9110-A2B1E5627BA0}"/>
          </ac:spMkLst>
        </pc:spChg>
        <pc:spChg chg="mod">
          <ac:chgData name="rahulkumar08945@gmail.com" userId="eaa8108a85f67eff" providerId="LiveId" clId="{54EF1D79-E478-4C67-9EB2-AE56EF51DF03}" dt="2023-06-25T13:23:55.570" v="1654"/>
          <ac:spMkLst>
            <pc:docMk/>
            <pc:sldMk cId="3602388084" sldId="983"/>
            <ac:spMk id="3211" creationId="{C6646557-3F76-8BB7-BE9B-4D69E1D452E4}"/>
          </ac:spMkLst>
        </pc:spChg>
        <pc:spChg chg="mod">
          <ac:chgData name="rahulkumar08945@gmail.com" userId="eaa8108a85f67eff" providerId="LiveId" clId="{54EF1D79-E478-4C67-9EB2-AE56EF51DF03}" dt="2023-06-25T13:23:55.570" v="1654"/>
          <ac:spMkLst>
            <pc:docMk/>
            <pc:sldMk cId="3602388084" sldId="983"/>
            <ac:spMk id="3212" creationId="{FB689697-1AE0-43FC-166A-A0F8BBA02B83}"/>
          </ac:spMkLst>
        </pc:spChg>
        <pc:spChg chg="mod">
          <ac:chgData name="rahulkumar08945@gmail.com" userId="eaa8108a85f67eff" providerId="LiveId" clId="{54EF1D79-E478-4C67-9EB2-AE56EF51DF03}" dt="2023-06-25T13:23:55.570" v="1654"/>
          <ac:spMkLst>
            <pc:docMk/>
            <pc:sldMk cId="3602388084" sldId="983"/>
            <ac:spMk id="3213" creationId="{11422945-FD50-3CB4-8EA0-36E94215D3D5}"/>
          </ac:spMkLst>
        </pc:spChg>
        <pc:spChg chg="mod">
          <ac:chgData name="rahulkumar08945@gmail.com" userId="eaa8108a85f67eff" providerId="LiveId" clId="{54EF1D79-E478-4C67-9EB2-AE56EF51DF03}" dt="2023-06-25T13:23:55.570" v="1654"/>
          <ac:spMkLst>
            <pc:docMk/>
            <pc:sldMk cId="3602388084" sldId="983"/>
            <ac:spMk id="3214" creationId="{3AC8EA45-8C6B-D2D5-5D96-C5BB514742C8}"/>
          </ac:spMkLst>
        </pc:spChg>
        <pc:spChg chg="mod">
          <ac:chgData name="rahulkumar08945@gmail.com" userId="eaa8108a85f67eff" providerId="LiveId" clId="{54EF1D79-E478-4C67-9EB2-AE56EF51DF03}" dt="2023-06-25T13:23:55.570" v="1654"/>
          <ac:spMkLst>
            <pc:docMk/>
            <pc:sldMk cId="3602388084" sldId="983"/>
            <ac:spMk id="3215" creationId="{49EE964D-6C03-F03A-ABB0-0FA614A72C77}"/>
          </ac:spMkLst>
        </pc:spChg>
        <pc:spChg chg="mod">
          <ac:chgData name="rahulkumar08945@gmail.com" userId="eaa8108a85f67eff" providerId="LiveId" clId="{54EF1D79-E478-4C67-9EB2-AE56EF51DF03}" dt="2023-06-25T13:23:55.570" v="1654"/>
          <ac:spMkLst>
            <pc:docMk/>
            <pc:sldMk cId="3602388084" sldId="983"/>
            <ac:spMk id="3216" creationId="{757DEFDC-E9E6-2E57-50BA-FCE98726BDC2}"/>
          </ac:spMkLst>
        </pc:spChg>
        <pc:spChg chg="mod">
          <ac:chgData name="rahulkumar08945@gmail.com" userId="eaa8108a85f67eff" providerId="LiveId" clId="{54EF1D79-E478-4C67-9EB2-AE56EF51DF03}" dt="2023-06-25T13:23:55.570" v="1654"/>
          <ac:spMkLst>
            <pc:docMk/>
            <pc:sldMk cId="3602388084" sldId="983"/>
            <ac:spMk id="3217" creationId="{F56F99A3-AAB7-1C96-58DF-7FD44B43EB8A}"/>
          </ac:spMkLst>
        </pc:spChg>
        <pc:spChg chg="mod">
          <ac:chgData name="rahulkumar08945@gmail.com" userId="eaa8108a85f67eff" providerId="LiveId" clId="{54EF1D79-E478-4C67-9EB2-AE56EF51DF03}" dt="2023-06-25T13:23:55.570" v="1654"/>
          <ac:spMkLst>
            <pc:docMk/>
            <pc:sldMk cId="3602388084" sldId="983"/>
            <ac:spMk id="3218" creationId="{1452C65E-B82B-E78A-92A1-245AFDC09118}"/>
          </ac:spMkLst>
        </pc:spChg>
        <pc:spChg chg="mod">
          <ac:chgData name="rahulkumar08945@gmail.com" userId="eaa8108a85f67eff" providerId="LiveId" clId="{54EF1D79-E478-4C67-9EB2-AE56EF51DF03}" dt="2023-06-25T13:23:55.570" v="1654"/>
          <ac:spMkLst>
            <pc:docMk/>
            <pc:sldMk cId="3602388084" sldId="983"/>
            <ac:spMk id="3219" creationId="{A2D06AD2-84BF-8CB8-B5ED-0E55787EF564}"/>
          </ac:spMkLst>
        </pc:spChg>
        <pc:spChg chg="mod">
          <ac:chgData name="rahulkumar08945@gmail.com" userId="eaa8108a85f67eff" providerId="LiveId" clId="{54EF1D79-E478-4C67-9EB2-AE56EF51DF03}" dt="2023-06-25T13:23:55.570" v="1654"/>
          <ac:spMkLst>
            <pc:docMk/>
            <pc:sldMk cId="3602388084" sldId="983"/>
            <ac:spMk id="3220" creationId="{81E316A4-7357-FA68-BD06-FD18B3ABA3D9}"/>
          </ac:spMkLst>
        </pc:spChg>
        <pc:spChg chg="mod">
          <ac:chgData name="rahulkumar08945@gmail.com" userId="eaa8108a85f67eff" providerId="LiveId" clId="{54EF1D79-E478-4C67-9EB2-AE56EF51DF03}" dt="2023-06-25T13:23:55.570" v="1654"/>
          <ac:spMkLst>
            <pc:docMk/>
            <pc:sldMk cId="3602388084" sldId="983"/>
            <ac:spMk id="3221" creationId="{A3E4D734-B55C-26A6-DA44-ED078A6E66DA}"/>
          </ac:spMkLst>
        </pc:spChg>
        <pc:spChg chg="mod">
          <ac:chgData name="rahulkumar08945@gmail.com" userId="eaa8108a85f67eff" providerId="LiveId" clId="{54EF1D79-E478-4C67-9EB2-AE56EF51DF03}" dt="2023-06-25T13:23:55.570" v="1654"/>
          <ac:spMkLst>
            <pc:docMk/>
            <pc:sldMk cId="3602388084" sldId="983"/>
            <ac:spMk id="3222" creationId="{C5A0C8A6-9A5F-DA60-7AF1-D56F4F188716}"/>
          </ac:spMkLst>
        </pc:spChg>
        <pc:spChg chg="mod">
          <ac:chgData name="rahulkumar08945@gmail.com" userId="eaa8108a85f67eff" providerId="LiveId" clId="{54EF1D79-E478-4C67-9EB2-AE56EF51DF03}" dt="2023-06-25T13:23:55.570" v="1654"/>
          <ac:spMkLst>
            <pc:docMk/>
            <pc:sldMk cId="3602388084" sldId="983"/>
            <ac:spMk id="3223" creationId="{4752EDD5-D0B7-A905-A68C-5B9DA7E8B267}"/>
          </ac:spMkLst>
        </pc:spChg>
        <pc:spChg chg="mod">
          <ac:chgData name="rahulkumar08945@gmail.com" userId="eaa8108a85f67eff" providerId="LiveId" clId="{54EF1D79-E478-4C67-9EB2-AE56EF51DF03}" dt="2023-06-25T13:23:55.570" v="1654"/>
          <ac:spMkLst>
            <pc:docMk/>
            <pc:sldMk cId="3602388084" sldId="983"/>
            <ac:spMk id="3224" creationId="{1F6588FC-7FBD-F8D1-A375-1A360F332368}"/>
          </ac:spMkLst>
        </pc:spChg>
        <pc:spChg chg="mod">
          <ac:chgData name="rahulkumar08945@gmail.com" userId="eaa8108a85f67eff" providerId="LiveId" clId="{54EF1D79-E478-4C67-9EB2-AE56EF51DF03}" dt="2023-06-25T13:23:55.570" v="1654"/>
          <ac:spMkLst>
            <pc:docMk/>
            <pc:sldMk cId="3602388084" sldId="983"/>
            <ac:spMk id="3225" creationId="{151145A6-1CF0-DA44-9432-790C2FFD0FFF}"/>
          </ac:spMkLst>
        </pc:spChg>
        <pc:spChg chg="mod">
          <ac:chgData name="rahulkumar08945@gmail.com" userId="eaa8108a85f67eff" providerId="LiveId" clId="{54EF1D79-E478-4C67-9EB2-AE56EF51DF03}" dt="2023-06-25T13:23:55.570" v="1654"/>
          <ac:spMkLst>
            <pc:docMk/>
            <pc:sldMk cId="3602388084" sldId="983"/>
            <ac:spMk id="3226" creationId="{C1D3AB65-2CD1-65DA-5CBC-65AFBEDC5ABB}"/>
          </ac:spMkLst>
        </pc:spChg>
        <pc:spChg chg="mod">
          <ac:chgData name="rahulkumar08945@gmail.com" userId="eaa8108a85f67eff" providerId="LiveId" clId="{54EF1D79-E478-4C67-9EB2-AE56EF51DF03}" dt="2023-06-25T13:23:55.570" v="1654"/>
          <ac:spMkLst>
            <pc:docMk/>
            <pc:sldMk cId="3602388084" sldId="983"/>
            <ac:spMk id="3227" creationId="{3B5E5EAB-A0AA-F7B7-25D4-025DB8F1ABAD}"/>
          </ac:spMkLst>
        </pc:spChg>
        <pc:spChg chg="mod">
          <ac:chgData name="rahulkumar08945@gmail.com" userId="eaa8108a85f67eff" providerId="LiveId" clId="{54EF1D79-E478-4C67-9EB2-AE56EF51DF03}" dt="2023-06-25T13:23:55.570" v="1654"/>
          <ac:spMkLst>
            <pc:docMk/>
            <pc:sldMk cId="3602388084" sldId="983"/>
            <ac:spMk id="3228" creationId="{DD72C4C1-53CC-4C59-4B39-50F20A964E17}"/>
          </ac:spMkLst>
        </pc:spChg>
        <pc:spChg chg="mod">
          <ac:chgData name="rahulkumar08945@gmail.com" userId="eaa8108a85f67eff" providerId="LiveId" clId="{54EF1D79-E478-4C67-9EB2-AE56EF51DF03}" dt="2023-06-25T13:23:55.570" v="1654"/>
          <ac:spMkLst>
            <pc:docMk/>
            <pc:sldMk cId="3602388084" sldId="983"/>
            <ac:spMk id="3229" creationId="{6C37EA90-8FD3-3678-BC25-8D6E93EAA4D8}"/>
          </ac:spMkLst>
        </pc:spChg>
        <pc:spChg chg="mod">
          <ac:chgData name="rahulkumar08945@gmail.com" userId="eaa8108a85f67eff" providerId="LiveId" clId="{54EF1D79-E478-4C67-9EB2-AE56EF51DF03}" dt="2023-06-25T13:23:55.570" v="1654"/>
          <ac:spMkLst>
            <pc:docMk/>
            <pc:sldMk cId="3602388084" sldId="983"/>
            <ac:spMk id="3230" creationId="{18F54C5D-134C-2696-0834-56A3641589ED}"/>
          </ac:spMkLst>
        </pc:spChg>
        <pc:spChg chg="mod">
          <ac:chgData name="rahulkumar08945@gmail.com" userId="eaa8108a85f67eff" providerId="LiveId" clId="{54EF1D79-E478-4C67-9EB2-AE56EF51DF03}" dt="2023-06-25T13:23:55.570" v="1654"/>
          <ac:spMkLst>
            <pc:docMk/>
            <pc:sldMk cId="3602388084" sldId="983"/>
            <ac:spMk id="3231" creationId="{D2B9B280-1910-D11C-58FA-E31C75CC4205}"/>
          </ac:spMkLst>
        </pc:spChg>
        <pc:spChg chg="mod">
          <ac:chgData name="rahulkumar08945@gmail.com" userId="eaa8108a85f67eff" providerId="LiveId" clId="{54EF1D79-E478-4C67-9EB2-AE56EF51DF03}" dt="2023-06-25T13:23:55.570" v="1654"/>
          <ac:spMkLst>
            <pc:docMk/>
            <pc:sldMk cId="3602388084" sldId="983"/>
            <ac:spMk id="3232" creationId="{20A57A0B-6E3C-4EC7-60CA-0D0FC8C476DF}"/>
          </ac:spMkLst>
        </pc:spChg>
        <pc:spChg chg="mod">
          <ac:chgData name="rahulkumar08945@gmail.com" userId="eaa8108a85f67eff" providerId="LiveId" clId="{54EF1D79-E478-4C67-9EB2-AE56EF51DF03}" dt="2023-06-25T13:23:55.570" v="1654"/>
          <ac:spMkLst>
            <pc:docMk/>
            <pc:sldMk cId="3602388084" sldId="983"/>
            <ac:spMk id="3233" creationId="{8671E870-5794-A83E-94BA-850F6AE0AD70}"/>
          </ac:spMkLst>
        </pc:spChg>
        <pc:spChg chg="mod">
          <ac:chgData name="rahulkumar08945@gmail.com" userId="eaa8108a85f67eff" providerId="LiveId" clId="{54EF1D79-E478-4C67-9EB2-AE56EF51DF03}" dt="2023-06-25T13:23:55.570" v="1654"/>
          <ac:spMkLst>
            <pc:docMk/>
            <pc:sldMk cId="3602388084" sldId="983"/>
            <ac:spMk id="3234" creationId="{326394C2-38B1-6272-9E45-8B2E91BA2642}"/>
          </ac:spMkLst>
        </pc:spChg>
        <pc:spChg chg="mod">
          <ac:chgData name="rahulkumar08945@gmail.com" userId="eaa8108a85f67eff" providerId="LiveId" clId="{54EF1D79-E478-4C67-9EB2-AE56EF51DF03}" dt="2023-06-25T13:23:55.570" v="1654"/>
          <ac:spMkLst>
            <pc:docMk/>
            <pc:sldMk cId="3602388084" sldId="983"/>
            <ac:spMk id="3235" creationId="{87DE3163-35EA-5858-F93F-52B367910BEC}"/>
          </ac:spMkLst>
        </pc:spChg>
        <pc:spChg chg="mod">
          <ac:chgData name="rahulkumar08945@gmail.com" userId="eaa8108a85f67eff" providerId="LiveId" clId="{54EF1D79-E478-4C67-9EB2-AE56EF51DF03}" dt="2023-06-25T13:23:55.570" v="1654"/>
          <ac:spMkLst>
            <pc:docMk/>
            <pc:sldMk cId="3602388084" sldId="983"/>
            <ac:spMk id="3236" creationId="{3D23F61E-5A87-3F6E-05B8-16C3A7C8D369}"/>
          </ac:spMkLst>
        </pc:spChg>
        <pc:spChg chg="mod">
          <ac:chgData name="rahulkumar08945@gmail.com" userId="eaa8108a85f67eff" providerId="LiveId" clId="{54EF1D79-E478-4C67-9EB2-AE56EF51DF03}" dt="2023-06-25T13:23:55.570" v="1654"/>
          <ac:spMkLst>
            <pc:docMk/>
            <pc:sldMk cId="3602388084" sldId="983"/>
            <ac:spMk id="3237" creationId="{3831A9C8-C5EA-D12B-4D4A-1BE3D3A09E6B}"/>
          </ac:spMkLst>
        </pc:spChg>
        <pc:spChg chg="mod">
          <ac:chgData name="rahulkumar08945@gmail.com" userId="eaa8108a85f67eff" providerId="LiveId" clId="{54EF1D79-E478-4C67-9EB2-AE56EF51DF03}" dt="2023-06-25T13:23:55.570" v="1654"/>
          <ac:spMkLst>
            <pc:docMk/>
            <pc:sldMk cId="3602388084" sldId="983"/>
            <ac:spMk id="3238" creationId="{08FBDB13-C156-30E8-C9DE-3045EAE1EC8B}"/>
          </ac:spMkLst>
        </pc:spChg>
        <pc:spChg chg="mod">
          <ac:chgData name="rahulkumar08945@gmail.com" userId="eaa8108a85f67eff" providerId="LiveId" clId="{54EF1D79-E478-4C67-9EB2-AE56EF51DF03}" dt="2023-06-25T13:23:55.570" v="1654"/>
          <ac:spMkLst>
            <pc:docMk/>
            <pc:sldMk cId="3602388084" sldId="983"/>
            <ac:spMk id="3239" creationId="{31344F43-2D68-0B96-32CA-BA9B92078F7B}"/>
          </ac:spMkLst>
        </pc:spChg>
        <pc:spChg chg="mod">
          <ac:chgData name="rahulkumar08945@gmail.com" userId="eaa8108a85f67eff" providerId="LiveId" clId="{54EF1D79-E478-4C67-9EB2-AE56EF51DF03}" dt="2023-06-25T13:23:55.570" v="1654"/>
          <ac:spMkLst>
            <pc:docMk/>
            <pc:sldMk cId="3602388084" sldId="983"/>
            <ac:spMk id="3240" creationId="{D12EA3BA-CA65-671B-873D-E277DFBF5449}"/>
          </ac:spMkLst>
        </pc:spChg>
        <pc:spChg chg="mod">
          <ac:chgData name="rahulkumar08945@gmail.com" userId="eaa8108a85f67eff" providerId="LiveId" clId="{54EF1D79-E478-4C67-9EB2-AE56EF51DF03}" dt="2023-06-25T13:23:55.570" v="1654"/>
          <ac:spMkLst>
            <pc:docMk/>
            <pc:sldMk cId="3602388084" sldId="983"/>
            <ac:spMk id="3241" creationId="{86DEB918-3B70-F782-E60A-5BA4C1E57D64}"/>
          </ac:spMkLst>
        </pc:spChg>
        <pc:spChg chg="mod">
          <ac:chgData name="rahulkumar08945@gmail.com" userId="eaa8108a85f67eff" providerId="LiveId" clId="{54EF1D79-E478-4C67-9EB2-AE56EF51DF03}" dt="2023-06-25T13:23:55.570" v="1654"/>
          <ac:spMkLst>
            <pc:docMk/>
            <pc:sldMk cId="3602388084" sldId="983"/>
            <ac:spMk id="3242" creationId="{44207DD7-091A-A2C0-79F2-F12A9609BF78}"/>
          </ac:spMkLst>
        </pc:spChg>
        <pc:spChg chg="mod">
          <ac:chgData name="rahulkumar08945@gmail.com" userId="eaa8108a85f67eff" providerId="LiveId" clId="{54EF1D79-E478-4C67-9EB2-AE56EF51DF03}" dt="2023-06-25T13:23:55.570" v="1654"/>
          <ac:spMkLst>
            <pc:docMk/>
            <pc:sldMk cId="3602388084" sldId="983"/>
            <ac:spMk id="3243" creationId="{1A4328F2-9A69-D773-087D-22631ADCAAFB}"/>
          </ac:spMkLst>
        </pc:spChg>
        <pc:spChg chg="mod">
          <ac:chgData name="rahulkumar08945@gmail.com" userId="eaa8108a85f67eff" providerId="LiveId" clId="{54EF1D79-E478-4C67-9EB2-AE56EF51DF03}" dt="2023-06-25T13:23:55.570" v="1654"/>
          <ac:spMkLst>
            <pc:docMk/>
            <pc:sldMk cId="3602388084" sldId="983"/>
            <ac:spMk id="3244" creationId="{EF763D61-BEC9-D651-0812-E37CB50C4B9E}"/>
          </ac:spMkLst>
        </pc:spChg>
        <pc:spChg chg="mod">
          <ac:chgData name="rahulkumar08945@gmail.com" userId="eaa8108a85f67eff" providerId="LiveId" clId="{54EF1D79-E478-4C67-9EB2-AE56EF51DF03}" dt="2023-06-25T13:23:55.570" v="1654"/>
          <ac:spMkLst>
            <pc:docMk/>
            <pc:sldMk cId="3602388084" sldId="983"/>
            <ac:spMk id="3245" creationId="{CED67635-2A8F-22DC-E82B-7FE18431EAB8}"/>
          </ac:spMkLst>
        </pc:spChg>
        <pc:spChg chg="mod">
          <ac:chgData name="rahulkumar08945@gmail.com" userId="eaa8108a85f67eff" providerId="LiveId" clId="{54EF1D79-E478-4C67-9EB2-AE56EF51DF03}" dt="2023-06-25T13:23:55.570" v="1654"/>
          <ac:spMkLst>
            <pc:docMk/>
            <pc:sldMk cId="3602388084" sldId="983"/>
            <ac:spMk id="3246" creationId="{6EB235C2-562C-5294-0763-3985FC794D54}"/>
          </ac:spMkLst>
        </pc:spChg>
        <pc:spChg chg="mod">
          <ac:chgData name="rahulkumar08945@gmail.com" userId="eaa8108a85f67eff" providerId="LiveId" clId="{54EF1D79-E478-4C67-9EB2-AE56EF51DF03}" dt="2023-06-25T13:23:55.570" v="1654"/>
          <ac:spMkLst>
            <pc:docMk/>
            <pc:sldMk cId="3602388084" sldId="983"/>
            <ac:spMk id="3247" creationId="{FF1C9008-CF46-8FBF-2021-844A7C80D65C}"/>
          </ac:spMkLst>
        </pc:spChg>
        <pc:spChg chg="mod">
          <ac:chgData name="rahulkumar08945@gmail.com" userId="eaa8108a85f67eff" providerId="LiveId" clId="{54EF1D79-E478-4C67-9EB2-AE56EF51DF03}" dt="2023-06-25T13:23:55.570" v="1654"/>
          <ac:spMkLst>
            <pc:docMk/>
            <pc:sldMk cId="3602388084" sldId="983"/>
            <ac:spMk id="3248" creationId="{2A7BEEDB-98AA-40B9-AF85-5A7F50976436}"/>
          </ac:spMkLst>
        </pc:spChg>
        <pc:spChg chg="mod">
          <ac:chgData name="rahulkumar08945@gmail.com" userId="eaa8108a85f67eff" providerId="LiveId" clId="{54EF1D79-E478-4C67-9EB2-AE56EF51DF03}" dt="2023-06-25T13:23:55.570" v="1654"/>
          <ac:spMkLst>
            <pc:docMk/>
            <pc:sldMk cId="3602388084" sldId="983"/>
            <ac:spMk id="3249" creationId="{51A69E3A-F25D-2C66-478A-4C9DC71461B8}"/>
          </ac:spMkLst>
        </pc:spChg>
        <pc:spChg chg="mod">
          <ac:chgData name="rahulkumar08945@gmail.com" userId="eaa8108a85f67eff" providerId="LiveId" clId="{54EF1D79-E478-4C67-9EB2-AE56EF51DF03}" dt="2023-06-25T13:23:55.570" v="1654"/>
          <ac:spMkLst>
            <pc:docMk/>
            <pc:sldMk cId="3602388084" sldId="983"/>
            <ac:spMk id="3250" creationId="{24954AA4-3F18-F674-FD8D-C9EDE7CED67E}"/>
          </ac:spMkLst>
        </pc:spChg>
        <pc:spChg chg="mod">
          <ac:chgData name="rahulkumar08945@gmail.com" userId="eaa8108a85f67eff" providerId="LiveId" clId="{54EF1D79-E478-4C67-9EB2-AE56EF51DF03}" dt="2023-06-25T13:23:55.570" v="1654"/>
          <ac:spMkLst>
            <pc:docMk/>
            <pc:sldMk cId="3602388084" sldId="983"/>
            <ac:spMk id="3251" creationId="{3D6C7293-E476-8ADA-44BF-0729D56E1F55}"/>
          </ac:spMkLst>
        </pc:spChg>
        <pc:spChg chg="mod">
          <ac:chgData name="rahulkumar08945@gmail.com" userId="eaa8108a85f67eff" providerId="LiveId" clId="{54EF1D79-E478-4C67-9EB2-AE56EF51DF03}" dt="2023-06-25T13:23:55.570" v="1654"/>
          <ac:spMkLst>
            <pc:docMk/>
            <pc:sldMk cId="3602388084" sldId="983"/>
            <ac:spMk id="3252" creationId="{5AB03FDC-EB87-E0B4-46CE-49BC96CEF18C}"/>
          </ac:spMkLst>
        </pc:spChg>
        <pc:spChg chg="mod">
          <ac:chgData name="rahulkumar08945@gmail.com" userId="eaa8108a85f67eff" providerId="LiveId" clId="{54EF1D79-E478-4C67-9EB2-AE56EF51DF03}" dt="2023-06-25T13:23:55.570" v="1654"/>
          <ac:spMkLst>
            <pc:docMk/>
            <pc:sldMk cId="3602388084" sldId="983"/>
            <ac:spMk id="3253" creationId="{DB21EC9F-5634-8E91-E417-726138001A12}"/>
          </ac:spMkLst>
        </pc:spChg>
        <pc:spChg chg="mod">
          <ac:chgData name="rahulkumar08945@gmail.com" userId="eaa8108a85f67eff" providerId="LiveId" clId="{54EF1D79-E478-4C67-9EB2-AE56EF51DF03}" dt="2023-06-25T13:23:55.570" v="1654"/>
          <ac:spMkLst>
            <pc:docMk/>
            <pc:sldMk cId="3602388084" sldId="983"/>
            <ac:spMk id="3254" creationId="{8ADEC816-9999-CBC3-5E7F-35C6281465A9}"/>
          </ac:spMkLst>
        </pc:spChg>
        <pc:spChg chg="mod">
          <ac:chgData name="rahulkumar08945@gmail.com" userId="eaa8108a85f67eff" providerId="LiveId" clId="{54EF1D79-E478-4C67-9EB2-AE56EF51DF03}" dt="2023-06-25T13:23:55.570" v="1654"/>
          <ac:spMkLst>
            <pc:docMk/>
            <pc:sldMk cId="3602388084" sldId="983"/>
            <ac:spMk id="3255" creationId="{AD61CB2E-EDF5-56E1-D0CE-BC730A778B07}"/>
          </ac:spMkLst>
        </pc:spChg>
        <pc:spChg chg="mod">
          <ac:chgData name="rahulkumar08945@gmail.com" userId="eaa8108a85f67eff" providerId="LiveId" clId="{54EF1D79-E478-4C67-9EB2-AE56EF51DF03}" dt="2023-06-25T13:23:55.570" v="1654"/>
          <ac:spMkLst>
            <pc:docMk/>
            <pc:sldMk cId="3602388084" sldId="983"/>
            <ac:spMk id="3256" creationId="{CB5E5ECD-BB8F-4577-4A7F-A9F89CB9BFCA}"/>
          </ac:spMkLst>
        </pc:spChg>
        <pc:spChg chg="mod">
          <ac:chgData name="rahulkumar08945@gmail.com" userId="eaa8108a85f67eff" providerId="LiveId" clId="{54EF1D79-E478-4C67-9EB2-AE56EF51DF03}" dt="2023-06-25T13:23:55.570" v="1654"/>
          <ac:spMkLst>
            <pc:docMk/>
            <pc:sldMk cId="3602388084" sldId="983"/>
            <ac:spMk id="3257" creationId="{0C1601FC-74D3-6FDE-5C7B-25BE1CAD12F5}"/>
          </ac:spMkLst>
        </pc:spChg>
        <pc:spChg chg="mod">
          <ac:chgData name="rahulkumar08945@gmail.com" userId="eaa8108a85f67eff" providerId="LiveId" clId="{54EF1D79-E478-4C67-9EB2-AE56EF51DF03}" dt="2023-06-25T13:23:55.570" v="1654"/>
          <ac:spMkLst>
            <pc:docMk/>
            <pc:sldMk cId="3602388084" sldId="983"/>
            <ac:spMk id="3258" creationId="{C67AF299-1AFB-A5C9-BA5F-6C2E065E5075}"/>
          </ac:spMkLst>
        </pc:spChg>
        <pc:spChg chg="mod">
          <ac:chgData name="rahulkumar08945@gmail.com" userId="eaa8108a85f67eff" providerId="LiveId" clId="{54EF1D79-E478-4C67-9EB2-AE56EF51DF03}" dt="2023-06-25T13:23:55.570" v="1654"/>
          <ac:spMkLst>
            <pc:docMk/>
            <pc:sldMk cId="3602388084" sldId="983"/>
            <ac:spMk id="3259" creationId="{BA82F67F-7E17-16E9-63F4-F66C95FF41AB}"/>
          </ac:spMkLst>
        </pc:spChg>
        <pc:spChg chg="mod">
          <ac:chgData name="rahulkumar08945@gmail.com" userId="eaa8108a85f67eff" providerId="LiveId" clId="{54EF1D79-E478-4C67-9EB2-AE56EF51DF03}" dt="2023-06-25T13:23:55.570" v="1654"/>
          <ac:spMkLst>
            <pc:docMk/>
            <pc:sldMk cId="3602388084" sldId="983"/>
            <ac:spMk id="3260" creationId="{5DFA3C30-AC4C-633F-F94E-3C9B8C8ABE30}"/>
          </ac:spMkLst>
        </pc:spChg>
        <pc:spChg chg="mod">
          <ac:chgData name="rahulkumar08945@gmail.com" userId="eaa8108a85f67eff" providerId="LiveId" clId="{54EF1D79-E478-4C67-9EB2-AE56EF51DF03}" dt="2023-06-25T13:23:55.570" v="1654"/>
          <ac:spMkLst>
            <pc:docMk/>
            <pc:sldMk cId="3602388084" sldId="983"/>
            <ac:spMk id="3261" creationId="{25B3A0A3-E933-5018-3DC9-B14AD2BB337C}"/>
          </ac:spMkLst>
        </pc:spChg>
        <pc:spChg chg="mod">
          <ac:chgData name="rahulkumar08945@gmail.com" userId="eaa8108a85f67eff" providerId="LiveId" clId="{54EF1D79-E478-4C67-9EB2-AE56EF51DF03}" dt="2023-06-25T13:23:55.570" v="1654"/>
          <ac:spMkLst>
            <pc:docMk/>
            <pc:sldMk cId="3602388084" sldId="983"/>
            <ac:spMk id="3263" creationId="{8F76D7E0-AAF8-6C58-81A5-36BE916CD1BC}"/>
          </ac:spMkLst>
        </pc:spChg>
        <pc:spChg chg="mod">
          <ac:chgData name="rahulkumar08945@gmail.com" userId="eaa8108a85f67eff" providerId="LiveId" clId="{54EF1D79-E478-4C67-9EB2-AE56EF51DF03}" dt="2023-06-25T13:23:55.570" v="1654"/>
          <ac:spMkLst>
            <pc:docMk/>
            <pc:sldMk cId="3602388084" sldId="983"/>
            <ac:spMk id="3264" creationId="{E0EB02FE-7B0C-271E-F19B-6BD575820B72}"/>
          </ac:spMkLst>
        </pc:spChg>
        <pc:spChg chg="mod">
          <ac:chgData name="rahulkumar08945@gmail.com" userId="eaa8108a85f67eff" providerId="LiveId" clId="{54EF1D79-E478-4C67-9EB2-AE56EF51DF03}" dt="2023-06-25T13:23:55.570" v="1654"/>
          <ac:spMkLst>
            <pc:docMk/>
            <pc:sldMk cId="3602388084" sldId="983"/>
            <ac:spMk id="3265" creationId="{1B704A7A-C0D7-2756-5A51-C64F1CDDD89A}"/>
          </ac:spMkLst>
        </pc:spChg>
        <pc:spChg chg="mod">
          <ac:chgData name="rahulkumar08945@gmail.com" userId="eaa8108a85f67eff" providerId="LiveId" clId="{54EF1D79-E478-4C67-9EB2-AE56EF51DF03}" dt="2023-06-25T13:23:55.570" v="1654"/>
          <ac:spMkLst>
            <pc:docMk/>
            <pc:sldMk cId="3602388084" sldId="983"/>
            <ac:spMk id="3266" creationId="{6B4B74EA-20B2-2228-7454-09BE59616B87}"/>
          </ac:spMkLst>
        </pc:spChg>
        <pc:spChg chg="mod">
          <ac:chgData name="rahulkumar08945@gmail.com" userId="eaa8108a85f67eff" providerId="LiveId" clId="{54EF1D79-E478-4C67-9EB2-AE56EF51DF03}" dt="2023-06-25T13:23:55.570" v="1654"/>
          <ac:spMkLst>
            <pc:docMk/>
            <pc:sldMk cId="3602388084" sldId="983"/>
            <ac:spMk id="3267" creationId="{0380B1F8-F3F3-357B-EAE5-6751E4068E65}"/>
          </ac:spMkLst>
        </pc:spChg>
        <pc:spChg chg="mod">
          <ac:chgData name="rahulkumar08945@gmail.com" userId="eaa8108a85f67eff" providerId="LiveId" clId="{54EF1D79-E478-4C67-9EB2-AE56EF51DF03}" dt="2023-06-25T13:23:55.570" v="1654"/>
          <ac:spMkLst>
            <pc:docMk/>
            <pc:sldMk cId="3602388084" sldId="983"/>
            <ac:spMk id="3268" creationId="{8D8D21B4-09A6-8A47-8132-07AAA726F179}"/>
          </ac:spMkLst>
        </pc:spChg>
        <pc:spChg chg="mod">
          <ac:chgData name="rahulkumar08945@gmail.com" userId="eaa8108a85f67eff" providerId="LiveId" clId="{54EF1D79-E478-4C67-9EB2-AE56EF51DF03}" dt="2023-06-25T13:23:55.570" v="1654"/>
          <ac:spMkLst>
            <pc:docMk/>
            <pc:sldMk cId="3602388084" sldId="983"/>
            <ac:spMk id="3269" creationId="{0F109F9B-E8CE-0328-879E-064B09F31FDA}"/>
          </ac:spMkLst>
        </pc:spChg>
        <pc:spChg chg="mod">
          <ac:chgData name="rahulkumar08945@gmail.com" userId="eaa8108a85f67eff" providerId="LiveId" clId="{54EF1D79-E478-4C67-9EB2-AE56EF51DF03}" dt="2023-06-25T13:23:55.570" v="1654"/>
          <ac:spMkLst>
            <pc:docMk/>
            <pc:sldMk cId="3602388084" sldId="983"/>
            <ac:spMk id="3270" creationId="{D45C685D-70E0-E3FD-563F-4EA24CCBDBE5}"/>
          </ac:spMkLst>
        </pc:spChg>
        <pc:spChg chg="mod">
          <ac:chgData name="rahulkumar08945@gmail.com" userId="eaa8108a85f67eff" providerId="LiveId" clId="{54EF1D79-E478-4C67-9EB2-AE56EF51DF03}" dt="2023-06-25T13:23:55.570" v="1654"/>
          <ac:spMkLst>
            <pc:docMk/>
            <pc:sldMk cId="3602388084" sldId="983"/>
            <ac:spMk id="3275" creationId="{7051A12B-0CDF-72FF-D353-C2A57D3E7D2D}"/>
          </ac:spMkLst>
        </pc:spChg>
        <pc:spChg chg="mod">
          <ac:chgData name="rahulkumar08945@gmail.com" userId="eaa8108a85f67eff" providerId="LiveId" clId="{54EF1D79-E478-4C67-9EB2-AE56EF51DF03}" dt="2023-06-25T13:23:55.570" v="1654"/>
          <ac:spMkLst>
            <pc:docMk/>
            <pc:sldMk cId="3602388084" sldId="983"/>
            <ac:spMk id="3276" creationId="{E64D00CA-6DA7-B52A-2799-58437978BDC5}"/>
          </ac:spMkLst>
        </pc:spChg>
        <pc:spChg chg="mod">
          <ac:chgData name="rahulkumar08945@gmail.com" userId="eaa8108a85f67eff" providerId="LiveId" clId="{54EF1D79-E478-4C67-9EB2-AE56EF51DF03}" dt="2023-06-25T13:23:55.570" v="1654"/>
          <ac:spMkLst>
            <pc:docMk/>
            <pc:sldMk cId="3602388084" sldId="983"/>
            <ac:spMk id="3277" creationId="{0CB11B67-C3F9-4516-4F26-B7F6E4451AF2}"/>
          </ac:spMkLst>
        </pc:spChg>
        <pc:spChg chg="mod">
          <ac:chgData name="rahulkumar08945@gmail.com" userId="eaa8108a85f67eff" providerId="LiveId" clId="{54EF1D79-E478-4C67-9EB2-AE56EF51DF03}" dt="2023-06-25T13:23:55.570" v="1654"/>
          <ac:spMkLst>
            <pc:docMk/>
            <pc:sldMk cId="3602388084" sldId="983"/>
            <ac:spMk id="3278" creationId="{80309347-530D-AC04-879E-BE4E9072B46D}"/>
          </ac:spMkLst>
        </pc:spChg>
        <pc:spChg chg="mod">
          <ac:chgData name="rahulkumar08945@gmail.com" userId="eaa8108a85f67eff" providerId="LiveId" clId="{54EF1D79-E478-4C67-9EB2-AE56EF51DF03}" dt="2023-06-25T13:23:55.570" v="1654"/>
          <ac:spMkLst>
            <pc:docMk/>
            <pc:sldMk cId="3602388084" sldId="983"/>
            <ac:spMk id="3279" creationId="{8FFA4497-776C-6BA9-79EA-CED99D313821}"/>
          </ac:spMkLst>
        </pc:spChg>
        <pc:spChg chg="mod">
          <ac:chgData name="rahulkumar08945@gmail.com" userId="eaa8108a85f67eff" providerId="LiveId" clId="{54EF1D79-E478-4C67-9EB2-AE56EF51DF03}" dt="2023-06-25T13:23:55.570" v="1654"/>
          <ac:spMkLst>
            <pc:docMk/>
            <pc:sldMk cId="3602388084" sldId="983"/>
            <ac:spMk id="3280" creationId="{D0B35DCD-2B90-D2E4-1F3E-319F744BB470}"/>
          </ac:spMkLst>
        </pc:spChg>
        <pc:spChg chg="mod">
          <ac:chgData name="rahulkumar08945@gmail.com" userId="eaa8108a85f67eff" providerId="LiveId" clId="{54EF1D79-E478-4C67-9EB2-AE56EF51DF03}" dt="2023-06-25T13:23:55.570" v="1654"/>
          <ac:spMkLst>
            <pc:docMk/>
            <pc:sldMk cId="3602388084" sldId="983"/>
            <ac:spMk id="3281" creationId="{4DE97906-075A-6991-2CCC-3087BA5D4A6C}"/>
          </ac:spMkLst>
        </pc:spChg>
        <pc:spChg chg="mod">
          <ac:chgData name="rahulkumar08945@gmail.com" userId="eaa8108a85f67eff" providerId="LiveId" clId="{54EF1D79-E478-4C67-9EB2-AE56EF51DF03}" dt="2023-06-25T13:23:55.570" v="1654"/>
          <ac:spMkLst>
            <pc:docMk/>
            <pc:sldMk cId="3602388084" sldId="983"/>
            <ac:spMk id="3282" creationId="{1FEA4418-C75E-FBA8-1E01-72061A23B160}"/>
          </ac:spMkLst>
        </pc:spChg>
        <pc:spChg chg="mod">
          <ac:chgData name="rahulkumar08945@gmail.com" userId="eaa8108a85f67eff" providerId="LiveId" clId="{54EF1D79-E478-4C67-9EB2-AE56EF51DF03}" dt="2023-06-25T13:23:55.570" v="1654"/>
          <ac:spMkLst>
            <pc:docMk/>
            <pc:sldMk cId="3602388084" sldId="983"/>
            <ac:spMk id="3283" creationId="{1549AC6D-4850-7B5D-D5A9-ECC32F36DA47}"/>
          </ac:spMkLst>
        </pc:spChg>
        <pc:spChg chg="mod">
          <ac:chgData name="rahulkumar08945@gmail.com" userId="eaa8108a85f67eff" providerId="LiveId" clId="{54EF1D79-E478-4C67-9EB2-AE56EF51DF03}" dt="2023-06-25T13:23:55.570" v="1654"/>
          <ac:spMkLst>
            <pc:docMk/>
            <pc:sldMk cId="3602388084" sldId="983"/>
            <ac:spMk id="3284" creationId="{95EAE100-110F-2622-8103-7E7B8425B369}"/>
          </ac:spMkLst>
        </pc:spChg>
        <pc:spChg chg="mod">
          <ac:chgData name="rahulkumar08945@gmail.com" userId="eaa8108a85f67eff" providerId="LiveId" clId="{54EF1D79-E478-4C67-9EB2-AE56EF51DF03}" dt="2023-06-25T13:23:55.570" v="1654"/>
          <ac:spMkLst>
            <pc:docMk/>
            <pc:sldMk cId="3602388084" sldId="983"/>
            <ac:spMk id="3285" creationId="{3AF17678-3AD1-42EF-DABC-3F51CCA2A798}"/>
          </ac:spMkLst>
        </pc:spChg>
        <pc:spChg chg="mod">
          <ac:chgData name="rahulkumar08945@gmail.com" userId="eaa8108a85f67eff" providerId="LiveId" clId="{54EF1D79-E478-4C67-9EB2-AE56EF51DF03}" dt="2023-06-25T13:23:55.570" v="1654"/>
          <ac:spMkLst>
            <pc:docMk/>
            <pc:sldMk cId="3602388084" sldId="983"/>
            <ac:spMk id="3286" creationId="{45D5BD0A-3E59-177F-3ED2-C600130D02B3}"/>
          </ac:spMkLst>
        </pc:spChg>
        <pc:spChg chg="mod">
          <ac:chgData name="rahulkumar08945@gmail.com" userId="eaa8108a85f67eff" providerId="LiveId" clId="{54EF1D79-E478-4C67-9EB2-AE56EF51DF03}" dt="2023-06-25T13:23:55.570" v="1654"/>
          <ac:spMkLst>
            <pc:docMk/>
            <pc:sldMk cId="3602388084" sldId="983"/>
            <ac:spMk id="3287" creationId="{87D2D522-F6E8-DB4F-7577-2D528EC4FF3D}"/>
          </ac:spMkLst>
        </pc:spChg>
        <pc:spChg chg="mod">
          <ac:chgData name="rahulkumar08945@gmail.com" userId="eaa8108a85f67eff" providerId="LiveId" clId="{54EF1D79-E478-4C67-9EB2-AE56EF51DF03}" dt="2023-06-25T13:23:55.570" v="1654"/>
          <ac:spMkLst>
            <pc:docMk/>
            <pc:sldMk cId="3602388084" sldId="983"/>
            <ac:spMk id="3288" creationId="{B1F34E98-DB44-AD19-1978-8F2FF0232584}"/>
          </ac:spMkLst>
        </pc:spChg>
        <pc:spChg chg="mod">
          <ac:chgData name="rahulkumar08945@gmail.com" userId="eaa8108a85f67eff" providerId="LiveId" clId="{54EF1D79-E478-4C67-9EB2-AE56EF51DF03}" dt="2023-06-25T13:23:55.570" v="1654"/>
          <ac:spMkLst>
            <pc:docMk/>
            <pc:sldMk cId="3602388084" sldId="983"/>
            <ac:spMk id="3289" creationId="{49336FA5-D4DF-CF68-2ADF-1072B77C89A9}"/>
          </ac:spMkLst>
        </pc:spChg>
        <pc:spChg chg="mod">
          <ac:chgData name="rahulkumar08945@gmail.com" userId="eaa8108a85f67eff" providerId="LiveId" clId="{54EF1D79-E478-4C67-9EB2-AE56EF51DF03}" dt="2023-06-25T13:23:55.570" v="1654"/>
          <ac:spMkLst>
            <pc:docMk/>
            <pc:sldMk cId="3602388084" sldId="983"/>
            <ac:spMk id="3290" creationId="{294DCF68-2E3E-D0AE-D749-2F0FAAD4EB10}"/>
          </ac:spMkLst>
        </pc:spChg>
        <pc:spChg chg="mod">
          <ac:chgData name="rahulkumar08945@gmail.com" userId="eaa8108a85f67eff" providerId="LiveId" clId="{54EF1D79-E478-4C67-9EB2-AE56EF51DF03}" dt="2023-06-25T13:23:55.570" v="1654"/>
          <ac:spMkLst>
            <pc:docMk/>
            <pc:sldMk cId="3602388084" sldId="983"/>
            <ac:spMk id="3291" creationId="{8358E4CC-3899-B357-5387-6914B3CC98B6}"/>
          </ac:spMkLst>
        </pc:spChg>
        <pc:spChg chg="mod">
          <ac:chgData name="rahulkumar08945@gmail.com" userId="eaa8108a85f67eff" providerId="LiveId" clId="{54EF1D79-E478-4C67-9EB2-AE56EF51DF03}" dt="2023-06-25T13:23:55.570" v="1654"/>
          <ac:spMkLst>
            <pc:docMk/>
            <pc:sldMk cId="3602388084" sldId="983"/>
            <ac:spMk id="3292" creationId="{4E27B453-A2CD-539E-5CC8-1A62C6D7EB36}"/>
          </ac:spMkLst>
        </pc:spChg>
        <pc:spChg chg="mod">
          <ac:chgData name="rahulkumar08945@gmail.com" userId="eaa8108a85f67eff" providerId="LiveId" clId="{54EF1D79-E478-4C67-9EB2-AE56EF51DF03}" dt="2023-06-25T13:23:55.570" v="1654"/>
          <ac:spMkLst>
            <pc:docMk/>
            <pc:sldMk cId="3602388084" sldId="983"/>
            <ac:spMk id="3293" creationId="{F9D1F2E7-2F68-ABBC-123C-46179DF9775A}"/>
          </ac:spMkLst>
        </pc:spChg>
        <pc:spChg chg="mod">
          <ac:chgData name="rahulkumar08945@gmail.com" userId="eaa8108a85f67eff" providerId="LiveId" clId="{54EF1D79-E478-4C67-9EB2-AE56EF51DF03}" dt="2023-06-25T13:23:55.570" v="1654"/>
          <ac:spMkLst>
            <pc:docMk/>
            <pc:sldMk cId="3602388084" sldId="983"/>
            <ac:spMk id="3294" creationId="{C118C6BB-8CEB-2771-0316-F1B59EBE9FC4}"/>
          </ac:spMkLst>
        </pc:spChg>
        <pc:spChg chg="mod">
          <ac:chgData name="rahulkumar08945@gmail.com" userId="eaa8108a85f67eff" providerId="LiveId" clId="{54EF1D79-E478-4C67-9EB2-AE56EF51DF03}" dt="2023-06-25T13:23:55.570" v="1654"/>
          <ac:spMkLst>
            <pc:docMk/>
            <pc:sldMk cId="3602388084" sldId="983"/>
            <ac:spMk id="3295" creationId="{A1C9D9E3-8ECD-0D27-532E-2E49A088A130}"/>
          </ac:spMkLst>
        </pc:spChg>
        <pc:spChg chg="mod">
          <ac:chgData name="rahulkumar08945@gmail.com" userId="eaa8108a85f67eff" providerId="LiveId" clId="{54EF1D79-E478-4C67-9EB2-AE56EF51DF03}" dt="2023-06-25T13:23:55.570" v="1654"/>
          <ac:spMkLst>
            <pc:docMk/>
            <pc:sldMk cId="3602388084" sldId="983"/>
            <ac:spMk id="3296" creationId="{0FE02801-C75F-DA55-C922-0D52849EB5DF}"/>
          </ac:spMkLst>
        </pc:spChg>
        <pc:spChg chg="mod">
          <ac:chgData name="rahulkumar08945@gmail.com" userId="eaa8108a85f67eff" providerId="LiveId" clId="{54EF1D79-E478-4C67-9EB2-AE56EF51DF03}" dt="2023-06-25T13:23:55.570" v="1654"/>
          <ac:spMkLst>
            <pc:docMk/>
            <pc:sldMk cId="3602388084" sldId="983"/>
            <ac:spMk id="3297" creationId="{D6D0B47B-0B49-B787-8F87-AA35D5A2141E}"/>
          </ac:spMkLst>
        </pc:spChg>
        <pc:spChg chg="mod">
          <ac:chgData name="rahulkumar08945@gmail.com" userId="eaa8108a85f67eff" providerId="LiveId" clId="{54EF1D79-E478-4C67-9EB2-AE56EF51DF03}" dt="2023-06-25T13:23:55.570" v="1654"/>
          <ac:spMkLst>
            <pc:docMk/>
            <pc:sldMk cId="3602388084" sldId="983"/>
            <ac:spMk id="3298" creationId="{F91B09A2-510C-40D3-39BC-023F148A2C80}"/>
          </ac:spMkLst>
        </pc:spChg>
        <pc:spChg chg="mod">
          <ac:chgData name="rahulkumar08945@gmail.com" userId="eaa8108a85f67eff" providerId="LiveId" clId="{54EF1D79-E478-4C67-9EB2-AE56EF51DF03}" dt="2023-06-25T13:23:55.570" v="1654"/>
          <ac:spMkLst>
            <pc:docMk/>
            <pc:sldMk cId="3602388084" sldId="983"/>
            <ac:spMk id="3299" creationId="{21F897B1-4C15-6126-FBE3-C3BBCC9B81C9}"/>
          </ac:spMkLst>
        </pc:spChg>
        <pc:spChg chg="mod">
          <ac:chgData name="rahulkumar08945@gmail.com" userId="eaa8108a85f67eff" providerId="LiveId" clId="{54EF1D79-E478-4C67-9EB2-AE56EF51DF03}" dt="2023-06-25T13:23:55.570" v="1654"/>
          <ac:spMkLst>
            <pc:docMk/>
            <pc:sldMk cId="3602388084" sldId="983"/>
            <ac:spMk id="3300" creationId="{1BE08FD2-28DA-FA8A-173E-4F4A3CDBB520}"/>
          </ac:spMkLst>
        </pc:spChg>
        <pc:spChg chg="mod">
          <ac:chgData name="rahulkumar08945@gmail.com" userId="eaa8108a85f67eff" providerId="LiveId" clId="{54EF1D79-E478-4C67-9EB2-AE56EF51DF03}" dt="2023-06-25T13:23:55.570" v="1654"/>
          <ac:spMkLst>
            <pc:docMk/>
            <pc:sldMk cId="3602388084" sldId="983"/>
            <ac:spMk id="3301" creationId="{8B7271C1-6AD3-64E6-ACF6-C90620A54668}"/>
          </ac:spMkLst>
        </pc:spChg>
        <pc:spChg chg="mod">
          <ac:chgData name="rahulkumar08945@gmail.com" userId="eaa8108a85f67eff" providerId="LiveId" clId="{54EF1D79-E478-4C67-9EB2-AE56EF51DF03}" dt="2023-06-25T13:23:55.570" v="1654"/>
          <ac:spMkLst>
            <pc:docMk/>
            <pc:sldMk cId="3602388084" sldId="983"/>
            <ac:spMk id="3302" creationId="{FC947CF1-8F85-F8EC-4597-376ECC5B57D5}"/>
          </ac:spMkLst>
        </pc:spChg>
        <pc:spChg chg="mod">
          <ac:chgData name="rahulkumar08945@gmail.com" userId="eaa8108a85f67eff" providerId="LiveId" clId="{54EF1D79-E478-4C67-9EB2-AE56EF51DF03}" dt="2023-06-25T13:23:55.570" v="1654"/>
          <ac:spMkLst>
            <pc:docMk/>
            <pc:sldMk cId="3602388084" sldId="983"/>
            <ac:spMk id="3303" creationId="{5260B13E-2262-09C8-F819-297A1DA75087}"/>
          </ac:spMkLst>
        </pc:spChg>
        <pc:spChg chg="mod">
          <ac:chgData name="rahulkumar08945@gmail.com" userId="eaa8108a85f67eff" providerId="LiveId" clId="{54EF1D79-E478-4C67-9EB2-AE56EF51DF03}" dt="2023-06-25T13:23:55.570" v="1654"/>
          <ac:spMkLst>
            <pc:docMk/>
            <pc:sldMk cId="3602388084" sldId="983"/>
            <ac:spMk id="3304" creationId="{F1E3DD24-3921-40EB-B3EC-7CD14EF9C632}"/>
          </ac:spMkLst>
        </pc:spChg>
        <pc:spChg chg="mod">
          <ac:chgData name="rahulkumar08945@gmail.com" userId="eaa8108a85f67eff" providerId="LiveId" clId="{54EF1D79-E478-4C67-9EB2-AE56EF51DF03}" dt="2023-06-25T13:23:55.570" v="1654"/>
          <ac:spMkLst>
            <pc:docMk/>
            <pc:sldMk cId="3602388084" sldId="983"/>
            <ac:spMk id="3305" creationId="{F075CB40-1A56-3207-5E4C-30B59F79B834}"/>
          </ac:spMkLst>
        </pc:spChg>
        <pc:spChg chg="mod">
          <ac:chgData name="rahulkumar08945@gmail.com" userId="eaa8108a85f67eff" providerId="LiveId" clId="{54EF1D79-E478-4C67-9EB2-AE56EF51DF03}" dt="2023-06-25T13:23:55.570" v="1654"/>
          <ac:spMkLst>
            <pc:docMk/>
            <pc:sldMk cId="3602388084" sldId="983"/>
            <ac:spMk id="3306" creationId="{F4F15670-2F4D-839B-3CA6-75FA06DA95B8}"/>
          </ac:spMkLst>
        </pc:spChg>
        <pc:spChg chg="mod">
          <ac:chgData name="rahulkumar08945@gmail.com" userId="eaa8108a85f67eff" providerId="LiveId" clId="{54EF1D79-E478-4C67-9EB2-AE56EF51DF03}" dt="2023-06-25T13:23:55.570" v="1654"/>
          <ac:spMkLst>
            <pc:docMk/>
            <pc:sldMk cId="3602388084" sldId="983"/>
            <ac:spMk id="3307" creationId="{BF532E8C-F906-570B-BC09-62F79FAE04AF}"/>
          </ac:spMkLst>
        </pc:spChg>
        <pc:spChg chg="mod">
          <ac:chgData name="rahulkumar08945@gmail.com" userId="eaa8108a85f67eff" providerId="LiveId" clId="{54EF1D79-E478-4C67-9EB2-AE56EF51DF03}" dt="2023-06-25T13:23:55.570" v="1654"/>
          <ac:spMkLst>
            <pc:docMk/>
            <pc:sldMk cId="3602388084" sldId="983"/>
            <ac:spMk id="3308" creationId="{43F8650C-C5DD-DE9E-216C-8D13311017F5}"/>
          </ac:spMkLst>
        </pc:spChg>
        <pc:spChg chg="mod">
          <ac:chgData name="rahulkumar08945@gmail.com" userId="eaa8108a85f67eff" providerId="LiveId" clId="{54EF1D79-E478-4C67-9EB2-AE56EF51DF03}" dt="2023-06-25T13:23:55.570" v="1654"/>
          <ac:spMkLst>
            <pc:docMk/>
            <pc:sldMk cId="3602388084" sldId="983"/>
            <ac:spMk id="3309" creationId="{A172BEB5-F270-3C78-E137-65E7D9F2AEA5}"/>
          </ac:spMkLst>
        </pc:spChg>
        <pc:spChg chg="mod">
          <ac:chgData name="rahulkumar08945@gmail.com" userId="eaa8108a85f67eff" providerId="LiveId" clId="{54EF1D79-E478-4C67-9EB2-AE56EF51DF03}" dt="2023-06-25T13:23:55.570" v="1654"/>
          <ac:spMkLst>
            <pc:docMk/>
            <pc:sldMk cId="3602388084" sldId="983"/>
            <ac:spMk id="3310" creationId="{66370E04-01CA-FFA6-238E-0B0E6783DFFC}"/>
          </ac:spMkLst>
        </pc:spChg>
        <pc:spChg chg="mod">
          <ac:chgData name="rahulkumar08945@gmail.com" userId="eaa8108a85f67eff" providerId="LiveId" clId="{54EF1D79-E478-4C67-9EB2-AE56EF51DF03}" dt="2023-06-25T13:23:55.570" v="1654"/>
          <ac:spMkLst>
            <pc:docMk/>
            <pc:sldMk cId="3602388084" sldId="983"/>
            <ac:spMk id="3311" creationId="{04D3FD6B-2011-035E-0923-3AEBE17F5ACF}"/>
          </ac:spMkLst>
        </pc:spChg>
        <pc:spChg chg="mod">
          <ac:chgData name="rahulkumar08945@gmail.com" userId="eaa8108a85f67eff" providerId="LiveId" clId="{54EF1D79-E478-4C67-9EB2-AE56EF51DF03}" dt="2023-06-25T13:23:55.570" v="1654"/>
          <ac:spMkLst>
            <pc:docMk/>
            <pc:sldMk cId="3602388084" sldId="983"/>
            <ac:spMk id="3312" creationId="{1F38E8B0-CE96-DFBE-C1BC-2CBB13D98745}"/>
          </ac:spMkLst>
        </pc:spChg>
        <pc:spChg chg="mod">
          <ac:chgData name="rahulkumar08945@gmail.com" userId="eaa8108a85f67eff" providerId="LiveId" clId="{54EF1D79-E478-4C67-9EB2-AE56EF51DF03}" dt="2023-06-25T13:23:55.570" v="1654"/>
          <ac:spMkLst>
            <pc:docMk/>
            <pc:sldMk cId="3602388084" sldId="983"/>
            <ac:spMk id="3313" creationId="{0A5AE8A9-BD97-CC56-EF8A-596264FA6382}"/>
          </ac:spMkLst>
        </pc:spChg>
        <pc:spChg chg="mod">
          <ac:chgData name="rahulkumar08945@gmail.com" userId="eaa8108a85f67eff" providerId="LiveId" clId="{54EF1D79-E478-4C67-9EB2-AE56EF51DF03}" dt="2023-06-25T13:23:55.570" v="1654"/>
          <ac:spMkLst>
            <pc:docMk/>
            <pc:sldMk cId="3602388084" sldId="983"/>
            <ac:spMk id="3314" creationId="{2F3C4959-F565-BBCF-AF2B-88A557874C07}"/>
          </ac:spMkLst>
        </pc:spChg>
        <pc:spChg chg="mod">
          <ac:chgData name="rahulkumar08945@gmail.com" userId="eaa8108a85f67eff" providerId="LiveId" clId="{54EF1D79-E478-4C67-9EB2-AE56EF51DF03}" dt="2023-06-25T13:23:55.570" v="1654"/>
          <ac:spMkLst>
            <pc:docMk/>
            <pc:sldMk cId="3602388084" sldId="983"/>
            <ac:spMk id="3315" creationId="{8FE89345-0C64-B50B-80B5-4C6896734C10}"/>
          </ac:spMkLst>
        </pc:spChg>
        <pc:spChg chg="mod">
          <ac:chgData name="rahulkumar08945@gmail.com" userId="eaa8108a85f67eff" providerId="LiveId" clId="{54EF1D79-E478-4C67-9EB2-AE56EF51DF03}" dt="2023-06-25T13:23:55.570" v="1654"/>
          <ac:spMkLst>
            <pc:docMk/>
            <pc:sldMk cId="3602388084" sldId="983"/>
            <ac:spMk id="3316" creationId="{E61A1100-0DFE-5C57-DE45-B0C298138274}"/>
          </ac:spMkLst>
        </pc:spChg>
        <pc:spChg chg="mod">
          <ac:chgData name="rahulkumar08945@gmail.com" userId="eaa8108a85f67eff" providerId="LiveId" clId="{54EF1D79-E478-4C67-9EB2-AE56EF51DF03}" dt="2023-06-25T13:23:55.570" v="1654"/>
          <ac:spMkLst>
            <pc:docMk/>
            <pc:sldMk cId="3602388084" sldId="983"/>
            <ac:spMk id="3317" creationId="{BDC36FBE-3802-2A1B-7102-387221D693AC}"/>
          </ac:spMkLst>
        </pc:spChg>
        <pc:spChg chg="mod">
          <ac:chgData name="rahulkumar08945@gmail.com" userId="eaa8108a85f67eff" providerId="LiveId" clId="{54EF1D79-E478-4C67-9EB2-AE56EF51DF03}" dt="2023-06-25T13:23:55.570" v="1654"/>
          <ac:spMkLst>
            <pc:docMk/>
            <pc:sldMk cId="3602388084" sldId="983"/>
            <ac:spMk id="3318" creationId="{DEAF4CC1-3C31-3DE0-199C-4D73D9AFD387}"/>
          </ac:spMkLst>
        </pc:spChg>
        <pc:spChg chg="mod">
          <ac:chgData name="rahulkumar08945@gmail.com" userId="eaa8108a85f67eff" providerId="LiveId" clId="{54EF1D79-E478-4C67-9EB2-AE56EF51DF03}" dt="2023-06-25T13:23:55.570" v="1654"/>
          <ac:spMkLst>
            <pc:docMk/>
            <pc:sldMk cId="3602388084" sldId="983"/>
            <ac:spMk id="3319" creationId="{D6F5015C-4A96-6B0C-29EA-57AD80F60057}"/>
          </ac:spMkLst>
        </pc:spChg>
        <pc:spChg chg="mod">
          <ac:chgData name="rahulkumar08945@gmail.com" userId="eaa8108a85f67eff" providerId="LiveId" clId="{54EF1D79-E478-4C67-9EB2-AE56EF51DF03}" dt="2023-06-25T13:23:55.570" v="1654"/>
          <ac:spMkLst>
            <pc:docMk/>
            <pc:sldMk cId="3602388084" sldId="983"/>
            <ac:spMk id="3320" creationId="{048DC17C-64B7-4BB2-8792-C4FD8F545557}"/>
          </ac:spMkLst>
        </pc:spChg>
        <pc:spChg chg="mod">
          <ac:chgData name="rahulkumar08945@gmail.com" userId="eaa8108a85f67eff" providerId="LiveId" clId="{54EF1D79-E478-4C67-9EB2-AE56EF51DF03}" dt="2023-06-25T13:23:55.570" v="1654"/>
          <ac:spMkLst>
            <pc:docMk/>
            <pc:sldMk cId="3602388084" sldId="983"/>
            <ac:spMk id="3321" creationId="{CDF04856-0D52-99DE-75A7-4E19A089D31C}"/>
          </ac:spMkLst>
        </pc:spChg>
        <pc:spChg chg="mod">
          <ac:chgData name="rahulkumar08945@gmail.com" userId="eaa8108a85f67eff" providerId="LiveId" clId="{54EF1D79-E478-4C67-9EB2-AE56EF51DF03}" dt="2023-06-25T13:23:55.570" v="1654"/>
          <ac:spMkLst>
            <pc:docMk/>
            <pc:sldMk cId="3602388084" sldId="983"/>
            <ac:spMk id="3322" creationId="{23E4509E-4945-34F6-B24E-0E3AAC65E7CA}"/>
          </ac:spMkLst>
        </pc:spChg>
        <pc:spChg chg="mod">
          <ac:chgData name="rahulkumar08945@gmail.com" userId="eaa8108a85f67eff" providerId="LiveId" clId="{54EF1D79-E478-4C67-9EB2-AE56EF51DF03}" dt="2023-06-25T13:23:55.570" v="1654"/>
          <ac:spMkLst>
            <pc:docMk/>
            <pc:sldMk cId="3602388084" sldId="983"/>
            <ac:spMk id="3323" creationId="{5C9CA490-0F2D-19FA-6784-4286213297D2}"/>
          </ac:spMkLst>
        </pc:spChg>
        <pc:spChg chg="mod">
          <ac:chgData name="rahulkumar08945@gmail.com" userId="eaa8108a85f67eff" providerId="LiveId" clId="{54EF1D79-E478-4C67-9EB2-AE56EF51DF03}" dt="2023-06-25T13:23:55.570" v="1654"/>
          <ac:spMkLst>
            <pc:docMk/>
            <pc:sldMk cId="3602388084" sldId="983"/>
            <ac:spMk id="3324" creationId="{F92A2014-AF3A-FE9C-EBC2-D39E7CB3DE05}"/>
          </ac:spMkLst>
        </pc:spChg>
        <pc:spChg chg="mod">
          <ac:chgData name="rahulkumar08945@gmail.com" userId="eaa8108a85f67eff" providerId="LiveId" clId="{54EF1D79-E478-4C67-9EB2-AE56EF51DF03}" dt="2023-06-25T13:23:55.570" v="1654"/>
          <ac:spMkLst>
            <pc:docMk/>
            <pc:sldMk cId="3602388084" sldId="983"/>
            <ac:spMk id="3325" creationId="{A2BC8E45-E6A9-AE73-C8B4-94913103A0DB}"/>
          </ac:spMkLst>
        </pc:spChg>
        <pc:spChg chg="mod">
          <ac:chgData name="rahulkumar08945@gmail.com" userId="eaa8108a85f67eff" providerId="LiveId" clId="{54EF1D79-E478-4C67-9EB2-AE56EF51DF03}" dt="2023-06-25T13:23:55.570" v="1654"/>
          <ac:spMkLst>
            <pc:docMk/>
            <pc:sldMk cId="3602388084" sldId="983"/>
            <ac:spMk id="3326" creationId="{3F3030D3-57DD-DAE2-84EF-C18236DAA3E5}"/>
          </ac:spMkLst>
        </pc:spChg>
        <pc:spChg chg="mod">
          <ac:chgData name="rahulkumar08945@gmail.com" userId="eaa8108a85f67eff" providerId="LiveId" clId="{54EF1D79-E478-4C67-9EB2-AE56EF51DF03}" dt="2023-06-25T13:23:55.570" v="1654"/>
          <ac:spMkLst>
            <pc:docMk/>
            <pc:sldMk cId="3602388084" sldId="983"/>
            <ac:spMk id="3327" creationId="{DB7F563C-28F3-F321-0F6A-420AE46ED17F}"/>
          </ac:spMkLst>
        </pc:spChg>
        <pc:spChg chg="mod">
          <ac:chgData name="rahulkumar08945@gmail.com" userId="eaa8108a85f67eff" providerId="LiveId" clId="{54EF1D79-E478-4C67-9EB2-AE56EF51DF03}" dt="2023-06-25T13:23:55.570" v="1654"/>
          <ac:spMkLst>
            <pc:docMk/>
            <pc:sldMk cId="3602388084" sldId="983"/>
            <ac:spMk id="3328" creationId="{063F9352-802E-C834-7395-11D3CDA3AB62}"/>
          </ac:spMkLst>
        </pc:spChg>
        <pc:spChg chg="mod">
          <ac:chgData name="rahulkumar08945@gmail.com" userId="eaa8108a85f67eff" providerId="LiveId" clId="{54EF1D79-E478-4C67-9EB2-AE56EF51DF03}" dt="2023-06-25T13:23:55.570" v="1654"/>
          <ac:spMkLst>
            <pc:docMk/>
            <pc:sldMk cId="3602388084" sldId="983"/>
            <ac:spMk id="3329" creationId="{6DA3E8A1-984A-5C3C-C72D-951298F74EC2}"/>
          </ac:spMkLst>
        </pc:spChg>
        <pc:spChg chg="mod">
          <ac:chgData name="rahulkumar08945@gmail.com" userId="eaa8108a85f67eff" providerId="LiveId" clId="{54EF1D79-E478-4C67-9EB2-AE56EF51DF03}" dt="2023-06-25T13:23:55.570" v="1654"/>
          <ac:spMkLst>
            <pc:docMk/>
            <pc:sldMk cId="3602388084" sldId="983"/>
            <ac:spMk id="3330" creationId="{7AA95DB4-9304-E03C-638A-451208A61766}"/>
          </ac:spMkLst>
        </pc:spChg>
        <pc:spChg chg="mod">
          <ac:chgData name="rahulkumar08945@gmail.com" userId="eaa8108a85f67eff" providerId="LiveId" clId="{54EF1D79-E478-4C67-9EB2-AE56EF51DF03}" dt="2023-06-25T13:23:55.570" v="1654"/>
          <ac:spMkLst>
            <pc:docMk/>
            <pc:sldMk cId="3602388084" sldId="983"/>
            <ac:spMk id="3331" creationId="{995F24DE-D80D-AA3B-9B76-AE92BEA4FB84}"/>
          </ac:spMkLst>
        </pc:spChg>
        <pc:spChg chg="mod">
          <ac:chgData name="rahulkumar08945@gmail.com" userId="eaa8108a85f67eff" providerId="LiveId" clId="{54EF1D79-E478-4C67-9EB2-AE56EF51DF03}" dt="2023-06-25T13:23:55.570" v="1654"/>
          <ac:spMkLst>
            <pc:docMk/>
            <pc:sldMk cId="3602388084" sldId="983"/>
            <ac:spMk id="3332" creationId="{1BEC64F1-4EA1-2FA6-6F74-BE98026FDE34}"/>
          </ac:spMkLst>
        </pc:spChg>
        <pc:spChg chg="mod">
          <ac:chgData name="rahulkumar08945@gmail.com" userId="eaa8108a85f67eff" providerId="LiveId" clId="{54EF1D79-E478-4C67-9EB2-AE56EF51DF03}" dt="2023-06-25T13:23:55.570" v="1654"/>
          <ac:spMkLst>
            <pc:docMk/>
            <pc:sldMk cId="3602388084" sldId="983"/>
            <ac:spMk id="3333" creationId="{E934E479-1B5D-1F07-3FCF-7F82B21C4C2E}"/>
          </ac:spMkLst>
        </pc:spChg>
        <pc:spChg chg="mod">
          <ac:chgData name="rahulkumar08945@gmail.com" userId="eaa8108a85f67eff" providerId="LiveId" clId="{54EF1D79-E478-4C67-9EB2-AE56EF51DF03}" dt="2023-06-25T13:23:55.570" v="1654"/>
          <ac:spMkLst>
            <pc:docMk/>
            <pc:sldMk cId="3602388084" sldId="983"/>
            <ac:spMk id="3334" creationId="{5197705B-B665-3FDF-37D2-60E8B06CFBD6}"/>
          </ac:spMkLst>
        </pc:spChg>
        <pc:spChg chg="mod">
          <ac:chgData name="rahulkumar08945@gmail.com" userId="eaa8108a85f67eff" providerId="LiveId" clId="{54EF1D79-E478-4C67-9EB2-AE56EF51DF03}" dt="2023-06-25T13:23:55.570" v="1654"/>
          <ac:spMkLst>
            <pc:docMk/>
            <pc:sldMk cId="3602388084" sldId="983"/>
            <ac:spMk id="3336" creationId="{C12DC731-139C-1282-5D37-C35F016B1781}"/>
          </ac:spMkLst>
        </pc:spChg>
        <pc:spChg chg="mod">
          <ac:chgData name="rahulkumar08945@gmail.com" userId="eaa8108a85f67eff" providerId="LiveId" clId="{54EF1D79-E478-4C67-9EB2-AE56EF51DF03}" dt="2023-06-25T13:23:55.570" v="1654"/>
          <ac:spMkLst>
            <pc:docMk/>
            <pc:sldMk cId="3602388084" sldId="983"/>
            <ac:spMk id="3337" creationId="{BDE13A11-C4A1-D264-A011-2D08492E25C1}"/>
          </ac:spMkLst>
        </pc:spChg>
        <pc:spChg chg="mod">
          <ac:chgData name="rahulkumar08945@gmail.com" userId="eaa8108a85f67eff" providerId="LiveId" clId="{54EF1D79-E478-4C67-9EB2-AE56EF51DF03}" dt="2023-06-25T13:23:55.570" v="1654"/>
          <ac:spMkLst>
            <pc:docMk/>
            <pc:sldMk cId="3602388084" sldId="983"/>
            <ac:spMk id="3338" creationId="{2C201BF3-FB29-ABD6-D9A7-ECF7F0226E61}"/>
          </ac:spMkLst>
        </pc:spChg>
        <pc:spChg chg="mod">
          <ac:chgData name="rahulkumar08945@gmail.com" userId="eaa8108a85f67eff" providerId="LiveId" clId="{54EF1D79-E478-4C67-9EB2-AE56EF51DF03}" dt="2023-06-25T13:23:55.570" v="1654"/>
          <ac:spMkLst>
            <pc:docMk/>
            <pc:sldMk cId="3602388084" sldId="983"/>
            <ac:spMk id="3339" creationId="{84697917-C9EA-77E8-6CD7-910893D0C83F}"/>
          </ac:spMkLst>
        </pc:spChg>
        <pc:spChg chg="mod">
          <ac:chgData name="rahulkumar08945@gmail.com" userId="eaa8108a85f67eff" providerId="LiveId" clId="{54EF1D79-E478-4C67-9EB2-AE56EF51DF03}" dt="2023-06-25T13:23:55.570" v="1654"/>
          <ac:spMkLst>
            <pc:docMk/>
            <pc:sldMk cId="3602388084" sldId="983"/>
            <ac:spMk id="3340" creationId="{D87EFB5F-8C01-6E8C-44EC-9A307D6F5E92}"/>
          </ac:spMkLst>
        </pc:spChg>
        <pc:spChg chg="mod">
          <ac:chgData name="rahulkumar08945@gmail.com" userId="eaa8108a85f67eff" providerId="LiveId" clId="{54EF1D79-E478-4C67-9EB2-AE56EF51DF03}" dt="2023-06-25T13:23:55.570" v="1654"/>
          <ac:spMkLst>
            <pc:docMk/>
            <pc:sldMk cId="3602388084" sldId="983"/>
            <ac:spMk id="3343" creationId="{DBEF47AD-45F0-4317-A5EA-145C392200F7}"/>
          </ac:spMkLst>
        </pc:spChg>
        <pc:spChg chg="mod">
          <ac:chgData name="rahulkumar08945@gmail.com" userId="eaa8108a85f67eff" providerId="LiveId" clId="{54EF1D79-E478-4C67-9EB2-AE56EF51DF03}" dt="2023-06-25T13:23:55.570" v="1654"/>
          <ac:spMkLst>
            <pc:docMk/>
            <pc:sldMk cId="3602388084" sldId="983"/>
            <ac:spMk id="3344" creationId="{9C346BE6-EBFD-2808-FA47-12A379AFDCB1}"/>
          </ac:spMkLst>
        </pc:spChg>
        <pc:spChg chg="mod">
          <ac:chgData name="rahulkumar08945@gmail.com" userId="eaa8108a85f67eff" providerId="LiveId" clId="{54EF1D79-E478-4C67-9EB2-AE56EF51DF03}" dt="2023-06-25T13:23:55.570" v="1654"/>
          <ac:spMkLst>
            <pc:docMk/>
            <pc:sldMk cId="3602388084" sldId="983"/>
            <ac:spMk id="3345" creationId="{87451536-E6BF-E1F0-3A93-A2BF0ED480CD}"/>
          </ac:spMkLst>
        </pc:spChg>
        <pc:spChg chg="mod">
          <ac:chgData name="rahulkumar08945@gmail.com" userId="eaa8108a85f67eff" providerId="LiveId" clId="{54EF1D79-E478-4C67-9EB2-AE56EF51DF03}" dt="2023-06-25T13:23:55.570" v="1654"/>
          <ac:spMkLst>
            <pc:docMk/>
            <pc:sldMk cId="3602388084" sldId="983"/>
            <ac:spMk id="3346" creationId="{CCB3BF8F-DB8B-3F53-D2A9-74BA7ADFE38B}"/>
          </ac:spMkLst>
        </pc:spChg>
        <pc:spChg chg="mod">
          <ac:chgData name="rahulkumar08945@gmail.com" userId="eaa8108a85f67eff" providerId="LiveId" clId="{54EF1D79-E478-4C67-9EB2-AE56EF51DF03}" dt="2023-06-25T13:23:55.570" v="1654"/>
          <ac:spMkLst>
            <pc:docMk/>
            <pc:sldMk cId="3602388084" sldId="983"/>
            <ac:spMk id="3347" creationId="{9E9048DC-A286-0961-5051-88771A015CBD}"/>
          </ac:spMkLst>
        </pc:spChg>
        <pc:spChg chg="mod">
          <ac:chgData name="rahulkumar08945@gmail.com" userId="eaa8108a85f67eff" providerId="LiveId" clId="{54EF1D79-E478-4C67-9EB2-AE56EF51DF03}" dt="2023-06-25T13:23:55.570" v="1654"/>
          <ac:spMkLst>
            <pc:docMk/>
            <pc:sldMk cId="3602388084" sldId="983"/>
            <ac:spMk id="3348" creationId="{42F7018E-EF8E-2507-AEE0-FD57504ED817}"/>
          </ac:spMkLst>
        </pc:spChg>
        <pc:spChg chg="mod">
          <ac:chgData name="rahulkumar08945@gmail.com" userId="eaa8108a85f67eff" providerId="LiveId" clId="{54EF1D79-E478-4C67-9EB2-AE56EF51DF03}" dt="2023-06-25T13:23:55.570" v="1654"/>
          <ac:spMkLst>
            <pc:docMk/>
            <pc:sldMk cId="3602388084" sldId="983"/>
            <ac:spMk id="3349" creationId="{68A71F8B-CD1B-8C9A-2A2C-EA79AF2E73A3}"/>
          </ac:spMkLst>
        </pc:spChg>
        <pc:spChg chg="mod">
          <ac:chgData name="rahulkumar08945@gmail.com" userId="eaa8108a85f67eff" providerId="LiveId" clId="{54EF1D79-E478-4C67-9EB2-AE56EF51DF03}" dt="2023-06-25T13:23:55.570" v="1654"/>
          <ac:spMkLst>
            <pc:docMk/>
            <pc:sldMk cId="3602388084" sldId="983"/>
            <ac:spMk id="3350" creationId="{822C8063-63AC-1785-9AAF-7E6C7DBC8CF6}"/>
          </ac:spMkLst>
        </pc:spChg>
        <pc:spChg chg="mod">
          <ac:chgData name="rahulkumar08945@gmail.com" userId="eaa8108a85f67eff" providerId="LiveId" clId="{54EF1D79-E478-4C67-9EB2-AE56EF51DF03}" dt="2023-06-25T13:23:55.570" v="1654"/>
          <ac:spMkLst>
            <pc:docMk/>
            <pc:sldMk cId="3602388084" sldId="983"/>
            <ac:spMk id="3351" creationId="{21DE2783-2214-681E-0C34-7BEE1372E079}"/>
          </ac:spMkLst>
        </pc:spChg>
        <pc:spChg chg="mod">
          <ac:chgData name="rahulkumar08945@gmail.com" userId="eaa8108a85f67eff" providerId="LiveId" clId="{54EF1D79-E478-4C67-9EB2-AE56EF51DF03}" dt="2023-06-25T13:23:55.570" v="1654"/>
          <ac:spMkLst>
            <pc:docMk/>
            <pc:sldMk cId="3602388084" sldId="983"/>
            <ac:spMk id="3352" creationId="{7739FAB8-F6F1-097F-AEB7-CC59FE4E9078}"/>
          </ac:spMkLst>
        </pc:spChg>
        <pc:spChg chg="mod">
          <ac:chgData name="rahulkumar08945@gmail.com" userId="eaa8108a85f67eff" providerId="LiveId" clId="{54EF1D79-E478-4C67-9EB2-AE56EF51DF03}" dt="2023-06-25T13:23:55.570" v="1654"/>
          <ac:spMkLst>
            <pc:docMk/>
            <pc:sldMk cId="3602388084" sldId="983"/>
            <ac:spMk id="3353" creationId="{C4EEB1DD-A0A6-B23F-EF45-03A5A3FAB0D1}"/>
          </ac:spMkLst>
        </pc:spChg>
        <pc:spChg chg="mod">
          <ac:chgData name="rahulkumar08945@gmail.com" userId="eaa8108a85f67eff" providerId="LiveId" clId="{54EF1D79-E478-4C67-9EB2-AE56EF51DF03}" dt="2023-06-25T13:23:55.570" v="1654"/>
          <ac:spMkLst>
            <pc:docMk/>
            <pc:sldMk cId="3602388084" sldId="983"/>
            <ac:spMk id="3354" creationId="{E334080C-C6BA-2100-2FFC-ECC45862DCBC}"/>
          </ac:spMkLst>
        </pc:spChg>
        <pc:spChg chg="mod">
          <ac:chgData name="rahulkumar08945@gmail.com" userId="eaa8108a85f67eff" providerId="LiveId" clId="{54EF1D79-E478-4C67-9EB2-AE56EF51DF03}" dt="2023-06-25T13:23:55.570" v="1654"/>
          <ac:spMkLst>
            <pc:docMk/>
            <pc:sldMk cId="3602388084" sldId="983"/>
            <ac:spMk id="3355" creationId="{CCB7FD04-04D3-74D4-6BBB-472CB73F9B11}"/>
          </ac:spMkLst>
        </pc:spChg>
        <pc:spChg chg="mod">
          <ac:chgData name="rahulkumar08945@gmail.com" userId="eaa8108a85f67eff" providerId="LiveId" clId="{54EF1D79-E478-4C67-9EB2-AE56EF51DF03}" dt="2023-06-25T13:23:55.570" v="1654"/>
          <ac:spMkLst>
            <pc:docMk/>
            <pc:sldMk cId="3602388084" sldId="983"/>
            <ac:spMk id="3356" creationId="{1A47986C-C527-BFCF-A90A-3764CCE22FC3}"/>
          </ac:spMkLst>
        </pc:spChg>
        <pc:spChg chg="mod">
          <ac:chgData name="rahulkumar08945@gmail.com" userId="eaa8108a85f67eff" providerId="LiveId" clId="{54EF1D79-E478-4C67-9EB2-AE56EF51DF03}" dt="2023-06-25T13:23:55.570" v="1654"/>
          <ac:spMkLst>
            <pc:docMk/>
            <pc:sldMk cId="3602388084" sldId="983"/>
            <ac:spMk id="3357" creationId="{0F02B3E5-FFF9-5EBA-81A7-141E1A62522E}"/>
          </ac:spMkLst>
        </pc:spChg>
        <pc:spChg chg="mod">
          <ac:chgData name="rahulkumar08945@gmail.com" userId="eaa8108a85f67eff" providerId="LiveId" clId="{54EF1D79-E478-4C67-9EB2-AE56EF51DF03}" dt="2023-06-25T13:23:55.570" v="1654"/>
          <ac:spMkLst>
            <pc:docMk/>
            <pc:sldMk cId="3602388084" sldId="983"/>
            <ac:spMk id="3358" creationId="{6A735A16-4094-408C-06D9-BC68E8B41754}"/>
          </ac:spMkLst>
        </pc:spChg>
        <pc:spChg chg="mod">
          <ac:chgData name="rahulkumar08945@gmail.com" userId="eaa8108a85f67eff" providerId="LiveId" clId="{54EF1D79-E478-4C67-9EB2-AE56EF51DF03}" dt="2023-06-25T13:23:55.570" v="1654"/>
          <ac:spMkLst>
            <pc:docMk/>
            <pc:sldMk cId="3602388084" sldId="983"/>
            <ac:spMk id="3359" creationId="{56DC3A09-F79E-A251-804F-BC7EA50C2E8C}"/>
          </ac:spMkLst>
        </pc:spChg>
        <pc:spChg chg="mod">
          <ac:chgData name="rahulkumar08945@gmail.com" userId="eaa8108a85f67eff" providerId="LiveId" clId="{54EF1D79-E478-4C67-9EB2-AE56EF51DF03}" dt="2023-06-25T13:23:55.570" v="1654"/>
          <ac:spMkLst>
            <pc:docMk/>
            <pc:sldMk cId="3602388084" sldId="983"/>
            <ac:spMk id="3360" creationId="{401F6289-4CDB-C1C0-AC13-7CF15DDFC32B}"/>
          </ac:spMkLst>
        </pc:spChg>
        <pc:spChg chg="mod">
          <ac:chgData name="rahulkumar08945@gmail.com" userId="eaa8108a85f67eff" providerId="LiveId" clId="{54EF1D79-E478-4C67-9EB2-AE56EF51DF03}" dt="2023-06-25T13:23:55.570" v="1654"/>
          <ac:spMkLst>
            <pc:docMk/>
            <pc:sldMk cId="3602388084" sldId="983"/>
            <ac:spMk id="3361" creationId="{DE823F3E-1880-D8B3-D3B0-262657B42BE4}"/>
          </ac:spMkLst>
        </pc:spChg>
        <pc:spChg chg="mod">
          <ac:chgData name="rahulkumar08945@gmail.com" userId="eaa8108a85f67eff" providerId="LiveId" clId="{54EF1D79-E478-4C67-9EB2-AE56EF51DF03}" dt="2023-06-25T13:23:55.570" v="1654"/>
          <ac:spMkLst>
            <pc:docMk/>
            <pc:sldMk cId="3602388084" sldId="983"/>
            <ac:spMk id="3362" creationId="{97338FFC-C653-C0CA-64CE-8B6FB305EC0B}"/>
          </ac:spMkLst>
        </pc:spChg>
        <pc:spChg chg="mod">
          <ac:chgData name="rahulkumar08945@gmail.com" userId="eaa8108a85f67eff" providerId="LiveId" clId="{54EF1D79-E478-4C67-9EB2-AE56EF51DF03}" dt="2023-06-25T13:23:55.570" v="1654"/>
          <ac:spMkLst>
            <pc:docMk/>
            <pc:sldMk cId="3602388084" sldId="983"/>
            <ac:spMk id="3363" creationId="{48F50CCD-D38A-6401-EB20-BB4229D3C87F}"/>
          </ac:spMkLst>
        </pc:spChg>
        <pc:spChg chg="mod">
          <ac:chgData name="rahulkumar08945@gmail.com" userId="eaa8108a85f67eff" providerId="LiveId" clId="{54EF1D79-E478-4C67-9EB2-AE56EF51DF03}" dt="2023-06-25T13:23:55.570" v="1654"/>
          <ac:spMkLst>
            <pc:docMk/>
            <pc:sldMk cId="3602388084" sldId="983"/>
            <ac:spMk id="3364" creationId="{6842704B-466D-C236-04B0-0DB2F7AEC1BC}"/>
          </ac:spMkLst>
        </pc:spChg>
        <pc:spChg chg="mod">
          <ac:chgData name="rahulkumar08945@gmail.com" userId="eaa8108a85f67eff" providerId="LiveId" clId="{54EF1D79-E478-4C67-9EB2-AE56EF51DF03}" dt="2023-06-25T13:23:55.570" v="1654"/>
          <ac:spMkLst>
            <pc:docMk/>
            <pc:sldMk cId="3602388084" sldId="983"/>
            <ac:spMk id="3365" creationId="{CF7C93BE-799F-BFBB-47EC-396E05B2BF2B}"/>
          </ac:spMkLst>
        </pc:spChg>
        <pc:spChg chg="mod">
          <ac:chgData name="rahulkumar08945@gmail.com" userId="eaa8108a85f67eff" providerId="LiveId" clId="{54EF1D79-E478-4C67-9EB2-AE56EF51DF03}" dt="2023-06-25T13:23:55.570" v="1654"/>
          <ac:spMkLst>
            <pc:docMk/>
            <pc:sldMk cId="3602388084" sldId="983"/>
            <ac:spMk id="3366" creationId="{73C90C1C-0133-9FE9-F314-F32457FF6DBD}"/>
          </ac:spMkLst>
        </pc:spChg>
        <pc:spChg chg="mod">
          <ac:chgData name="rahulkumar08945@gmail.com" userId="eaa8108a85f67eff" providerId="LiveId" clId="{54EF1D79-E478-4C67-9EB2-AE56EF51DF03}" dt="2023-06-25T13:23:55.570" v="1654"/>
          <ac:spMkLst>
            <pc:docMk/>
            <pc:sldMk cId="3602388084" sldId="983"/>
            <ac:spMk id="3367" creationId="{25EB3E8F-DF46-3171-7D03-E56903C8D30F}"/>
          </ac:spMkLst>
        </pc:spChg>
        <pc:spChg chg="mod">
          <ac:chgData name="rahulkumar08945@gmail.com" userId="eaa8108a85f67eff" providerId="LiveId" clId="{54EF1D79-E478-4C67-9EB2-AE56EF51DF03}" dt="2023-06-25T13:23:55.570" v="1654"/>
          <ac:spMkLst>
            <pc:docMk/>
            <pc:sldMk cId="3602388084" sldId="983"/>
            <ac:spMk id="3368" creationId="{A4F2CE04-4049-C456-47BA-DE7BF9703721}"/>
          </ac:spMkLst>
        </pc:spChg>
        <pc:spChg chg="mod">
          <ac:chgData name="rahulkumar08945@gmail.com" userId="eaa8108a85f67eff" providerId="LiveId" clId="{54EF1D79-E478-4C67-9EB2-AE56EF51DF03}" dt="2023-06-25T13:23:55.570" v="1654"/>
          <ac:spMkLst>
            <pc:docMk/>
            <pc:sldMk cId="3602388084" sldId="983"/>
            <ac:spMk id="3369" creationId="{F5AA6BF0-B3BD-74A5-A126-DDFAD5DBF205}"/>
          </ac:spMkLst>
        </pc:spChg>
        <pc:spChg chg="mod">
          <ac:chgData name="rahulkumar08945@gmail.com" userId="eaa8108a85f67eff" providerId="LiveId" clId="{54EF1D79-E478-4C67-9EB2-AE56EF51DF03}" dt="2023-06-25T13:23:55.570" v="1654"/>
          <ac:spMkLst>
            <pc:docMk/>
            <pc:sldMk cId="3602388084" sldId="983"/>
            <ac:spMk id="3370" creationId="{212F28CC-3ADD-EB73-5514-AB0F2F4079CC}"/>
          </ac:spMkLst>
        </pc:spChg>
        <pc:spChg chg="mod">
          <ac:chgData name="rahulkumar08945@gmail.com" userId="eaa8108a85f67eff" providerId="LiveId" clId="{54EF1D79-E478-4C67-9EB2-AE56EF51DF03}" dt="2023-06-25T13:23:55.570" v="1654"/>
          <ac:spMkLst>
            <pc:docMk/>
            <pc:sldMk cId="3602388084" sldId="983"/>
            <ac:spMk id="3371" creationId="{AF812AD9-CE2E-CAD8-DA4B-34B398F51213}"/>
          </ac:spMkLst>
        </pc:spChg>
        <pc:spChg chg="mod">
          <ac:chgData name="rahulkumar08945@gmail.com" userId="eaa8108a85f67eff" providerId="LiveId" clId="{54EF1D79-E478-4C67-9EB2-AE56EF51DF03}" dt="2023-06-25T13:23:55.570" v="1654"/>
          <ac:spMkLst>
            <pc:docMk/>
            <pc:sldMk cId="3602388084" sldId="983"/>
            <ac:spMk id="3372" creationId="{21F3400F-0EEE-6B49-DFC9-374D7D2A30E9}"/>
          </ac:spMkLst>
        </pc:spChg>
        <pc:spChg chg="mod">
          <ac:chgData name="rahulkumar08945@gmail.com" userId="eaa8108a85f67eff" providerId="LiveId" clId="{54EF1D79-E478-4C67-9EB2-AE56EF51DF03}" dt="2023-06-25T13:23:55.570" v="1654"/>
          <ac:spMkLst>
            <pc:docMk/>
            <pc:sldMk cId="3602388084" sldId="983"/>
            <ac:spMk id="3373" creationId="{07C8317C-5189-D2BE-E56B-E9F796837961}"/>
          </ac:spMkLst>
        </pc:spChg>
        <pc:spChg chg="mod">
          <ac:chgData name="rahulkumar08945@gmail.com" userId="eaa8108a85f67eff" providerId="LiveId" clId="{54EF1D79-E478-4C67-9EB2-AE56EF51DF03}" dt="2023-06-25T13:23:55.570" v="1654"/>
          <ac:spMkLst>
            <pc:docMk/>
            <pc:sldMk cId="3602388084" sldId="983"/>
            <ac:spMk id="3374" creationId="{585AC15B-2CCD-7619-C237-7F568B26E4BF}"/>
          </ac:spMkLst>
        </pc:spChg>
        <pc:spChg chg="mod">
          <ac:chgData name="rahulkumar08945@gmail.com" userId="eaa8108a85f67eff" providerId="LiveId" clId="{54EF1D79-E478-4C67-9EB2-AE56EF51DF03}" dt="2023-06-25T13:23:55.570" v="1654"/>
          <ac:spMkLst>
            <pc:docMk/>
            <pc:sldMk cId="3602388084" sldId="983"/>
            <ac:spMk id="3375" creationId="{71C4B54C-F2D5-A595-D047-827E2F5869C6}"/>
          </ac:spMkLst>
        </pc:spChg>
        <pc:spChg chg="mod">
          <ac:chgData name="rahulkumar08945@gmail.com" userId="eaa8108a85f67eff" providerId="LiveId" clId="{54EF1D79-E478-4C67-9EB2-AE56EF51DF03}" dt="2023-06-25T13:23:55.570" v="1654"/>
          <ac:spMkLst>
            <pc:docMk/>
            <pc:sldMk cId="3602388084" sldId="983"/>
            <ac:spMk id="3376" creationId="{D4B21EE3-57DD-518F-87AD-C25E87C5A060}"/>
          </ac:spMkLst>
        </pc:spChg>
        <pc:spChg chg="mod">
          <ac:chgData name="rahulkumar08945@gmail.com" userId="eaa8108a85f67eff" providerId="LiveId" clId="{54EF1D79-E478-4C67-9EB2-AE56EF51DF03}" dt="2023-06-25T13:23:55.570" v="1654"/>
          <ac:spMkLst>
            <pc:docMk/>
            <pc:sldMk cId="3602388084" sldId="983"/>
            <ac:spMk id="3377" creationId="{1CAA7F11-6C3F-BB6B-979A-57B2355282C3}"/>
          </ac:spMkLst>
        </pc:spChg>
        <pc:spChg chg="mod">
          <ac:chgData name="rahulkumar08945@gmail.com" userId="eaa8108a85f67eff" providerId="LiveId" clId="{54EF1D79-E478-4C67-9EB2-AE56EF51DF03}" dt="2023-06-25T13:23:55.570" v="1654"/>
          <ac:spMkLst>
            <pc:docMk/>
            <pc:sldMk cId="3602388084" sldId="983"/>
            <ac:spMk id="3378" creationId="{9406896E-5E8A-07C4-FE1D-9CF9191B1241}"/>
          </ac:spMkLst>
        </pc:spChg>
        <pc:spChg chg="mod">
          <ac:chgData name="rahulkumar08945@gmail.com" userId="eaa8108a85f67eff" providerId="LiveId" clId="{54EF1D79-E478-4C67-9EB2-AE56EF51DF03}" dt="2023-06-25T13:23:55.570" v="1654"/>
          <ac:spMkLst>
            <pc:docMk/>
            <pc:sldMk cId="3602388084" sldId="983"/>
            <ac:spMk id="3379" creationId="{C56FA786-F551-C4DD-3F67-A51070D3BD2C}"/>
          </ac:spMkLst>
        </pc:spChg>
        <pc:spChg chg="mod">
          <ac:chgData name="rahulkumar08945@gmail.com" userId="eaa8108a85f67eff" providerId="LiveId" clId="{54EF1D79-E478-4C67-9EB2-AE56EF51DF03}" dt="2023-06-25T13:23:55.570" v="1654"/>
          <ac:spMkLst>
            <pc:docMk/>
            <pc:sldMk cId="3602388084" sldId="983"/>
            <ac:spMk id="3380" creationId="{088062F8-6B1A-142C-F489-A2D4477B5E9D}"/>
          </ac:spMkLst>
        </pc:spChg>
        <pc:spChg chg="mod">
          <ac:chgData name="rahulkumar08945@gmail.com" userId="eaa8108a85f67eff" providerId="LiveId" clId="{54EF1D79-E478-4C67-9EB2-AE56EF51DF03}" dt="2023-06-25T13:23:55.570" v="1654"/>
          <ac:spMkLst>
            <pc:docMk/>
            <pc:sldMk cId="3602388084" sldId="983"/>
            <ac:spMk id="3381" creationId="{9B27C4BA-D465-4052-F108-7B3579B96985}"/>
          </ac:spMkLst>
        </pc:spChg>
        <pc:spChg chg="mod">
          <ac:chgData name="rahulkumar08945@gmail.com" userId="eaa8108a85f67eff" providerId="LiveId" clId="{54EF1D79-E478-4C67-9EB2-AE56EF51DF03}" dt="2023-06-25T13:23:55.570" v="1654"/>
          <ac:spMkLst>
            <pc:docMk/>
            <pc:sldMk cId="3602388084" sldId="983"/>
            <ac:spMk id="3382" creationId="{FA85A469-5D2D-3E63-4BC0-BF6F644A1ADA}"/>
          </ac:spMkLst>
        </pc:spChg>
        <pc:spChg chg="mod">
          <ac:chgData name="rahulkumar08945@gmail.com" userId="eaa8108a85f67eff" providerId="LiveId" clId="{54EF1D79-E478-4C67-9EB2-AE56EF51DF03}" dt="2023-06-25T13:23:55.570" v="1654"/>
          <ac:spMkLst>
            <pc:docMk/>
            <pc:sldMk cId="3602388084" sldId="983"/>
            <ac:spMk id="3383" creationId="{13D83EBB-2AD1-6165-F6D9-8BE458356A50}"/>
          </ac:spMkLst>
        </pc:spChg>
        <pc:spChg chg="mod">
          <ac:chgData name="rahulkumar08945@gmail.com" userId="eaa8108a85f67eff" providerId="LiveId" clId="{54EF1D79-E478-4C67-9EB2-AE56EF51DF03}" dt="2023-06-25T13:23:55.570" v="1654"/>
          <ac:spMkLst>
            <pc:docMk/>
            <pc:sldMk cId="3602388084" sldId="983"/>
            <ac:spMk id="3384" creationId="{01A9AE28-BA61-765D-41AA-883E4BA549AF}"/>
          </ac:spMkLst>
        </pc:spChg>
        <pc:spChg chg="mod">
          <ac:chgData name="rahulkumar08945@gmail.com" userId="eaa8108a85f67eff" providerId="LiveId" clId="{54EF1D79-E478-4C67-9EB2-AE56EF51DF03}" dt="2023-06-25T13:23:55.570" v="1654"/>
          <ac:spMkLst>
            <pc:docMk/>
            <pc:sldMk cId="3602388084" sldId="983"/>
            <ac:spMk id="3385" creationId="{A24D3A55-5910-9ED2-03E3-9C1611220625}"/>
          </ac:spMkLst>
        </pc:spChg>
        <pc:spChg chg="mod">
          <ac:chgData name="rahulkumar08945@gmail.com" userId="eaa8108a85f67eff" providerId="LiveId" clId="{54EF1D79-E478-4C67-9EB2-AE56EF51DF03}" dt="2023-06-25T13:23:55.570" v="1654"/>
          <ac:spMkLst>
            <pc:docMk/>
            <pc:sldMk cId="3602388084" sldId="983"/>
            <ac:spMk id="3386" creationId="{DA15999C-437C-8328-CDDE-44A4E3C81B9D}"/>
          </ac:spMkLst>
        </pc:spChg>
        <pc:spChg chg="mod">
          <ac:chgData name="rahulkumar08945@gmail.com" userId="eaa8108a85f67eff" providerId="LiveId" clId="{54EF1D79-E478-4C67-9EB2-AE56EF51DF03}" dt="2023-06-25T13:23:55.570" v="1654"/>
          <ac:spMkLst>
            <pc:docMk/>
            <pc:sldMk cId="3602388084" sldId="983"/>
            <ac:spMk id="3387" creationId="{93E48737-E643-64E3-E10F-2A885CABC35E}"/>
          </ac:spMkLst>
        </pc:spChg>
        <pc:spChg chg="mod">
          <ac:chgData name="rahulkumar08945@gmail.com" userId="eaa8108a85f67eff" providerId="LiveId" clId="{54EF1D79-E478-4C67-9EB2-AE56EF51DF03}" dt="2023-06-25T13:23:55.570" v="1654"/>
          <ac:spMkLst>
            <pc:docMk/>
            <pc:sldMk cId="3602388084" sldId="983"/>
            <ac:spMk id="3388" creationId="{9236BB79-A467-11D4-B670-5127B0586383}"/>
          </ac:spMkLst>
        </pc:spChg>
        <pc:spChg chg="mod">
          <ac:chgData name="rahulkumar08945@gmail.com" userId="eaa8108a85f67eff" providerId="LiveId" clId="{54EF1D79-E478-4C67-9EB2-AE56EF51DF03}" dt="2023-06-25T13:23:55.570" v="1654"/>
          <ac:spMkLst>
            <pc:docMk/>
            <pc:sldMk cId="3602388084" sldId="983"/>
            <ac:spMk id="3389" creationId="{B2F02097-BF96-AA0D-475D-978BFC3AE28A}"/>
          </ac:spMkLst>
        </pc:spChg>
        <pc:spChg chg="mod">
          <ac:chgData name="rahulkumar08945@gmail.com" userId="eaa8108a85f67eff" providerId="LiveId" clId="{54EF1D79-E478-4C67-9EB2-AE56EF51DF03}" dt="2023-06-25T13:23:55.570" v="1654"/>
          <ac:spMkLst>
            <pc:docMk/>
            <pc:sldMk cId="3602388084" sldId="983"/>
            <ac:spMk id="3390" creationId="{FDA2E273-CB69-93F4-5D6A-239B0FCF8B42}"/>
          </ac:spMkLst>
        </pc:spChg>
        <pc:spChg chg="mod">
          <ac:chgData name="rahulkumar08945@gmail.com" userId="eaa8108a85f67eff" providerId="LiveId" clId="{54EF1D79-E478-4C67-9EB2-AE56EF51DF03}" dt="2023-06-25T13:23:55.570" v="1654"/>
          <ac:spMkLst>
            <pc:docMk/>
            <pc:sldMk cId="3602388084" sldId="983"/>
            <ac:spMk id="3391" creationId="{86FEBBFE-A6AD-7ACA-6191-DEF059E9ABE1}"/>
          </ac:spMkLst>
        </pc:spChg>
        <pc:spChg chg="mod">
          <ac:chgData name="rahulkumar08945@gmail.com" userId="eaa8108a85f67eff" providerId="LiveId" clId="{54EF1D79-E478-4C67-9EB2-AE56EF51DF03}" dt="2023-06-25T13:23:55.570" v="1654"/>
          <ac:spMkLst>
            <pc:docMk/>
            <pc:sldMk cId="3602388084" sldId="983"/>
            <ac:spMk id="3392" creationId="{ABA5311D-FA21-D560-EF26-F1190FCA9B27}"/>
          </ac:spMkLst>
        </pc:spChg>
        <pc:spChg chg="mod">
          <ac:chgData name="rahulkumar08945@gmail.com" userId="eaa8108a85f67eff" providerId="LiveId" clId="{54EF1D79-E478-4C67-9EB2-AE56EF51DF03}" dt="2023-06-25T13:23:55.570" v="1654"/>
          <ac:spMkLst>
            <pc:docMk/>
            <pc:sldMk cId="3602388084" sldId="983"/>
            <ac:spMk id="3393" creationId="{20A2FFDD-3524-605F-A121-A7622B3C5190}"/>
          </ac:spMkLst>
        </pc:spChg>
        <pc:spChg chg="mod">
          <ac:chgData name="rahulkumar08945@gmail.com" userId="eaa8108a85f67eff" providerId="LiveId" clId="{54EF1D79-E478-4C67-9EB2-AE56EF51DF03}" dt="2023-06-25T13:23:55.570" v="1654"/>
          <ac:spMkLst>
            <pc:docMk/>
            <pc:sldMk cId="3602388084" sldId="983"/>
            <ac:spMk id="3394" creationId="{86AAE7AD-B6A3-FD9C-A9E3-CF7AD26A5288}"/>
          </ac:spMkLst>
        </pc:spChg>
        <pc:spChg chg="mod">
          <ac:chgData name="rahulkumar08945@gmail.com" userId="eaa8108a85f67eff" providerId="LiveId" clId="{54EF1D79-E478-4C67-9EB2-AE56EF51DF03}" dt="2023-06-25T13:23:55.570" v="1654"/>
          <ac:spMkLst>
            <pc:docMk/>
            <pc:sldMk cId="3602388084" sldId="983"/>
            <ac:spMk id="3395" creationId="{B3A0431C-0BC4-B390-4A36-1498857B6670}"/>
          </ac:spMkLst>
        </pc:spChg>
        <pc:spChg chg="mod">
          <ac:chgData name="rahulkumar08945@gmail.com" userId="eaa8108a85f67eff" providerId="LiveId" clId="{54EF1D79-E478-4C67-9EB2-AE56EF51DF03}" dt="2023-06-25T13:23:55.570" v="1654"/>
          <ac:spMkLst>
            <pc:docMk/>
            <pc:sldMk cId="3602388084" sldId="983"/>
            <ac:spMk id="3396" creationId="{2C7C748B-591A-0DE9-B3D9-5318AA27A4F5}"/>
          </ac:spMkLst>
        </pc:spChg>
        <pc:spChg chg="mod">
          <ac:chgData name="rahulkumar08945@gmail.com" userId="eaa8108a85f67eff" providerId="LiveId" clId="{54EF1D79-E478-4C67-9EB2-AE56EF51DF03}" dt="2023-06-25T13:23:55.570" v="1654"/>
          <ac:spMkLst>
            <pc:docMk/>
            <pc:sldMk cId="3602388084" sldId="983"/>
            <ac:spMk id="3397" creationId="{1112E515-9D82-324A-5FFC-C3A63CD35416}"/>
          </ac:spMkLst>
        </pc:spChg>
        <pc:spChg chg="mod">
          <ac:chgData name="rahulkumar08945@gmail.com" userId="eaa8108a85f67eff" providerId="LiveId" clId="{54EF1D79-E478-4C67-9EB2-AE56EF51DF03}" dt="2023-06-25T13:23:55.570" v="1654"/>
          <ac:spMkLst>
            <pc:docMk/>
            <pc:sldMk cId="3602388084" sldId="983"/>
            <ac:spMk id="3398" creationId="{06B99F11-6C14-6B1A-C2FB-97729F25D407}"/>
          </ac:spMkLst>
        </pc:spChg>
        <pc:spChg chg="mod">
          <ac:chgData name="rahulkumar08945@gmail.com" userId="eaa8108a85f67eff" providerId="LiveId" clId="{54EF1D79-E478-4C67-9EB2-AE56EF51DF03}" dt="2023-06-25T13:23:55.570" v="1654"/>
          <ac:spMkLst>
            <pc:docMk/>
            <pc:sldMk cId="3602388084" sldId="983"/>
            <ac:spMk id="3399" creationId="{7A026DA5-F43D-B55C-68A9-7C9F8B7AA323}"/>
          </ac:spMkLst>
        </pc:spChg>
        <pc:spChg chg="mod">
          <ac:chgData name="rahulkumar08945@gmail.com" userId="eaa8108a85f67eff" providerId="LiveId" clId="{54EF1D79-E478-4C67-9EB2-AE56EF51DF03}" dt="2023-06-25T13:23:55.570" v="1654"/>
          <ac:spMkLst>
            <pc:docMk/>
            <pc:sldMk cId="3602388084" sldId="983"/>
            <ac:spMk id="3400" creationId="{E90829FE-DD36-3704-ED1C-7E170D919AAB}"/>
          </ac:spMkLst>
        </pc:spChg>
        <pc:spChg chg="mod">
          <ac:chgData name="rahulkumar08945@gmail.com" userId="eaa8108a85f67eff" providerId="LiveId" clId="{54EF1D79-E478-4C67-9EB2-AE56EF51DF03}" dt="2023-06-25T13:23:55.570" v="1654"/>
          <ac:spMkLst>
            <pc:docMk/>
            <pc:sldMk cId="3602388084" sldId="983"/>
            <ac:spMk id="3401" creationId="{07171BF5-4B9C-77F3-ABCA-6E37F0ED6DB3}"/>
          </ac:spMkLst>
        </pc:spChg>
        <pc:spChg chg="mod">
          <ac:chgData name="rahulkumar08945@gmail.com" userId="eaa8108a85f67eff" providerId="LiveId" clId="{54EF1D79-E478-4C67-9EB2-AE56EF51DF03}" dt="2023-06-25T13:23:55.570" v="1654"/>
          <ac:spMkLst>
            <pc:docMk/>
            <pc:sldMk cId="3602388084" sldId="983"/>
            <ac:spMk id="3402" creationId="{67964E1D-B91B-9F02-9866-CF8327CD99D2}"/>
          </ac:spMkLst>
        </pc:spChg>
        <pc:spChg chg="mod">
          <ac:chgData name="rahulkumar08945@gmail.com" userId="eaa8108a85f67eff" providerId="LiveId" clId="{54EF1D79-E478-4C67-9EB2-AE56EF51DF03}" dt="2023-06-25T13:23:55.570" v="1654"/>
          <ac:spMkLst>
            <pc:docMk/>
            <pc:sldMk cId="3602388084" sldId="983"/>
            <ac:spMk id="3403" creationId="{B6E577C6-8457-3FDA-6F9A-9FA0DAA67A6F}"/>
          </ac:spMkLst>
        </pc:spChg>
        <pc:spChg chg="mod">
          <ac:chgData name="rahulkumar08945@gmail.com" userId="eaa8108a85f67eff" providerId="LiveId" clId="{54EF1D79-E478-4C67-9EB2-AE56EF51DF03}" dt="2023-06-25T13:23:55.570" v="1654"/>
          <ac:spMkLst>
            <pc:docMk/>
            <pc:sldMk cId="3602388084" sldId="983"/>
            <ac:spMk id="3404" creationId="{A72C14B3-18C7-8542-9671-39D8A7B1E7DD}"/>
          </ac:spMkLst>
        </pc:spChg>
        <pc:spChg chg="mod">
          <ac:chgData name="rahulkumar08945@gmail.com" userId="eaa8108a85f67eff" providerId="LiveId" clId="{54EF1D79-E478-4C67-9EB2-AE56EF51DF03}" dt="2023-06-25T13:23:55.570" v="1654"/>
          <ac:spMkLst>
            <pc:docMk/>
            <pc:sldMk cId="3602388084" sldId="983"/>
            <ac:spMk id="3405" creationId="{C7D802EA-91D3-2C65-3EB2-3B754330E7E5}"/>
          </ac:spMkLst>
        </pc:spChg>
        <pc:spChg chg="mod">
          <ac:chgData name="rahulkumar08945@gmail.com" userId="eaa8108a85f67eff" providerId="LiveId" clId="{54EF1D79-E478-4C67-9EB2-AE56EF51DF03}" dt="2023-06-25T13:23:55.570" v="1654"/>
          <ac:spMkLst>
            <pc:docMk/>
            <pc:sldMk cId="3602388084" sldId="983"/>
            <ac:spMk id="3406" creationId="{EF0BEDD9-57D9-E7A3-E1CA-0AE6DE35C390}"/>
          </ac:spMkLst>
        </pc:spChg>
        <pc:spChg chg="mod">
          <ac:chgData name="rahulkumar08945@gmail.com" userId="eaa8108a85f67eff" providerId="LiveId" clId="{54EF1D79-E478-4C67-9EB2-AE56EF51DF03}" dt="2023-06-25T13:23:55.570" v="1654"/>
          <ac:spMkLst>
            <pc:docMk/>
            <pc:sldMk cId="3602388084" sldId="983"/>
            <ac:spMk id="3407" creationId="{897F6874-6CED-1307-EAAB-72FD2189EC21}"/>
          </ac:spMkLst>
        </pc:spChg>
        <pc:spChg chg="mod">
          <ac:chgData name="rahulkumar08945@gmail.com" userId="eaa8108a85f67eff" providerId="LiveId" clId="{54EF1D79-E478-4C67-9EB2-AE56EF51DF03}" dt="2023-06-25T13:23:55.570" v="1654"/>
          <ac:spMkLst>
            <pc:docMk/>
            <pc:sldMk cId="3602388084" sldId="983"/>
            <ac:spMk id="3408" creationId="{0AE5AF23-8D98-9A45-2CF0-1AF507BFDEC2}"/>
          </ac:spMkLst>
        </pc:spChg>
        <pc:spChg chg="mod">
          <ac:chgData name="rahulkumar08945@gmail.com" userId="eaa8108a85f67eff" providerId="LiveId" clId="{54EF1D79-E478-4C67-9EB2-AE56EF51DF03}" dt="2023-06-25T13:23:55.570" v="1654"/>
          <ac:spMkLst>
            <pc:docMk/>
            <pc:sldMk cId="3602388084" sldId="983"/>
            <ac:spMk id="3409" creationId="{F4262ACC-6D0F-5085-0091-8C7FD7118323}"/>
          </ac:spMkLst>
        </pc:spChg>
        <pc:spChg chg="mod">
          <ac:chgData name="rahulkumar08945@gmail.com" userId="eaa8108a85f67eff" providerId="LiveId" clId="{54EF1D79-E478-4C67-9EB2-AE56EF51DF03}" dt="2023-06-25T13:23:55.570" v="1654"/>
          <ac:spMkLst>
            <pc:docMk/>
            <pc:sldMk cId="3602388084" sldId="983"/>
            <ac:spMk id="3410" creationId="{A93BE7C0-5CD5-D13A-FB28-F5A2876882A7}"/>
          </ac:spMkLst>
        </pc:spChg>
        <pc:spChg chg="mod">
          <ac:chgData name="rahulkumar08945@gmail.com" userId="eaa8108a85f67eff" providerId="LiveId" clId="{54EF1D79-E478-4C67-9EB2-AE56EF51DF03}" dt="2023-06-25T13:23:55.570" v="1654"/>
          <ac:spMkLst>
            <pc:docMk/>
            <pc:sldMk cId="3602388084" sldId="983"/>
            <ac:spMk id="3411" creationId="{9F6603CE-ECC7-FA77-6AF9-FAC2FC7254E6}"/>
          </ac:spMkLst>
        </pc:spChg>
        <pc:spChg chg="mod">
          <ac:chgData name="rahulkumar08945@gmail.com" userId="eaa8108a85f67eff" providerId="LiveId" clId="{54EF1D79-E478-4C67-9EB2-AE56EF51DF03}" dt="2023-06-25T13:23:55.570" v="1654"/>
          <ac:spMkLst>
            <pc:docMk/>
            <pc:sldMk cId="3602388084" sldId="983"/>
            <ac:spMk id="3412" creationId="{3D59A0C7-5CE6-44EE-3A76-3FD6511BDD7E}"/>
          </ac:spMkLst>
        </pc:spChg>
        <pc:spChg chg="mod">
          <ac:chgData name="rahulkumar08945@gmail.com" userId="eaa8108a85f67eff" providerId="LiveId" clId="{54EF1D79-E478-4C67-9EB2-AE56EF51DF03}" dt="2023-06-25T13:23:55.570" v="1654"/>
          <ac:spMkLst>
            <pc:docMk/>
            <pc:sldMk cId="3602388084" sldId="983"/>
            <ac:spMk id="3413" creationId="{A87F4D4E-B59A-8319-9DAC-B0596E879B68}"/>
          </ac:spMkLst>
        </pc:spChg>
        <pc:spChg chg="mod">
          <ac:chgData name="rahulkumar08945@gmail.com" userId="eaa8108a85f67eff" providerId="LiveId" clId="{54EF1D79-E478-4C67-9EB2-AE56EF51DF03}" dt="2023-06-25T13:23:55.570" v="1654"/>
          <ac:spMkLst>
            <pc:docMk/>
            <pc:sldMk cId="3602388084" sldId="983"/>
            <ac:spMk id="3414" creationId="{79108EED-63F5-EAC6-6A88-C8D33F204D72}"/>
          </ac:spMkLst>
        </pc:spChg>
        <pc:spChg chg="mod">
          <ac:chgData name="rahulkumar08945@gmail.com" userId="eaa8108a85f67eff" providerId="LiveId" clId="{54EF1D79-E478-4C67-9EB2-AE56EF51DF03}" dt="2023-06-25T13:23:55.570" v="1654"/>
          <ac:spMkLst>
            <pc:docMk/>
            <pc:sldMk cId="3602388084" sldId="983"/>
            <ac:spMk id="3415" creationId="{142DA15E-9E9D-F815-30F8-E54A3A90970C}"/>
          </ac:spMkLst>
        </pc:spChg>
        <pc:spChg chg="mod">
          <ac:chgData name="rahulkumar08945@gmail.com" userId="eaa8108a85f67eff" providerId="LiveId" clId="{54EF1D79-E478-4C67-9EB2-AE56EF51DF03}" dt="2023-06-25T13:23:55.570" v="1654"/>
          <ac:spMkLst>
            <pc:docMk/>
            <pc:sldMk cId="3602388084" sldId="983"/>
            <ac:spMk id="3416" creationId="{2DC98D15-EB78-95EB-69F1-E42B0E636952}"/>
          </ac:spMkLst>
        </pc:spChg>
        <pc:spChg chg="mod">
          <ac:chgData name="rahulkumar08945@gmail.com" userId="eaa8108a85f67eff" providerId="LiveId" clId="{54EF1D79-E478-4C67-9EB2-AE56EF51DF03}" dt="2023-06-25T13:23:55.570" v="1654"/>
          <ac:spMkLst>
            <pc:docMk/>
            <pc:sldMk cId="3602388084" sldId="983"/>
            <ac:spMk id="3417" creationId="{216678DC-635B-EF4D-C3E5-A1D5588AC173}"/>
          </ac:spMkLst>
        </pc:spChg>
        <pc:spChg chg="mod">
          <ac:chgData name="rahulkumar08945@gmail.com" userId="eaa8108a85f67eff" providerId="LiveId" clId="{54EF1D79-E478-4C67-9EB2-AE56EF51DF03}" dt="2023-06-25T13:23:55.570" v="1654"/>
          <ac:spMkLst>
            <pc:docMk/>
            <pc:sldMk cId="3602388084" sldId="983"/>
            <ac:spMk id="3419" creationId="{5FECE13D-D128-3960-1961-3F8F06D785C4}"/>
          </ac:spMkLst>
        </pc:spChg>
        <pc:spChg chg="mod">
          <ac:chgData name="rahulkumar08945@gmail.com" userId="eaa8108a85f67eff" providerId="LiveId" clId="{54EF1D79-E478-4C67-9EB2-AE56EF51DF03}" dt="2023-06-25T13:23:55.570" v="1654"/>
          <ac:spMkLst>
            <pc:docMk/>
            <pc:sldMk cId="3602388084" sldId="983"/>
            <ac:spMk id="3420" creationId="{4D143408-2D13-F98F-BA94-CB6884DBD8A0}"/>
          </ac:spMkLst>
        </pc:spChg>
        <pc:spChg chg="mod">
          <ac:chgData name="rahulkumar08945@gmail.com" userId="eaa8108a85f67eff" providerId="LiveId" clId="{54EF1D79-E478-4C67-9EB2-AE56EF51DF03}" dt="2023-06-25T13:23:55.570" v="1654"/>
          <ac:spMkLst>
            <pc:docMk/>
            <pc:sldMk cId="3602388084" sldId="983"/>
            <ac:spMk id="3421" creationId="{1D98D11E-EC78-5FC7-2BEF-B6E426482B60}"/>
          </ac:spMkLst>
        </pc:spChg>
        <pc:spChg chg="mod">
          <ac:chgData name="rahulkumar08945@gmail.com" userId="eaa8108a85f67eff" providerId="LiveId" clId="{54EF1D79-E478-4C67-9EB2-AE56EF51DF03}" dt="2023-06-25T13:23:55.570" v="1654"/>
          <ac:spMkLst>
            <pc:docMk/>
            <pc:sldMk cId="3602388084" sldId="983"/>
            <ac:spMk id="3422" creationId="{0E461DFD-6E9D-E599-A3F3-FCD146548BD1}"/>
          </ac:spMkLst>
        </pc:spChg>
        <pc:spChg chg="mod">
          <ac:chgData name="rahulkumar08945@gmail.com" userId="eaa8108a85f67eff" providerId="LiveId" clId="{54EF1D79-E478-4C67-9EB2-AE56EF51DF03}" dt="2023-06-25T13:23:55.570" v="1654"/>
          <ac:spMkLst>
            <pc:docMk/>
            <pc:sldMk cId="3602388084" sldId="983"/>
            <ac:spMk id="3423" creationId="{748CBDBD-3D5E-914F-D6BC-5033766792F0}"/>
          </ac:spMkLst>
        </pc:spChg>
        <pc:spChg chg="mod">
          <ac:chgData name="rahulkumar08945@gmail.com" userId="eaa8108a85f67eff" providerId="LiveId" clId="{54EF1D79-E478-4C67-9EB2-AE56EF51DF03}" dt="2023-06-25T13:23:55.570" v="1654"/>
          <ac:spMkLst>
            <pc:docMk/>
            <pc:sldMk cId="3602388084" sldId="983"/>
            <ac:spMk id="3424" creationId="{4BFE103C-2DF6-2614-6CD0-4347D945E564}"/>
          </ac:spMkLst>
        </pc:spChg>
        <pc:spChg chg="mod">
          <ac:chgData name="rahulkumar08945@gmail.com" userId="eaa8108a85f67eff" providerId="LiveId" clId="{54EF1D79-E478-4C67-9EB2-AE56EF51DF03}" dt="2023-06-25T13:23:55.570" v="1654"/>
          <ac:spMkLst>
            <pc:docMk/>
            <pc:sldMk cId="3602388084" sldId="983"/>
            <ac:spMk id="3425" creationId="{B35F0B05-1E7B-462E-AAC3-92FCEF6C127E}"/>
          </ac:spMkLst>
        </pc:spChg>
        <pc:spChg chg="mod">
          <ac:chgData name="rahulkumar08945@gmail.com" userId="eaa8108a85f67eff" providerId="LiveId" clId="{54EF1D79-E478-4C67-9EB2-AE56EF51DF03}" dt="2023-06-25T13:23:55.570" v="1654"/>
          <ac:spMkLst>
            <pc:docMk/>
            <pc:sldMk cId="3602388084" sldId="983"/>
            <ac:spMk id="3426" creationId="{6BBCE8A4-016F-B125-E5BF-111624FB2E83}"/>
          </ac:spMkLst>
        </pc:spChg>
        <pc:spChg chg="mod">
          <ac:chgData name="rahulkumar08945@gmail.com" userId="eaa8108a85f67eff" providerId="LiveId" clId="{54EF1D79-E478-4C67-9EB2-AE56EF51DF03}" dt="2023-06-25T13:23:55.570" v="1654"/>
          <ac:spMkLst>
            <pc:docMk/>
            <pc:sldMk cId="3602388084" sldId="983"/>
            <ac:spMk id="3427" creationId="{9FAAB45D-6528-8ECD-3998-398686DB9481}"/>
          </ac:spMkLst>
        </pc:spChg>
        <pc:spChg chg="mod">
          <ac:chgData name="rahulkumar08945@gmail.com" userId="eaa8108a85f67eff" providerId="LiveId" clId="{54EF1D79-E478-4C67-9EB2-AE56EF51DF03}" dt="2023-06-25T13:23:55.570" v="1654"/>
          <ac:spMkLst>
            <pc:docMk/>
            <pc:sldMk cId="3602388084" sldId="983"/>
            <ac:spMk id="3428" creationId="{E2E8E17F-CD77-6E99-E4B9-F27E16A8246C}"/>
          </ac:spMkLst>
        </pc:spChg>
        <pc:spChg chg="mod">
          <ac:chgData name="rahulkumar08945@gmail.com" userId="eaa8108a85f67eff" providerId="LiveId" clId="{54EF1D79-E478-4C67-9EB2-AE56EF51DF03}" dt="2023-06-25T13:23:55.570" v="1654"/>
          <ac:spMkLst>
            <pc:docMk/>
            <pc:sldMk cId="3602388084" sldId="983"/>
            <ac:spMk id="3429" creationId="{2D8DAB58-FB97-76F1-536E-1C3B6A21046E}"/>
          </ac:spMkLst>
        </pc:spChg>
        <pc:spChg chg="mod">
          <ac:chgData name="rahulkumar08945@gmail.com" userId="eaa8108a85f67eff" providerId="LiveId" clId="{54EF1D79-E478-4C67-9EB2-AE56EF51DF03}" dt="2023-06-25T13:23:55.570" v="1654"/>
          <ac:spMkLst>
            <pc:docMk/>
            <pc:sldMk cId="3602388084" sldId="983"/>
            <ac:spMk id="3430" creationId="{B7F42EF3-B50D-62E6-0AE2-F056E8EDFC59}"/>
          </ac:spMkLst>
        </pc:spChg>
        <pc:spChg chg="mod">
          <ac:chgData name="rahulkumar08945@gmail.com" userId="eaa8108a85f67eff" providerId="LiveId" clId="{54EF1D79-E478-4C67-9EB2-AE56EF51DF03}" dt="2023-06-25T13:23:55.570" v="1654"/>
          <ac:spMkLst>
            <pc:docMk/>
            <pc:sldMk cId="3602388084" sldId="983"/>
            <ac:spMk id="3434" creationId="{0F21F1E4-E2E0-A38F-6942-40F23300C364}"/>
          </ac:spMkLst>
        </pc:spChg>
        <pc:spChg chg="mod">
          <ac:chgData name="rahulkumar08945@gmail.com" userId="eaa8108a85f67eff" providerId="LiveId" clId="{54EF1D79-E478-4C67-9EB2-AE56EF51DF03}" dt="2023-06-25T13:23:55.570" v="1654"/>
          <ac:spMkLst>
            <pc:docMk/>
            <pc:sldMk cId="3602388084" sldId="983"/>
            <ac:spMk id="3435" creationId="{6449313C-EBA0-F5FA-54C0-C92C8077653D}"/>
          </ac:spMkLst>
        </pc:spChg>
        <pc:spChg chg="mod">
          <ac:chgData name="rahulkumar08945@gmail.com" userId="eaa8108a85f67eff" providerId="LiveId" clId="{54EF1D79-E478-4C67-9EB2-AE56EF51DF03}" dt="2023-06-25T13:23:55.570" v="1654"/>
          <ac:spMkLst>
            <pc:docMk/>
            <pc:sldMk cId="3602388084" sldId="983"/>
            <ac:spMk id="3436" creationId="{3B9E638F-12DD-F9AA-86F5-FED96325EBAC}"/>
          </ac:spMkLst>
        </pc:spChg>
        <pc:spChg chg="mod">
          <ac:chgData name="rahulkumar08945@gmail.com" userId="eaa8108a85f67eff" providerId="LiveId" clId="{54EF1D79-E478-4C67-9EB2-AE56EF51DF03}" dt="2023-06-25T13:23:55.570" v="1654"/>
          <ac:spMkLst>
            <pc:docMk/>
            <pc:sldMk cId="3602388084" sldId="983"/>
            <ac:spMk id="3437" creationId="{8E8246D8-EBA0-08F2-68F7-506659232B90}"/>
          </ac:spMkLst>
        </pc:spChg>
        <pc:spChg chg="mod">
          <ac:chgData name="rahulkumar08945@gmail.com" userId="eaa8108a85f67eff" providerId="LiveId" clId="{54EF1D79-E478-4C67-9EB2-AE56EF51DF03}" dt="2023-06-25T13:23:55.570" v="1654"/>
          <ac:spMkLst>
            <pc:docMk/>
            <pc:sldMk cId="3602388084" sldId="983"/>
            <ac:spMk id="3438" creationId="{830EA3F1-D5FC-3A8C-DF37-4304391E3326}"/>
          </ac:spMkLst>
        </pc:spChg>
        <pc:spChg chg="mod">
          <ac:chgData name="rahulkumar08945@gmail.com" userId="eaa8108a85f67eff" providerId="LiveId" clId="{54EF1D79-E478-4C67-9EB2-AE56EF51DF03}" dt="2023-06-25T13:23:55.570" v="1654"/>
          <ac:spMkLst>
            <pc:docMk/>
            <pc:sldMk cId="3602388084" sldId="983"/>
            <ac:spMk id="3439" creationId="{E49DF243-34FC-76E0-2AA6-42C7A37461EE}"/>
          </ac:spMkLst>
        </pc:spChg>
        <pc:spChg chg="mod">
          <ac:chgData name="rahulkumar08945@gmail.com" userId="eaa8108a85f67eff" providerId="LiveId" clId="{54EF1D79-E478-4C67-9EB2-AE56EF51DF03}" dt="2023-06-25T13:23:55.570" v="1654"/>
          <ac:spMkLst>
            <pc:docMk/>
            <pc:sldMk cId="3602388084" sldId="983"/>
            <ac:spMk id="3440" creationId="{76C942C6-4941-6A1B-E635-0561886178A7}"/>
          </ac:spMkLst>
        </pc:spChg>
        <pc:spChg chg="mod">
          <ac:chgData name="rahulkumar08945@gmail.com" userId="eaa8108a85f67eff" providerId="LiveId" clId="{54EF1D79-E478-4C67-9EB2-AE56EF51DF03}" dt="2023-06-25T13:23:55.570" v="1654"/>
          <ac:spMkLst>
            <pc:docMk/>
            <pc:sldMk cId="3602388084" sldId="983"/>
            <ac:spMk id="3441" creationId="{2574AF27-685C-17D7-EDC9-9388E43060DF}"/>
          </ac:spMkLst>
        </pc:spChg>
        <pc:spChg chg="mod">
          <ac:chgData name="rahulkumar08945@gmail.com" userId="eaa8108a85f67eff" providerId="LiveId" clId="{54EF1D79-E478-4C67-9EB2-AE56EF51DF03}" dt="2023-06-25T13:23:55.570" v="1654"/>
          <ac:spMkLst>
            <pc:docMk/>
            <pc:sldMk cId="3602388084" sldId="983"/>
            <ac:spMk id="3442" creationId="{19437479-A5D5-3464-DC3E-FD434CE47F5D}"/>
          </ac:spMkLst>
        </pc:spChg>
        <pc:spChg chg="mod">
          <ac:chgData name="rahulkumar08945@gmail.com" userId="eaa8108a85f67eff" providerId="LiveId" clId="{54EF1D79-E478-4C67-9EB2-AE56EF51DF03}" dt="2023-06-25T13:23:55.570" v="1654"/>
          <ac:spMkLst>
            <pc:docMk/>
            <pc:sldMk cId="3602388084" sldId="983"/>
            <ac:spMk id="3443" creationId="{E5AC9B50-95D8-64AA-EDB9-1BBAD74847AC}"/>
          </ac:spMkLst>
        </pc:spChg>
        <pc:spChg chg="mod">
          <ac:chgData name="rahulkumar08945@gmail.com" userId="eaa8108a85f67eff" providerId="LiveId" clId="{54EF1D79-E478-4C67-9EB2-AE56EF51DF03}" dt="2023-06-25T13:23:55.570" v="1654"/>
          <ac:spMkLst>
            <pc:docMk/>
            <pc:sldMk cId="3602388084" sldId="983"/>
            <ac:spMk id="3444" creationId="{76E58E14-B9BA-1F32-BF4B-B08F37A7F1D6}"/>
          </ac:spMkLst>
        </pc:spChg>
        <pc:spChg chg="mod">
          <ac:chgData name="rahulkumar08945@gmail.com" userId="eaa8108a85f67eff" providerId="LiveId" clId="{54EF1D79-E478-4C67-9EB2-AE56EF51DF03}" dt="2023-06-25T13:23:55.570" v="1654"/>
          <ac:spMkLst>
            <pc:docMk/>
            <pc:sldMk cId="3602388084" sldId="983"/>
            <ac:spMk id="3445" creationId="{3FF90B12-56EB-E8DE-0138-2A3AFC2592B6}"/>
          </ac:spMkLst>
        </pc:spChg>
        <pc:spChg chg="mod">
          <ac:chgData name="rahulkumar08945@gmail.com" userId="eaa8108a85f67eff" providerId="LiveId" clId="{54EF1D79-E478-4C67-9EB2-AE56EF51DF03}" dt="2023-06-25T13:23:55.570" v="1654"/>
          <ac:spMkLst>
            <pc:docMk/>
            <pc:sldMk cId="3602388084" sldId="983"/>
            <ac:spMk id="3446" creationId="{133FAB2F-9D80-5448-A3D8-765F41396BEB}"/>
          </ac:spMkLst>
        </pc:spChg>
        <pc:spChg chg="mod">
          <ac:chgData name="rahulkumar08945@gmail.com" userId="eaa8108a85f67eff" providerId="LiveId" clId="{54EF1D79-E478-4C67-9EB2-AE56EF51DF03}" dt="2023-06-25T13:23:55.570" v="1654"/>
          <ac:spMkLst>
            <pc:docMk/>
            <pc:sldMk cId="3602388084" sldId="983"/>
            <ac:spMk id="3447" creationId="{9F2BFCDB-64E2-E76F-B623-B6231CA4422C}"/>
          </ac:spMkLst>
        </pc:spChg>
        <pc:spChg chg="mod">
          <ac:chgData name="rahulkumar08945@gmail.com" userId="eaa8108a85f67eff" providerId="LiveId" clId="{54EF1D79-E478-4C67-9EB2-AE56EF51DF03}" dt="2023-06-25T13:23:55.570" v="1654"/>
          <ac:spMkLst>
            <pc:docMk/>
            <pc:sldMk cId="3602388084" sldId="983"/>
            <ac:spMk id="3448" creationId="{1C43F19E-D4EE-104E-7635-737E55406C9D}"/>
          </ac:spMkLst>
        </pc:spChg>
        <pc:spChg chg="mod">
          <ac:chgData name="rahulkumar08945@gmail.com" userId="eaa8108a85f67eff" providerId="LiveId" clId="{54EF1D79-E478-4C67-9EB2-AE56EF51DF03}" dt="2023-06-25T13:23:55.570" v="1654"/>
          <ac:spMkLst>
            <pc:docMk/>
            <pc:sldMk cId="3602388084" sldId="983"/>
            <ac:spMk id="3449" creationId="{DF18DEC5-F6C2-3661-9A49-3085E8105383}"/>
          </ac:spMkLst>
        </pc:spChg>
        <pc:spChg chg="mod">
          <ac:chgData name="rahulkumar08945@gmail.com" userId="eaa8108a85f67eff" providerId="LiveId" clId="{54EF1D79-E478-4C67-9EB2-AE56EF51DF03}" dt="2023-06-25T13:23:55.570" v="1654"/>
          <ac:spMkLst>
            <pc:docMk/>
            <pc:sldMk cId="3602388084" sldId="983"/>
            <ac:spMk id="3450" creationId="{8CB331F3-7880-EFBE-3499-281A5F5949F1}"/>
          </ac:spMkLst>
        </pc:spChg>
        <pc:spChg chg="mod">
          <ac:chgData name="rahulkumar08945@gmail.com" userId="eaa8108a85f67eff" providerId="LiveId" clId="{54EF1D79-E478-4C67-9EB2-AE56EF51DF03}" dt="2023-06-25T13:23:55.570" v="1654"/>
          <ac:spMkLst>
            <pc:docMk/>
            <pc:sldMk cId="3602388084" sldId="983"/>
            <ac:spMk id="3451" creationId="{5D280A83-5370-A83C-0699-9AF02AB867AD}"/>
          </ac:spMkLst>
        </pc:spChg>
        <pc:spChg chg="mod">
          <ac:chgData name="rahulkumar08945@gmail.com" userId="eaa8108a85f67eff" providerId="LiveId" clId="{54EF1D79-E478-4C67-9EB2-AE56EF51DF03}" dt="2023-06-25T13:23:55.570" v="1654"/>
          <ac:spMkLst>
            <pc:docMk/>
            <pc:sldMk cId="3602388084" sldId="983"/>
            <ac:spMk id="3452" creationId="{494F7ADF-D5D6-5CDF-FDAE-0252084A7E77}"/>
          </ac:spMkLst>
        </pc:spChg>
        <pc:spChg chg="mod">
          <ac:chgData name="rahulkumar08945@gmail.com" userId="eaa8108a85f67eff" providerId="LiveId" clId="{54EF1D79-E478-4C67-9EB2-AE56EF51DF03}" dt="2023-06-25T13:23:55.570" v="1654"/>
          <ac:spMkLst>
            <pc:docMk/>
            <pc:sldMk cId="3602388084" sldId="983"/>
            <ac:spMk id="3453" creationId="{411E96AD-117A-6D24-91BE-F5BAAC64B62E}"/>
          </ac:spMkLst>
        </pc:spChg>
        <pc:spChg chg="mod">
          <ac:chgData name="rahulkumar08945@gmail.com" userId="eaa8108a85f67eff" providerId="LiveId" clId="{54EF1D79-E478-4C67-9EB2-AE56EF51DF03}" dt="2023-06-25T13:23:55.570" v="1654"/>
          <ac:spMkLst>
            <pc:docMk/>
            <pc:sldMk cId="3602388084" sldId="983"/>
            <ac:spMk id="3454" creationId="{429380CB-F9AE-7936-ED5C-DCD7693A6128}"/>
          </ac:spMkLst>
        </pc:spChg>
        <pc:spChg chg="mod">
          <ac:chgData name="rahulkumar08945@gmail.com" userId="eaa8108a85f67eff" providerId="LiveId" clId="{54EF1D79-E478-4C67-9EB2-AE56EF51DF03}" dt="2023-06-25T13:23:55.570" v="1654"/>
          <ac:spMkLst>
            <pc:docMk/>
            <pc:sldMk cId="3602388084" sldId="983"/>
            <ac:spMk id="3455" creationId="{0BF4FC5F-AEED-CD40-042F-2F49DD0386E5}"/>
          </ac:spMkLst>
        </pc:spChg>
        <pc:spChg chg="mod">
          <ac:chgData name="rahulkumar08945@gmail.com" userId="eaa8108a85f67eff" providerId="LiveId" clId="{54EF1D79-E478-4C67-9EB2-AE56EF51DF03}" dt="2023-06-25T13:23:55.570" v="1654"/>
          <ac:spMkLst>
            <pc:docMk/>
            <pc:sldMk cId="3602388084" sldId="983"/>
            <ac:spMk id="3456" creationId="{3F114233-9106-01F2-C895-F7CE464A2EB6}"/>
          </ac:spMkLst>
        </pc:spChg>
        <pc:spChg chg="mod">
          <ac:chgData name="rahulkumar08945@gmail.com" userId="eaa8108a85f67eff" providerId="LiveId" clId="{54EF1D79-E478-4C67-9EB2-AE56EF51DF03}" dt="2023-06-25T13:23:55.570" v="1654"/>
          <ac:spMkLst>
            <pc:docMk/>
            <pc:sldMk cId="3602388084" sldId="983"/>
            <ac:spMk id="3457" creationId="{18DAE4E5-6CF5-301E-648E-9670F55B9A30}"/>
          </ac:spMkLst>
        </pc:spChg>
        <pc:spChg chg="mod">
          <ac:chgData name="rahulkumar08945@gmail.com" userId="eaa8108a85f67eff" providerId="LiveId" clId="{54EF1D79-E478-4C67-9EB2-AE56EF51DF03}" dt="2023-06-25T13:23:55.570" v="1654"/>
          <ac:spMkLst>
            <pc:docMk/>
            <pc:sldMk cId="3602388084" sldId="983"/>
            <ac:spMk id="3458" creationId="{AD37BD46-F7D7-2130-2259-12FF5BDB6869}"/>
          </ac:spMkLst>
        </pc:spChg>
        <pc:spChg chg="mod">
          <ac:chgData name="rahulkumar08945@gmail.com" userId="eaa8108a85f67eff" providerId="LiveId" clId="{54EF1D79-E478-4C67-9EB2-AE56EF51DF03}" dt="2023-06-25T13:23:55.570" v="1654"/>
          <ac:spMkLst>
            <pc:docMk/>
            <pc:sldMk cId="3602388084" sldId="983"/>
            <ac:spMk id="3459" creationId="{7B090286-383B-175F-0753-221A7AAB8994}"/>
          </ac:spMkLst>
        </pc:spChg>
        <pc:spChg chg="mod">
          <ac:chgData name="rahulkumar08945@gmail.com" userId="eaa8108a85f67eff" providerId="LiveId" clId="{54EF1D79-E478-4C67-9EB2-AE56EF51DF03}" dt="2023-06-25T13:23:55.570" v="1654"/>
          <ac:spMkLst>
            <pc:docMk/>
            <pc:sldMk cId="3602388084" sldId="983"/>
            <ac:spMk id="3460" creationId="{DA35A6F9-46BF-D261-C991-20B76AF567D2}"/>
          </ac:spMkLst>
        </pc:spChg>
        <pc:spChg chg="mod">
          <ac:chgData name="rahulkumar08945@gmail.com" userId="eaa8108a85f67eff" providerId="LiveId" clId="{54EF1D79-E478-4C67-9EB2-AE56EF51DF03}" dt="2023-06-25T13:23:55.570" v="1654"/>
          <ac:spMkLst>
            <pc:docMk/>
            <pc:sldMk cId="3602388084" sldId="983"/>
            <ac:spMk id="3461" creationId="{07EE8604-63E6-BE1B-A234-F15FA60277B4}"/>
          </ac:spMkLst>
        </pc:spChg>
        <pc:spChg chg="mod">
          <ac:chgData name="rahulkumar08945@gmail.com" userId="eaa8108a85f67eff" providerId="LiveId" clId="{54EF1D79-E478-4C67-9EB2-AE56EF51DF03}" dt="2023-06-25T13:23:55.570" v="1654"/>
          <ac:spMkLst>
            <pc:docMk/>
            <pc:sldMk cId="3602388084" sldId="983"/>
            <ac:spMk id="3462" creationId="{9FA82532-E272-B6F9-11C2-FBA80AB588F4}"/>
          </ac:spMkLst>
        </pc:spChg>
        <pc:spChg chg="mod">
          <ac:chgData name="rahulkumar08945@gmail.com" userId="eaa8108a85f67eff" providerId="LiveId" clId="{54EF1D79-E478-4C67-9EB2-AE56EF51DF03}" dt="2023-06-25T13:23:55.570" v="1654"/>
          <ac:spMkLst>
            <pc:docMk/>
            <pc:sldMk cId="3602388084" sldId="983"/>
            <ac:spMk id="3463" creationId="{F3F798E8-B079-B353-6617-910ABAD40578}"/>
          </ac:spMkLst>
        </pc:spChg>
        <pc:spChg chg="mod">
          <ac:chgData name="rahulkumar08945@gmail.com" userId="eaa8108a85f67eff" providerId="LiveId" clId="{54EF1D79-E478-4C67-9EB2-AE56EF51DF03}" dt="2023-06-25T13:23:55.570" v="1654"/>
          <ac:spMkLst>
            <pc:docMk/>
            <pc:sldMk cId="3602388084" sldId="983"/>
            <ac:spMk id="3464" creationId="{A12FD163-FEF3-7B1B-BDAD-16251D4E2977}"/>
          </ac:spMkLst>
        </pc:spChg>
        <pc:spChg chg="mod">
          <ac:chgData name="rahulkumar08945@gmail.com" userId="eaa8108a85f67eff" providerId="LiveId" clId="{54EF1D79-E478-4C67-9EB2-AE56EF51DF03}" dt="2023-06-25T13:23:55.570" v="1654"/>
          <ac:spMkLst>
            <pc:docMk/>
            <pc:sldMk cId="3602388084" sldId="983"/>
            <ac:spMk id="3465" creationId="{39852FE6-324C-6985-B464-1FE1976530E8}"/>
          </ac:spMkLst>
        </pc:spChg>
        <pc:spChg chg="mod">
          <ac:chgData name="rahulkumar08945@gmail.com" userId="eaa8108a85f67eff" providerId="LiveId" clId="{54EF1D79-E478-4C67-9EB2-AE56EF51DF03}" dt="2023-06-25T13:23:55.570" v="1654"/>
          <ac:spMkLst>
            <pc:docMk/>
            <pc:sldMk cId="3602388084" sldId="983"/>
            <ac:spMk id="3466" creationId="{88FC8154-4F24-B0A7-567E-1F4D19111819}"/>
          </ac:spMkLst>
        </pc:spChg>
        <pc:spChg chg="mod">
          <ac:chgData name="rahulkumar08945@gmail.com" userId="eaa8108a85f67eff" providerId="LiveId" clId="{54EF1D79-E478-4C67-9EB2-AE56EF51DF03}" dt="2023-06-25T13:23:55.570" v="1654"/>
          <ac:spMkLst>
            <pc:docMk/>
            <pc:sldMk cId="3602388084" sldId="983"/>
            <ac:spMk id="3467" creationId="{12A4E5CF-AF28-F2F5-EA0D-6F6D8C6EEF1B}"/>
          </ac:spMkLst>
        </pc:spChg>
        <pc:spChg chg="mod">
          <ac:chgData name="rahulkumar08945@gmail.com" userId="eaa8108a85f67eff" providerId="LiveId" clId="{54EF1D79-E478-4C67-9EB2-AE56EF51DF03}" dt="2023-06-25T13:23:55.570" v="1654"/>
          <ac:spMkLst>
            <pc:docMk/>
            <pc:sldMk cId="3602388084" sldId="983"/>
            <ac:spMk id="3468" creationId="{A9CB5599-F4AD-E7D2-306B-6EC580CF52D3}"/>
          </ac:spMkLst>
        </pc:spChg>
        <pc:spChg chg="mod">
          <ac:chgData name="rahulkumar08945@gmail.com" userId="eaa8108a85f67eff" providerId="LiveId" clId="{54EF1D79-E478-4C67-9EB2-AE56EF51DF03}" dt="2023-06-25T13:23:55.570" v="1654"/>
          <ac:spMkLst>
            <pc:docMk/>
            <pc:sldMk cId="3602388084" sldId="983"/>
            <ac:spMk id="3469" creationId="{1A934496-9E74-81A2-8848-E1A293519F5B}"/>
          </ac:spMkLst>
        </pc:spChg>
        <pc:spChg chg="mod">
          <ac:chgData name="rahulkumar08945@gmail.com" userId="eaa8108a85f67eff" providerId="LiveId" clId="{54EF1D79-E478-4C67-9EB2-AE56EF51DF03}" dt="2023-06-25T13:23:55.570" v="1654"/>
          <ac:spMkLst>
            <pc:docMk/>
            <pc:sldMk cId="3602388084" sldId="983"/>
            <ac:spMk id="3470" creationId="{B2E6A9DB-B772-0D8A-CCDE-FC571B64052A}"/>
          </ac:spMkLst>
        </pc:spChg>
        <pc:spChg chg="mod">
          <ac:chgData name="rahulkumar08945@gmail.com" userId="eaa8108a85f67eff" providerId="LiveId" clId="{54EF1D79-E478-4C67-9EB2-AE56EF51DF03}" dt="2023-06-25T13:23:55.570" v="1654"/>
          <ac:spMkLst>
            <pc:docMk/>
            <pc:sldMk cId="3602388084" sldId="983"/>
            <ac:spMk id="3471" creationId="{DA6F68C8-9B46-8E8E-5516-37339FC66297}"/>
          </ac:spMkLst>
        </pc:spChg>
        <pc:spChg chg="mod">
          <ac:chgData name="rahulkumar08945@gmail.com" userId="eaa8108a85f67eff" providerId="LiveId" clId="{54EF1D79-E478-4C67-9EB2-AE56EF51DF03}" dt="2023-06-25T13:23:55.570" v="1654"/>
          <ac:spMkLst>
            <pc:docMk/>
            <pc:sldMk cId="3602388084" sldId="983"/>
            <ac:spMk id="3472" creationId="{C4D7DA10-279E-42C7-259E-4059EF9AC271}"/>
          </ac:spMkLst>
        </pc:spChg>
        <pc:spChg chg="mod">
          <ac:chgData name="rahulkumar08945@gmail.com" userId="eaa8108a85f67eff" providerId="LiveId" clId="{54EF1D79-E478-4C67-9EB2-AE56EF51DF03}" dt="2023-06-25T13:23:55.570" v="1654"/>
          <ac:spMkLst>
            <pc:docMk/>
            <pc:sldMk cId="3602388084" sldId="983"/>
            <ac:spMk id="3473" creationId="{842BCCB8-62E1-0C8C-01AB-7D652D24DAD3}"/>
          </ac:spMkLst>
        </pc:spChg>
        <pc:spChg chg="mod">
          <ac:chgData name="rahulkumar08945@gmail.com" userId="eaa8108a85f67eff" providerId="LiveId" clId="{54EF1D79-E478-4C67-9EB2-AE56EF51DF03}" dt="2023-06-25T13:23:55.570" v="1654"/>
          <ac:spMkLst>
            <pc:docMk/>
            <pc:sldMk cId="3602388084" sldId="983"/>
            <ac:spMk id="3474" creationId="{8520579D-B655-9617-DB62-0E67C06BE0B1}"/>
          </ac:spMkLst>
        </pc:spChg>
        <pc:spChg chg="mod">
          <ac:chgData name="rahulkumar08945@gmail.com" userId="eaa8108a85f67eff" providerId="LiveId" clId="{54EF1D79-E478-4C67-9EB2-AE56EF51DF03}" dt="2023-06-25T13:23:55.570" v="1654"/>
          <ac:spMkLst>
            <pc:docMk/>
            <pc:sldMk cId="3602388084" sldId="983"/>
            <ac:spMk id="3475" creationId="{207D0633-0304-406B-214C-6E3D859B0C5C}"/>
          </ac:spMkLst>
        </pc:spChg>
        <pc:spChg chg="mod">
          <ac:chgData name="rahulkumar08945@gmail.com" userId="eaa8108a85f67eff" providerId="LiveId" clId="{54EF1D79-E478-4C67-9EB2-AE56EF51DF03}" dt="2023-06-25T13:23:55.570" v="1654"/>
          <ac:spMkLst>
            <pc:docMk/>
            <pc:sldMk cId="3602388084" sldId="983"/>
            <ac:spMk id="3476" creationId="{ED8653A3-B68D-4B28-D010-5E54CA5BA272}"/>
          </ac:spMkLst>
        </pc:spChg>
        <pc:spChg chg="mod">
          <ac:chgData name="rahulkumar08945@gmail.com" userId="eaa8108a85f67eff" providerId="LiveId" clId="{54EF1D79-E478-4C67-9EB2-AE56EF51DF03}" dt="2023-06-25T13:23:55.570" v="1654"/>
          <ac:spMkLst>
            <pc:docMk/>
            <pc:sldMk cId="3602388084" sldId="983"/>
            <ac:spMk id="3477" creationId="{69026BFF-DEFF-29FD-4B73-AE0D5C3A14D5}"/>
          </ac:spMkLst>
        </pc:spChg>
        <pc:spChg chg="mod">
          <ac:chgData name="rahulkumar08945@gmail.com" userId="eaa8108a85f67eff" providerId="LiveId" clId="{54EF1D79-E478-4C67-9EB2-AE56EF51DF03}" dt="2023-06-25T13:23:55.570" v="1654"/>
          <ac:spMkLst>
            <pc:docMk/>
            <pc:sldMk cId="3602388084" sldId="983"/>
            <ac:spMk id="3478" creationId="{22C103F3-D2DD-22A2-EBB8-654CD178F2E2}"/>
          </ac:spMkLst>
        </pc:spChg>
        <pc:spChg chg="mod">
          <ac:chgData name="rahulkumar08945@gmail.com" userId="eaa8108a85f67eff" providerId="LiveId" clId="{54EF1D79-E478-4C67-9EB2-AE56EF51DF03}" dt="2023-06-25T13:23:55.570" v="1654"/>
          <ac:spMkLst>
            <pc:docMk/>
            <pc:sldMk cId="3602388084" sldId="983"/>
            <ac:spMk id="3479" creationId="{4CF92315-AC8C-A4DA-FE94-26864B2D68A5}"/>
          </ac:spMkLst>
        </pc:spChg>
        <pc:spChg chg="mod">
          <ac:chgData name="rahulkumar08945@gmail.com" userId="eaa8108a85f67eff" providerId="LiveId" clId="{54EF1D79-E478-4C67-9EB2-AE56EF51DF03}" dt="2023-06-25T13:23:55.570" v="1654"/>
          <ac:spMkLst>
            <pc:docMk/>
            <pc:sldMk cId="3602388084" sldId="983"/>
            <ac:spMk id="3480" creationId="{33EAA4EE-B833-E3D1-D0B6-99FE5B9D9B86}"/>
          </ac:spMkLst>
        </pc:spChg>
        <pc:spChg chg="mod">
          <ac:chgData name="rahulkumar08945@gmail.com" userId="eaa8108a85f67eff" providerId="LiveId" clId="{54EF1D79-E478-4C67-9EB2-AE56EF51DF03}" dt="2023-06-25T13:23:55.570" v="1654"/>
          <ac:spMkLst>
            <pc:docMk/>
            <pc:sldMk cId="3602388084" sldId="983"/>
            <ac:spMk id="3481" creationId="{37595765-F1E3-5F0B-AE50-146EDA0E33BB}"/>
          </ac:spMkLst>
        </pc:spChg>
        <pc:spChg chg="mod">
          <ac:chgData name="rahulkumar08945@gmail.com" userId="eaa8108a85f67eff" providerId="LiveId" clId="{54EF1D79-E478-4C67-9EB2-AE56EF51DF03}" dt="2023-06-25T13:23:55.570" v="1654"/>
          <ac:spMkLst>
            <pc:docMk/>
            <pc:sldMk cId="3602388084" sldId="983"/>
            <ac:spMk id="3482" creationId="{67001C04-6F6E-CCB9-14A2-08EF6384A00A}"/>
          </ac:spMkLst>
        </pc:spChg>
        <pc:spChg chg="mod">
          <ac:chgData name="rahulkumar08945@gmail.com" userId="eaa8108a85f67eff" providerId="LiveId" clId="{54EF1D79-E478-4C67-9EB2-AE56EF51DF03}" dt="2023-06-25T13:23:55.570" v="1654"/>
          <ac:spMkLst>
            <pc:docMk/>
            <pc:sldMk cId="3602388084" sldId="983"/>
            <ac:spMk id="3483" creationId="{D3BEF794-82EE-99EE-F58A-BEC8A895DE62}"/>
          </ac:spMkLst>
        </pc:spChg>
        <pc:spChg chg="mod">
          <ac:chgData name="rahulkumar08945@gmail.com" userId="eaa8108a85f67eff" providerId="LiveId" clId="{54EF1D79-E478-4C67-9EB2-AE56EF51DF03}" dt="2023-06-25T13:23:55.570" v="1654"/>
          <ac:spMkLst>
            <pc:docMk/>
            <pc:sldMk cId="3602388084" sldId="983"/>
            <ac:spMk id="3484" creationId="{8008C52C-3F15-0741-6E5A-55F3FF850CD8}"/>
          </ac:spMkLst>
        </pc:spChg>
        <pc:spChg chg="mod">
          <ac:chgData name="rahulkumar08945@gmail.com" userId="eaa8108a85f67eff" providerId="LiveId" clId="{54EF1D79-E478-4C67-9EB2-AE56EF51DF03}" dt="2023-06-25T13:23:55.570" v="1654"/>
          <ac:spMkLst>
            <pc:docMk/>
            <pc:sldMk cId="3602388084" sldId="983"/>
            <ac:spMk id="3485" creationId="{B39A4C59-F2E7-5630-6D8A-02A652535DD9}"/>
          </ac:spMkLst>
        </pc:spChg>
        <pc:spChg chg="mod">
          <ac:chgData name="rahulkumar08945@gmail.com" userId="eaa8108a85f67eff" providerId="LiveId" clId="{54EF1D79-E478-4C67-9EB2-AE56EF51DF03}" dt="2023-06-25T13:23:55.570" v="1654"/>
          <ac:spMkLst>
            <pc:docMk/>
            <pc:sldMk cId="3602388084" sldId="983"/>
            <ac:spMk id="3486" creationId="{2D9E469F-DF18-94D4-CD8C-9D8343C74CF7}"/>
          </ac:spMkLst>
        </pc:spChg>
        <pc:spChg chg="mod">
          <ac:chgData name="rahulkumar08945@gmail.com" userId="eaa8108a85f67eff" providerId="LiveId" clId="{54EF1D79-E478-4C67-9EB2-AE56EF51DF03}" dt="2023-06-25T13:23:55.570" v="1654"/>
          <ac:spMkLst>
            <pc:docMk/>
            <pc:sldMk cId="3602388084" sldId="983"/>
            <ac:spMk id="3487" creationId="{A97C8C4E-3FF0-C639-6B23-DE6694680B71}"/>
          </ac:spMkLst>
        </pc:spChg>
        <pc:spChg chg="mod">
          <ac:chgData name="rahulkumar08945@gmail.com" userId="eaa8108a85f67eff" providerId="LiveId" clId="{54EF1D79-E478-4C67-9EB2-AE56EF51DF03}" dt="2023-06-25T13:23:55.570" v="1654"/>
          <ac:spMkLst>
            <pc:docMk/>
            <pc:sldMk cId="3602388084" sldId="983"/>
            <ac:spMk id="3488" creationId="{A7CFCDB5-903B-8211-6FD3-B9AEFF08D9B8}"/>
          </ac:spMkLst>
        </pc:spChg>
        <pc:spChg chg="mod">
          <ac:chgData name="rahulkumar08945@gmail.com" userId="eaa8108a85f67eff" providerId="LiveId" clId="{54EF1D79-E478-4C67-9EB2-AE56EF51DF03}" dt="2023-06-25T13:23:55.570" v="1654"/>
          <ac:spMkLst>
            <pc:docMk/>
            <pc:sldMk cId="3602388084" sldId="983"/>
            <ac:spMk id="3489" creationId="{8DA9C16F-00D7-D394-093D-BE6E84FCA50C}"/>
          </ac:spMkLst>
        </pc:spChg>
        <pc:spChg chg="mod">
          <ac:chgData name="rahulkumar08945@gmail.com" userId="eaa8108a85f67eff" providerId="LiveId" clId="{54EF1D79-E478-4C67-9EB2-AE56EF51DF03}" dt="2023-06-25T13:23:55.570" v="1654"/>
          <ac:spMkLst>
            <pc:docMk/>
            <pc:sldMk cId="3602388084" sldId="983"/>
            <ac:spMk id="3490" creationId="{32867FD7-694A-A605-5561-58446309D7E9}"/>
          </ac:spMkLst>
        </pc:spChg>
        <pc:spChg chg="mod">
          <ac:chgData name="rahulkumar08945@gmail.com" userId="eaa8108a85f67eff" providerId="LiveId" clId="{54EF1D79-E478-4C67-9EB2-AE56EF51DF03}" dt="2023-06-25T13:23:55.570" v="1654"/>
          <ac:spMkLst>
            <pc:docMk/>
            <pc:sldMk cId="3602388084" sldId="983"/>
            <ac:spMk id="3491" creationId="{0B050D1D-EA42-D526-2F64-17472B1313F1}"/>
          </ac:spMkLst>
        </pc:spChg>
        <pc:spChg chg="mod">
          <ac:chgData name="rahulkumar08945@gmail.com" userId="eaa8108a85f67eff" providerId="LiveId" clId="{54EF1D79-E478-4C67-9EB2-AE56EF51DF03}" dt="2023-06-25T13:23:55.570" v="1654"/>
          <ac:spMkLst>
            <pc:docMk/>
            <pc:sldMk cId="3602388084" sldId="983"/>
            <ac:spMk id="3492" creationId="{97D86E4D-02EE-0A6B-2A49-D9C2A30356BB}"/>
          </ac:spMkLst>
        </pc:spChg>
        <pc:spChg chg="mod">
          <ac:chgData name="rahulkumar08945@gmail.com" userId="eaa8108a85f67eff" providerId="LiveId" clId="{54EF1D79-E478-4C67-9EB2-AE56EF51DF03}" dt="2023-06-25T13:23:55.570" v="1654"/>
          <ac:spMkLst>
            <pc:docMk/>
            <pc:sldMk cId="3602388084" sldId="983"/>
            <ac:spMk id="3493" creationId="{7E22A88E-8CE1-C414-0D0C-AA91C0B63638}"/>
          </ac:spMkLst>
        </pc:spChg>
        <pc:spChg chg="mod">
          <ac:chgData name="rahulkumar08945@gmail.com" userId="eaa8108a85f67eff" providerId="LiveId" clId="{54EF1D79-E478-4C67-9EB2-AE56EF51DF03}" dt="2023-06-25T13:23:55.570" v="1654"/>
          <ac:spMkLst>
            <pc:docMk/>
            <pc:sldMk cId="3602388084" sldId="983"/>
            <ac:spMk id="3494" creationId="{3DB1C498-FA6E-EF06-DFE0-AD6ADDE8151F}"/>
          </ac:spMkLst>
        </pc:spChg>
        <pc:spChg chg="mod">
          <ac:chgData name="rahulkumar08945@gmail.com" userId="eaa8108a85f67eff" providerId="LiveId" clId="{54EF1D79-E478-4C67-9EB2-AE56EF51DF03}" dt="2023-06-25T13:23:55.570" v="1654"/>
          <ac:spMkLst>
            <pc:docMk/>
            <pc:sldMk cId="3602388084" sldId="983"/>
            <ac:spMk id="3495" creationId="{40C830A4-20CD-5E58-10FD-29E8E26DC2AF}"/>
          </ac:spMkLst>
        </pc:spChg>
        <pc:spChg chg="mod">
          <ac:chgData name="rahulkumar08945@gmail.com" userId="eaa8108a85f67eff" providerId="LiveId" clId="{54EF1D79-E478-4C67-9EB2-AE56EF51DF03}" dt="2023-06-25T13:23:55.570" v="1654"/>
          <ac:spMkLst>
            <pc:docMk/>
            <pc:sldMk cId="3602388084" sldId="983"/>
            <ac:spMk id="3496" creationId="{6650419A-B404-5402-67D6-66C245C48596}"/>
          </ac:spMkLst>
        </pc:spChg>
        <pc:spChg chg="mod">
          <ac:chgData name="rahulkumar08945@gmail.com" userId="eaa8108a85f67eff" providerId="LiveId" clId="{54EF1D79-E478-4C67-9EB2-AE56EF51DF03}" dt="2023-06-25T13:23:55.570" v="1654"/>
          <ac:spMkLst>
            <pc:docMk/>
            <pc:sldMk cId="3602388084" sldId="983"/>
            <ac:spMk id="3497" creationId="{6C9CFC54-B56F-921A-BEE4-BC4D422DA433}"/>
          </ac:spMkLst>
        </pc:spChg>
        <pc:spChg chg="mod">
          <ac:chgData name="rahulkumar08945@gmail.com" userId="eaa8108a85f67eff" providerId="LiveId" clId="{54EF1D79-E478-4C67-9EB2-AE56EF51DF03}" dt="2023-06-25T13:23:55.570" v="1654"/>
          <ac:spMkLst>
            <pc:docMk/>
            <pc:sldMk cId="3602388084" sldId="983"/>
            <ac:spMk id="3498" creationId="{2F3FEC64-A20B-140E-191C-A8760A458AE0}"/>
          </ac:spMkLst>
        </pc:spChg>
        <pc:spChg chg="mod">
          <ac:chgData name="rahulkumar08945@gmail.com" userId="eaa8108a85f67eff" providerId="LiveId" clId="{54EF1D79-E478-4C67-9EB2-AE56EF51DF03}" dt="2023-06-25T13:23:55.570" v="1654"/>
          <ac:spMkLst>
            <pc:docMk/>
            <pc:sldMk cId="3602388084" sldId="983"/>
            <ac:spMk id="3499" creationId="{1272073A-5E0A-BB45-3CB9-2938229F0947}"/>
          </ac:spMkLst>
        </pc:spChg>
        <pc:spChg chg="mod">
          <ac:chgData name="rahulkumar08945@gmail.com" userId="eaa8108a85f67eff" providerId="LiveId" clId="{54EF1D79-E478-4C67-9EB2-AE56EF51DF03}" dt="2023-06-25T13:23:55.570" v="1654"/>
          <ac:spMkLst>
            <pc:docMk/>
            <pc:sldMk cId="3602388084" sldId="983"/>
            <ac:spMk id="3500" creationId="{9517A9B0-58E3-2017-182F-74AABEE603B7}"/>
          </ac:spMkLst>
        </pc:spChg>
        <pc:spChg chg="mod">
          <ac:chgData name="rahulkumar08945@gmail.com" userId="eaa8108a85f67eff" providerId="LiveId" clId="{54EF1D79-E478-4C67-9EB2-AE56EF51DF03}" dt="2023-06-25T13:23:55.570" v="1654"/>
          <ac:spMkLst>
            <pc:docMk/>
            <pc:sldMk cId="3602388084" sldId="983"/>
            <ac:spMk id="3501" creationId="{7BF87C52-9CAA-1466-02C9-282632124B89}"/>
          </ac:spMkLst>
        </pc:spChg>
        <pc:spChg chg="mod">
          <ac:chgData name="rahulkumar08945@gmail.com" userId="eaa8108a85f67eff" providerId="LiveId" clId="{54EF1D79-E478-4C67-9EB2-AE56EF51DF03}" dt="2023-06-25T13:23:55.570" v="1654"/>
          <ac:spMkLst>
            <pc:docMk/>
            <pc:sldMk cId="3602388084" sldId="983"/>
            <ac:spMk id="3502" creationId="{43CDBFEE-6138-D202-5C1E-EEFE42BD31EF}"/>
          </ac:spMkLst>
        </pc:spChg>
        <pc:spChg chg="mod">
          <ac:chgData name="rahulkumar08945@gmail.com" userId="eaa8108a85f67eff" providerId="LiveId" clId="{54EF1D79-E478-4C67-9EB2-AE56EF51DF03}" dt="2023-06-25T13:23:55.570" v="1654"/>
          <ac:spMkLst>
            <pc:docMk/>
            <pc:sldMk cId="3602388084" sldId="983"/>
            <ac:spMk id="3503" creationId="{B664824C-7D93-7351-77DC-17E46922F11B}"/>
          </ac:spMkLst>
        </pc:spChg>
        <pc:spChg chg="mod">
          <ac:chgData name="rahulkumar08945@gmail.com" userId="eaa8108a85f67eff" providerId="LiveId" clId="{54EF1D79-E478-4C67-9EB2-AE56EF51DF03}" dt="2023-06-25T13:23:55.570" v="1654"/>
          <ac:spMkLst>
            <pc:docMk/>
            <pc:sldMk cId="3602388084" sldId="983"/>
            <ac:spMk id="3504" creationId="{0812DBF0-69F2-BACF-BC0D-CEFCDB26C798}"/>
          </ac:spMkLst>
        </pc:spChg>
        <pc:spChg chg="mod">
          <ac:chgData name="rahulkumar08945@gmail.com" userId="eaa8108a85f67eff" providerId="LiveId" clId="{54EF1D79-E478-4C67-9EB2-AE56EF51DF03}" dt="2023-06-25T13:23:55.570" v="1654"/>
          <ac:spMkLst>
            <pc:docMk/>
            <pc:sldMk cId="3602388084" sldId="983"/>
            <ac:spMk id="3505" creationId="{50A172BE-B4D2-E563-4CA3-EC56373141F3}"/>
          </ac:spMkLst>
        </pc:spChg>
        <pc:spChg chg="mod">
          <ac:chgData name="rahulkumar08945@gmail.com" userId="eaa8108a85f67eff" providerId="LiveId" clId="{54EF1D79-E478-4C67-9EB2-AE56EF51DF03}" dt="2023-06-25T13:23:55.570" v="1654"/>
          <ac:spMkLst>
            <pc:docMk/>
            <pc:sldMk cId="3602388084" sldId="983"/>
            <ac:spMk id="3506" creationId="{F1AFBC47-8F82-CA42-7AF6-2FEB7F420913}"/>
          </ac:spMkLst>
        </pc:spChg>
        <pc:spChg chg="mod">
          <ac:chgData name="rahulkumar08945@gmail.com" userId="eaa8108a85f67eff" providerId="LiveId" clId="{54EF1D79-E478-4C67-9EB2-AE56EF51DF03}" dt="2023-06-25T13:23:55.570" v="1654"/>
          <ac:spMkLst>
            <pc:docMk/>
            <pc:sldMk cId="3602388084" sldId="983"/>
            <ac:spMk id="3507" creationId="{BC483E23-FE3F-43CE-F14E-6FAF0A092D53}"/>
          </ac:spMkLst>
        </pc:spChg>
        <pc:spChg chg="mod">
          <ac:chgData name="rahulkumar08945@gmail.com" userId="eaa8108a85f67eff" providerId="LiveId" clId="{54EF1D79-E478-4C67-9EB2-AE56EF51DF03}" dt="2023-06-25T13:23:55.570" v="1654"/>
          <ac:spMkLst>
            <pc:docMk/>
            <pc:sldMk cId="3602388084" sldId="983"/>
            <ac:spMk id="3508" creationId="{30722292-F02D-3CDB-1742-6C5D9D4E7C0E}"/>
          </ac:spMkLst>
        </pc:spChg>
        <pc:spChg chg="mod">
          <ac:chgData name="rahulkumar08945@gmail.com" userId="eaa8108a85f67eff" providerId="LiveId" clId="{54EF1D79-E478-4C67-9EB2-AE56EF51DF03}" dt="2023-06-25T13:23:55.570" v="1654"/>
          <ac:spMkLst>
            <pc:docMk/>
            <pc:sldMk cId="3602388084" sldId="983"/>
            <ac:spMk id="3509" creationId="{F6F2E262-9894-4C01-A5F6-2EDD66384B1D}"/>
          </ac:spMkLst>
        </pc:spChg>
        <pc:spChg chg="mod">
          <ac:chgData name="rahulkumar08945@gmail.com" userId="eaa8108a85f67eff" providerId="LiveId" clId="{54EF1D79-E478-4C67-9EB2-AE56EF51DF03}" dt="2023-06-25T13:23:55.570" v="1654"/>
          <ac:spMkLst>
            <pc:docMk/>
            <pc:sldMk cId="3602388084" sldId="983"/>
            <ac:spMk id="3510" creationId="{1F11B65A-B0AC-2441-0667-70085F8628FE}"/>
          </ac:spMkLst>
        </pc:spChg>
        <pc:spChg chg="mod">
          <ac:chgData name="rahulkumar08945@gmail.com" userId="eaa8108a85f67eff" providerId="LiveId" clId="{54EF1D79-E478-4C67-9EB2-AE56EF51DF03}" dt="2023-06-25T13:23:55.570" v="1654"/>
          <ac:spMkLst>
            <pc:docMk/>
            <pc:sldMk cId="3602388084" sldId="983"/>
            <ac:spMk id="3511" creationId="{996826DF-8E95-47A9-CA8E-874AD167A4B3}"/>
          </ac:spMkLst>
        </pc:spChg>
        <pc:spChg chg="mod">
          <ac:chgData name="rahulkumar08945@gmail.com" userId="eaa8108a85f67eff" providerId="LiveId" clId="{54EF1D79-E478-4C67-9EB2-AE56EF51DF03}" dt="2023-06-25T13:23:55.570" v="1654"/>
          <ac:spMkLst>
            <pc:docMk/>
            <pc:sldMk cId="3602388084" sldId="983"/>
            <ac:spMk id="3512" creationId="{A302A189-D797-A37F-2CD2-D81635F59100}"/>
          </ac:spMkLst>
        </pc:spChg>
        <pc:spChg chg="mod">
          <ac:chgData name="rahulkumar08945@gmail.com" userId="eaa8108a85f67eff" providerId="LiveId" clId="{54EF1D79-E478-4C67-9EB2-AE56EF51DF03}" dt="2023-06-25T13:23:55.570" v="1654"/>
          <ac:spMkLst>
            <pc:docMk/>
            <pc:sldMk cId="3602388084" sldId="983"/>
            <ac:spMk id="3513" creationId="{3F53C636-DF4D-A276-928C-22562AB66C11}"/>
          </ac:spMkLst>
        </pc:spChg>
        <pc:spChg chg="mod">
          <ac:chgData name="rahulkumar08945@gmail.com" userId="eaa8108a85f67eff" providerId="LiveId" clId="{54EF1D79-E478-4C67-9EB2-AE56EF51DF03}" dt="2023-06-25T13:23:55.570" v="1654"/>
          <ac:spMkLst>
            <pc:docMk/>
            <pc:sldMk cId="3602388084" sldId="983"/>
            <ac:spMk id="3514" creationId="{B4BF4C88-DCA0-A225-050C-1C8C5CF2B797}"/>
          </ac:spMkLst>
        </pc:spChg>
        <pc:spChg chg="mod">
          <ac:chgData name="rahulkumar08945@gmail.com" userId="eaa8108a85f67eff" providerId="LiveId" clId="{54EF1D79-E478-4C67-9EB2-AE56EF51DF03}" dt="2023-06-25T13:23:55.570" v="1654"/>
          <ac:spMkLst>
            <pc:docMk/>
            <pc:sldMk cId="3602388084" sldId="983"/>
            <ac:spMk id="3515" creationId="{5589DC1A-D8C0-1A50-08EF-49834B5BC968}"/>
          </ac:spMkLst>
        </pc:spChg>
        <pc:spChg chg="mod">
          <ac:chgData name="rahulkumar08945@gmail.com" userId="eaa8108a85f67eff" providerId="LiveId" clId="{54EF1D79-E478-4C67-9EB2-AE56EF51DF03}" dt="2023-06-25T13:23:55.570" v="1654"/>
          <ac:spMkLst>
            <pc:docMk/>
            <pc:sldMk cId="3602388084" sldId="983"/>
            <ac:spMk id="3516" creationId="{0BFFFCEF-AD12-08AC-922B-6CE0D2A8CE95}"/>
          </ac:spMkLst>
        </pc:spChg>
        <pc:spChg chg="mod">
          <ac:chgData name="rahulkumar08945@gmail.com" userId="eaa8108a85f67eff" providerId="LiveId" clId="{54EF1D79-E478-4C67-9EB2-AE56EF51DF03}" dt="2023-06-25T13:23:55.570" v="1654"/>
          <ac:spMkLst>
            <pc:docMk/>
            <pc:sldMk cId="3602388084" sldId="983"/>
            <ac:spMk id="3517" creationId="{2EBC3944-FFA8-8703-482F-B86D8AB220FC}"/>
          </ac:spMkLst>
        </pc:spChg>
        <pc:spChg chg="mod">
          <ac:chgData name="rahulkumar08945@gmail.com" userId="eaa8108a85f67eff" providerId="LiveId" clId="{54EF1D79-E478-4C67-9EB2-AE56EF51DF03}" dt="2023-06-25T13:23:55.570" v="1654"/>
          <ac:spMkLst>
            <pc:docMk/>
            <pc:sldMk cId="3602388084" sldId="983"/>
            <ac:spMk id="3518" creationId="{8EBAC4B1-5E85-231F-7CCF-CC8394A2DA1C}"/>
          </ac:spMkLst>
        </pc:spChg>
        <pc:spChg chg="mod">
          <ac:chgData name="rahulkumar08945@gmail.com" userId="eaa8108a85f67eff" providerId="LiveId" clId="{54EF1D79-E478-4C67-9EB2-AE56EF51DF03}" dt="2023-06-25T13:23:55.570" v="1654"/>
          <ac:spMkLst>
            <pc:docMk/>
            <pc:sldMk cId="3602388084" sldId="983"/>
            <ac:spMk id="3519" creationId="{04FB09D2-4303-EDCB-BDD6-CA70500E380F}"/>
          </ac:spMkLst>
        </pc:spChg>
        <pc:spChg chg="mod">
          <ac:chgData name="rahulkumar08945@gmail.com" userId="eaa8108a85f67eff" providerId="LiveId" clId="{54EF1D79-E478-4C67-9EB2-AE56EF51DF03}" dt="2023-06-25T13:23:55.570" v="1654"/>
          <ac:spMkLst>
            <pc:docMk/>
            <pc:sldMk cId="3602388084" sldId="983"/>
            <ac:spMk id="3520" creationId="{E8D37386-B89E-B7D1-D8B3-F20C3982A300}"/>
          </ac:spMkLst>
        </pc:spChg>
        <pc:spChg chg="mod">
          <ac:chgData name="rahulkumar08945@gmail.com" userId="eaa8108a85f67eff" providerId="LiveId" clId="{54EF1D79-E478-4C67-9EB2-AE56EF51DF03}" dt="2023-06-25T13:23:55.570" v="1654"/>
          <ac:spMkLst>
            <pc:docMk/>
            <pc:sldMk cId="3602388084" sldId="983"/>
            <ac:spMk id="3521" creationId="{BA0AD685-D81C-BE21-DC4C-96E705717D6F}"/>
          </ac:spMkLst>
        </pc:spChg>
        <pc:spChg chg="mod">
          <ac:chgData name="rahulkumar08945@gmail.com" userId="eaa8108a85f67eff" providerId="LiveId" clId="{54EF1D79-E478-4C67-9EB2-AE56EF51DF03}" dt="2023-06-25T13:23:55.570" v="1654"/>
          <ac:spMkLst>
            <pc:docMk/>
            <pc:sldMk cId="3602388084" sldId="983"/>
            <ac:spMk id="3522" creationId="{043972F7-EB57-F7FA-233A-A1DC288B0726}"/>
          </ac:spMkLst>
        </pc:spChg>
        <pc:spChg chg="mod">
          <ac:chgData name="rahulkumar08945@gmail.com" userId="eaa8108a85f67eff" providerId="LiveId" clId="{54EF1D79-E478-4C67-9EB2-AE56EF51DF03}" dt="2023-06-25T13:23:55.570" v="1654"/>
          <ac:spMkLst>
            <pc:docMk/>
            <pc:sldMk cId="3602388084" sldId="983"/>
            <ac:spMk id="3523" creationId="{347746D9-7E31-B81A-F9DC-154EF8416E1F}"/>
          </ac:spMkLst>
        </pc:spChg>
        <pc:spChg chg="mod">
          <ac:chgData name="rahulkumar08945@gmail.com" userId="eaa8108a85f67eff" providerId="LiveId" clId="{54EF1D79-E478-4C67-9EB2-AE56EF51DF03}" dt="2023-06-25T13:23:55.570" v="1654"/>
          <ac:spMkLst>
            <pc:docMk/>
            <pc:sldMk cId="3602388084" sldId="983"/>
            <ac:spMk id="3524" creationId="{ED5B95E2-3F8E-1A75-8B4E-BD803F91AF1C}"/>
          </ac:spMkLst>
        </pc:spChg>
        <pc:spChg chg="mod">
          <ac:chgData name="rahulkumar08945@gmail.com" userId="eaa8108a85f67eff" providerId="LiveId" clId="{54EF1D79-E478-4C67-9EB2-AE56EF51DF03}" dt="2023-06-25T13:23:55.570" v="1654"/>
          <ac:spMkLst>
            <pc:docMk/>
            <pc:sldMk cId="3602388084" sldId="983"/>
            <ac:spMk id="3525" creationId="{F728F899-1085-4964-6B50-6A6C153D358B}"/>
          </ac:spMkLst>
        </pc:spChg>
        <pc:spChg chg="mod">
          <ac:chgData name="rahulkumar08945@gmail.com" userId="eaa8108a85f67eff" providerId="LiveId" clId="{54EF1D79-E478-4C67-9EB2-AE56EF51DF03}" dt="2023-06-25T13:23:55.570" v="1654"/>
          <ac:spMkLst>
            <pc:docMk/>
            <pc:sldMk cId="3602388084" sldId="983"/>
            <ac:spMk id="3526" creationId="{3E09155F-FBF0-C0CA-1AA7-373C0C2B2CC1}"/>
          </ac:spMkLst>
        </pc:spChg>
        <pc:spChg chg="mod">
          <ac:chgData name="rahulkumar08945@gmail.com" userId="eaa8108a85f67eff" providerId="LiveId" clId="{54EF1D79-E478-4C67-9EB2-AE56EF51DF03}" dt="2023-06-25T13:23:55.570" v="1654"/>
          <ac:spMkLst>
            <pc:docMk/>
            <pc:sldMk cId="3602388084" sldId="983"/>
            <ac:spMk id="3527" creationId="{B73A99B0-0C26-8142-1805-4ED3CF106062}"/>
          </ac:spMkLst>
        </pc:spChg>
        <pc:spChg chg="mod">
          <ac:chgData name="rahulkumar08945@gmail.com" userId="eaa8108a85f67eff" providerId="LiveId" clId="{54EF1D79-E478-4C67-9EB2-AE56EF51DF03}" dt="2023-06-25T13:23:55.570" v="1654"/>
          <ac:spMkLst>
            <pc:docMk/>
            <pc:sldMk cId="3602388084" sldId="983"/>
            <ac:spMk id="3528" creationId="{D655E792-D796-BCB3-E6AD-9CF51C64D304}"/>
          </ac:spMkLst>
        </pc:spChg>
        <pc:spChg chg="mod">
          <ac:chgData name="rahulkumar08945@gmail.com" userId="eaa8108a85f67eff" providerId="LiveId" clId="{54EF1D79-E478-4C67-9EB2-AE56EF51DF03}" dt="2023-06-25T13:23:55.570" v="1654"/>
          <ac:spMkLst>
            <pc:docMk/>
            <pc:sldMk cId="3602388084" sldId="983"/>
            <ac:spMk id="3529" creationId="{F26434B7-38D7-BC2B-9C99-134BFA663465}"/>
          </ac:spMkLst>
        </pc:spChg>
        <pc:spChg chg="mod">
          <ac:chgData name="rahulkumar08945@gmail.com" userId="eaa8108a85f67eff" providerId="LiveId" clId="{54EF1D79-E478-4C67-9EB2-AE56EF51DF03}" dt="2023-06-25T13:23:55.570" v="1654"/>
          <ac:spMkLst>
            <pc:docMk/>
            <pc:sldMk cId="3602388084" sldId="983"/>
            <ac:spMk id="3530" creationId="{C0F9F243-E6F0-8F8E-F92A-0E58585B64AC}"/>
          </ac:spMkLst>
        </pc:spChg>
        <pc:spChg chg="mod">
          <ac:chgData name="rahulkumar08945@gmail.com" userId="eaa8108a85f67eff" providerId="LiveId" clId="{54EF1D79-E478-4C67-9EB2-AE56EF51DF03}" dt="2023-06-25T13:23:55.570" v="1654"/>
          <ac:spMkLst>
            <pc:docMk/>
            <pc:sldMk cId="3602388084" sldId="983"/>
            <ac:spMk id="3531" creationId="{117EBBAE-0EDA-26FA-1B1A-E30E25D3196E}"/>
          </ac:spMkLst>
        </pc:spChg>
        <pc:spChg chg="mod">
          <ac:chgData name="rahulkumar08945@gmail.com" userId="eaa8108a85f67eff" providerId="LiveId" clId="{54EF1D79-E478-4C67-9EB2-AE56EF51DF03}" dt="2023-06-25T13:23:55.570" v="1654"/>
          <ac:spMkLst>
            <pc:docMk/>
            <pc:sldMk cId="3602388084" sldId="983"/>
            <ac:spMk id="3532" creationId="{2867AABD-D527-371A-03D2-19B28985BE18}"/>
          </ac:spMkLst>
        </pc:spChg>
        <pc:spChg chg="mod">
          <ac:chgData name="rahulkumar08945@gmail.com" userId="eaa8108a85f67eff" providerId="LiveId" clId="{54EF1D79-E478-4C67-9EB2-AE56EF51DF03}" dt="2023-06-25T13:23:55.570" v="1654"/>
          <ac:spMkLst>
            <pc:docMk/>
            <pc:sldMk cId="3602388084" sldId="983"/>
            <ac:spMk id="3533" creationId="{D1D6CC28-66F8-0274-B73D-03F05DF9FA3C}"/>
          </ac:spMkLst>
        </pc:spChg>
        <pc:spChg chg="mod">
          <ac:chgData name="rahulkumar08945@gmail.com" userId="eaa8108a85f67eff" providerId="LiveId" clId="{54EF1D79-E478-4C67-9EB2-AE56EF51DF03}" dt="2023-06-25T13:23:55.570" v="1654"/>
          <ac:spMkLst>
            <pc:docMk/>
            <pc:sldMk cId="3602388084" sldId="983"/>
            <ac:spMk id="3534" creationId="{E946CD1D-9979-FD03-7F14-204A794196D2}"/>
          </ac:spMkLst>
        </pc:spChg>
        <pc:spChg chg="mod">
          <ac:chgData name="rahulkumar08945@gmail.com" userId="eaa8108a85f67eff" providerId="LiveId" clId="{54EF1D79-E478-4C67-9EB2-AE56EF51DF03}" dt="2023-06-25T13:23:55.570" v="1654"/>
          <ac:spMkLst>
            <pc:docMk/>
            <pc:sldMk cId="3602388084" sldId="983"/>
            <ac:spMk id="3535" creationId="{6C5BC2EE-9ABF-332C-BF47-0F7FCA36D191}"/>
          </ac:spMkLst>
        </pc:spChg>
        <pc:spChg chg="mod">
          <ac:chgData name="rahulkumar08945@gmail.com" userId="eaa8108a85f67eff" providerId="LiveId" clId="{54EF1D79-E478-4C67-9EB2-AE56EF51DF03}" dt="2023-06-25T13:23:55.570" v="1654"/>
          <ac:spMkLst>
            <pc:docMk/>
            <pc:sldMk cId="3602388084" sldId="983"/>
            <ac:spMk id="3536" creationId="{1AEDD96C-9CBC-305C-0EA9-CC33F61BA801}"/>
          </ac:spMkLst>
        </pc:spChg>
        <pc:spChg chg="mod">
          <ac:chgData name="rahulkumar08945@gmail.com" userId="eaa8108a85f67eff" providerId="LiveId" clId="{54EF1D79-E478-4C67-9EB2-AE56EF51DF03}" dt="2023-06-25T13:23:55.570" v="1654"/>
          <ac:spMkLst>
            <pc:docMk/>
            <pc:sldMk cId="3602388084" sldId="983"/>
            <ac:spMk id="3537" creationId="{3A15E629-D4AC-5740-62D3-B5B187DB9601}"/>
          </ac:spMkLst>
        </pc:spChg>
        <pc:spChg chg="mod">
          <ac:chgData name="rahulkumar08945@gmail.com" userId="eaa8108a85f67eff" providerId="LiveId" clId="{54EF1D79-E478-4C67-9EB2-AE56EF51DF03}" dt="2023-06-25T13:23:55.570" v="1654"/>
          <ac:spMkLst>
            <pc:docMk/>
            <pc:sldMk cId="3602388084" sldId="983"/>
            <ac:spMk id="3538" creationId="{CC9824D5-63AB-338C-9416-59C036FC1FA3}"/>
          </ac:spMkLst>
        </pc:spChg>
        <pc:spChg chg="mod">
          <ac:chgData name="rahulkumar08945@gmail.com" userId="eaa8108a85f67eff" providerId="LiveId" clId="{54EF1D79-E478-4C67-9EB2-AE56EF51DF03}" dt="2023-06-25T13:23:55.570" v="1654"/>
          <ac:spMkLst>
            <pc:docMk/>
            <pc:sldMk cId="3602388084" sldId="983"/>
            <ac:spMk id="3539" creationId="{7EBC20D2-248B-753B-3230-C8DEC830B9EA}"/>
          </ac:spMkLst>
        </pc:spChg>
        <pc:spChg chg="mod">
          <ac:chgData name="rahulkumar08945@gmail.com" userId="eaa8108a85f67eff" providerId="LiveId" clId="{54EF1D79-E478-4C67-9EB2-AE56EF51DF03}" dt="2023-06-25T13:23:55.570" v="1654"/>
          <ac:spMkLst>
            <pc:docMk/>
            <pc:sldMk cId="3602388084" sldId="983"/>
            <ac:spMk id="3540" creationId="{1774FAEC-F4E8-B2A6-7A36-F6E5DCA33C26}"/>
          </ac:spMkLst>
        </pc:spChg>
        <pc:spChg chg="mod">
          <ac:chgData name="rahulkumar08945@gmail.com" userId="eaa8108a85f67eff" providerId="LiveId" clId="{54EF1D79-E478-4C67-9EB2-AE56EF51DF03}" dt="2023-06-25T13:23:55.570" v="1654"/>
          <ac:spMkLst>
            <pc:docMk/>
            <pc:sldMk cId="3602388084" sldId="983"/>
            <ac:spMk id="3541" creationId="{81DB021C-BFBC-C6AD-64D4-08A55E25FE9A}"/>
          </ac:spMkLst>
        </pc:spChg>
        <pc:spChg chg="mod">
          <ac:chgData name="rahulkumar08945@gmail.com" userId="eaa8108a85f67eff" providerId="LiveId" clId="{54EF1D79-E478-4C67-9EB2-AE56EF51DF03}" dt="2023-06-25T13:23:55.570" v="1654"/>
          <ac:spMkLst>
            <pc:docMk/>
            <pc:sldMk cId="3602388084" sldId="983"/>
            <ac:spMk id="3542" creationId="{967B10CB-A554-6257-F7D8-770955C42539}"/>
          </ac:spMkLst>
        </pc:spChg>
        <pc:spChg chg="mod">
          <ac:chgData name="rahulkumar08945@gmail.com" userId="eaa8108a85f67eff" providerId="LiveId" clId="{54EF1D79-E478-4C67-9EB2-AE56EF51DF03}" dt="2023-06-25T13:23:55.570" v="1654"/>
          <ac:spMkLst>
            <pc:docMk/>
            <pc:sldMk cId="3602388084" sldId="983"/>
            <ac:spMk id="3543" creationId="{9B750657-E898-CF27-0AC3-23F8F673F96B}"/>
          </ac:spMkLst>
        </pc:spChg>
        <pc:spChg chg="mod">
          <ac:chgData name="rahulkumar08945@gmail.com" userId="eaa8108a85f67eff" providerId="LiveId" clId="{54EF1D79-E478-4C67-9EB2-AE56EF51DF03}" dt="2023-06-25T13:23:55.570" v="1654"/>
          <ac:spMkLst>
            <pc:docMk/>
            <pc:sldMk cId="3602388084" sldId="983"/>
            <ac:spMk id="3544" creationId="{484FAB47-7F6A-48B2-435C-5BCEBAAB2597}"/>
          </ac:spMkLst>
        </pc:spChg>
        <pc:spChg chg="mod">
          <ac:chgData name="rahulkumar08945@gmail.com" userId="eaa8108a85f67eff" providerId="LiveId" clId="{54EF1D79-E478-4C67-9EB2-AE56EF51DF03}" dt="2023-06-25T13:23:55.570" v="1654"/>
          <ac:spMkLst>
            <pc:docMk/>
            <pc:sldMk cId="3602388084" sldId="983"/>
            <ac:spMk id="3545" creationId="{69C2C24B-1CB5-F4C3-DC28-0C2F3A0BCFF1}"/>
          </ac:spMkLst>
        </pc:spChg>
        <pc:spChg chg="mod">
          <ac:chgData name="rahulkumar08945@gmail.com" userId="eaa8108a85f67eff" providerId="LiveId" clId="{54EF1D79-E478-4C67-9EB2-AE56EF51DF03}" dt="2023-06-25T13:23:55.570" v="1654"/>
          <ac:spMkLst>
            <pc:docMk/>
            <pc:sldMk cId="3602388084" sldId="983"/>
            <ac:spMk id="3546" creationId="{817FDC20-DFF4-FFB3-374F-7E958322C6D1}"/>
          </ac:spMkLst>
        </pc:spChg>
        <pc:spChg chg="mod">
          <ac:chgData name="rahulkumar08945@gmail.com" userId="eaa8108a85f67eff" providerId="LiveId" clId="{54EF1D79-E478-4C67-9EB2-AE56EF51DF03}" dt="2023-06-25T13:23:55.570" v="1654"/>
          <ac:spMkLst>
            <pc:docMk/>
            <pc:sldMk cId="3602388084" sldId="983"/>
            <ac:spMk id="3547" creationId="{63FDA31F-6A7B-2141-29FB-49CF7099D910}"/>
          </ac:spMkLst>
        </pc:spChg>
        <pc:spChg chg="mod">
          <ac:chgData name="rahulkumar08945@gmail.com" userId="eaa8108a85f67eff" providerId="LiveId" clId="{54EF1D79-E478-4C67-9EB2-AE56EF51DF03}" dt="2023-06-25T13:23:55.570" v="1654"/>
          <ac:spMkLst>
            <pc:docMk/>
            <pc:sldMk cId="3602388084" sldId="983"/>
            <ac:spMk id="3548" creationId="{95310D6F-0592-1CF6-AFE3-9A3BC402F11A}"/>
          </ac:spMkLst>
        </pc:spChg>
        <pc:spChg chg="mod">
          <ac:chgData name="rahulkumar08945@gmail.com" userId="eaa8108a85f67eff" providerId="LiveId" clId="{54EF1D79-E478-4C67-9EB2-AE56EF51DF03}" dt="2023-06-25T13:23:55.570" v="1654"/>
          <ac:spMkLst>
            <pc:docMk/>
            <pc:sldMk cId="3602388084" sldId="983"/>
            <ac:spMk id="3549" creationId="{510B37D2-5466-998A-7224-3484E425698F}"/>
          </ac:spMkLst>
        </pc:spChg>
        <pc:spChg chg="mod">
          <ac:chgData name="rahulkumar08945@gmail.com" userId="eaa8108a85f67eff" providerId="LiveId" clId="{54EF1D79-E478-4C67-9EB2-AE56EF51DF03}" dt="2023-06-25T13:23:55.570" v="1654"/>
          <ac:spMkLst>
            <pc:docMk/>
            <pc:sldMk cId="3602388084" sldId="983"/>
            <ac:spMk id="3550" creationId="{720F24D5-C647-0E5E-FE5F-A84FC08AFBAF}"/>
          </ac:spMkLst>
        </pc:spChg>
        <pc:spChg chg="mod">
          <ac:chgData name="rahulkumar08945@gmail.com" userId="eaa8108a85f67eff" providerId="LiveId" clId="{54EF1D79-E478-4C67-9EB2-AE56EF51DF03}" dt="2023-06-25T13:23:55.570" v="1654"/>
          <ac:spMkLst>
            <pc:docMk/>
            <pc:sldMk cId="3602388084" sldId="983"/>
            <ac:spMk id="3551" creationId="{050C4471-052E-D028-25A7-E0554EDAE12E}"/>
          </ac:spMkLst>
        </pc:spChg>
        <pc:spChg chg="mod">
          <ac:chgData name="rahulkumar08945@gmail.com" userId="eaa8108a85f67eff" providerId="LiveId" clId="{54EF1D79-E478-4C67-9EB2-AE56EF51DF03}" dt="2023-06-25T13:23:55.570" v="1654"/>
          <ac:spMkLst>
            <pc:docMk/>
            <pc:sldMk cId="3602388084" sldId="983"/>
            <ac:spMk id="3552" creationId="{23B3FDBB-EE78-D40E-F691-F417F64ACD7A}"/>
          </ac:spMkLst>
        </pc:spChg>
        <pc:spChg chg="mod">
          <ac:chgData name="rahulkumar08945@gmail.com" userId="eaa8108a85f67eff" providerId="LiveId" clId="{54EF1D79-E478-4C67-9EB2-AE56EF51DF03}" dt="2023-06-25T13:23:55.570" v="1654"/>
          <ac:spMkLst>
            <pc:docMk/>
            <pc:sldMk cId="3602388084" sldId="983"/>
            <ac:spMk id="3553" creationId="{D465F8DC-3A4B-2171-085B-32D0DDE3A25D}"/>
          </ac:spMkLst>
        </pc:spChg>
        <pc:spChg chg="mod">
          <ac:chgData name="rahulkumar08945@gmail.com" userId="eaa8108a85f67eff" providerId="LiveId" clId="{54EF1D79-E478-4C67-9EB2-AE56EF51DF03}" dt="2023-06-25T13:23:55.570" v="1654"/>
          <ac:spMkLst>
            <pc:docMk/>
            <pc:sldMk cId="3602388084" sldId="983"/>
            <ac:spMk id="3554" creationId="{494CC44A-C02A-4FFD-36F5-47B57CE7F332}"/>
          </ac:spMkLst>
        </pc:spChg>
        <pc:spChg chg="mod">
          <ac:chgData name="rahulkumar08945@gmail.com" userId="eaa8108a85f67eff" providerId="LiveId" clId="{54EF1D79-E478-4C67-9EB2-AE56EF51DF03}" dt="2023-06-25T13:23:55.570" v="1654"/>
          <ac:spMkLst>
            <pc:docMk/>
            <pc:sldMk cId="3602388084" sldId="983"/>
            <ac:spMk id="3555" creationId="{59EEB3EF-C1EA-A62A-8E11-1924EF973B2C}"/>
          </ac:spMkLst>
        </pc:spChg>
        <pc:spChg chg="mod">
          <ac:chgData name="rahulkumar08945@gmail.com" userId="eaa8108a85f67eff" providerId="LiveId" clId="{54EF1D79-E478-4C67-9EB2-AE56EF51DF03}" dt="2023-06-25T13:23:55.570" v="1654"/>
          <ac:spMkLst>
            <pc:docMk/>
            <pc:sldMk cId="3602388084" sldId="983"/>
            <ac:spMk id="3556" creationId="{7F9D51A0-99A6-EA9F-27B5-A8EE8DEF7914}"/>
          </ac:spMkLst>
        </pc:spChg>
        <pc:spChg chg="mod">
          <ac:chgData name="rahulkumar08945@gmail.com" userId="eaa8108a85f67eff" providerId="LiveId" clId="{54EF1D79-E478-4C67-9EB2-AE56EF51DF03}" dt="2023-06-25T13:23:55.570" v="1654"/>
          <ac:spMkLst>
            <pc:docMk/>
            <pc:sldMk cId="3602388084" sldId="983"/>
            <ac:spMk id="3557" creationId="{D20A7EB2-BA18-FBE0-E044-5D53B9886D8C}"/>
          </ac:spMkLst>
        </pc:spChg>
        <pc:spChg chg="mod">
          <ac:chgData name="rahulkumar08945@gmail.com" userId="eaa8108a85f67eff" providerId="LiveId" clId="{54EF1D79-E478-4C67-9EB2-AE56EF51DF03}" dt="2023-06-25T13:23:55.570" v="1654"/>
          <ac:spMkLst>
            <pc:docMk/>
            <pc:sldMk cId="3602388084" sldId="983"/>
            <ac:spMk id="3558" creationId="{D8A26837-1D05-4E67-EE47-BF3BE9098533}"/>
          </ac:spMkLst>
        </pc:spChg>
        <pc:spChg chg="mod">
          <ac:chgData name="rahulkumar08945@gmail.com" userId="eaa8108a85f67eff" providerId="LiveId" clId="{54EF1D79-E478-4C67-9EB2-AE56EF51DF03}" dt="2023-06-25T13:23:55.570" v="1654"/>
          <ac:spMkLst>
            <pc:docMk/>
            <pc:sldMk cId="3602388084" sldId="983"/>
            <ac:spMk id="3559" creationId="{C9475594-8F9B-475C-39C5-FB4469C2ECE0}"/>
          </ac:spMkLst>
        </pc:spChg>
        <pc:spChg chg="mod">
          <ac:chgData name="rahulkumar08945@gmail.com" userId="eaa8108a85f67eff" providerId="LiveId" clId="{54EF1D79-E478-4C67-9EB2-AE56EF51DF03}" dt="2023-06-25T13:23:55.570" v="1654"/>
          <ac:spMkLst>
            <pc:docMk/>
            <pc:sldMk cId="3602388084" sldId="983"/>
            <ac:spMk id="3560" creationId="{75476B30-6E35-F5AA-29F2-277659788D6A}"/>
          </ac:spMkLst>
        </pc:spChg>
        <pc:spChg chg="mod">
          <ac:chgData name="rahulkumar08945@gmail.com" userId="eaa8108a85f67eff" providerId="LiveId" clId="{54EF1D79-E478-4C67-9EB2-AE56EF51DF03}" dt="2023-06-25T13:23:55.570" v="1654"/>
          <ac:spMkLst>
            <pc:docMk/>
            <pc:sldMk cId="3602388084" sldId="983"/>
            <ac:spMk id="3561" creationId="{525B3EA3-0AC7-E098-4C66-094BA3161B3D}"/>
          </ac:spMkLst>
        </pc:spChg>
        <pc:spChg chg="mod">
          <ac:chgData name="rahulkumar08945@gmail.com" userId="eaa8108a85f67eff" providerId="LiveId" clId="{54EF1D79-E478-4C67-9EB2-AE56EF51DF03}" dt="2023-06-25T13:23:55.570" v="1654"/>
          <ac:spMkLst>
            <pc:docMk/>
            <pc:sldMk cId="3602388084" sldId="983"/>
            <ac:spMk id="3562" creationId="{D3F2F8EE-8E87-0278-42D8-62731239C2FE}"/>
          </ac:spMkLst>
        </pc:spChg>
        <pc:spChg chg="mod">
          <ac:chgData name="rahulkumar08945@gmail.com" userId="eaa8108a85f67eff" providerId="LiveId" clId="{54EF1D79-E478-4C67-9EB2-AE56EF51DF03}" dt="2023-06-25T13:23:55.570" v="1654"/>
          <ac:spMkLst>
            <pc:docMk/>
            <pc:sldMk cId="3602388084" sldId="983"/>
            <ac:spMk id="3563" creationId="{C06FAC6E-038D-964C-BCD6-6A113AEC239D}"/>
          </ac:spMkLst>
        </pc:spChg>
        <pc:spChg chg="mod">
          <ac:chgData name="rahulkumar08945@gmail.com" userId="eaa8108a85f67eff" providerId="LiveId" clId="{54EF1D79-E478-4C67-9EB2-AE56EF51DF03}" dt="2023-06-25T13:23:55.570" v="1654"/>
          <ac:spMkLst>
            <pc:docMk/>
            <pc:sldMk cId="3602388084" sldId="983"/>
            <ac:spMk id="3564" creationId="{74F8FC0E-AD35-773A-FFD7-D41960579FFE}"/>
          </ac:spMkLst>
        </pc:spChg>
        <pc:spChg chg="mod">
          <ac:chgData name="rahulkumar08945@gmail.com" userId="eaa8108a85f67eff" providerId="LiveId" clId="{54EF1D79-E478-4C67-9EB2-AE56EF51DF03}" dt="2023-06-25T13:23:55.570" v="1654"/>
          <ac:spMkLst>
            <pc:docMk/>
            <pc:sldMk cId="3602388084" sldId="983"/>
            <ac:spMk id="3565" creationId="{BAD50D74-A2D8-3F2E-66A1-0AC83374321D}"/>
          </ac:spMkLst>
        </pc:spChg>
        <pc:spChg chg="mod">
          <ac:chgData name="rahulkumar08945@gmail.com" userId="eaa8108a85f67eff" providerId="LiveId" clId="{54EF1D79-E478-4C67-9EB2-AE56EF51DF03}" dt="2023-06-25T13:23:55.570" v="1654"/>
          <ac:spMkLst>
            <pc:docMk/>
            <pc:sldMk cId="3602388084" sldId="983"/>
            <ac:spMk id="3566" creationId="{76AC305B-F20B-0738-C1B1-D35D7624005D}"/>
          </ac:spMkLst>
        </pc:spChg>
        <pc:spChg chg="mod">
          <ac:chgData name="rahulkumar08945@gmail.com" userId="eaa8108a85f67eff" providerId="LiveId" clId="{54EF1D79-E478-4C67-9EB2-AE56EF51DF03}" dt="2023-06-25T13:23:55.570" v="1654"/>
          <ac:spMkLst>
            <pc:docMk/>
            <pc:sldMk cId="3602388084" sldId="983"/>
            <ac:spMk id="3567" creationId="{17015723-F57E-E1B4-06A9-DFF598480672}"/>
          </ac:spMkLst>
        </pc:spChg>
        <pc:spChg chg="mod">
          <ac:chgData name="rahulkumar08945@gmail.com" userId="eaa8108a85f67eff" providerId="LiveId" clId="{54EF1D79-E478-4C67-9EB2-AE56EF51DF03}" dt="2023-06-25T13:23:55.570" v="1654"/>
          <ac:spMkLst>
            <pc:docMk/>
            <pc:sldMk cId="3602388084" sldId="983"/>
            <ac:spMk id="3568" creationId="{9120E0FF-F771-726F-ED28-4FC9275419F2}"/>
          </ac:spMkLst>
        </pc:spChg>
        <pc:spChg chg="mod">
          <ac:chgData name="rahulkumar08945@gmail.com" userId="eaa8108a85f67eff" providerId="LiveId" clId="{54EF1D79-E478-4C67-9EB2-AE56EF51DF03}" dt="2023-06-25T13:23:55.570" v="1654"/>
          <ac:spMkLst>
            <pc:docMk/>
            <pc:sldMk cId="3602388084" sldId="983"/>
            <ac:spMk id="3569" creationId="{33441B9B-FFC2-81DA-F10D-B5637DA4D53C}"/>
          </ac:spMkLst>
        </pc:spChg>
        <pc:spChg chg="mod">
          <ac:chgData name="rahulkumar08945@gmail.com" userId="eaa8108a85f67eff" providerId="LiveId" clId="{54EF1D79-E478-4C67-9EB2-AE56EF51DF03}" dt="2023-06-25T13:23:55.570" v="1654"/>
          <ac:spMkLst>
            <pc:docMk/>
            <pc:sldMk cId="3602388084" sldId="983"/>
            <ac:spMk id="3570" creationId="{14D8DC70-1724-CEED-8830-6DD99FA627B5}"/>
          </ac:spMkLst>
        </pc:spChg>
        <pc:spChg chg="mod">
          <ac:chgData name="rahulkumar08945@gmail.com" userId="eaa8108a85f67eff" providerId="LiveId" clId="{54EF1D79-E478-4C67-9EB2-AE56EF51DF03}" dt="2023-06-25T13:23:55.570" v="1654"/>
          <ac:spMkLst>
            <pc:docMk/>
            <pc:sldMk cId="3602388084" sldId="983"/>
            <ac:spMk id="3571" creationId="{622C6B9E-B120-53F9-830B-5241BA7F555E}"/>
          </ac:spMkLst>
        </pc:spChg>
        <pc:spChg chg="mod">
          <ac:chgData name="rahulkumar08945@gmail.com" userId="eaa8108a85f67eff" providerId="LiveId" clId="{54EF1D79-E478-4C67-9EB2-AE56EF51DF03}" dt="2023-06-25T13:23:55.570" v="1654"/>
          <ac:spMkLst>
            <pc:docMk/>
            <pc:sldMk cId="3602388084" sldId="983"/>
            <ac:spMk id="3572" creationId="{C8CAB9E8-C83F-EB44-A29E-3E14D354AE3D}"/>
          </ac:spMkLst>
        </pc:spChg>
        <pc:spChg chg="mod">
          <ac:chgData name="rahulkumar08945@gmail.com" userId="eaa8108a85f67eff" providerId="LiveId" clId="{54EF1D79-E478-4C67-9EB2-AE56EF51DF03}" dt="2023-06-25T13:23:55.570" v="1654"/>
          <ac:spMkLst>
            <pc:docMk/>
            <pc:sldMk cId="3602388084" sldId="983"/>
            <ac:spMk id="3573" creationId="{88903EAC-8EEC-64D3-CD4A-D7EDF04DF0B3}"/>
          </ac:spMkLst>
        </pc:spChg>
        <pc:spChg chg="mod">
          <ac:chgData name="rahulkumar08945@gmail.com" userId="eaa8108a85f67eff" providerId="LiveId" clId="{54EF1D79-E478-4C67-9EB2-AE56EF51DF03}" dt="2023-06-25T13:23:55.570" v="1654"/>
          <ac:spMkLst>
            <pc:docMk/>
            <pc:sldMk cId="3602388084" sldId="983"/>
            <ac:spMk id="3574" creationId="{15A8D433-0D37-943D-5379-E2BBBA087D9A}"/>
          </ac:spMkLst>
        </pc:spChg>
        <pc:spChg chg="mod">
          <ac:chgData name="rahulkumar08945@gmail.com" userId="eaa8108a85f67eff" providerId="LiveId" clId="{54EF1D79-E478-4C67-9EB2-AE56EF51DF03}" dt="2023-06-25T13:23:55.570" v="1654"/>
          <ac:spMkLst>
            <pc:docMk/>
            <pc:sldMk cId="3602388084" sldId="983"/>
            <ac:spMk id="3575" creationId="{F1B8874C-638A-FB99-12D9-FCAE3B8D9746}"/>
          </ac:spMkLst>
        </pc:spChg>
        <pc:spChg chg="mod">
          <ac:chgData name="rahulkumar08945@gmail.com" userId="eaa8108a85f67eff" providerId="LiveId" clId="{54EF1D79-E478-4C67-9EB2-AE56EF51DF03}" dt="2023-06-25T13:23:55.570" v="1654"/>
          <ac:spMkLst>
            <pc:docMk/>
            <pc:sldMk cId="3602388084" sldId="983"/>
            <ac:spMk id="3576" creationId="{DEF12A72-0585-70C3-B70F-A33A7E4A6BED}"/>
          </ac:spMkLst>
        </pc:spChg>
        <pc:spChg chg="mod">
          <ac:chgData name="rahulkumar08945@gmail.com" userId="eaa8108a85f67eff" providerId="LiveId" clId="{54EF1D79-E478-4C67-9EB2-AE56EF51DF03}" dt="2023-06-25T13:23:55.570" v="1654"/>
          <ac:spMkLst>
            <pc:docMk/>
            <pc:sldMk cId="3602388084" sldId="983"/>
            <ac:spMk id="3577" creationId="{F9FDC3B8-F40D-56E7-DAA8-6B3F819EC0DA}"/>
          </ac:spMkLst>
        </pc:spChg>
        <pc:spChg chg="mod">
          <ac:chgData name="rahulkumar08945@gmail.com" userId="eaa8108a85f67eff" providerId="LiveId" clId="{54EF1D79-E478-4C67-9EB2-AE56EF51DF03}" dt="2023-06-25T13:23:55.570" v="1654"/>
          <ac:spMkLst>
            <pc:docMk/>
            <pc:sldMk cId="3602388084" sldId="983"/>
            <ac:spMk id="3578" creationId="{FAFAB161-4BFF-FE89-BBF7-73F35B246247}"/>
          </ac:spMkLst>
        </pc:spChg>
        <pc:spChg chg="mod">
          <ac:chgData name="rahulkumar08945@gmail.com" userId="eaa8108a85f67eff" providerId="LiveId" clId="{54EF1D79-E478-4C67-9EB2-AE56EF51DF03}" dt="2023-06-25T13:23:55.570" v="1654"/>
          <ac:spMkLst>
            <pc:docMk/>
            <pc:sldMk cId="3602388084" sldId="983"/>
            <ac:spMk id="3579" creationId="{C8006352-E9F6-3390-41BD-14C646DE0000}"/>
          </ac:spMkLst>
        </pc:spChg>
        <pc:spChg chg="mod">
          <ac:chgData name="rahulkumar08945@gmail.com" userId="eaa8108a85f67eff" providerId="LiveId" clId="{54EF1D79-E478-4C67-9EB2-AE56EF51DF03}" dt="2023-06-25T13:23:55.570" v="1654"/>
          <ac:spMkLst>
            <pc:docMk/>
            <pc:sldMk cId="3602388084" sldId="983"/>
            <ac:spMk id="3580" creationId="{90139A83-3D96-CCA0-9A71-6F714DF27732}"/>
          </ac:spMkLst>
        </pc:spChg>
        <pc:spChg chg="mod">
          <ac:chgData name="rahulkumar08945@gmail.com" userId="eaa8108a85f67eff" providerId="LiveId" clId="{54EF1D79-E478-4C67-9EB2-AE56EF51DF03}" dt="2023-06-25T13:23:55.570" v="1654"/>
          <ac:spMkLst>
            <pc:docMk/>
            <pc:sldMk cId="3602388084" sldId="983"/>
            <ac:spMk id="3581" creationId="{F2BEA610-CC0F-A3B1-0DAD-378F614A2398}"/>
          </ac:spMkLst>
        </pc:spChg>
        <pc:spChg chg="mod">
          <ac:chgData name="rahulkumar08945@gmail.com" userId="eaa8108a85f67eff" providerId="LiveId" clId="{54EF1D79-E478-4C67-9EB2-AE56EF51DF03}" dt="2023-06-25T13:23:55.570" v="1654"/>
          <ac:spMkLst>
            <pc:docMk/>
            <pc:sldMk cId="3602388084" sldId="983"/>
            <ac:spMk id="3582" creationId="{2E05B1D7-067C-D7AC-0D0F-C6342DB2C312}"/>
          </ac:spMkLst>
        </pc:spChg>
        <pc:spChg chg="mod">
          <ac:chgData name="rahulkumar08945@gmail.com" userId="eaa8108a85f67eff" providerId="LiveId" clId="{54EF1D79-E478-4C67-9EB2-AE56EF51DF03}" dt="2023-06-25T13:23:55.570" v="1654"/>
          <ac:spMkLst>
            <pc:docMk/>
            <pc:sldMk cId="3602388084" sldId="983"/>
            <ac:spMk id="3583" creationId="{5FB78554-9098-5750-1807-A3DCA2888713}"/>
          </ac:spMkLst>
        </pc:spChg>
        <pc:spChg chg="mod">
          <ac:chgData name="rahulkumar08945@gmail.com" userId="eaa8108a85f67eff" providerId="LiveId" clId="{54EF1D79-E478-4C67-9EB2-AE56EF51DF03}" dt="2023-06-25T13:23:55.570" v="1654"/>
          <ac:spMkLst>
            <pc:docMk/>
            <pc:sldMk cId="3602388084" sldId="983"/>
            <ac:spMk id="3584" creationId="{2B56F3F8-B9B1-534D-31DB-162434605EF2}"/>
          </ac:spMkLst>
        </pc:spChg>
        <pc:spChg chg="mod">
          <ac:chgData name="rahulkumar08945@gmail.com" userId="eaa8108a85f67eff" providerId="LiveId" clId="{54EF1D79-E478-4C67-9EB2-AE56EF51DF03}" dt="2023-06-25T13:23:55.570" v="1654"/>
          <ac:spMkLst>
            <pc:docMk/>
            <pc:sldMk cId="3602388084" sldId="983"/>
            <ac:spMk id="3585" creationId="{B585D0E0-EDF4-F5D0-4CA2-14699C6DC032}"/>
          </ac:spMkLst>
        </pc:spChg>
        <pc:spChg chg="mod">
          <ac:chgData name="rahulkumar08945@gmail.com" userId="eaa8108a85f67eff" providerId="LiveId" clId="{54EF1D79-E478-4C67-9EB2-AE56EF51DF03}" dt="2023-06-25T13:23:55.570" v="1654"/>
          <ac:spMkLst>
            <pc:docMk/>
            <pc:sldMk cId="3602388084" sldId="983"/>
            <ac:spMk id="3586" creationId="{6797DA94-8DD0-63D0-8C0A-F8FCE315BB0F}"/>
          </ac:spMkLst>
        </pc:spChg>
        <pc:spChg chg="mod">
          <ac:chgData name="rahulkumar08945@gmail.com" userId="eaa8108a85f67eff" providerId="LiveId" clId="{54EF1D79-E478-4C67-9EB2-AE56EF51DF03}" dt="2023-06-25T13:23:55.570" v="1654"/>
          <ac:spMkLst>
            <pc:docMk/>
            <pc:sldMk cId="3602388084" sldId="983"/>
            <ac:spMk id="3587" creationId="{429AB265-2CD1-53EA-9CCB-2018361AB099}"/>
          </ac:spMkLst>
        </pc:spChg>
        <pc:spChg chg="mod">
          <ac:chgData name="rahulkumar08945@gmail.com" userId="eaa8108a85f67eff" providerId="LiveId" clId="{54EF1D79-E478-4C67-9EB2-AE56EF51DF03}" dt="2023-06-25T13:23:55.570" v="1654"/>
          <ac:spMkLst>
            <pc:docMk/>
            <pc:sldMk cId="3602388084" sldId="983"/>
            <ac:spMk id="3588" creationId="{BA04C2CF-FDA0-52FE-C6BD-C6ACC51A6B71}"/>
          </ac:spMkLst>
        </pc:spChg>
        <pc:spChg chg="mod">
          <ac:chgData name="rahulkumar08945@gmail.com" userId="eaa8108a85f67eff" providerId="LiveId" clId="{54EF1D79-E478-4C67-9EB2-AE56EF51DF03}" dt="2023-06-25T13:23:55.570" v="1654"/>
          <ac:spMkLst>
            <pc:docMk/>
            <pc:sldMk cId="3602388084" sldId="983"/>
            <ac:spMk id="3589" creationId="{C8E7860F-D5BD-4E7E-66FC-944648413583}"/>
          </ac:spMkLst>
        </pc:spChg>
        <pc:spChg chg="mod">
          <ac:chgData name="rahulkumar08945@gmail.com" userId="eaa8108a85f67eff" providerId="LiveId" clId="{54EF1D79-E478-4C67-9EB2-AE56EF51DF03}" dt="2023-06-25T13:23:55.570" v="1654"/>
          <ac:spMkLst>
            <pc:docMk/>
            <pc:sldMk cId="3602388084" sldId="983"/>
            <ac:spMk id="3590" creationId="{BF45D40A-5A81-4907-38DD-D9424969E565}"/>
          </ac:spMkLst>
        </pc:spChg>
        <pc:spChg chg="mod">
          <ac:chgData name="rahulkumar08945@gmail.com" userId="eaa8108a85f67eff" providerId="LiveId" clId="{54EF1D79-E478-4C67-9EB2-AE56EF51DF03}" dt="2023-06-25T13:23:55.570" v="1654"/>
          <ac:spMkLst>
            <pc:docMk/>
            <pc:sldMk cId="3602388084" sldId="983"/>
            <ac:spMk id="3591" creationId="{13CC9219-834D-3BA5-99D5-AE81F1AE80DA}"/>
          </ac:spMkLst>
        </pc:spChg>
        <pc:spChg chg="mod">
          <ac:chgData name="rahulkumar08945@gmail.com" userId="eaa8108a85f67eff" providerId="LiveId" clId="{54EF1D79-E478-4C67-9EB2-AE56EF51DF03}" dt="2023-06-25T13:23:55.570" v="1654"/>
          <ac:spMkLst>
            <pc:docMk/>
            <pc:sldMk cId="3602388084" sldId="983"/>
            <ac:spMk id="3592" creationId="{64674DDF-7F82-3A43-DA8B-FF95A25403F5}"/>
          </ac:spMkLst>
        </pc:spChg>
        <pc:spChg chg="mod">
          <ac:chgData name="rahulkumar08945@gmail.com" userId="eaa8108a85f67eff" providerId="LiveId" clId="{54EF1D79-E478-4C67-9EB2-AE56EF51DF03}" dt="2023-06-25T13:23:55.570" v="1654"/>
          <ac:spMkLst>
            <pc:docMk/>
            <pc:sldMk cId="3602388084" sldId="983"/>
            <ac:spMk id="3593" creationId="{1E04C1BC-DB8C-AB5E-D9D3-8734F0DAB0AA}"/>
          </ac:spMkLst>
        </pc:spChg>
        <pc:spChg chg="mod">
          <ac:chgData name="rahulkumar08945@gmail.com" userId="eaa8108a85f67eff" providerId="LiveId" clId="{54EF1D79-E478-4C67-9EB2-AE56EF51DF03}" dt="2023-06-25T13:23:55.570" v="1654"/>
          <ac:spMkLst>
            <pc:docMk/>
            <pc:sldMk cId="3602388084" sldId="983"/>
            <ac:spMk id="3594" creationId="{6206A690-640C-FC60-7ED7-8731B1CA9406}"/>
          </ac:spMkLst>
        </pc:spChg>
        <pc:spChg chg="mod">
          <ac:chgData name="rahulkumar08945@gmail.com" userId="eaa8108a85f67eff" providerId="LiveId" clId="{54EF1D79-E478-4C67-9EB2-AE56EF51DF03}" dt="2023-06-25T13:23:55.570" v="1654"/>
          <ac:spMkLst>
            <pc:docMk/>
            <pc:sldMk cId="3602388084" sldId="983"/>
            <ac:spMk id="3595" creationId="{D1C99F74-DF54-C9BB-48D4-77E988697DE2}"/>
          </ac:spMkLst>
        </pc:spChg>
        <pc:spChg chg="mod">
          <ac:chgData name="rahulkumar08945@gmail.com" userId="eaa8108a85f67eff" providerId="LiveId" clId="{54EF1D79-E478-4C67-9EB2-AE56EF51DF03}" dt="2023-06-25T13:23:55.570" v="1654"/>
          <ac:spMkLst>
            <pc:docMk/>
            <pc:sldMk cId="3602388084" sldId="983"/>
            <ac:spMk id="3596" creationId="{1E84DB3F-498B-A2A2-EB11-3E2BA5703523}"/>
          </ac:spMkLst>
        </pc:spChg>
        <pc:spChg chg="mod">
          <ac:chgData name="rahulkumar08945@gmail.com" userId="eaa8108a85f67eff" providerId="LiveId" clId="{54EF1D79-E478-4C67-9EB2-AE56EF51DF03}" dt="2023-06-25T13:23:55.570" v="1654"/>
          <ac:spMkLst>
            <pc:docMk/>
            <pc:sldMk cId="3602388084" sldId="983"/>
            <ac:spMk id="3597" creationId="{6BB531AE-AB88-78FA-9096-0D6003C8291D}"/>
          </ac:spMkLst>
        </pc:spChg>
        <pc:spChg chg="mod">
          <ac:chgData name="rahulkumar08945@gmail.com" userId="eaa8108a85f67eff" providerId="LiveId" clId="{54EF1D79-E478-4C67-9EB2-AE56EF51DF03}" dt="2023-06-25T13:23:55.570" v="1654"/>
          <ac:spMkLst>
            <pc:docMk/>
            <pc:sldMk cId="3602388084" sldId="983"/>
            <ac:spMk id="3598" creationId="{FD80340C-8E16-0EC8-AA32-EE9A0CEE8F22}"/>
          </ac:spMkLst>
        </pc:spChg>
        <pc:spChg chg="mod">
          <ac:chgData name="rahulkumar08945@gmail.com" userId="eaa8108a85f67eff" providerId="LiveId" clId="{54EF1D79-E478-4C67-9EB2-AE56EF51DF03}" dt="2023-06-25T13:23:55.570" v="1654"/>
          <ac:spMkLst>
            <pc:docMk/>
            <pc:sldMk cId="3602388084" sldId="983"/>
            <ac:spMk id="3599" creationId="{7AA7E32F-53F2-0E9B-953C-DAD45784A712}"/>
          </ac:spMkLst>
        </pc:spChg>
        <pc:spChg chg="mod">
          <ac:chgData name="rahulkumar08945@gmail.com" userId="eaa8108a85f67eff" providerId="LiveId" clId="{54EF1D79-E478-4C67-9EB2-AE56EF51DF03}" dt="2023-06-25T13:23:55.570" v="1654"/>
          <ac:spMkLst>
            <pc:docMk/>
            <pc:sldMk cId="3602388084" sldId="983"/>
            <ac:spMk id="3600" creationId="{D875697D-C1F1-C19C-46E3-6843BD6E07D2}"/>
          </ac:spMkLst>
        </pc:spChg>
        <pc:spChg chg="mod">
          <ac:chgData name="rahulkumar08945@gmail.com" userId="eaa8108a85f67eff" providerId="LiveId" clId="{54EF1D79-E478-4C67-9EB2-AE56EF51DF03}" dt="2023-06-25T13:23:55.570" v="1654"/>
          <ac:spMkLst>
            <pc:docMk/>
            <pc:sldMk cId="3602388084" sldId="983"/>
            <ac:spMk id="3601" creationId="{7B0367F6-A484-D792-8DC5-B5D85F85AF20}"/>
          </ac:spMkLst>
        </pc:spChg>
        <pc:spChg chg="mod">
          <ac:chgData name="rahulkumar08945@gmail.com" userId="eaa8108a85f67eff" providerId="LiveId" clId="{54EF1D79-E478-4C67-9EB2-AE56EF51DF03}" dt="2023-06-25T13:23:55.570" v="1654"/>
          <ac:spMkLst>
            <pc:docMk/>
            <pc:sldMk cId="3602388084" sldId="983"/>
            <ac:spMk id="3602" creationId="{CA55E3F4-2849-E212-3D24-7EC70AF69A52}"/>
          </ac:spMkLst>
        </pc:spChg>
        <pc:spChg chg="mod">
          <ac:chgData name="rahulkumar08945@gmail.com" userId="eaa8108a85f67eff" providerId="LiveId" clId="{54EF1D79-E478-4C67-9EB2-AE56EF51DF03}" dt="2023-06-25T13:23:55.570" v="1654"/>
          <ac:spMkLst>
            <pc:docMk/>
            <pc:sldMk cId="3602388084" sldId="983"/>
            <ac:spMk id="3603" creationId="{10842A3C-784A-0270-A298-78C07FC814D4}"/>
          </ac:spMkLst>
        </pc:spChg>
        <pc:spChg chg="mod">
          <ac:chgData name="rahulkumar08945@gmail.com" userId="eaa8108a85f67eff" providerId="LiveId" clId="{54EF1D79-E478-4C67-9EB2-AE56EF51DF03}" dt="2023-06-25T13:23:55.570" v="1654"/>
          <ac:spMkLst>
            <pc:docMk/>
            <pc:sldMk cId="3602388084" sldId="983"/>
            <ac:spMk id="3604" creationId="{F1DA8AAB-0F77-9352-F27F-972EC17EE22B}"/>
          </ac:spMkLst>
        </pc:spChg>
        <pc:spChg chg="mod">
          <ac:chgData name="rahulkumar08945@gmail.com" userId="eaa8108a85f67eff" providerId="LiveId" clId="{54EF1D79-E478-4C67-9EB2-AE56EF51DF03}" dt="2023-06-25T13:23:55.570" v="1654"/>
          <ac:spMkLst>
            <pc:docMk/>
            <pc:sldMk cId="3602388084" sldId="983"/>
            <ac:spMk id="3605" creationId="{7C1BA959-696D-D21D-CD90-F88FDC76B98F}"/>
          </ac:spMkLst>
        </pc:spChg>
        <pc:spChg chg="mod">
          <ac:chgData name="rahulkumar08945@gmail.com" userId="eaa8108a85f67eff" providerId="LiveId" clId="{54EF1D79-E478-4C67-9EB2-AE56EF51DF03}" dt="2023-06-25T13:23:55.570" v="1654"/>
          <ac:spMkLst>
            <pc:docMk/>
            <pc:sldMk cId="3602388084" sldId="983"/>
            <ac:spMk id="3606" creationId="{894BAA03-3728-5548-EF57-0A46642240EE}"/>
          </ac:spMkLst>
        </pc:spChg>
        <pc:spChg chg="mod">
          <ac:chgData name="rahulkumar08945@gmail.com" userId="eaa8108a85f67eff" providerId="LiveId" clId="{54EF1D79-E478-4C67-9EB2-AE56EF51DF03}" dt="2023-06-25T13:23:55.570" v="1654"/>
          <ac:spMkLst>
            <pc:docMk/>
            <pc:sldMk cId="3602388084" sldId="983"/>
            <ac:spMk id="3607" creationId="{C67C7BE0-5F18-65D8-0708-D71E0ADC40A0}"/>
          </ac:spMkLst>
        </pc:spChg>
        <pc:spChg chg="mod">
          <ac:chgData name="rahulkumar08945@gmail.com" userId="eaa8108a85f67eff" providerId="LiveId" clId="{54EF1D79-E478-4C67-9EB2-AE56EF51DF03}" dt="2023-06-25T13:23:55.570" v="1654"/>
          <ac:spMkLst>
            <pc:docMk/>
            <pc:sldMk cId="3602388084" sldId="983"/>
            <ac:spMk id="3608" creationId="{86361F6F-C73C-0CE7-6BC9-90AB975E2270}"/>
          </ac:spMkLst>
        </pc:spChg>
        <pc:spChg chg="mod">
          <ac:chgData name="rahulkumar08945@gmail.com" userId="eaa8108a85f67eff" providerId="LiveId" clId="{54EF1D79-E478-4C67-9EB2-AE56EF51DF03}" dt="2023-06-25T13:23:55.570" v="1654"/>
          <ac:spMkLst>
            <pc:docMk/>
            <pc:sldMk cId="3602388084" sldId="983"/>
            <ac:spMk id="3609" creationId="{92607152-52C0-76D3-5CAE-8744588FA317}"/>
          </ac:spMkLst>
        </pc:spChg>
        <pc:spChg chg="mod">
          <ac:chgData name="rahulkumar08945@gmail.com" userId="eaa8108a85f67eff" providerId="LiveId" clId="{54EF1D79-E478-4C67-9EB2-AE56EF51DF03}" dt="2023-06-25T13:23:55.570" v="1654"/>
          <ac:spMkLst>
            <pc:docMk/>
            <pc:sldMk cId="3602388084" sldId="983"/>
            <ac:spMk id="3610" creationId="{80E5AED9-57AB-E7CE-BFD1-856AA8E9F196}"/>
          </ac:spMkLst>
        </pc:spChg>
        <pc:spChg chg="mod">
          <ac:chgData name="rahulkumar08945@gmail.com" userId="eaa8108a85f67eff" providerId="LiveId" clId="{54EF1D79-E478-4C67-9EB2-AE56EF51DF03}" dt="2023-06-25T13:23:55.570" v="1654"/>
          <ac:spMkLst>
            <pc:docMk/>
            <pc:sldMk cId="3602388084" sldId="983"/>
            <ac:spMk id="3611" creationId="{BF6AB989-B342-686B-013E-9627C9C3B6BB}"/>
          </ac:spMkLst>
        </pc:spChg>
        <pc:spChg chg="mod">
          <ac:chgData name="rahulkumar08945@gmail.com" userId="eaa8108a85f67eff" providerId="LiveId" clId="{54EF1D79-E478-4C67-9EB2-AE56EF51DF03}" dt="2023-06-25T13:23:55.570" v="1654"/>
          <ac:spMkLst>
            <pc:docMk/>
            <pc:sldMk cId="3602388084" sldId="983"/>
            <ac:spMk id="3612" creationId="{15199FE1-25B3-520D-49D9-E22F3167EBE8}"/>
          </ac:spMkLst>
        </pc:spChg>
        <pc:spChg chg="mod">
          <ac:chgData name="rahulkumar08945@gmail.com" userId="eaa8108a85f67eff" providerId="LiveId" clId="{54EF1D79-E478-4C67-9EB2-AE56EF51DF03}" dt="2023-06-25T13:23:55.570" v="1654"/>
          <ac:spMkLst>
            <pc:docMk/>
            <pc:sldMk cId="3602388084" sldId="983"/>
            <ac:spMk id="3613" creationId="{5C6AC593-F0EC-3B8D-0D4A-DE886E77CA73}"/>
          </ac:spMkLst>
        </pc:spChg>
        <pc:spChg chg="mod">
          <ac:chgData name="rahulkumar08945@gmail.com" userId="eaa8108a85f67eff" providerId="LiveId" clId="{54EF1D79-E478-4C67-9EB2-AE56EF51DF03}" dt="2023-06-25T13:23:55.570" v="1654"/>
          <ac:spMkLst>
            <pc:docMk/>
            <pc:sldMk cId="3602388084" sldId="983"/>
            <ac:spMk id="3614" creationId="{4D000DC8-E221-64F7-AE99-B8682236F6AE}"/>
          </ac:spMkLst>
        </pc:spChg>
        <pc:spChg chg="mod">
          <ac:chgData name="rahulkumar08945@gmail.com" userId="eaa8108a85f67eff" providerId="LiveId" clId="{54EF1D79-E478-4C67-9EB2-AE56EF51DF03}" dt="2023-06-25T13:23:55.570" v="1654"/>
          <ac:spMkLst>
            <pc:docMk/>
            <pc:sldMk cId="3602388084" sldId="983"/>
            <ac:spMk id="3615" creationId="{DB4AFE63-1F06-BCCC-0C1A-B2E949FDC65A}"/>
          </ac:spMkLst>
        </pc:spChg>
        <pc:spChg chg="mod">
          <ac:chgData name="rahulkumar08945@gmail.com" userId="eaa8108a85f67eff" providerId="LiveId" clId="{54EF1D79-E478-4C67-9EB2-AE56EF51DF03}" dt="2023-06-25T13:23:55.570" v="1654"/>
          <ac:spMkLst>
            <pc:docMk/>
            <pc:sldMk cId="3602388084" sldId="983"/>
            <ac:spMk id="3616" creationId="{1DB1FA5F-9785-F13B-4A41-ED5F8E4F47CE}"/>
          </ac:spMkLst>
        </pc:spChg>
        <pc:spChg chg="mod">
          <ac:chgData name="rahulkumar08945@gmail.com" userId="eaa8108a85f67eff" providerId="LiveId" clId="{54EF1D79-E478-4C67-9EB2-AE56EF51DF03}" dt="2023-06-25T13:23:55.570" v="1654"/>
          <ac:spMkLst>
            <pc:docMk/>
            <pc:sldMk cId="3602388084" sldId="983"/>
            <ac:spMk id="3617" creationId="{AAED0F2D-D1C6-1306-03A6-86A06BFEB795}"/>
          </ac:spMkLst>
        </pc:spChg>
        <pc:spChg chg="mod">
          <ac:chgData name="rahulkumar08945@gmail.com" userId="eaa8108a85f67eff" providerId="LiveId" clId="{54EF1D79-E478-4C67-9EB2-AE56EF51DF03}" dt="2023-06-25T13:23:55.570" v="1654"/>
          <ac:spMkLst>
            <pc:docMk/>
            <pc:sldMk cId="3602388084" sldId="983"/>
            <ac:spMk id="3618" creationId="{E4FA7CEB-F4D4-2172-4A33-26EC47EC0893}"/>
          </ac:spMkLst>
        </pc:spChg>
        <pc:spChg chg="mod">
          <ac:chgData name="rahulkumar08945@gmail.com" userId="eaa8108a85f67eff" providerId="LiveId" clId="{54EF1D79-E478-4C67-9EB2-AE56EF51DF03}" dt="2023-06-25T13:23:55.570" v="1654"/>
          <ac:spMkLst>
            <pc:docMk/>
            <pc:sldMk cId="3602388084" sldId="983"/>
            <ac:spMk id="3619" creationId="{EF104F8D-86D1-6A16-567B-6FFB86570ABD}"/>
          </ac:spMkLst>
        </pc:spChg>
        <pc:spChg chg="mod">
          <ac:chgData name="rahulkumar08945@gmail.com" userId="eaa8108a85f67eff" providerId="LiveId" clId="{54EF1D79-E478-4C67-9EB2-AE56EF51DF03}" dt="2023-06-25T13:23:55.570" v="1654"/>
          <ac:spMkLst>
            <pc:docMk/>
            <pc:sldMk cId="3602388084" sldId="983"/>
            <ac:spMk id="3620" creationId="{0914DA29-84C6-0F9E-E015-91BC9D83B4EB}"/>
          </ac:spMkLst>
        </pc:spChg>
        <pc:spChg chg="mod">
          <ac:chgData name="rahulkumar08945@gmail.com" userId="eaa8108a85f67eff" providerId="LiveId" clId="{54EF1D79-E478-4C67-9EB2-AE56EF51DF03}" dt="2023-06-25T13:23:55.570" v="1654"/>
          <ac:spMkLst>
            <pc:docMk/>
            <pc:sldMk cId="3602388084" sldId="983"/>
            <ac:spMk id="3621" creationId="{EE5EA220-647A-5259-0C9E-E3217A082D28}"/>
          </ac:spMkLst>
        </pc:spChg>
        <pc:spChg chg="mod">
          <ac:chgData name="rahulkumar08945@gmail.com" userId="eaa8108a85f67eff" providerId="LiveId" clId="{54EF1D79-E478-4C67-9EB2-AE56EF51DF03}" dt="2023-06-25T13:23:55.570" v="1654"/>
          <ac:spMkLst>
            <pc:docMk/>
            <pc:sldMk cId="3602388084" sldId="983"/>
            <ac:spMk id="3622" creationId="{E573EC23-FAEB-3C91-FA60-B6A262A8FE4F}"/>
          </ac:spMkLst>
        </pc:spChg>
        <pc:spChg chg="mod">
          <ac:chgData name="rahulkumar08945@gmail.com" userId="eaa8108a85f67eff" providerId="LiveId" clId="{54EF1D79-E478-4C67-9EB2-AE56EF51DF03}" dt="2023-06-25T13:23:55.570" v="1654"/>
          <ac:spMkLst>
            <pc:docMk/>
            <pc:sldMk cId="3602388084" sldId="983"/>
            <ac:spMk id="3623" creationId="{1528A0CC-3FC9-ADB7-4FE2-A889C2AB3E6F}"/>
          </ac:spMkLst>
        </pc:spChg>
        <pc:spChg chg="mod">
          <ac:chgData name="rahulkumar08945@gmail.com" userId="eaa8108a85f67eff" providerId="LiveId" clId="{54EF1D79-E478-4C67-9EB2-AE56EF51DF03}" dt="2023-06-25T13:23:55.570" v="1654"/>
          <ac:spMkLst>
            <pc:docMk/>
            <pc:sldMk cId="3602388084" sldId="983"/>
            <ac:spMk id="3624" creationId="{9FC7B91A-EAD7-7A8B-F0A9-B7B09BBB0E74}"/>
          </ac:spMkLst>
        </pc:spChg>
        <pc:spChg chg="mod">
          <ac:chgData name="rahulkumar08945@gmail.com" userId="eaa8108a85f67eff" providerId="LiveId" clId="{54EF1D79-E478-4C67-9EB2-AE56EF51DF03}" dt="2023-06-25T13:23:55.570" v="1654"/>
          <ac:spMkLst>
            <pc:docMk/>
            <pc:sldMk cId="3602388084" sldId="983"/>
            <ac:spMk id="3625" creationId="{DF20E536-A499-91C1-F861-8B47CDA9DF98}"/>
          </ac:spMkLst>
        </pc:spChg>
        <pc:spChg chg="mod">
          <ac:chgData name="rahulkumar08945@gmail.com" userId="eaa8108a85f67eff" providerId="LiveId" clId="{54EF1D79-E478-4C67-9EB2-AE56EF51DF03}" dt="2023-06-25T13:23:55.570" v="1654"/>
          <ac:spMkLst>
            <pc:docMk/>
            <pc:sldMk cId="3602388084" sldId="983"/>
            <ac:spMk id="3626" creationId="{07683D1C-8D37-8B01-F839-690FB1FFB980}"/>
          </ac:spMkLst>
        </pc:spChg>
        <pc:spChg chg="mod">
          <ac:chgData name="rahulkumar08945@gmail.com" userId="eaa8108a85f67eff" providerId="LiveId" clId="{54EF1D79-E478-4C67-9EB2-AE56EF51DF03}" dt="2023-06-25T13:23:55.570" v="1654"/>
          <ac:spMkLst>
            <pc:docMk/>
            <pc:sldMk cId="3602388084" sldId="983"/>
            <ac:spMk id="3627" creationId="{9EB1A892-4361-F234-D5FB-11F5A036A94E}"/>
          </ac:spMkLst>
        </pc:spChg>
        <pc:spChg chg="mod">
          <ac:chgData name="rahulkumar08945@gmail.com" userId="eaa8108a85f67eff" providerId="LiveId" clId="{54EF1D79-E478-4C67-9EB2-AE56EF51DF03}" dt="2023-06-25T13:23:55.570" v="1654"/>
          <ac:spMkLst>
            <pc:docMk/>
            <pc:sldMk cId="3602388084" sldId="983"/>
            <ac:spMk id="3628" creationId="{7825E268-7CC3-29D4-B876-B2EFFDFE13BB}"/>
          </ac:spMkLst>
        </pc:spChg>
        <pc:spChg chg="mod">
          <ac:chgData name="rahulkumar08945@gmail.com" userId="eaa8108a85f67eff" providerId="LiveId" clId="{54EF1D79-E478-4C67-9EB2-AE56EF51DF03}" dt="2023-06-25T13:23:55.570" v="1654"/>
          <ac:spMkLst>
            <pc:docMk/>
            <pc:sldMk cId="3602388084" sldId="983"/>
            <ac:spMk id="3629" creationId="{9B6C174D-1F57-50EE-0681-DB1B30BB7A58}"/>
          </ac:spMkLst>
        </pc:spChg>
        <pc:spChg chg="mod">
          <ac:chgData name="rahulkumar08945@gmail.com" userId="eaa8108a85f67eff" providerId="LiveId" clId="{54EF1D79-E478-4C67-9EB2-AE56EF51DF03}" dt="2023-06-25T13:23:55.570" v="1654"/>
          <ac:spMkLst>
            <pc:docMk/>
            <pc:sldMk cId="3602388084" sldId="983"/>
            <ac:spMk id="3630" creationId="{935E8DBA-5269-4514-88B8-3B37FD485D10}"/>
          </ac:spMkLst>
        </pc:spChg>
        <pc:spChg chg="mod">
          <ac:chgData name="rahulkumar08945@gmail.com" userId="eaa8108a85f67eff" providerId="LiveId" clId="{54EF1D79-E478-4C67-9EB2-AE56EF51DF03}" dt="2023-06-25T13:23:55.570" v="1654"/>
          <ac:spMkLst>
            <pc:docMk/>
            <pc:sldMk cId="3602388084" sldId="983"/>
            <ac:spMk id="3631" creationId="{05A73FCC-9CE7-F1F6-8971-96E5CC212AE4}"/>
          </ac:spMkLst>
        </pc:spChg>
        <pc:spChg chg="mod">
          <ac:chgData name="rahulkumar08945@gmail.com" userId="eaa8108a85f67eff" providerId="LiveId" clId="{54EF1D79-E478-4C67-9EB2-AE56EF51DF03}" dt="2023-06-25T13:23:55.570" v="1654"/>
          <ac:spMkLst>
            <pc:docMk/>
            <pc:sldMk cId="3602388084" sldId="983"/>
            <ac:spMk id="3632" creationId="{6921BF65-E30F-F815-D10A-A865070C34C8}"/>
          </ac:spMkLst>
        </pc:spChg>
        <pc:spChg chg="mod">
          <ac:chgData name="rahulkumar08945@gmail.com" userId="eaa8108a85f67eff" providerId="LiveId" clId="{54EF1D79-E478-4C67-9EB2-AE56EF51DF03}" dt="2023-06-25T13:23:55.570" v="1654"/>
          <ac:spMkLst>
            <pc:docMk/>
            <pc:sldMk cId="3602388084" sldId="983"/>
            <ac:spMk id="3633" creationId="{C6762330-5134-18C0-5408-308A6BD1076A}"/>
          </ac:spMkLst>
        </pc:spChg>
        <pc:spChg chg="mod">
          <ac:chgData name="rahulkumar08945@gmail.com" userId="eaa8108a85f67eff" providerId="LiveId" clId="{54EF1D79-E478-4C67-9EB2-AE56EF51DF03}" dt="2023-06-25T13:23:55.570" v="1654"/>
          <ac:spMkLst>
            <pc:docMk/>
            <pc:sldMk cId="3602388084" sldId="983"/>
            <ac:spMk id="3634" creationId="{A621EC98-0B03-E35E-7E2F-CA14DCDA38F6}"/>
          </ac:spMkLst>
        </pc:spChg>
        <pc:spChg chg="mod">
          <ac:chgData name="rahulkumar08945@gmail.com" userId="eaa8108a85f67eff" providerId="LiveId" clId="{54EF1D79-E478-4C67-9EB2-AE56EF51DF03}" dt="2023-06-25T13:23:55.570" v="1654"/>
          <ac:spMkLst>
            <pc:docMk/>
            <pc:sldMk cId="3602388084" sldId="983"/>
            <ac:spMk id="3635" creationId="{F09DBCD3-5555-51ED-6F0E-8106B1C4B0CC}"/>
          </ac:spMkLst>
        </pc:spChg>
        <pc:spChg chg="mod">
          <ac:chgData name="rahulkumar08945@gmail.com" userId="eaa8108a85f67eff" providerId="LiveId" clId="{54EF1D79-E478-4C67-9EB2-AE56EF51DF03}" dt="2023-06-25T13:23:55.570" v="1654"/>
          <ac:spMkLst>
            <pc:docMk/>
            <pc:sldMk cId="3602388084" sldId="983"/>
            <ac:spMk id="3636" creationId="{F8EA5598-09F7-89B9-F5E1-2DD8B55BCE8E}"/>
          </ac:spMkLst>
        </pc:spChg>
        <pc:spChg chg="mod">
          <ac:chgData name="rahulkumar08945@gmail.com" userId="eaa8108a85f67eff" providerId="LiveId" clId="{54EF1D79-E478-4C67-9EB2-AE56EF51DF03}" dt="2023-06-25T13:23:55.570" v="1654"/>
          <ac:spMkLst>
            <pc:docMk/>
            <pc:sldMk cId="3602388084" sldId="983"/>
            <ac:spMk id="3637" creationId="{A583378F-3ABB-A0FD-9D2B-3E520A709689}"/>
          </ac:spMkLst>
        </pc:spChg>
        <pc:spChg chg="mod">
          <ac:chgData name="rahulkumar08945@gmail.com" userId="eaa8108a85f67eff" providerId="LiveId" clId="{54EF1D79-E478-4C67-9EB2-AE56EF51DF03}" dt="2023-06-25T13:23:55.570" v="1654"/>
          <ac:spMkLst>
            <pc:docMk/>
            <pc:sldMk cId="3602388084" sldId="983"/>
            <ac:spMk id="3638" creationId="{CC35C7FB-EE33-3C0D-45E4-84B6FB3D9D59}"/>
          </ac:spMkLst>
        </pc:spChg>
        <pc:spChg chg="mod">
          <ac:chgData name="rahulkumar08945@gmail.com" userId="eaa8108a85f67eff" providerId="LiveId" clId="{54EF1D79-E478-4C67-9EB2-AE56EF51DF03}" dt="2023-06-25T13:23:55.570" v="1654"/>
          <ac:spMkLst>
            <pc:docMk/>
            <pc:sldMk cId="3602388084" sldId="983"/>
            <ac:spMk id="3639" creationId="{9D0FB3D9-5BB8-E767-A3CE-FC79E85384C7}"/>
          </ac:spMkLst>
        </pc:spChg>
        <pc:spChg chg="mod">
          <ac:chgData name="rahulkumar08945@gmail.com" userId="eaa8108a85f67eff" providerId="LiveId" clId="{54EF1D79-E478-4C67-9EB2-AE56EF51DF03}" dt="2023-06-25T13:23:55.570" v="1654"/>
          <ac:spMkLst>
            <pc:docMk/>
            <pc:sldMk cId="3602388084" sldId="983"/>
            <ac:spMk id="3640" creationId="{509ACFBD-90C3-D0CE-C766-E348797E5342}"/>
          </ac:spMkLst>
        </pc:spChg>
        <pc:spChg chg="mod">
          <ac:chgData name="rahulkumar08945@gmail.com" userId="eaa8108a85f67eff" providerId="LiveId" clId="{54EF1D79-E478-4C67-9EB2-AE56EF51DF03}" dt="2023-06-25T13:23:55.570" v="1654"/>
          <ac:spMkLst>
            <pc:docMk/>
            <pc:sldMk cId="3602388084" sldId="983"/>
            <ac:spMk id="3641" creationId="{F364E900-FEE8-2DA3-D063-7E54DD5590C4}"/>
          </ac:spMkLst>
        </pc:spChg>
        <pc:spChg chg="mod">
          <ac:chgData name="rahulkumar08945@gmail.com" userId="eaa8108a85f67eff" providerId="LiveId" clId="{54EF1D79-E478-4C67-9EB2-AE56EF51DF03}" dt="2023-06-25T13:23:55.570" v="1654"/>
          <ac:spMkLst>
            <pc:docMk/>
            <pc:sldMk cId="3602388084" sldId="983"/>
            <ac:spMk id="3642" creationId="{3A78F723-CF43-90C1-3C06-F072A6E9C1BD}"/>
          </ac:spMkLst>
        </pc:spChg>
        <pc:spChg chg="mod">
          <ac:chgData name="rahulkumar08945@gmail.com" userId="eaa8108a85f67eff" providerId="LiveId" clId="{54EF1D79-E478-4C67-9EB2-AE56EF51DF03}" dt="2023-06-25T13:23:55.570" v="1654"/>
          <ac:spMkLst>
            <pc:docMk/>
            <pc:sldMk cId="3602388084" sldId="983"/>
            <ac:spMk id="3643" creationId="{D7D824AB-12A3-F3E5-5B7C-215DA3058724}"/>
          </ac:spMkLst>
        </pc:spChg>
        <pc:spChg chg="mod">
          <ac:chgData name="rahulkumar08945@gmail.com" userId="eaa8108a85f67eff" providerId="LiveId" clId="{54EF1D79-E478-4C67-9EB2-AE56EF51DF03}" dt="2023-06-25T13:23:55.570" v="1654"/>
          <ac:spMkLst>
            <pc:docMk/>
            <pc:sldMk cId="3602388084" sldId="983"/>
            <ac:spMk id="3644" creationId="{AAA0665F-60C6-CFAA-4B01-F966E7718CD6}"/>
          </ac:spMkLst>
        </pc:spChg>
        <pc:spChg chg="mod">
          <ac:chgData name="rahulkumar08945@gmail.com" userId="eaa8108a85f67eff" providerId="LiveId" clId="{54EF1D79-E478-4C67-9EB2-AE56EF51DF03}" dt="2023-06-25T13:23:55.570" v="1654"/>
          <ac:spMkLst>
            <pc:docMk/>
            <pc:sldMk cId="3602388084" sldId="983"/>
            <ac:spMk id="3645" creationId="{B8BB81DB-040E-7F19-8B2A-88FC744C3279}"/>
          </ac:spMkLst>
        </pc:spChg>
        <pc:spChg chg="mod">
          <ac:chgData name="rahulkumar08945@gmail.com" userId="eaa8108a85f67eff" providerId="LiveId" clId="{54EF1D79-E478-4C67-9EB2-AE56EF51DF03}" dt="2023-06-25T13:23:55.570" v="1654"/>
          <ac:spMkLst>
            <pc:docMk/>
            <pc:sldMk cId="3602388084" sldId="983"/>
            <ac:spMk id="3646" creationId="{2E699A4E-ABF4-CC6F-86F9-39127EBE4C65}"/>
          </ac:spMkLst>
        </pc:spChg>
        <pc:spChg chg="mod">
          <ac:chgData name="rahulkumar08945@gmail.com" userId="eaa8108a85f67eff" providerId="LiveId" clId="{54EF1D79-E478-4C67-9EB2-AE56EF51DF03}" dt="2023-06-25T13:23:55.570" v="1654"/>
          <ac:spMkLst>
            <pc:docMk/>
            <pc:sldMk cId="3602388084" sldId="983"/>
            <ac:spMk id="3647" creationId="{747DF818-40A1-1793-FAB7-06A01B5CE03A}"/>
          </ac:spMkLst>
        </pc:spChg>
        <pc:spChg chg="mod">
          <ac:chgData name="rahulkumar08945@gmail.com" userId="eaa8108a85f67eff" providerId="LiveId" clId="{54EF1D79-E478-4C67-9EB2-AE56EF51DF03}" dt="2023-06-25T13:23:55.570" v="1654"/>
          <ac:spMkLst>
            <pc:docMk/>
            <pc:sldMk cId="3602388084" sldId="983"/>
            <ac:spMk id="3648" creationId="{81F540A1-AC2E-A2AE-C452-4FD228850EFB}"/>
          </ac:spMkLst>
        </pc:spChg>
        <pc:spChg chg="mod">
          <ac:chgData name="rahulkumar08945@gmail.com" userId="eaa8108a85f67eff" providerId="LiveId" clId="{54EF1D79-E478-4C67-9EB2-AE56EF51DF03}" dt="2023-06-25T13:23:55.570" v="1654"/>
          <ac:spMkLst>
            <pc:docMk/>
            <pc:sldMk cId="3602388084" sldId="983"/>
            <ac:spMk id="3649" creationId="{6E34EA93-EC9A-AD4A-F5BA-868E6104FB7C}"/>
          </ac:spMkLst>
        </pc:spChg>
        <pc:spChg chg="mod">
          <ac:chgData name="rahulkumar08945@gmail.com" userId="eaa8108a85f67eff" providerId="LiveId" clId="{54EF1D79-E478-4C67-9EB2-AE56EF51DF03}" dt="2023-06-25T13:23:55.570" v="1654"/>
          <ac:spMkLst>
            <pc:docMk/>
            <pc:sldMk cId="3602388084" sldId="983"/>
            <ac:spMk id="3650" creationId="{D7B9D286-5D4E-D436-8649-630A9E804AB7}"/>
          </ac:spMkLst>
        </pc:spChg>
        <pc:spChg chg="mod">
          <ac:chgData name="rahulkumar08945@gmail.com" userId="eaa8108a85f67eff" providerId="LiveId" clId="{54EF1D79-E478-4C67-9EB2-AE56EF51DF03}" dt="2023-06-25T13:23:55.570" v="1654"/>
          <ac:spMkLst>
            <pc:docMk/>
            <pc:sldMk cId="3602388084" sldId="983"/>
            <ac:spMk id="3651" creationId="{18E97B3F-396B-8765-F388-D9A88E268B1F}"/>
          </ac:spMkLst>
        </pc:spChg>
        <pc:spChg chg="mod">
          <ac:chgData name="rahulkumar08945@gmail.com" userId="eaa8108a85f67eff" providerId="LiveId" clId="{54EF1D79-E478-4C67-9EB2-AE56EF51DF03}" dt="2023-06-25T13:23:55.570" v="1654"/>
          <ac:spMkLst>
            <pc:docMk/>
            <pc:sldMk cId="3602388084" sldId="983"/>
            <ac:spMk id="3652" creationId="{7E987CCA-B157-9CA9-8ADD-6750467A098D}"/>
          </ac:spMkLst>
        </pc:spChg>
        <pc:spChg chg="mod">
          <ac:chgData name="rahulkumar08945@gmail.com" userId="eaa8108a85f67eff" providerId="LiveId" clId="{54EF1D79-E478-4C67-9EB2-AE56EF51DF03}" dt="2023-06-25T13:23:55.570" v="1654"/>
          <ac:spMkLst>
            <pc:docMk/>
            <pc:sldMk cId="3602388084" sldId="983"/>
            <ac:spMk id="3653" creationId="{51386B55-AAEC-7429-81DF-7C3FC5479DED}"/>
          </ac:spMkLst>
        </pc:spChg>
        <pc:spChg chg="mod">
          <ac:chgData name="rahulkumar08945@gmail.com" userId="eaa8108a85f67eff" providerId="LiveId" clId="{54EF1D79-E478-4C67-9EB2-AE56EF51DF03}" dt="2023-06-25T13:23:55.570" v="1654"/>
          <ac:spMkLst>
            <pc:docMk/>
            <pc:sldMk cId="3602388084" sldId="983"/>
            <ac:spMk id="3654" creationId="{22F55105-7507-D8B9-3A7A-01230A490719}"/>
          </ac:spMkLst>
        </pc:spChg>
        <pc:spChg chg="mod">
          <ac:chgData name="rahulkumar08945@gmail.com" userId="eaa8108a85f67eff" providerId="LiveId" clId="{54EF1D79-E478-4C67-9EB2-AE56EF51DF03}" dt="2023-06-25T13:23:55.570" v="1654"/>
          <ac:spMkLst>
            <pc:docMk/>
            <pc:sldMk cId="3602388084" sldId="983"/>
            <ac:spMk id="3655" creationId="{E5A398A7-5DC3-72E3-EB8A-19FEA8404F9C}"/>
          </ac:spMkLst>
        </pc:spChg>
        <pc:spChg chg="mod">
          <ac:chgData name="rahulkumar08945@gmail.com" userId="eaa8108a85f67eff" providerId="LiveId" clId="{54EF1D79-E478-4C67-9EB2-AE56EF51DF03}" dt="2023-06-25T13:23:55.570" v="1654"/>
          <ac:spMkLst>
            <pc:docMk/>
            <pc:sldMk cId="3602388084" sldId="983"/>
            <ac:spMk id="3656" creationId="{8E1A4D4A-31E7-C81D-E99C-FDD34C3E799D}"/>
          </ac:spMkLst>
        </pc:spChg>
        <pc:spChg chg="mod">
          <ac:chgData name="rahulkumar08945@gmail.com" userId="eaa8108a85f67eff" providerId="LiveId" clId="{54EF1D79-E478-4C67-9EB2-AE56EF51DF03}" dt="2023-06-25T13:23:55.570" v="1654"/>
          <ac:spMkLst>
            <pc:docMk/>
            <pc:sldMk cId="3602388084" sldId="983"/>
            <ac:spMk id="3657" creationId="{F01449B8-8480-0C52-C874-104F314B4E96}"/>
          </ac:spMkLst>
        </pc:spChg>
        <pc:spChg chg="mod">
          <ac:chgData name="rahulkumar08945@gmail.com" userId="eaa8108a85f67eff" providerId="LiveId" clId="{54EF1D79-E478-4C67-9EB2-AE56EF51DF03}" dt="2023-06-25T13:23:55.570" v="1654"/>
          <ac:spMkLst>
            <pc:docMk/>
            <pc:sldMk cId="3602388084" sldId="983"/>
            <ac:spMk id="3658" creationId="{E13132C8-C11E-E548-5828-64F3CEDFA6DC}"/>
          </ac:spMkLst>
        </pc:spChg>
        <pc:spChg chg="mod">
          <ac:chgData name="rahulkumar08945@gmail.com" userId="eaa8108a85f67eff" providerId="LiveId" clId="{54EF1D79-E478-4C67-9EB2-AE56EF51DF03}" dt="2023-06-25T13:23:55.570" v="1654"/>
          <ac:spMkLst>
            <pc:docMk/>
            <pc:sldMk cId="3602388084" sldId="983"/>
            <ac:spMk id="3659" creationId="{9855A92D-418A-B8FE-51CE-0785EBEA53AA}"/>
          </ac:spMkLst>
        </pc:spChg>
        <pc:spChg chg="mod">
          <ac:chgData name="rahulkumar08945@gmail.com" userId="eaa8108a85f67eff" providerId="LiveId" clId="{54EF1D79-E478-4C67-9EB2-AE56EF51DF03}" dt="2023-06-25T13:23:55.570" v="1654"/>
          <ac:spMkLst>
            <pc:docMk/>
            <pc:sldMk cId="3602388084" sldId="983"/>
            <ac:spMk id="3660" creationId="{3F00B864-FBD7-3CAB-9261-3C006F119EBB}"/>
          </ac:spMkLst>
        </pc:spChg>
        <pc:spChg chg="mod">
          <ac:chgData name="rahulkumar08945@gmail.com" userId="eaa8108a85f67eff" providerId="LiveId" clId="{54EF1D79-E478-4C67-9EB2-AE56EF51DF03}" dt="2023-06-25T13:23:55.570" v="1654"/>
          <ac:spMkLst>
            <pc:docMk/>
            <pc:sldMk cId="3602388084" sldId="983"/>
            <ac:spMk id="3661" creationId="{730E27C1-9692-1B03-5420-F528BA427F6B}"/>
          </ac:spMkLst>
        </pc:spChg>
        <pc:spChg chg="mod">
          <ac:chgData name="rahulkumar08945@gmail.com" userId="eaa8108a85f67eff" providerId="LiveId" clId="{54EF1D79-E478-4C67-9EB2-AE56EF51DF03}" dt="2023-06-25T13:23:55.570" v="1654"/>
          <ac:spMkLst>
            <pc:docMk/>
            <pc:sldMk cId="3602388084" sldId="983"/>
            <ac:spMk id="3662" creationId="{32378324-4722-167A-61AC-865F150A2E37}"/>
          </ac:spMkLst>
        </pc:spChg>
        <pc:spChg chg="mod">
          <ac:chgData name="rahulkumar08945@gmail.com" userId="eaa8108a85f67eff" providerId="LiveId" clId="{54EF1D79-E478-4C67-9EB2-AE56EF51DF03}" dt="2023-06-25T13:23:55.570" v="1654"/>
          <ac:spMkLst>
            <pc:docMk/>
            <pc:sldMk cId="3602388084" sldId="983"/>
            <ac:spMk id="3663" creationId="{F23F8B28-5649-7483-5BEA-D3E28C3A1803}"/>
          </ac:spMkLst>
        </pc:spChg>
        <pc:spChg chg="mod">
          <ac:chgData name="rahulkumar08945@gmail.com" userId="eaa8108a85f67eff" providerId="LiveId" clId="{54EF1D79-E478-4C67-9EB2-AE56EF51DF03}" dt="2023-06-25T13:23:55.570" v="1654"/>
          <ac:spMkLst>
            <pc:docMk/>
            <pc:sldMk cId="3602388084" sldId="983"/>
            <ac:spMk id="3664" creationId="{E97AC469-BAF2-1BF4-FAC3-C8013B66059C}"/>
          </ac:spMkLst>
        </pc:spChg>
        <pc:spChg chg="mod">
          <ac:chgData name="rahulkumar08945@gmail.com" userId="eaa8108a85f67eff" providerId="LiveId" clId="{54EF1D79-E478-4C67-9EB2-AE56EF51DF03}" dt="2023-06-25T13:23:55.570" v="1654"/>
          <ac:spMkLst>
            <pc:docMk/>
            <pc:sldMk cId="3602388084" sldId="983"/>
            <ac:spMk id="3665" creationId="{99C54F7C-7E60-5245-717C-54CB486A70A0}"/>
          </ac:spMkLst>
        </pc:spChg>
        <pc:spChg chg="mod">
          <ac:chgData name="rahulkumar08945@gmail.com" userId="eaa8108a85f67eff" providerId="LiveId" clId="{54EF1D79-E478-4C67-9EB2-AE56EF51DF03}" dt="2023-06-25T13:23:55.570" v="1654"/>
          <ac:spMkLst>
            <pc:docMk/>
            <pc:sldMk cId="3602388084" sldId="983"/>
            <ac:spMk id="3666" creationId="{A0981710-5082-17CF-DF14-540393DD71DC}"/>
          </ac:spMkLst>
        </pc:spChg>
        <pc:spChg chg="mod">
          <ac:chgData name="rahulkumar08945@gmail.com" userId="eaa8108a85f67eff" providerId="LiveId" clId="{54EF1D79-E478-4C67-9EB2-AE56EF51DF03}" dt="2023-06-25T13:23:55.570" v="1654"/>
          <ac:spMkLst>
            <pc:docMk/>
            <pc:sldMk cId="3602388084" sldId="983"/>
            <ac:spMk id="3667" creationId="{525881FF-3732-CBE1-7AA0-D8EE1A272F31}"/>
          </ac:spMkLst>
        </pc:spChg>
        <pc:spChg chg="mod">
          <ac:chgData name="rahulkumar08945@gmail.com" userId="eaa8108a85f67eff" providerId="LiveId" clId="{54EF1D79-E478-4C67-9EB2-AE56EF51DF03}" dt="2023-06-25T13:23:55.570" v="1654"/>
          <ac:spMkLst>
            <pc:docMk/>
            <pc:sldMk cId="3602388084" sldId="983"/>
            <ac:spMk id="3668" creationId="{2E6D584E-1770-DD24-B2B7-CD80F8A614DB}"/>
          </ac:spMkLst>
        </pc:spChg>
        <pc:spChg chg="mod">
          <ac:chgData name="rahulkumar08945@gmail.com" userId="eaa8108a85f67eff" providerId="LiveId" clId="{54EF1D79-E478-4C67-9EB2-AE56EF51DF03}" dt="2023-06-25T13:23:55.570" v="1654"/>
          <ac:spMkLst>
            <pc:docMk/>
            <pc:sldMk cId="3602388084" sldId="983"/>
            <ac:spMk id="3669" creationId="{52CB7A82-4124-878A-D459-0C7E1A0DCC3D}"/>
          </ac:spMkLst>
        </pc:spChg>
        <pc:spChg chg="mod">
          <ac:chgData name="rahulkumar08945@gmail.com" userId="eaa8108a85f67eff" providerId="LiveId" clId="{54EF1D79-E478-4C67-9EB2-AE56EF51DF03}" dt="2023-06-25T13:23:55.570" v="1654"/>
          <ac:spMkLst>
            <pc:docMk/>
            <pc:sldMk cId="3602388084" sldId="983"/>
            <ac:spMk id="3670" creationId="{775598D1-9147-F7EE-9C07-EE90C2B38092}"/>
          </ac:spMkLst>
        </pc:spChg>
        <pc:spChg chg="mod">
          <ac:chgData name="rahulkumar08945@gmail.com" userId="eaa8108a85f67eff" providerId="LiveId" clId="{54EF1D79-E478-4C67-9EB2-AE56EF51DF03}" dt="2023-06-25T13:23:55.570" v="1654"/>
          <ac:spMkLst>
            <pc:docMk/>
            <pc:sldMk cId="3602388084" sldId="983"/>
            <ac:spMk id="3671" creationId="{565DCF55-7C55-1E53-79E2-DCC91C75926B}"/>
          </ac:spMkLst>
        </pc:spChg>
        <pc:spChg chg="mod">
          <ac:chgData name="rahulkumar08945@gmail.com" userId="eaa8108a85f67eff" providerId="LiveId" clId="{54EF1D79-E478-4C67-9EB2-AE56EF51DF03}" dt="2023-06-25T13:23:55.570" v="1654"/>
          <ac:spMkLst>
            <pc:docMk/>
            <pc:sldMk cId="3602388084" sldId="983"/>
            <ac:spMk id="3672" creationId="{A77F73F3-42BD-8EFF-E002-0535C395E2A4}"/>
          </ac:spMkLst>
        </pc:spChg>
        <pc:spChg chg="mod">
          <ac:chgData name="rahulkumar08945@gmail.com" userId="eaa8108a85f67eff" providerId="LiveId" clId="{54EF1D79-E478-4C67-9EB2-AE56EF51DF03}" dt="2023-06-25T13:23:55.570" v="1654"/>
          <ac:spMkLst>
            <pc:docMk/>
            <pc:sldMk cId="3602388084" sldId="983"/>
            <ac:spMk id="3673" creationId="{5F3026DE-6555-F105-9492-C13EBAECC74F}"/>
          </ac:spMkLst>
        </pc:spChg>
        <pc:spChg chg="mod">
          <ac:chgData name="rahulkumar08945@gmail.com" userId="eaa8108a85f67eff" providerId="LiveId" clId="{54EF1D79-E478-4C67-9EB2-AE56EF51DF03}" dt="2023-06-25T13:23:55.570" v="1654"/>
          <ac:spMkLst>
            <pc:docMk/>
            <pc:sldMk cId="3602388084" sldId="983"/>
            <ac:spMk id="3674" creationId="{8CC7E15A-8934-0ECD-D4BB-50904334304A}"/>
          </ac:spMkLst>
        </pc:spChg>
        <pc:spChg chg="mod">
          <ac:chgData name="rahulkumar08945@gmail.com" userId="eaa8108a85f67eff" providerId="LiveId" clId="{54EF1D79-E478-4C67-9EB2-AE56EF51DF03}" dt="2023-06-25T13:23:55.570" v="1654"/>
          <ac:spMkLst>
            <pc:docMk/>
            <pc:sldMk cId="3602388084" sldId="983"/>
            <ac:spMk id="3675" creationId="{E377E2A9-AE37-DC28-9B77-C8A554260DEB}"/>
          </ac:spMkLst>
        </pc:spChg>
        <pc:spChg chg="mod">
          <ac:chgData name="rahulkumar08945@gmail.com" userId="eaa8108a85f67eff" providerId="LiveId" clId="{54EF1D79-E478-4C67-9EB2-AE56EF51DF03}" dt="2023-06-25T13:23:55.570" v="1654"/>
          <ac:spMkLst>
            <pc:docMk/>
            <pc:sldMk cId="3602388084" sldId="983"/>
            <ac:spMk id="3676" creationId="{2B5E8E55-EFA8-B4D6-13C9-AEF0D39B87AD}"/>
          </ac:spMkLst>
        </pc:spChg>
        <pc:spChg chg="mod">
          <ac:chgData name="rahulkumar08945@gmail.com" userId="eaa8108a85f67eff" providerId="LiveId" clId="{54EF1D79-E478-4C67-9EB2-AE56EF51DF03}" dt="2023-06-25T13:23:55.570" v="1654"/>
          <ac:spMkLst>
            <pc:docMk/>
            <pc:sldMk cId="3602388084" sldId="983"/>
            <ac:spMk id="3677" creationId="{DE4A1BF6-1BAC-3A21-87C8-27E5E165678D}"/>
          </ac:spMkLst>
        </pc:spChg>
        <pc:spChg chg="mod">
          <ac:chgData name="rahulkumar08945@gmail.com" userId="eaa8108a85f67eff" providerId="LiveId" clId="{54EF1D79-E478-4C67-9EB2-AE56EF51DF03}" dt="2023-06-25T13:23:55.570" v="1654"/>
          <ac:spMkLst>
            <pc:docMk/>
            <pc:sldMk cId="3602388084" sldId="983"/>
            <ac:spMk id="3678" creationId="{B9E6765A-F6F2-8BB2-93CB-A8B442C856F7}"/>
          </ac:spMkLst>
        </pc:spChg>
        <pc:spChg chg="mod">
          <ac:chgData name="rahulkumar08945@gmail.com" userId="eaa8108a85f67eff" providerId="LiveId" clId="{54EF1D79-E478-4C67-9EB2-AE56EF51DF03}" dt="2023-06-25T13:23:55.570" v="1654"/>
          <ac:spMkLst>
            <pc:docMk/>
            <pc:sldMk cId="3602388084" sldId="983"/>
            <ac:spMk id="3679" creationId="{4268F6ED-9575-FF3B-F11B-4F574D112F5B}"/>
          </ac:spMkLst>
        </pc:spChg>
        <pc:spChg chg="mod">
          <ac:chgData name="rahulkumar08945@gmail.com" userId="eaa8108a85f67eff" providerId="LiveId" clId="{54EF1D79-E478-4C67-9EB2-AE56EF51DF03}" dt="2023-06-25T13:23:55.570" v="1654"/>
          <ac:spMkLst>
            <pc:docMk/>
            <pc:sldMk cId="3602388084" sldId="983"/>
            <ac:spMk id="3680" creationId="{7FAB28DA-F588-EA11-3F3D-B99FA8D22A55}"/>
          </ac:spMkLst>
        </pc:spChg>
        <pc:spChg chg="mod">
          <ac:chgData name="rahulkumar08945@gmail.com" userId="eaa8108a85f67eff" providerId="LiveId" clId="{54EF1D79-E478-4C67-9EB2-AE56EF51DF03}" dt="2023-06-25T13:23:55.570" v="1654"/>
          <ac:spMkLst>
            <pc:docMk/>
            <pc:sldMk cId="3602388084" sldId="983"/>
            <ac:spMk id="3681" creationId="{77E65A65-9D72-2610-C84E-58F6E07E2CDD}"/>
          </ac:spMkLst>
        </pc:spChg>
        <pc:spChg chg="mod">
          <ac:chgData name="rahulkumar08945@gmail.com" userId="eaa8108a85f67eff" providerId="LiveId" clId="{54EF1D79-E478-4C67-9EB2-AE56EF51DF03}" dt="2023-06-25T13:23:55.570" v="1654"/>
          <ac:spMkLst>
            <pc:docMk/>
            <pc:sldMk cId="3602388084" sldId="983"/>
            <ac:spMk id="3682" creationId="{D4F203B2-E415-3BE2-3816-31EF0B7EAF1F}"/>
          </ac:spMkLst>
        </pc:spChg>
        <pc:spChg chg="mod">
          <ac:chgData name="rahulkumar08945@gmail.com" userId="eaa8108a85f67eff" providerId="LiveId" clId="{54EF1D79-E478-4C67-9EB2-AE56EF51DF03}" dt="2023-06-25T13:23:55.570" v="1654"/>
          <ac:spMkLst>
            <pc:docMk/>
            <pc:sldMk cId="3602388084" sldId="983"/>
            <ac:spMk id="3683" creationId="{6705876C-898A-480F-B069-16BDA17CEA1F}"/>
          </ac:spMkLst>
        </pc:spChg>
        <pc:spChg chg="mod">
          <ac:chgData name="rahulkumar08945@gmail.com" userId="eaa8108a85f67eff" providerId="LiveId" clId="{54EF1D79-E478-4C67-9EB2-AE56EF51DF03}" dt="2023-06-25T13:23:55.570" v="1654"/>
          <ac:spMkLst>
            <pc:docMk/>
            <pc:sldMk cId="3602388084" sldId="983"/>
            <ac:spMk id="3684" creationId="{501BFB94-5EFB-92CB-A24F-5B14B53F8D7F}"/>
          </ac:spMkLst>
        </pc:spChg>
        <pc:spChg chg="mod">
          <ac:chgData name="rahulkumar08945@gmail.com" userId="eaa8108a85f67eff" providerId="LiveId" clId="{54EF1D79-E478-4C67-9EB2-AE56EF51DF03}" dt="2023-06-25T13:23:55.570" v="1654"/>
          <ac:spMkLst>
            <pc:docMk/>
            <pc:sldMk cId="3602388084" sldId="983"/>
            <ac:spMk id="3685" creationId="{9CD94378-1955-447D-2F6C-3A7C6F918337}"/>
          </ac:spMkLst>
        </pc:spChg>
        <pc:spChg chg="mod">
          <ac:chgData name="rahulkumar08945@gmail.com" userId="eaa8108a85f67eff" providerId="LiveId" clId="{54EF1D79-E478-4C67-9EB2-AE56EF51DF03}" dt="2023-06-25T13:23:55.570" v="1654"/>
          <ac:spMkLst>
            <pc:docMk/>
            <pc:sldMk cId="3602388084" sldId="983"/>
            <ac:spMk id="3686" creationId="{0B4B5A43-DC69-4D59-5EDD-2D73B048EED0}"/>
          </ac:spMkLst>
        </pc:spChg>
        <pc:spChg chg="mod">
          <ac:chgData name="rahulkumar08945@gmail.com" userId="eaa8108a85f67eff" providerId="LiveId" clId="{54EF1D79-E478-4C67-9EB2-AE56EF51DF03}" dt="2023-06-25T13:23:55.570" v="1654"/>
          <ac:spMkLst>
            <pc:docMk/>
            <pc:sldMk cId="3602388084" sldId="983"/>
            <ac:spMk id="3687" creationId="{63973239-C47F-561B-6CD1-5EC50F42AF34}"/>
          </ac:spMkLst>
        </pc:spChg>
        <pc:spChg chg="mod">
          <ac:chgData name="rahulkumar08945@gmail.com" userId="eaa8108a85f67eff" providerId="LiveId" clId="{54EF1D79-E478-4C67-9EB2-AE56EF51DF03}" dt="2023-06-25T13:23:55.570" v="1654"/>
          <ac:spMkLst>
            <pc:docMk/>
            <pc:sldMk cId="3602388084" sldId="983"/>
            <ac:spMk id="3688" creationId="{B76CECAB-B492-03F7-5512-E5A6708E67BD}"/>
          </ac:spMkLst>
        </pc:spChg>
        <pc:spChg chg="mod">
          <ac:chgData name="rahulkumar08945@gmail.com" userId="eaa8108a85f67eff" providerId="LiveId" clId="{54EF1D79-E478-4C67-9EB2-AE56EF51DF03}" dt="2023-06-25T13:23:55.570" v="1654"/>
          <ac:spMkLst>
            <pc:docMk/>
            <pc:sldMk cId="3602388084" sldId="983"/>
            <ac:spMk id="3689" creationId="{90A89C79-50BA-208E-F99E-1B3F0DF2F9D4}"/>
          </ac:spMkLst>
        </pc:spChg>
        <pc:spChg chg="mod">
          <ac:chgData name="rahulkumar08945@gmail.com" userId="eaa8108a85f67eff" providerId="LiveId" clId="{54EF1D79-E478-4C67-9EB2-AE56EF51DF03}" dt="2023-06-25T13:23:55.570" v="1654"/>
          <ac:spMkLst>
            <pc:docMk/>
            <pc:sldMk cId="3602388084" sldId="983"/>
            <ac:spMk id="3690" creationId="{29735B62-6C80-89AB-D170-F6C561445826}"/>
          </ac:spMkLst>
        </pc:spChg>
        <pc:spChg chg="mod">
          <ac:chgData name="rahulkumar08945@gmail.com" userId="eaa8108a85f67eff" providerId="LiveId" clId="{54EF1D79-E478-4C67-9EB2-AE56EF51DF03}" dt="2023-06-25T13:23:55.570" v="1654"/>
          <ac:spMkLst>
            <pc:docMk/>
            <pc:sldMk cId="3602388084" sldId="983"/>
            <ac:spMk id="3691" creationId="{E2344E73-E693-5B2B-993A-E96BD6262578}"/>
          </ac:spMkLst>
        </pc:spChg>
        <pc:spChg chg="mod">
          <ac:chgData name="rahulkumar08945@gmail.com" userId="eaa8108a85f67eff" providerId="LiveId" clId="{54EF1D79-E478-4C67-9EB2-AE56EF51DF03}" dt="2023-06-25T13:23:55.570" v="1654"/>
          <ac:spMkLst>
            <pc:docMk/>
            <pc:sldMk cId="3602388084" sldId="983"/>
            <ac:spMk id="3692" creationId="{7B18FCC8-AB70-962C-0E8A-CBFE32067515}"/>
          </ac:spMkLst>
        </pc:spChg>
        <pc:spChg chg="mod">
          <ac:chgData name="rahulkumar08945@gmail.com" userId="eaa8108a85f67eff" providerId="LiveId" clId="{54EF1D79-E478-4C67-9EB2-AE56EF51DF03}" dt="2023-06-25T13:23:55.570" v="1654"/>
          <ac:spMkLst>
            <pc:docMk/>
            <pc:sldMk cId="3602388084" sldId="983"/>
            <ac:spMk id="3693" creationId="{ACB42783-2FC7-7812-FB73-5083CA0877F4}"/>
          </ac:spMkLst>
        </pc:spChg>
        <pc:spChg chg="mod">
          <ac:chgData name="rahulkumar08945@gmail.com" userId="eaa8108a85f67eff" providerId="LiveId" clId="{54EF1D79-E478-4C67-9EB2-AE56EF51DF03}" dt="2023-06-25T13:23:55.570" v="1654"/>
          <ac:spMkLst>
            <pc:docMk/>
            <pc:sldMk cId="3602388084" sldId="983"/>
            <ac:spMk id="3694" creationId="{700CBD8E-142B-D434-B0AD-EC5B2D76B18F}"/>
          </ac:spMkLst>
        </pc:spChg>
        <pc:spChg chg="mod">
          <ac:chgData name="rahulkumar08945@gmail.com" userId="eaa8108a85f67eff" providerId="LiveId" clId="{54EF1D79-E478-4C67-9EB2-AE56EF51DF03}" dt="2023-06-25T13:23:55.570" v="1654"/>
          <ac:spMkLst>
            <pc:docMk/>
            <pc:sldMk cId="3602388084" sldId="983"/>
            <ac:spMk id="3695" creationId="{38550227-3F92-ECAF-DF39-70110ED28C6A}"/>
          </ac:spMkLst>
        </pc:spChg>
        <pc:spChg chg="mod">
          <ac:chgData name="rahulkumar08945@gmail.com" userId="eaa8108a85f67eff" providerId="LiveId" clId="{54EF1D79-E478-4C67-9EB2-AE56EF51DF03}" dt="2023-06-25T13:23:55.570" v="1654"/>
          <ac:spMkLst>
            <pc:docMk/>
            <pc:sldMk cId="3602388084" sldId="983"/>
            <ac:spMk id="3696" creationId="{10130D42-F3F4-E74B-609A-4BC8E08F64D5}"/>
          </ac:spMkLst>
        </pc:spChg>
        <pc:spChg chg="mod">
          <ac:chgData name="rahulkumar08945@gmail.com" userId="eaa8108a85f67eff" providerId="LiveId" clId="{54EF1D79-E478-4C67-9EB2-AE56EF51DF03}" dt="2023-06-25T13:23:55.570" v="1654"/>
          <ac:spMkLst>
            <pc:docMk/>
            <pc:sldMk cId="3602388084" sldId="983"/>
            <ac:spMk id="3697" creationId="{1BAC5DDC-111C-9162-0E0E-B2CAEB50F114}"/>
          </ac:spMkLst>
        </pc:spChg>
        <pc:spChg chg="mod">
          <ac:chgData name="rahulkumar08945@gmail.com" userId="eaa8108a85f67eff" providerId="LiveId" clId="{54EF1D79-E478-4C67-9EB2-AE56EF51DF03}" dt="2023-06-25T13:23:55.570" v="1654"/>
          <ac:spMkLst>
            <pc:docMk/>
            <pc:sldMk cId="3602388084" sldId="983"/>
            <ac:spMk id="3698" creationId="{3718AC5D-2D38-6544-F61A-62A4BDC014D8}"/>
          </ac:spMkLst>
        </pc:spChg>
        <pc:spChg chg="mod">
          <ac:chgData name="rahulkumar08945@gmail.com" userId="eaa8108a85f67eff" providerId="LiveId" clId="{54EF1D79-E478-4C67-9EB2-AE56EF51DF03}" dt="2023-06-25T13:23:55.570" v="1654"/>
          <ac:spMkLst>
            <pc:docMk/>
            <pc:sldMk cId="3602388084" sldId="983"/>
            <ac:spMk id="3699" creationId="{6368EFF7-AD32-E8B9-5478-823CB81C3067}"/>
          </ac:spMkLst>
        </pc:spChg>
        <pc:spChg chg="mod">
          <ac:chgData name="rahulkumar08945@gmail.com" userId="eaa8108a85f67eff" providerId="LiveId" clId="{54EF1D79-E478-4C67-9EB2-AE56EF51DF03}" dt="2023-06-25T13:23:55.570" v="1654"/>
          <ac:spMkLst>
            <pc:docMk/>
            <pc:sldMk cId="3602388084" sldId="983"/>
            <ac:spMk id="3700" creationId="{18A2513B-BDDD-5803-C4A5-D0D4E31F7964}"/>
          </ac:spMkLst>
        </pc:spChg>
        <pc:spChg chg="mod">
          <ac:chgData name="rahulkumar08945@gmail.com" userId="eaa8108a85f67eff" providerId="LiveId" clId="{54EF1D79-E478-4C67-9EB2-AE56EF51DF03}" dt="2023-06-25T13:23:55.570" v="1654"/>
          <ac:spMkLst>
            <pc:docMk/>
            <pc:sldMk cId="3602388084" sldId="983"/>
            <ac:spMk id="3701" creationId="{92AEE8AE-7D61-E326-8C7E-0F894B39FEF7}"/>
          </ac:spMkLst>
        </pc:spChg>
        <pc:spChg chg="mod">
          <ac:chgData name="rahulkumar08945@gmail.com" userId="eaa8108a85f67eff" providerId="LiveId" clId="{54EF1D79-E478-4C67-9EB2-AE56EF51DF03}" dt="2023-06-25T13:23:55.570" v="1654"/>
          <ac:spMkLst>
            <pc:docMk/>
            <pc:sldMk cId="3602388084" sldId="983"/>
            <ac:spMk id="3702" creationId="{346DA5E9-661B-FB00-A27B-58634CE88A52}"/>
          </ac:spMkLst>
        </pc:spChg>
        <pc:spChg chg="mod">
          <ac:chgData name="rahulkumar08945@gmail.com" userId="eaa8108a85f67eff" providerId="LiveId" clId="{54EF1D79-E478-4C67-9EB2-AE56EF51DF03}" dt="2023-06-25T13:23:55.570" v="1654"/>
          <ac:spMkLst>
            <pc:docMk/>
            <pc:sldMk cId="3602388084" sldId="983"/>
            <ac:spMk id="3703" creationId="{9E697694-C4D2-F500-B250-828766E1DE50}"/>
          </ac:spMkLst>
        </pc:spChg>
        <pc:spChg chg="mod">
          <ac:chgData name="rahulkumar08945@gmail.com" userId="eaa8108a85f67eff" providerId="LiveId" clId="{54EF1D79-E478-4C67-9EB2-AE56EF51DF03}" dt="2023-06-25T13:23:55.570" v="1654"/>
          <ac:spMkLst>
            <pc:docMk/>
            <pc:sldMk cId="3602388084" sldId="983"/>
            <ac:spMk id="3704" creationId="{81DDC9F6-CE5C-34A2-FB28-8AE3DEF26BEA}"/>
          </ac:spMkLst>
        </pc:spChg>
        <pc:spChg chg="mod">
          <ac:chgData name="rahulkumar08945@gmail.com" userId="eaa8108a85f67eff" providerId="LiveId" clId="{54EF1D79-E478-4C67-9EB2-AE56EF51DF03}" dt="2023-06-25T13:23:55.570" v="1654"/>
          <ac:spMkLst>
            <pc:docMk/>
            <pc:sldMk cId="3602388084" sldId="983"/>
            <ac:spMk id="3705" creationId="{0EC867C7-3F46-5A4E-5999-E2BD2B3FB180}"/>
          </ac:spMkLst>
        </pc:spChg>
        <pc:spChg chg="mod">
          <ac:chgData name="rahulkumar08945@gmail.com" userId="eaa8108a85f67eff" providerId="LiveId" clId="{54EF1D79-E478-4C67-9EB2-AE56EF51DF03}" dt="2023-06-25T13:23:55.570" v="1654"/>
          <ac:spMkLst>
            <pc:docMk/>
            <pc:sldMk cId="3602388084" sldId="983"/>
            <ac:spMk id="3706" creationId="{26698995-8C90-0456-CC04-6C105DDDE43F}"/>
          </ac:spMkLst>
        </pc:spChg>
        <pc:spChg chg="mod">
          <ac:chgData name="rahulkumar08945@gmail.com" userId="eaa8108a85f67eff" providerId="LiveId" clId="{54EF1D79-E478-4C67-9EB2-AE56EF51DF03}" dt="2023-06-25T13:23:55.570" v="1654"/>
          <ac:spMkLst>
            <pc:docMk/>
            <pc:sldMk cId="3602388084" sldId="983"/>
            <ac:spMk id="3707" creationId="{82C02EB1-69C5-F2BD-4576-70977F1FD0B9}"/>
          </ac:spMkLst>
        </pc:spChg>
        <pc:spChg chg="mod">
          <ac:chgData name="rahulkumar08945@gmail.com" userId="eaa8108a85f67eff" providerId="LiveId" clId="{54EF1D79-E478-4C67-9EB2-AE56EF51DF03}" dt="2023-06-25T13:23:55.570" v="1654"/>
          <ac:spMkLst>
            <pc:docMk/>
            <pc:sldMk cId="3602388084" sldId="983"/>
            <ac:spMk id="3708" creationId="{EDA8F858-C639-C38E-029C-D27636BCAFC0}"/>
          </ac:spMkLst>
        </pc:spChg>
        <pc:spChg chg="mod">
          <ac:chgData name="rahulkumar08945@gmail.com" userId="eaa8108a85f67eff" providerId="LiveId" clId="{54EF1D79-E478-4C67-9EB2-AE56EF51DF03}" dt="2023-06-25T13:23:55.570" v="1654"/>
          <ac:spMkLst>
            <pc:docMk/>
            <pc:sldMk cId="3602388084" sldId="983"/>
            <ac:spMk id="3709" creationId="{8A3C42E7-3445-6789-6783-1F9C48FD6F18}"/>
          </ac:spMkLst>
        </pc:spChg>
        <pc:spChg chg="mod">
          <ac:chgData name="rahulkumar08945@gmail.com" userId="eaa8108a85f67eff" providerId="LiveId" clId="{54EF1D79-E478-4C67-9EB2-AE56EF51DF03}" dt="2023-06-25T13:23:55.570" v="1654"/>
          <ac:spMkLst>
            <pc:docMk/>
            <pc:sldMk cId="3602388084" sldId="983"/>
            <ac:spMk id="3710" creationId="{C0EB6598-0919-922B-DE1D-E2D93DA01D98}"/>
          </ac:spMkLst>
        </pc:spChg>
        <pc:spChg chg="mod">
          <ac:chgData name="rahulkumar08945@gmail.com" userId="eaa8108a85f67eff" providerId="LiveId" clId="{54EF1D79-E478-4C67-9EB2-AE56EF51DF03}" dt="2023-06-25T13:23:55.570" v="1654"/>
          <ac:spMkLst>
            <pc:docMk/>
            <pc:sldMk cId="3602388084" sldId="983"/>
            <ac:spMk id="3711" creationId="{85D1B67A-17AB-A3CB-EDC8-B623C1BB5C5B}"/>
          </ac:spMkLst>
        </pc:spChg>
        <pc:spChg chg="mod">
          <ac:chgData name="rahulkumar08945@gmail.com" userId="eaa8108a85f67eff" providerId="LiveId" clId="{54EF1D79-E478-4C67-9EB2-AE56EF51DF03}" dt="2023-06-25T13:23:55.570" v="1654"/>
          <ac:spMkLst>
            <pc:docMk/>
            <pc:sldMk cId="3602388084" sldId="983"/>
            <ac:spMk id="3712" creationId="{DEEC8CD8-62E5-9461-85CE-FDC2B5FDF8FE}"/>
          </ac:spMkLst>
        </pc:spChg>
        <pc:spChg chg="mod">
          <ac:chgData name="rahulkumar08945@gmail.com" userId="eaa8108a85f67eff" providerId="LiveId" clId="{54EF1D79-E478-4C67-9EB2-AE56EF51DF03}" dt="2023-06-25T13:23:55.570" v="1654"/>
          <ac:spMkLst>
            <pc:docMk/>
            <pc:sldMk cId="3602388084" sldId="983"/>
            <ac:spMk id="3713" creationId="{C80C57FF-24F0-E438-E040-27B8958C2813}"/>
          </ac:spMkLst>
        </pc:spChg>
        <pc:spChg chg="mod">
          <ac:chgData name="rahulkumar08945@gmail.com" userId="eaa8108a85f67eff" providerId="LiveId" clId="{54EF1D79-E478-4C67-9EB2-AE56EF51DF03}" dt="2023-06-25T13:23:55.570" v="1654"/>
          <ac:spMkLst>
            <pc:docMk/>
            <pc:sldMk cId="3602388084" sldId="983"/>
            <ac:spMk id="3714" creationId="{4044A461-9639-64E5-D83F-178162E83A18}"/>
          </ac:spMkLst>
        </pc:spChg>
        <pc:spChg chg="mod">
          <ac:chgData name="rahulkumar08945@gmail.com" userId="eaa8108a85f67eff" providerId="LiveId" clId="{54EF1D79-E478-4C67-9EB2-AE56EF51DF03}" dt="2023-06-25T13:23:55.570" v="1654"/>
          <ac:spMkLst>
            <pc:docMk/>
            <pc:sldMk cId="3602388084" sldId="983"/>
            <ac:spMk id="3715" creationId="{9CE93EE8-68D1-0286-04A2-5B33CB74D43D}"/>
          </ac:spMkLst>
        </pc:spChg>
        <pc:spChg chg="mod">
          <ac:chgData name="rahulkumar08945@gmail.com" userId="eaa8108a85f67eff" providerId="LiveId" clId="{54EF1D79-E478-4C67-9EB2-AE56EF51DF03}" dt="2023-06-25T13:23:55.570" v="1654"/>
          <ac:spMkLst>
            <pc:docMk/>
            <pc:sldMk cId="3602388084" sldId="983"/>
            <ac:spMk id="3716" creationId="{7294D583-510A-6F40-63FE-24F8EFAE9FA3}"/>
          </ac:spMkLst>
        </pc:spChg>
        <pc:spChg chg="mod">
          <ac:chgData name="rahulkumar08945@gmail.com" userId="eaa8108a85f67eff" providerId="LiveId" clId="{54EF1D79-E478-4C67-9EB2-AE56EF51DF03}" dt="2023-06-25T13:23:55.570" v="1654"/>
          <ac:spMkLst>
            <pc:docMk/>
            <pc:sldMk cId="3602388084" sldId="983"/>
            <ac:spMk id="3717" creationId="{E40996EB-2B76-D131-A2AB-95C9A0985A36}"/>
          </ac:spMkLst>
        </pc:spChg>
        <pc:spChg chg="mod">
          <ac:chgData name="rahulkumar08945@gmail.com" userId="eaa8108a85f67eff" providerId="LiveId" clId="{54EF1D79-E478-4C67-9EB2-AE56EF51DF03}" dt="2023-06-25T13:23:55.570" v="1654"/>
          <ac:spMkLst>
            <pc:docMk/>
            <pc:sldMk cId="3602388084" sldId="983"/>
            <ac:spMk id="3718" creationId="{5C2237A6-C539-BF09-5306-2FC097B5C796}"/>
          </ac:spMkLst>
        </pc:spChg>
        <pc:spChg chg="mod">
          <ac:chgData name="rahulkumar08945@gmail.com" userId="eaa8108a85f67eff" providerId="LiveId" clId="{54EF1D79-E478-4C67-9EB2-AE56EF51DF03}" dt="2023-06-25T13:23:55.570" v="1654"/>
          <ac:spMkLst>
            <pc:docMk/>
            <pc:sldMk cId="3602388084" sldId="983"/>
            <ac:spMk id="3719" creationId="{51F102A7-30CE-67E8-0CE3-6B4861BA7A62}"/>
          </ac:spMkLst>
        </pc:spChg>
        <pc:spChg chg="mod">
          <ac:chgData name="rahulkumar08945@gmail.com" userId="eaa8108a85f67eff" providerId="LiveId" clId="{54EF1D79-E478-4C67-9EB2-AE56EF51DF03}" dt="2023-06-25T13:23:55.570" v="1654"/>
          <ac:spMkLst>
            <pc:docMk/>
            <pc:sldMk cId="3602388084" sldId="983"/>
            <ac:spMk id="3720" creationId="{A58583EF-70B3-B4BE-CE3C-C26663AAE8E9}"/>
          </ac:spMkLst>
        </pc:spChg>
        <pc:spChg chg="mod">
          <ac:chgData name="rahulkumar08945@gmail.com" userId="eaa8108a85f67eff" providerId="LiveId" clId="{54EF1D79-E478-4C67-9EB2-AE56EF51DF03}" dt="2023-06-25T13:23:55.570" v="1654"/>
          <ac:spMkLst>
            <pc:docMk/>
            <pc:sldMk cId="3602388084" sldId="983"/>
            <ac:spMk id="3721" creationId="{7837A661-EBD9-6518-F9A2-68D93321E163}"/>
          </ac:spMkLst>
        </pc:spChg>
        <pc:spChg chg="mod">
          <ac:chgData name="rahulkumar08945@gmail.com" userId="eaa8108a85f67eff" providerId="LiveId" clId="{54EF1D79-E478-4C67-9EB2-AE56EF51DF03}" dt="2023-06-25T13:23:55.570" v="1654"/>
          <ac:spMkLst>
            <pc:docMk/>
            <pc:sldMk cId="3602388084" sldId="983"/>
            <ac:spMk id="3722" creationId="{077A3B26-7AAD-24B6-65CA-C0F9965A39A1}"/>
          </ac:spMkLst>
        </pc:spChg>
        <pc:spChg chg="mod">
          <ac:chgData name="rahulkumar08945@gmail.com" userId="eaa8108a85f67eff" providerId="LiveId" clId="{54EF1D79-E478-4C67-9EB2-AE56EF51DF03}" dt="2023-06-25T13:23:55.570" v="1654"/>
          <ac:spMkLst>
            <pc:docMk/>
            <pc:sldMk cId="3602388084" sldId="983"/>
            <ac:spMk id="3723" creationId="{6D364372-EC6F-E35D-CF88-54EBC28F520F}"/>
          </ac:spMkLst>
        </pc:spChg>
        <pc:spChg chg="mod">
          <ac:chgData name="rahulkumar08945@gmail.com" userId="eaa8108a85f67eff" providerId="LiveId" clId="{54EF1D79-E478-4C67-9EB2-AE56EF51DF03}" dt="2023-06-25T13:23:55.570" v="1654"/>
          <ac:spMkLst>
            <pc:docMk/>
            <pc:sldMk cId="3602388084" sldId="983"/>
            <ac:spMk id="3724" creationId="{CA1550AE-6A75-AB5D-CBF6-F83CFD5F4443}"/>
          </ac:spMkLst>
        </pc:spChg>
        <pc:spChg chg="mod">
          <ac:chgData name="rahulkumar08945@gmail.com" userId="eaa8108a85f67eff" providerId="LiveId" clId="{54EF1D79-E478-4C67-9EB2-AE56EF51DF03}" dt="2023-06-25T13:23:55.570" v="1654"/>
          <ac:spMkLst>
            <pc:docMk/>
            <pc:sldMk cId="3602388084" sldId="983"/>
            <ac:spMk id="3725" creationId="{9A292D45-42B0-97B2-F440-FD9814755EB7}"/>
          </ac:spMkLst>
        </pc:spChg>
        <pc:spChg chg="mod">
          <ac:chgData name="rahulkumar08945@gmail.com" userId="eaa8108a85f67eff" providerId="LiveId" clId="{54EF1D79-E478-4C67-9EB2-AE56EF51DF03}" dt="2023-06-25T13:23:55.570" v="1654"/>
          <ac:spMkLst>
            <pc:docMk/>
            <pc:sldMk cId="3602388084" sldId="983"/>
            <ac:spMk id="3726" creationId="{7D1E21A3-9D1D-5629-CAB9-2C97ADBEB312}"/>
          </ac:spMkLst>
        </pc:spChg>
        <pc:spChg chg="mod">
          <ac:chgData name="rahulkumar08945@gmail.com" userId="eaa8108a85f67eff" providerId="LiveId" clId="{54EF1D79-E478-4C67-9EB2-AE56EF51DF03}" dt="2023-06-25T13:23:55.570" v="1654"/>
          <ac:spMkLst>
            <pc:docMk/>
            <pc:sldMk cId="3602388084" sldId="983"/>
            <ac:spMk id="3727" creationId="{80C6EDD4-2F1D-EB5E-9619-D7090FBADBFD}"/>
          </ac:spMkLst>
        </pc:spChg>
        <pc:spChg chg="mod">
          <ac:chgData name="rahulkumar08945@gmail.com" userId="eaa8108a85f67eff" providerId="LiveId" clId="{54EF1D79-E478-4C67-9EB2-AE56EF51DF03}" dt="2023-06-25T13:23:55.570" v="1654"/>
          <ac:spMkLst>
            <pc:docMk/>
            <pc:sldMk cId="3602388084" sldId="983"/>
            <ac:spMk id="3728" creationId="{DEC09F7C-D39D-0231-AF5C-7D95B69B02E4}"/>
          </ac:spMkLst>
        </pc:spChg>
        <pc:spChg chg="mod">
          <ac:chgData name="rahulkumar08945@gmail.com" userId="eaa8108a85f67eff" providerId="LiveId" clId="{54EF1D79-E478-4C67-9EB2-AE56EF51DF03}" dt="2023-06-25T13:23:55.570" v="1654"/>
          <ac:spMkLst>
            <pc:docMk/>
            <pc:sldMk cId="3602388084" sldId="983"/>
            <ac:spMk id="3729" creationId="{8BB958E5-79A1-7084-2F5C-5018212535BE}"/>
          </ac:spMkLst>
        </pc:spChg>
        <pc:spChg chg="mod">
          <ac:chgData name="rahulkumar08945@gmail.com" userId="eaa8108a85f67eff" providerId="LiveId" clId="{54EF1D79-E478-4C67-9EB2-AE56EF51DF03}" dt="2023-06-25T13:23:55.570" v="1654"/>
          <ac:spMkLst>
            <pc:docMk/>
            <pc:sldMk cId="3602388084" sldId="983"/>
            <ac:spMk id="3730" creationId="{D958C861-24BB-FF8A-524D-3E91DA061F0A}"/>
          </ac:spMkLst>
        </pc:spChg>
        <pc:spChg chg="mod">
          <ac:chgData name="rahulkumar08945@gmail.com" userId="eaa8108a85f67eff" providerId="LiveId" clId="{54EF1D79-E478-4C67-9EB2-AE56EF51DF03}" dt="2023-06-25T13:23:55.570" v="1654"/>
          <ac:spMkLst>
            <pc:docMk/>
            <pc:sldMk cId="3602388084" sldId="983"/>
            <ac:spMk id="3731" creationId="{3F1358A5-ECBD-BE15-D09D-CF5FD899AFD3}"/>
          </ac:spMkLst>
        </pc:spChg>
        <pc:spChg chg="mod">
          <ac:chgData name="rahulkumar08945@gmail.com" userId="eaa8108a85f67eff" providerId="LiveId" clId="{54EF1D79-E478-4C67-9EB2-AE56EF51DF03}" dt="2023-06-25T13:23:55.570" v="1654"/>
          <ac:spMkLst>
            <pc:docMk/>
            <pc:sldMk cId="3602388084" sldId="983"/>
            <ac:spMk id="3732" creationId="{E1B67AED-C768-0F74-C31E-449E1D0DE0BA}"/>
          </ac:spMkLst>
        </pc:spChg>
        <pc:spChg chg="mod">
          <ac:chgData name="rahulkumar08945@gmail.com" userId="eaa8108a85f67eff" providerId="LiveId" clId="{54EF1D79-E478-4C67-9EB2-AE56EF51DF03}" dt="2023-06-25T13:23:55.570" v="1654"/>
          <ac:spMkLst>
            <pc:docMk/>
            <pc:sldMk cId="3602388084" sldId="983"/>
            <ac:spMk id="3733" creationId="{5CEC0AF6-C26A-8658-1D5D-79D6684A8018}"/>
          </ac:spMkLst>
        </pc:spChg>
        <pc:spChg chg="mod">
          <ac:chgData name="rahulkumar08945@gmail.com" userId="eaa8108a85f67eff" providerId="LiveId" clId="{54EF1D79-E478-4C67-9EB2-AE56EF51DF03}" dt="2023-06-25T13:23:55.570" v="1654"/>
          <ac:spMkLst>
            <pc:docMk/>
            <pc:sldMk cId="3602388084" sldId="983"/>
            <ac:spMk id="3734" creationId="{1E9521A6-C74E-3D8E-34FF-7CFBD20E62D3}"/>
          </ac:spMkLst>
        </pc:spChg>
        <pc:spChg chg="mod">
          <ac:chgData name="rahulkumar08945@gmail.com" userId="eaa8108a85f67eff" providerId="LiveId" clId="{54EF1D79-E478-4C67-9EB2-AE56EF51DF03}" dt="2023-06-25T13:23:55.570" v="1654"/>
          <ac:spMkLst>
            <pc:docMk/>
            <pc:sldMk cId="3602388084" sldId="983"/>
            <ac:spMk id="3735" creationId="{2137BA67-FBCF-9AAF-400B-A32911F64DB2}"/>
          </ac:spMkLst>
        </pc:spChg>
        <pc:spChg chg="mod">
          <ac:chgData name="rahulkumar08945@gmail.com" userId="eaa8108a85f67eff" providerId="LiveId" clId="{54EF1D79-E478-4C67-9EB2-AE56EF51DF03}" dt="2023-06-25T13:23:55.570" v="1654"/>
          <ac:spMkLst>
            <pc:docMk/>
            <pc:sldMk cId="3602388084" sldId="983"/>
            <ac:spMk id="3736" creationId="{18D4EF48-DE64-65E6-329C-2640B34AF9BC}"/>
          </ac:spMkLst>
        </pc:spChg>
        <pc:spChg chg="mod">
          <ac:chgData name="rahulkumar08945@gmail.com" userId="eaa8108a85f67eff" providerId="LiveId" clId="{54EF1D79-E478-4C67-9EB2-AE56EF51DF03}" dt="2023-06-25T13:23:55.570" v="1654"/>
          <ac:spMkLst>
            <pc:docMk/>
            <pc:sldMk cId="3602388084" sldId="983"/>
            <ac:spMk id="3737" creationId="{A84F9858-03B8-1ED7-0134-E568EF8BDFC0}"/>
          </ac:spMkLst>
        </pc:spChg>
        <pc:spChg chg="mod">
          <ac:chgData name="rahulkumar08945@gmail.com" userId="eaa8108a85f67eff" providerId="LiveId" clId="{54EF1D79-E478-4C67-9EB2-AE56EF51DF03}" dt="2023-06-25T13:23:55.570" v="1654"/>
          <ac:spMkLst>
            <pc:docMk/>
            <pc:sldMk cId="3602388084" sldId="983"/>
            <ac:spMk id="3738" creationId="{F7099DFA-FB9C-D7C5-4DA4-C49796D00FBE}"/>
          </ac:spMkLst>
        </pc:spChg>
        <pc:spChg chg="mod">
          <ac:chgData name="rahulkumar08945@gmail.com" userId="eaa8108a85f67eff" providerId="LiveId" clId="{54EF1D79-E478-4C67-9EB2-AE56EF51DF03}" dt="2023-06-25T13:23:55.570" v="1654"/>
          <ac:spMkLst>
            <pc:docMk/>
            <pc:sldMk cId="3602388084" sldId="983"/>
            <ac:spMk id="3739" creationId="{D52559B1-6150-CF32-7A81-B935AC9B6C9C}"/>
          </ac:spMkLst>
        </pc:spChg>
        <pc:spChg chg="mod">
          <ac:chgData name="rahulkumar08945@gmail.com" userId="eaa8108a85f67eff" providerId="LiveId" clId="{54EF1D79-E478-4C67-9EB2-AE56EF51DF03}" dt="2023-06-25T13:23:55.570" v="1654"/>
          <ac:spMkLst>
            <pc:docMk/>
            <pc:sldMk cId="3602388084" sldId="983"/>
            <ac:spMk id="3740" creationId="{025D939B-00CF-9A15-1F82-45A82E726F7E}"/>
          </ac:spMkLst>
        </pc:spChg>
        <pc:spChg chg="mod">
          <ac:chgData name="rahulkumar08945@gmail.com" userId="eaa8108a85f67eff" providerId="LiveId" clId="{54EF1D79-E478-4C67-9EB2-AE56EF51DF03}" dt="2023-06-25T13:23:55.570" v="1654"/>
          <ac:spMkLst>
            <pc:docMk/>
            <pc:sldMk cId="3602388084" sldId="983"/>
            <ac:spMk id="3741" creationId="{CAC883FA-1FEC-DA52-C15F-A06F47AB230C}"/>
          </ac:spMkLst>
        </pc:spChg>
        <pc:spChg chg="mod">
          <ac:chgData name="rahulkumar08945@gmail.com" userId="eaa8108a85f67eff" providerId="LiveId" clId="{54EF1D79-E478-4C67-9EB2-AE56EF51DF03}" dt="2023-06-25T13:23:55.570" v="1654"/>
          <ac:spMkLst>
            <pc:docMk/>
            <pc:sldMk cId="3602388084" sldId="983"/>
            <ac:spMk id="3742" creationId="{89773EC7-17A7-2129-D819-50E6EFE8C3ED}"/>
          </ac:spMkLst>
        </pc:spChg>
        <pc:spChg chg="mod">
          <ac:chgData name="rahulkumar08945@gmail.com" userId="eaa8108a85f67eff" providerId="LiveId" clId="{54EF1D79-E478-4C67-9EB2-AE56EF51DF03}" dt="2023-06-25T13:23:55.570" v="1654"/>
          <ac:spMkLst>
            <pc:docMk/>
            <pc:sldMk cId="3602388084" sldId="983"/>
            <ac:spMk id="3743" creationId="{52608AB9-E10D-C263-9FE6-583B23507885}"/>
          </ac:spMkLst>
        </pc:spChg>
        <pc:spChg chg="mod">
          <ac:chgData name="rahulkumar08945@gmail.com" userId="eaa8108a85f67eff" providerId="LiveId" clId="{54EF1D79-E478-4C67-9EB2-AE56EF51DF03}" dt="2023-06-25T13:23:55.570" v="1654"/>
          <ac:spMkLst>
            <pc:docMk/>
            <pc:sldMk cId="3602388084" sldId="983"/>
            <ac:spMk id="3744" creationId="{5E3762B5-A244-735E-1B84-6A92A772379D}"/>
          </ac:spMkLst>
        </pc:spChg>
        <pc:spChg chg="mod">
          <ac:chgData name="rahulkumar08945@gmail.com" userId="eaa8108a85f67eff" providerId="LiveId" clId="{54EF1D79-E478-4C67-9EB2-AE56EF51DF03}" dt="2023-06-25T13:23:55.570" v="1654"/>
          <ac:spMkLst>
            <pc:docMk/>
            <pc:sldMk cId="3602388084" sldId="983"/>
            <ac:spMk id="3745" creationId="{E4E97B6F-EC1F-6C51-A50F-E945A0FD3632}"/>
          </ac:spMkLst>
        </pc:spChg>
        <pc:spChg chg="mod">
          <ac:chgData name="rahulkumar08945@gmail.com" userId="eaa8108a85f67eff" providerId="LiveId" clId="{54EF1D79-E478-4C67-9EB2-AE56EF51DF03}" dt="2023-06-25T13:23:55.570" v="1654"/>
          <ac:spMkLst>
            <pc:docMk/>
            <pc:sldMk cId="3602388084" sldId="983"/>
            <ac:spMk id="3746" creationId="{CEDE1C51-5824-6988-5EFF-79AED33D929C}"/>
          </ac:spMkLst>
        </pc:spChg>
        <pc:spChg chg="mod">
          <ac:chgData name="rahulkumar08945@gmail.com" userId="eaa8108a85f67eff" providerId="LiveId" clId="{54EF1D79-E478-4C67-9EB2-AE56EF51DF03}" dt="2023-06-25T13:23:55.570" v="1654"/>
          <ac:spMkLst>
            <pc:docMk/>
            <pc:sldMk cId="3602388084" sldId="983"/>
            <ac:spMk id="3747" creationId="{0E8B1354-02E1-DFAA-8BC9-F336FCD3F5C4}"/>
          </ac:spMkLst>
        </pc:spChg>
        <pc:spChg chg="mod">
          <ac:chgData name="rahulkumar08945@gmail.com" userId="eaa8108a85f67eff" providerId="LiveId" clId="{54EF1D79-E478-4C67-9EB2-AE56EF51DF03}" dt="2023-06-25T13:23:55.570" v="1654"/>
          <ac:spMkLst>
            <pc:docMk/>
            <pc:sldMk cId="3602388084" sldId="983"/>
            <ac:spMk id="3748" creationId="{A0FA1BCC-48C2-9A21-6E70-11B9DE4041A9}"/>
          </ac:spMkLst>
        </pc:spChg>
        <pc:spChg chg="mod">
          <ac:chgData name="rahulkumar08945@gmail.com" userId="eaa8108a85f67eff" providerId="LiveId" clId="{54EF1D79-E478-4C67-9EB2-AE56EF51DF03}" dt="2023-06-25T13:23:55.570" v="1654"/>
          <ac:spMkLst>
            <pc:docMk/>
            <pc:sldMk cId="3602388084" sldId="983"/>
            <ac:spMk id="3749" creationId="{3875D3D6-D875-432D-0873-16B26E590714}"/>
          </ac:spMkLst>
        </pc:spChg>
        <pc:spChg chg="mod">
          <ac:chgData name="rahulkumar08945@gmail.com" userId="eaa8108a85f67eff" providerId="LiveId" clId="{54EF1D79-E478-4C67-9EB2-AE56EF51DF03}" dt="2023-06-25T13:23:55.570" v="1654"/>
          <ac:spMkLst>
            <pc:docMk/>
            <pc:sldMk cId="3602388084" sldId="983"/>
            <ac:spMk id="3750" creationId="{CF939093-EDD1-ABB3-8EA5-219E2074C73C}"/>
          </ac:spMkLst>
        </pc:spChg>
        <pc:spChg chg="mod">
          <ac:chgData name="rahulkumar08945@gmail.com" userId="eaa8108a85f67eff" providerId="LiveId" clId="{54EF1D79-E478-4C67-9EB2-AE56EF51DF03}" dt="2023-06-25T13:23:55.570" v="1654"/>
          <ac:spMkLst>
            <pc:docMk/>
            <pc:sldMk cId="3602388084" sldId="983"/>
            <ac:spMk id="3751" creationId="{52F13072-BE22-5904-F9BE-630D30A60A03}"/>
          </ac:spMkLst>
        </pc:spChg>
        <pc:spChg chg="mod">
          <ac:chgData name="rahulkumar08945@gmail.com" userId="eaa8108a85f67eff" providerId="LiveId" clId="{54EF1D79-E478-4C67-9EB2-AE56EF51DF03}" dt="2023-06-25T13:23:55.570" v="1654"/>
          <ac:spMkLst>
            <pc:docMk/>
            <pc:sldMk cId="3602388084" sldId="983"/>
            <ac:spMk id="3752" creationId="{237B20BB-64B6-6390-E4F7-7207A4FA76B6}"/>
          </ac:spMkLst>
        </pc:spChg>
        <pc:spChg chg="mod">
          <ac:chgData name="rahulkumar08945@gmail.com" userId="eaa8108a85f67eff" providerId="LiveId" clId="{54EF1D79-E478-4C67-9EB2-AE56EF51DF03}" dt="2023-06-25T13:23:55.570" v="1654"/>
          <ac:spMkLst>
            <pc:docMk/>
            <pc:sldMk cId="3602388084" sldId="983"/>
            <ac:spMk id="3753" creationId="{15BCCA9F-DF93-B878-3D8C-FC8E7492AF24}"/>
          </ac:spMkLst>
        </pc:spChg>
        <pc:spChg chg="mod">
          <ac:chgData name="rahulkumar08945@gmail.com" userId="eaa8108a85f67eff" providerId="LiveId" clId="{54EF1D79-E478-4C67-9EB2-AE56EF51DF03}" dt="2023-06-25T13:23:55.570" v="1654"/>
          <ac:spMkLst>
            <pc:docMk/>
            <pc:sldMk cId="3602388084" sldId="983"/>
            <ac:spMk id="3754" creationId="{183C6038-8754-A486-373E-AA2099DC5E18}"/>
          </ac:spMkLst>
        </pc:spChg>
        <pc:spChg chg="mod">
          <ac:chgData name="rahulkumar08945@gmail.com" userId="eaa8108a85f67eff" providerId="LiveId" clId="{54EF1D79-E478-4C67-9EB2-AE56EF51DF03}" dt="2023-06-25T13:23:55.570" v="1654"/>
          <ac:spMkLst>
            <pc:docMk/>
            <pc:sldMk cId="3602388084" sldId="983"/>
            <ac:spMk id="3755" creationId="{FC83893A-C9C1-2968-15CB-BF963C09A5F6}"/>
          </ac:spMkLst>
        </pc:spChg>
        <pc:spChg chg="mod">
          <ac:chgData name="rahulkumar08945@gmail.com" userId="eaa8108a85f67eff" providerId="LiveId" clId="{54EF1D79-E478-4C67-9EB2-AE56EF51DF03}" dt="2023-06-25T13:23:55.570" v="1654"/>
          <ac:spMkLst>
            <pc:docMk/>
            <pc:sldMk cId="3602388084" sldId="983"/>
            <ac:spMk id="3756" creationId="{C4B560F3-21F0-A771-7E87-5038698F5D31}"/>
          </ac:spMkLst>
        </pc:spChg>
        <pc:spChg chg="mod">
          <ac:chgData name="rahulkumar08945@gmail.com" userId="eaa8108a85f67eff" providerId="LiveId" clId="{54EF1D79-E478-4C67-9EB2-AE56EF51DF03}" dt="2023-06-25T13:23:55.570" v="1654"/>
          <ac:spMkLst>
            <pc:docMk/>
            <pc:sldMk cId="3602388084" sldId="983"/>
            <ac:spMk id="3757" creationId="{827FF6C5-41BE-C7D2-1ED6-1842C6509C99}"/>
          </ac:spMkLst>
        </pc:spChg>
        <pc:spChg chg="mod">
          <ac:chgData name="rahulkumar08945@gmail.com" userId="eaa8108a85f67eff" providerId="LiveId" clId="{54EF1D79-E478-4C67-9EB2-AE56EF51DF03}" dt="2023-06-25T13:23:55.570" v="1654"/>
          <ac:spMkLst>
            <pc:docMk/>
            <pc:sldMk cId="3602388084" sldId="983"/>
            <ac:spMk id="3758" creationId="{355BC205-E040-7F18-47EC-4C3A7D8B699B}"/>
          </ac:spMkLst>
        </pc:spChg>
        <pc:spChg chg="mod">
          <ac:chgData name="rahulkumar08945@gmail.com" userId="eaa8108a85f67eff" providerId="LiveId" clId="{54EF1D79-E478-4C67-9EB2-AE56EF51DF03}" dt="2023-06-25T13:23:55.570" v="1654"/>
          <ac:spMkLst>
            <pc:docMk/>
            <pc:sldMk cId="3602388084" sldId="983"/>
            <ac:spMk id="3759" creationId="{5DD6B358-4035-DD22-9616-33C4E4054ACD}"/>
          </ac:spMkLst>
        </pc:spChg>
        <pc:spChg chg="mod">
          <ac:chgData name="rahulkumar08945@gmail.com" userId="eaa8108a85f67eff" providerId="LiveId" clId="{54EF1D79-E478-4C67-9EB2-AE56EF51DF03}" dt="2023-06-25T13:23:55.570" v="1654"/>
          <ac:spMkLst>
            <pc:docMk/>
            <pc:sldMk cId="3602388084" sldId="983"/>
            <ac:spMk id="3760" creationId="{78D910D0-5794-B20E-F01D-A01880CAA15F}"/>
          </ac:spMkLst>
        </pc:spChg>
        <pc:spChg chg="mod">
          <ac:chgData name="rahulkumar08945@gmail.com" userId="eaa8108a85f67eff" providerId="LiveId" clId="{54EF1D79-E478-4C67-9EB2-AE56EF51DF03}" dt="2023-06-25T13:23:55.570" v="1654"/>
          <ac:spMkLst>
            <pc:docMk/>
            <pc:sldMk cId="3602388084" sldId="983"/>
            <ac:spMk id="3761" creationId="{DBEE7D63-53F0-57C8-EAF2-00871AFA6FBA}"/>
          </ac:spMkLst>
        </pc:spChg>
        <pc:spChg chg="mod">
          <ac:chgData name="rahulkumar08945@gmail.com" userId="eaa8108a85f67eff" providerId="LiveId" clId="{54EF1D79-E478-4C67-9EB2-AE56EF51DF03}" dt="2023-06-25T13:23:55.570" v="1654"/>
          <ac:spMkLst>
            <pc:docMk/>
            <pc:sldMk cId="3602388084" sldId="983"/>
            <ac:spMk id="3762" creationId="{91486A6D-67C4-E0B2-3807-3EA2DFC2BD1E}"/>
          </ac:spMkLst>
        </pc:spChg>
        <pc:spChg chg="mod">
          <ac:chgData name="rahulkumar08945@gmail.com" userId="eaa8108a85f67eff" providerId="LiveId" clId="{54EF1D79-E478-4C67-9EB2-AE56EF51DF03}" dt="2023-06-25T13:23:55.570" v="1654"/>
          <ac:spMkLst>
            <pc:docMk/>
            <pc:sldMk cId="3602388084" sldId="983"/>
            <ac:spMk id="3763" creationId="{11E19F2D-7E71-5161-6090-BEA6B72501DF}"/>
          </ac:spMkLst>
        </pc:spChg>
        <pc:spChg chg="mod">
          <ac:chgData name="rahulkumar08945@gmail.com" userId="eaa8108a85f67eff" providerId="LiveId" clId="{54EF1D79-E478-4C67-9EB2-AE56EF51DF03}" dt="2023-06-25T13:23:55.570" v="1654"/>
          <ac:spMkLst>
            <pc:docMk/>
            <pc:sldMk cId="3602388084" sldId="983"/>
            <ac:spMk id="3764" creationId="{E3072D55-3A60-4616-8999-552ECB07484E}"/>
          </ac:spMkLst>
        </pc:spChg>
        <pc:spChg chg="mod">
          <ac:chgData name="rahulkumar08945@gmail.com" userId="eaa8108a85f67eff" providerId="LiveId" clId="{54EF1D79-E478-4C67-9EB2-AE56EF51DF03}" dt="2023-06-25T13:23:55.570" v="1654"/>
          <ac:spMkLst>
            <pc:docMk/>
            <pc:sldMk cId="3602388084" sldId="983"/>
            <ac:spMk id="3765" creationId="{17125DF3-090F-1FA1-4E81-94308F6200DB}"/>
          </ac:spMkLst>
        </pc:spChg>
        <pc:spChg chg="mod">
          <ac:chgData name="rahulkumar08945@gmail.com" userId="eaa8108a85f67eff" providerId="LiveId" clId="{54EF1D79-E478-4C67-9EB2-AE56EF51DF03}" dt="2023-06-25T13:23:55.570" v="1654"/>
          <ac:spMkLst>
            <pc:docMk/>
            <pc:sldMk cId="3602388084" sldId="983"/>
            <ac:spMk id="3766" creationId="{48975013-E6E7-EA83-D3C0-B524B2D5918A}"/>
          </ac:spMkLst>
        </pc:spChg>
        <pc:spChg chg="mod">
          <ac:chgData name="rahulkumar08945@gmail.com" userId="eaa8108a85f67eff" providerId="LiveId" clId="{54EF1D79-E478-4C67-9EB2-AE56EF51DF03}" dt="2023-06-25T13:23:55.570" v="1654"/>
          <ac:spMkLst>
            <pc:docMk/>
            <pc:sldMk cId="3602388084" sldId="983"/>
            <ac:spMk id="3767" creationId="{199E9BC6-8280-EB5F-4B2C-03EA84A9078F}"/>
          </ac:spMkLst>
        </pc:spChg>
        <pc:spChg chg="mod">
          <ac:chgData name="rahulkumar08945@gmail.com" userId="eaa8108a85f67eff" providerId="LiveId" clId="{54EF1D79-E478-4C67-9EB2-AE56EF51DF03}" dt="2023-06-25T13:23:55.570" v="1654"/>
          <ac:spMkLst>
            <pc:docMk/>
            <pc:sldMk cId="3602388084" sldId="983"/>
            <ac:spMk id="3768" creationId="{EF846DD0-C5A7-0B81-080A-120DD789A61F}"/>
          </ac:spMkLst>
        </pc:spChg>
        <pc:spChg chg="mod">
          <ac:chgData name="rahulkumar08945@gmail.com" userId="eaa8108a85f67eff" providerId="LiveId" clId="{54EF1D79-E478-4C67-9EB2-AE56EF51DF03}" dt="2023-06-25T13:23:55.570" v="1654"/>
          <ac:spMkLst>
            <pc:docMk/>
            <pc:sldMk cId="3602388084" sldId="983"/>
            <ac:spMk id="3769" creationId="{A1E03CB3-F1A7-53C2-191A-2FAB0F2DDFF4}"/>
          </ac:spMkLst>
        </pc:spChg>
        <pc:spChg chg="mod">
          <ac:chgData name="rahulkumar08945@gmail.com" userId="eaa8108a85f67eff" providerId="LiveId" clId="{54EF1D79-E478-4C67-9EB2-AE56EF51DF03}" dt="2023-06-25T13:23:55.570" v="1654"/>
          <ac:spMkLst>
            <pc:docMk/>
            <pc:sldMk cId="3602388084" sldId="983"/>
            <ac:spMk id="3770" creationId="{2C84C5F9-BCFC-3279-3830-ADF570BCD599}"/>
          </ac:spMkLst>
        </pc:spChg>
        <pc:spChg chg="mod">
          <ac:chgData name="rahulkumar08945@gmail.com" userId="eaa8108a85f67eff" providerId="LiveId" clId="{54EF1D79-E478-4C67-9EB2-AE56EF51DF03}" dt="2023-06-25T13:23:55.570" v="1654"/>
          <ac:spMkLst>
            <pc:docMk/>
            <pc:sldMk cId="3602388084" sldId="983"/>
            <ac:spMk id="3771" creationId="{6D8C3E5B-A91C-20DB-ECF9-3647574EECB7}"/>
          </ac:spMkLst>
        </pc:spChg>
        <pc:spChg chg="mod">
          <ac:chgData name="rahulkumar08945@gmail.com" userId="eaa8108a85f67eff" providerId="LiveId" clId="{54EF1D79-E478-4C67-9EB2-AE56EF51DF03}" dt="2023-06-25T13:23:55.570" v="1654"/>
          <ac:spMkLst>
            <pc:docMk/>
            <pc:sldMk cId="3602388084" sldId="983"/>
            <ac:spMk id="3772" creationId="{F60DDE2A-63AA-75A3-D1BC-B0C70371E905}"/>
          </ac:spMkLst>
        </pc:spChg>
        <pc:spChg chg="mod">
          <ac:chgData name="rahulkumar08945@gmail.com" userId="eaa8108a85f67eff" providerId="LiveId" clId="{54EF1D79-E478-4C67-9EB2-AE56EF51DF03}" dt="2023-06-25T13:23:55.570" v="1654"/>
          <ac:spMkLst>
            <pc:docMk/>
            <pc:sldMk cId="3602388084" sldId="983"/>
            <ac:spMk id="3773" creationId="{2F6893E2-B7BD-3F8C-7CC6-6C325A1F08E6}"/>
          </ac:spMkLst>
        </pc:spChg>
        <pc:spChg chg="mod">
          <ac:chgData name="rahulkumar08945@gmail.com" userId="eaa8108a85f67eff" providerId="LiveId" clId="{54EF1D79-E478-4C67-9EB2-AE56EF51DF03}" dt="2023-06-25T13:23:55.570" v="1654"/>
          <ac:spMkLst>
            <pc:docMk/>
            <pc:sldMk cId="3602388084" sldId="983"/>
            <ac:spMk id="3774" creationId="{1015375D-F355-CC5E-858B-8102ED96132A}"/>
          </ac:spMkLst>
        </pc:spChg>
        <pc:spChg chg="mod">
          <ac:chgData name="rahulkumar08945@gmail.com" userId="eaa8108a85f67eff" providerId="LiveId" clId="{54EF1D79-E478-4C67-9EB2-AE56EF51DF03}" dt="2023-06-25T13:23:55.570" v="1654"/>
          <ac:spMkLst>
            <pc:docMk/>
            <pc:sldMk cId="3602388084" sldId="983"/>
            <ac:spMk id="3775" creationId="{32D7B108-B14F-2E97-E310-E9FCCC9A0183}"/>
          </ac:spMkLst>
        </pc:spChg>
        <pc:spChg chg="mod">
          <ac:chgData name="rahulkumar08945@gmail.com" userId="eaa8108a85f67eff" providerId="LiveId" clId="{54EF1D79-E478-4C67-9EB2-AE56EF51DF03}" dt="2023-06-25T13:23:55.570" v="1654"/>
          <ac:spMkLst>
            <pc:docMk/>
            <pc:sldMk cId="3602388084" sldId="983"/>
            <ac:spMk id="3776" creationId="{4F9B0386-C674-21AA-C10D-167C4282E8DB}"/>
          </ac:spMkLst>
        </pc:spChg>
        <pc:spChg chg="mod">
          <ac:chgData name="rahulkumar08945@gmail.com" userId="eaa8108a85f67eff" providerId="LiveId" clId="{54EF1D79-E478-4C67-9EB2-AE56EF51DF03}" dt="2023-06-25T13:23:55.570" v="1654"/>
          <ac:spMkLst>
            <pc:docMk/>
            <pc:sldMk cId="3602388084" sldId="983"/>
            <ac:spMk id="3777" creationId="{809BC5DE-754B-3500-6410-8EC2B46A5DDB}"/>
          </ac:spMkLst>
        </pc:spChg>
        <pc:spChg chg="mod">
          <ac:chgData name="rahulkumar08945@gmail.com" userId="eaa8108a85f67eff" providerId="LiveId" clId="{54EF1D79-E478-4C67-9EB2-AE56EF51DF03}" dt="2023-06-25T13:23:55.570" v="1654"/>
          <ac:spMkLst>
            <pc:docMk/>
            <pc:sldMk cId="3602388084" sldId="983"/>
            <ac:spMk id="3778" creationId="{5164B964-844F-3B4F-5CC3-024B5F84FC57}"/>
          </ac:spMkLst>
        </pc:spChg>
        <pc:spChg chg="mod">
          <ac:chgData name="rahulkumar08945@gmail.com" userId="eaa8108a85f67eff" providerId="LiveId" clId="{54EF1D79-E478-4C67-9EB2-AE56EF51DF03}" dt="2023-06-25T13:23:55.570" v="1654"/>
          <ac:spMkLst>
            <pc:docMk/>
            <pc:sldMk cId="3602388084" sldId="983"/>
            <ac:spMk id="3779" creationId="{7F866B2B-1419-2D72-3D1E-545C90240BE3}"/>
          </ac:spMkLst>
        </pc:spChg>
        <pc:spChg chg="mod">
          <ac:chgData name="rahulkumar08945@gmail.com" userId="eaa8108a85f67eff" providerId="LiveId" clId="{54EF1D79-E478-4C67-9EB2-AE56EF51DF03}" dt="2023-06-25T13:23:55.570" v="1654"/>
          <ac:spMkLst>
            <pc:docMk/>
            <pc:sldMk cId="3602388084" sldId="983"/>
            <ac:spMk id="3780" creationId="{5475D2F4-2C69-2407-E750-8F53314B5AB4}"/>
          </ac:spMkLst>
        </pc:spChg>
        <pc:spChg chg="mod">
          <ac:chgData name="rahulkumar08945@gmail.com" userId="eaa8108a85f67eff" providerId="LiveId" clId="{54EF1D79-E478-4C67-9EB2-AE56EF51DF03}" dt="2023-06-25T13:23:55.570" v="1654"/>
          <ac:spMkLst>
            <pc:docMk/>
            <pc:sldMk cId="3602388084" sldId="983"/>
            <ac:spMk id="3781" creationId="{DD6B17C2-843A-2232-B7C5-4659FC2DC3DC}"/>
          </ac:spMkLst>
        </pc:spChg>
        <pc:spChg chg="mod">
          <ac:chgData name="rahulkumar08945@gmail.com" userId="eaa8108a85f67eff" providerId="LiveId" clId="{54EF1D79-E478-4C67-9EB2-AE56EF51DF03}" dt="2023-06-25T13:23:55.570" v="1654"/>
          <ac:spMkLst>
            <pc:docMk/>
            <pc:sldMk cId="3602388084" sldId="983"/>
            <ac:spMk id="3782" creationId="{B77243FB-90B3-AB84-9CA8-BC79D134D70C}"/>
          </ac:spMkLst>
        </pc:spChg>
        <pc:spChg chg="mod">
          <ac:chgData name="rahulkumar08945@gmail.com" userId="eaa8108a85f67eff" providerId="LiveId" clId="{54EF1D79-E478-4C67-9EB2-AE56EF51DF03}" dt="2023-06-25T13:23:55.570" v="1654"/>
          <ac:spMkLst>
            <pc:docMk/>
            <pc:sldMk cId="3602388084" sldId="983"/>
            <ac:spMk id="3783" creationId="{E295B058-F2B3-D656-BA2C-7C06FE1B6033}"/>
          </ac:spMkLst>
        </pc:spChg>
        <pc:spChg chg="mod">
          <ac:chgData name="rahulkumar08945@gmail.com" userId="eaa8108a85f67eff" providerId="LiveId" clId="{54EF1D79-E478-4C67-9EB2-AE56EF51DF03}" dt="2023-06-25T13:23:55.570" v="1654"/>
          <ac:spMkLst>
            <pc:docMk/>
            <pc:sldMk cId="3602388084" sldId="983"/>
            <ac:spMk id="3784" creationId="{69CD9C82-F708-6DDD-2F1F-0FC4C3FE1585}"/>
          </ac:spMkLst>
        </pc:spChg>
        <pc:spChg chg="mod">
          <ac:chgData name="rahulkumar08945@gmail.com" userId="eaa8108a85f67eff" providerId="LiveId" clId="{54EF1D79-E478-4C67-9EB2-AE56EF51DF03}" dt="2023-06-25T13:23:55.570" v="1654"/>
          <ac:spMkLst>
            <pc:docMk/>
            <pc:sldMk cId="3602388084" sldId="983"/>
            <ac:spMk id="3785" creationId="{EEB76CB0-ABB5-7A2A-BD6D-814012EAFEFF}"/>
          </ac:spMkLst>
        </pc:spChg>
        <pc:spChg chg="mod">
          <ac:chgData name="rahulkumar08945@gmail.com" userId="eaa8108a85f67eff" providerId="LiveId" clId="{54EF1D79-E478-4C67-9EB2-AE56EF51DF03}" dt="2023-06-25T13:23:55.570" v="1654"/>
          <ac:spMkLst>
            <pc:docMk/>
            <pc:sldMk cId="3602388084" sldId="983"/>
            <ac:spMk id="3786" creationId="{9391AE18-19FE-46B0-2430-C212C521AE3E}"/>
          </ac:spMkLst>
        </pc:spChg>
        <pc:spChg chg="mod">
          <ac:chgData name="rahulkumar08945@gmail.com" userId="eaa8108a85f67eff" providerId="LiveId" clId="{54EF1D79-E478-4C67-9EB2-AE56EF51DF03}" dt="2023-06-25T13:23:55.570" v="1654"/>
          <ac:spMkLst>
            <pc:docMk/>
            <pc:sldMk cId="3602388084" sldId="983"/>
            <ac:spMk id="3787" creationId="{E4D16FA8-06EB-1661-39D0-F984AA3C6CD7}"/>
          </ac:spMkLst>
        </pc:spChg>
        <pc:spChg chg="mod">
          <ac:chgData name="rahulkumar08945@gmail.com" userId="eaa8108a85f67eff" providerId="LiveId" clId="{54EF1D79-E478-4C67-9EB2-AE56EF51DF03}" dt="2023-06-25T13:23:55.570" v="1654"/>
          <ac:spMkLst>
            <pc:docMk/>
            <pc:sldMk cId="3602388084" sldId="983"/>
            <ac:spMk id="3788" creationId="{914198ED-CE47-A1EE-D6C6-C7320208A46B}"/>
          </ac:spMkLst>
        </pc:spChg>
        <pc:spChg chg="mod">
          <ac:chgData name="rahulkumar08945@gmail.com" userId="eaa8108a85f67eff" providerId="LiveId" clId="{54EF1D79-E478-4C67-9EB2-AE56EF51DF03}" dt="2023-06-25T13:23:55.570" v="1654"/>
          <ac:spMkLst>
            <pc:docMk/>
            <pc:sldMk cId="3602388084" sldId="983"/>
            <ac:spMk id="3789" creationId="{2D2BBE50-F315-27F0-11F1-377618A279A1}"/>
          </ac:spMkLst>
        </pc:spChg>
        <pc:spChg chg="mod">
          <ac:chgData name="rahulkumar08945@gmail.com" userId="eaa8108a85f67eff" providerId="LiveId" clId="{54EF1D79-E478-4C67-9EB2-AE56EF51DF03}" dt="2023-06-25T13:23:55.570" v="1654"/>
          <ac:spMkLst>
            <pc:docMk/>
            <pc:sldMk cId="3602388084" sldId="983"/>
            <ac:spMk id="3790" creationId="{FFD689FD-4A72-7AA6-4465-454E3BEF3E73}"/>
          </ac:spMkLst>
        </pc:spChg>
        <pc:spChg chg="mod">
          <ac:chgData name="rahulkumar08945@gmail.com" userId="eaa8108a85f67eff" providerId="LiveId" clId="{54EF1D79-E478-4C67-9EB2-AE56EF51DF03}" dt="2023-06-25T13:23:55.570" v="1654"/>
          <ac:spMkLst>
            <pc:docMk/>
            <pc:sldMk cId="3602388084" sldId="983"/>
            <ac:spMk id="3791" creationId="{E7BEBE19-0327-E823-E51C-0BB1F19EF79B}"/>
          </ac:spMkLst>
        </pc:spChg>
        <pc:spChg chg="mod">
          <ac:chgData name="rahulkumar08945@gmail.com" userId="eaa8108a85f67eff" providerId="LiveId" clId="{54EF1D79-E478-4C67-9EB2-AE56EF51DF03}" dt="2023-06-25T13:23:55.570" v="1654"/>
          <ac:spMkLst>
            <pc:docMk/>
            <pc:sldMk cId="3602388084" sldId="983"/>
            <ac:spMk id="3792" creationId="{EF4C0010-F9AD-4E54-C286-4BD19A95C5B6}"/>
          </ac:spMkLst>
        </pc:spChg>
        <pc:spChg chg="mod">
          <ac:chgData name="rahulkumar08945@gmail.com" userId="eaa8108a85f67eff" providerId="LiveId" clId="{54EF1D79-E478-4C67-9EB2-AE56EF51DF03}" dt="2023-06-25T13:23:55.570" v="1654"/>
          <ac:spMkLst>
            <pc:docMk/>
            <pc:sldMk cId="3602388084" sldId="983"/>
            <ac:spMk id="3793" creationId="{4A8FE5F4-FCD3-7C8A-0305-AE76064277BB}"/>
          </ac:spMkLst>
        </pc:spChg>
        <pc:spChg chg="mod">
          <ac:chgData name="rahulkumar08945@gmail.com" userId="eaa8108a85f67eff" providerId="LiveId" clId="{54EF1D79-E478-4C67-9EB2-AE56EF51DF03}" dt="2023-06-25T13:23:55.570" v="1654"/>
          <ac:spMkLst>
            <pc:docMk/>
            <pc:sldMk cId="3602388084" sldId="983"/>
            <ac:spMk id="3794" creationId="{7286F24A-BAC2-56E4-179C-B09D29C76171}"/>
          </ac:spMkLst>
        </pc:spChg>
        <pc:spChg chg="mod">
          <ac:chgData name="rahulkumar08945@gmail.com" userId="eaa8108a85f67eff" providerId="LiveId" clId="{54EF1D79-E478-4C67-9EB2-AE56EF51DF03}" dt="2023-06-25T13:23:55.570" v="1654"/>
          <ac:spMkLst>
            <pc:docMk/>
            <pc:sldMk cId="3602388084" sldId="983"/>
            <ac:spMk id="3795" creationId="{9D6CA727-E964-DD94-283C-1A668E5B3302}"/>
          </ac:spMkLst>
        </pc:spChg>
        <pc:spChg chg="mod">
          <ac:chgData name="rahulkumar08945@gmail.com" userId="eaa8108a85f67eff" providerId="LiveId" clId="{54EF1D79-E478-4C67-9EB2-AE56EF51DF03}" dt="2023-06-25T13:23:55.570" v="1654"/>
          <ac:spMkLst>
            <pc:docMk/>
            <pc:sldMk cId="3602388084" sldId="983"/>
            <ac:spMk id="3796" creationId="{FA8E9C62-629D-32D9-A260-42DB364874D8}"/>
          </ac:spMkLst>
        </pc:spChg>
        <pc:spChg chg="mod">
          <ac:chgData name="rahulkumar08945@gmail.com" userId="eaa8108a85f67eff" providerId="LiveId" clId="{54EF1D79-E478-4C67-9EB2-AE56EF51DF03}" dt="2023-06-25T13:23:55.570" v="1654"/>
          <ac:spMkLst>
            <pc:docMk/>
            <pc:sldMk cId="3602388084" sldId="983"/>
            <ac:spMk id="3797" creationId="{9A176CF7-6797-802E-919E-4C2D2D48C9CB}"/>
          </ac:spMkLst>
        </pc:spChg>
        <pc:spChg chg="mod">
          <ac:chgData name="rahulkumar08945@gmail.com" userId="eaa8108a85f67eff" providerId="LiveId" clId="{54EF1D79-E478-4C67-9EB2-AE56EF51DF03}" dt="2023-06-25T13:23:55.570" v="1654"/>
          <ac:spMkLst>
            <pc:docMk/>
            <pc:sldMk cId="3602388084" sldId="983"/>
            <ac:spMk id="3798" creationId="{6B28ED76-ED38-EF12-F8BD-CECB000A4429}"/>
          </ac:spMkLst>
        </pc:spChg>
        <pc:spChg chg="mod">
          <ac:chgData name="rahulkumar08945@gmail.com" userId="eaa8108a85f67eff" providerId="LiveId" clId="{54EF1D79-E478-4C67-9EB2-AE56EF51DF03}" dt="2023-06-25T13:23:55.570" v="1654"/>
          <ac:spMkLst>
            <pc:docMk/>
            <pc:sldMk cId="3602388084" sldId="983"/>
            <ac:spMk id="3799" creationId="{723D12A4-36E7-1132-65F4-5DDFF7EC5C85}"/>
          </ac:spMkLst>
        </pc:spChg>
        <pc:spChg chg="mod">
          <ac:chgData name="rahulkumar08945@gmail.com" userId="eaa8108a85f67eff" providerId="LiveId" clId="{54EF1D79-E478-4C67-9EB2-AE56EF51DF03}" dt="2023-06-25T13:23:55.570" v="1654"/>
          <ac:spMkLst>
            <pc:docMk/>
            <pc:sldMk cId="3602388084" sldId="983"/>
            <ac:spMk id="3800" creationId="{452E7B34-8473-731E-44F7-E4A7F9FF89E1}"/>
          </ac:spMkLst>
        </pc:spChg>
        <pc:spChg chg="mod">
          <ac:chgData name="rahulkumar08945@gmail.com" userId="eaa8108a85f67eff" providerId="LiveId" clId="{54EF1D79-E478-4C67-9EB2-AE56EF51DF03}" dt="2023-06-25T13:23:55.570" v="1654"/>
          <ac:spMkLst>
            <pc:docMk/>
            <pc:sldMk cId="3602388084" sldId="983"/>
            <ac:spMk id="3801" creationId="{A7E7379A-DFBE-74BA-53D9-7E5D3D755D9C}"/>
          </ac:spMkLst>
        </pc:spChg>
        <pc:spChg chg="mod">
          <ac:chgData name="rahulkumar08945@gmail.com" userId="eaa8108a85f67eff" providerId="LiveId" clId="{54EF1D79-E478-4C67-9EB2-AE56EF51DF03}" dt="2023-06-25T13:23:55.570" v="1654"/>
          <ac:spMkLst>
            <pc:docMk/>
            <pc:sldMk cId="3602388084" sldId="983"/>
            <ac:spMk id="3802" creationId="{F776B0FF-4EB7-01CE-1988-381E4CFD5F96}"/>
          </ac:spMkLst>
        </pc:spChg>
        <pc:spChg chg="mod">
          <ac:chgData name="rahulkumar08945@gmail.com" userId="eaa8108a85f67eff" providerId="LiveId" clId="{54EF1D79-E478-4C67-9EB2-AE56EF51DF03}" dt="2023-06-25T13:23:55.570" v="1654"/>
          <ac:spMkLst>
            <pc:docMk/>
            <pc:sldMk cId="3602388084" sldId="983"/>
            <ac:spMk id="3803" creationId="{5734B696-0319-10C5-C718-B4E186B764F5}"/>
          </ac:spMkLst>
        </pc:spChg>
        <pc:spChg chg="mod">
          <ac:chgData name="rahulkumar08945@gmail.com" userId="eaa8108a85f67eff" providerId="LiveId" clId="{54EF1D79-E478-4C67-9EB2-AE56EF51DF03}" dt="2023-06-25T13:23:55.570" v="1654"/>
          <ac:spMkLst>
            <pc:docMk/>
            <pc:sldMk cId="3602388084" sldId="983"/>
            <ac:spMk id="3804" creationId="{D4921B5F-4B3E-E6FC-CE8D-DAC786D18817}"/>
          </ac:spMkLst>
        </pc:spChg>
        <pc:spChg chg="mod">
          <ac:chgData name="rahulkumar08945@gmail.com" userId="eaa8108a85f67eff" providerId="LiveId" clId="{54EF1D79-E478-4C67-9EB2-AE56EF51DF03}" dt="2023-06-25T13:23:55.570" v="1654"/>
          <ac:spMkLst>
            <pc:docMk/>
            <pc:sldMk cId="3602388084" sldId="983"/>
            <ac:spMk id="3805" creationId="{7221E45E-6DB4-F9F1-335A-A1EEDB062EF6}"/>
          </ac:spMkLst>
        </pc:spChg>
        <pc:spChg chg="mod">
          <ac:chgData name="rahulkumar08945@gmail.com" userId="eaa8108a85f67eff" providerId="LiveId" clId="{54EF1D79-E478-4C67-9EB2-AE56EF51DF03}" dt="2023-06-25T13:23:55.570" v="1654"/>
          <ac:spMkLst>
            <pc:docMk/>
            <pc:sldMk cId="3602388084" sldId="983"/>
            <ac:spMk id="3806" creationId="{54E2D07E-63EC-9FA3-16EA-D6AD4381DF1D}"/>
          </ac:spMkLst>
        </pc:spChg>
        <pc:spChg chg="mod">
          <ac:chgData name="rahulkumar08945@gmail.com" userId="eaa8108a85f67eff" providerId="LiveId" clId="{54EF1D79-E478-4C67-9EB2-AE56EF51DF03}" dt="2023-06-25T13:23:55.570" v="1654"/>
          <ac:spMkLst>
            <pc:docMk/>
            <pc:sldMk cId="3602388084" sldId="983"/>
            <ac:spMk id="3807" creationId="{383656D0-038F-7B35-AA67-2FD312DEC5EC}"/>
          </ac:spMkLst>
        </pc:spChg>
        <pc:spChg chg="mod">
          <ac:chgData name="rahulkumar08945@gmail.com" userId="eaa8108a85f67eff" providerId="LiveId" clId="{54EF1D79-E478-4C67-9EB2-AE56EF51DF03}" dt="2023-06-25T13:23:55.570" v="1654"/>
          <ac:spMkLst>
            <pc:docMk/>
            <pc:sldMk cId="3602388084" sldId="983"/>
            <ac:spMk id="3808" creationId="{24D1D1D4-E0E0-DE1A-F677-0229814A271F}"/>
          </ac:spMkLst>
        </pc:spChg>
        <pc:spChg chg="mod">
          <ac:chgData name="rahulkumar08945@gmail.com" userId="eaa8108a85f67eff" providerId="LiveId" clId="{54EF1D79-E478-4C67-9EB2-AE56EF51DF03}" dt="2023-06-25T13:23:55.570" v="1654"/>
          <ac:spMkLst>
            <pc:docMk/>
            <pc:sldMk cId="3602388084" sldId="983"/>
            <ac:spMk id="3809" creationId="{366D117F-8591-08D8-6769-9CD6A10808F9}"/>
          </ac:spMkLst>
        </pc:spChg>
        <pc:spChg chg="mod">
          <ac:chgData name="rahulkumar08945@gmail.com" userId="eaa8108a85f67eff" providerId="LiveId" clId="{54EF1D79-E478-4C67-9EB2-AE56EF51DF03}" dt="2023-06-25T13:23:55.570" v="1654"/>
          <ac:spMkLst>
            <pc:docMk/>
            <pc:sldMk cId="3602388084" sldId="983"/>
            <ac:spMk id="3810" creationId="{9EE77FFA-7FE0-882D-24C6-28AD6D9ACD20}"/>
          </ac:spMkLst>
        </pc:spChg>
        <pc:spChg chg="mod">
          <ac:chgData name="rahulkumar08945@gmail.com" userId="eaa8108a85f67eff" providerId="LiveId" clId="{54EF1D79-E478-4C67-9EB2-AE56EF51DF03}" dt="2023-06-25T13:23:55.570" v="1654"/>
          <ac:spMkLst>
            <pc:docMk/>
            <pc:sldMk cId="3602388084" sldId="983"/>
            <ac:spMk id="3811" creationId="{44047309-6286-CB0A-6486-707D0016A291}"/>
          </ac:spMkLst>
        </pc:spChg>
        <pc:spChg chg="mod">
          <ac:chgData name="rahulkumar08945@gmail.com" userId="eaa8108a85f67eff" providerId="LiveId" clId="{54EF1D79-E478-4C67-9EB2-AE56EF51DF03}" dt="2023-06-25T13:23:55.570" v="1654"/>
          <ac:spMkLst>
            <pc:docMk/>
            <pc:sldMk cId="3602388084" sldId="983"/>
            <ac:spMk id="3812" creationId="{26193168-B9C1-0A82-A4E7-548AB4BCEA68}"/>
          </ac:spMkLst>
        </pc:spChg>
        <pc:spChg chg="mod">
          <ac:chgData name="rahulkumar08945@gmail.com" userId="eaa8108a85f67eff" providerId="LiveId" clId="{54EF1D79-E478-4C67-9EB2-AE56EF51DF03}" dt="2023-06-25T13:23:55.570" v="1654"/>
          <ac:spMkLst>
            <pc:docMk/>
            <pc:sldMk cId="3602388084" sldId="983"/>
            <ac:spMk id="3813" creationId="{EE629583-53BE-6D1A-C2E3-6DFF1C43B0B9}"/>
          </ac:spMkLst>
        </pc:spChg>
        <pc:spChg chg="mod">
          <ac:chgData name="rahulkumar08945@gmail.com" userId="eaa8108a85f67eff" providerId="LiveId" clId="{54EF1D79-E478-4C67-9EB2-AE56EF51DF03}" dt="2023-06-25T13:23:55.570" v="1654"/>
          <ac:spMkLst>
            <pc:docMk/>
            <pc:sldMk cId="3602388084" sldId="983"/>
            <ac:spMk id="3814" creationId="{E8DE7083-F5D5-8866-1040-BE6C5869E650}"/>
          </ac:spMkLst>
        </pc:spChg>
        <pc:spChg chg="mod">
          <ac:chgData name="rahulkumar08945@gmail.com" userId="eaa8108a85f67eff" providerId="LiveId" clId="{54EF1D79-E478-4C67-9EB2-AE56EF51DF03}" dt="2023-06-25T13:23:55.570" v="1654"/>
          <ac:spMkLst>
            <pc:docMk/>
            <pc:sldMk cId="3602388084" sldId="983"/>
            <ac:spMk id="3815" creationId="{4E7EC4D5-11EC-FAD9-00B1-AC526937149D}"/>
          </ac:spMkLst>
        </pc:spChg>
        <pc:spChg chg="mod">
          <ac:chgData name="rahulkumar08945@gmail.com" userId="eaa8108a85f67eff" providerId="LiveId" clId="{54EF1D79-E478-4C67-9EB2-AE56EF51DF03}" dt="2023-06-25T13:23:55.570" v="1654"/>
          <ac:spMkLst>
            <pc:docMk/>
            <pc:sldMk cId="3602388084" sldId="983"/>
            <ac:spMk id="3816" creationId="{F84C84AD-CF78-9E00-A5E0-90A7897AF850}"/>
          </ac:spMkLst>
        </pc:spChg>
        <pc:spChg chg="mod">
          <ac:chgData name="rahulkumar08945@gmail.com" userId="eaa8108a85f67eff" providerId="LiveId" clId="{54EF1D79-E478-4C67-9EB2-AE56EF51DF03}" dt="2023-06-25T13:23:55.570" v="1654"/>
          <ac:spMkLst>
            <pc:docMk/>
            <pc:sldMk cId="3602388084" sldId="983"/>
            <ac:spMk id="3817" creationId="{DEDA88C4-0289-E78D-289B-E32582BED04A}"/>
          </ac:spMkLst>
        </pc:spChg>
        <pc:spChg chg="mod">
          <ac:chgData name="rahulkumar08945@gmail.com" userId="eaa8108a85f67eff" providerId="LiveId" clId="{54EF1D79-E478-4C67-9EB2-AE56EF51DF03}" dt="2023-06-25T13:23:55.570" v="1654"/>
          <ac:spMkLst>
            <pc:docMk/>
            <pc:sldMk cId="3602388084" sldId="983"/>
            <ac:spMk id="3818" creationId="{E0FBD7DA-EC5B-F5A4-4562-587F341D2CBF}"/>
          </ac:spMkLst>
        </pc:spChg>
        <pc:spChg chg="mod">
          <ac:chgData name="rahulkumar08945@gmail.com" userId="eaa8108a85f67eff" providerId="LiveId" clId="{54EF1D79-E478-4C67-9EB2-AE56EF51DF03}" dt="2023-06-25T13:23:55.570" v="1654"/>
          <ac:spMkLst>
            <pc:docMk/>
            <pc:sldMk cId="3602388084" sldId="983"/>
            <ac:spMk id="3819" creationId="{1CE0C95F-EAD5-6E05-D8FA-8FC8804DF1EE}"/>
          </ac:spMkLst>
        </pc:spChg>
        <pc:spChg chg="mod">
          <ac:chgData name="rahulkumar08945@gmail.com" userId="eaa8108a85f67eff" providerId="LiveId" clId="{54EF1D79-E478-4C67-9EB2-AE56EF51DF03}" dt="2023-06-25T13:23:55.570" v="1654"/>
          <ac:spMkLst>
            <pc:docMk/>
            <pc:sldMk cId="3602388084" sldId="983"/>
            <ac:spMk id="3820" creationId="{D3A3C03A-0F5D-6A31-6BFA-2E74931F1293}"/>
          </ac:spMkLst>
        </pc:spChg>
        <pc:spChg chg="mod">
          <ac:chgData name="rahulkumar08945@gmail.com" userId="eaa8108a85f67eff" providerId="LiveId" clId="{54EF1D79-E478-4C67-9EB2-AE56EF51DF03}" dt="2023-06-25T13:23:55.570" v="1654"/>
          <ac:spMkLst>
            <pc:docMk/>
            <pc:sldMk cId="3602388084" sldId="983"/>
            <ac:spMk id="3821" creationId="{AED38846-FC9D-2720-D43C-9364AF9BAD76}"/>
          </ac:spMkLst>
        </pc:spChg>
        <pc:spChg chg="mod">
          <ac:chgData name="rahulkumar08945@gmail.com" userId="eaa8108a85f67eff" providerId="LiveId" clId="{54EF1D79-E478-4C67-9EB2-AE56EF51DF03}" dt="2023-06-25T13:23:55.570" v="1654"/>
          <ac:spMkLst>
            <pc:docMk/>
            <pc:sldMk cId="3602388084" sldId="983"/>
            <ac:spMk id="3822" creationId="{EA67BC4C-FDE3-4FC7-AED5-0C098FC599B2}"/>
          </ac:spMkLst>
        </pc:spChg>
        <pc:spChg chg="mod">
          <ac:chgData name="rahulkumar08945@gmail.com" userId="eaa8108a85f67eff" providerId="LiveId" clId="{54EF1D79-E478-4C67-9EB2-AE56EF51DF03}" dt="2023-06-25T13:23:55.570" v="1654"/>
          <ac:spMkLst>
            <pc:docMk/>
            <pc:sldMk cId="3602388084" sldId="983"/>
            <ac:spMk id="3823" creationId="{CB4FEB9C-8D33-D9DA-6D6A-E51045AFB785}"/>
          </ac:spMkLst>
        </pc:spChg>
        <pc:spChg chg="mod">
          <ac:chgData name="rahulkumar08945@gmail.com" userId="eaa8108a85f67eff" providerId="LiveId" clId="{54EF1D79-E478-4C67-9EB2-AE56EF51DF03}" dt="2023-06-25T13:23:55.570" v="1654"/>
          <ac:spMkLst>
            <pc:docMk/>
            <pc:sldMk cId="3602388084" sldId="983"/>
            <ac:spMk id="3824" creationId="{43A6F9B6-EB8C-8628-9B5D-E3216EB0E430}"/>
          </ac:spMkLst>
        </pc:spChg>
        <pc:spChg chg="mod">
          <ac:chgData name="rahulkumar08945@gmail.com" userId="eaa8108a85f67eff" providerId="LiveId" clId="{54EF1D79-E478-4C67-9EB2-AE56EF51DF03}" dt="2023-06-25T13:23:55.570" v="1654"/>
          <ac:spMkLst>
            <pc:docMk/>
            <pc:sldMk cId="3602388084" sldId="983"/>
            <ac:spMk id="3825" creationId="{D37A8C51-BCF0-7121-6453-057D4C0B54F8}"/>
          </ac:spMkLst>
        </pc:spChg>
        <pc:spChg chg="mod">
          <ac:chgData name="rahulkumar08945@gmail.com" userId="eaa8108a85f67eff" providerId="LiveId" clId="{54EF1D79-E478-4C67-9EB2-AE56EF51DF03}" dt="2023-06-25T13:23:55.570" v="1654"/>
          <ac:spMkLst>
            <pc:docMk/>
            <pc:sldMk cId="3602388084" sldId="983"/>
            <ac:spMk id="3826" creationId="{09EC7377-21B1-4D9B-86D4-C12A0A17E2F9}"/>
          </ac:spMkLst>
        </pc:spChg>
        <pc:spChg chg="mod">
          <ac:chgData name="rahulkumar08945@gmail.com" userId="eaa8108a85f67eff" providerId="LiveId" clId="{54EF1D79-E478-4C67-9EB2-AE56EF51DF03}" dt="2023-06-25T13:23:55.570" v="1654"/>
          <ac:spMkLst>
            <pc:docMk/>
            <pc:sldMk cId="3602388084" sldId="983"/>
            <ac:spMk id="3827" creationId="{1CB06FB1-57F5-2331-BD71-374F6258E78B}"/>
          </ac:spMkLst>
        </pc:spChg>
        <pc:spChg chg="mod">
          <ac:chgData name="rahulkumar08945@gmail.com" userId="eaa8108a85f67eff" providerId="LiveId" clId="{54EF1D79-E478-4C67-9EB2-AE56EF51DF03}" dt="2023-06-25T13:23:55.570" v="1654"/>
          <ac:spMkLst>
            <pc:docMk/>
            <pc:sldMk cId="3602388084" sldId="983"/>
            <ac:spMk id="3828" creationId="{810BF873-FC2F-9155-19A4-A6621221EEB4}"/>
          </ac:spMkLst>
        </pc:spChg>
        <pc:spChg chg="mod">
          <ac:chgData name="rahulkumar08945@gmail.com" userId="eaa8108a85f67eff" providerId="LiveId" clId="{54EF1D79-E478-4C67-9EB2-AE56EF51DF03}" dt="2023-06-25T13:23:55.570" v="1654"/>
          <ac:spMkLst>
            <pc:docMk/>
            <pc:sldMk cId="3602388084" sldId="983"/>
            <ac:spMk id="3829" creationId="{20498AE8-6917-2957-92A2-89C78CBFF2E2}"/>
          </ac:spMkLst>
        </pc:spChg>
        <pc:spChg chg="mod">
          <ac:chgData name="rahulkumar08945@gmail.com" userId="eaa8108a85f67eff" providerId="LiveId" clId="{54EF1D79-E478-4C67-9EB2-AE56EF51DF03}" dt="2023-06-25T13:23:55.570" v="1654"/>
          <ac:spMkLst>
            <pc:docMk/>
            <pc:sldMk cId="3602388084" sldId="983"/>
            <ac:spMk id="3830" creationId="{99B60360-E0B0-1F85-59AC-E905A16C094C}"/>
          </ac:spMkLst>
        </pc:spChg>
        <pc:spChg chg="mod">
          <ac:chgData name="rahulkumar08945@gmail.com" userId="eaa8108a85f67eff" providerId="LiveId" clId="{54EF1D79-E478-4C67-9EB2-AE56EF51DF03}" dt="2023-06-25T13:23:55.570" v="1654"/>
          <ac:spMkLst>
            <pc:docMk/>
            <pc:sldMk cId="3602388084" sldId="983"/>
            <ac:spMk id="3831" creationId="{1BFA494F-6AC6-466E-8723-7C8C04EA2B97}"/>
          </ac:spMkLst>
        </pc:spChg>
        <pc:spChg chg="mod">
          <ac:chgData name="rahulkumar08945@gmail.com" userId="eaa8108a85f67eff" providerId="LiveId" clId="{54EF1D79-E478-4C67-9EB2-AE56EF51DF03}" dt="2023-06-25T13:23:55.570" v="1654"/>
          <ac:spMkLst>
            <pc:docMk/>
            <pc:sldMk cId="3602388084" sldId="983"/>
            <ac:spMk id="3832" creationId="{95BA082B-ACF5-DA9E-BD69-B82DC32D4E12}"/>
          </ac:spMkLst>
        </pc:spChg>
        <pc:spChg chg="mod">
          <ac:chgData name="rahulkumar08945@gmail.com" userId="eaa8108a85f67eff" providerId="LiveId" clId="{54EF1D79-E478-4C67-9EB2-AE56EF51DF03}" dt="2023-06-25T13:23:55.570" v="1654"/>
          <ac:spMkLst>
            <pc:docMk/>
            <pc:sldMk cId="3602388084" sldId="983"/>
            <ac:spMk id="3833" creationId="{1A6F020C-5C1B-6AB3-DFE7-59048F2DD549}"/>
          </ac:spMkLst>
        </pc:spChg>
        <pc:spChg chg="mod">
          <ac:chgData name="rahulkumar08945@gmail.com" userId="eaa8108a85f67eff" providerId="LiveId" clId="{54EF1D79-E478-4C67-9EB2-AE56EF51DF03}" dt="2023-06-25T13:23:55.570" v="1654"/>
          <ac:spMkLst>
            <pc:docMk/>
            <pc:sldMk cId="3602388084" sldId="983"/>
            <ac:spMk id="3834" creationId="{D89CEFAF-80F3-8A85-B439-B47C33B6B09D}"/>
          </ac:spMkLst>
        </pc:spChg>
        <pc:spChg chg="mod">
          <ac:chgData name="rahulkumar08945@gmail.com" userId="eaa8108a85f67eff" providerId="LiveId" clId="{54EF1D79-E478-4C67-9EB2-AE56EF51DF03}" dt="2023-06-25T13:23:55.570" v="1654"/>
          <ac:spMkLst>
            <pc:docMk/>
            <pc:sldMk cId="3602388084" sldId="983"/>
            <ac:spMk id="3835" creationId="{0885DC0C-FCF9-C738-35D0-B0A2AF2080BE}"/>
          </ac:spMkLst>
        </pc:spChg>
        <pc:spChg chg="mod">
          <ac:chgData name="rahulkumar08945@gmail.com" userId="eaa8108a85f67eff" providerId="LiveId" clId="{54EF1D79-E478-4C67-9EB2-AE56EF51DF03}" dt="2023-06-25T13:23:55.570" v="1654"/>
          <ac:spMkLst>
            <pc:docMk/>
            <pc:sldMk cId="3602388084" sldId="983"/>
            <ac:spMk id="3836" creationId="{6C2F3149-F2C1-5F93-AA69-D13E09521103}"/>
          </ac:spMkLst>
        </pc:spChg>
        <pc:spChg chg="mod">
          <ac:chgData name="rahulkumar08945@gmail.com" userId="eaa8108a85f67eff" providerId="LiveId" clId="{54EF1D79-E478-4C67-9EB2-AE56EF51DF03}" dt="2023-06-25T13:23:55.570" v="1654"/>
          <ac:spMkLst>
            <pc:docMk/>
            <pc:sldMk cId="3602388084" sldId="983"/>
            <ac:spMk id="3837" creationId="{7731C08F-D610-5676-11BE-EADC4D05CCA2}"/>
          </ac:spMkLst>
        </pc:spChg>
        <pc:spChg chg="mod">
          <ac:chgData name="rahulkumar08945@gmail.com" userId="eaa8108a85f67eff" providerId="LiveId" clId="{54EF1D79-E478-4C67-9EB2-AE56EF51DF03}" dt="2023-06-25T13:23:55.570" v="1654"/>
          <ac:spMkLst>
            <pc:docMk/>
            <pc:sldMk cId="3602388084" sldId="983"/>
            <ac:spMk id="3838" creationId="{CB271530-7FF0-FC50-4EFE-5539D630A17F}"/>
          </ac:spMkLst>
        </pc:spChg>
        <pc:spChg chg="mod">
          <ac:chgData name="rahulkumar08945@gmail.com" userId="eaa8108a85f67eff" providerId="LiveId" clId="{54EF1D79-E478-4C67-9EB2-AE56EF51DF03}" dt="2023-06-25T13:23:55.570" v="1654"/>
          <ac:spMkLst>
            <pc:docMk/>
            <pc:sldMk cId="3602388084" sldId="983"/>
            <ac:spMk id="3839" creationId="{4C3A3EBC-0CBD-39D7-6408-5CB6F5CD1308}"/>
          </ac:spMkLst>
        </pc:spChg>
        <pc:spChg chg="mod">
          <ac:chgData name="rahulkumar08945@gmail.com" userId="eaa8108a85f67eff" providerId="LiveId" clId="{54EF1D79-E478-4C67-9EB2-AE56EF51DF03}" dt="2023-06-25T13:23:55.570" v="1654"/>
          <ac:spMkLst>
            <pc:docMk/>
            <pc:sldMk cId="3602388084" sldId="983"/>
            <ac:spMk id="3840" creationId="{767D085C-773F-BD0C-C9FB-4F739CA4802B}"/>
          </ac:spMkLst>
        </pc:spChg>
        <pc:spChg chg="mod">
          <ac:chgData name="rahulkumar08945@gmail.com" userId="eaa8108a85f67eff" providerId="LiveId" clId="{54EF1D79-E478-4C67-9EB2-AE56EF51DF03}" dt="2023-06-25T13:23:55.570" v="1654"/>
          <ac:spMkLst>
            <pc:docMk/>
            <pc:sldMk cId="3602388084" sldId="983"/>
            <ac:spMk id="3841" creationId="{BD9900F4-FA4E-001A-777C-233B4FCB6951}"/>
          </ac:spMkLst>
        </pc:spChg>
        <pc:spChg chg="mod">
          <ac:chgData name="rahulkumar08945@gmail.com" userId="eaa8108a85f67eff" providerId="LiveId" clId="{54EF1D79-E478-4C67-9EB2-AE56EF51DF03}" dt="2023-06-25T13:23:55.570" v="1654"/>
          <ac:spMkLst>
            <pc:docMk/>
            <pc:sldMk cId="3602388084" sldId="983"/>
            <ac:spMk id="3842" creationId="{D9A752CC-C1F5-FCF9-5DBC-223DDF935823}"/>
          </ac:spMkLst>
        </pc:spChg>
        <pc:spChg chg="mod">
          <ac:chgData name="rahulkumar08945@gmail.com" userId="eaa8108a85f67eff" providerId="LiveId" clId="{54EF1D79-E478-4C67-9EB2-AE56EF51DF03}" dt="2023-06-25T13:23:55.570" v="1654"/>
          <ac:spMkLst>
            <pc:docMk/>
            <pc:sldMk cId="3602388084" sldId="983"/>
            <ac:spMk id="3843" creationId="{0CB667DF-9C58-9146-070E-77FE058B8BAB}"/>
          </ac:spMkLst>
        </pc:spChg>
        <pc:spChg chg="mod">
          <ac:chgData name="rahulkumar08945@gmail.com" userId="eaa8108a85f67eff" providerId="LiveId" clId="{54EF1D79-E478-4C67-9EB2-AE56EF51DF03}" dt="2023-06-25T13:23:55.570" v="1654"/>
          <ac:spMkLst>
            <pc:docMk/>
            <pc:sldMk cId="3602388084" sldId="983"/>
            <ac:spMk id="3844" creationId="{AF18BB26-D10E-3A99-0AD2-7D8BC6CE17B2}"/>
          </ac:spMkLst>
        </pc:spChg>
        <pc:spChg chg="mod">
          <ac:chgData name="rahulkumar08945@gmail.com" userId="eaa8108a85f67eff" providerId="LiveId" clId="{54EF1D79-E478-4C67-9EB2-AE56EF51DF03}" dt="2023-06-25T13:23:55.570" v="1654"/>
          <ac:spMkLst>
            <pc:docMk/>
            <pc:sldMk cId="3602388084" sldId="983"/>
            <ac:spMk id="3845" creationId="{2A34CAAB-1E20-85E0-EBA4-DBFB52703CF3}"/>
          </ac:spMkLst>
        </pc:spChg>
        <pc:spChg chg="mod">
          <ac:chgData name="rahulkumar08945@gmail.com" userId="eaa8108a85f67eff" providerId="LiveId" clId="{54EF1D79-E478-4C67-9EB2-AE56EF51DF03}" dt="2023-06-25T13:23:55.570" v="1654"/>
          <ac:spMkLst>
            <pc:docMk/>
            <pc:sldMk cId="3602388084" sldId="983"/>
            <ac:spMk id="3846" creationId="{998AEF5B-4E15-F122-6FF9-1BD202B5F8B0}"/>
          </ac:spMkLst>
        </pc:spChg>
        <pc:spChg chg="mod">
          <ac:chgData name="rahulkumar08945@gmail.com" userId="eaa8108a85f67eff" providerId="LiveId" clId="{54EF1D79-E478-4C67-9EB2-AE56EF51DF03}" dt="2023-06-25T13:23:55.570" v="1654"/>
          <ac:spMkLst>
            <pc:docMk/>
            <pc:sldMk cId="3602388084" sldId="983"/>
            <ac:spMk id="3847" creationId="{92111061-203C-DFBE-3F7D-431F73E786F8}"/>
          </ac:spMkLst>
        </pc:spChg>
        <pc:spChg chg="mod">
          <ac:chgData name="rahulkumar08945@gmail.com" userId="eaa8108a85f67eff" providerId="LiveId" clId="{54EF1D79-E478-4C67-9EB2-AE56EF51DF03}" dt="2023-06-25T13:23:55.570" v="1654"/>
          <ac:spMkLst>
            <pc:docMk/>
            <pc:sldMk cId="3602388084" sldId="983"/>
            <ac:spMk id="3848" creationId="{2747C191-840F-B309-E510-B0611560D9DC}"/>
          </ac:spMkLst>
        </pc:spChg>
        <pc:spChg chg="mod">
          <ac:chgData name="rahulkumar08945@gmail.com" userId="eaa8108a85f67eff" providerId="LiveId" clId="{54EF1D79-E478-4C67-9EB2-AE56EF51DF03}" dt="2023-06-25T13:23:55.570" v="1654"/>
          <ac:spMkLst>
            <pc:docMk/>
            <pc:sldMk cId="3602388084" sldId="983"/>
            <ac:spMk id="3849" creationId="{F814D8F6-40D0-C588-9A13-A511EB170A9A}"/>
          </ac:spMkLst>
        </pc:spChg>
        <pc:spChg chg="mod">
          <ac:chgData name="rahulkumar08945@gmail.com" userId="eaa8108a85f67eff" providerId="LiveId" clId="{54EF1D79-E478-4C67-9EB2-AE56EF51DF03}" dt="2023-06-25T13:23:55.570" v="1654"/>
          <ac:spMkLst>
            <pc:docMk/>
            <pc:sldMk cId="3602388084" sldId="983"/>
            <ac:spMk id="3850" creationId="{A3000C53-85CC-A345-6E0A-7447257C0F04}"/>
          </ac:spMkLst>
        </pc:spChg>
        <pc:spChg chg="mod">
          <ac:chgData name="rahulkumar08945@gmail.com" userId="eaa8108a85f67eff" providerId="LiveId" clId="{54EF1D79-E478-4C67-9EB2-AE56EF51DF03}" dt="2023-06-25T13:23:55.570" v="1654"/>
          <ac:spMkLst>
            <pc:docMk/>
            <pc:sldMk cId="3602388084" sldId="983"/>
            <ac:spMk id="3851" creationId="{EA35C492-12AC-05B2-048D-A174FD042217}"/>
          </ac:spMkLst>
        </pc:spChg>
        <pc:spChg chg="mod">
          <ac:chgData name="rahulkumar08945@gmail.com" userId="eaa8108a85f67eff" providerId="LiveId" clId="{54EF1D79-E478-4C67-9EB2-AE56EF51DF03}" dt="2023-06-25T13:23:55.570" v="1654"/>
          <ac:spMkLst>
            <pc:docMk/>
            <pc:sldMk cId="3602388084" sldId="983"/>
            <ac:spMk id="3852" creationId="{3F680040-6708-E124-AD82-C200F18FCCA0}"/>
          </ac:spMkLst>
        </pc:spChg>
        <pc:spChg chg="mod">
          <ac:chgData name="rahulkumar08945@gmail.com" userId="eaa8108a85f67eff" providerId="LiveId" clId="{54EF1D79-E478-4C67-9EB2-AE56EF51DF03}" dt="2023-06-25T13:23:55.570" v="1654"/>
          <ac:spMkLst>
            <pc:docMk/>
            <pc:sldMk cId="3602388084" sldId="983"/>
            <ac:spMk id="3853" creationId="{62DEDC46-F1B1-7714-903D-BE998482E9EF}"/>
          </ac:spMkLst>
        </pc:spChg>
        <pc:spChg chg="mod">
          <ac:chgData name="rahulkumar08945@gmail.com" userId="eaa8108a85f67eff" providerId="LiveId" clId="{54EF1D79-E478-4C67-9EB2-AE56EF51DF03}" dt="2023-06-25T13:23:55.570" v="1654"/>
          <ac:spMkLst>
            <pc:docMk/>
            <pc:sldMk cId="3602388084" sldId="983"/>
            <ac:spMk id="3854" creationId="{D32EC8FE-D0CF-5453-5120-A119BB1AEFC2}"/>
          </ac:spMkLst>
        </pc:spChg>
        <pc:spChg chg="mod">
          <ac:chgData name="rahulkumar08945@gmail.com" userId="eaa8108a85f67eff" providerId="LiveId" clId="{54EF1D79-E478-4C67-9EB2-AE56EF51DF03}" dt="2023-06-25T13:23:55.570" v="1654"/>
          <ac:spMkLst>
            <pc:docMk/>
            <pc:sldMk cId="3602388084" sldId="983"/>
            <ac:spMk id="3855" creationId="{D25B4640-9A0B-3271-ADB0-D02BD9969BD3}"/>
          </ac:spMkLst>
        </pc:spChg>
        <pc:spChg chg="mod">
          <ac:chgData name="rahulkumar08945@gmail.com" userId="eaa8108a85f67eff" providerId="LiveId" clId="{54EF1D79-E478-4C67-9EB2-AE56EF51DF03}" dt="2023-06-25T13:23:55.570" v="1654"/>
          <ac:spMkLst>
            <pc:docMk/>
            <pc:sldMk cId="3602388084" sldId="983"/>
            <ac:spMk id="3858" creationId="{248DB7BB-6C1A-CCC2-649F-9B10C2BD541E}"/>
          </ac:spMkLst>
        </pc:spChg>
        <pc:spChg chg="mod">
          <ac:chgData name="rahulkumar08945@gmail.com" userId="eaa8108a85f67eff" providerId="LiveId" clId="{54EF1D79-E478-4C67-9EB2-AE56EF51DF03}" dt="2023-06-25T13:23:55.570" v="1654"/>
          <ac:spMkLst>
            <pc:docMk/>
            <pc:sldMk cId="3602388084" sldId="983"/>
            <ac:spMk id="3859" creationId="{4D934A52-5A6B-AA73-0D2A-9DB534CCE495}"/>
          </ac:spMkLst>
        </pc:spChg>
        <pc:spChg chg="mod">
          <ac:chgData name="rahulkumar08945@gmail.com" userId="eaa8108a85f67eff" providerId="LiveId" clId="{54EF1D79-E478-4C67-9EB2-AE56EF51DF03}" dt="2023-06-25T13:23:55.570" v="1654"/>
          <ac:spMkLst>
            <pc:docMk/>
            <pc:sldMk cId="3602388084" sldId="983"/>
            <ac:spMk id="3860" creationId="{BFBD912A-83D2-3C8C-FD08-D61AB03CB5C8}"/>
          </ac:spMkLst>
        </pc:spChg>
        <pc:spChg chg="mod">
          <ac:chgData name="rahulkumar08945@gmail.com" userId="eaa8108a85f67eff" providerId="LiveId" clId="{54EF1D79-E478-4C67-9EB2-AE56EF51DF03}" dt="2023-06-25T13:23:55.570" v="1654"/>
          <ac:spMkLst>
            <pc:docMk/>
            <pc:sldMk cId="3602388084" sldId="983"/>
            <ac:spMk id="3861" creationId="{6E33B7C4-9068-211C-05D9-39857CCFED6E}"/>
          </ac:spMkLst>
        </pc:spChg>
        <pc:spChg chg="mod">
          <ac:chgData name="rahulkumar08945@gmail.com" userId="eaa8108a85f67eff" providerId="LiveId" clId="{54EF1D79-E478-4C67-9EB2-AE56EF51DF03}" dt="2023-06-25T13:23:55.570" v="1654"/>
          <ac:spMkLst>
            <pc:docMk/>
            <pc:sldMk cId="3602388084" sldId="983"/>
            <ac:spMk id="3862" creationId="{EE3C738C-B149-78B8-9548-DBC623CA9647}"/>
          </ac:spMkLst>
        </pc:spChg>
        <pc:spChg chg="mod">
          <ac:chgData name="rahulkumar08945@gmail.com" userId="eaa8108a85f67eff" providerId="LiveId" clId="{54EF1D79-E478-4C67-9EB2-AE56EF51DF03}" dt="2023-06-25T13:23:55.570" v="1654"/>
          <ac:spMkLst>
            <pc:docMk/>
            <pc:sldMk cId="3602388084" sldId="983"/>
            <ac:spMk id="3863" creationId="{366887DB-D39F-D6F8-47A7-B97EF31EB45E}"/>
          </ac:spMkLst>
        </pc:spChg>
        <pc:spChg chg="mod">
          <ac:chgData name="rahulkumar08945@gmail.com" userId="eaa8108a85f67eff" providerId="LiveId" clId="{54EF1D79-E478-4C67-9EB2-AE56EF51DF03}" dt="2023-06-25T13:23:55.570" v="1654"/>
          <ac:spMkLst>
            <pc:docMk/>
            <pc:sldMk cId="3602388084" sldId="983"/>
            <ac:spMk id="3864" creationId="{B677D771-9456-8D0E-3822-CCD63EA37094}"/>
          </ac:spMkLst>
        </pc:spChg>
        <pc:spChg chg="mod">
          <ac:chgData name="rahulkumar08945@gmail.com" userId="eaa8108a85f67eff" providerId="LiveId" clId="{54EF1D79-E478-4C67-9EB2-AE56EF51DF03}" dt="2023-06-25T13:23:55.570" v="1654"/>
          <ac:spMkLst>
            <pc:docMk/>
            <pc:sldMk cId="3602388084" sldId="983"/>
            <ac:spMk id="3865" creationId="{44D8D820-41B5-D5FB-D70F-409036CB5549}"/>
          </ac:spMkLst>
        </pc:spChg>
        <pc:spChg chg="mod">
          <ac:chgData name="rahulkumar08945@gmail.com" userId="eaa8108a85f67eff" providerId="LiveId" clId="{54EF1D79-E478-4C67-9EB2-AE56EF51DF03}" dt="2023-06-25T13:23:55.570" v="1654"/>
          <ac:spMkLst>
            <pc:docMk/>
            <pc:sldMk cId="3602388084" sldId="983"/>
            <ac:spMk id="3866" creationId="{0A05C630-F12E-1D12-446B-8A3E66B44F6E}"/>
          </ac:spMkLst>
        </pc:spChg>
        <pc:spChg chg="mod">
          <ac:chgData name="rahulkumar08945@gmail.com" userId="eaa8108a85f67eff" providerId="LiveId" clId="{54EF1D79-E478-4C67-9EB2-AE56EF51DF03}" dt="2023-06-25T13:23:55.570" v="1654"/>
          <ac:spMkLst>
            <pc:docMk/>
            <pc:sldMk cId="3602388084" sldId="983"/>
            <ac:spMk id="3867" creationId="{055CE116-DAE3-1566-BDE5-E561FD0983C5}"/>
          </ac:spMkLst>
        </pc:spChg>
        <pc:spChg chg="mod">
          <ac:chgData name="rahulkumar08945@gmail.com" userId="eaa8108a85f67eff" providerId="LiveId" clId="{54EF1D79-E478-4C67-9EB2-AE56EF51DF03}" dt="2023-06-25T13:23:55.570" v="1654"/>
          <ac:spMkLst>
            <pc:docMk/>
            <pc:sldMk cId="3602388084" sldId="983"/>
            <ac:spMk id="3868" creationId="{21FE1739-7781-53DB-C178-D0FCF69906BF}"/>
          </ac:spMkLst>
        </pc:spChg>
        <pc:spChg chg="mod">
          <ac:chgData name="rahulkumar08945@gmail.com" userId="eaa8108a85f67eff" providerId="LiveId" clId="{54EF1D79-E478-4C67-9EB2-AE56EF51DF03}" dt="2023-06-25T13:23:55.570" v="1654"/>
          <ac:spMkLst>
            <pc:docMk/>
            <pc:sldMk cId="3602388084" sldId="983"/>
            <ac:spMk id="3869" creationId="{80D2E159-F8A4-C2D9-735E-86F1C97C6B37}"/>
          </ac:spMkLst>
        </pc:spChg>
        <pc:spChg chg="mod">
          <ac:chgData name="rahulkumar08945@gmail.com" userId="eaa8108a85f67eff" providerId="LiveId" clId="{54EF1D79-E478-4C67-9EB2-AE56EF51DF03}" dt="2023-06-25T13:23:55.570" v="1654"/>
          <ac:spMkLst>
            <pc:docMk/>
            <pc:sldMk cId="3602388084" sldId="983"/>
            <ac:spMk id="3870" creationId="{73A3377E-9615-0A9F-BAD2-4EA2961E7E8A}"/>
          </ac:spMkLst>
        </pc:spChg>
        <pc:spChg chg="mod">
          <ac:chgData name="rahulkumar08945@gmail.com" userId="eaa8108a85f67eff" providerId="LiveId" clId="{54EF1D79-E478-4C67-9EB2-AE56EF51DF03}" dt="2023-06-25T13:23:55.570" v="1654"/>
          <ac:spMkLst>
            <pc:docMk/>
            <pc:sldMk cId="3602388084" sldId="983"/>
            <ac:spMk id="3871" creationId="{73ACBE65-F6DB-EA4E-ABF3-DADE53D1A1D8}"/>
          </ac:spMkLst>
        </pc:spChg>
        <pc:spChg chg="mod">
          <ac:chgData name="rahulkumar08945@gmail.com" userId="eaa8108a85f67eff" providerId="LiveId" clId="{54EF1D79-E478-4C67-9EB2-AE56EF51DF03}" dt="2023-06-25T13:23:55.570" v="1654"/>
          <ac:spMkLst>
            <pc:docMk/>
            <pc:sldMk cId="3602388084" sldId="983"/>
            <ac:spMk id="3872" creationId="{9C50A30A-654D-B485-2F55-FD4D5C758A4B}"/>
          </ac:spMkLst>
        </pc:spChg>
        <pc:spChg chg="mod">
          <ac:chgData name="rahulkumar08945@gmail.com" userId="eaa8108a85f67eff" providerId="LiveId" clId="{54EF1D79-E478-4C67-9EB2-AE56EF51DF03}" dt="2023-06-25T13:23:55.570" v="1654"/>
          <ac:spMkLst>
            <pc:docMk/>
            <pc:sldMk cId="3602388084" sldId="983"/>
            <ac:spMk id="3873" creationId="{C6C0EEB9-79AC-D44B-AE82-8F931B55FBDA}"/>
          </ac:spMkLst>
        </pc:spChg>
        <pc:spChg chg="mod">
          <ac:chgData name="rahulkumar08945@gmail.com" userId="eaa8108a85f67eff" providerId="LiveId" clId="{54EF1D79-E478-4C67-9EB2-AE56EF51DF03}" dt="2023-06-25T13:23:55.570" v="1654"/>
          <ac:spMkLst>
            <pc:docMk/>
            <pc:sldMk cId="3602388084" sldId="983"/>
            <ac:spMk id="3874" creationId="{A38B3E3E-0F76-3930-5F13-0DF0EB42F060}"/>
          </ac:spMkLst>
        </pc:spChg>
        <pc:spChg chg="mod">
          <ac:chgData name="rahulkumar08945@gmail.com" userId="eaa8108a85f67eff" providerId="LiveId" clId="{54EF1D79-E478-4C67-9EB2-AE56EF51DF03}" dt="2023-06-25T13:23:55.570" v="1654"/>
          <ac:spMkLst>
            <pc:docMk/>
            <pc:sldMk cId="3602388084" sldId="983"/>
            <ac:spMk id="3875" creationId="{C7EDDA53-300E-7F51-65D5-6B349781349F}"/>
          </ac:spMkLst>
        </pc:spChg>
        <pc:spChg chg="mod">
          <ac:chgData name="rahulkumar08945@gmail.com" userId="eaa8108a85f67eff" providerId="LiveId" clId="{54EF1D79-E478-4C67-9EB2-AE56EF51DF03}" dt="2023-06-25T13:23:55.570" v="1654"/>
          <ac:spMkLst>
            <pc:docMk/>
            <pc:sldMk cId="3602388084" sldId="983"/>
            <ac:spMk id="3876" creationId="{2AEC3417-5CAC-BE79-7757-8F7412E15C79}"/>
          </ac:spMkLst>
        </pc:spChg>
        <pc:spChg chg="mod">
          <ac:chgData name="rahulkumar08945@gmail.com" userId="eaa8108a85f67eff" providerId="LiveId" clId="{54EF1D79-E478-4C67-9EB2-AE56EF51DF03}" dt="2023-06-25T13:23:55.570" v="1654"/>
          <ac:spMkLst>
            <pc:docMk/>
            <pc:sldMk cId="3602388084" sldId="983"/>
            <ac:spMk id="3877" creationId="{89F25F77-F3D0-2045-B50F-03CC114CED62}"/>
          </ac:spMkLst>
        </pc:spChg>
        <pc:spChg chg="mod">
          <ac:chgData name="rahulkumar08945@gmail.com" userId="eaa8108a85f67eff" providerId="LiveId" clId="{54EF1D79-E478-4C67-9EB2-AE56EF51DF03}" dt="2023-06-25T13:23:55.570" v="1654"/>
          <ac:spMkLst>
            <pc:docMk/>
            <pc:sldMk cId="3602388084" sldId="983"/>
            <ac:spMk id="3878" creationId="{291A4C1E-8A31-BC7B-8D3A-7144CF3048FE}"/>
          </ac:spMkLst>
        </pc:spChg>
        <pc:spChg chg="mod">
          <ac:chgData name="rahulkumar08945@gmail.com" userId="eaa8108a85f67eff" providerId="LiveId" clId="{54EF1D79-E478-4C67-9EB2-AE56EF51DF03}" dt="2023-06-25T13:23:55.570" v="1654"/>
          <ac:spMkLst>
            <pc:docMk/>
            <pc:sldMk cId="3602388084" sldId="983"/>
            <ac:spMk id="3879" creationId="{BC42C22C-7A00-3F49-F016-4215970606C7}"/>
          </ac:spMkLst>
        </pc:spChg>
        <pc:spChg chg="mod">
          <ac:chgData name="rahulkumar08945@gmail.com" userId="eaa8108a85f67eff" providerId="LiveId" clId="{54EF1D79-E478-4C67-9EB2-AE56EF51DF03}" dt="2023-06-25T13:23:55.570" v="1654"/>
          <ac:spMkLst>
            <pc:docMk/>
            <pc:sldMk cId="3602388084" sldId="983"/>
            <ac:spMk id="3880" creationId="{7660537E-6121-0BAD-C2CD-2D2C42473D2F}"/>
          </ac:spMkLst>
        </pc:spChg>
        <pc:spChg chg="mod">
          <ac:chgData name="rahulkumar08945@gmail.com" userId="eaa8108a85f67eff" providerId="LiveId" clId="{54EF1D79-E478-4C67-9EB2-AE56EF51DF03}" dt="2023-06-25T13:23:55.570" v="1654"/>
          <ac:spMkLst>
            <pc:docMk/>
            <pc:sldMk cId="3602388084" sldId="983"/>
            <ac:spMk id="3881" creationId="{1D5A2908-2EB1-4BA6-8C29-33EE553B48EE}"/>
          </ac:spMkLst>
        </pc:spChg>
        <pc:spChg chg="mod">
          <ac:chgData name="rahulkumar08945@gmail.com" userId="eaa8108a85f67eff" providerId="LiveId" clId="{54EF1D79-E478-4C67-9EB2-AE56EF51DF03}" dt="2023-06-25T13:23:55.570" v="1654"/>
          <ac:spMkLst>
            <pc:docMk/>
            <pc:sldMk cId="3602388084" sldId="983"/>
            <ac:spMk id="3882" creationId="{4806D3FC-121B-5525-2360-9C7BACAC1DCB}"/>
          </ac:spMkLst>
        </pc:spChg>
        <pc:spChg chg="mod">
          <ac:chgData name="rahulkumar08945@gmail.com" userId="eaa8108a85f67eff" providerId="LiveId" clId="{54EF1D79-E478-4C67-9EB2-AE56EF51DF03}" dt="2023-06-25T13:23:55.570" v="1654"/>
          <ac:spMkLst>
            <pc:docMk/>
            <pc:sldMk cId="3602388084" sldId="983"/>
            <ac:spMk id="3883" creationId="{36D750E0-D98F-01B5-6741-1C8CB05E608B}"/>
          </ac:spMkLst>
        </pc:spChg>
        <pc:spChg chg="mod">
          <ac:chgData name="rahulkumar08945@gmail.com" userId="eaa8108a85f67eff" providerId="LiveId" clId="{54EF1D79-E478-4C67-9EB2-AE56EF51DF03}" dt="2023-06-25T13:23:55.570" v="1654"/>
          <ac:spMkLst>
            <pc:docMk/>
            <pc:sldMk cId="3602388084" sldId="983"/>
            <ac:spMk id="3884" creationId="{AB2CF8FC-3EFC-F215-2769-7B435308C851}"/>
          </ac:spMkLst>
        </pc:spChg>
        <pc:spChg chg="mod">
          <ac:chgData name="rahulkumar08945@gmail.com" userId="eaa8108a85f67eff" providerId="LiveId" clId="{54EF1D79-E478-4C67-9EB2-AE56EF51DF03}" dt="2023-06-25T13:23:55.570" v="1654"/>
          <ac:spMkLst>
            <pc:docMk/>
            <pc:sldMk cId="3602388084" sldId="983"/>
            <ac:spMk id="3885" creationId="{F4DDEE67-7203-2553-E380-EBE62CAA3990}"/>
          </ac:spMkLst>
        </pc:spChg>
        <pc:spChg chg="mod">
          <ac:chgData name="rahulkumar08945@gmail.com" userId="eaa8108a85f67eff" providerId="LiveId" clId="{54EF1D79-E478-4C67-9EB2-AE56EF51DF03}" dt="2023-06-25T13:23:55.570" v="1654"/>
          <ac:spMkLst>
            <pc:docMk/>
            <pc:sldMk cId="3602388084" sldId="983"/>
            <ac:spMk id="3886" creationId="{A58DEDAA-E6AD-F2F2-8F70-80CD6B7D42B0}"/>
          </ac:spMkLst>
        </pc:spChg>
        <pc:spChg chg="mod">
          <ac:chgData name="rahulkumar08945@gmail.com" userId="eaa8108a85f67eff" providerId="LiveId" clId="{54EF1D79-E478-4C67-9EB2-AE56EF51DF03}" dt="2023-06-25T13:23:55.570" v="1654"/>
          <ac:spMkLst>
            <pc:docMk/>
            <pc:sldMk cId="3602388084" sldId="983"/>
            <ac:spMk id="3887" creationId="{35948E18-F42D-64DC-750F-CFA5DA8DFF54}"/>
          </ac:spMkLst>
        </pc:spChg>
        <pc:spChg chg="mod">
          <ac:chgData name="rahulkumar08945@gmail.com" userId="eaa8108a85f67eff" providerId="LiveId" clId="{54EF1D79-E478-4C67-9EB2-AE56EF51DF03}" dt="2023-06-25T13:23:55.570" v="1654"/>
          <ac:spMkLst>
            <pc:docMk/>
            <pc:sldMk cId="3602388084" sldId="983"/>
            <ac:spMk id="3888" creationId="{4ECC6B3F-6A85-0D0D-3EB6-5DCA1261A63E}"/>
          </ac:spMkLst>
        </pc:spChg>
        <pc:spChg chg="mod">
          <ac:chgData name="rahulkumar08945@gmail.com" userId="eaa8108a85f67eff" providerId="LiveId" clId="{54EF1D79-E478-4C67-9EB2-AE56EF51DF03}" dt="2023-06-25T13:23:55.570" v="1654"/>
          <ac:spMkLst>
            <pc:docMk/>
            <pc:sldMk cId="3602388084" sldId="983"/>
            <ac:spMk id="3889" creationId="{BBA5546B-0189-0F60-A0CC-71BFA5C3CBC2}"/>
          </ac:spMkLst>
        </pc:spChg>
        <pc:spChg chg="mod">
          <ac:chgData name="rahulkumar08945@gmail.com" userId="eaa8108a85f67eff" providerId="LiveId" clId="{54EF1D79-E478-4C67-9EB2-AE56EF51DF03}" dt="2023-06-25T13:23:55.570" v="1654"/>
          <ac:spMkLst>
            <pc:docMk/>
            <pc:sldMk cId="3602388084" sldId="983"/>
            <ac:spMk id="3890" creationId="{41045E13-B10C-716C-75E8-380F10E8D113}"/>
          </ac:spMkLst>
        </pc:spChg>
        <pc:spChg chg="mod">
          <ac:chgData name="rahulkumar08945@gmail.com" userId="eaa8108a85f67eff" providerId="LiveId" clId="{54EF1D79-E478-4C67-9EB2-AE56EF51DF03}" dt="2023-06-25T13:23:55.570" v="1654"/>
          <ac:spMkLst>
            <pc:docMk/>
            <pc:sldMk cId="3602388084" sldId="983"/>
            <ac:spMk id="3891" creationId="{25AA06DC-D90C-2BF9-E4D5-BE6AA558FA00}"/>
          </ac:spMkLst>
        </pc:spChg>
        <pc:spChg chg="mod">
          <ac:chgData name="rahulkumar08945@gmail.com" userId="eaa8108a85f67eff" providerId="LiveId" clId="{54EF1D79-E478-4C67-9EB2-AE56EF51DF03}" dt="2023-06-25T13:23:55.570" v="1654"/>
          <ac:spMkLst>
            <pc:docMk/>
            <pc:sldMk cId="3602388084" sldId="983"/>
            <ac:spMk id="3892" creationId="{F0700C7C-8509-2B80-8AD1-8F4A5EEA439D}"/>
          </ac:spMkLst>
        </pc:spChg>
        <pc:spChg chg="mod">
          <ac:chgData name="rahulkumar08945@gmail.com" userId="eaa8108a85f67eff" providerId="LiveId" clId="{54EF1D79-E478-4C67-9EB2-AE56EF51DF03}" dt="2023-06-25T13:23:55.570" v="1654"/>
          <ac:spMkLst>
            <pc:docMk/>
            <pc:sldMk cId="3602388084" sldId="983"/>
            <ac:spMk id="3893" creationId="{B416B13B-FEC2-3E37-CB9A-0DFE65839A03}"/>
          </ac:spMkLst>
        </pc:spChg>
        <pc:spChg chg="mod">
          <ac:chgData name="rahulkumar08945@gmail.com" userId="eaa8108a85f67eff" providerId="LiveId" clId="{54EF1D79-E478-4C67-9EB2-AE56EF51DF03}" dt="2023-06-25T13:23:55.570" v="1654"/>
          <ac:spMkLst>
            <pc:docMk/>
            <pc:sldMk cId="3602388084" sldId="983"/>
            <ac:spMk id="3894" creationId="{60018396-3412-99C0-2014-F048CBEB3C04}"/>
          </ac:spMkLst>
        </pc:spChg>
        <pc:spChg chg="mod">
          <ac:chgData name="rahulkumar08945@gmail.com" userId="eaa8108a85f67eff" providerId="LiveId" clId="{54EF1D79-E478-4C67-9EB2-AE56EF51DF03}" dt="2023-06-25T13:23:55.570" v="1654"/>
          <ac:spMkLst>
            <pc:docMk/>
            <pc:sldMk cId="3602388084" sldId="983"/>
            <ac:spMk id="3895" creationId="{84C997B1-7A57-6398-D275-01BAC9BED0BB}"/>
          </ac:spMkLst>
        </pc:spChg>
        <pc:spChg chg="mod">
          <ac:chgData name="rahulkumar08945@gmail.com" userId="eaa8108a85f67eff" providerId="LiveId" clId="{54EF1D79-E478-4C67-9EB2-AE56EF51DF03}" dt="2023-06-25T13:23:55.570" v="1654"/>
          <ac:spMkLst>
            <pc:docMk/>
            <pc:sldMk cId="3602388084" sldId="983"/>
            <ac:spMk id="3896" creationId="{CC679BA1-106E-305F-2B95-014D7C35B5AC}"/>
          </ac:spMkLst>
        </pc:spChg>
        <pc:spChg chg="mod">
          <ac:chgData name="rahulkumar08945@gmail.com" userId="eaa8108a85f67eff" providerId="LiveId" clId="{54EF1D79-E478-4C67-9EB2-AE56EF51DF03}" dt="2023-06-25T13:23:55.570" v="1654"/>
          <ac:spMkLst>
            <pc:docMk/>
            <pc:sldMk cId="3602388084" sldId="983"/>
            <ac:spMk id="3897" creationId="{05CE0C35-D128-C618-6201-C16BC1749FED}"/>
          </ac:spMkLst>
        </pc:spChg>
        <pc:spChg chg="mod">
          <ac:chgData name="rahulkumar08945@gmail.com" userId="eaa8108a85f67eff" providerId="LiveId" clId="{54EF1D79-E478-4C67-9EB2-AE56EF51DF03}" dt="2023-06-25T13:23:55.570" v="1654"/>
          <ac:spMkLst>
            <pc:docMk/>
            <pc:sldMk cId="3602388084" sldId="983"/>
            <ac:spMk id="3898" creationId="{F3E57E7E-B5F4-7E94-389D-8A37C0833C07}"/>
          </ac:spMkLst>
        </pc:spChg>
        <pc:spChg chg="mod">
          <ac:chgData name="rahulkumar08945@gmail.com" userId="eaa8108a85f67eff" providerId="LiveId" clId="{54EF1D79-E478-4C67-9EB2-AE56EF51DF03}" dt="2023-06-25T13:23:55.570" v="1654"/>
          <ac:spMkLst>
            <pc:docMk/>
            <pc:sldMk cId="3602388084" sldId="983"/>
            <ac:spMk id="3899" creationId="{3C6FDA16-6BA7-3A05-0C72-203F84518AF1}"/>
          </ac:spMkLst>
        </pc:spChg>
        <pc:spChg chg="mod">
          <ac:chgData name="rahulkumar08945@gmail.com" userId="eaa8108a85f67eff" providerId="LiveId" clId="{54EF1D79-E478-4C67-9EB2-AE56EF51DF03}" dt="2023-06-25T13:23:55.570" v="1654"/>
          <ac:spMkLst>
            <pc:docMk/>
            <pc:sldMk cId="3602388084" sldId="983"/>
            <ac:spMk id="3900" creationId="{A86151CF-E4D0-6D11-C85A-521E3771A61C}"/>
          </ac:spMkLst>
        </pc:spChg>
        <pc:spChg chg="mod">
          <ac:chgData name="rahulkumar08945@gmail.com" userId="eaa8108a85f67eff" providerId="LiveId" clId="{54EF1D79-E478-4C67-9EB2-AE56EF51DF03}" dt="2023-06-25T13:23:55.570" v="1654"/>
          <ac:spMkLst>
            <pc:docMk/>
            <pc:sldMk cId="3602388084" sldId="983"/>
            <ac:spMk id="3901" creationId="{96B9147A-DC4E-6535-C9D6-1010F212F872}"/>
          </ac:spMkLst>
        </pc:spChg>
        <pc:spChg chg="mod">
          <ac:chgData name="rahulkumar08945@gmail.com" userId="eaa8108a85f67eff" providerId="LiveId" clId="{54EF1D79-E478-4C67-9EB2-AE56EF51DF03}" dt="2023-06-25T13:23:55.570" v="1654"/>
          <ac:spMkLst>
            <pc:docMk/>
            <pc:sldMk cId="3602388084" sldId="983"/>
            <ac:spMk id="3902" creationId="{C206ECBA-BC0D-8BBA-A4C7-4DF3DC49B4BE}"/>
          </ac:spMkLst>
        </pc:spChg>
        <pc:spChg chg="mod">
          <ac:chgData name="rahulkumar08945@gmail.com" userId="eaa8108a85f67eff" providerId="LiveId" clId="{54EF1D79-E478-4C67-9EB2-AE56EF51DF03}" dt="2023-06-25T13:23:55.570" v="1654"/>
          <ac:spMkLst>
            <pc:docMk/>
            <pc:sldMk cId="3602388084" sldId="983"/>
            <ac:spMk id="3903" creationId="{A19E2993-DFC1-BA0E-9C06-15A7E4AB3D4E}"/>
          </ac:spMkLst>
        </pc:spChg>
        <pc:spChg chg="mod">
          <ac:chgData name="rahulkumar08945@gmail.com" userId="eaa8108a85f67eff" providerId="LiveId" clId="{54EF1D79-E478-4C67-9EB2-AE56EF51DF03}" dt="2023-06-25T13:23:55.570" v="1654"/>
          <ac:spMkLst>
            <pc:docMk/>
            <pc:sldMk cId="3602388084" sldId="983"/>
            <ac:spMk id="3904" creationId="{6134CBAB-EE88-DF6D-F72B-FC6C30DC677B}"/>
          </ac:spMkLst>
        </pc:spChg>
        <pc:spChg chg="mod">
          <ac:chgData name="rahulkumar08945@gmail.com" userId="eaa8108a85f67eff" providerId="LiveId" clId="{54EF1D79-E478-4C67-9EB2-AE56EF51DF03}" dt="2023-06-25T13:23:55.570" v="1654"/>
          <ac:spMkLst>
            <pc:docMk/>
            <pc:sldMk cId="3602388084" sldId="983"/>
            <ac:spMk id="3905" creationId="{69F07042-B585-CFD4-F682-1808886A78C7}"/>
          </ac:spMkLst>
        </pc:spChg>
        <pc:spChg chg="mod">
          <ac:chgData name="rahulkumar08945@gmail.com" userId="eaa8108a85f67eff" providerId="LiveId" clId="{54EF1D79-E478-4C67-9EB2-AE56EF51DF03}" dt="2023-06-25T13:23:55.570" v="1654"/>
          <ac:spMkLst>
            <pc:docMk/>
            <pc:sldMk cId="3602388084" sldId="983"/>
            <ac:spMk id="3906" creationId="{52B7B03C-B56D-EC7F-0C71-BAF9B9C3982A}"/>
          </ac:spMkLst>
        </pc:spChg>
        <pc:spChg chg="mod">
          <ac:chgData name="rahulkumar08945@gmail.com" userId="eaa8108a85f67eff" providerId="LiveId" clId="{54EF1D79-E478-4C67-9EB2-AE56EF51DF03}" dt="2023-06-25T13:23:55.570" v="1654"/>
          <ac:spMkLst>
            <pc:docMk/>
            <pc:sldMk cId="3602388084" sldId="983"/>
            <ac:spMk id="3907" creationId="{9564B59D-97EE-3178-7E08-2C25B6A3F7E7}"/>
          </ac:spMkLst>
        </pc:spChg>
        <pc:spChg chg="mod">
          <ac:chgData name="rahulkumar08945@gmail.com" userId="eaa8108a85f67eff" providerId="LiveId" clId="{54EF1D79-E478-4C67-9EB2-AE56EF51DF03}" dt="2023-06-25T13:23:55.570" v="1654"/>
          <ac:spMkLst>
            <pc:docMk/>
            <pc:sldMk cId="3602388084" sldId="983"/>
            <ac:spMk id="3908" creationId="{59C9D767-BC1E-8FFE-0605-6F063DD1721A}"/>
          </ac:spMkLst>
        </pc:spChg>
        <pc:spChg chg="mod">
          <ac:chgData name="rahulkumar08945@gmail.com" userId="eaa8108a85f67eff" providerId="LiveId" clId="{54EF1D79-E478-4C67-9EB2-AE56EF51DF03}" dt="2023-06-25T13:23:55.570" v="1654"/>
          <ac:spMkLst>
            <pc:docMk/>
            <pc:sldMk cId="3602388084" sldId="983"/>
            <ac:spMk id="3909" creationId="{21C30387-B0BC-BB59-B476-0BF7C411BA16}"/>
          </ac:spMkLst>
        </pc:spChg>
        <pc:spChg chg="mod">
          <ac:chgData name="rahulkumar08945@gmail.com" userId="eaa8108a85f67eff" providerId="LiveId" clId="{54EF1D79-E478-4C67-9EB2-AE56EF51DF03}" dt="2023-06-25T13:23:55.570" v="1654"/>
          <ac:spMkLst>
            <pc:docMk/>
            <pc:sldMk cId="3602388084" sldId="983"/>
            <ac:spMk id="3910" creationId="{37A37F25-3475-BB7D-B220-F6053021600F}"/>
          </ac:spMkLst>
        </pc:spChg>
        <pc:spChg chg="mod">
          <ac:chgData name="rahulkumar08945@gmail.com" userId="eaa8108a85f67eff" providerId="LiveId" clId="{54EF1D79-E478-4C67-9EB2-AE56EF51DF03}" dt="2023-06-25T13:23:55.570" v="1654"/>
          <ac:spMkLst>
            <pc:docMk/>
            <pc:sldMk cId="3602388084" sldId="983"/>
            <ac:spMk id="3912" creationId="{321A2413-7F59-FFA3-4FB1-355CD1C51936}"/>
          </ac:spMkLst>
        </pc:spChg>
        <pc:spChg chg="mod">
          <ac:chgData name="rahulkumar08945@gmail.com" userId="eaa8108a85f67eff" providerId="LiveId" clId="{54EF1D79-E478-4C67-9EB2-AE56EF51DF03}" dt="2023-06-25T13:23:55.570" v="1654"/>
          <ac:spMkLst>
            <pc:docMk/>
            <pc:sldMk cId="3602388084" sldId="983"/>
            <ac:spMk id="3913" creationId="{7EF910BC-6583-04AD-3926-E0A697A9120C}"/>
          </ac:spMkLst>
        </pc:spChg>
        <pc:spChg chg="mod">
          <ac:chgData name="rahulkumar08945@gmail.com" userId="eaa8108a85f67eff" providerId="LiveId" clId="{54EF1D79-E478-4C67-9EB2-AE56EF51DF03}" dt="2023-06-25T13:23:55.570" v="1654"/>
          <ac:spMkLst>
            <pc:docMk/>
            <pc:sldMk cId="3602388084" sldId="983"/>
            <ac:spMk id="3914" creationId="{1019E150-CE02-FE1C-56FE-5C5BD7C0F60D}"/>
          </ac:spMkLst>
        </pc:spChg>
        <pc:spChg chg="mod">
          <ac:chgData name="rahulkumar08945@gmail.com" userId="eaa8108a85f67eff" providerId="LiveId" clId="{54EF1D79-E478-4C67-9EB2-AE56EF51DF03}" dt="2023-06-25T13:23:55.570" v="1654"/>
          <ac:spMkLst>
            <pc:docMk/>
            <pc:sldMk cId="3602388084" sldId="983"/>
            <ac:spMk id="3915" creationId="{6810CC01-A53A-97D3-0FE2-24DE83803A11}"/>
          </ac:spMkLst>
        </pc:spChg>
        <pc:spChg chg="mod">
          <ac:chgData name="rahulkumar08945@gmail.com" userId="eaa8108a85f67eff" providerId="LiveId" clId="{54EF1D79-E478-4C67-9EB2-AE56EF51DF03}" dt="2023-06-25T13:23:55.570" v="1654"/>
          <ac:spMkLst>
            <pc:docMk/>
            <pc:sldMk cId="3602388084" sldId="983"/>
            <ac:spMk id="3916" creationId="{50F93FC5-CBB0-438E-6E26-61B5CB820CE2}"/>
          </ac:spMkLst>
        </pc:spChg>
        <pc:spChg chg="mod">
          <ac:chgData name="rahulkumar08945@gmail.com" userId="eaa8108a85f67eff" providerId="LiveId" clId="{54EF1D79-E478-4C67-9EB2-AE56EF51DF03}" dt="2023-06-25T13:23:55.570" v="1654"/>
          <ac:spMkLst>
            <pc:docMk/>
            <pc:sldMk cId="3602388084" sldId="983"/>
            <ac:spMk id="3917" creationId="{A1BB9B28-D06F-E0CE-A944-A911A094DAD3}"/>
          </ac:spMkLst>
        </pc:spChg>
        <pc:spChg chg="mod">
          <ac:chgData name="rahulkumar08945@gmail.com" userId="eaa8108a85f67eff" providerId="LiveId" clId="{54EF1D79-E478-4C67-9EB2-AE56EF51DF03}" dt="2023-06-25T13:23:55.570" v="1654"/>
          <ac:spMkLst>
            <pc:docMk/>
            <pc:sldMk cId="3602388084" sldId="983"/>
            <ac:spMk id="3918" creationId="{1DE5CEA5-63E5-F86C-751F-133F1DF8B588}"/>
          </ac:spMkLst>
        </pc:spChg>
        <pc:spChg chg="mod">
          <ac:chgData name="rahulkumar08945@gmail.com" userId="eaa8108a85f67eff" providerId="LiveId" clId="{54EF1D79-E478-4C67-9EB2-AE56EF51DF03}" dt="2023-06-25T13:23:55.570" v="1654"/>
          <ac:spMkLst>
            <pc:docMk/>
            <pc:sldMk cId="3602388084" sldId="983"/>
            <ac:spMk id="3919" creationId="{1E6F72AE-5C68-2E2C-9DFB-75B36526A575}"/>
          </ac:spMkLst>
        </pc:spChg>
        <pc:spChg chg="mod">
          <ac:chgData name="rahulkumar08945@gmail.com" userId="eaa8108a85f67eff" providerId="LiveId" clId="{54EF1D79-E478-4C67-9EB2-AE56EF51DF03}" dt="2023-06-25T13:23:55.570" v="1654"/>
          <ac:spMkLst>
            <pc:docMk/>
            <pc:sldMk cId="3602388084" sldId="983"/>
            <ac:spMk id="3920" creationId="{ADBEFF88-BD50-3C9D-3FB6-DC2DF9FA69CE}"/>
          </ac:spMkLst>
        </pc:spChg>
        <pc:spChg chg="mod">
          <ac:chgData name="rahulkumar08945@gmail.com" userId="eaa8108a85f67eff" providerId="LiveId" clId="{54EF1D79-E478-4C67-9EB2-AE56EF51DF03}" dt="2023-06-25T13:23:55.570" v="1654"/>
          <ac:spMkLst>
            <pc:docMk/>
            <pc:sldMk cId="3602388084" sldId="983"/>
            <ac:spMk id="3921" creationId="{EF3E338C-23C8-4C61-EAB4-1AC7D40AD6FA}"/>
          </ac:spMkLst>
        </pc:spChg>
        <pc:spChg chg="mod">
          <ac:chgData name="rahulkumar08945@gmail.com" userId="eaa8108a85f67eff" providerId="LiveId" clId="{54EF1D79-E478-4C67-9EB2-AE56EF51DF03}" dt="2023-06-25T13:23:55.570" v="1654"/>
          <ac:spMkLst>
            <pc:docMk/>
            <pc:sldMk cId="3602388084" sldId="983"/>
            <ac:spMk id="3922" creationId="{7CACC806-D3A1-8464-1D54-44ED6CDEF2AA}"/>
          </ac:spMkLst>
        </pc:spChg>
        <pc:spChg chg="mod">
          <ac:chgData name="rahulkumar08945@gmail.com" userId="eaa8108a85f67eff" providerId="LiveId" clId="{54EF1D79-E478-4C67-9EB2-AE56EF51DF03}" dt="2023-06-25T13:23:55.570" v="1654"/>
          <ac:spMkLst>
            <pc:docMk/>
            <pc:sldMk cId="3602388084" sldId="983"/>
            <ac:spMk id="3923" creationId="{71875131-997D-6B1A-74CE-FCD220D36E6A}"/>
          </ac:spMkLst>
        </pc:spChg>
        <pc:spChg chg="mod">
          <ac:chgData name="rahulkumar08945@gmail.com" userId="eaa8108a85f67eff" providerId="LiveId" clId="{54EF1D79-E478-4C67-9EB2-AE56EF51DF03}" dt="2023-06-25T13:23:55.570" v="1654"/>
          <ac:spMkLst>
            <pc:docMk/>
            <pc:sldMk cId="3602388084" sldId="983"/>
            <ac:spMk id="3924" creationId="{D6071515-FABB-2098-FC34-94A315EB4B6F}"/>
          </ac:spMkLst>
        </pc:spChg>
        <pc:spChg chg="mod">
          <ac:chgData name="rahulkumar08945@gmail.com" userId="eaa8108a85f67eff" providerId="LiveId" clId="{54EF1D79-E478-4C67-9EB2-AE56EF51DF03}" dt="2023-06-25T13:23:55.570" v="1654"/>
          <ac:spMkLst>
            <pc:docMk/>
            <pc:sldMk cId="3602388084" sldId="983"/>
            <ac:spMk id="3925" creationId="{6299F3ED-F1F7-E784-8C51-51D29A95C61A}"/>
          </ac:spMkLst>
        </pc:spChg>
        <pc:spChg chg="mod">
          <ac:chgData name="rahulkumar08945@gmail.com" userId="eaa8108a85f67eff" providerId="LiveId" clId="{54EF1D79-E478-4C67-9EB2-AE56EF51DF03}" dt="2023-06-25T13:23:55.570" v="1654"/>
          <ac:spMkLst>
            <pc:docMk/>
            <pc:sldMk cId="3602388084" sldId="983"/>
            <ac:spMk id="3926" creationId="{C508A9AA-97F4-F40D-9F34-E03183B5B5F7}"/>
          </ac:spMkLst>
        </pc:spChg>
        <pc:spChg chg="mod">
          <ac:chgData name="rahulkumar08945@gmail.com" userId="eaa8108a85f67eff" providerId="LiveId" clId="{54EF1D79-E478-4C67-9EB2-AE56EF51DF03}" dt="2023-06-25T13:23:55.570" v="1654"/>
          <ac:spMkLst>
            <pc:docMk/>
            <pc:sldMk cId="3602388084" sldId="983"/>
            <ac:spMk id="3927" creationId="{9AD3E56D-0456-B7F8-D9BB-0EC5B1C41A98}"/>
          </ac:spMkLst>
        </pc:spChg>
        <pc:spChg chg="mod">
          <ac:chgData name="rahulkumar08945@gmail.com" userId="eaa8108a85f67eff" providerId="LiveId" clId="{54EF1D79-E478-4C67-9EB2-AE56EF51DF03}" dt="2023-06-25T13:23:55.570" v="1654"/>
          <ac:spMkLst>
            <pc:docMk/>
            <pc:sldMk cId="3602388084" sldId="983"/>
            <ac:spMk id="3928" creationId="{F3DC1D49-BB05-844C-034D-5F609155C62D}"/>
          </ac:spMkLst>
        </pc:spChg>
        <pc:spChg chg="mod">
          <ac:chgData name="rahulkumar08945@gmail.com" userId="eaa8108a85f67eff" providerId="LiveId" clId="{54EF1D79-E478-4C67-9EB2-AE56EF51DF03}" dt="2023-06-25T13:23:55.570" v="1654"/>
          <ac:spMkLst>
            <pc:docMk/>
            <pc:sldMk cId="3602388084" sldId="983"/>
            <ac:spMk id="3929" creationId="{CF355A6B-E6FC-2562-4FEA-7F7D10785B56}"/>
          </ac:spMkLst>
        </pc:spChg>
        <pc:spChg chg="mod">
          <ac:chgData name="rahulkumar08945@gmail.com" userId="eaa8108a85f67eff" providerId="LiveId" clId="{54EF1D79-E478-4C67-9EB2-AE56EF51DF03}" dt="2023-06-25T13:23:55.570" v="1654"/>
          <ac:spMkLst>
            <pc:docMk/>
            <pc:sldMk cId="3602388084" sldId="983"/>
            <ac:spMk id="3930" creationId="{E16C80CF-A126-E108-604D-88476816FC2A}"/>
          </ac:spMkLst>
        </pc:spChg>
        <pc:spChg chg="mod">
          <ac:chgData name="rahulkumar08945@gmail.com" userId="eaa8108a85f67eff" providerId="LiveId" clId="{54EF1D79-E478-4C67-9EB2-AE56EF51DF03}" dt="2023-06-25T13:23:55.570" v="1654"/>
          <ac:spMkLst>
            <pc:docMk/>
            <pc:sldMk cId="3602388084" sldId="983"/>
            <ac:spMk id="3931" creationId="{BEEEC64C-9FCB-9419-FE8C-C793DA18D937}"/>
          </ac:spMkLst>
        </pc:spChg>
        <pc:spChg chg="mod">
          <ac:chgData name="rahulkumar08945@gmail.com" userId="eaa8108a85f67eff" providerId="LiveId" clId="{54EF1D79-E478-4C67-9EB2-AE56EF51DF03}" dt="2023-06-25T13:23:55.570" v="1654"/>
          <ac:spMkLst>
            <pc:docMk/>
            <pc:sldMk cId="3602388084" sldId="983"/>
            <ac:spMk id="3932" creationId="{FD1EFE53-C193-575E-C3BA-6DEB55787AEC}"/>
          </ac:spMkLst>
        </pc:spChg>
        <pc:spChg chg="mod">
          <ac:chgData name="rahulkumar08945@gmail.com" userId="eaa8108a85f67eff" providerId="LiveId" clId="{54EF1D79-E478-4C67-9EB2-AE56EF51DF03}" dt="2023-06-25T13:23:55.570" v="1654"/>
          <ac:spMkLst>
            <pc:docMk/>
            <pc:sldMk cId="3602388084" sldId="983"/>
            <ac:spMk id="3933" creationId="{5FED0475-E57B-0CAF-A4F1-95024BDA324A}"/>
          </ac:spMkLst>
        </pc:spChg>
        <pc:spChg chg="mod">
          <ac:chgData name="rahulkumar08945@gmail.com" userId="eaa8108a85f67eff" providerId="LiveId" clId="{54EF1D79-E478-4C67-9EB2-AE56EF51DF03}" dt="2023-06-25T13:23:55.570" v="1654"/>
          <ac:spMkLst>
            <pc:docMk/>
            <pc:sldMk cId="3602388084" sldId="983"/>
            <ac:spMk id="3934" creationId="{E4C5D601-27F3-53C0-8BB5-FD0307F1B0F0}"/>
          </ac:spMkLst>
        </pc:spChg>
        <pc:spChg chg="mod">
          <ac:chgData name="rahulkumar08945@gmail.com" userId="eaa8108a85f67eff" providerId="LiveId" clId="{54EF1D79-E478-4C67-9EB2-AE56EF51DF03}" dt="2023-06-25T13:23:55.570" v="1654"/>
          <ac:spMkLst>
            <pc:docMk/>
            <pc:sldMk cId="3602388084" sldId="983"/>
            <ac:spMk id="3935" creationId="{D8B1CC1F-EA0D-EEAF-9F05-4624C30CC78F}"/>
          </ac:spMkLst>
        </pc:spChg>
        <pc:spChg chg="mod">
          <ac:chgData name="rahulkumar08945@gmail.com" userId="eaa8108a85f67eff" providerId="LiveId" clId="{54EF1D79-E478-4C67-9EB2-AE56EF51DF03}" dt="2023-06-25T13:23:55.570" v="1654"/>
          <ac:spMkLst>
            <pc:docMk/>
            <pc:sldMk cId="3602388084" sldId="983"/>
            <ac:spMk id="3936" creationId="{B6E86B63-248C-9ECC-A65F-EE35E154EF81}"/>
          </ac:spMkLst>
        </pc:spChg>
        <pc:spChg chg="mod">
          <ac:chgData name="rahulkumar08945@gmail.com" userId="eaa8108a85f67eff" providerId="LiveId" clId="{54EF1D79-E478-4C67-9EB2-AE56EF51DF03}" dt="2023-06-25T13:23:55.570" v="1654"/>
          <ac:spMkLst>
            <pc:docMk/>
            <pc:sldMk cId="3602388084" sldId="983"/>
            <ac:spMk id="3937" creationId="{1F9C7443-3FA6-C386-CC6A-594B8348942F}"/>
          </ac:spMkLst>
        </pc:spChg>
        <pc:spChg chg="mod">
          <ac:chgData name="rahulkumar08945@gmail.com" userId="eaa8108a85f67eff" providerId="LiveId" clId="{54EF1D79-E478-4C67-9EB2-AE56EF51DF03}" dt="2023-06-25T13:23:55.570" v="1654"/>
          <ac:spMkLst>
            <pc:docMk/>
            <pc:sldMk cId="3602388084" sldId="983"/>
            <ac:spMk id="3938" creationId="{E9AB284F-CD68-9CB8-6E20-D4AEA8565D2A}"/>
          </ac:spMkLst>
        </pc:spChg>
        <pc:spChg chg="mod">
          <ac:chgData name="rahulkumar08945@gmail.com" userId="eaa8108a85f67eff" providerId="LiveId" clId="{54EF1D79-E478-4C67-9EB2-AE56EF51DF03}" dt="2023-06-25T13:23:55.570" v="1654"/>
          <ac:spMkLst>
            <pc:docMk/>
            <pc:sldMk cId="3602388084" sldId="983"/>
            <ac:spMk id="3939" creationId="{C05EFD9A-0CB9-09F6-EEA0-6AA7320505AF}"/>
          </ac:spMkLst>
        </pc:spChg>
        <pc:spChg chg="mod">
          <ac:chgData name="rahulkumar08945@gmail.com" userId="eaa8108a85f67eff" providerId="LiveId" clId="{54EF1D79-E478-4C67-9EB2-AE56EF51DF03}" dt="2023-06-25T13:23:55.570" v="1654"/>
          <ac:spMkLst>
            <pc:docMk/>
            <pc:sldMk cId="3602388084" sldId="983"/>
            <ac:spMk id="3940" creationId="{ABC8C546-7481-AAA7-03C3-39ACA9B1FC7A}"/>
          </ac:spMkLst>
        </pc:spChg>
        <pc:spChg chg="mod">
          <ac:chgData name="rahulkumar08945@gmail.com" userId="eaa8108a85f67eff" providerId="LiveId" clId="{54EF1D79-E478-4C67-9EB2-AE56EF51DF03}" dt="2023-06-25T13:23:55.570" v="1654"/>
          <ac:spMkLst>
            <pc:docMk/>
            <pc:sldMk cId="3602388084" sldId="983"/>
            <ac:spMk id="3941" creationId="{4479463D-3C22-3FDC-EE13-B414D66B6832}"/>
          </ac:spMkLst>
        </pc:spChg>
        <pc:spChg chg="mod">
          <ac:chgData name="rahulkumar08945@gmail.com" userId="eaa8108a85f67eff" providerId="LiveId" clId="{54EF1D79-E478-4C67-9EB2-AE56EF51DF03}" dt="2023-06-25T13:23:55.570" v="1654"/>
          <ac:spMkLst>
            <pc:docMk/>
            <pc:sldMk cId="3602388084" sldId="983"/>
            <ac:spMk id="3942" creationId="{5C6792DB-B752-D880-B654-08E44C19E7AE}"/>
          </ac:spMkLst>
        </pc:spChg>
        <pc:spChg chg="mod">
          <ac:chgData name="rahulkumar08945@gmail.com" userId="eaa8108a85f67eff" providerId="LiveId" clId="{54EF1D79-E478-4C67-9EB2-AE56EF51DF03}" dt="2023-06-25T13:23:55.570" v="1654"/>
          <ac:spMkLst>
            <pc:docMk/>
            <pc:sldMk cId="3602388084" sldId="983"/>
            <ac:spMk id="3943" creationId="{E1559937-E5BE-2742-541B-3E8167DF7CC9}"/>
          </ac:spMkLst>
        </pc:spChg>
        <pc:spChg chg="mod">
          <ac:chgData name="rahulkumar08945@gmail.com" userId="eaa8108a85f67eff" providerId="LiveId" clId="{54EF1D79-E478-4C67-9EB2-AE56EF51DF03}" dt="2023-06-25T13:23:55.570" v="1654"/>
          <ac:spMkLst>
            <pc:docMk/>
            <pc:sldMk cId="3602388084" sldId="983"/>
            <ac:spMk id="3944" creationId="{304F230D-D5A3-1317-3E82-97B11B0FD80A}"/>
          </ac:spMkLst>
        </pc:spChg>
        <pc:spChg chg="mod">
          <ac:chgData name="rahulkumar08945@gmail.com" userId="eaa8108a85f67eff" providerId="LiveId" clId="{54EF1D79-E478-4C67-9EB2-AE56EF51DF03}" dt="2023-06-25T13:23:55.570" v="1654"/>
          <ac:spMkLst>
            <pc:docMk/>
            <pc:sldMk cId="3602388084" sldId="983"/>
            <ac:spMk id="3945" creationId="{7109A436-3973-7978-348F-BAD68E5D8F43}"/>
          </ac:spMkLst>
        </pc:spChg>
        <pc:spChg chg="mod">
          <ac:chgData name="rahulkumar08945@gmail.com" userId="eaa8108a85f67eff" providerId="LiveId" clId="{54EF1D79-E478-4C67-9EB2-AE56EF51DF03}" dt="2023-06-25T13:23:55.570" v="1654"/>
          <ac:spMkLst>
            <pc:docMk/>
            <pc:sldMk cId="3602388084" sldId="983"/>
            <ac:spMk id="3946" creationId="{17E1BCD5-5ACA-EF6A-4A24-C1CB347FB0FB}"/>
          </ac:spMkLst>
        </pc:spChg>
        <pc:spChg chg="mod">
          <ac:chgData name="rahulkumar08945@gmail.com" userId="eaa8108a85f67eff" providerId="LiveId" clId="{54EF1D79-E478-4C67-9EB2-AE56EF51DF03}" dt="2023-06-25T13:23:55.570" v="1654"/>
          <ac:spMkLst>
            <pc:docMk/>
            <pc:sldMk cId="3602388084" sldId="983"/>
            <ac:spMk id="3947" creationId="{3D004641-BAC8-8973-6FE3-2B5FF0AC4A8F}"/>
          </ac:spMkLst>
        </pc:spChg>
        <pc:spChg chg="mod">
          <ac:chgData name="rahulkumar08945@gmail.com" userId="eaa8108a85f67eff" providerId="LiveId" clId="{54EF1D79-E478-4C67-9EB2-AE56EF51DF03}" dt="2023-06-25T13:23:55.570" v="1654"/>
          <ac:spMkLst>
            <pc:docMk/>
            <pc:sldMk cId="3602388084" sldId="983"/>
            <ac:spMk id="3948" creationId="{EAF8B130-98D0-1605-F7A1-FCB149807A90}"/>
          </ac:spMkLst>
        </pc:spChg>
        <pc:spChg chg="mod">
          <ac:chgData name="rahulkumar08945@gmail.com" userId="eaa8108a85f67eff" providerId="LiveId" clId="{54EF1D79-E478-4C67-9EB2-AE56EF51DF03}" dt="2023-06-25T13:23:55.570" v="1654"/>
          <ac:spMkLst>
            <pc:docMk/>
            <pc:sldMk cId="3602388084" sldId="983"/>
            <ac:spMk id="3949" creationId="{C5CE6810-C1C4-3585-B52F-0755B41D1AEA}"/>
          </ac:spMkLst>
        </pc:spChg>
        <pc:spChg chg="mod">
          <ac:chgData name="rahulkumar08945@gmail.com" userId="eaa8108a85f67eff" providerId="LiveId" clId="{54EF1D79-E478-4C67-9EB2-AE56EF51DF03}" dt="2023-06-25T13:23:55.570" v="1654"/>
          <ac:spMkLst>
            <pc:docMk/>
            <pc:sldMk cId="3602388084" sldId="983"/>
            <ac:spMk id="3950" creationId="{71887A5C-1C7A-1FA8-B4EF-294F328C2B09}"/>
          </ac:spMkLst>
        </pc:spChg>
        <pc:spChg chg="mod">
          <ac:chgData name="rahulkumar08945@gmail.com" userId="eaa8108a85f67eff" providerId="LiveId" clId="{54EF1D79-E478-4C67-9EB2-AE56EF51DF03}" dt="2023-06-25T13:23:55.570" v="1654"/>
          <ac:spMkLst>
            <pc:docMk/>
            <pc:sldMk cId="3602388084" sldId="983"/>
            <ac:spMk id="3951" creationId="{B591B0FE-5E12-3584-EE06-CEFA800C9171}"/>
          </ac:spMkLst>
        </pc:spChg>
        <pc:spChg chg="mod">
          <ac:chgData name="rahulkumar08945@gmail.com" userId="eaa8108a85f67eff" providerId="LiveId" clId="{54EF1D79-E478-4C67-9EB2-AE56EF51DF03}" dt="2023-06-25T13:23:55.570" v="1654"/>
          <ac:spMkLst>
            <pc:docMk/>
            <pc:sldMk cId="3602388084" sldId="983"/>
            <ac:spMk id="3952" creationId="{E9FDD6E3-BCAC-E397-BA7E-76A2C9AF0D8C}"/>
          </ac:spMkLst>
        </pc:spChg>
        <pc:spChg chg="mod">
          <ac:chgData name="rahulkumar08945@gmail.com" userId="eaa8108a85f67eff" providerId="LiveId" clId="{54EF1D79-E478-4C67-9EB2-AE56EF51DF03}" dt="2023-06-25T13:23:55.570" v="1654"/>
          <ac:spMkLst>
            <pc:docMk/>
            <pc:sldMk cId="3602388084" sldId="983"/>
            <ac:spMk id="3953" creationId="{66B44E5D-C93B-1787-1FD5-B1D7AC075EE9}"/>
          </ac:spMkLst>
        </pc:spChg>
        <pc:spChg chg="mod">
          <ac:chgData name="rahulkumar08945@gmail.com" userId="eaa8108a85f67eff" providerId="LiveId" clId="{54EF1D79-E478-4C67-9EB2-AE56EF51DF03}" dt="2023-06-25T13:23:55.570" v="1654"/>
          <ac:spMkLst>
            <pc:docMk/>
            <pc:sldMk cId="3602388084" sldId="983"/>
            <ac:spMk id="3954" creationId="{BE72D926-143A-3263-8FA3-B025667CF7F0}"/>
          </ac:spMkLst>
        </pc:spChg>
        <pc:spChg chg="mod">
          <ac:chgData name="rahulkumar08945@gmail.com" userId="eaa8108a85f67eff" providerId="LiveId" clId="{54EF1D79-E478-4C67-9EB2-AE56EF51DF03}" dt="2023-06-25T13:23:55.570" v="1654"/>
          <ac:spMkLst>
            <pc:docMk/>
            <pc:sldMk cId="3602388084" sldId="983"/>
            <ac:spMk id="3955" creationId="{BDF3186A-1AE2-5BCB-5D76-A798B3EB2129}"/>
          </ac:spMkLst>
        </pc:spChg>
        <pc:spChg chg="mod">
          <ac:chgData name="rahulkumar08945@gmail.com" userId="eaa8108a85f67eff" providerId="LiveId" clId="{54EF1D79-E478-4C67-9EB2-AE56EF51DF03}" dt="2023-06-25T13:23:55.570" v="1654"/>
          <ac:spMkLst>
            <pc:docMk/>
            <pc:sldMk cId="3602388084" sldId="983"/>
            <ac:spMk id="3956" creationId="{80FB3564-FDE8-AAA5-27B3-9720DE024057}"/>
          </ac:spMkLst>
        </pc:spChg>
        <pc:spChg chg="mod">
          <ac:chgData name="rahulkumar08945@gmail.com" userId="eaa8108a85f67eff" providerId="LiveId" clId="{54EF1D79-E478-4C67-9EB2-AE56EF51DF03}" dt="2023-06-25T13:23:55.570" v="1654"/>
          <ac:spMkLst>
            <pc:docMk/>
            <pc:sldMk cId="3602388084" sldId="983"/>
            <ac:spMk id="3957" creationId="{959F531C-0D79-9501-4D14-EEA8FFC00996}"/>
          </ac:spMkLst>
        </pc:spChg>
        <pc:spChg chg="mod">
          <ac:chgData name="rahulkumar08945@gmail.com" userId="eaa8108a85f67eff" providerId="LiveId" clId="{54EF1D79-E478-4C67-9EB2-AE56EF51DF03}" dt="2023-06-25T13:23:55.570" v="1654"/>
          <ac:spMkLst>
            <pc:docMk/>
            <pc:sldMk cId="3602388084" sldId="983"/>
            <ac:spMk id="3958" creationId="{2B6081E7-1F12-AB85-90F6-FFFA2F3AC415}"/>
          </ac:spMkLst>
        </pc:spChg>
        <pc:spChg chg="mod">
          <ac:chgData name="rahulkumar08945@gmail.com" userId="eaa8108a85f67eff" providerId="LiveId" clId="{54EF1D79-E478-4C67-9EB2-AE56EF51DF03}" dt="2023-06-25T13:23:55.570" v="1654"/>
          <ac:spMkLst>
            <pc:docMk/>
            <pc:sldMk cId="3602388084" sldId="983"/>
            <ac:spMk id="3960" creationId="{937F7704-C1CC-2A41-A57F-42B54AB31809}"/>
          </ac:spMkLst>
        </pc:spChg>
        <pc:spChg chg="mod">
          <ac:chgData name="rahulkumar08945@gmail.com" userId="eaa8108a85f67eff" providerId="LiveId" clId="{54EF1D79-E478-4C67-9EB2-AE56EF51DF03}" dt="2023-06-25T13:23:55.570" v="1654"/>
          <ac:spMkLst>
            <pc:docMk/>
            <pc:sldMk cId="3602388084" sldId="983"/>
            <ac:spMk id="3961" creationId="{A081230F-4E07-18C6-BB90-0ECA61C5506B}"/>
          </ac:spMkLst>
        </pc:spChg>
        <pc:spChg chg="mod">
          <ac:chgData name="rahulkumar08945@gmail.com" userId="eaa8108a85f67eff" providerId="LiveId" clId="{54EF1D79-E478-4C67-9EB2-AE56EF51DF03}" dt="2023-06-25T13:23:55.570" v="1654"/>
          <ac:spMkLst>
            <pc:docMk/>
            <pc:sldMk cId="3602388084" sldId="983"/>
            <ac:spMk id="3962" creationId="{5A2073EF-1D08-E5A5-0B63-EF3E89AC23CA}"/>
          </ac:spMkLst>
        </pc:spChg>
        <pc:grpChg chg="mod">
          <ac:chgData name="rahulkumar08945@gmail.com" userId="eaa8108a85f67eff" providerId="LiveId" clId="{54EF1D79-E478-4C67-9EB2-AE56EF51DF03}" dt="2023-06-25T13:23:55.570" v="1654"/>
          <ac:grpSpMkLst>
            <pc:docMk/>
            <pc:sldMk cId="3602388084" sldId="983"/>
            <ac:grpSpMk id="3078" creationId="{37AF3731-676B-32D7-F0E1-8053D9B8B81E}"/>
          </ac:grpSpMkLst>
        </pc:grpChg>
        <pc:grpChg chg="mod">
          <ac:chgData name="rahulkumar08945@gmail.com" userId="eaa8108a85f67eff" providerId="LiveId" clId="{54EF1D79-E478-4C67-9EB2-AE56EF51DF03}" dt="2023-06-25T13:23:55.570" v="1654"/>
          <ac:grpSpMkLst>
            <pc:docMk/>
            <pc:sldMk cId="3602388084" sldId="983"/>
            <ac:grpSpMk id="3080" creationId="{ED6DEA93-A42D-1E83-3A0F-BE52C57D932A}"/>
          </ac:grpSpMkLst>
        </pc:grpChg>
        <pc:grpChg chg="mod">
          <ac:chgData name="rahulkumar08945@gmail.com" userId="eaa8108a85f67eff" providerId="LiveId" clId="{54EF1D79-E478-4C67-9EB2-AE56EF51DF03}" dt="2023-06-25T13:23:55.570" v="1654"/>
          <ac:grpSpMkLst>
            <pc:docMk/>
            <pc:sldMk cId="3602388084" sldId="983"/>
            <ac:grpSpMk id="3101" creationId="{E57DD926-82FE-3902-AB58-DC3B4656E36D}"/>
          </ac:grpSpMkLst>
        </pc:grpChg>
        <pc:grpChg chg="mod">
          <ac:chgData name="rahulkumar08945@gmail.com" userId="eaa8108a85f67eff" providerId="LiveId" clId="{54EF1D79-E478-4C67-9EB2-AE56EF51DF03}" dt="2023-06-25T13:23:55.570" v="1654"/>
          <ac:grpSpMkLst>
            <pc:docMk/>
            <pc:sldMk cId="3602388084" sldId="983"/>
            <ac:grpSpMk id="3105" creationId="{C0F8B0F2-DAA2-6B82-76FB-C2D5D4D38E21}"/>
          </ac:grpSpMkLst>
        </pc:grpChg>
        <pc:grpChg chg="mod">
          <ac:chgData name="rahulkumar08945@gmail.com" userId="eaa8108a85f67eff" providerId="LiveId" clId="{54EF1D79-E478-4C67-9EB2-AE56EF51DF03}" dt="2023-06-25T13:23:55.570" v="1654"/>
          <ac:grpSpMkLst>
            <pc:docMk/>
            <pc:sldMk cId="3602388084" sldId="983"/>
            <ac:grpSpMk id="3106" creationId="{49C6F380-CBC5-3EAE-194E-14FDE571E0E9}"/>
          </ac:grpSpMkLst>
        </pc:grpChg>
        <pc:grpChg chg="mod">
          <ac:chgData name="rahulkumar08945@gmail.com" userId="eaa8108a85f67eff" providerId="LiveId" clId="{54EF1D79-E478-4C67-9EB2-AE56EF51DF03}" dt="2023-06-25T13:23:55.570" v="1654"/>
          <ac:grpSpMkLst>
            <pc:docMk/>
            <pc:sldMk cId="3602388084" sldId="983"/>
            <ac:grpSpMk id="3107" creationId="{2AF8E837-8CDF-38F9-5710-38228C1824E5}"/>
          </ac:grpSpMkLst>
        </pc:grpChg>
        <pc:grpChg chg="mod">
          <ac:chgData name="rahulkumar08945@gmail.com" userId="eaa8108a85f67eff" providerId="LiveId" clId="{54EF1D79-E478-4C67-9EB2-AE56EF51DF03}" dt="2023-06-25T13:23:55.570" v="1654"/>
          <ac:grpSpMkLst>
            <pc:docMk/>
            <pc:sldMk cId="3602388084" sldId="983"/>
            <ac:grpSpMk id="3108" creationId="{98123D2D-5058-C7C1-FE1F-D835C44D7FBF}"/>
          </ac:grpSpMkLst>
        </pc:grpChg>
        <pc:grpChg chg="mod">
          <ac:chgData name="rahulkumar08945@gmail.com" userId="eaa8108a85f67eff" providerId="LiveId" clId="{54EF1D79-E478-4C67-9EB2-AE56EF51DF03}" dt="2023-06-25T13:23:55.570" v="1654"/>
          <ac:grpSpMkLst>
            <pc:docMk/>
            <pc:sldMk cId="3602388084" sldId="983"/>
            <ac:grpSpMk id="3110" creationId="{D15751C2-2E5C-EE76-1EF4-528519BAF8A2}"/>
          </ac:grpSpMkLst>
        </pc:grpChg>
        <pc:grpChg chg="mod">
          <ac:chgData name="rahulkumar08945@gmail.com" userId="eaa8108a85f67eff" providerId="LiveId" clId="{54EF1D79-E478-4C67-9EB2-AE56EF51DF03}" dt="2023-06-25T13:23:55.570" v="1654"/>
          <ac:grpSpMkLst>
            <pc:docMk/>
            <pc:sldMk cId="3602388084" sldId="983"/>
            <ac:grpSpMk id="3111" creationId="{2A559003-4C40-7BA4-648E-BC00A768D3AA}"/>
          </ac:grpSpMkLst>
        </pc:grpChg>
        <pc:grpChg chg="mod">
          <ac:chgData name="rahulkumar08945@gmail.com" userId="eaa8108a85f67eff" providerId="LiveId" clId="{54EF1D79-E478-4C67-9EB2-AE56EF51DF03}" dt="2023-06-25T13:23:55.570" v="1654"/>
          <ac:grpSpMkLst>
            <pc:docMk/>
            <pc:sldMk cId="3602388084" sldId="983"/>
            <ac:grpSpMk id="3112" creationId="{86DDC747-85B9-831D-8A76-81674E33BADE}"/>
          </ac:grpSpMkLst>
        </pc:grpChg>
        <pc:grpChg chg="mod">
          <ac:chgData name="rahulkumar08945@gmail.com" userId="eaa8108a85f67eff" providerId="LiveId" clId="{54EF1D79-E478-4C67-9EB2-AE56EF51DF03}" dt="2023-06-25T13:23:55.570" v="1654"/>
          <ac:grpSpMkLst>
            <pc:docMk/>
            <pc:sldMk cId="3602388084" sldId="983"/>
            <ac:grpSpMk id="3160" creationId="{5A555A62-6866-5CE7-D4A9-6B6022368090}"/>
          </ac:grpSpMkLst>
        </pc:grpChg>
        <pc:grpChg chg="mod">
          <ac:chgData name="rahulkumar08945@gmail.com" userId="eaa8108a85f67eff" providerId="LiveId" clId="{54EF1D79-E478-4C67-9EB2-AE56EF51DF03}" dt="2023-06-25T13:23:55.570" v="1654"/>
          <ac:grpSpMkLst>
            <pc:docMk/>
            <pc:sldMk cId="3602388084" sldId="983"/>
            <ac:grpSpMk id="3271" creationId="{3E04F429-7537-B3ED-4F05-088FE41CCFB9}"/>
          </ac:grpSpMkLst>
        </pc:grpChg>
        <pc:grpChg chg="mod">
          <ac:chgData name="rahulkumar08945@gmail.com" userId="eaa8108a85f67eff" providerId="LiveId" clId="{54EF1D79-E478-4C67-9EB2-AE56EF51DF03}" dt="2023-06-25T13:23:55.570" v="1654"/>
          <ac:grpSpMkLst>
            <pc:docMk/>
            <pc:sldMk cId="3602388084" sldId="983"/>
            <ac:grpSpMk id="3272" creationId="{13A18742-D014-0430-5AFB-F1E7106A4092}"/>
          </ac:grpSpMkLst>
        </pc:grpChg>
        <pc:grpChg chg="mod">
          <ac:chgData name="rahulkumar08945@gmail.com" userId="eaa8108a85f67eff" providerId="LiveId" clId="{54EF1D79-E478-4C67-9EB2-AE56EF51DF03}" dt="2023-06-25T13:23:55.570" v="1654"/>
          <ac:grpSpMkLst>
            <pc:docMk/>
            <pc:sldMk cId="3602388084" sldId="983"/>
            <ac:grpSpMk id="3273" creationId="{DF67532D-F6B1-5549-C2F8-51CF7049F1A9}"/>
          </ac:grpSpMkLst>
        </pc:grpChg>
        <pc:grpChg chg="mod">
          <ac:chgData name="rahulkumar08945@gmail.com" userId="eaa8108a85f67eff" providerId="LiveId" clId="{54EF1D79-E478-4C67-9EB2-AE56EF51DF03}" dt="2023-06-25T13:23:55.570" v="1654"/>
          <ac:grpSpMkLst>
            <pc:docMk/>
            <pc:sldMk cId="3602388084" sldId="983"/>
            <ac:grpSpMk id="3274" creationId="{B618CB02-DF5C-5311-0F93-4EF10C185320}"/>
          </ac:grpSpMkLst>
        </pc:grpChg>
        <pc:grpChg chg="mod">
          <ac:chgData name="rahulkumar08945@gmail.com" userId="eaa8108a85f67eff" providerId="LiveId" clId="{54EF1D79-E478-4C67-9EB2-AE56EF51DF03}" dt="2023-06-25T13:23:55.570" v="1654"/>
          <ac:grpSpMkLst>
            <pc:docMk/>
            <pc:sldMk cId="3602388084" sldId="983"/>
            <ac:grpSpMk id="3335" creationId="{50EA6348-6CC7-D9FE-366B-31F435A18C46}"/>
          </ac:grpSpMkLst>
        </pc:grpChg>
        <pc:grpChg chg="mod">
          <ac:chgData name="rahulkumar08945@gmail.com" userId="eaa8108a85f67eff" providerId="LiveId" clId="{54EF1D79-E478-4C67-9EB2-AE56EF51DF03}" dt="2023-06-25T13:23:55.570" v="1654"/>
          <ac:grpSpMkLst>
            <pc:docMk/>
            <pc:sldMk cId="3602388084" sldId="983"/>
            <ac:grpSpMk id="3341" creationId="{347D3892-79A2-6AD4-BD9E-C3895FD315D0}"/>
          </ac:grpSpMkLst>
        </pc:grpChg>
        <pc:grpChg chg="mod">
          <ac:chgData name="rahulkumar08945@gmail.com" userId="eaa8108a85f67eff" providerId="LiveId" clId="{54EF1D79-E478-4C67-9EB2-AE56EF51DF03}" dt="2023-06-25T13:23:55.570" v="1654"/>
          <ac:grpSpMkLst>
            <pc:docMk/>
            <pc:sldMk cId="3602388084" sldId="983"/>
            <ac:grpSpMk id="3342" creationId="{13B4894B-D02B-EC51-8525-30B321BAA04F}"/>
          </ac:grpSpMkLst>
        </pc:grpChg>
        <pc:grpChg chg="mod">
          <ac:chgData name="rahulkumar08945@gmail.com" userId="eaa8108a85f67eff" providerId="LiveId" clId="{54EF1D79-E478-4C67-9EB2-AE56EF51DF03}" dt="2023-06-25T13:23:55.570" v="1654"/>
          <ac:grpSpMkLst>
            <pc:docMk/>
            <pc:sldMk cId="3602388084" sldId="983"/>
            <ac:grpSpMk id="3418" creationId="{16286C05-0E58-EE6B-63BC-B80B1B01A86F}"/>
          </ac:grpSpMkLst>
        </pc:grpChg>
        <pc:grpChg chg="mod">
          <ac:chgData name="rahulkumar08945@gmail.com" userId="eaa8108a85f67eff" providerId="LiveId" clId="{54EF1D79-E478-4C67-9EB2-AE56EF51DF03}" dt="2023-06-25T13:23:55.570" v="1654"/>
          <ac:grpSpMkLst>
            <pc:docMk/>
            <pc:sldMk cId="3602388084" sldId="983"/>
            <ac:grpSpMk id="3431" creationId="{D83FBB3A-5666-ECC7-29DB-89243B2544F3}"/>
          </ac:grpSpMkLst>
        </pc:grpChg>
        <pc:grpChg chg="mod">
          <ac:chgData name="rahulkumar08945@gmail.com" userId="eaa8108a85f67eff" providerId="LiveId" clId="{54EF1D79-E478-4C67-9EB2-AE56EF51DF03}" dt="2023-06-25T13:23:55.570" v="1654"/>
          <ac:grpSpMkLst>
            <pc:docMk/>
            <pc:sldMk cId="3602388084" sldId="983"/>
            <ac:grpSpMk id="3432" creationId="{B53EE7F2-B0A5-435B-02A1-E1502AAA7B35}"/>
          </ac:grpSpMkLst>
        </pc:grpChg>
        <pc:grpChg chg="mod">
          <ac:chgData name="rahulkumar08945@gmail.com" userId="eaa8108a85f67eff" providerId="LiveId" clId="{54EF1D79-E478-4C67-9EB2-AE56EF51DF03}" dt="2023-06-25T13:23:55.570" v="1654"/>
          <ac:grpSpMkLst>
            <pc:docMk/>
            <pc:sldMk cId="3602388084" sldId="983"/>
            <ac:grpSpMk id="3433" creationId="{2300EC74-4804-26D1-24A6-DD23063EDE75}"/>
          </ac:grpSpMkLst>
        </pc:grpChg>
        <pc:grpChg chg="mod">
          <ac:chgData name="rahulkumar08945@gmail.com" userId="eaa8108a85f67eff" providerId="LiveId" clId="{54EF1D79-E478-4C67-9EB2-AE56EF51DF03}" dt="2023-06-25T13:23:55.570" v="1654"/>
          <ac:grpSpMkLst>
            <pc:docMk/>
            <pc:sldMk cId="3602388084" sldId="983"/>
            <ac:grpSpMk id="3856" creationId="{97EB1301-6C79-7233-DCBB-7327643886F6}"/>
          </ac:grpSpMkLst>
        </pc:grpChg>
        <pc:grpChg chg="mod">
          <ac:chgData name="rahulkumar08945@gmail.com" userId="eaa8108a85f67eff" providerId="LiveId" clId="{54EF1D79-E478-4C67-9EB2-AE56EF51DF03}" dt="2023-06-25T13:23:55.570" v="1654"/>
          <ac:grpSpMkLst>
            <pc:docMk/>
            <pc:sldMk cId="3602388084" sldId="983"/>
            <ac:grpSpMk id="3857" creationId="{437024E7-E73E-34FF-ED9C-E3B36C8269F9}"/>
          </ac:grpSpMkLst>
        </pc:grpChg>
        <pc:grpChg chg="mod">
          <ac:chgData name="rahulkumar08945@gmail.com" userId="eaa8108a85f67eff" providerId="LiveId" clId="{54EF1D79-E478-4C67-9EB2-AE56EF51DF03}" dt="2023-06-25T13:23:55.570" v="1654"/>
          <ac:grpSpMkLst>
            <pc:docMk/>
            <pc:sldMk cId="3602388084" sldId="983"/>
            <ac:grpSpMk id="3911" creationId="{88AEF498-2EAB-7235-D554-B13104F969C4}"/>
          </ac:grpSpMkLst>
        </pc:grpChg>
        <pc:grpChg chg="mod">
          <ac:chgData name="rahulkumar08945@gmail.com" userId="eaa8108a85f67eff" providerId="LiveId" clId="{54EF1D79-E478-4C67-9EB2-AE56EF51DF03}" dt="2023-06-25T13:23:55.570" v="1654"/>
          <ac:grpSpMkLst>
            <pc:docMk/>
            <pc:sldMk cId="3602388084" sldId="983"/>
            <ac:grpSpMk id="3959" creationId="{475EF105-2AEF-3FFA-AF22-82D4D25869A2}"/>
          </ac:grpSpMkLst>
        </pc:grpChg>
        <pc:graphicFrameChg chg="mod">
          <ac:chgData name="rahulkumar08945@gmail.com" userId="eaa8108a85f67eff" providerId="LiveId" clId="{54EF1D79-E478-4C67-9EB2-AE56EF51DF03}" dt="2023-06-25T13:23:55.570" v="1654"/>
          <ac:graphicFrameMkLst>
            <pc:docMk/>
            <pc:sldMk cId="3602388084" sldId="983"/>
            <ac:graphicFrameMk id="3074" creationId="{49C021D7-5DB3-17B3-CEB0-D5DF2E5EB2EC}"/>
          </ac:graphicFrameMkLst>
        </pc:graphicFrameChg>
        <pc:graphicFrameChg chg="mod">
          <ac:chgData name="rahulkumar08945@gmail.com" userId="eaa8108a85f67eff" providerId="LiveId" clId="{54EF1D79-E478-4C67-9EB2-AE56EF51DF03}" dt="2023-06-25T13:23:55.570" v="1654"/>
          <ac:graphicFrameMkLst>
            <pc:docMk/>
            <pc:sldMk cId="3602388084" sldId="983"/>
            <ac:graphicFrameMk id="3075" creationId="{5ADFC1CA-0608-D9C4-A016-784C982DD614}"/>
          </ac:graphicFrameMkLst>
        </pc:graphicFrameChg>
        <pc:picChg chg="mod">
          <ac:chgData name="rahulkumar08945@gmail.com" userId="eaa8108a85f67eff" providerId="LiveId" clId="{54EF1D79-E478-4C67-9EB2-AE56EF51DF03}" dt="2023-06-25T13:23:55.570" v="1654"/>
          <ac:picMkLst>
            <pc:docMk/>
            <pc:sldMk cId="3602388084" sldId="983"/>
            <ac:picMk id="3077" creationId="{AE311E6D-A872-8FC7-AD3B-C7F76B47BE00}"/>
          </ac:picMkLst>
        </pc:picChg>
      </pc:sldChg>
      <pc:sldChg chg="modSp modNotes">
        <pc:chgData name="rahulkumar08945@gmail.com" userId="eaa8108a85f67eff" providerId="LiveId" clId="{54EF1D79-E478-4C67-9EB2-AE56EF51DF03}" dt="2023-06-25T13:23:55.570" v="1654"/>
        <pc:sldMkLst>
          <pc:docMk/>
          <pc:sldMk cId="0" sldId="984"/>
        </pc:sldMkLst>
        <pc:spChg chg="mod">
          <ac:chgData name="rahulkumar08945@gmail.com" userId="eaa8108a85f67eff" providerId="LiveId" clId="{54EF1D79-E478-4C67-9EB2-AE56EF51DF03}" dt="2023-06-25T13:23:55.570" v="1654"/>
          <ac:spMkLst>
            <pc:docMk/>
            <pc:sldMk cId="0" sldId="984"/>
            <ac:spMk id="2" creationId="{0F6771A8-C861-C96F-BD26-157CF6369262}"/>
          </ac:spMkLst>
        </pc:spChg>
        <pc:spChg chg="mod">
          <ac:chgData name="rahulkumar08945@gmail.com" userId="eaa8108a85f67eff" providerId="LiveId" clId="{54EF1D79-E478-4C67-9EB2-AE56EF51DF03}" dt="2023-06-25T13:23:55.570" v="1654"/>
          <ac:spMkLst>
            <pc:docMk/>
            <pc:sldMk cId="0" sldId="984"/>
            <ac:spMk id="53" creationId="{3A90A493-2387-FB21-1D38-521154B2E997}"/>
          </ac:spMkLst>
        </pc:spChg>
        <pc:spChg chg="mod">
          <ac:chgData name="rahulkumar08945@gmail.com" userId="eaa8108a85f67eff" providerId="LiveId" clId="{54EF1D79-E478-4C67-9EB2-AE56EF51DF03}" dt="2023-06-25T13:23:55.570" v="1654"/>
          <ac:spMkLst>
            <pc:docMk/>
            <pc:sldMk cId="0" sldId="984"/>
            <ac:spMk id="54" creationId="{15C2E1F7-4490-EE63-7B09-BDCF82D716AE}"/>
          </ac:spMkLst>
        </pc:spChg>
        <pc:spChg chg="mod">
          <ac:chgData name="rahulkumar08945@gmail.com" userId="eaa8108a85f67eff" providerId="LiveId" clId="{54EF1D79-E478-4C67-9EB2-AE56EF51DF03}" dt="2023-06-25T13:23:55.570" v="1654"/>
          <ac:spMkLst>
            <pc:docMk/>
            <pc:sldMk cId="0" sldId="984"/>
            <ac:spMk id="55" creationId="{DF523020-065A-1272-45B8-F5C8FB4C5795}"/>
          </ac:spMkLst>
        </pc:spChg>
        <pc:spChg chg="mod">
          <ac:chgData name="rahulkumar08945@gmail.com" userId="eaa8108a85f67eff" providerId="LiveId" clId="{54EF1D79-E478-4C67-9EB2-AE56EF51DF03}" dt="2023-06-25T13:23:55.570" v="1654"/>
          <ac:spMkLst>
            <pc:docMk/>
            <pc:sldMk cId="0" sldId="984"/>
            <ac:spMk id="114691" creationId="{775753A8-3317-91DF-A6E0-115FA3D7D286}"/>
          </ac:spMkLst>
        </pc:spChg>
        <pc:picChg chg="mod">
          <ac:chgData name="rahulkumar08945@gmail.com" userId="eaa8108a85f67eff" providerId="LiveId" clId="{54EF1D79-E478-4C67-9EB2-AE56EF51DF03}" dt="2023-06-25T13:23:55.570" v="1654"/>
          <ac:picMkLst>
            <pc:docMk/>
            <pc:sldMk cId="0" sldId="984"/>
            <ac:picMk id="114692" creationId="{0FE597B8-3219-ED7A-FECA-244D877F0AE0}"/>
          </ac:picMkLst>
        </pc:picChg>
        <pc:picChg chg="mod">
          <ac:chgData name="rahulkumar08945@gmail.com" userId="eaa8108a85f67eff" providerId="LiveId" clId="{54EF1D79-E478-4C67-9EB2-AE56EF51DF03}" dt="2023-06-25T13:23:55.570" v="1654"/>
          <ac:picMkLst>
            <pc:docMk/>
            <pc:sldMk cId="0" sldId="984"/>
            <ac:picMk id="114693" creationId="{9B4954CD-317D-E644-C7E4-AA0E71DFF5A1}"/>
          </ac:picMkLst>
        </pc:picChg>
      </pc:sldChg>
      <pc:sldChg chg="modSp">
        <pc:chgData name="rahulkumar08945@gmail.com" userId="eaa8108a85f67eff" providerId="LiveId" clId="{54EF1D79-E478-4C67-9EB2-AE56EF51DF03}" dt="2023-06-25T13:23:55.570" v="1654"/>
        <pc:sldMkLst>
          <pc:docMk/>
          <pc:sldMk cId="0" sldId="985"/>
        </pc:sldMkLst>
        <pc:graphicFrameChg chg="mod">
          <ac:chgData name="rahulkumar08945@gmail.com" userId="eaa8108a85f67eff" providerId="LiveId" clId="{54EF1D79-E478-4C67-9EB2-AE56EF51DF03}" dt="2023-06-25T13:23:55.570" v="1654"/>
          <ac:graphicFrameMkLst>
            <pc:docMk/>
            <pc:sldMk cId="0" sldId="985"/>
            <ac:graphicFrameMk id="3" creationId="{DFACD6B9-E7C1-1CDC-B979-CE24DF8E61CD}"/>
          </ac:graphicFrameMkLst>
        </pc:graphicFrameChg>
      </pc:sldChg>
      <pc:sldChg chg="modSp modNotes">
        <pc:chgData name="rahulkumar08945@gmail.com" userId="eaa8108a85f67eff" providerId="LiveId" clId="{54EF1D79-E478-4C67-9EB2-AE56EF51DF03}" dt="2023-06-25T13:23:55.570" v="1654"/>
        <pc:sldMkLst>
          <pc:docMk/>
          <pc:sldMk cId="0" sldId="986"/>
        </pc:sldMkLst>
        <pc:spChg chg="mod">
          <ac:chgData name="rahulkumar08945@gmail.com" userId="eaa8108a85f67eff" providerId="LiveId" clId="{54EF1D79-E478-4C67-9EB2-AE56EF51DF03}" dt="2023-06-25T13:23:55.570" v="1654"/>
          <ac:spMkLst>
            <pc:docMk/>
            <pc:sldMk cId="0" sldId="986"/>
            <ac:spMk id="889" creationId="{D4280D38-9D0D-E9CA-F0D3-6931FE6EBEA4}"/>
          </ac:spMkLst>
        </pc:spChg>
        <pc:graphicFrameChg chg="mod">
          <ac:chgData name="rahulkumar08945@gmail.com" userId="eaa8108a85f67eff" providerId="LiveId" clId="{54EF1D79-E478-4C67-9EB2-AE56EF51DF03}" dt="2023-06-25T13:23:55.570" v="1654"/>
          <ac:graphicFrameMkLst>
            <pc:docMk/>
            <pc:sldMk cId="0" sldId="986"/>
            <ac:graphicFrameMk id="5" creationId="{E7E6B4B7-649D-29CA-CE60-6C7CCF34D167}"/>
          </ac:graphicFrameMkLst>
        </pc:graphicFrameChg>
      </pc:sldChg>
      <pc:sldChg chg="modSp mod">
        <pc:chgData name="rahulkumar08945@gmail.com" userId="eaa8108a85f67eff" providerId="LiveId" clId="{54EF1D79-E478-4C67-9EB2-AE56EF51DF03}" dt="2023-06-25T13:23:55.570" v="1654"/>
        <pc:sldMkLst>
          <pc:docMk/>
          <pc:sldMk cId="0" sldId="987"/>
        </pc:sldMkLst>
        <pc:spChg chg="mod">
          <ac:chgData name="rahulkumar08945@gmail.com" userId="eaa8108a85f67eff" providerId="LiveId" clId="{54EF1D79-E478-4C67-9EB2-AE56EF51DF03}" dt="2023-06-25T13:23:55.570" v="1654"/>
          <ac:spMkLst>
            <pc:docMk/>
            <pc:sldMk cId="0" sldId="987"/>
            <ac:spMk id="3" creationId="{4937E682-877C-3371-6919-85CF867AC03C}"/>
          </ac:spMkLst>
        </pc:spChg>
        <pc:spChg chg="mod">
          <ac:chgData name="rahulkumar08945@gmail.com" userId="eaa8108a85f67eff" providerId="LiveId" clId="{54EF1D79-E478-4C67-9EB2-AE56EF51DF03}" dt="2023-06-25T13:23:55.570" v="1654"/>
          <ac:spMkLst>
            <pc:docMk/>
            <pc:sldMk cId="0" sldId="987"/>
            <ac:spMk id="4" creationId="{5D403D22-50FE-AA3A-81F7-6AC8BF299F75}"/>
          </ac:spMkLst>
        </pc:spChg>
        <pc:spChg chg="mod">
          <ac:chgData name="rahulkumar08945@gmail.com" userId="eaa8108a85f67eff" providerId="LiveId" clId="{54EF1D79-E478-4C67-9EB2-AE56EF51DF03}" dt="2023-06-25T13:23:55.570" v="1654"/>
          <ac:spMkLst>
            <pc:docMk/>
            <pc:sldMk cId="0" sldId="987"/>
            <ac:spMk id="118786" creationId="{9E0AF3E2-6FF6-6538-778C-76AD09CF8C84}"/>
          </ac:spMkLst>
        </pc:spChg>
      </pc:sldChg>
      <pc:sldChg chg="modSp mod">
        <pc:chgData name="rahulkumar08945@gmail.com" userId="eaa8108a85f67eff" providerId="LiveId" clId="{54EF1D79-E478-4C67-9EB2-AE56EF51DF03}" dt="2023-06-25T13:23:55.570" v="1654"/>
        <pc:sldMkLst>
          <pc:docMk/>
          <pc:sldMk cId="0" sldId="989"/>
        </pc:sldMkLst>
        <pc:spChg chg="mod">
          <ac:chgData name="rahulkumar08945@gmail.com" userId="eaa8108a85f67eff" providerId="LiveId" clId="{54EF1D79-E478-4C67-9EB2-AE56EF51DF03}" dt="2023-06-25T13:23:55.570" v="1654"/>
          <ac:spMkLst>
            <pc:docMk/>
            <pc:sldMk cId="0" sldId="989"/>
            <ac:spMk id="3" creationId="{2141A305-D7BE-120B-ACD9-8C0F344614D6}"/>
          </ac:spMkLst>
        </pc:spChg>
        <pc:spChg chg="mod">
          <ac:chgData name="rahulkumar08945@gmail.com" userId="eaa8108a85f67eff" providerId="LiveId" clId="{54EF1D79-E478-4C67-9EB2-AE56EF51DF03}" dt="2023-06-25T13:23:55.570" v="1654"/>
          <ac:spMkLst>
            <pc:docMk/>
            <pc:sldMk cId="0" sldId="989"/>
            <ac:spMk id="120835" creationId="{900A7BCF-7030-B659-AB25-1E48EEFAFDBD}"/>
          </ac:spMkLst>
        </pc:spChg>
      </pc:sldChg>
      <pc:sldChg chg="modSp">
        <pc:chgData name="rahulkumar08945@gmail.com" userId="eaa8108a85f67eff" providerId="LiveId" clId="{54EF1D79-E478-4C67-9EB2-AE56EF51DF03}" dt="2023-06-25T13:23:55.570" v="1654"/>
        <pc:sldMkLst>
          <pc:docMk/>
          <pc:sldMk cId="0" sldId="990"/>
        </pc:sldMkLst>
        <pc:spChg chg="mod">
          <ac:chgData name="rahulkumar08945@gmail.com" userId="eaa8108a85f67eff" providerId="LiveId" clId="{54EF1D79-E478-4C67-9EB2-AE56EF51DF03}" dt="2023-06-25T08:53:14.831" v="583" actId="207"/>
          <ac:spMkLst>
            <pc:docMk/>
            <pc:sldMk cId="0" sldId="990"/>
            <ac:spMk id="116738" creationId="{1A2049C3-B12C-A4CE-CCEF-185F77A77EAA}"/>
          </ac:spMkLst>
        </pc:spChg>
        <pc:spChg chg="mod">
          <ac:chgData name="rahulkumar08945@gmail.com" userId="eaa8108a85f67eff" providerId="LiveId" clId="{54EF1D79-E478-4C67-9EB2-AE56EF51DF03}" dt="2023-06-25T13:23:55.570" v="1654"/>
          <ac:spMkLst>
            <pc:docMk/>
            <pc:sldMk cId="0" sldId="990"/>
            <ac:spMk id="116739" creationId="{3BD0E62F-EA04-3144-155A-16D8F608FC1D}"/>
          </ac:spMkLst>
        </pc:spChg>
      </pc:sldChg>
      <pc:sldChg chg="modSp">
        <pc:chgData name="rahulkumar08945@gmail.com" userId="eaa8108a85f67eff" providerId="LiveId" clId="{54EF1D79-E478-4C67-9EB2-AE56EF51DF03}" dt="2023-06-25T13:23:55.570" v="1654"/>
        <pc:sldMkLst>
          <pc:docMk/>
          <pc:sldMk cId="0" sldId="991"/>
        </pc:sldMkLst>
        <pc:spChg chg="mod">
          <ac:chgData name="rahulkumar08945@gmail.com" userId="eaa8108a85f67eff" providerId="LiveId" clId="{54EF1D79-E478-4C67-9EB2-AE56EF51DF03}" dt="2023-06-25T13:23:55.570" v="1654"/>
          <ac:spMkLst>
            <pc:docMk/>
            <pc:sldMk cId="0" sldId="991"/>
            <ac:spMk id="3" creationId="{944114BC-CD4A-45C0-0583-151B6129C1DF}"/>
          </ac:spMkLst>
        </pc:spChg>
        <pc:spChg chg="mod">
          <ac:chgData name="rahulkumar08945@gmail.com" userId="eaa8108a85f67eff" providerId="LiveId" clId="{54EF1D79-E478-4C67-9EB2-AE56EF51DF03}" dt="2023-06-25T13:23:55.570" v="1654"/>
          <ac:spMkLst>
            <pc:docMk/>
            <pc:sldMk cId="0" sldId="991"/>
            <ac:spMk id="4" creationId="{4EE921A0-3378-037D-CAEA-E99D6F030498}"/>
          </ac:spMkLst>
        </pc:spChg>
      </pc:sldChg>
      <pc:sldChg chg="modSp mod">
        <pc:chgData name="rahulkumar08945@gmail.com" userId="eaa8108a85f67eff" providerId="LiveId" clId="{54EF1D79-E478-4C67-9EB2-AE56EF51DF03}" dt="2023-06-25T13:23:55.844" v="1656" actId="27636"/>
        <pc:sldMkLst>
          <pc:docMk/>
          <pc:sldMk cId="0" sldId="992"/>
        </pc:sldMkLst>
        <pc:spChg chg="mod">
          <ac:chgData name="rahulkumar08945@gmail.com" userId="eaa8108a85f67eff" providerId="LiveId" clId="{54EF1D79-E478-4C67-9EB2-AE56EF51DF03}" dt="2023-06-25T13:23:55.844" v="1656" actId="27636"/>
          <ac:spMkLst>
            <pc:docMk/>
            <pc:sldMk cId="0" sldId="992"/>
            <ac:spMk id="49153" creationId="{4ACB60EA-4548-B758-ACAE-961856EC3A5A}"/>
          </ac:spMkLst>
        </pc:spChg>
      </pc:sldChg>
      <pc:sldChg chg="modSp modNotes">
        <pc:chgData name="rahulkumar08945@gmail.com" userId="eaa8108a85f67eff" providerId="LiveId" clId="{54EF1D79-E478-4C67-9EB2-AE56EF51DF03}" dt="2023-06-25T13:23:55.570" v="1654"/>
        <pc:sldMkLst>
          <pc:docMk/>
          <pc:sldMk cId="0" sldId="993"/>
        </pc:sldMkLst>
        <pc:spChg chg="mod">
          <ac:chgData name="rahulkumar08945@gmail.com" userId="eaa8108a85f67eff" providerId="LiveId" clId="{54EF1D79-E478-4C67-9EB2-AE56EF51DF03}" dt="2023-06-25T13:23:55.570" v="1654"/>
          <ac:spMkLst>
            <pc:docMk/>
            <pc:sldMk cId="0" sldId="993"/>
            <ac:spMk id="50177" creationId="{ECFC0165-E808-3120-1FA1-BF43D0804C66}"/>
          </ac:spMkLst>
        </pc:spChg>
        <pc:spChg chg="mod">
          <ac:chgData name="rahulkumar08945@gmail.com" userId="eaa8108a85f67eff" providerId="LiveId" clId="{54EF1D79-E478-4C67-9EB2-AE56EF51DF03}" dt="2023-06-25T13:23:55.570" v="1654"/>
          <ac:spMkLst>
            <pc:docMk/>
            <pc:sldMk cId="0" sldId="993"/>
            <ac:spMk id="50178" creationId="{EBA2A877-E661-721A-0480-5708D40E4A5E}"/>
          </ac:spMkLst>
        </pc:spChg>
      </pc:sldChg>
      <pc:sldChg chg="modSp">
        <pc:chgData name="rahulkumar08945@gmail.com" userId="eaa8108a85f67eff" providerId="LiveId" clId="{54EF1D79-E478-4C67-9EB2-AE56EF51DF03}" dt="2023-06-25T13:23:55.570" v="1654"/>
        <pc:sldMkLst>
          <pc:docMk/>
          <pc:sldMk cId="0" sldId="997"/>
        </pc:sldMkLst>
        <pc:spChg chg="mod">
          <ac:chgData name="rahulkumar08945@gmail.com" userId="eaa8108a85f67eff" providerId="LiveId" clId="{54EF1D79-E478-4C67-9EB2-AE56EF51DF03}" dt="2023-06-25T13:23:55.570" v="1654"/>
          <ac:spMkLst>
            <pc:docMk/>
            <pc:sldMk cId="0" sldId="997"/>
            <ac:spMk id="61443" creationId="{E1D0D8C3-371A-947A-E1B6-C09B36C743CE}"/>
          </ac:spMkLst>
        </pc:spChg>
      </pc:sldChg>
      <pc:sldChg chg="modSp add">
        <pc:chgData name="rahulkumar08945@gmail.com" userId="eaa8108a85f67eff" providerId="LiveId" clId="{54EF1D79-E478-4C67-9EB2-AE56EF51DF03}" dt="2023-06-25T13:23:55.570" v="1654"/>
        <pc:sldMkLst>
          <pc:docMk/>
          <pc:sldMk cId="0" sldId="999"/>
        </pc:sldMkLst>
        <pc:spChg chg="mod">
          <ac:chgData name="rahulkumar08945@gmail.com" userId="eaa8108a85f67eff" providerId="LiveId" clId="{54EF1D79-E478-4C67-9EB2-AE56EF51DF03}" dt="2023-06-25T13:23:55.570" v="1654"/>
          <ac:spMkLst>
            <pc:docMk/>
            <pc:sldMk cId="0" sldId="999"/>
            <ac:spMk id="2" creationId="{00000000-0000-0000-0000-000000000000}"/>
          </ac:spMkLst>
        </pc:spChg>
      </pc:sldChg>
      <pc:sldChg chg="modSp add">
        <pc:chgData name="rahulkumar08945@gmail.com" userId="eaa8108a85f67eff" providerId="LiveId" clId="{54EF1D79-E478-4C67-9EB2-AE56EF51DF03}" dt="2023-06-25T13:23:55.570" v="1654"/>
        <pc:sldMkLst>
          <pc:docMk/>
          <pc:sldMk cId="0" sldId="1000"/>
        </pc:sldMkLst>
        <pc:spChg chg="mod">
          <ac:chgData name="rahulkumar08945@gmail.com" userId="eaa8108a85f67eff" providerId="LiveId" clId="{54EF1D79-E478-4C67-9EB2-AE56EF51DF03}" dt="2023-06-25T13:23:55.570" v="1654"/>
          <ac:spMkLst>
            <pc:docMk/>
            <pc:sldMk cId="0" sldId="1000"/>
            <ac:spMk id="2" creationId="{00000000-0000-0000-0000-000000000000}"/>
          </ac:spMkLst>
        </pc:spChg>
      </pc:sldChg>
      <pc:sldChg chg="modSp add">
        <pc:chgData name="rahulkumar08945@gmail.com" userId="eaa8108a85f67eff" providerId="LiveId" clId="{54EF1D79-E478-4C67-9EB2-AE56EF51DF03}" dt="2023-06-25T13:23:55.570" v="1654"/>
        <pc:sldMkLst>
          <pc:docMk/>
          <pc:sldMk cId="0" sldId="1001"/>
        </pc:sldMkLst>
        <pc:spChg chg="mod">
          <ac:chgData name="rahulkumar08945@gmail.com" userId="eaa8108a85f67eff" providerId="LiveId" clId="{54EF1D79-E478-4C67-9EB2-AE56EF51DF03}" dt="2023-06-25T13:23:55.570" v="1654"/>
          <ac:spMkLst>
            <pc:docMk/>
            <pc:sldMk cId="0" sldId="1001"/>
            <ac:spMk id="2" creationId="{00000000-0000-0000-0000-000000000000}"/>
          </ac:spMkLst>
        </pc:spChg>
      </pc:sldChg>
      <pc:sldChg chg="modSp add">
        <pc:chgData name="rahulkumar08945@gmail.com" userId="eaa8108a85f67eff" providerId="LiveId" clId="{54EF1D79-E478-4C67-9EB2-AE56EF51DF03}" dt="2023-06-25T13:23:55.570" v="1654"/>
        <pc:sldMkLst>
          <pc:docMk/>
          <pc:sldMk cId="0" sldId="1002"/>
        </pc:sldMkLst>
        <pc:picChg chg="mod">
          <ac:chgData name="rahulkumar08945@gmail.com" userId="eaa8108a85f67eff" providerId="LiveId" clId="{54EF1D79-E478-4C67-9EB2-AE56EF51DF03}" dt="2023-06-25T13:23:55.570" v="1654"/>
          <ac:picMkLst>
            <pc:docMk/>
            <pc:sldMk cId="0" sldId="1002"/>
            <ac:picMk id="2050" creationId="{00000000-0000-0000-0000-000000000000}"/>
          </ac:picMkLst>
        </pc:picChg>
      </pc:sldChg>
      <pc:sldChg chg="modSp add">
        <pc:chgData name="rahulkumar08945@gmail.com" userId="eaa8108a85f67eff" providerId="LiveId" clId="{54EF1D79-E478-4C67-9EB2-AE56EF51DF03}" dt="2023-06-25T13:23:55.570" v="1654"/>
        <pc:sldMkLst>
          <pc:docMk/>
          <pc:sldMk cId="0" sldId="1003"/>
        </pc:sldMkLst>
        <pc:spChg chg="mod">
          <ac:chgData name="rahulkumar08945@gmail.com" userId="eaa8108a85f67eff" providerId="LiveId" clId="{54EF1D79-E478-4C67-9EB2-AE56EF51DF03}" dt="2023-06-25T13:23:55.570" v="1654"/>
          <ac:spMkLst>
            <pc:docMk/>
            <pc:sldMk cId="0" sldId="1003"/>
            <ac:spMk id="2" creationId="{00000000-0000-0000-0000-000000000000}"/>
          </ac:spMkLst>
        </pc:spChg>
      </pc:sldChg>
      <pc:sldChg chg="modSp add del mod">
        <pc:chgData name="rahulkumar08945@gmail.com" userId="eaa8108a85f67eff" providerId="LiveId" clId="{54EF1D79-E478-4C67-9EB2-AE56EF51DF03}" dt="2023-06-25T13:23:55.570" v="1654"/>
        <pc:sldMkLst>
          <pc:docMk/>
          <pc:sldMk cId="0" sldId="1004"/>
        </pc:sldMkLst>
        <pc:spChg chg="mod">
          <ac:chgData name="rahulkumar08945@gmail.com" userId="eaa8108a85f67eff" providerId="LiveId" clId="{54EF1D79-E478-4C67-9EB2-AE56EF51DF03}" dt="2023-06-25T11:59:06.034" v="1297" actId="207"/>
          <ac:spMkLst>
            <pc:docMk/>
            <pc:sldMk cId="0" sldId="1004"/>
            <ac:spMk id="2" creationId="{7BCB33E2-F338-B7C2-34DA-1F1F8B189748}"/>
          </ac:spMkLst>
        </pc:spChg>
        <pc:spChg chg="mod">
          <ac:chgData name="rahulkumar08945@gmail.com" userId="eaa8108a85f67eff" providerId="LiveId" clId="{54EF1D79-E478-4C67-9EB2-AE56EF51DF03}" dt="2023-06-25T13:23:55.570" v="1654"/>
          <ac:spMkLst>
            <pc:docMk/>
            <pc:sldMk cId="0" sldId="1004"/>
            <ac:spMk id="14339" creationId="{4C74FA2C-DF0D-523D-C8FE-602565929E1F}"/>
          </ac:spMkLst>
        </pc:spChg>
      </pc:sldChg>
      <pc:sldChg chg="add del">
        <pc:chgData name="rahulkumar08945@gmail.com" userId="eaa8108a85f67eff" providerId="LiveId" clId="{54EF1D79-E478-4C67-9EB2-AE56EF51DF03}" dt="2023-06-25T11:57:40.718" v="1267"/>
        <pc:sldMkLst>
          <pc:docMk/>
          <pc:sldMk cId="0" sldId="1005"/>
        </pc:sldMkLst>
      </pc:sldChg>
      <pc:sldChg chg="modSp add del">
        <pc:chgData name="rahulkumar08945@gmail.com" userId="eaa8108a85f67eff" providerId="LiveId" clId="{54EF1D79-E478-4C67-9EB2-AE56EF51DF03}" dt="2023-06-25T13:23:55.570" v="1654"/>
        <pc:sldMkLst>
          <pc:docMk/>
          <pc:sldMk cId="0" sldId="1006"/>
        </pc:sldMkLst>
        <pc:spChg chg="mod">
          <ac:chgData name="rahulkumar08945@gmail.com" userId="eaa8108a85f67eff" providerId="LiveId" clId="{54EF1D79-E478-4C67-9EB2-AE56EF51DF03}" dt="2023-06-25T13:23:55.570" v="1654"/>
          <ac:spMkLst>
            <pc:docMk/>
            <pc:sldMk cId="0" sldId="1006"/>
            <ac:spMk id="17410" creationId="{F8DAC245-1759-6B75-4598-055A32D595EA}"/>
          </ac:spMkLst>
        </pc:spChg>
        <pc:spChg chg="mod">
          <ac:chgData name="rahulkumar08945@gmail.com" userId="eaa8108a85f67eff" providerId="LiveId" clId="{54EF1D79-E478-4C67-9EB2-AE56EF51DF03}" dt="2023-06-25T13:23:55.570" v="1654"/>
          <ac:spMkLst>
            <pc:docMk/>
            <pc:sldMk cId="0" sldId="1006"/>
            <ac:spMk id="17413" creationId="{819A04BC-F29B-10EA-99D0-11AD7E5A22B4}"/>
          </ac:spMkLst>
        </pc:spChg>
        <pc:spChg chg="mod">
          <ac:chgData name="rahulkumar08945@gmail.com" userId="eaa8108a85f67eff" providerId="LiveId" clId="{54EF1D79-E478-4C67-9EB2-AE56EF51DF03}" dt="2023-06-25T13:23:55.570" v="1654"/>
          <ac:spMkLst>
            <pc:docMk/>
            <pc:sldMk cId="0" sldId="1006"/>
            <ac:spMk id="17414" creationId="{FCC7E665-3C31-D130-C4AA-91C1D33102BC}"/>
          </ac:spMkLst>
        </pc:spChg>
        <pc:picChg chg="mod">
          <ac:chgData name="rahulkumar08945@gmail.com" userId="eaa8108a85f67eff" providerId="LiveId" clId="{54EF1D79-E478-4C67-9EB2-AE56EF51DF03}" dt="2023-06-25T13:23:55.570" v="1654"/>
          <ac:picMkLst>
            <pc:docMk/>
            <pc:sldMk cId="0" sldId="1006"/>
            <ac:picMk id="54275" creationId="{E9318AEC-5A20-0CDE-AF16-C4C65C597968}"/>
          </ac:picMkLst>
        </pc:picChg>
        <pc:picChg chg="mod">
          <ac:chgData name="rahulkumar08945@gmail.com" userId="eaa8108a85f67eff" providerId="LiveId" clId="{54EF1D79-E478-4C67-9EB2-AE56EF51DF03}" dt="2023-06-25T13:23:55.570" v="1654"/>
          <ac:picMkLst>
            <pc:docMk/>
            <pc:sldMk cId="0" sldId="1006"/>
            <ac:picMk id="54276" creationId="{AE8A88AE-C23D-5969-D49E-4ED9588A4F67}"/>
          </ac:picMkLst>
        </pc:picChg>
      </pc:sldChg>
      <pc:sldChg chg="modSp add del mod">
        <pc:chgData name="rahulkumar08945@gmail.com" userId="eaa8108a85f67eff" providerId="LiveId" clId="{54EF1D79-E478-4C67-9EB2-AE56EF51DF03}" dt="2023-06-25T13:23:55.807" v="1655" actId="27636"/>
        <pc:sldMkLst>
          <pc:docMk/>
          <pc:sldMk cId="0" sldId="1007"/>
        </pc:sldMkLst>
        <pc:spChg chg="mod">
          <ac:chgData name="rahulkumar08945@gmail.com" userId="eaa8108a85f67eff" providerId="LiveId" clId="{54EF1D79-E478-4C67-9EB2-AE56EF51DF03}" dt="2023-06-25T12:09:20.542" v="1425" actId="2711"/>
          <ac:spMkLst>
            <pc:docMk/>
            <pc:sldMk cId="0" sldId="1007"/>
            <ac:spMk id="19458" creationId="{76EF909D-ED2E-B106-C58F-D1C602235C35}"/>
          </ac:spMkLst>
        </pc:spChg>
        <pc:spChg chg="mod">
          <ac:chgData name="rahulkumar08945@gmail.com" userId="eaa8108a85f67eff" providerId="LiveId" clId="{54EF1D79-E478-4C67-9EB2-AE56EF51DF03}" dt="2023-06-25T13:23:55.807" v="1655" actId="27636"/>
          <ac:spMkLst>
            <pc:docMk/>
            <pc:sldMk cId="0" sldId="1007"/>
            <ac:spMk id="19459" creationId="{71129A97-2614-F517-6E2F-7C490531723E}"/>
          </ac:spMkLst>
        </pc:spChg>
      </pc:sldChg>
      <pc:sldChg chg="modSp add del mod">
        <pc:chgData name="rahulkumar08945@gmail.com" userId="eaa8108a85f67eff" providerId="LiveId" clId="{54EF1D79-E478-4C67-9EB2-AE56EF51DF03}" dt="2023-06-25T12:09:26.484" v="1426" actId="47"/>
        <pc:sldMkLst>
          <pc:docMk/>
          <pc:sldMk cId="0" sldId="1008"/>
        </pc:sldMkLst>
        <pc:spChg chg="mod">
          <ac:chgData name="rahulkumar08945@gmail.com" userId="eaa8108a85f67eff" providerId="LiveId" clId="{54EF1D79-E478-4C67-9EB2-AE56EF51DF03}" dt="2023-06-25T12:08:05.018" v="1390" actId="27636"/>
          <ac:spMkLst>
            <pc:docMk/>
            <pc:sldMk cId="0" sldId="1008"/>
            <ac:spMk id="20483" creationId="{3CAF18F6-1800-E7D6-1D1B-ECD3E44231B3}"/>
          </ac:spMkLst>
        </pc:spChg>
      </pc:sldChg>
      <pc:sldChg chg="modSp add del">
        <pc:chgData name="rahulkumar08945@gmail.com" userId="eaa8108a85f67eff" providerId="LiveId" clId="{54EF1D79-E478-4C67-9EB2-AE56EF51DF03}" dt="2023-06-25T13:23:55.570" v="1654"/>
        <pc:sldMkLst>
          <pc:docMk/>
          <pc:sldMk cId="0" sldId="1009"/>
        </pc:sldMkLst>
        <pc:spChg chg="mod">
          <ac:chgData name="rahulkumar08945@gmail.com" userId="eaa8108a85f67eff" providerId="LiveId" clId="{54EF1D79-E478-4C67-9EB2-AE56EF51DF03}" dt="2023-06-25T13:23:55.570" v="1654"/>
          <ac:spMkLst>
            <pc:docMk/>
            <pc:sldMk cId="0" sldId="1009"/>
            <ac:spMk id="21507" creationId="{B18E719A-ED0E-B62D-4CEA-9CBC34BEBFB5}"/>
          </ac:spMkLst>
        </pc:spChg>
      </pc:sldChg>
      <pc:sldChg chg="modSp add del">
        <pc:chgData name="rahulkumar08945@gmail.com" userId="eaa8108a85f67eff" providerId="LiveId" clId="{54EF1D79-E478-4C67-9EB2-AE56EF51DF03}" dt="2023-06-25T13:23:55.570" v="1654"/>
        <pc:sldMkLst>
          <pc:docMk/>
          <pc:sldMk cId="0" sldId="1010"/>
        </pc:sldMkLst>
        <pc:spChg chg="mod">
          <ac:chgData name="rahulkumar08945@gmail.com" userId="eaa8108a85f67eff" providerId="LiveId" clId="{54EF1D79-E478-4C67-9EB2-AE56EF51DF03}" dt="2023-06-25T13:23:55.570" v="1654"/>
          <ac:spMkLst>
            <pc:docMk/>
            <pc:sldMk cId="0" sldId="1010"/>
            <ac:spMk id="22531" creationId="{1EFACC7E-752C-596A-F2DC-ABD0E91EC2F6}"/>
          </ac:spMkLst>
        </pc:spChg>
      </pc:sldChg>
      <pc:sldChg chg="modSp add del mod">
        <pc:chgData name="rahulkumar08945@gmail.com" userId="eaa8108a85f67eff" providerId="LiveId" clId="{54EF1D79-E478-4C67-9EB2-AE56EF51DF03}" dt="2023-06-25T13:23:55.570" v="1654"/>
        <pc:sldMkLst>
          <pc:docMk/>
          <pc:sldMk cId="0" sldId="1011"/>
        </pc:sldMkLst>
        <pc:spChg chg="mod">
          <ac:chgData name="rahulkumar08945@gmail.com" userId="eaa8108a85f67eff" providerId="LiveId" clId="{54EF1D79-E478-4C67-9EB2-AE56EF51DF03}" dt="2023-06-25T13:23:55.570" v="1654"/>
          <ac:spMkLst>
            <pc:docMk/>
            <pc:sldMk cId="0" sldId="1011"/>
            <ac:spMk id="23555" creationId="{35ECBD76-B41D-5C48-BEE1-4D2A321DCEF4}"/>
          </ac:spMkLst>
        </pc:spChg>
      </pc:sldChg>
      <pc:sldChg chg="modSp add del mod">
        <pc:chgData name="rahulkumar08945@gmail.com" userId="eaa8108a85f67eff" providerId="LiveId" clId="{54EF1D79-E478-4C67-9EB2-AE56EF51DF03}" dt="2023-06-25T13:23:55.570" v="1654"/>
        <pc:sldMkLst>
          <pc:docMk/>
          <pc:sldMk cId="0" sldId="1012"/>
        </pc:sldMkLst>
        <pc:spChg chg="mod">
          <ac:chgData name="rahulkumar08945@gmail.com" userId="eaa8108a85f67eff" providerId="LiveId" clId="{54EF1D79-E478-4C67-9EB2-AE56EF51DF03}" dt="2023-06-25T13:23:55.570" v="1654"/>
          <ac:spMkLst>
            <pc:docMk/>
            <pc:sldMk cId="0" sldId="1012"/>
            <ac:spMk id="24578" creationId="{67A6AED9-3F3D-FA4A-CFE8-99513913CB83}"/>
          </ac:spMkLst>
        </pc:spChg>
      </pc:sldChg>
      <pc:sldMasterChg chg="modSp modSldLayout">
        <pc:chgData name="rahulkumar08945@gmail.com" userId="eaa8108a85f67eff" providerId="LiveId" clId="{54EF1D79-E478-4C67-9EB2-AE56EF51DF03}" dt="2023-06-25T13:23:55.570" v="1654"/>
        <pc:sldMasterMkLst>
          <pc:docMk/>
          <pc:sldMasterMk cId="0" sldId="2147483648"/>
        </pc:sldMasterMkLst>
        <pc:spChg chg="mod">
          <ac:chgData name="rahulkumar08945@gmail.com" userId="eaa8108a85f67eff" providerId="LiveId" clId="{54EF1D79-E478-4C67-9EB2-AE56EF51DF03}" dt="2023-06-25T13:23:55.570" v="1654"/>
          <ac:spMkLst>
            <pc:docMk/>
            <pc:sldMasterMk cId="0" sldId="2147483648"/>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ac:spMk id="3" creationId="{00000000-0000-0000-0000-000000000000}"/>
          </ac:spMkLst>
        </pc:spChg>
        <pc:spChg chg="mod">
          <ac:chgData name="rahulkumar08945@gmail.com" userId="eaa8108a85f67eff" providerId="LiveId" clId="{54EF1D79-E478-4C67-9EB2-AE56EF51DF03}" dt="2023-06-25T13:23:55.570" v="1654"/>
          <ac:spMkLst>
            <pc:docMk/>
            <pc:sldMasterMk cId="0" sldId="2147483648"/>
            <ac:spMk id="4" creationId="{00000000-0000-0000-0000-000000000000}"/>
          </ac:spMkLst>
        </pc:spChg>
        <pc:spChg chg="mod">
          <ac:chgData name="rahulkumar08945@gmail.com" userId="eaa8108a85f67eff" providerId="LiveId" clId="{54EF1D79-E478-4C67-9EB2-AE56EF51DF03}" dt="2023-06-25T13:23:55.570" v="1654"/>
          <ac:spMkLst>
            <pc:docMk/>
            <pc:sldMasterMk cId="0" sldId="2147483648"/>
            <ac:spMk id="5" creationId="{00000000-0000-0000-0000-000000000000}"/>
          </ac:spMkLst>
        </pc:spChg>
        <pc:spChg chg="mod">
          <ac:chgData name="rahulkumar08945@gmail.com" userId="eaa8108a85f67eff" providerId="LiveId" clId="{54EF1D79-E478-4C67-9EB2-AE56EF51DF03}" dt="2023-06-25T13:23:55.570" v="1654"/>
          <ac:spMkLst>
            <pc:docMk/>
            <pc:sldMasterMk cId="0" sldId="2147483648"/>
            <ac:spMk id="6" creationId="{00000000-0000-0000-0000-000000000000}"/>
          </ac:spMkLst>
        </pc:spChg>
        <pc:sldLayoutChg chg="modSp">
          <pc:chgData name="rahulkumar08945@gmail.com" userId="eaa8108a85f67eff" providerId="LiveId" clId="{54EF1D79-E478-4C67-9EB2-AE56EF51DF03}" dt="2023-06-25T13:23:55.570" v="1654"/>
          <pc:sldLayoutMkLst>
            <pc:docMk/>
            <pc:sldMasterMk cId="0" sldId="2147483648"/>
            <pc:sldLayoutMk cId="0" sldId="2147483649"/>
          </pc:sldLayoutMkLst>
          <pc:spChg chg="mod">
            <ac:chgData name="rahulkumar08945@gmail.com" userId="eaa8108a85f67eff" providerId="LiveId" clId="{54EF1D79-E478-4C67-9EB2-AE56EF51DF03}" dt="2023-06-25T13:23:55.570" v="1654"/>
            <ac:spMkLst>
              <pc:docMk/>
              <pc:sldMasterMk cId="0" sldId="2147483648"/>
              <pc:sldLayoutMk cId="0" sldId="2147483649"/>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49"/>
              <ac:spMk id="3"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1"/>
          </pc:sldLayoutMkLst>
          <pc:spChg chg="mod">
            <ac:chgData name="rahulkumar08945@gmail.com" userId="eaa8108a85f67eff" providerId="LiveId" clId="{54EF1D79-E478-4C67-9EB2-AE56EF51DF03}" dt="2023-06-25T13:23:55.570" v="1654"/>
            <ac:spMkLst>
              <pc:docMk/>
              <pc:sldMasterMk cId="0" sldId="2147483648"/>
              <pc:sldLayoutMk cId="0" sldId="2147483651"/>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1"/>
              <ac:spMk id="3"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2"/>
          </pc:sldLayoutMkLst>
          <pc:spChg chg="mod">
            <ac:chgData name="rahulkumar08945@gmail.com" userId="eaa8108a85f67eff" providerId="LiveId" clId="{54EF1D79-E478-4C67-9EB2-AE56EF51DF03}" dt="2023-06-25T13:23:55.570" v="1654"/>
            <ac:spMkLst>
              <pc:docMk/>
              <pc:sldMasterMk cId="0" sldId="2147483648"/>
              <pc:sldLayoutMk cId="0" sldId="2147483652"/>
              <ac:spMk id="3"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2"/>
              <ac:spMk id="4"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3"/>
          </pc:sldLayoutMkLst>
          <pc:spChg chg="mod">
            <ac:chgData name="rahulkumar08945@gmail.com" userId="eaa8108a85f67eff" providerId="LiveId" clId="{54EF1D79-E478-4C67-9EB2-AE56EF51DF03}" dt="2023-06-25T13:23:55.570" v="1654"/>
            <ac:spMkLst>
              <pc:docMk/>
              <pc:sldMasterMk cId="0" sldId="2147483648"/>
              <pc:sldLayoutMk cId="0" sldId="2147483653"/>
              <ac:spMk id="3"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3"/>
              <ac:spMk id="4"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3"/>
              <ac:spMk id="5"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3"/>
              <ac:spMk id="6"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6"/>
          </pc:sldLayoutMkLst>
          <pc:spChg chg="mod">
            <ac:chgData name="rahulkumar08945@gmail.com" userId="eaa8108a85f67eff" providerId="LiveId" clId="{54EF1D79-E478-4C67-9EB2-AE56EF51DF03}" dt="2023-06-25T13:23:55.570" v="1654"/>
            <ac:spMkLst>
              <pc:docMk/>
              <pc:sldMasterMk cId="0" sldId="2147483648"/>
              <pc:sldLayoutMk cId="0" sldId="2147483656"/>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6"/>
              <ac:spMk id="3"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6"/>
              <ac:spMk id="4"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7"/>
          </pc:sldLayoutMkLst>
          <pc:spChg chg="mod">
            <ac:chgData name="rahulkumar08945@gmail.com" userId="eaa8108a85f67eff" providerId="LiveId" clId="{54EF1D79-E478-4C67-9EB2-AE56EF51DF03}" dt="2023-06-25T13:23:55.570" v="1654"/>
            <ac:spMkLst>
              <pc:docMk/>
              <pc:sldMasterMk cId="0" sldId="2147483648"/>
              <pc:sldLayoutMk cId="0" sldId="2147483657"/>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7"/>
              <ac:spMk id="3"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7"/>
              <ac:spMk id="4"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9"/>
          </pc:sldLayoutMkLst>
          <pc:spChg chg="mod">
            <ac:chgData name="rahulkumar08945@gmail.com" userId="eaa8108a85f67eff" providerId="LiveId" clId="{54EF1D79-E478-4C67-9EB2-AE56EF51DF03}" dt="2023-06-25T13:23:55.570" v="1654"/>
            <ac:spMkLst>
              <pc:docMk/>
              <pc:sldMasterMk cId="0" sldId="2147483648"/>
              <pc:sldLayoutMk cId="0" sldId="2147483659"/>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9"/>
              <ac:spMk id="3"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548489142" sldId="2147483660"/>
          </pc:sldLayoutMkLst>
          <pc:spChg chg="mod">
            <ac:chgData name="rahulkumar08945@gmail.com" userId="eaa8108a85f67eff" providerId="LiveId" clId="{54EF1D79-E478-4C67-9EB2-AE56EF51DF03}" dt="2023-06-25T13:23:55.570" v="1654"/>
            <ac:spMkLst>
              <pc:docMk/>
              <pc:sldMasterMk cId="0" sldId="2147483648"/>
              <pc:sldLayoutMk cId="548489142" sldId="2147483660"/>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548489142" sldId="2147483660"/>
              <ac:spMk id="3" creationId="{00000000-0000-0000-0000-000000000000}"/>
            </ac:spMkLst>
          </pc:spChg>
        </pc:sldLayoutChg>
      </pc:sldMasterChg>
    </pc:docChg>
  </pc:docChgLst>
  <pc:docChgLst>
    <pc:chgData name="rahulkumar08945@gmail.com" userId="eaa8108a85f67eff" providerId="LiveId" clId="{406F92E9-3DD5-4AED-A766-0472918217E2}"/>
    <pc:docChg chg="undo custSel addSld delSld modSld">
      <pc:chgData name="rahulkumar08945@gmail.com" userId="eaa8108a85f67eff" providerId="LiveId" clId="{406F92E9-3DD5-4AED-A766-0472918217E2}" dt="2023-06-10T18:20:50.058" v="363" actId="20577"/>
      <pc:docMkLst>
        <pc:docMk/>
      </pc:docMkLst>
      <pc:sldChg chg="modSp mod">
        <pc:chgData name="rahulkumar08945@gmail.com" userId="eaa8108a85f67eff" providerId="LiveId" clId="{406F92E9-3DD5-4AED-A766-0472918217E2}" dt="2023-06-10T18:20:50.058" v="363" actId="20577"/>
        <pc:sldMkLst>
          <pc:docMk/>
          <pc:sldMk cId="0" sldId="257"/>
        </pc:sldMkLst>
        <pc:spChg chg="mod">
          <ac:chgData name="rahulkumar08945@gmail.com" userId="eaa8108a85f67eff" providerId="LiveId" clId="{406F92E9-3DD5-4AED-A766-0472918217E2}" dt="2023-06-10T18:20:50.058" v="363" actId="20577"/>
          <ac:spMkLst>
            <pc:docMk/>
            <pc:sldMk cId="0" sldId="257"/>
            <ac:spMk id="3" creationId="{00000000-0000-0000-0000-000000000000}"/>
          </ac:spMkLst>
        </pc:spChg>
      </pc:sldChg>
      <pc:sldChg chg="modSp mod">
        <pc:chgData name="rahulkumar08945@gmail.com" userId="eaa8108a85f67eff" providerId="LiveId" clId="{406F92E9-3DD5-4AED-A766-0472918217E2}" dt="2023-06-10T17:45:11.963" v="106" actId="1035"/>
        <pc:sldMkLst>
          <pc:docMk/>
          <pc:sldMk cId="0" sldId="258"/>
        </pc:sldMkLst>
        <pc:spChg chg="mod">
          <ac:chgData name="rahulkumar08945@gmail.com" userId="eaa8108a85f67eff" providerId="LiveId" clId="{406F92E9-3DD5-4AED-A766-0472918217E2}" dt="2023-06-10T17:45:11.963" v="106" actId="1035"/>
          <ac:spMkLst>
            <pc:docMk/>
            <pc:sldMk cId="0" sldId="258"/>
            <ac:spMk id="2" creationId="{00000000-0000-0000-0000-000000000000}"/>
          </ac:spMkLst>
        </pc:spChg>
      </pc:sldChg>
      <pc:sldChg chg="add">
        <pc:chgData name="rahulkumar08945@gmail.com" userId="eaa8108a85f67eff" providerId="LiveId" clId="{406F92E9-3DD5-4AED-A766-0472918217E2}" dt="2023-06-10T18:12:15.148" v="325"/>
        <pc:sldMkLst>
          <pc:docMk/>
          <pc:sldMk cId="695924868" sldId="264"/>
        </pc:sldMkLst>
      </pc:sldChg>
      <pc:sldChg chg="add del">
        <pc:chgData name="rahulkumar08945@gmail.com" userId="eaa8108a85f67eff" providerId="LiveId" clId="{406F92E9-3DD5-4AED-A766-0472918217E2}" dt="2023-06-10T18:11:57.753" v="324" actId="2696"/>
        <pc:sldMkLst>
          <pc:docMk/>
          <pc:sldMk cId="1619538897" sldId="264"/>
        </pc:sldMkLst>
      </pc:sldChg>
      <pc:sldChg chg="del">
        <pc:chgData name="rahulkumar08945@gmail.com" userId="eaa8108a85f67eff" providerId="LiveId" clId="{406F92E9-3DD5-4AED-A766-0472918217E2}" dt="2023-06-10T17:55:26.886" v="130" actId="2696"/>
        <pc:sldMkLst>
          <pc:docMk/>
          <pc:sldMk cId="4227330251" sldId="264"/>
        </pc:sldMkLst>
      </pc:sldChg>
      <pc:sldChg chg="modSp mod">
        <pc:chgData name="rahulkumar08945@gmail.com" userId="eaa8108a85f67eff" providerId="LiveId" clId="{406F92E9-3DD5-4AED-A766-0472918217E2}" dt="2023-06-10T17:56:31.678" v="152" actId="20577"/>
        <pc:sldMkLst>
          <pc:docMk/>
          <pc:sldMk cId="4171920991" sldId="265"/>
        </pc:sldMkLst>
        <pc:spChg chg="mod">
          <ac:chgData name="rahulkumar08945@gmail.com" userId="eaa8108a85f67eff" providerId="LiveId" clId="{406F92E9-3DD5-4AED-A766-0472918217E2}" dt="2023-06-10T17:56:31.678" v="152" actId="20577"/>
          <ac:spMkLst>
            <pc:docMk/>
            <pc:sldMk cId="4171920991" sldId="265"/>
            <ac:spMk id="2" creationId="{00000000-0000-0000-0000-000000000000}"/>
          </ac:spMkLst>
        </pc:spChg>
      </pc:sldChg>
      <pc:sldChg chg="add del">
        <pc:chgData name="rahulkumar08945@gmail.com" userId="eaa8108a85f67eff" providerId="LiveId" clId="{406F92E9-3DD5-4AED-A766-0472918217E2}" dt="2023-06-10T18:11:57.753" v="324" actId="2696"/>
        <pc:sldMkLst>
          <pc:docMk/>
          <pc:sldMk cId="2757911076" sldId="288"/>
        </pc:sldMkLst>
      </pc:sldChg>
      <pc:sldChg chg="add">
        <pc:chgData name="rahulkumar08945@gmail.com" userId="eaa8108a85f67eff" providerId="LiveId" clId="{406F92E9-3DD5-4AED-A766-0472918217E2}" dt="2023-06-10T18:12:15.148" v="325"/>
        <pc:sldMkLst>
          <pc:docMk/>
          <pc:sldMk cId="2758041912" sldId="288"/>
        </pc:sldMkLst>
      </pc:sldChg>
      <pc:sldChg chg="del">
        <pc:chgData name="rahulkumar08945@gmail.com" userId="eaa8108a85f67eff" providerId="LiveId" clId="{406F92E9-3DD5-4AED-A766-0472918217E2}" dt="2023-06-10T17:55:26.886" v="130" actId="2696"/>
        <pc:sldMkLst>
          <pc:docMk/>
          <pc:sldMk cId="3353111538" sldId="288"/>
        </pc:sldMkLst>
      </pc:sldChg>
      <pc:sldChg chg="modSp add mod">
        <pc:chgData name="rahulkumar08945@gmail.com" userId="eaa8108a85f67eff" providerId="LiveId" clId="{406F92E9-3DD5-4AED-A766-0472918217E2}" dt="2023-06-10T17:19:55.713" v="2" actId="27636"/>
        <pc:sldMkLst>
          <pc:docMk/>
          <pc:sldMk cId="0" sldId="291"/>
        </pc:sldMkLst>
        <pc:spChg chg="mod">
          <ac:chgData name="rahulkumar08945@gmail.com" userId="eaa8108a85f67eff" providerId="LiveId" clId="{406F92E9-3DD5-4AED-A766-0472918217E2}" dt="2023-06-10T17:19:55.713" v="2" actId="27636"/>
          <ac:spMkLst>
            <pc:docMk/>
            <pc:sldMk cId="0" sldId="291"/>
            <ac:spMk id="43010" creationId="{26E78964-2660-C421-EB25-34DD20591662}"/>
          </ac:spMkLst>
        </pc:spChg>
      </pc:sldChg>
      <pc:sldChg chg="add">
        <pc:chgData name="rahulkumar08945@gmail.com" userId="eaa8108a85f67eff" providerId="LiveId" clId="{406F92E9-3DD5-4AED-A766-0472918217E2}" dt="2023-06-10T18:12:15.148" v="325"/>
        <pc:sldMkLst>
          <pc:docMk/>
          <pc:sldMk cId="921318305" sldId="404"/>
        </pc:sldMkLst>
      </pc:sldChg>
      <pc:sldChg chg="add del">
        <pc:chgData name="rahulkumar08945@gmail.com" userId="eaa8108a85f67eff" providerId="LiveId" clId="{406F92E9-3DD5-4AED-A766-0472918217E2}" dt="2023-06-10T18:11:57.753" v="324" actId="2696"/>
        <pc:sldMkLst>
          <pc:docMk/>
          <pc:sldMk cId="1925987950" sldId="404"/>
        </pc:sldMkLst>
      </pc:sldChg>
      <pc:sldChg chg="del">
        <pc:chgData name="rahulkumar08945@gmail.com" userId="eaa8108a85f67eff" providerId="LiveId" clId="{406F92E9-3DD5-4AED-A766-0472918217E2}" dt="2023-06-10T17:55:26.886" v="130" actId="2696"/>
        <pc:sldMkLst>
          <pc:docMk/>
          <pc:sldMk cId="3735467758" sldId="404"/>
        </pc:sldMkLst>
      </pc:sldChg>
      <pc:sldChg chg="new del">
        <pc:chgData name="rahulkumar08945@gmail.com" userId="eaa8108a85f67eff" providerId="LiveId" clId="{406F92E9-3DD5-4AED-A766-0472918217E2}" dt="2023-06-10T17:19:59.480" v="3" actId="2696"/>
        <pc:sldMkLst>
          <pc:docMk/>
          <pc:sldMk cId="1967031110" sldId="443"/>
        </pc:sldMkLst>
      </pc:sldChg>
    </pc:docChg>
  </pc:docChgLst>
  <pc:docChgLst>
    <pc:chgData name="rahulkumar08945@gmail.com" userId="eaa8108a85f67eff" providerId="LiveId" clId="{976B4AF6-5466-41E9-ADB9-06B4A7B7A643}"/>
    <pc:docChg chg="undo custSel addSld delSld modSld sldOrd">
      <pc:chgData name="rahulkumar08945@gmail.com" userId="eaa8108a85f67eff" providerId="LiveId" clId="{976B4AF6-5466-41E9-ADB9-06B4A7B7A643}" dt="2023-06-27T02:12:02.184" v="3454"/>
      <pc:docMkLst>
        <pc:docMk/>
      </pc:docMkLst>
      <pc:sldChg chg="modSp mod">
        <pc:chgData name="rahulkumar08945@gmail.com" userId="eaa8108a85f67eff" providerId="LiveId" clId="{976B4AF6-5466-41E9-ADB9-06B4A7B7A643}" dt="2023-06-26T13:51:50.079" v="2135" actId="404"/>
        <pc:sldMkLst>
          <pc:docMk/>
          <pc:sldMk cId="0" sldId="256"/>
        </pc:sldMkLst>
        <pc:spChg chg="mod">
          <ac:chgData name="rahulkumar08945@gmail.com" userId="eaa8108a85f67eff" providerId="LiveId" clId="{976B4AF6-5466-41E9-ADB9-06B4A7B7A643}" dt="2023-06-26T13:51:50.079" v="2135" actId="404"/>
          <ac:spMkLst>
            <pc:docMk/>
            <pc:sldMk cId="0" sldId="256"/>
            <ac:spMk id="6" creationId="{581CC655-124A-F845-63F4-003C75BF8110}"/>
          </ac:spMkLst>
        </pc:spChg>
      </pc:sldChg>
      <pc:sldChg chg="modSp mod">
        <pc:chgData name="rahulkumar08945@gmail.com" userId="eaa8108a85f67eff" providerId="LiveId" clId="{976B4AF6-5466-41E9-ADB9-06B4A7B7A643}" dt="2023-06-26T17:10:01.877" v="3128" actId="313"/>
        <pc:sldMkLst>
          <pc:docMk/>
          <pc:sldMk cId="0" sldId="257"/>
        </pc:sldMkLst>
        <pc:spChg chg="mod">
          <ac:chgData name="rahulkumar08945@gmail.com" userId="eaa8108a85f67eff" providerId="LiveId" clId="{976B4AF6-5466-41E9-ADB9-06B4A7B7A643}" dt="2023-06-26T17:10:01.877" v="3128" actId="313"/>
          <ac:spMkLst>
            <pc:docMk/>
            <pc:sldMk cId="0" sldId="257"/>
            <ac:spMk id="3" creationId="{00000000-0000-0000-0000-000000000000}"/>
          </ac:spMkLst>
        </pc:spChg>
      </pc:sldChg>
      <pc:sldChg chg="del">
        <pc:chgData name="rahulkumar08945@gmail.com" userId="eaa8108a85f67eff" providerId="LiveId" clId="{976B4AF6-5466-41E9-ADB9-06B4A7B7A643}" dt="2023-06-25T15:26:03.678" v="3" actId="47"/>
        <pc:sldMkLst>
          <pc:docMk/>
          <pc:sldMk cId="0" sldId="270"/>
        </pc:sldMkLst>
      </pc:sldChg>
      <pc:sldChg chg="add">
        <pc:chgData name="rahulkumar08945@gmail.com" userId="eaa8108a85f67eff" providerId="LiveId" clId="{976B4AF6-5466-41E9-ADB9-06B4A7B7A643}" dt="2023-06-26T14:04:07.705" v="2195"/>
        <pc:sldMkLst>
          <pc:docMk/>
          <pc:sldMk cId="917184420" sldId="273"/>
        </pc:sldMkLst>
      </pc:sldChg>
      <pc:sldChg chg="del">
        <pc:chgData name="rahulkumar08945@gmail.com" userId="eaa8108a85f67eff" providerId="LiveId" clId="{976B4AF6-5466-41E9-ADB9-06B4A7B7A643}" dt="2023-06-26T14:03:58.716" v="2194" actId="2696"/>
        <pc:sldMkLst>
          <pc:docMk/>
          <pc:sldMk cId="550037459" sldId="275"/>
        </pc:sldMkLst>
      </pc:sldChg>
      <pc:sldChg chg="del">
        <pc:chgData name="rahulkumar08945@gmail.com" userId="eaa8108a85f67eff" providerId="LiveId" clId="{976B4AF6-5466-41E9-ADB9-06B4A7B7A643}" dt="2023-06-26T13:10:22.699" v="1430" actId="47"/>
        <pc:sldMkLst>
          <pc:docMk/>
          <pc:sldMk cId="0" sldId="297"/>
        </pc:sldMkLst>
      </pc:sldChg>
      <pc:sldChg chg="add del">
        <pc:chgData name="rahulkumar08945@gmail.com" userId="eaa8108a85f67eff" providerId="LiveId" clId="{976B4AF6-5466-41E9-ADB9-06B4A7B7A643}" dt="2023-06-26T14:03:58.716" v="2194" actId="2696"/>
        <pc:sldMkLst>
          <pc:docMk/>
          <pc:sldMk cId="1377260017" sldId="305"/>
        </pc:sldMkLst>
      </pc:sldChg>
      <pc:sldChg chg="add">
        <pc:chgData name="rahulkumar08945@gmail.com" userId="eaa8108a85f67eff" providerId="LiveId" clId="{976B4AF6-5466-41E9-ADB9-06B4A7B7A643}" dt="2023-06-26T14:04:07.705" v="2195"/>
        <pc:sldMkLst>
          <pc:docMk/>
          <pc:sldMk cId="1669823609" sldId="305"/>
        </pc:sldMkLst>
      </pc:sldChg>
      <pc:sldChg chg="del">
        <pc:chgData name="rahulkumar08945@gmail.com" userId="eaa8108a85f67eff" providerId="LiveId" clId="{976B4AF6-5466-41E9-ADB9-06B4A7B7A643}" dt="2023-06-25T16:18:45.111" v="183" actId="2696"/>
        <pc:sldMkLst>
          <pc:docMk/>
          <pc:sldMk cId="3071906051" sldId="305"/>
        </pc:sldMkLst>
      </pc:sldChg>
      <pc:sldChg chg="add">
        <pc:chgData name="rahulkumar08945@gmail.com" userId="eaa8108a85f67eff" providerId="LiveId" clId="{976B4AF6-5466-41E9-ADB9-06B4A7B7A643}" dt="2023-06-26T14:04:07.705" v="2195"/>
        <pc:sldMkLst>
          <pc:docMk/>
          <pc:sldMk cId="178181601" sldId="458"/>
        </pc:sldMkLst>
      </pc:sldChg>
      <pc:sldChg chg="del">
        <pc:chgData name="rahulkumar08945@gmail.com" userId="eaa8108a85f67eff" providerId="LiveId" clId="{976B4AF6-5466-41E9-ADB9-06B4A7B7A643}" dt="2023-06-26T14:01:09.115" v="2190" actId="2696"/>
        <pc:sldMkLst>
          <pc:docMk/>
          <pc:sldMk cId="2953229199" sldId="459"/>
        </pc:sldMkLst>
      </pc:sldChg>
      <pc:sldChg chg="del">
        <pc:chgData name="rahulkumar08945@gmail.com" userId="eaa8108a85f67eff" providerId="LiveId" clId="{976B4AF6-5466-41E9-ADB9-06B4A7B7A643}" dt="2023-06-25T17:32:19.571" v="1303" actId="47"/>
        <pc:sldMkLst>
          <pc:docMk/>
          <pc:sldMk cId="0" sldId="460"/>
        </pc:sldMkLst>
      </pc:sldChg>
      <pc:sldChg chg="add">
        <pc:chgData name="rahulkumar08945@gmail.com" userId="eaa8108a85f67eff" providerId="LiveId" clId="{976B4AF6-5466-41E9-ADB9-06B4A7B7A643}" dt="2023-06-26T17:00:16.235" v="2742"/>
        <pc:sldMkLst>
          <pc:docMk/>
          <pc:sldMk cId="2796736831" sldId="462"/>
        </pc:sldMkLst>
        <pc:picChg chg="mod">
          <ac:chgData name="rahulkumar08945@gmail.com" userId="eaa8108a85f67eff" providerId="LiveId" clId="{976B4AF6-5466-41E9-ADB9-06B4A7B7A643}" dt="2023-06-26T13:41:26.914" v="2060" actId="14100"/>
          <ac:picMkLst>
            <pc:docMk/>
            <pc:sldMk cId="2796736831" sldId="462"/>
            <ac:picMk id="20486" creationId="{404B3D58-F483-40A5-F438-96CAC68BEFB1}"/>
          </ac:picMkLst>
        </pc:picChg>
      </pc:sldChg>
      <pc:sldChg chg="add del">
        <pc:chgData name="rahulkumar08945@gmail.com" userId="eaa8108a85f67eff" providerId="LiveId" clId="{976B4AF6-5466-41E9-ADB9-06B4A7B7A643}" dt="2023-06-25T15:26:02.417" v="2" actId="47"/>
        <pc:sldMkLst>
          <pc:docMk/>
          <pc:sldMk cId="0" sldId="463"/>
        </pc:sldMkLst>
      </pc:sldChg>
      <pc:sldChg chg="add del">
        <pc:chgData name="rahulkumar08945@gmail.com" userId="eaa8108a85f67eff" providerId="LiveId" clId="{976B4AF6-5466-41E9-ADB9-06B4A7B7A643}" dt="2023-06-25T16:18:08.310" v="181" actId="47"/>
        <pc:sldMkLst>
          <pc:docMk/>
          <pc:sldMk cId="1588596055" sldId="464"/>
        </pc:sldMkLst>
      </pc:sldChg>
      <pc:sldChg chg="del">
        <pc:chgData name="rahulkumar08945@gmail.com" userId="eaa8108a85f67eff" providerId="LiveId" clId="{976B4AF6-5466-41E9-ADB9-06B4A7B7A643}" dt="2023-06-25T16:17:52.924" v="178" actId="2696"/>
        <pc:sldMkLst>
          <pc:docMk/>
          <pc:sldMk cId="2080189537" sldId="464"/>
        </pc:sldMkLst>
      </pc:sldChg>
      <pc:sldChg chg="del">
        <pc:chgData name="rahulkumar08945@gmail.com" userId="eaa8108a85f67eff" providerId="LiveId" clId="{976B4AF6-5466-41E9-ADB9-06B4A7B7A643}" dt="2023-06-25T15:26:04.610" v="4" actId="47"/>
        <pc:sldMkLst>
          <pc:docMk/>
          <pc:sldMk cId="0" sldId="465"/>
        </pc:sldMkLst>
      </pc:sldChg>
      <pc:sldChg chg="del">
        <pc:chgData name="rahulkumar08945@gmail.com" userId="eaa8108a85f67eff" providerId="LiveId" clId="{976B4AF6-5466-41E9-ADB9-06B4A7B7A643}" dt="2023-06-25T15:26:05.495" v="5" actId="47"/>
        <pc:sldMkLst>
          <pc:docMk/>
          <pc:sldMk cId="0" sldId="466"/>
        </pc:sldMkLst>
      </pc:sldChg>
      <pc:sldChg chg="del">
        <pc:chgData name="rahulkumar08945@gmail.com" userId="eaa8108a85f67eff" providerId="LiveId" clId="{976B4AF6-5466-41E9-ADB9-06B4A7B7A643}" dt="2023-06-26T14:03:58.716" v="2194" actId="2696"/>
        <pc:sldMkLst>
          <pc:docMk/>
          <pc:sldMk cId="3379789883" sldId="467"/>
        </pc:sldMkLst>
      </pc:sldChg>
      <pc:sldChg chg="add">
        <pc:chgData name="rahulkumar08945@gmail.com" userId="eaa8108a85f67eff" providerId="LiveId" clId="{976B4AF6-5466-41E9-ADB9-06B4A7B7A643}" dt="2023-06-26T14:04:07.705" v="2195"/>
        <pc:sldMkLst>
          <pc:docMk/>
          <pc:sldMk cId="3484250613" sldId="467"/>
        </pc:sldMkLst>
      </pc:sldChg>
      <pc:sldChg chg="modSp del mod">
        <pc:chgData name="rahulkumar08945@gmail.com" userId="eaa8108a85f67eff" providerId="LiveId" clId="{976B4AF6-5466-41E9-ADB9-06B4A7B7A643}" dt="2023-06-25T17:43:09.468" v="1329" actId="47"/>
        <pc:sldMkLst>
          <pc:docMk/>
          <pc:sldMk cId="3479623668" sldId="469"/>
        </pc:sldMkLst>
        <pc:picChg chg="mod">
          <ac:chgData name="rahulkumar08945@gmail.com" userId="eaa8108a85f67eff" providerId="LiveId" clId="{976B4AF6-5466-41E9-ADB9-06B4A7B7A643}" dt="2023-06-25T17:40:55" v="1309" actId="14100"/>
          <ac:picMkLst>
            <pc:docMk/>
            <pc:sldMk cId="3479623668" sldId="469"/>
            <ac:picMk id="4" creationId="{00000000-0000-0000-0000-000000000000}"/>
          </ac:picMkLst>
        </pc:picChg>
      </pc:sldChg>
      <pc:sldChg chg="modSp del mod">
        <pc:chgData name="rahulkumar08945@gmail.com" userId="eaa8108a85f67eff" providerId="LiveId" clId="{976B4AF6-5466-41E9-ADB9-06B4A7B7A643}" dt="2023-06-25T17:43:10.627" v="1330" actId="47"/>
        <pc:sldMkLst>
          <pc:docMk/>
          <pc:sldMk cId="1371876261" sldId="470"/>
        </pc:sldMkLst>
        <pc:spChg chg="mod">
          <ac:chgData name="rahulkumar08945@gmail.com" userId="eaa8108a85f67eff" providerId="LiveId" clId="{976B4AF6-5466-41E9-ADB9-06B4A7B7A643}" dt="2023-06-25T16:01:42.687" v="95" actId="403"/>
          <ac:spMkLst>
            <pc:docMk/>
            <pc:sldMk cId="1371876261" sldId="470"/>
            <ac:spMk id="2" creationId="{00000000-0000-0000-0000-000000000000}"/>
          </ac:spMkLst>
        </pc:spChg>
      </pc:sldChg>
      <pc:sldChg chg="modSp del mod">
        <pc:chgData name="rahulkumar08945@gmail.com" userId="eaa8108a85f67eff" providerId="LiveId" clId="{976B4AF6-5466-41E9-ADB9-06B4A7B7A643}" dt="2023-06-25T17:43:18.829" v="1331" actId="47"/>
        <pc:sldMkLst>
          <pc:docMk/>
          <pc:sldMk cId="3165728828" sldId="471"/>
        </pc:sldMkLst>
        <pc:spChg chg="mod">
          <ac:chgData name="rahulkumar08945@gmail.com" userId="eaa8108a85f67eff" providerId="LiveId" clId="{976B4AF6-5466-41E9-ADB9-06B4A7B7A643}" dt="2023-06-25T16:01:58.478" v="101" actId="403"/>
          <ac:spMkLst>
            <pc:docMk/>
            <pc:sldMk cId="3165728828" sldId="471"/>
            <ac:spMk id="3" creationId="{00000000-0000-0000-0000-000000000000}"/>
          </ac:spMkLst>
        </pc:spChg>
      </pc:sldChg>
      <pc:sldChg chg="modSp add mod">
        <pc:chgData name="rahulkumar08945@gmail.com" userId="eaa8108a85f67eff" providerId="LiveId" clId="{976B4AF6-5466-41E9-ADB9-06B4A7B7A643}" dt="2023-06-26T17:09:46.113" v="3127" actId="313"/>
        <pc:sldMkLst>
          <pc:docMk/>
          <pc:sldMk cId="135293416" sldId="476"/>
        </pc:sldMkLst>
        <pc:spChg chg="mod">
          <ac:chgData name="rahulkumar08945@gmail.com" userId="eaa8108a85f67eff" providerId="LiveId" clId="{976B4AF6-5466-41E9-ADB9-06B4A7B7A643}" dt="2023-06-26T17:09:46.113" v="3127" actId="313"/>
          <ac:spMkLst>
            <pc:docMk/>
            <pc:sldMk cId="135293416" sldId="476"/>
            <ac:spMk id="3" creationId="{00000000-0000-0000-0000-000000000000}"/>
          </ac:spMkLst>
        </pc:spChg>
      </pc:sldChg>
      <pc:sldChg chg="del">
        <pc:chgData name="rahulkumar08945@gmail.com" userId="eaa8108a85f67eff" providerId="LiveId" clId="{976B4AF6-5466-41E9-ADB9-06B4A7B7A643}" dt="2023-06-26T17:03:45.395" v="2743" actId="2696"/>
        <pc:sldMkLst>
          <pc:docMk/>
          <pc:sldMk cId="3311874255" sldId="476"/>
        </pc:sldMkLst>
      </pc:sldChg>
      <pc:sldChg chg="del">
        <pc:chgData name="rahulkumar08945@gmail.com" userId="eaa8108a85f67eff" providerId="LiveId" clId="{976B4AF6-5466-41E9-ADB9-06B4A7B7A643}" dt="2023-06-26T17:03:45.395" v="2743" actId="2696"/>
        <pc:sldMkLst>
          <pc:docMk/>
          <pc:sldMk cId="719423731" sldId="477"/>
        </pc:sldMkLst>
      </pc:sldChg>
      <pc:sldChg chg="modSp add mod">
        <pc:chgData name="rahulkumar08945@gmail.com" userId="eaa8108a85f67eff" providerId="LiveId" clId="{976B4AF6-5466-41E9-ADB9-06B4A7B7A643}" dt="2023-06-26T17:27:24.493" v="3265" actId="14100"/>
        <pc:sldMkLst>
          <pc:docMk/>
          <pc:sldMk cId="3270550554" sldId="477"/>
        </pc:sldMkLst>
        <pc:picChg chg="mod">
          <ac:chgData name="rahulkumar08945@gmail.com" userId="eaa8108a85f67eff" providerId="LiveId" clId="{976B4AF6-5466-41E9-ADB9-06B4A7B7A643}" dt="2023-06-26T17:27:24.493" v="3265" actId="14100"/>
          <ac:picMkLst>
            <pc:docMk/>
            <pc:sldMk cId="3270550554" sldId="477"/>
            <ac:picMk id="12290" creationId="{00000000-0000-0000-0000-000000000000}"/>
          </ac:picMkLst>
        </pc:picChg>
      </pc:sldChg>
      <pc:sldChg chg="del">
        <pc:chgData name="rahulkumar08945@gmail.com" userId="eaa8108a85f67eff" providerId="LiveId" clId="{976B4AF6-5466-41E9-ADB9-06B4A7B7A643}" dt="2023-06-26T17:03:45.395" v="2743" actId="2696"/>
        <pc:sldMkLst>
          <pc:docMk/>
          <pc:sldMk cId="3187424992" sldId="478"/>
        </pc:sldMkLst>
      </pc:sldChg>
      <pc:sldChg chg="modSp add mod">
        <pc:chgData name="rahulkumar08945@gmail.com" userId="eaa8108a85f67eff" providerId="LiveId" clId="{976B4AF6-5466-41E9-ADB9-06B4A7B7A643}" dt="2023-06-26T17:28:08.609" v="3305" actId="313"/>
        <pc:sldMkLst>
          <pc:docMk/>
          <pc:sldMk cId="3700618738" sldId="478"/>
        </pc:sldMkLst>
        <pc:spChg chg="mod">
          <ac:chgData name="rahulkumar08945@gmail.com" userId="eaa8108a85f67eff" providerId="LiveId" clId="{976B4AF6-5466-41E9-ADB9-06B4A7B7A643}" dt="2023-06-26T17:28:08.609" v="3305" actId="313"/>
          <ac:spMkLst>
            <pc:docMk/>
            <pc:sldMk cId="3700618738" sldId="478"/>
            <ac:spMk id="3" creationId="{00000000-0000-0000-0000-000000000000}"/>
          </ac:spMkLst>
        </pc:spChg>
      </pc:sldChg>
      <pc:sldChg chg="add">
        <pc:chgData name="rahulkumar08945@gmail.com" userId="eaa8108a85f67eff" providerId="LiveId" clId="{976B4AF6-5466-41E9-ADB9-06B4A7B7A643}" dt="2023-06-26T17:04:10.139" v="2744"/>
        <pc:sldMkLst>
          <pc:docMk/>
          <pc:sldMk cId="301045503" sldId="479"/>
        </pc:sldMkLst>
      </pc:sldChg>
      <pc:sldChg chg="del">
        <pc:chgData name="rahulkumar08945@gmail.com" userId="eaa8108a85f67eff" providerId="LiveId" clId="{976B4AF6-5466-41E9-ADB9-06B4A7B7A643}" dt="2023-06-26T17:03:45.395" v="2743" actId="2696"/>
        <pc:sldMkLst>
          <pc:docMk/>
          <pc:sldMk cId="3820424199" sldId="479"/>
        </pc:sldMkLst>
      </pc:sldChg>
      <pc:sldChg chg="del">
        <pc:chgData name="rahulkumar08945@gmail.com" userId="eaa8108a85f67eff" providerId="LiveId" clId="{976B4AF6-5466-41E9-ADB9-06B4A7B7A643}" dt="2023-06-26T17:03:45.395" v="2743" actId="2696"/>
        <pc:sldMkLst>
          <pc:docMk/>
          <pc:sldMk cId="1333712773" sldId="480"/>
        </pc:sldMkLst>
      </pc:sldChg>
      <pc:sldChg chg="modSp add">
        <pc:chgData name="rahulkumar08945@gmail.com" userId="eaa8108a85f67eff" providerId="LiveId" clId="{976B4AF6-5466-41E9-ADB9-06B4A7B7A643}" dt="2023-06-26T17:04:37.586" v="2749" actId="1035"/>
        <pc:sldMkLst>
          <pc:docMk/>
          <pc:sldMk cId="4135231914" sldId="480"/>
        </pc:sldMkLst>
        <pc:picChg chg="mod">
          <ac:chgData name="rahulkumar08945@gmail.com" userId="eaa8108a85f67eff" providerId="LiveId" clId="{976B4AF6-5466-41E9-ADB9-06B4A7B7A643}" dt="2023-06-26T17:04:37.586" v="2749" actId="1035"/>
          <ac:picMkLst>
            <pc:docMk/>
            <pc:sldMk cId="4135231914" sldId="480"/>
            <ac:picMk id="3" creationId="{0B2E3B44-D1E0-E8C0-8DB1-6F43ECE17A01}"/>
          </ac:picMkLst>
        </pc:picChg>
      </pc:sldChg>
      <pc:sldChg chg="del">
        <pc:chgData name="rahulkumar08945@gmail.com" userId="eaa8108a85f67eff" providerId="LiveId" clId="{976B4AF6-5466-41E9-ADB9-06B4A7B7A643}" dt="2023-06-26T13:06:50.503" v="1402" actId="2696"/>
        <pc:sldMkLst>
          <pc:docMk/>
          <pc:sldMk cId="2358528597" sldId="944"/>
        </pc:sldMkLst>
      </pc:sldChg>
      <pc:sldChg chg="modSp add mod">
        <pc:chgData name="rahulkumar08945@gmail.com" userId="eaa8108a85f67eff" providerId="LiveId" clId="{976B4AF6-5466-41E9-ADB9-06B4A7B7A643}" dt="2023-06-26T13:56:06.349" v="2168" actId="1035"/>
        <pc:sldMkLst>
          <pc:docMk/>
          <pc:sldMk cId="3066923660" sldId="944"/>
        </pc:sldMkLst>
        <pc:spChg chg="mod">
          <ac:chgData name="rahulkumar08945@gmail.com" userId="eaa8108a85f67eff" providerId="LiveId" clId="{976B4AF6-5466-41E9-ADB9-06B4A7B7A643}" dt="2023-06-26T13:56:06.349" v="2168" actId="1035"/>
          <ac:spMkLst>
            <pc:docMk/>
            <pc:sldMk cId="3066923660" sldId="944"/>
            <ac:spMk id="2051" creationId="{CA40CAE9-21A7-C3BB-7343-4D75F7B89B0F}"/>
          </ac:spMkLst>
        </pc:spChg>
        <pc:spChg chg="mod">
          <ac:chgData name="rahulkumar08945@gmail.com" userId="eaa8108a85f67eff" providerId="LiveId" clId="{976B4AF6-5466-41E9-ADB9-06B4A7B7A643}" dt="2023-06-26T13:46:38.346" v="2082" actId="14100"/>
          <ac:spMkLst>
            <pc:docMk/>
            <pc:sldMk cId="3066923660" sldId="944"/>
            <ac:spMk id="2056" creationId="{C35173D8-6977-F332-F6F6-632D3B089F88}"/>
          </ac:spMkLst>
        </pc:spChg>
        <pc:spChg chg="mod">
          <ac:chgData name="rahulkumar08945@gmail.com" userId="eaa8108a85f67eff" providerId="LiveId" clId="{976B4AF6-5466-41E9-ADB9-06B4A7B7A643}" dt="2023-06-26T13:46:38.346" v="2082" actId="14100"/>
          <ac:spMkLst>
            <pc:docMk/>
            <pc:sldMk cId="3066923660" sldId="944"/>
            <ac:spMk id="2058" creationId="{3194DD4E-2AB6-8180-DF65-9E0F0EEE37D6}"/>
          </ac:spMkLst>
        </pc:spChg>
        <pc:spChg chg="mod">
          <ac:chgData name="rahulkumar08945@gmail.com" userId="eaa8108a85f67eff" providerId="LiveId" clId="{976B4AF6-5466-41E9-ADB9-06B4A7B7A643}" dt="2023-06-26T13:46:38.346" v="2082" actId="14100"/>
          <ac:spMkLst>
            <pc:docMk/>
            <pc:sldMk cId="3066923660" sldId="944"/>
            <ac:spMk id="2059" creationId="{01EA7383-0B96-CBDC-BE98-98903C6BC286}"/>
          </ac:spMkLst>
        </pc:spChg>
        <pc:spChg chg="mod">
          <ac:chgData name="rahulkumar08945@gmail.com" userId="eaa8108a85f67eff" providerId="LiveId" clId="{976B4AF6-5466-41E9-ADB9-06B4A7B7A643}" dt="2023-06-26T13:46:38.346" v="2082" actId="14100"/>
          <ac:spMkLst>
            <pc:docMk/>
            <pc:sldMk cId="3066923660" sldId="944"/>
            <ac:spMk id="2060" creationId="{93FAEEBC-01C4-F5A3-40DC-F03372924491}"/>
          </ac:spMkLst>
        </pc:spChg>
        <pc:spChg chg="mod">
          <ac:chgData name="rahulkumar08945@gmail.com" userId="eaa8108a85f67eff" providerId="LiveId" clId="{976B4AF6-5466-41E9-ADB9-06B4A7B7A643}" dt="2023-06-26T13:46:38.346" v="2082" actId="14100"/>
          <ac:spMkLst>
            <pc:docMk/>
            <pc:sldMk cId="3066923660" sldId="944"/>
            <ac:spMk id="2061" creationId="{AB934714-F3F9-B40E-4AF4-BDA840C30946}"/>
          </ac:spMkLst>
        </pc:spChg>
        <pc:spChg chg="mod">
          <ac:chgData name="rahulkumar08945@gmail.com" userId="eaa8108a85f67eff" providerId="LiveId" clId="{976B4AF6-5466-41E9-ADB9-06B4A7B7A643}" dt="2023-06-26T13:46:38.346" v="2082" actId="14100"/>
          <ac:spMkLst>
            <pc:docMk/>
            <pc:sldMk cId="3066923660" sldId="944"/>
            <ac:spMk id="2062" creationId="{79787433-64A4-FF0F-64E7-F48DB7F68880}"/>
          </ac:spMkLst>
        </pc:spChg>
        <pc:spChg chg="mod">
          <ac:chgData name="rahulkumar08945@gmail.com" userId="eaa8108a85f67eff" providerId="LiveId" clId="{976B4AF6-5466-41E9-ADB9-06B4A7B7A643}" dt="2023-06-26T13:46:38.346" v="2082" actId="14100"/>
          <ac:spMkLst>
            <pc:docMk/>
            <pc:sldMk cId="3066923660" sldId="944"/>
            <ac:spMk id="2063" creationId="{8D75ABD7-BE75-C917-1BA5-BD021A2AE90D}"/>
          </ac:spMkLst>
        </pc:spChg>
        <pc:spChg chg="mod">
          <ac:chgData name="rahulkumar08945@gmail.com" userId="eaa8108a85f67eff" providerId="LiveId" clId="{976B4AF6-5466-41E9-ADB9-06B4A7B7A643}" dt="2023-06-26T13:46:38.346" v="2082" actId="14100"/>
          <ac:spMkLst>
            <pc:docMk/>
            <pc:sldMk cId="3066923660" sldId="944"/>
            <ac:spMk id="2064" creationId="{97C0C572-0D72-B3A2-EF9E-657FF318F13C}"/>
          </ac:spMkLst>
        </pc:spChg>
        <pc:spChg chg="mod">
          <ac:chgData name="rahulkumar08945@gmail.com" userId="eaa8108a85f67eff" providerId="LiveId" clId="{976B4AF6-5466-41E9-ADB9-06B4A7B7A643}" dt="2023-06-26T13:46:38.346" v="2082" actId="14100"/>
          <ac:spMkLst>
            <pc:docMk/>
            <pc:sldMk cId="3066923660" sldId="944"/>
            <ac:spMk id="2065" creationId="{B1DE1A13-FA38-AD50-D8A7-041E7545F164}"/>
          </ac:spMkLst>
        </pc:spChg>
        <pc:spChg chg="mod">
          <ac:chgData name="rahulkumar08945@gmail.com" userId="eaa8108a85f67eff" providerId="LiveId" clId="{976B4AF6-5466-41E9-ADB9-06B4A7B7A643}" dt="2023-06-26T13:46:38.346" v="2082" actId="14100"/>
          <ac:spMkLst>
            <pc:docMk/>
            <pc:sldMk cId="3066923660" sldId="944"/>
            <ac:spMk id="2066" creationId="{8C466D23-9DD9-8C23-C71D-7366213591E7}"/>
          </ac:spMkLst>
        </pc:spChg>
        <pc:spChg chg="mod">
          <ac:chgData name="rahulkumar08945@gmail.com" userId="eaa8108a85f67eff" providerId="LiveId" clId="{976B4AF6-5466-41E9-ADB9-06B4A7B7A643}" dt="2023-06-26T13:46:38.346" v="2082" actId="14100"/>
          <ac:spMkLst>
            <pc:docMk/>
            <pc:sldMk cId="3066923660" sldId="944"/>
            <ac:spMk id="2067" creationId="{6876A53E-4C00-E275-87B3-63845AC7D2BD}"/>
          </ac:spMkLst>
        </pc:spChg>
        <pc:spChg chg="mod">
          <ac:chgData name="rahulkumar08945@gmail.com" userId="eaa8108a85f67eff" providerId="LiveId" clId="{976B4AF6-5466-41E9-ADB9-06B4A7B7A643}" dt="2023-06-26T13:46:38.346" v="2082" actId="14100"/>
          <ac:spMkLst>
            <pc:docMk/>
            <pc:sldMk cId="3066923660" sldId="944"/>
            <ac:spMk id="2068" creationId="{72EF4CA2-EAC3-2F4E-0BFB-AF322284EC10}"/>
          </ac:spMkLst>
        </pc:spChg>
        <pc:spChg chg="mod">
          <ac:chgData name="rahulkumar08945@gmail.com" userId="eaa8108a85f67eff" providerId="LiveId" clId="{976B4AF6-5466-41E9-ADB9-06B4A7B7A643}" dt="2023-06-26T13:46:38.346" v="2082" actId="14100"/>
          <ac:spMkLst>
            <pc:docMk/>
            <pc:sldMk cId="3066923660" sldId="944"/>
            <ac:spMk id="2069" creationId="{8AF2517A-27E3-214F-1D45-928A323FECA8}"/>
          </ac:spMkLst>
        </pc:spChg>
        <pc:spChg chg="mod">
          <ac:chgData name="rahulkumar08945@gmail.com" userId="eaa8108a85f67eff" providerId="LiveId" clId="{976B4AF6-5466-41E9-ADB9-06B4A7B7A643}" dt="2023-06-26T13:46:38.346" v="2082" actId="14100"/>
          <ac:spMkLst>
            <pc:docMk/>
            <pc:sldMk cId="3066923660" sldId="944"/>
            <ac:spMk id="2070" creationId="{6732AC1B-46C5-42E3-9B6F-739BDC0D9BBD}"/>
          </ac:spMkLst>
        </pc:spChg>
        <pc:spChg chg="mod">
          <ac:chgData name="rahulkumar08945@gmail.com" userId="eaa8108a85f67eff" providerId="LiveId" clId="{976B4AF6-5466-41E9-ADB9-06B4A7B7A643}" dt="2023-06-26T13:46:38.346" v="2082" actId="14100"/>
          <ac:spMkLst>
            <pc:docMk/>
            <pc:sldMk cId="3066923660" sldId="944"/>
            <ac:spMk id="2071" creationId="{2C4C9E4D-BD84-ED3E-B07E-94256FDE8224}"/>
          </ac:spMkLst>
        </pc:spChg>
        <pc:spChg chg="mod">
          <ac:chgData name="rahulkumar08945@gmail.com" userId="eaa8108a85f67eff" providerId="LiveId" clId="{976B4AF6-5466-41E9-ADB9-06B4A7B7A643}" dt="2023-06-26T13:46:38.346" v="2082" actId="14100"/>
          <ac:spMkLst>
            <pc:docMk/>
            <pc:sldMk cId="3066923660" sldId="944"/>
            <ac:spMk id="2072" creationId="{124BB60D-5892-073F-DC94-A8BB026FFBF8}"/>
          </ac:spMkLst>
        </pc:spChg>
        <pc:spChg chg="mod">
          <ac:chgData name="rahulkumar08945@gmail.com" userId="eaa8108a85f67eff" providerId="LiveId" clId="{976B4AF6-5466-41E9-ADB9-06B4A7B7A643}" dt="2023-06-26T13:46:38.346" v="2082" actId="14100"/>
          <ac:spMkLst>
            <pc:docMk/>
            <pc:sldMk cId="3066923660" sldId="944"/>
            <ac:spMk id="2077" creationId="{A1F92017-C921-87FB-EC46-116E075C642E}"/>
          </ac:spMkLst>
        </pc:spChg>
        <pc:spChg chg="mod">
          <ac:chgData name="rahulkumar08945@gmail.com" userId="eaa8108a85f67eff" providerId="LiveId" clId="{976B4AF6-5466-41E9-ADB9-06B4A7B7A643}" dt="2023-06-26T13:46:38.346" v="2082" actId="14100"/>
          <ac:spMkLst>
            <pc:docMk/>
            <pc:sldMk cId="3066923660" sldId="944"/>
            <ac:spMk id="2078" creationId="{AF1C5BE8-67C6-CEE4-2B3F-FED9735BD942}"/>
          </ac:spMkLst>
        </pc:spChg>
        <pc:spChg chg="mod">
          <ac:chgData name="rahulkumar08945@gmail.com" userId="eaa8108a85f67eff" providerId="LiveId" clId="{976B4AF6-5466-41E9-ADB9-06B4A7B7A643}" dt="2023-06-26T13:46:38.346" v="2082" actId="14100"/>
          <ac:spMkLst>
            <pc:docMk/>
            <pc:sldMk cId="3066923660" sldId="944"/>
            <ac:spMk id="2079" creationId="{9CEC7C2C-CC4B-714D-15A7-22853B54C936}"/>
          </ac:spMkLst>
        </pc:spChg>
        <pc:spChg chg="mod">
          <ac:chgData name="rahulkumar08945@gmail.com" userId="eaa8108a85f67eff" providerId="LiveId" clId="{976B4AF6-5466-41E9-ADB9-06B4A7B7A643}" dt="2023-06-26T13:46:38.346" v="2082" actId="14100"/>
          <ac:spMkLst>
            <pc:docMk/>
            <pc:sldMk cId="3066923660" sldId="944"/>
            <ac:spMk id="2080" creationId="{0DB87865-B683-C86F-D735-2B46E4852EEC}"/>
          </ac:spMkLst>
        </pc:spChg>
        <pc:spChg chg="mod">
          <ac:chgData name="rahulkumar08945@gmail.com" userId="eaa8108a85f67eff" providerId="LiveId" clId="{976B4AF6-5466-41E9-ADB9-06B4A7B7A643}" dt="2023-06-26T13:46:38.346" v="2082" actId="14100"/>
          <ac:spMkLst>
            <pc:docMk/>
            <pc:sldMk cId="3066923660" sldId="944"/>
            <ac:spMk id="2081" creationId="{6DEBCA6F-73D0-A875-ED28-B86603EC4EEA}"/>
          </ac:spMkLst>
        </pc:spChg>
        <pc:spChg chg="mod">
          <ac:chgData name="rahulkumar08945@gmail.com" userId="eaa8108a85f67eff" providerId="LiveId" clId="{976B4AF6-5466-41E9-ADB9-06B4A7B7A643}" dt="2023-06-26T13:46:38.346" v="2082" actId="14100"/>
          <ac:spMkLst>
            <pc:docMk/>
            <pc:sldMk cId="3066923660" sldId="944"/>
            <ac:spMk id="2082" creationId="{C0D49141-59F5-5853-B8FF-BFC2A14F1D65}"/>
          </ac:spMkLst>
        </pc:spChg>
        <pc:spChg chg="mod">
          <ac:chgData name="rahulkumar08945@gmail.com" userId="eaa8108a85f67eff" providerId="LiveId" clId="{976B4AF6-5466-41E9-ADB9-06B4A7B7A643}" dt="2023-06-26T13:46:38.346" v="2082" actId="14100"/>
          <ac:spMkLst>
            <pc:docMk/>
            <pc:sldMk cId="3066923660" sldId="944"/>
            <ac:spMk id="2083" creationId="{64B96937-094E-16C4-1611-E4B7EB208BB8}"/>
          </ac:spMkLst>
        </pc:spChg>
        <pc:spChg chg="mod">
          <ac:chgData name="rahulkumar08945@gmail.com" userId="eaa8108a85f67eff" providerId="LiveId" clId="{976B4AF6-5466-41E9-ADB9-06B4A7B7A643}" dt="2023-06-26T13:46:38.346" v="2082" actId="14100"/>
          <ac:spMkLst>
            <pc:docMk/>
            <pc:sldMk cId="3066923660" sldId="944"/>
            <ac:spMk id="2084" creationId="{B085FF62-CDA2-4681-0187-5D20D87D0E8D}"/>
          </ac:spMkLst>
        </pc:spChg>
        <pc:spChg chg="mod">
          <ac:chgData name="rahulkumar08945@gmail.com" userId="eaa8108a85f67eff" providerId="LiveId" clId="{976B4AF6-5466-41E9-ADB9-06B4A7B7A643}" dt="2023-06-26T13:46:38.346" v="2082" actId="14100"/>
          <ac:spMkLst>
            <pc:docMk/>
            <pc:sldMk cId="3066923660" sldId="944"/>
            <ac:spMk id="2085" creationId="{3811CF49-B478-D06A-6EF8-FC02DC5E8DC3}"/>
          </ac:spMkLst>
        </pc:spChg>
        <pc:spChg chg="mod">
          <ac:chgData name="rahulkumar08945@gmail.com" userId="eaa8108a85f67eff" providerId="LiveId" clId="{976B4AF6-5466-41E9-ADB9-06B4A7B7A643}" dt="2023-06-26T13:46:38.346" v="2082" actId="14100"/>
          <ac:spMkLst>
            <pc:docMk/>
            <pc:sldMk cId="3066923660" sldId="944"/>
            <ac:spMk id="2086" creationId="{80BF3246-CBD3-254C-D6B9-1BEE6B43A90E}"/>
          </ac:spMkLst>
        </pc:spChg>
        <pc:spChg chg="mod">
          <ac:chgData name="rahulkumar08945@gmail.com" userId="eaa8108a85f67eff" providerId="LiveId" clId="{976B4AF6-5466-41E9-ADB9-06B4A7B7A643}" dt="2023-06-26T13:46:38.346" v="2082" actId="14100"/>
          <ac:spMkLst>
            <pc:docMk/>
            <pc:sldMk cId="3066923660" sldId="944"/>
            <ac:spMk id="2087" creationId="{200F05D4-E98F-7E9E-7E74-E5B43389ED74}"/>
          </ac:spMkLst>
        </pc:spChg>
        <pc:spChg chg="mod">
          <ac:chgData name="rahulkumar08945@gmail.com" userId="eaa8108a85f67eff" providerId="LiveId" clId="{976B4AF6-5466-41E9-ADB9-06B4A7B7A643}" dt="2023-06-26T13:46:38.346" v="2082" actId="14100"/>
          <ac:spMkLst>
            <pc:docMk/>
            <pc:sldMk cId="3066923660" sldId="944"/>
            <ac:spMk id="2088" creationId="{6DAEB656-4DDA-FCA0-096C-FD148AA4F335}"/>
          </ac:spMkLst>
        </pc:spChg>
        <pc:spChg chg="mod">
          <ac:chgData name="rahulkumar08945@gmail.com" userId="eaa8108a85f67eff" providerId="LiveId" clId="{976B4AF6-5466-41E9-ADB9-06B4A7B7A643}" dt="2023-06-26T13:46:38.346" v="2082" actId="14100"/>
          <ac:spMkLst>
            <pc:docMk/>
            <pc:sldMk cId="3066923660" sldId="944"/>
            <ac:spMk id="2089" creationId="{6F3EA1DB-3FF1-1210-B006-F04E5C9D230F}"/>
          </ac:spMkLst>
        </pc:spChg>
        <pc:spChg chg="mod">
          <ac:chgData name="rahulkumar08945@gmail.com" userId="eaa8108a85f67eff" providerId="LiveId" clId="{976B4AF6-5466-41E9-ADB9-06B4A7B7A643}" dt="2023-06-26T13:46:38.346" v="2082" actId="14100"/>
          <ac:spMkLst>
            <pc:docMk/>
            <pc:sldMk cId="3066923660" sldId="944"/>
            <ac:spMk id="2090" creationId="{22E7EA6D-4F2D-06B9-969D-1E7419C8DB43}"/>
          </ac:spMkLst>
        </pc:spChg>
        <pc:spChg chg="mod">
          <ac:chgData name="rahulkumar08945@gmail.com" userId="eaa8108a85f67eff" providerId="LiveId" clId="{976B4AF6-5466-41E9-ADB9-06B4A7B7A643}" dt="2023-06-26T13:46:38.346" v="2082" actId="14100"/>
          <ac:spMkLst>
            <pc:docMk/>
            <pc:sldMk cId="3066923660" sldId="944"/>
            <ac:spMk id="2091" creationId="{06006598-3EF6-3190-D0D9-9DBB0F856F5C}"/>
          </ac:spMkLst>
        </pc:spChg>
        <pc:spChg chg="mod">
          <ac:chgData name="rahulkumar08945@gmail.com" userId="eaa8108a85f67eff" providerId="LiveId" clId="{976B4AF6-5466-41E9-ADB9-06B4A7B7A643}" dt="2023-06-26T13:46:38.346" v="2082" actId="14100"/>
          <ac:spMkLst>
            <pc:docMk/>
            <pc:sldMk cId="3066923660" sldId="944"/>
            <ac:spMk id="2092" creationId="{87523FB8-39E8-F990-D679-25AFDF0C7815}"/>
          </ac:spMkLst>
        </pc:spChg>
        <pc:grpChg chg="mod">
          <ac:chgData name="rahulkumar08945@gmail.com" userId="eaa8108a85f67eff" providerId="LiveId" clId="{976B4AF6-5466-41E9-ADB9-06B4A7B7A643}" dt="2023-06-26T13:46:38.346" v="2082" actId="14100"/>
          <ac:grpSpMkLst>
            <pc:docMk/>
            <pc:sldMk cId="3066923660" sldId="944"/>
            <ac:grpSpMk id="2052" creationId="{F900F488-523E-63E5-4A60-55008CBCE5E9}"/>
          </ac:grpSpMkLst>
        </pc:grpChg>
        <pc:grpChg chg="mod">
          <ac:chgData name="rahulkumar08945@gmail.com" userId="eaa8108a85f67eff" providerId="LiveId" clId="{976B4AF6-5466-41E9-ADB9-06B4A7B7A643}" dt="2023-06-26T13:46:38.346" v="2082" actId="14100"/>
          <ac:grpSpMkLst>
            <pc:docMk/>
            <pc:sldMk cId="3066923660" sldId="944"/>
            <ac:grpSpMk id="2057" creationId="{518188EF-F7FD-EF02-E791-8162432ECAA5}"/>
          </ac:grpSpMkLst>
        </pc:grpChg>
        <pc:graphicFrameChg chg="mod">
          <ac:chgData name="rahulkumar08945@gmail.com" userId="eaa8108a85f67eff" providerId="LiveId" clId="{976B4AF6-5466-41E9-ADB9-06B4A7B7A643}" dt="2023-06-26T13:46:38.346" v="2082" actId="14100"/>
          <ac:graphicFrameMkLst>
            <pc:docMk/>
            <pc:sldMk cId="3066923660" sldId="944"/>
            <ac:graphicFrameMk id="2050" creationId="{67709FE1-A5E3-1F18-778C-146B89CA61BE}"/>
          </ac:graphicFrameMkLst>
        </pc:graphicFrameChg>
        <pc:picChg chg="mod">
          <ac:chgData name="rahulkumar08945@gmail.com" userId="eaa8108a85f67eff" providerId="LiveId" clId="{976B4AF6-5466-41E9-ADB9-06B4A7B7A643}" dt="2023-06-26T13:46:38.346" v="2082" actId="14100"/>
          <ac:picMkLst>
            <pc:docMk/>
            <pc:sldMk cId="3066923660" sldId="944"/>
            <ac:picMk id="2054" creationId="{AAD8C249-AC56-E6B6-24BB-BAE423F6DBB7}"/>
          </ac:picMkLst>
        </pc:picChg>
        <pc:picChg chg="mod">
          <ac:chgData name="rahulkumar08945@gmail.com" userId="eaa8108a85f67eff" providerId="LiveId" clId="{976B4AF6-5466-41E9-ADB9-06B4A7B7A643}" dt="2023-06-26T13:46:38.346" v="2082" actId="14100"/>
          <ac:picMkLst>
            <pc:docMk/>
            <pc:sldMk cId="3066923660" sldId="944"/>
            <ac:picMk id="2055" creationId="{E350F692-C64A-9DAC-261F-C541C7A3F537}"/>
          </ac:picMkLst>
        </pc:picChg>
        <pc:picChg chg="mod">
          <ac:chgData name="rahulkumar08945@gmail.com" userId="eaa8108a85f67eff" providerId="LiveId" clId="{976B4AF6-5466-41E9-ADB9-06B4A7B7A643}" dt="2023-06-26T13:46:38.346" v="2082" actId="14100"/>
          <ac:picMkLst>
            <pc:docMk/>
            <pc:sldMk cId="3066923660" sldId="944"/>
            <ac:picMk id="2073" creationId="{DF23AD38-859A-08EB-C323-45658BF19330}"/>
          </ac:picMkLst>
        </pc:picChg>
        <pc:picChg chg="mod">
          <ac:chgData name="rahulkumar08945@gmail.com" userId="eaa8108a85f67eff" providerId="LiveId" clId="{976B4AF6-5466-41E9-ADB9-06B4A7B7A643}" dt="2023-06-26T13:46:38.346" v="2082" actId="14100"/>
          <ac:picMkLst>
            <pc:docMk/>
            <pc:sldMk cId="3066923660" sldId="944"/>
            <ac:picMk id="2074" creationId="{DB38E046-62E7-DFBD-2722-7118F266359E}"/>
          </ac:picMkLst>
        </pc:picChg>
        <pc:picChg chg="mod">
          <ac:chgData name="rahulkumar08945@gmail.com" userId="eaa8108a85f67eff" providerId="LiveId" clId="{976B4AF6-5466-41E9-ADB9-06B4A7B7A643}" dt="2023-06-26T13:46:38.346" v="2082" actId="14100"/>
          <ac:picMkLst>
            <pc:docMk/>
            <pc:sldMk cId="3066923660" sldId="944"/>
            <ac:picMk id="2075" creationId="{6524C10E-6B62-6A14-AB7C-447729316331}"/>
          </ac:picMkLst>
        </pc:picChg>
        <pc:picChg chg="mod">
          <ac:chgData name="rahulkumar08945@gmail.com" userId="eaa8108a85f67eff" providerId="LiveId" clId="{976B4AF6-5466-41E9-ADB9-06B4A7B7A643}" dt="2023-06-26T13:46:38.346" v="2082" actId="14100"/>
          <ac:picMkLst>
            <pc:docMk/>
            <pc:sldMk cId="3066923660" sldId="944"/>
            <ac:picMk id="2076" creationId="{20782519-D6E9-C5F5-8522-2B41D67A4F81}"/>
          </ac:picMkLst>
        </pc:picChg>
      </pc:sldChg>
      <pc:sldChg chg="modSp del mod">
        <pc:chgData name="rahulkumar08945@gmail.com" userId="eaa8108a85f67eff" providerId="LiveId" clId="{976B4AF6-5466-41E9-ADB9-06B4A7B7A643}" dt="2023-06-26T16:55:17.525" v="2738" actId="2696"/>
        <pc:sldMkLst>
          <pc:docMk/>
          <pc:sldMk cId="3602388084" sldId="983"/>
        </pc:sldMkLst>
        <pc:spChg chg="mod">
          <ac:chgData name="rahulkumar08945@gmail.com" userId="eaa8108a85f67eff" providerId="LiveId" clId="{976B4AF6-5466-41E9-ADB9-06B4A7B7A643}" dt="2023-06-26T16:55:09.453" v="2737" actId="115"/>
          <ac:spMkLst>
            <pc:docMk/>
            <pc:sldMk cId="3602388084" sldId="983"/>
            <ac:spMk id="2" creationId="{9BFF46C3-8B3D-260E-A79F-73F6CBE152C1}"/>
          </ac:spMkLst>
        </pc:spChg>
      </pc:sldChg>
      <pc:sldChg chg="modSp mod">
        <pc:chgData name="rahulkumar08945@gmail.com" userId="eaa8108a85f67eff" providerId="LiveId" clId="{976B4AF6-5466-41E9-ADB9-06B4A7B7A643}" dt="2023-06-25T16:00:21.294" v="92" actId="20577"/>
        <pc:sldMkLst>
          <pc:docMk/>
          <pc:sldMk cId="0" sldId="1004"/>
        </pc:sldMkLst>
        <pc:spChg chg="mod">
          <ac:chgData name="rahulkumar08945@gmail.com" userId="eaa8108a85f67eff" providerId="LiveId" clId="{976B4AF6-5466-41E9-ADB9-06B4A7B7A643}" dt="2023-06-25T16:00:21.294" v="92" actId="20577"/>
          <ac:spMkLst>
            <pc:docMk/>
            <pc:sldMk cId="0" sldId="1004"/>
            <ac:spMk id="14339" creationId="{4C74FA2C-DF0D-523D-C8FE-602565929E1F}"/>
          </ac:spMkLst>
        </pc:spChg>
      </pc:sldChg>
      <pc:sldChg chg="del">
        <pc:chgData name="rahulkumar08945@gmail.com" userId="eaa8108a85f67eff" providerId="LiveId" clId="{976B4AF6-5466-41E9-ADB9-06B4A7B7A643}" dt="2023-06-25T17:32:17.363" v="1302" actId="47"/>
        <pc:sldMkLst>
          <pc:docMk/>
          <pc:sldMk cId="0" sldId="1005"/>
        </pc:sldMkLst>
      </pc:sldChg>
      <pc:sldChg chg="new del">
        <pc:chgData name="rahulkumar08945@gmail.com" userId="eaa8108a85f67eff" providerId="LiveId" clId="{976B4AF6-5466-41E9-ADB9-06B4A7B7A643}" dt="2023-06-25T15:26:16.914" v="7" actId="680"/>
        <pc:sldMkLst>
          <pc:docMk/>
          <pc:sldMk cId="685829496" sldId="1013"/>
        </pc:sldMkLst>
      </pc:sldChg>
      <pc:sldChg chg="new del">
        <pc:chgData name="rahulkumar08945@gmail.com" userId="eaa8108a85f67eff" providerId="LiveId" clId="{976B4AF6-5466-41E9-ADB9-06B4A7B7A643}" dt="2023-06-25T15:26:30.596" v="10" actId="47"/>
        <pc:sldMkLst>
          <pc:docMk/>
          <pc:sldMk cId="1432465430" sldId="1013"/>
        </pc:sldMkLst>
      </pc:sldChg>
      <pc:sldChg chg="modSp new mod">
        <pc:chgData name="rahulkumar08945@gmail.com" userId="eaa8108a85f67eff" providerId="LiveId" clId="{976B4AF6-5466-41E9-ADB9-06B4A7B7A643}" dt="2023-06-26T14:15:34.825" v="2218" actId="5793"/>
        <pc:sldMkLst>
          <pc:docMk/>
          <pc:sldMk cId="2437464445" sldId="1014"/>
        </pc:sldMkLst>
        <pc:spChg chg="mod">
          <ac:chgData name="rahulkumar08945@gmail.com" userId="eaa8108a85f67eff" providerId="LiveId" clId="{976B4AF6-5466-41E9-ADB9-06B4A7B7A643}" dt="2023-06-26T14:11:24.824" v="2211" actId="115"/>
          <ac:spMkLst>
            <pc:docMk/>
            <pc:sldMk cId="2437464445" sldId="1014"/>
            <ac:spMk id="2" creationId="{B9FAEF3B-1697-32DE-61BC-FD2AAE1BD91D}"/>
          </ac:spMkLst>
        </pc:spChg>
        <pc:spChg chg="mod">
          <ac:chgData name="rahulkumar08945@gmail.com" userId="eaa8108a85f67eff" providerId="LiveId" clId="{976B4AF6-5466-41E9-ADB9-06B4A7B7A643}" dt="2023-06-26T14:15:34.825" v="2218" actId="5793"/>
          <ac:spMkLst>
            <pc:docMk/>
            <pc:sldMk cId="2437464445" sldId="1014"/>
            <ac:spMk id="3" creationId="{73EE1EA1-685F-94DD-C1B0-0F1A8A66FF7A}"/>
          </ac:spMkLst>
        </pc:spChg>
      </pc:sldChg>
      <pc:sldChg chg="modSp new mod">
        <pc:chgData name="rahulkumar08945@gmail.com" userId="eaa8108a85f67eff" providerId="LiveId" clId="{976B4AF6-5466-41E9-ADB9-06B4A7B7A643}" dt="2023-06-25T16:10:57.243" v="134" actId="20577"/>
        <pc:sldMkLst>
          <pc:docMk/>
          <pc:sldMk cId="537929030" sldId="1015"/>
        </pc:sldMkLst>
        <pc:spChg chg="mod">
          <ac:chgData name="rahulkumar08945@gmail.com" userId="eaa8108a85f67eff" providerId="LiveId" clId="{976B4AF6-5466-41E9-ADB9-06B4A7B7A643}" dt="2023-06-25T16:07:12.202" v="128" actId="2711"/>
          <ac:spMkLst>
            <pc:docMk/>
            <pc:sldMk cId="537929030" sldId="1015"/>
            <ac:spMk id="2" creationId="{A8409AA2-5181-50A2-7F19-F71091BC6B30}"/>
          </ac:spMkLst>
        </pc:spChg>
        <pc:spChg chg="mod">
          <ac:chgData name="rahulkumar08945@gmail.com" userId="eaa8108a85f67eff" providerId="LiveId" clId="{976B4AF6-5466-41E9-ADB9-06B4A7B7A643}" dt="2023-06-25T16:10:57.243" v="134" actId="20577"/>
          <ac:spMkLst>
            <pc:docMk/>
            <pc:sldMk cId="537929030" sldId="1015"/>
            <ac:spMk id="3" creationId="{7515CC90-8DCC-8BEF-3AAC-5EC3769ACF02}"/>
          </ac:spMkLst>
        </pc:spChg>
      </pc:sldChg>
      <pc:sldChg chg="modSp del mod">
        <pc:chgData name="rahulkumar08945@gmail.com" userId="eaa8108a85f67eff" providerId="LiveId" clId="{976B4AF6-5466-41E9-ADB9-06B4A7B7A643}" dt="2023-06-26T14:16:16.378" v="2220" actId="2696"/>
        <pc:sldMkLst>
          <pc:docMk/>
          <pc:sldMk cId="628712564" sldId="1015"/>
        </pc:sldMkLst>
        <pc:spChg chg="mod">
          <ac:chgData name="rahulkumar08945@gmail.com" userId="eaa8108a85f67eff" providerId="LiveId" clId="{976B4AF6-5466-41E9-ADB9-06B4A7B7A643}" dt="2023-06-26T14:11:32.963" v="2212" actId="115"/>
          <ac:spMkLst>
            <pc:docMk/>
            <pc:sldMk cId="628712564" sldId="1015"/>
            <ac:spMk id="2" creationId="{A8409AA2-5181-50A2-7F19-F71091BC6B30}"/>
          </ac:spMkLst>
        </pc:spChg>
      </pc:sldChg>
      <pc:sldChg chg="add">
        <pc:chgData name="rahulkumar08945@gmail.com" userId="eaa8108a85f67eff" providerId="LiveId" clId="{976B4AF6-5466-41E9-ADB9-06B4A7B7A643}" dt="2023-06-26T14:16:27.878" v="2221"/>
        <pc:sldMkLst>
          <pc:docMk/>
          <pc:sldMk cId="845293709" sldId="1015"/>
        </pc:sldMkLst>
      </pc:sldChg>
      <pc:sldChg chg="modSp new del mod">
        <pc:chgData name="rahulkumar08945@gmail.com" userId="eaa8108a85f67eff" providerId="LiveId" clId="{976B4AF6-5466-41E9-ADB9-06B4A7B7A643}" dt="2023-06-25T15:52:52.859" v="75" actId="47"/>
        <pc:sldMkLst>
          <pc:docMk/>
          <pc:sldMk cId="4279382365" sldId="1015"/>
        </pc:sldMkLst>
        <pc:spChg chg="mod">
          <ac:chgData name="rahulkumar08945@gmail.com" userId="eaa8108a85f67eff" providerId="LiveId" clId="{976B4AF6-5466-41E9-ADB9-06B4A7B7A643}" dt="2023-06-25T15:52:45.413" v="74" actId="20577"/>
          <ac:spMkLst>
            <pc:docMk/>
            <pc:sldMk cId="4279382365" sldId="1015"/>
            <ac:spMk id="3" creationId="{0CFB9853-0D12-0B8C-1650-C37CF7F2C30E}"/>
          </ac:spMkLst>
        </pc:spChg>
      </pc:sldChg>
      <pc:sldChg chg="add del">
        <pc:chgData name="rahulkumar08945@gmail.com" userId="eaa8108a85f67eff" providerId="LiveId" clId="{976B4AF6-5466-41E9-ADB9-06B4A7B7A643}" dt="2023-06-25T17:37:19.394" v="1306" actId="2696"/>
        <pc:sldMkLst>
          <pc:docMk/>
          <pc:sldMk cId="186314644" sldId="1016"/>
        </pc:sldMkLst>
      </pc:sldChg>
      <pc:sldChg chg="add">
        <pc:chgData name="rahulkumar08945@gmail.com" userId="eaa8108a85f67eff" providerId="LiveId" clId="{976B4AF6-5466-41E9-ADB9-06B4A7B7A643}" dt="2023-06-25T17:37:21.834" v="1307"/>
        <pc:sldMkLst>
          <pc:docMk/>
          <pc:sldMk cId="1586177030" sldId="1016"/>
        </pc:sldMkLst>
      </pc:sldChg>
      <pc:sldChg chg="del">
        <pc:chgData name="rahulkumar08945@gmail.com" userId="eaa8108a85f67eff" providerId="LiveId" clId="{976B4AF6-5466-41E9-ADB9-06B4A7B7A643}" dt="2023-06-26T14:03:13.475" v="2192" actId="2696"/>
        <pc:sldMkLst>
          <pc:docMk/>
          <pc:sldMk cId="2063982301" sldId="1016"/>
        </pc:sldMkLst>
      </pc:sldChg>
      <pc:sldChg chg="modSp add del mod">
        <pc:chgData name="rahulkumar08945@gmail.com" userId="eaa8108a85f67eff" providerId="LiveId" clId="{976B4AF6-5466-41E9-ADB9-06B4A7B7A643}" dt="2023-06-27T02:10:57.944" v="3451" actId="2696"/>
        <pc:sldMkLst>
          <pc:docMk/>
          <pc:sldMk cId="2541224776" sldId="1016"/>
        </pc:sldMkLst>
        <pc:spChg chg="mod">
          <ac:chgData name="rahulkumar08945@gmail.com" userId="eaa8108a85f67eff" providerId="LiveId" clId="{976B4AF6-5466-41E9-ADB9-06B4A7B7A643}" dt="2023-06-26T14:04:19.390" v="2196" actId="115"/>
          <ac:spMkLst>
            <pc:docMk/>
            <pc:sldMk cId="2541224776" sldId="1016"/>
            <ac:spMk id="2" creationId="{3E5F7907-7D5B-A046-EB19-8535F2E982B8}"/>
          </ac:spMkLst>
        </pc:spChg>
      </pc:sldChg>
      <pc:sldChg chg="add">
        <pc:chgData name="rahulkumar08945@gmail.com" userId="eaa8108a85f67eff" providerId="LiveId" clId="{976B4AF6-5466-41E9-ADB9-06B4A7B7A643}" dt="2023-06-27T02:11:10.576" v="3452"/>
        <pc:sldMkLst>
          <pc:docMk/>
          <pc:sldMk cId="3584267303" sldId="1016"/>
        </pc:sldMkLst>
      </pc:sldChg>
      <pc:sldChg chg="modSp new del mod">
        <pc:chgData name="rahulkumar08945@gmail.com" userId="eaa8108a85f67eff" providerId="LiveId" clId="{976B4AF6-5466-41E9-ADB9-06B4A7B7A643}" dt="2023-06-25T17:37:05.343" v="1304" actId="2696"/>
        <pc:sldMkLst>
          <pc:docMk/>
          <pc:sldMk cId="3725762021" sldId="1016"/>
        </pc:sldMkLst>
        <pc:spChg chg="mod">
          <ac:chgData name="rahulkumar08945@gmail.com" userId="eaa8108a85f67eff" providerId="LiveId" clId="{976B4AF6-5466-41E9-ADB9-06B4A7B7A643}" dt="2023-06-25T16:12:55.544" v="154" actId="113"/>
          <ac:spMkLst>
            <pc:docMk/>
            <pc:sldMk cId="3725762021" sldId="1016"/>
            <ac:spMk id="2" creationId="{3E5F7907-7D5B-A046-EB19-8535F2E982B8}"/>
          </ac:spMkLst>
        </pc:spChg>
        <pc:spChg chg="mod">
          <ac:chgData name="rahulkumar08945@gmail.com" userId="eaa8108a85f67eff" providerId="LiveId" clId="{976B4AF6-5466-41E9-ADB9-06B4A7B7A643}" dt="2023-06-25T16:15:31.963" v="177" actId="5793"/>
          <ac:spMkLst>
            <pc:docMk/>
            <pc:sldMk cId="3725762021" sldId="1016"/>
            <ac:spMk id="3" creationId="{A37E430C-A02C-621E-BE7F-73D168AB790D}"/>
          </ac:spMkLst>
        </pc:spChg>
      </pc:sldChg>
      <pc:sldChg chg="addSp delSp modSp new mod">
        <pc:chgData name="rahulkumar08945@gmail.com" userId="eaa8108a85f67eff" providerId="LiveId" clId="{976B4AF6-5466-41E9-ADB9-06B4A7B7A643}" dt="2023-06-25T16:43:48.150" v="1054" actId="948"/>
        <pc:sldMkLst>
          <pc:docMk/>
          <pc:sldMk cId="1916972060" sldId="1017"/>
        </pc:sldMkLst>
        <pc:spChg chg="mod">
          <ac:chgData name="rahulkumar08945@gmail.com" userId="eaa8108a85f67eff" providerId="LiveId" clId="{976B4AF6-5466-41E9-ADB9-06B4A7B7A643}" dt="2023-06-25T16:29:51.015" v="193"/>
          <ac:spMkLst>
            <pc:docMk/>
            <pc:sldMk cId="1916972060" sldId="1017"/>
            <ac:spMk id="2" creationId="{868C42D7-AEBC-0A94-19F6-A88652F8FC3E}"/>
          </ac:spMkLst>
        </pc:spChg>
        <pc:spChg chg="add del mod">
          <ac:chgData name="rahulkumar08945@gmail.com" userId="eaa8108a85f67eff" providerId="LiveId" clId="{976B4AF6-5466-41E9-ADB9-06B4A7B7A643}" dt="2023-06-25T16:39:13.169" v="859" actId="21"/>
          <ac:spMkLst>
            <pc:docMk/>
            <pc:sldMk cId="1916972060" sldId="1017"/>
            <ac:spMk id="3" creationId="{23E22948-ED82-DE5F-6473-8A5D8CC46234}"/>
          </ac:spMkLst>
        </pc:spChg>
        <pc:spChg chg="add del mod">
          <ac:chgData name="rahulkumar08945@gmail.com" userId="eaa8108a85f67eff" providerId="LiveId" clId="{976B4AF6-5466-41E9-ADB9-06B4A7B7A643}" dt="2023-06-25T16:38:35.743" v="856" actId="21"/>
          <ac:spMkLst>
            <pc:docMk/>
            <pc:sldMk cId="1916972060" sldId="1017"/>
            <ac:spMk id="6" creationId="{9C2A240C-1974-77C8-342A-23457D97AFD2}"/>
          </ac:spMkLst>
        </pc:spChg>
        <pc:spChg chg="add del mod">
          <ac:chgData name="rahulkumar08945@gmail.com" userId="eaa8108a85f67eff" providerId="LiveId" clId="{976B4AF6-5466-41E9-ADB9-06B4A7B7A643}" dt="2023-06-25T16:38:34.626" v="854"/>
          <ac:spMkLst>
            <pc:docMk/>
            <pc:sldMk cId="1916972060" sldId="1017"/>
            <ac:spMk id="7" creationId="{DBE0E7B5-0E9B-A2C3-F759-36E7175BE2D1}"/>
          </ac:spMkLst>
        </pc:spChg>
        <pc:spChg chg="add del mod">
          <ac:chgData name="rahulkumar08945@gmail.com" userId="eaa8108a85f67eff" providerId="LiveId" clId="{976B4AF6-5466-41E9-ADB9-06B4A7B7A643}" dt="2023-06-25T16:39:17.370" v="860" actId="21"/>
          <ac:spMkLst>
            <pc:docMk/>
            <pc:sldMk cId="1916972060" sldId="1017"/>
            <ac:spMk id="9" creationId="{D61FB8D6-17C4-7143-3CAC-C9E88EA990D5}"/>
          </ac:spMkLst>
        </pc:spChg>
        <pc:spChg chg="add del mod">
          <ac:chgData name="rahulkumar08945@gmail.com" userId="eaa8108a85f67eff" providerId="LiveId" clId="{976B4AF6-5466-41E9-ADB9-06B4A7B7A643}" dt="2023-06-25T16:39:21.607" v="862"/>
          <ac:spMkLst>
            <pc:docMk/>
            <pc:sldMk cId="1916972060" sldId="1017"/>
            <ac:spMk id="10" creationId="{B564E2AD-EB12-4CD4-6251-0D58091F06C5}"/>
          </ac:spMkLst>
        </pc:spChg>
        <pc:spChg chg="add mod">
          <ac:chgData name="rahulkumar08945@gmail.com" userId="eaa8108a85f67eff" providerId="LiveId" clId="{976B4AF6-5466-41E9-ADB9-06B4A7B7A643}" dt="2023-06-25T16:43:48.150" v="1054" actId="948"/>
          <ac:spMkLst>
            <pc:docMk/>
            <pc:sldMk cId="1916972060" sldId="1017"/>
            <ac:spMk id="12" creationId="{E55A8534-1B9D-DC2A-E205-E896AC0C8F62}"/>
          </ac:spMkLst>
        </pc:spChg>
      </pc:sldChg>
      <pc:sldChg chg="new del">
        <pc:chgData name="rahulkumar08945@gmail.com" userId="eaa8108a85f67eff" providerId="LiveId" clId="{976B4AF6-5466-41E9-ADB9-06B4A7B7A643}" dt="2023-06-25T16:18:15.801" v="182" actId="47"/>
        <pc:sldMkLst>
          <pc:docMk/>
          <pc:sldMk cId="3028276315" sldId="1017"/>
        </pc:sldMkLst>
      </pc:sldChg>
      <pc:sldChg chg="addSp new del mod">
        <pc:chgData name="rahulkumar08945@gmail.com" userId="eaa8108a85f67eff" providerId="LiveId" clId="{976B4AF6-5466-41E9-ADB9-06B4A7B7A643}" dt="2023-06-25T17:11:58.746" v="1129" actId="47"/>
        <pc:sldMkLst>
          <pc:docMk/>
          <pc:sldMk cId="1374913042" sldId="1018"/>
        </pc:sldMkLst>
        <pc:spChg chg="add">
          <ac:chgData name="rahulkumar08945@gmail.com" userId="eaa8108a85f67eff" providerId="LiveId" clId="{976B4AF6-5466-41E9-ADB9-06B4A7B7A643}" dt="2023-06-25T16:38:48.863" v="858" actId="22"/>
          <ac:spMkLst>
            <pc:docMk/>
            <pc:sldMk cId="1374913042" sldId="1018"/>
            <ac:spMk id="6" creationId="{543DCBE4-B158-AAB0-FD83-97BF7729A568}"/>
          </ac:spMkLst>
        </pc:spChg>
      </pc:sldChg>
      <pc:sldChg chg="addSp delSp modSp new del mod">
        <pc:chgData name="rahulkumar08945@gmail.com" userId="eaa8108a85f67eff" providerId="LiveId" clId="{976B4AF6-5466-41E9-ADB9-06B4A7B7A643}" dt="2023-06-26T13:02:56.927" v="1353" actId="47"/>
        <pc:sldMkLst>
          <pc:docMk/>
          <pc:sldMk cId="1278788895" sldId="1019"/>
        </pc:sldMkLst>
        <pc:spChg chg="mod">
          <ac:chgData name="rahulkumar08945@gmail.com" userId="eaa8108a85f67eff" providerId="LiveId" clId="{976B4AF6-5466-41E9-ADB9-06B4A7B7A643}" dt="2023-06-25T17:03:09.617" v="1070" actId="2711"/>
          <ac:spMkLst>
            <pc:docMk/>
            <pc:sldMk cId="1278788895" sldId="1019"/>
            <ac:spMk id="2" creationId="{042F6C5F-6073-5FA7-B121-DB6DD89F18A5}"/>
          </ac:spMkLst>
        </pc:spChg>
        <pc:spChg chg="mod">
          <ac:chgData name="rahulkumar08945@gmail.com" userId="eaa8108a85f67eff" providerId="LiveId" clId="{976B4AF6-5466-41E9-ADB9-06B4A7B7A643}" dt="2023-06-25T17:06:14.318" v="1108" actId="27636"/>
          <ac:spMkLst>
            <pc:docMk/>
            <pc:sldMk cId="1278788895" sldId="1019"/>
            <ac:spMk id="3" creationId="{2F131B76-7009-1649-2ECD-26CBDD51C915}"/>
          </ac:spMkLst>
        </pc:spChg>
        <pc:graphicFrameChg chg="add del modGraphic">
          <ac:chgData name="rahulkumar08945@gmail.com" userId="eaa8108a85f67eff" providerId="LiveId" clId="{976B4AF6-5466-41E9-ADB9-06B4A7B7A643}" dt="2023-06-25T17:03:56.608" v="1074" actId="27309"/>
          <ac:graphicFrameMkLst>
            <pc:docMk/>
            <pc:sldMk cId="1278788895" sldId="1019"/>
            <ac:graphicFrameMk id="6" creationId="{311C246D-32B0-1AD6-7568-D4302C22A262}"/>
          </ac:graphicFrameMkLst>
        </pc:graphicFrameChg>
      </pc:sldChg>
      <pc:sldChg chg="addSp modSp new del mod">
        <pc:chgData name="rahulkumar08945@gmail.com" userId="eaa8108a85f67eff" providerId="LiveId" clId="{976B4AF6-5466-41E9-ADB9-06B4A7B7A643}" dt="2023-06-26T13:03:25.826" v="1355" actId="2696"/>
        <pc:sldMkLst>
          <pc:docMk/>
          <pc:sldMk cId="1547880152" sldId="1020"/>
        </pc:sldMkLst>
        <pc:spChg chg="mod">
          <ac:chgData name="rahulkumar08945@gmail.com" userId="eaa8108a85f67eff" providerId="LiveId" clId="{976B4AF6-5466-41E9-ADB9-06B4A7B7A643}" dt="2023-06-25T17:04:05.664" v="1077"/>
          <ac:spMkLst>
            <pc:docMk/>
            <pc:sldMk cId="1547880152" sldId="1020"/>
            <ac:spMk id="2" creationId="{BE1E46D5-AAD3-D2C2-8579-A5897F8AE80F}"/>
          </ac:spMkLst>
        </pc:spChg>
        <pc:spChg chg="mod">
          <ac:chgData name="rahulkumar08945@gmail.com" userId="eaa8108a85f67eff" providerId="LiveId" clId="{976B4AF6-5466-41E9-ADB9-06B4A7B7A643}" dt="2023-06-25T17:29:56.229" v="1301" actId="2711"/>
          <ac:spMkLst>
            <pc:docMk/>
            <pc:sldMk cId="1547880152" sldId="1020"/>
            <ac:spMk id="3" creationId="{7675006C-C600-67FD-62E9-2E3E6FBB3B2D}"/>
          </ac:spMkLst>
        </pc:spChg>
        <pc:picChg chg="add mod">
          <ac:chgData name="rahulkumar08945@gmail.com" userId="eaa8108a85f67eff" providerId="LiveId" clId="{976B4AF6-5466-41E9-ADB9-06B4A7B7A643}" dt="2023-06-25T17:42:34.740" v="1328" actId="1038"/>
          <ac:picMkLst>
            <pc:docMk/>
            <pc:sldMk cId="1547880152" sldId="1020"/>
            <ac:picMk id="5" creationId="{35909040-6C39-7DA0-9F4D-5F6D0869DDCF}"/>
          </ac:picMkLst>
        </pc:picChg>
        <pc:picChg chg="add mod">
          <ac:chgData name="rahulkumar08945@gmail.com" userId="eaa8108a85f67eff" providerId="LiveId" clId="{976B4AF6-5466-41E9-ADB9-06B4A7B7A643}" dt="2023-06-25T17:42:19.393" v="1322" actId="1076"/>
          <ac:picMkLst>
            <pc:docMk/>
            <pc:sldMk cId="1547880152" sldId="1020"/>
            <ac:picMk id="6" creationId="{17DEA28B-7587-34A0-072A-47C9B8B9F9AC}"/>
          </ac:picMkLst>
        </pc:picChg>
        <pc:picChg chg="add mod">
          <ac:chgData name="rahulkumar08945@gmail.com" userId="eaa8108a85f67eff" providerId="LiveId" clId="{976B4AF6-5466-41E9-ADB9-06B4A7B7A643}" dt="2023-06-25T17:42:16.086" v="1321" actId="14100"/>
          <ac:picMkLst>
            <pc:docMk/>
            <pc:sldMk cId="1547880152" sldId="1020"/>
            <ac:picMk id="7" creationId="{728AD274-75AC-700F-743D-FED109BC3945}"/>
          </ac:picMkLst>
        </pc:picChg>
      </pc:sldChg>
      <pc:sldChg chg="modSp add mod">
        <pc:chgData name="rahulkumar08945@gmail.com" userId="eaa8108a85f67eff" providerId="LiveId" clId="{976B4AF6-5466-41E9-ADB9-06B4A7B7A643}" dt="2023-06-26T13:51:03.579" v="2129" actId="115"/>
        <pc:sldMkLst>
          <pc:docMk/>
          <pc:sldMk cId="3586374831" sldId="1020"/>
        </pc:sldMkLst>
        <pc:spChg chg="mod">
          <ac:chgData name="rahulkumar08945@gmail.com" userId="eaa8108a85f67eff" providerId="LiveId" clId="{976B4AF6-5466-41E9-ADB9-06B4A7B7A643}" dt="2023-06-26T13:51:03.579" v="2129" actId="115"/>
          <ac:spMkLst>
            <pc:docMk/>
            <pc:sldMk cId="3586374831" sldId="1020"/>
            <ac:spMk id="2" creationId="{BE1E46D5-AAD3-D2C2-8579-A5897F8AE80F}"/>
          </ac:spMkLst>
        </pc:spChg>
        <pc:spChg chg="mod">
          <ac:chgData name="rahulkumar08945@gmail.com" userId="eaa8108a85f67eff" providerId="LiveId" clId="{976B4AF6-5466-41E9-ADB9-06B4A7B7A643}" dt="2023-06-26T13:03:47.321" v="1367" actId="20577"/>
          <ac:spMkLst>
            <pc:docMk/>
            <pc:sldMk cId="3586374831" sldId="1020"/>
            <ac:spMk id="3" creationId="{7675006C-C600-67FD-62E9-2E3E6FBB3B2D}"/>
          </ac:spMkLst>
        </pc:spChg>
      </pc:sldChg>
      <pc:sldChg chg="new del">
        <pc:chgData name="rahulkumar08945@gmail.com" userId="eaa8108a85f67eff" providerId="LiveId" clId="{976B4AF6-5466-41E9-ADB9-06B4A7B7A643}" dt="2023-06-25T17:04:02.176" v="1076" actId="680"/>
        <pc:sldMkLst>
          <pc:docMk/>
          <pc:sldMk cId="795633196" sldId="1021"/>
        </pc:sldMkLst>
      </pc:sldChg>
      <pc:sldChg chg="add del">
        <pc:chgData name="rahulkumar08945@gmail.com" userId="eaa8108a85f67eff" providerId="LiveId" clId="{976B4AF6-5466-41E9-ADB9-06B4A7B7A643}" dt="2023-06-26T13:47:08.016" v="2084" actId="47"/>
        <pc:sldMkLst>
          <pc:docMk/>
          <pc:sldMk cId="896741645" sldId="1021"/>
        </pc:sldMkLst>
      </pc:sldChg>
      <pc:sldChg chg="addSp modSp new del">
        <pc:chgData name="rahulkumar08945@gmail.com" userId="eaa8108a85f67eff" providerId="LiveId" clId="{976B4AF6-5466-41E9-ADB9-06B4A7B7A643}" dt="2023-06-26T13:05:08.674" v="1376" actId="2696"/>
        <pc:sldMkLst>
          <pc:docMk/>
          <pc:sldMk cId="2944455488" sldId="1021"/>
        </pc:sldMkLst>
        <pc:picChg chg="add mod">
          <ac:chgData name="rahulkumar08945@gmail.com" userId="eaa8108a85f67eff" providerId="LiveId" clId="{976B4AF6-5466-41E9-ADB9-06B4A7B7A643}" dt="2023-06-25T17:09:02.250" v="1114" actId="14100"/>
          <ac:picMkLst>
            <pc:docMk/>
            <pc:sldMk cId="2944455488" sldId="1021"/>
            <ac:picMk id="1026" creationId="{FF7C1353-B2A1-92C0-8EB1-09477CF1A8DC}"/>
          </ac:picMkLst>
        </pc:picChg>
      </pc:sldChg>
      <pc:sldChg chg="add">
        <pc:chgData name="rahulkumar08945@gmail.com" userId="eaa8108a85f67eff" providerId="LiveId" clId="{976B4AF6-5466-41E9-ADB9-06B4A7B7A643}" dt="2023-06-27T02:12:02.184" v="3454"/>
        <pc:sldMkLst>
          <pc:docMk/>
          <pc:sldMk cId="1019691343" sldId="1022"/>
        </pc:sldMkLst>
      </pc:sldChg>
      <pc:sldChg chg="add del">
        <pc:chgData name="rahulkumar08945@gmail.com" userId="eaa8108a85f67eff" providerId="LiveId" clId="{976B4AF6-5466-41E9-ADB9-06B4A7B7A643}" dt="2023-06-26T14:03:58.716" v="2194" actId="2696"/>
        <pc:sldMkLst>
          <pc:docMk/>
          <pc:sldMk cId="2249045860" sldId="1022"/>
        </pc:sldMkLst>
      </pc:sldChg>
      <pc:sldChg chg="addSp modSp new del">
        <pc:chgData name="rahulkumar08945@gmail.com" userId="eaa8108a85f67eff" providerId="LiveId" clId="{976B4AF6-5466-41E9-ADB9-06B4A7B7A643}" dt="2023-06-26T13:56:22.583" v="2169" actId="2696"/>
        <pc:sldMkLst>
          <pc:docMk/>
          <pc:sldMk cId="2437084488" sldId="1022"/>
        </pc:sldMkLst>
        <pc:picChg chg="add mod">
          <ac:chgData name="rahulkumar08945@gmail.com" userId="eaa8108a85f67eff" providerId="LiveId" clId="{976B4AF6-5466-41E9-ADB9-06B4A7B7A643}" dt="2023-06-25T17:10:36.547" v="1128" actId="1035"/>
          <ac:picMkLst>
            <pc:docMk/>
            <pc:sldMk cId="2437084488" sldId="1022"/>
            <ac:picMk id="2050" creationId="{ACFD5789-F43A-4A2C-C6B8-A50260E84971}"/>
          </ac:picMkLst>
        </pc:picChg>
      </pc:sldChg>
      <pc:sldChg chg="add del">
        <pc:chgData name="rahulkumar08945@gmail.com" userId="eaa8108a85f67eff" providerId="LiveId" clId="{976B4AF6-5466-41E9-ADB9-06B4A7B7A643}" dt="2023-06-26T16:50:55.471" v="2730" actId="2696"/>
        <pc:sldMkLst>
          <pc:docMk/>
          <pc:sldMk cId="3161607598" sldId="1022"/>
        </pc:sldMkLst>
      </pc:sldChg>
      <pc:sldChg chg="add del">
        <pc:chgData name="rahulkumar08945@gmail.com" userId="eaa8108a85f67eff" providerId="LiveId" clId="{976B4AF6-5466-41E9-ADB9-06B4A7B7A643}" dt="2023-06-27T02:11:52.823" v="3453" actId="2696"/>
        <pc:sldMkLst>
          <pc:docMk/>
          <pc:sldMk cId="4106069629" sldId="1022"/>
        </pc:sldMkLst>
      </pc:sldChg>
      <pc:sldChg chg="add del">
        <pc:chgData name="rahulkumar08945@gmail.com" userId="eaa8108a85f67eff" providerId="LiveId" clId="{976B4AF6-5466-41E9-ADB9-06B4A7B7A643}" dt="2023-06-27T02:10:34.803" v="3449" actId="2696"/>
        <pc:sldMkLst>
          <pc:docMk/>
          <pc:sldMk cId="601263703" sldId="1023"/>
        </pc:sldMkLst>
      </pc:sldChg>
      <pc:sldChg chg="modSp new mod">
        <pc:chgData name="rahulkumar08945@gmail.com" userId="eaa8108a85f67eff" providerId="LiveId" clId="{976B4AF6-5466-41E9-ADB9-06B4A7B7A643}" dt="2023-06-25T17:18:30.610" v="1255" actId="2711"/>
        <pc:sldMkLst>
          <pc:docMk/>
          <pc:sldMk cId="677947704" sldId="1023"/>
        </pc:sldMkLst>
        <pc:spChg chg="mod">
          <ac:chgData name="rahulkumar08945@gmail.com" userId="eaa8108a85f67eff" providerId="LiveId" clId="{976B4AF6-5466-41E9-ADB9-06B4A7B7A643}" dt="2023-06-25T17:12:40.009" v="1143" actId="1035"/>
          <ac:spMkLst>
            <pc:docMk/>
            <pc:sldMk cId="677947704" sldId="1023"/>
            <ac:spMk id="2" creationId="{AA6C91C5-8C96-54D0-5260-B45386B02B17}"/>
          </ac:spMkLst>
        </pc:spChg>
        <pc:spChg chg="mod">
          <ac:chgData name="rahulkumar08945@gmail.com" userId="eaa8108a85f67eff" providerId="LiveId" clId="{976B4AF6-5466-41E9-ADB9-06B4A7B7A643}" dt="2023-06-25T17:18:30.610" v="1255" actId="2711"/>
          <ac:spMkLst>
            <pc:docMk/>
            <pc:sldMk cId="677947704" sldId="1023"/>
            <ac:spMk id="3" creationId="{2C6759C4-7524-8435-3104-EFB9A151D7A8}"/>
          </ac:spMkLst>
        </pc:spChg>
      </pc:sldChg>
      <pc:sldChg chg="add">
        <pc:chgData name="rahulkumar08945@gmail.com" userId="eaa8108a85f67eff" providerId="LiveId" clId="{976B4AF6-5466-41E9-ADB9-06B4A7B7A643}" dt="2023-06-27T02:10:43.329" v="3450"/>
        <pc:sldMkLst>
          <pc:docMk/>
          <pc:sldMk cId="2068170123" sldId="1023"/>
        </pc:sldMkLst>
      </pc:sldChg>
      <pc:sldChg chg="modSp del mod">
        <pc:chgData name="rahulkumar08945@gmail.com" userId="eaa8108a85f67eff" providerId="LiveId" clId="{976B4AF6-5466-41E9-ADB9-06B4A7B7A643}" dt="2023-06-26T16:47:18.645" v="2726" actId="2696"/>
        <pc:sldMkLst>
          <pc:docMk/>
          <pc:sldMk cId="3758548872" sldId="1023"/>
        </pc:sldMkLst>
        <pc:spChg chg="mod">
          <ac:chgData name="rahulkumar08945@gmail.com" userId="eaa8108a85f67eff" providerId="LiveId" clId="{976B4AF6-5466-41E9-ADB9-06B4A7B7A643}" dt="2023-06-26T14:15:50.457" v="2219" actId="115"/>
          <ac:spMkLst>
            <pc:docMk/>
            <pc:sldMk cId="3758548872" sldId="1023"/>
            <ac:spMk id="2" creationId="{AA6C91C5-8C96-54D0-5260-B45386B02B17}"/>
          </ac:spMkLst>
        </pc:spChg>
      </pc:sldChg>
      <pc:sldChg chg="modSp new mod">
        <pc:chgData name="rahulkumar08945@gmail.com" userId="eaa8108a85f67eff" providerId="LiveId" clId="{976B4AF6-5466-41E9-ADB9-06B4A7B7A643}" dt="2023-06-25T17:18:53.593" v="1260" actId="1036"/>
        <pc:sldMkLst>
          <pc:docMk/>
          <pc:sldMk cId="839308523" sldId="1024"/>
        </pc:sldMkLst>
        <pc:spChg chg="mod">
          <ac:chgData name="rahulkumar08945@gmail.com" userId="eaa8108a85f67eff" providerId="LiveId" clId="{976B4AF6-5466-41E9-ADB9-06B4A7B7A643}" dt="2023-06-25T17:18:53.593" v="1260" actId="1036"/>
          <ac:spMkLst>
            <pc:docMk/>
            <pc:sldMk cId="839308523" sldId="1024"/>
            <ac:spMk id="2" creationId="{2001B397-9745-1AA1-8383-2DB1993029B2}"/>
          </ac:spMkLst>
        </pc:spChg>
        <pc:spChg chg="mod">
          <ac:chgData name="rahulkumar08945@gmail.com" userId="eaa8108a85f67eff" providerId="LiveId" clId="{976B4AF6-5466-41E9-ADB9-06B4A7B7A643}" dt="2023-06-25T17:18:43.577" v="1256" actId="2711"/>
          <ac:spMkLst>
            <pc:docMk/>
            <pc:sldMk cId="839308523" sldId="1024"/>
            <ac:spMk id="3" creationId="{1CE68D43-EB2C-AFED-1ACF-00BFC279AD36}"/>
          </ac:spMkLst>
        </pc:spChg>
      </pc:sldChg>
      <pc:sldChg chg="add">
        <pc:chgData name="rahulkumar08945@gmail.com" userId="eaa8108a85f67eff" providerId="LiveId" clId="{976B4AF6-5466-41E9-ADB9-06B4A7B7A643}" dt="2023-06-27T02:10:43.329" v="3450"/>
        <pc:sldMkLst>
          <pc:docMk/>
          <pc:sldMk cId="3047121697" sldId="1024"/>
        </pc:sldMkLst>
      </pc:sldChg>
      <pc:sldChg chg="del">
        <pc:chgData name="rahulkumar08945@gmail.com" userId="eaa8108a85f67eff" providerId="LiveId" clId="{976B4AF6-5466-41E9-ADB9-06B4A7B7A643}" dt="2023-06-26T16:47:18.645" v="2726" actId="2696"/>
        <pc:sldMkLst>
          <pc:docMk/>
          <pc:sldMk cId="3058948775" sldId="1024"/>
        </pc:sldMkLst>
      </pc:sldChg>
      <pc:sldChg chg="modSp add del mod">
        <pc:chgData name="rahulkumar08945@gmail.com" userId="eaa8108a85f67eff" providerId="LiveId" clId="{976B4AF6-5466-41E9-ADB9-06B4A7B7A643}" dt="2023-06-27T02:10:34.803" v="3449" actId="2696"/>
        <pc:sldMkLst>
          <pc:docMk/>
          <pc:sldMk cId="3756000060" sldId="1024"/>
        </pc:sldMkLst>
        <pc:spChg chg="mod">
          <ac:chgData name="rahulkumar08945@gmail.com" userId="eaa8108a85f67eff" providerId="LiveId" clId="{976B4AF6-5466-41E9-ADB9-06B4A7B7A643}" dt="2023-06-26T16:56:15.488" v="2740" actId="115"/>
          <ac:spMkLst>
            <pc:docMk/>
            <pc:sldMk cId="3756000060" sldId="1024"/>
            <ac:spMk id="2" creationId="{2001B397-9745-1AA1-8383-2DB1993029B2}"/>
          </ac:spMkLst>
        </pc:spChg>
      </pc:sldChg>
      <pc:sldChg chg="addSp delSp modSp new mod">
        <pc:chgData name="rahulkumar08945@gmail.com" userId="eaa8108a85f67eff" providerId="LiveId" clId="{976B4AF6-5466-41E9-ADB9-06B4A7B7A643}" dt="2023-06-25T17:26:32.950" v="1282" actId="20577"/>
        <pc:sldMkLst>
          <pc:docMk/>
          <pc:sldMk cId="96574431" sldId="1025"/>
        </pc:sldMkLst>
        <pc:spChg chg="mod">
          <ac:chgData name="rahulkumar08945@gmail.com" userId="eaa8108a85f67eff" providerId="LiveId" clId="{976B4AF6-5466-41E9-ADB9-06B4A7B7A643}" dt="2023-06-25T17:26:32.950" v="1282" actId="20577"/>
          <ac:spMkLst>
            <pc:docMk/>
            <pc:sldMk cId="96574431" sldId="1025"/>
            <ac:spMk id="3" creationId="{6D7796D0-6DEB-8E08-DE60-2496B598C2B0}"/>
          </ac:spMkLst>
        </pc:spChg>
        <pc:spChg chg="add del">
          <ac:chgData name="rahulkumar08945@gmail.com" userId="eaa8108a85f67eff" providerId="LiveId" clId="{976B4AF6-5466-41E9-ADB9-06B4A7B7A643}" dt="2023-06-25T17:25:01.367" v="1263" actId="22"/>
          <ac:spMkLst>
            <pc:docMk/>
            <pc:sldMk cId="96574431" sldId="1025"/>
            <ac:spMk id="6" creationId="{8238296B-F485-16EF-491C-D7AA3CB7C7BD}"/>
          </ac:spMkLst>
        </pc:spChg>
      </pc:sldChg>
      <pc:sldChg chg="modSp new mod">
        <pc:chgData name="rahulkumar08945@gmail.com" userId="eaa8108a85f67eff" providerId="LiveId" clId="{976B4AF6-5466-41E9-ADB9-06B4A7B7A643}" dt="2023-06-25T17:27:38.114" v="1290"/>
        <pc:sldMkLst>
          <pc:docMk/>
          <pc:sldMk cId="106734114" sldId="1026"/>
        </pc:sldMkLst>
        <pc:spChg chg="mod">
          <ac:chgData name="rahulkumar08945@gmail.com" userId="eaa8108a85f67eff" providerId="LiveId" clId="{976B4AF6-5466-41E9-ADB9-06B4A7B7A643}" dt="2023-06-25T17:27:38.114" v="1290"/>
          <ac:spMkLst>
            <pc:docMk/>
            <pc:sldMk cId="106734114" sldId="1026"/>
            <ac:spMk id="3" creationId="{18863504-0AC4-8EA7-53D6-2FB6D53B60B4}"/>
          </ac:spMkLst>
        </pc:spChg>
      </pc:sldChg>
      <pc:sldChg chg="add">
        <pc:chgData name="rahulkumar08945@gmail.com" userId="eaa8108a85f67eff" providerId="LiveId" clId="{976B4AF6-5466-41E9-ADB9-06B4A7B7A643}" dt="2023-06-25T17:39:21.445" v="1308"/>
        <pc:sldMkLst>
          <pc:docMk/>
          <pc:sldMk cId="3631272408" sldId="1027"/>
        </pc:sldMkLst>
      </pc:sldChg>
      <pc:sldChg chg="add">
        <pc:chgData name="rahulkumar08945@gmail.com" userId="eaa8108a85f67eff" providerId="LiveId" clId="{976B4AF6-5466-41E9-ADB9-06B4A7B7A643}" dt="2023-06-25T17:39:21.445" v="1308"/>
        <pc:sldMkLst>
          <pc:docMk/>
          <pc:sldMk cId="4223393917" sldId="1028"/>
        </pc:sldMkLst>
      </pc:sldChg>
      <pc:sldChg chg="add">
        <pc:chgData name="rahulkumar08945@gmail.com" userId="eaa8108a85f67eff" providerId="LiveId" clId="{976B4AF6-5466-41E9-ADB9-06B4A7B7A643}" dt="2023-06-25T17:39:21.445" v="1308"/>
        <pc:sldMkLst>
          <pc:docMk/>
          <pc:sldMk cId="2061985346" sldId="1029"/>
        </pc:sldMkLst>
      </pc:sldChg>
      <pc:sldChg chg="add">
        <pc:chgData name="rahulkumar08945@gmail.com" userId="eaa8108a85f67eff" providerId="LiveId" clId="{976B4AF6-5466-41E9-ADB9-06B4A7B7A643}" dt="2023-06-25T17:39:21.445" v="1308"/>
        <pc:sldMkLst>
          <pc:docMk/>
          <pc:sldMk cId="3268121014" sldId="1030"/>
        </pc:sldMkLst>
      </pc:sldChg>
      <pc:sldChg chg="add">
        <pc:chgData name="rahulkumar08945@gmail.com" userId="eaa8108a85f67eff" providerId="LiveId" clId="{976B4AF6-5466-41E9-ADB9-06B4A7B7A643}" dt="2023-06-25T17:39:21.445" v="1308"/>
        <pc:sldMkLst>
          <pc:docMk/>
          <pc:sldMk cId="2577596699" sldId="1031"/>
        </pc:sldMkLst>
      </pc:sldChg>
      <pc:sldChg chg="del">
        <pc:chgData name="rahulkumar08945@gmail.com" userId="eaa8108a85f67eff" providerId="LiveId" clId="{976B4AF6-5466-41E9-ADB9-06B4A7B7A643}" dt="2023-06-26T16:49:31.829" v="2728" actId="2696"/>
        <pc:sldMkLst>
          <pc:docMk/>
          <pc:sldMk cId="961005736" sldId="1032"/>
        </pc:sldMkLst>
      </pc:sldChg>
      <pc:sldChg chg="add">
        <pc:chgData name="rahulkumar08945@gmail.com" userId="eaa8108a85f67eff" providerId="LiveId" clId="{976B4AF6-5466-41E9-ADB9-06B4A7B7A643}" dt="2023-06-26T16:49:45.774" v="2729"/>
        <pc:sldMkLst>
          <pc:docMk/>
          <pc:sldMk cId="1705323783" sldId="1032"/>
        </pc:sldMkLst>
      </pc:sldChg>
      <pc:sldChg chg="modSp mod">
        <pc:chgData name="rahulkumar08945@gmail.com" userId="eaa8108a85f67eff" providerId="LiveId" clId="{976B4AF6-5466-41E9-ADB9-06B4A7B7A643}" dt="2023-06-26T13:52:29.814" v="2137" actId="207"/>
        <pc:sldMkLst>
          <pc:docMk/>
          <pc:sldMk cId="706088936" sldId="1033"/>
        </pc:sldMkLst>
        <pc:spChg chg="mod">
          <ac:chgData name="rahulkumar08945@gmail.com" userId="eaa8108a85f67eff" providerId="LiveId" clId="{976B4AF6-5466-41E9-ADB9-06B4A7B7A643}" dt="2023-06-26T13:50:53.856" v="2128" actId="115"/>
          <ac:spMkLst>
            <pc:docMk/>
            <pc:sldMk cId="706088936" sldId="1033"/>
            <ac:spMk id="2" creationId="{24A61870-A476-4186-2AF5-43AC3CBDE3DB}"/>
          </ac:spMkLst>
        </pc:spChg>
        <pc:spChg chg="mod">
          <ac:chgData name="rahulkumar08945@gmail.com" userId="eaa8108a85f67eff" providerId="LiveId" clId="{976B4AF6-5466-41E9-ADB9-06B4A7B7A643}" dt="2023-06-26T13:52:29.814" v="2137" actId="207"/>
          <ac:spMkLst>
            <pc:docMk/>
            <pc:sldMk cId="706088936" sldId="1033"/>
            <ac:spMk id="3" creationId="{460D9190-D372-3F57-9CED-8474FBD30A9A}"/>
          </ac:spMkLst>
        </pc:spChg>
      </pc:sldChg>
      <pc:sldChg chg="modSp del mod">
        <pc:chgData name="rahulkumar08945@gmail.com" userId="eaa8108a85f67eff" providerId="LiveId" clId="{976B4AF6-5466-41E9-ADB9-06B4A7B7A643}" dt="2023-06-26T13:07:01.224" v="1404" actId="2696"/>
        <pc:sldMkLst>
          <pc:docMk/>
          <pc:sldMk cId="1488589673" sldId="1034"/>
        </pc:sldMkLst>
        <pc:spChg chg="mod">
          <ac:chgData name="rahulkumar08945@gmail.com" userId="eaa8108a85f67eff" providerId="LiveId" clId="{976B4AF6-5466-41E9-ADB9-06B4A7B7A643}" dt="2023-06-26T13:05:49.141" v="1401" actId="113"/>
          <ac:spMkLst>
            <pc:docMk/>
            <pc:sldMk cId="1488589673" sldId="1034"/>
            <ac:spMk id="2" creationId="{CDB35128-641C-7C17-6481-C6D72B69447C}"/>
          </ac:spMkLst>
        </pc:spChg>
        <pc:spChg chg="mod">
          <ac:chgData name="rahulkumar08945@gmail.com" userId="eaa8108a85f67eff" providerId="LiveId" clId="{976B4AF6-5466-41E9-ADB9-06B4A7B7A643}" dt="2023-06-26T13:01:48.733" v="1352" actId="2711"/>
          <ac:spMkLst>
            <pc:docMk/>
            <pc:sldMk cId="1488589673" sldId="1034"/>
            <ac:spMk id="3" creationId="{75782A13-07E3-0387-3CC5-B3E8259C8B2E}"/>
          </ac:spMkLst>
        </pc:spChg>
      </pc:sldChg>
      <pc:sldChg chg="modSp add mod">
        <pc:chgData name="rahulkumar08945@gmail.com" userId="eaa8108a85f67eff" providerId="LiveId" clId="{976B4AF6-5466-41E9-ADB9-06B4A7B7A643}" dt="2023-06-26T13:53:05.361" v="2146" actId="1035"/>
        <pc:sldMkLst>
          <pc:docMk/>
          <pc:sldMk cId="2141715926" sldId="1034"/>
        </pc:sldMkLst>
        <pc:spChg chg="mod">
          <ac:chgData name="rahulkumar08945@gmail.com" userId="eaa8108a85f67eff" providerId="LiveId" clId="{976B4AF6-5466-41E9-ADB9-06B4A7B7A643}" dt="2023-06-26T13:52:57.747" v="2142" actId="1035"/>
          <ac:spMkLst>
            <pc:docMk/>
            <pc:sldMk cId="2141715926" sldId="1034"/>
            <ac:spMk id="2" creationId="{CDB35128-641C-7C17-6481-C6D72B69447C}"/>
          </ac:spMkLst>
        </pc:spChg>
        <pc:spChg chg="mod">
          <ac:chgData name="rahulkumar08945@gmail.com" userId="eaa8108a85f67eff" providerId="LiveId" clId="{976B4AF6-5466-41E9-ADB9-06B4A7B7A643}" dt="2023-06-26T13:53:05.361" v="2146" actId="1035"/>
          <ac:spMkLst>
            <pc:docMk/>
            <pc:sldMk cId="2141715926" sldId="1034"/>
            <ac:spMk id="3" creationId="{75782A13-07E3-0387-3CC5-B3E8259C8B2E}"/>
          </ac:spMkLst>
        </pc:spChg>
      </pc:sldChg>
      <pc:sldChg chg="modSp mod">
        <pc:chgData name="rahulkumar08945@gmail.com" userId="eaa8108a85f67eff" providerId="LiveId" clId="{976B4AF6-5466-41E9-ADB9-06B4A7B7A643}" dt="2023-06-26T13:54:50.779" v="2163" actId="20577"/>
        <pc:sldMkLst>
          <pc:docMk/>
          <pc:sldMk cId="2215167947" sldId="1035"/>
        </pc:sldMkLst>
        <pc:spChg chg="mod">
          <ac:chgData name="rahulkumar08945@gmail.com" userId="eaa8108a85f67eff" providerId="LiveId" clId="{976B4AF6-5466-41E9-ADB9-06B4A7B7A643}" dt="2023-06-26T13:11:58.826" v="1448" actId="115"/>
          <ac:spMkLst>
            <pc:docMk/>
            <pc:sldMk cId="2215167947" sldId="1035"/>
            <ac:spMk id="2" creationId="{DC69E85F-5549-AD51-27C5-D2DCE21684E7}"/>
          </ac:spMkLst>
        </pc:spChg>
        <pc:spChg chg="mod">
          <ac:chgData name="rahulkumar08945@gmail.com" userId="eaa8108a85f67eff" providerId="LiveId" clId="{976B4AF6-5466-41E9-ADB9-06B4A7B7A643}" dt="2023-06-26T13:54:50.779" v="2163" actId="20577"/>
          <ac:spMkLst>
            <pc:docMk/>
            <pc:sldMk cId="2215167947" sldId="1035"/>
            <ac:spMk id="3" creationId="{119DC207-B333-6FAA-594A-279CACA1BD4C}"/>
          </ac:spMkLst>
        </pc:spChg>
      </pc:sldChg>
      <pc:sldChg chg="addSp delSp modSp new mod">
        <pc:chgData name="rahulkumar08945@gmail.com" userId="eaa8108a85f67eff" providerId="LiveId" clId="{976B4AF6-5466-41E9-ADB9-06B4A7B7A643}" dt="2023-06-26T13:59:40.853" v="2187" actId="20577"/>
        <pc:sldMkLst>
          <pc:docMk/>
          <pc:sldMk cId="895146434" sldId="1036"/>
        </pc:sldMkLst>
        <pc:spChg chg="add del mod">
          <ac:chgData name="rahulkumar08945@gmail.com" userId="eaa8108a85f67eff" providerId="LiveId" clId="{976B4AF6-5466-41E9-ADB9-06B4A7B7A643}" dt="2023-06-26T13:59:36.395" v="2184" actId="20577"/>
          <ac:spMkLst>
            <pc:docMk/>
            <pc:sldMk cId="895146434" sldId="1036"/>
            <ac:spMk id="2" creationId="{BC9EE3EF-F367-0731-77D3-85AC02EC07D9}"/>
          </ac:spMkLst>
        </pc:spChg>
        <pc:spChg chg="add del mod">
          <ac:chgData name="rahulkumar08945@gmail.com" userId="eaa8108a85f67eff" providerId="LiveId" clId="{976B4AF6-5466-41E9-ADB9-06B4A7B7A643}" dt="2023-06-26T13:59:40.853" v="2187" actId="20577"/>
          <ac:spMkLst>
            <pc:docMk/>
            <pc:sldMk cId="895146434" sldId="1036"/>
            <ac:spMk id="3" creationId="{6C36355B-DFC3-A02D-3B0B-58363D7D828F}"/>
          </ac:spMkLst>
        </pc:spChg>
        <pc:spChg chg="add del mod">
          <ac:chgData name="rahulkumar08945@gmail.com" userId="eaa8108a85f67eff" providerId="LiveId" clId="{976B4AF6-5466-41E9-ADB9-06B4A7B7A643}" dt="2023-06-26T13:17:07.560" v="1504"/>
          <ac:spMkLst>
            <pc:docMk/>
            <pc:sldMk cId="895146434" sldId="1036"/>
            <ac:spMk id="6" creationId="{98E90D95-B8C0-8BB0-D4D6-50A9DA3919C8}"/>
          </ac:spMkLst>
        </pc:spChg>
        <pc:spChg chg="add del mod">
          <ac:chgData name="rahulkumar08945@gmail.com" userId="eaa8108a85f67eff" providerId="LiveId" clId="{976B4AF6-5466-41E9-ADB9-06B4A7B7A643}" dt="2023-06-26T13:22:37.040" v="1774"/>
          <ac:spMkLst>
            <pc:docMk/>
            <pc:sldMk cId="895146434" sldId="1036"/>
            <ac:spMk id="7" creationId="{DCD3C024-F406-4F37-44CC-0075279372E7}"/>
          </ac:spMkLst>
        </pc:spChg>
        <pc:spChg chg="add del">
          <ac:chgData name="rahulkumar08945@gmail.com" userId="eaa8108a85f67eff" providerId="LiveId" clId="{976B4AF6-5466-41E9-ADB9-06B4A7B7A643}" dt="2023-06-26T13:23:00.661" v="1782" actId="22"/>
          <ac:spMkLst>
            <pc:docMk/>
            <pc:sldMk cId="895146434" sldId="1036"/>
            <ac:spMk id="9" creationId="{B0CFBCBA-38AA-DB2F-3527-A8F4E740F1BB}"/>
          </ac:spMkLst>
        </pc:spChg>
        <pc:spChg chg="add del mod">
          <ac:chgData name="rahulkumar08945@gmail.com" userId="eaa8108a85f67eff" providerId="LiveId" clId="{976B4AF6-5466-41E9-ADB9-06B4A7B7A643}" dt="2023-06-26T13:25:44.258" v="1839" actId="478"/>
          <ac:spMkLst>
            <pc:docMk/>
            <pc:sldMk cId="895146434" sldId="1036"/>
            <ac:spMk id="11" creationId="{0CFAC5C4-D621-FFDB-D43C-BA2AB6427AEF}"/>
          </ac:spMkLst>
        </pc:spChg>
      </pc:sldChg>
      <pc:sldChg chg="addSp modSp new del mod">
        <pc:chgData name="rahulkumar08945@gmail.com" userId="eaa8108a85f67eff" providerId="LiveId" clId="{976B4AF6-5466-41E9-ADB9-06B4A7B7A643}" dt="2023-06-26T14:00:23.883" v="2189" actId="47"/>
        <pc:sldMkLst>
          <pc:docMk/>
          <pc:sldMk cId="3685998851" sldId="1037"/>
        </pc:sldMkLst>
        <pc:spChg chg="add mod">
          <ac:chgData name="rahulkumar08945@gmail.com" userId="eaa8108a85f67eff" providerId="LiveId" clId="{976B4AF6-5466-41E9-ADB9-06B4A7B7A643}" dt="2023-06-26T13:34:58.460" v="2014" actId="21"/>
          <ac:spMkLst>
            <pc:docMk/>
            <pc:sldMk cId="3685998851" sldId="1037"/>
            <ac:spMk id="6" creationId="{B76A3EE1-78FC-04A3-A734-E2B6549717EE}"/>
          </ac:spMkLst>
        </pc:spChg>
      </pc:sldChg>
      <pc:sldChg chg="modSp new del mod">
        <pc:chgData name="rahulkumar08945@gmail.com" userId="eaa8108a85f67eff" providerId="LiveId" clId="{976B4AF6-5466-41E9-ADB9-06B4A7B7A643}" dt="2023-06-26T13:30:31.130" v="1944" actId="47"/>
        <pc:sldMkLst>
          <pc:docMk/>
          <pc:sldMk cId="467018830" sldId="1038"/>
        </pc:sldMkLst>
        <pc:spChg chg="mod">
          <ac:chgData name="rahulkumar08945@gmail.com" userId="eaa8108a85f67eff" providerId="LiveId" clId="{976B4AF6-5466-41E9-ADB9-06B4A7B7A643}" dt="2023-06-26T13:19:05.815" v="1524" actId="404"/>
          <ac:spMkLst>
            <pc:docMk/>
            <pc:sldMk cId="467018830" sldId="1038"/>
            <ac:spMk id="2" creationId="{EB80E8EC-5693-2487-371B-EBD39C61816F}"/>
          </ac:spMkLst>
        </pc:spChg>
        <pc:spChg chg="mod">
          <ac:chgData name="rahulkumar08945@gmail.com" userId="eaa8108a85f67eff" providerId="LiveId" clId="{976B4AF6-5466-41E9-ADB9-06B4A7B7A643}" dt="2023-06-26T13:18:51.867" v="1519" actId="2711"/>
          <ac:spMkLst>
            <pc:docMk/>
            <pc:sldMk cId="467018830" sldId="1038"/>
            <ac:spMk id="3" creationId="{519A9356-F377-91E4-5450-C553CB3A9AFB}"/>
          </ac:spMkLst>
        </pc:spChg>
        <pc:spChg chg="mod">
          <ac:chgData name="rahulkumar08945@gmail.com" userId="eaa8108a85f67eff" providerId="LiveId" clId="{976B4AF6-5466-41E9-ADB9-06B4A7B7A643}" dt="2023-06-26T13:18:51.867" v="1519" actId="2711"/>
          <ac:spMkLst>
            <pc:docMk/>
            <pc:sldMk cId="467018830" sldId="1038"/>
            <ac:spMk id="4" creationId="{3C66EA57-41BC-727C-E2FA-72455F8A7E41}"/>
          </ac:spMkLst>
        </pc:spChg>
      </pc:sldChg>
      <pc:sldChg chg="addSp delSp modSp new mod">
        <pc:chgData name="rahulkumar08945@gmail.com" userId="eaa8108a85f67eff" providerId="LiveId" clId="{976B4AF6-5466-41E9-ADB9-06B4A7B7A643}" dt="2023-06-26T13:59:21.932" v="2181" actId="20577"/>
        <pc:sldMkLst>
          <pc:docMk/>
          <pc:sldMk cId="1091338243" sldId="1039"/>
        </pc:sldMkLst>
        <pc:spChg chg="del mod">
          <ac:chgData name="rahulkumar08945@gmail.com" userId="eaa8108a85f67eff" providerId="LiveId" clId="{976B4AF6-5466-41E9-ADB9-06B4A7B7A643}" dt="2023-06-26T13:31:10.265" v="1948" actId="21"/>
          <ac:spMkLst>
            <pc:docMk/>
            <pc:sldMk cId="1091338243" sldId="1039"/>
            <ac:spMk id="2" creationId="{CBAFD1B7-8267-2233-4BB5-C820F9DC4DA6}"/>
          </ac:spMkLst>
        </pc:spChg>
        <pc:spChg chg="mod">
          <ac:chgData name="rahulkumar08945@gmail.com" userId="eaa8108a85f67eff" providerId="LiveId" clId="{976B4AF6-5466-41E9-ADB9-06B4A7B7A643}" dt="2023-06-26T13:37:11.654" v="2041" actId="207"/>
          <ac:spMkLst>
            <pc:docMk/>
            <pc:sldMk cId="1091338243" sldId="1039"/>
            <ac:spMk id="3" creationId="{E6C9A399-9897-B566-6D1E-6F03BD6E9C91}"/>
          </ac:spMkLst>
        </pc:spChg>
        <pc:spChg chg="mod">
          <ac:chgData name="rahulkumar08945@gmail.com" userId="eaa8108a85f67eff" providerId="LiveId" clId="{976B4AF6-5466-41E9-ADB9-06B4A7B7A643}" dt="2023-06-26T13:37:00.382" v="2039" actId="12"/>
          <ac:spMkLst>
            <pc:docMk/>
            <pc:sldMk cId="1091338243" sldId="1039"/>
            <ac:spMk id="4" creationId="{5DA2415A-9602-BDA5-1717-40C8FADD5D70}"/>
          </ac:spMkLst>
        </pc:spChg>
        <pc:spChg chg="add del mod">
          <ac:chgData name="rahulkumar08945@gmail.com" userId="eaa8108a85f67eff" providerId="LiveId" clId="{976B4AF6-5466-41E9-ADB9-06B4A7B7A643}" dt="2023-06-26T13:31:15.717" v="1949" actId="21"/>
          <ac:spMkLst>
            <pc:docMk/>
            <pc:sldMk cId="1091338243" sldId="1039"/>
            <ac:spMk id="6" creationId="{64E1D2E8-F84F-FE3F-F4CD-F0433A9C86E4}"/>
          </ac:spMkLst>
        </pc:spChg>
        <pc:spChg chg="add mod">
          <ac:chgData name="rahulkumar08945@gmail.com" userId="eaa8108a85f67eff" providerId="LiveId" clId="{976B4AF6-5466-41E9-ADB9-06B4A7B7A643}" dt="2023-06-26T13:57:11.823" v="2173" actId="207"/>
          <ac:spMkLst>
            <pc:docMk/>
            <pc:sldMk cId="1091338243" sldId="1039"/>
            <ac:spMk id="8" creationId="{93C4CC22-2D68-1295-88CF-37CA71C2F60B}"/>
          </ac:spMkLst>
        </pc:spChg>
        <pc:spChg chg="add mod">
          <ac:chgData name="rahulkumar08945@gmail.com" userId="eaa8108a85f67eff" providerId="LiveId" clId="{976B4AF6-5466-41E9-ADB9-06B4A7B7A643}" dt="2023-06-26T13:59:21.932" v="2181" actId="20577"/>
          <ac:spMkLst>
            <pc:docMk/>
            <pc:sldMk cId="1091338243" sldId="1039"/>
            <ac:spMk id="10" creationId="{782539DE-2ADF-7515-B18B-DB0A3D5BB40B}"/>
          </ac:spMkLst>
        </pc:spChg>
      </pc:sldChg>
      <pc:sldChg chg="modSp new mod">
        <pc:chgData name="rahulkumar08945@gmail.com" userId="eaa8108a85f67eff" providerId="LiveId" clId="{976B4AF6-5466-41E9-ADB9-06B4A7B7A643}" dt="2023-06-26T15:54:42.982" v="2317" actId="20577"/>
        <pc:sldMkLst>
          <pc:docMk/>
          <pc:sldMk cId="1879698130" sldId="1040"/>
        </pc:sldMkLst>
        <pc:spChg chg="mod">
          <ac:chgData name="rahulkumar08945@gmail.com" userId="eaa8108a85f67eff" providerId="LiveId" clId="{976B4AF6-5466-41E9-ADB9-06B4A7B7A643}" dt="2023-06-26T15:39:55.582" v="2224" actId="27636"/>
          <ac:spMkLst>
            <pc:docMk/>
            <pc:sldMk cId="1879698130" sldId="1040"/>
            <ac:spMk id="2" creationId="{BDB77463-DFFB-3EE0-5747-3A278B23C2D7}"/>
          </ac:spMkLst>
        </pc:spChg>
        <pc:spChg chg="mod">
          <ac:chgData name="rahulkumar08945@gmail.com" userId="eaa8108a85f67eff" providerId="LiveId" clId="{976B4AF6-5466-41E9-ADB9-06B4A7B7A643}" dt="2023-06-26T15:54:42.982" v="2317" actId="20577"/>
          <ac:spMkLst>
            <pc:docMk/>
            <pc:sldMk cId="1879698130" sldId="1040"/>
            <ac:spMk id="3" creationId="{4F940A84-D0A1-0135-5057-ABCF350FFB6E}"/>
          </ac:spMkLst>
        </pc:spChg>
      </pc:sldChg>
      <pc:sldChg chg="modSp new del mod">
        <pc:chgData name="rahulkumar08945@gmail.com" userId="eaa8108a85f67eff" providerId="LiveId" clId="{976B4AF6-5466-41E9-ADB9-06B4A7B7A643}" dt="2023-06-26T14:00:18.500" v="2188" actId="47"/>
        <pc:sldMkLst>
          <pc:docMk/>
          <pc:sldMk cId="3248290921" sldId="1040"/>
        </pc:sldMkLst>
        <pc:spChg chg="mod">
          <ac:chgData name="rahulkumar08945@gmail.com" userId="eaa8108a85f67eff" providerId="LiveId" clId="{976B4AF6-5466-41E9-ADB9-06B4A7B7A643}" dt="2023-06-26T13:33:09.035" v="1966"/>
          <ac:spMkLst>
            <pc:docMk/>
            <pc:sldMk cId="3248290921" sldId="1040"/>
            <ac:spMk id="2" creationId="{50BD131A-F3A5-6F17-67C9-A7CC67F28452}"/>
          </ac:spMkLst>
        </pc:spChg>
      </pc:sldChg>
      <pc:sldChg chg="new del">
        <pc:chgData name="rahulkumar08945@gmail.com" userId="eaa8108a85f67eff" providerId="LiveId" clId="{976B4AF6-5466-41E9-ADB9-06B4A7B7A643}" dt="2023-06-26T13:41:40.175" v="2061" actId="47"/>
        <pc:sldMkLst>
          <pc:docMk/>
          <pc:sldMk cId="1079890520" sldId="1041"/>
        </pc:sldMkLst>
      </pc:sldChg>
      <pc:sldChg chg="modSp new mod">
        <pc:chgData name="rahulkumar08945@gmail.com" userId="eaa8108a85f67eff" providerId="LiveId" clId="{976B4AF6-5466-41E9-ADB9-06B4A7B7A643}" dt="2023-06-26T15:44:10.399" v="2248" actId="207"/>
        <pc:sldMkLst>
          <pc:docMk/>
          <pc:sldMk cId="2472537370" sldId="1041"/>
        </pc:sldMkLst>
        <pc:spChg chg="mod">
          <ac:chgData name="rahulkumar08945@gmail.com" userId="eaa8108a85f67eff" providerId="LiveId" clId="{976B4AF6-5466-41E9-ADB9-06B4A7B7A643}" dt="2023-06-26T15:40:33.680" v="2228"/>
          <ac:spMkLst>
            <pc:docMk/>
            <pc:sldMk cId="2472537370" sldId="1041"/>
            <ac:spMk id="2" creationId="{A22C9523-51A0-F786-826D-A0FB4223AA5D}"/>
          </ac:spMkLst>
        </pc:spChg>
        <pc:spChg chg="mod">
          <ac:chgData name="rahulkumar08945@gmail.com" userId="eaa8108a85f67eff" providerId="LiveId" clId="{976B4AF6-5466-41E9-ADB9-06B4A7B7A643}" dt="2023-06-26T15:44:10.399" v="2248" actId="207"/>
          <ac:spMkLst>
            <pc:docMk/>
            <pc:sldMk cId="2472537370" sldId="1041"/>
            <ac:spMk id="3" creationId="{DCB51D56-5766-434D-FDAB-95FB52FFB369}"/>
          </ac:spMkLst>
        </pc:spChg>
      </pc:sldChg>
      <pc:sldChg chg="modSp new mod">
        <pc:chgData name="rahulkumar08945@gmail.com" userId="eaa8108a85f67eff" providerId="LiveId" clId="{976B4AF6-5466-41E9-ADB9-06B4A7B7A643}" dt="2023-06-26T15:59:12.644" v="2370" actId="207"/>
        <pc:sldMkLst>
          <pc:docMk/>
          <pc:sldMk cId="1232839538" sldId="1042"/>
        </pc:sldMkLst>
        <pc:spChg chg="mod">
          <ac:chgData name="rahulkumar08945@gmail.com" userId="eaa8108a85f67eff" providerId="LiveId" clId="{976B4AF6-5466-41E9-ADB9-06B4A7B7A643}" dt="2023-06-26T15:59:12.644" v="2370" actId="207"/>
          <ac:spMkLst>
            <pc:docMk/>
            <pc:sldMk cId="1232839538" sldId="1042"/>
            <ac:spMk id="3" creationId="{1115C135-D7B7-661A-D0A2-8729EF8DAE8D}"/>
          </ac:spMkLst>
        </pc:spChg>
      </pc:sldChg>
      <pc:sldChg chg="modSp new mod">
        <pc:chgData name="rahulkumar08945@gmail.com" userId="eaa8108a85f67eff" providerId="LiveId" clId="{976B4AF6-5466-41E9-ADB9-06B4A7B7A643}" dt="2023-06-26T15:59:25.666" v="2372" actId="207"/>
        <pc:sldMkLst>
          <pc:docMk/>
          <pc:sldMk cId="4197283587" sldId="1043"/>
        </pc:sldMkLst>
        <pc:spChg chg="mod">
          <ac:chgData name="rahulkumar08945@gmail.com" userId="eaa8108a85f67eff" providerId="LiveId" clId="{976B4AF6-5466-41E9-ADB9-06B4A7B7A643}" dt="2023-06-26T15:59:25.666" v="2372" actId="207"/>
          <ac:spMkLst>
            <pc:docMk/>
            <pc:sldMk cId="4197283587" sldId="1043"/>
            <ac:spMk id="3" creationId="{85609574-0039-9A5B-F9D7-E30D8179109C}"/>
          </ac:spMkLst>
        </pc:spChg>
      </pc:sldChg>
      <pc:sldChg chg="modSp new mod">
        <pc:chgData name="rahulkumar08945@gmail.com" userId="eaa8108a85f67eff" providerId="LiveId" clId="{976B4AF6-5466-41E9-ADB9-06B4A7B7A643}" dt="2023-06-26T15:59:41.277" v="2374" actId="207"/>
        <pc:sldMkLst>
          <pc:docMk/>
          <pc:sldMk cId="1318053529" sldId="1044"/>
        </pc:sldMkLst>
        <pc:spChg chg="mod">
          <ac:chgData name="rahulkumar08945@gmail.com" userId="eaa8108a85f67eff" providerId="LiveId" clId="{976B4AF6-5466-41E9-ADB9-06B4A7B7A643}" dt="2023-06-26T15:59:41.277" v="2374" actId="207"/>
          <ac:spMkLst>
            <pc:docMk/>
            <pc:sldMk cId="1318053529" sldId="1044"/>
            <ac:spMk id="3" creationId="{14C05174-7987-3BF8-62E4-8467167825E2}"/>
          </ac:spMkLst>
        </pc:spChg>
      </pc:sldChg>
      <pc:sldChg chg="modSp new mod">
        <pc:chgData name="rahulkumar08945@gmail.com" userId="eaa8108a85f67eff" providerId="LiveId" clId="{976B4AF6-5466-41E9-ADB9-06B4A7B7A643}" dt="2023-06-26T15:49:42.984" v="2275"/>
        <pc:sldMkLst>
          <pc:docMk/>
          <pc:sldMk cId="3829339287" sldId="1045"/>
        </pc:sldMkLst>
        <pc:spChg chg="mod">
          <ac:chgData name="rahulkumar08945@gmail.com" userId="eaa8108a85f67eff" providerId="LiveId" clId="{976B4AF6-5466-41E9-ADB9-06B4A7B7A643}" dt="2023-06-26T15:49:42.984" v="2275"/>
          <ac:spMkLst>
            <pc:docMk/>
            <pc:sldMk cId="3829339287" sldId="1045"/>
            <ac:spMk id="3" creationId="{4F917754-BE5A-53B9-BC18-C95EA7BA0123}"/>
          </ac:spMkLst>
        </pc:spChg>
      </pc:sldChg>
      <pc:sldChg chg="modSp new mod">
        <pc:chgData name="rahulkumar08945@gmail.com" userId="eaa8108a85f67eff" providerId="LiveId" clId="{976B4AF6-5466-41E9-ADB9-06B4A7B7A643}" dt="2023-06-26T15:59:57.694" v="2376" actId="207"/>
        <pc:sldMkLst>
          <pc:docMk/>
          <pc:sldMk cId="1096110421" sldId="1046"/>
        </pc:sldMkLst>
        <pc:spChg chg="mod">
          <ac:chgData name="rahulkumar08945@gmail.com" userId="eaa8108a85f67eff" providerId="LiveId" clId="{976B4AF6-5466-41E9-ADB9-06B4A7B7A643}" dt="2023-06-26T15:59:57.694" v="2376" actId="207"/>
          <ac:spMkLst>
            <pc:docMk/>
            <pc:sldMk cId="1096110421" sldId="1046"/>
            <ac:spMk id="3" creationId="{B870F3F2-46D1-EE7F-134D-AC0FBDD031B2}"/>
          </ac:spMkLst>
        </pc:spChg>
      </pc:sldChg>
      <pc:sldChg chg="modSp new mod">
        <pc:chgData name="rahulkumar08945@gmail.com" userId="eaa8108a85f67eff" providerId="LiveId" clId="{976B4AF6-5466-41E9-ADB9-06B4A7B7A643}" dt="2023-06-26T16:00:11.420" v="2378" actId="207"/>
        <pc:sldMkLst>
          <pc:docMk/>
          <pc:sldMk cId="2320822363" sldId="1047"/>
        </pc:sldMkLst>
        <pc:spChg chg="mod">
          <ac:chgData name="rahulkumar08945@gmail.com" userId="eaa8108a85f67eff" providerId="LiveId" clId="{976B4AF6-5466-41E9-ADB9-06B4A7B7A643}" dt="2023-06-26T16:00:11.420" v="2378" actId="207"/>
          <ac:spMkLst>
            <pc:docMk/>
            <pc:sldMk cId="2320822363" sldId="1047"/>
            <ac:spMk id="3" creationId="{9E871781-2BBB-4754-5989-16E0C41BC22C}"/>
          </ac:spMkLst>
        </pc:spChg>
      </pc:sldChg>
      <pc:sldChg chg="modSp new mod">
        <pc:chgData name="rahulkumar08945@gmail.com" userId="eaa8108a85f67eff" providerId="LiveId" clId="{976B4AF6-5466-41E9-ADB9-06B4A7B7A643}" dt="2023-06-26T16:00:33.239" v="2381" actId="20577"/>
        <pc:sldMkLst>
          <pc:docMk/>
          <pc:sldMk cId="266888471" sldId="1048"/>
        </pc:sldMkLst>
        <pc:spChg chg="mod">
          <ac:chgData name="rahulkumar08945@gmail.com" userId="eaa8108a85f67eff" providerId="LiveId" clId="{976B4AF6-5466-41E9-ADB9-06B4A7B7A643}" dt="2023-06-26T16:00:33.239" v="2381" actId="20577"/>
          <ac:spMkLst>
            <pc:docMk/>
            <pc:sldMk cId="266888471" sldId="1048"/>
            <ac:spMk id="3" creationId="{389F49DD-3BBE-4E0B-EE30-38A6881BE23B}"/>
          </ac:spMkLst>
        </pc:spChg>
      </pc:sldChg>
      <pc:sldChg chg="addSp delSp modSp new mod">
        <pc:chgData name="rahulkumar08945@gmail.com" userId="eaa8108a85f67eff" providerId="LiveId" clId="{976B4AF6-5466-41E9-ADB9-06B4A7B7A643}" dt="2023-06-26T16:00:42.443" v="2382" actId="207"/>
        <pc:sldMkLst>
          <pc:docMk/>
          <pc:sldMk cId="66880685" sldId="1049"/>
        </pc:sldMkLst>
        <pc:spChg chg="mod">
          <ac:chgData name="rahulkumar08945@gmail.com" userId="eaa8108a85f67eff" providerId="LiveId" clId="{976B4AF6-5466-41E9-ADB9-06B4A7B7A643}" dt="2023-06-26T16:00:42.443" v="2382" actId="207"/>
          <ac:spMkLst>
            <pc:docMk/>
            <pc:sldMk cId="66880685" sldId="1049"/>
            <ac:spMk id="3" creationId="{F23C2EA0-37A3-B06D-8470-9B196F505892}"/>
          </ac:spMkLst>
        </pc:spChg>
        <pc:spChg chg="add del">
          <ac:chgData name="rahulkumar08945@gmail.com" userId="eaa8108a85f67eff" providerId="LiveId" clId="{976B4AF6-5466-41E9-ADB9-06B4A7B7A643}" dt="2023-06-26T15:52:17.309" v="2298" actId="22"/>
          <ac:spMkLst>
            <pc:docMk/>
            <pc:sldMk cId="66880685" sldId="1049"/>
            <ac:spMk id="6" creationId="{0F7C95F4-27E9-A54B-2B71-215C0C52B101}"/>
          </ac:spMkLst>
        </pc:spChg>
      </pc:sldChg>
      <pc:sldChg chg="modSp new mod">
        <pc:chgData name="rahulkumar08945@gmail.com" userId="eaa8108a85f67eff" providerId="LiveId" clId="{976B4AF6-5466-41E9-ADB9-06B4A7B7A643}" dt="2023-06-26T17:08:11.473" v="2907" actId="404"/>
        <pc:sldMkLst>
          <pc:docMk/>
          <pc:sldMk cId="3476577267" sldId="1050"/>
        </pc:sldMkLst>
        <pc:spChg chg="mod">
          <ac:chgData name="rahulkumar08945@gmail.com" userId="eaa8108a85f67eff" providerId="LiveId" clId="{976B4AF6-5466-41E9-ADB9-06B4A7B7A643}" dt="2023-06-26T17:08:11.473" v="2907" actId="404"/>
          <ac:spMkLst>
            <pc:docMk/>
            <pc:sldMk cId="3476577267" sldId="1050"/>
            <ac:spMk id="2" creationId="{0544CEC5-48A3-8024-82CB-2C3108448FA5}"/>
          </ac:spMkLst>
        </pc:spChg>
        <pc:spChg chg="mod">
          <ac:chgData name="rahulkumar08945@gmail.com" userId="eaa8108a85f67eff" providerId="LiveId" clId="{976B4AF6-5466-41E9-ADB9-06B4A7B7A643}" dt="2023-06-26T16:32:33.799" v="2534" actId="5793"/>
          <ac:spMkLst>
            <pc:docMk/>
            <pc:sldMk cId="3476577267" sldId="1050"/>
            <ac:spMk id="3" creationId="{DFEB0C9A-B1DB-FE35-C1BC-21167A6FF52F}"/>
          </ac:spMkLst>
        </pc:spChg>
        <pc:spChg chg="mod">
          <ac:chgData name="rahulkumar08945@gmail.com" userId="eaa8108a85f67eff" providerId="LiveId" clId="{976B4AF6-5466-41E9-ADB9-06B4A7B7A643}" dt="2023-06-26T16:32:02.990" v="2465" actId="2711"/>
          <ac:spMkLst>
            <pc:docMk/>
            <pc:sldMk cId="3476577267" sldId="1050"/>
            <ac:spMk id="4" creationId="{20FFDD80-1599-CA80-1D55-61E03F93DA03}"/>
          </ac:spMkLst>
        </pc:spChg>
      </pc:sldChg>
      <pc:sldChg chg="delSp modSp new mod">
        <pc:chgData name="rahulkumar08945@gmail.com" userId="eaa8108a85f67eff" providerId="LiveId" clId="{976B4AF6-5466-41E9-ADB9-06B4A7B7A643}" dt="2023-06-26T16:41:48.053" v="2698" actId="20577"/>
        <pc:sldMkLst>
          <pc:docMk/>
          <pc:sldMk cId="2917467395" sldId="1051"/>
        </pc:sldMkLst>
        <pc:spChg chg="del">
          <ac:chgData name="rahulkumar08945@gmail.com" userId="eaa8108a85f67eff" providerId="LiveId" clId="{976B4AF6-5466-41E9-ADB9-06B4A7B7A643}" dt="2023-06-26T16:31:22.697" v="2447" actId="21"/>
          <ac:spMkLst>
            <pc:docMk/>
            <pc:sldMk cId="2917467395" sldId="1051"/>
            <ac:spMk id="2" creationId="{99761DE1-DB10-59DE-37B4-2AF3479CD9FA}"/>
          </ac:spMkLst>
        </pc:spChg>
        <pc:spChg chg="mod">
          <ac:chgData name="rahulkumar08945@gmail.com" userId="eaa8108a85f67eff" providerId="LiveId" clId="{976B4AF6-5466-41E9-ADB9-06B4A7B7A643}" dt="2023-06-26T16:41:48.053" v="2698" actId="20577"/>
          <ac:spMkLst>
            <pc:docMk/>
            <pc:sldMk cId="2917467395" sldId="1051"/>
            <ac:spMk id="3" creationId="{38BE5EFE-94CA-E488-E1C8-3E2B949476B0}"/>
          </ac:spMkLst>
        </pc:spChg>
        <pc:spChg chg="mod">
          <ac:chgData name="rahulkumar08945@gmail.com" userId="eaa8108a85f67eff" providerId="LiveId" clId="{976B4AF6-5466-41E9-ADB9-06B4A7B7A643}" dt="2023-06-26T16:33:21.058" v="2539" actId="12"/>
          <ac:spMkLst>
            <pc:docMk/>
            <pc:sldMk cId="2917467395" sldId="1051"/>
            <ac:spMk id="4" creationId="{BD0CAE10-860B-703E-AD8A-86A28E3594F3}"/>
          </ac:spMkLst>
        </pc:spChg>
      </pc:sldChg>
      <pc:sldChg chg="modSp new mod">
        <pc:chgData name="rahulkumar08945@gmail.com" userId="eaa8108a85f67eff" providerId="LiveId" clId="{976B4AF6-5466-41E9-ADB9-06B4A7B7A643}" dt="2023-06-26T17:29:54.310" v="3365" actId="313"/>
        <pc:sldMkLst>
          <pc:docMk/>
          <pc:sldMk cId="3906807626" sldId="1052"/>
        </pc:sldMkLst>
        <pc:spChg chg="mod">
          <ac:chgData name="rahulkumar08945@gmail.com" userId="eaa8108a85f67eff" providerId="LiveId" clId="{976B4AF6-5466-41E9-ADB9-06B4A7B7A643}" dt="2023-06-26T17:07:56.268" v="2906" actId="255"/>
          <ac:spMkLst>
            <pc:docMk/>
            <pc:sldMk cId="3906807626" sldId="1052"/>
            <ac:spMk id="2" creationId="{C07A68DB-CAC9-6A35-8CB6-F4BA0A8D709B}"/>
          </ac:spMkLst>
        </pc:spChg>
        <pc:spChg chg="mod">
          <ac:chgData name="rahulkumar08945@gmail.com" userId="eaa8108a85f67eff" providerId="LiveId" clId="{976B4AF6-5466-41E9-ADB9-06B4A7B7A643}" dt="2023-06-26T17:29:54.310" v="3365" actId="313"/>
          <ac:spMkLst>
            <pc:docMk/>
            <pc:sldMk cId="3906807626" sldId="1052"/>
            <ac:spMk id="3" creationId="{D8979A8D-19BC-09D5-3878-3FD2D1B254E3}"/>
          </ac:spMkLst>
        </pc:spChg>
        <pc:spChg chg="mod">
          <ac:chgData name="rahulkumar08945@gmail.com" userId="eaa8108a85f67eff" providerId="LiveId" clId="{976B4AF6-5466-41E9-ADB9-06B4A7B7A643}" dt="2023-06-26T16:32:42.265" v="2535" actId="2711"/>
          <ac:spMkLst>
            <pc:docMk/>
            <pc:sldMk cId="3906807626" sldId="1052"/>
            <ac:spMk id="4" creationId="{50A6D7ED-1DD0-C755-6584-0A08523E1EF9}"/>
          </ac:spMkLst>
        </pc:spChg>
      </pc:sldChg>
      <pc:sldChg chg="addSp delSp modSp new del mod ord">
        <pc:chgData name="rahulkumar08945@gmail.com" userId="eaa8108a85f67eff" providerId="LiveId" clId="{976B4AF6-5466-41E9-ADB9-06B4A7B7A643}" dt="2023-06-26T17:26:25.298" v="3250" actId="47"/>
        <pc:sldMkLst>
          <pc:docMk/>
          <pc:sldMk cId="312655405" sldId="1053"/>
        </pc:sldMkLst>
        <pc:spChg chg="del">
          <ac:chgData name="rahulkumar08945@gmail.com" userId="eaa8108a85f67eff" providerId="LiveId" clId="{976B4AF6-5466-41E9-ADB9-06B4A7B7A643}" dt="2023-06-26T16:34:09.737" v="2548" actId="21"/>
          <ac:spMkLst>
            <pc:docMk/>
            <pc:sldMk cId="312655405" sldId="1053"/>
            <ac:spMk id="2" creationId="{CAD901DA-71A6-995B-08F8-1865398AC245}"/>
          </ac:spMkLst>
        </pc:spChg>
        <pc:spChg chg="mod">
          <ac:chgData name="rahulkumar08945@gmail.com" userId="eaa8108a85f67eff" providerId="LiveId" clId="{976B4AF6-5466-41E9-ADB9-06B4A7B7A643}" dt="2023-06-26T17:24:09.023" v="3211" actId="21"/>
          <ac:spMkLst>
            <pc:docMk/>
            <pc:sldMk cId="312655405" sldId="1053"/>
            <ac:spMk id="3" creationId="{3BFA12DC-4152-F750-6FCE-3FF97B0F9006}"/>
          </ac:spMkLst>
        </pc:spChg>
        <pc:spChg chg="mod">
          <ac:chgData name="rahulkumar08945@gmail.com" userId="eaa8108a85f67eff" providerId="LiveId" clId="{976B4AF6-5466-41E9-ADB9-06B4A7B7A643}" dt="2023-06-26T16:34:35.607" v="2567" actId="12"/>
          <ac:spMkLst>
            <pc:docMk/>
            <pc:sldMk cId="312655405" sldId="1053"/>
            <ac:spMk id="4" creationId="{E726B806-B5E1-0B56-4F66-79BDAB7B0057}"/>
          </ac:spMkLst>
        </pc:spChg>
        <pc:spChg chg="add del">
          <ac:chgData name="rahulkumar08945@gmail.com" userId="eaa8108a85f67eff" providerId="LiveId" clId="{976B4AF6-5466-41E9-ADB9-06B4A7B7A643}" dt="2023-06-26T16:16:54.825" v="2391" actId="22"/>
          <ac:spMkLst>
            <pc:docMk/>
            <pc:sldMk cId="312655405" sldId="1053"/>
            <ac:spMk id="6" creationId="{DA5A31A8-A62B-2A98-F32B-D89E3E4E5E10}"/>
          </ac:spMkLst>
        </pc:spChg>
        <pc:spChg chg="add del">
          <ac:chgData name="rahulkumar08945@gmail.com" userId="eaa8108a85f67eff" providerId="LiveId" clId="{976B4AF6-5466-41E9-ADB9-06B4A7B7A643}" dt="2023-06-26T17:18:18.995" v="3156" actId="22"/>
          <ac:spMkLst>
            <pc:docMk/>
            <pc:sldMk cId="312655405" sldId="1053"/>
            <ac:spMk id="8" creationId="{A911A88B-B4AA-62A9-6621-9FF89EA60EE1}"/>
          </ac:spMkLst>
        </pc:spChg>
      </pc:sldChg>
      <pc:sldChg chg="delSp modSp new mod">
        <pc:chgData name="rahulkumar08945@gmail.com" userId="eaa8108a85f67eff" providerId="LiveId" clId="{976B4AF6-5466-41E9-ADB9-06B4A7B7A643}" dt="2023-06-26T17:26:50.953" v="3253" actId="20577"/>
        <pc:sldMkLst>
          <pc:docMk/>
          <pc:sldMk cId="4003592286" sldId="1054"/>
        </pc:sldMkLst>
        <pc:spChg chg="del">
          <ac:chgData name="rahulkumar08945@gmail.com" userId="eaa8108a85f67eff" providerId="LiveId" clId="{976B4AF6-5466-41E9-ADB9-06B4A7B7A643}" dt="2023-06-26T16:35:32.431" v="2580" actId="21"/>
          <ac:spMkLst>
            <pc:docMk/>
            <pc:sldMk cId="4003592286" sldId="1054"/>
            <ac:spMk id="2" creationId="{0FAE4192-0DE3-67F2-A930-099FC9B6F9BB}"/>
          </ac:spMkLst>
        </pc:spChg>
        <pc:spChg chg="mod">
          <ac:chgData name="rahulkumar08945@gmail.com" userId="eaa8108a85f67eff" providerId="LiveId" clId="{976B4AF6-5466-41E9-ADB9-06B4A7B7A643}" dt="2023-06-26T17:26:50.953" v="3253" actId="20577"/>
          <ac:spMkLst>
            <pc:docMk/>
            <pc:sldMk cId="4003592286" sldId="1054"/>
            <ac:spMk id="3" creationId="{963851A7-FEA7-A880-87D1-D4706863501D}"/>
          </ac:spMkLst>
        </pc:spChg>
      </pc:sldChg>
      <pc:sldChg chg="delSp modSp new mod">
        <pc:chgData name="rahulkumar08945@gmail.com" userId="eaa8108a85f67eff" providerId="LiveId" clId="{976B4AF6-5466-41E9-ADB9-06B4A7B7A643}" dt="2023-06-26T17:27:04.956" v="3260" actId="20577"/>
        <pc:sldMkLst>
          <pc:docMk/>
          <pc:sldMk cId="1869676150" sldId="1055"/>
        </pc:sldMkLst>
        <pc:spChg chg="del">
          <ac:chgData name="rahulkumar08945@gmail.com" userId="eaa8108a85f67eff" providerId="LiveId" clId="{976B4AF6-5466-41E9-ADB9-06B4A7B7A643}" dt="2023-06-26T16:37:10.768" v="2613" actId="21"/>
          <ac:spMkLst>
            <pc:docMk/>
            <pc:sldMk cId="1869676150" sldId="1055"/>
            <ac:spMk id="2" creationId="{F82F252C-70B7-CA81-1CDA-54C6665B9899}"/>
          </ac:spMkLst>
        </pc:spChg>
        <pc:spChg chg="mod">
          <ac:chgData name="rahulkumar08945@gmail.com" userId="eaa8108a85f67eff" providerId="LiveId" clId="{976B4AF6-5466-41E9-ADB9-06B4A7B7A643}" dt="2023-06-26T17:27:04.956" v="3260" actId="20577"/>
          <ac:spMkLst>
            <pc:docMk/>
            <pc:sldMk cId="1869676150" sldId="1055"/>
            <ac:spMk id="3" creationId="{9779656C-3262-9DDF-9E36-2AA8C9BB4592}"/>
          </ac:spMkLst>
        </pc:spChg>
        <pc:spChg chg="mod">
          <ac:chgData name="rahulkumar08945@gmail.com" userId="eaa8108a85f67eff" providerId="LiveId" clId="{976B4AF6-5466-41E9-ADB9-06B4A7B7A643}" dt="2023-06-26T16:37:42.530" v="2631" actId="1035"/>
          <ac:spMkLst>
            <pc:docMk/>
            <pc:sldMk cId="1869676150" sldId="1055"/>
            <ac:spMk id="4" creationId="{ADC430F0-3AAC-39D5-4F43-EABC55C2135B}"/>
          </ac:spMkLst>
        </pc:spChg>
      </pc:sldChg>
      <pc:sldChg chg="addSp delSp modSp new mod">
        <pc:chgData name="rahulkumar08945@gmail.com" userId="eaa8108a85f67eff" providerId="LiveId" clId="{976B4AF6-5466-41E9-ADB9-06B4A7B7A643}" dt="2023-06-26T17:30:24.741" v="3374" actId="1035"/>
        <pc:sldMkLst>
          <pc:docMk/>
          <pc:sldMk cId="825533635" sldId="1056"/>
        </pc:sldMkLst>
        <pc:spChg chg="del mod">
          <ac:chgData name="rahulkumar08945@gmail.com" userId="eaa8108a85f67eff" providerId="LiveId" clId="{976B4AF6-5466-41E9-ADB9-06B4A7B7A643}" dt="2023-06-26T17:30:18.554" v="3367" actId="21"/>
          <ac:spMkLst>
            <pc:docMk/>
            <pc:sldMk cId="825533635" sldId="1056"/>
            <ac:spMk id="2" creationId="{84373CC6-23CA-9F28-5778-58C0BC1933F6}"/>
          </ac:spMkLst>
        </pc:spChg>
        <pc:spChg chg="mod">
          <ac:chgData name="rahulkumar08945@gmail.com" userId="eaa8108a85f67eff" providerId="LiveId" clId="{976B4AF6-5466-41E9-ADB9-06B4A7B7A643}" dt="2023-06-26T17:30:24.741" v="3374" actId="1035"/>
          <ac:spMkLst>
            <pc:docMk/>
            <pc:sldMk cId="825533635" sldId="1056"/>
            <ac:spMk id="3" creationId="{219ECBA8-5326-99BA-DA3F-EFE8A66899DE}"/>
          </ac:spMkLst>
        </pc:spChg>
        <pc:spChg chg="add del">
          <ac:chgData name="rahulkumar08945@gmail.com" userId="eaa8108a85f67eff" providerId="LiveId" clId="{976B4AF6-5466-41E9-ADB9-06B4A7B7A643}" dt="2023-06-26T17:17:54.154" v="3152" actId="22"/>
          <ac:spMkLst>
            <pc:docMk/>
            <pc:sldMk cId="825533635" sldId="1056"/>
            <ac:spMk id="6" creationId="{98C2A4AE-CAA8-D76B-78BF-FA9CC009E9FF}"/>
          </ac:spMkLst>
        </pc:spChg>
      </pc:sldChg>
      <pc:sldChg chg="new del">
        <pc:chgData name="rahulkumar08945@gmail.com" userId="eaa8108a85f67eff" providerId="LiveId" clId="{976B4AF6-5466-41E9-ADB9-06B4A7B7A643}" dt="2023-06-26T16:21:45.278" v="2435" actId="47"/>
        <pc:sldMkLst>
          <pc:docMk/>
          <pc:sldMk cId="2309253019" sldId="1056"/>
        </pc:sldMkLst>
      </pc:sldChg>
      <pc:sldChg chg="addSp delSp modSp new mod">
        <pc:chgData name="rahulkumar08945@gmail.com" userId="eaa8108a85f67eff" providerId="LiveId" clId="{976B4AF6-5466-41E9-ADB9-06B4A7B7A643}" dt="2023-06-26T17:25:52.445" v="3249" actId="20577"/>
        <pc:sldMkLst>
          <pc:docMk/>
          <pc:sldMk cId="2651604623" sldId="1057"/>
        </pc:sldMkLst>
        <pc:spChg chg="del">
          <ac:chgData name="rahulkumar08945@gmail.com" userId="eaa8108a85f67eff" providerId="LiveId" clId="{976B4AF6-5466-41E9-ADB9-06B4A7B7A643}" dt="2023-06-26T17:24:40.483" v="3216" actId="21"/>
          <ac:spMkLst>
            <pc:docMk/>
            <pc:sldMk cId="2651604623" sldId="1057"/>
            <ac:spMk id="2" creationId="{E48729BD-56D7-04A7-6F50-C2762154B87A}"/>
          </ac:spMkLst>
        </pc:spChg>
        <pc:spChg chg="mod">
          <ac:chgData name="rahulkumar08945@gmail.com" userId="eaa8108a85f67eff" providerId="LiveId" clId="{976B4AF6-5466-41E9-ADB9-06B4A7B7A643}" dt="2023-06-26T17:25:52.445" v="3249" actId="20577"/>
          <ac:spMkLst>
            <pc:docMk/>
            <pc:sldMk cId="2651604623" sldId="1057"/>
            <ac:spMk id="3" creationId="{BD1AE9F3-A055-556A-C383-DCF7CCB01B60}"/>
          </ac:spMkLst>
        </pc:spChg>
        <pc:spChg chg="add del">
          <ac:chgData name="rahulkumar08945@gmail.com" userId="eaa8108a85f67eff" providerId="LiveId" clId="{976B4AF6-5466-41E9-ADB9-06B4A7B7A643}" dt="2023-06-26T17:24:28.250" v="3214" actId="22"/>
          <ac:spMkLst>
            <pc:docMk/>
            <pc:sldMk cId="2651604623" sldId="1057"/>
            <ac:spMk id="6" creationId="{D2CFF18B-DE97-1129-D138-744B57027014}"/>
          </ac:spMkLst>
        </pc:spChg>
      </pc:sldChg>
      <pc:sldChg chg="modSp new mod">
        <pc:chgData name="rahulkumar08945@gmail.com" userId="eaa8108a85f67eff" providerId="LiveId" clId="{976B4AF6-5466-41E9-ADB9-06B4A7B7A643}" dt="2023-06-27T02:10:10.957" v="3448" actId="113"/>
        <pc:sldMkLst>
          <pc:docMk/>
          <pc:sldMk cId="2043651166" sldId="1058"/>
        </pc:sldMkLst>
        <pc:spChg chg="mod">
          <ac:chgData name="rahulkumar08945@gmail.com" userId="eaa8108a85f67eff" providerId="LiveId" clId="{976B4AF6-5466-41E9-ADB9-06B4A7B7A643}" dt="2023-06-27T02:01:22.608" v="3377" actId="27636"/>
          <ac:spMkLst>
            <pc:docMk/>
            <pc:sldMk cId="2043651166" sldId="1058"/>
            <ac:spMk id="2" creationId="{8B054588-67D6-7BB5-51C1-D8A6D52502DE}"/>
          </ac:spMkLst>
        </pc:spChg>
        <pc:spChg chg="mod">
          <ac:chgData name="rahulkumar08945@gmail.com" userId="eaa8108a85f67eff" providerId="LiveId" clId="{976B4AF6-5466-41E9-ADB9-06B4A7B7A643}" dt="2023-06-27T02:10:10.957" v="3448" actId="113"/>
          <ac:spMkLst>
            <pc:docMk/>
            <pc:sldMk cId="2043651166" sldId="1058"/>
            <ac:spMk id="3" creationId="{263381E3-3E5C-87DD-CE58-3BE1FB95EF1F}"/>
          </ac:spMkLst>
        </pc:spChg>
      </pc:sldChg>
    </pc:docChg>
  </pc:docChgLst>
  <pc:docChgLst>
    <pc:chgData name="Rahul Kumar" userId="eaa8108a85f67eff" providerId="LiveId" clId="{5AFEBD3C-9608-4861-A7C2-44ADA0CC3585}"/>
    <pc:docChg chg="undo custSel modSld">
      <pc:chgData name="Rahul Kumar" userId="eaa8108a85f67eff" providerId="LiveId" clId="{5AFEBD3C-9608-4861-A7C2-44ADA0CC3585}" dt="2024-07-16T04:53:46.052" v="653" actId="207"/>
      <pc:docMkLst>
        <pc:docMk/>
      </pc:docMkLst>
      <pc:sldChg chg="addSp delSp modSp mod">
        <pc:chgData name="Rahul Kumar" userId="eaa8108a85f67eff" providerId="LiveId" clId="{5AFEBD3C-9608-4861-A7C2-44ADA0CC3585}" dt="2024-07-16T04:37:53.786" v="549" actId="1037"/>
        <pc:sldMkLst>
          <pc:docMk/>
          <pc:sldMk cId="0" sldId="256"/>
        </pc:sldMkLst>
        <pc:spChg chg="mod">
          <ac:chgData name="Rahul Kumar" userId="eaa8108a85f67eff" providerId="LiveId" clId="{5AFEBD3C-9608-4861-A7C2-44ADA0CC3585}" dt="2024-07-16T04:37:06.650" v="484" actId="1035"/>
          <ac:spMkLst>
            <pc:docMk/>
            <pc:sldMk cId="0" sldId="256"/>
            <ac:spMk id="2" creationId="{8F494C7E-1148-6FBD-5A19-E29FA60E51F6}"/>
          </ac:spMkLst>
        </pc:spChg>
        <pc:spChg chg="mod">
          <ac:chgData name="Rahul Kumar" userId="eaa8108a85f67eff" providerId="LiveId" clId="{5AFEBD3C-9608-4861-A7C2-44ADA0CC3585}" dt="2024-07-16T04:16:14.057" v="1" actId="404"/>
          <ac:spMkLst>
            <pc:docMk/>
            <pc:sldMk cId="0" sldId="256"/>
            <ac:spMk id="6" creationId="{581CC655-124A-F845-63F4-003C75BF8110}"/>
          </ac:spMkLst>
        </pc:spChg>
        <pc:spChg chg="mod">
          <ac:chgData name="Rahul Kumar" userId="eaa8108a85f67eff" providerId="LiveId" clId="{5AFEBD3C-9608-4861-A7C2-44ADA0CC3585}" dt="2024-07-16T04:37:13.060" v="499" actId="1036"/>
          <ac:spMkLst>
            <pc:docMk/>
            <pc:sldMk cId="0" sldId="256"/>
            <ac:spMk id="9" creationId="{2C7018B3-BA7C-3397-47B4-7A2B7E50B4CC}"/>
          </ac:spMkLst>
        </pc:spChg>
        <pc:spChg chg="mod">
          <ac:chgData name="Rahul Kumar" userId="eaa8108a85f67eff" providerId="LiveId" clId="{5AFEBD3C-9608-4861-A7C2-44ADA0CC3585}" dt="2024-07-16T04:37:18.910" v="511" actId="1035"/>
          <ac:spMkLst>
            <pc:docMk/>
            <pc:sldMk cId="0" sldId="256"/>
            <ac:spMk id="10" creationId="{22D9F5CC-9DCC-8A61-5E1C-E28539097573}"/>
          </ac:spMkLst>
        </pc:spChg>
        <pc:spChg chg="mod">
          <ac:chgData name="Rahul Kumar" userId="eaa8108a85f67eff" providerId="LiveId" clId="{5AFEBD3C-9608-4861-A7C2-44ADA0CC3585}" dt="2024-07-16T04:37:53.786" v="549" actId="1037"/>
          <ac:spMkLst>
            <pc:docMk/>
            <pc:sldMk cId="0" sldId="256"/>
            <ac:spMk id="11" creationId="{1F85E682-B874-4790-6EAC-80BA10029669}"/>
          </ac:spMkLst>
        </pc:spChg>
        <pc:spChg chg="del mod">
          <ac:chgData name="Rahul Kumar" userId="eaa8108a85f67eff" providerId="LiveId" clId="{5AFEBD3C-9608-4861-A7C2-44ADA0CC3585}" dt="2024-07-16T04:17:26.047" v="234" actId="478"/>
          <ac:spMkLst>
            <pc:docMk/>
            <pc:sldMk cId="0" sldId="256"/>
            <ac:spMk id="16" creationId="{20863D78-1815-83C5-6AA1-973C8840FECC}"/>
          </ac:spMkLst>
        </pc:spChg>
        <pc:picChg chg="add mod">
          <ac:chgData name="Rahul Kumar" userId="eaa8108a85f67eff" providerId="LiveId" clId="{5AFEBD3C-9608-4861-A7C2-44ADA0CC3585}" dt="2024-07-16T04:37:47.221" v="544" actId="1038"/>
          <ac:picMkLst>
            <pc:docMk/>
            <pc:sldMk cId="0" sldId="256"/>
            <ac:picMk id="3" creationId="{D68B3F19-4E3B-EC18-6DA7-97BAF02D567C}"/>
          </ac:picMkLst>
        </pc:picChg>
        <pc:picChg chg="add mod">
          <ac:chgData name="Rahul Kumar" userId="eaa8108a85f67eff" providerId="LiveId" clId="{5AFEBD3C-9608-4861-A7C2-44ADA0CC3585}" dt="2024-07-16T04:35:37.746" v="471" actId="1038"/>
          <ac:picMkLst>
            <pc:docMk/>
            <pc:sldMk cId="0" sldId="256"/>
            <ac:picMk id="4" creationId="{F15D0385-9030-9815-787F-805CD76E9837}"/>
          </ac:picMkLst>
        </pc:picChg>
        <pc:picChg chg="add mod">
          <ac:chgData name="Rahul Kumar" userId="eaa8108a85f67eff" providerId="LiveId" clId="{5AFEBD3C-9608-4861-A7C2-44ADA0CC3585}" dt="2024-07-16T04:35:41.710" v="473" actId="1038"/>
          <ac:picMkLst>
            <pc:docMk/>
            <pc:sldMk cId="0" sldId="256"/>
            <ac:picMk id="5" creationId="{522A0C32-C6B4-1BB3-5BBB-042BAA3CB523}"/>
          </ac:picMkLst>
        </pc:picChg>
        <pc:picChg chg="add del mod">
          <ac:chgData name="Rahul Kumar" userId="eaa8108a85f67eff" providerId="LiveId" clId="{5AFEBD3C-9608-4861-A7C2-44ADA0CC3585}" dt="2024-07-16T04:22:19.301" v="244" actId="478"/>
          <ac:picMkLst>
            <pc:docMk/>
            <pc:sldMk cId="0" sldId="256"/>
            <ac:picMk id="1026" creationId="{242E2BD9-53F0-C14B-4749-86AA5DAA7E5F}"/>
          </ac:picMkLst>
        </pc:picChg>
      </pc:sldChg>
      <pc:sldChg chg="addSp modSp mod">
        <pc:chgData name="Rahul Kumar" userId="eaa8108a85f67eff" providerId="LiveId" clId="{5AFEBD3C-9608-4861-A7C2-44ADA0CC3585}" dt="2024-07-16T04:38:08.318" v="551" actId="14100"/>
        <pc:sldMkLst>
          <pc:docMk/>
          <pc:sldMk cId="0" sldId="257"/>
        </pc:sldMkLst>
        <pc:spChg chg="mod">
          <ac:chgData name="Rahul Kumar" userId="eaa8108a85f67eff" providerId="LiveId" clId="{5AFEBD3C-9608-4861-A7C2-44ADA0CC3585}" dt="2024-07-16T04:23:04.884" v="291" actId="20577"/>
          <ac:spMkLst>
            <pc:docMk/>
            <pc:sldMk cId="0" sldId="257"/>
            <ac:spMk id="3" creationId="{00000000-0000-0000-0000-000000000000}"/>
          </ac:spMkLst>
        </pc:spChg>
        <pc:spChg chg="mod">
          <ac:chgData name="Rahul Kumar" userId="eaa8108a85f67eff" providerId="LiveId" clId="{5AFEBD3C-9608-4861-A7C2-44ADA0CC3585}" dt="2024-07-16T04:22:56.187" v="287" actId="404"/>
          <ac:spMkLst>
            <pc:docMk/>
            <pc:sldMk cId="0" sldId="257"/>
            <ac:spMk id="5" creationId="{F38F28EA-9F11-8416-7C28-4C47EE85B383}"/>
          </ac:spMkLst>
        </pc:spChg>
        <pc:picChg chg="add mod">
          <ac:chgData name="Rahul Kumar" userId="eaa8108a85f67eff" providerId="LiveId" clId="{5AFEBD3C-9608-4861-A7C2-44ADA0CC3585}" dt="2024-07-16T04:38:02.342" v="550" actId="14100"/>
          <ac:picMkLst>
            <pc:docMk/>
            <pc:sldMk cId="0" sldId="257"/>
            <ac:picMk id="4" creationId="{D0353220-5AEC-7E63-4BA1-245FE623E863}"/>
          </ac:picMkLst>
        </pc:picChg>
        <pc:picChg chg="add mod">
          <ac:chgData name="Rahul Kumar" userId="eaa8108a85f67eff" providerId="LiveId" clId="{5AFEBD3C-9608-4861-A7C2-44ADA0CC3585}" dt="2024-07-16T04:38:08.318" v="551" actId="14100"/>
          <ac:picMkLst>
            <pc:docMk/>
            <pc:sldMk cId="0" sldId="257"/>
            <ac:picMk id="6" creationId="{5F12C282-BF13-CAD5-2C9E-27793BAD33F0}"/>
          </ac:picMkLst>
        </pc:picChg>
      </pc:sldChg>
      <pc:sldChg chg="addSp delSp modSp mod">
        <pc:chgData name="Rahul Kumar" userId="eaa8108a85f67eff" providerId="LiveId" clId="{5AFEBD3C-9608-4861-A7C2-44ADA0CC3585}" dt="2024-07-16T04:53:46.052" v="653" actId="207"/>
        <pc:sldMkLst>
          <pc:docMk/>
          <pc:sldMk cId="706088936" sldId="1033"/>
        </pc:sldMkLst>
        <pc:spChg chg="mod">
          <ac:chgData name="Rahul Kumar" userId="eaa8108a85f67eff" providerId="LiveId" clId="{5AFEBD3C-9608-4861-A7C2-44ADA0CC3585}" dt="2024-07-16T04:52:25.403" v="608" actId="20577"/>
          <ac:spMkLst>
            <pc:docMk/>
            <pc:sldMk cId="706088936" sldId="1033"/>
            <ac:spMk id="2" creationId="{24A61870-A476-4186-2AF5-43AC3CBDE3DB}"/>
          </ac:spMkLst>
        </pc:spChg>
        <pc:spChg chg="mod">
          <ac:chgData name="Rahul Kumar" userId="eaa8108a85f67eff" providerId="LiveId" clId="{5AFEBD3C-9608-4861-A7C2-44ADA0CC3585}" dt="2024-07-16T04:24:29.971" v="292" actId="14100"/>
          <ac:spMkLst>
            <pc:docMk/>
            <pc:sldMk cId="706088936" sldId="1033"/>
            <ac:spMk id="3" creationId="{460D9190-D372-3F57-9CED-8474FBD30A9A}"/>
          </ac:spMkLst>
        </pc:spChg>
        <pc:spChg chg="add del mod">
          <ac:chgData name="Rahul Kumar" userId="eaa8108a85f67eff" providerId="LiveId" clId="{5AFEBD3C-9608-4861-A7C2-44ADA0CC3585}" dt="2024-07-16T04:29:06.302" v="427" actId="11529"/>
          <ac:spMkLst>
            <pc:docMk/>
            <pc:sldMk cId="706088936" sldId="1033"/>
            <ac:spMk id="5" creationId="{FD110FA5-8FAB-F988-3F4D-EF275B981914}"/>
          </ac:spMkLst>
        </pc:spChg>
        <pc:spChg chg="add del">
          <ac:chgData name="Rahul Kumar" userId="eaa8108a85f67eff" providerId="LiveId" clId="{5AFEBD3C-9608-4861-A7C2-44ADA0CC3585}" dt="2024-07-16T04:29:25.663" v="429" actId="11529"/>
          <ac:spMkLst>
            <pc:docMk/>
            <pc:sldMk cId="706088936" sldId="1033"/>
            <ac:spMk id="6" creationId="{C20B81A7-6005-D7C9-472A-B42E857A4111}"/>
          </ac:spMkLst>
        </pc:spChg>
        <pc:spChg chg="add del mod">
          <ac:chgData name="Rahul Kumar" userId="eaa8108a85f67eff" providerId="LiveId" clId="{5AFEBD3C-9608-4861-A7C2-44ADA0CC3585}" dt="2024-07-16T04:33:01.349" v="443" actId="478"/>
          <ac:spMkLst>
            <pc:docMk/>
            <pc:sldMk cId="706088936" sldId="1033"/>
            <ac:spMk id="7" creationId="{9369A6E1-FFE9-29F0-F3BD-4A932A7B9990}"/>
          </ac:spMkLst>
        </pc:spChg>
        <pc:spChg chg="add del mod">
          <ac:chgData name="Rahul Kumar" userId="eaa8108a85f67eff" providerId="LiveId" clId="{5AFEBD3C-9608-4861-A7C2-44ADA0CC3585}" dt="2024-07-16T04:33:29.072" v="447" actId="11529"/>
          <ac:spMkLst>
            <pc:docMk/>
            <pc:sldMk cId="706088936" sldId="1033"/>
            <ac:spMk id="8" creationId="{5B179E76-6BEA-1BF2-F034-FF150705D73B}"/>
          </ac:spMkLst>
        </pc:spChg>
        <pc:spChg chg="add del mod">
          <ac:chgData name="Rahul Kumar" userId="eaa8108a85f67eff" providerId="LiveId" clId="{5AFEBD3C-9608-4861-A7C2-44ADA0CC3585}" dt="2024-07-16T04:34:23.635" v="451" actId="11529"/>
          <ac:spMkLst>
            <pc:docMk/>
            <pc:sldMk cId="706088936" sldId="1033"/>
            <ac:spMk id="9" creationId="{A406671E-D7BB-16D7-F1FA-3502EBE9C944}"/>
          </ac:spMkLst>
        </pc:spChg>
        <pc:spChg chg="add mod">
          <ac:chgData name="Rahul Kumar" userId="eaa8108a85f67eff" providerId="LiveId" clId="{5AFEBD3C-9608-4861-A7C2-44ADA0CC3585}" dt="2024-07-16T04:39:42.363" v="553"/>
          <ac:spMkLst>
            <pc:docMk/>
            <pc:sldMk cId="706088936" sldId="1033"/>
            <ac:spMk id="12" creationId="{120E777A-B827-844D-B5C7-309C234E5086}"/>
          </ac:spMkLst>
        </pc:spChg>
        <pc:spChg chg="add del mod">
          <ac:chgData name="Rahul Kumar" userId="eaa8108a85f67eff" providerId="LiveId" clId="{5AFEBD3C-9608-4861-A7C2-44ADA0CC3585}" dt="2024-07-16T04:49:51.241" v="589" actId="11529"/>
          <ac:spMkLst>
            <pc:docMk/>
            <pc:sldMk cId="706088936" sldId="1033"/>
            <ac:spMk id="13" creationId="{150B2E28-4A7B-9CDF-B93C-0E81FFA28E8B}"/>
          </ac:spMkLst>
        </pc:spChg>
        <pc:spChg chg="add mod">
          <ac:chgData name="Rahul Kumar" userId="eaa8108a85f67eff" providerId="LiveId" clId="{5AFEBD3C-9608-4861-A7C2-44ADA0CC3585}" dt="2024-07-16T04:53:46.052" v="653" actId="207"/>
          <ac:spMkLst>
            <pc:docMk/>
            <pc:sldMk cId="706088936" sldId="1033"/>
            <ac:spMk id="14" creationId="{D8DC1D13-475C-43A3-65AB-5BDE52363A55}"/>
          </ac:spMkLst>
        </pc:spChg>
        <pc:picChg chg="add mod">
          <ac:chgData name="Rahul Kumar" userId="eaa8108a85f67eff" providerId="LiveId" clId="{5AFEBD3C-9608-4861-A7C2-44ADA0CC3585}" dt="2024-07-16T04:26:19.908" v="413" actId="14100"/>
          <ac:picMkLst>
            <pc:docMk/>
            <pc:sldMk cId="706088936" sldId="1033"/>
            <ac:picMk id="2050" creationId="{BD1C4E0D-23C0-40C7-E39A-344372A9BBEB}"/>
          </ac:picMkLst>
        </pc:picChg>
        <pc:picChg chg="add mod">
          <ac:chgData name="Rahul Kumar" userId="eaa8108a85f67eff" providerId="LiveId" clId="{5AFEBD3C-9608-4861-A7C2-44ADA0CC3585}" dt="2024-07-16T04:27:46.616" v="414" actId="14100"/>
          <ac:picMkLst>
            <pc:docMk/>
            <pc:sldMk cId="706088936" sldId="1033"/>
            <ac:picMk id="2052" creationId="{8AB95D1E-C0A3-C480-BE48-65B52956F24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BBAA8F-6811-4081-BEBC-67527AD40E50}" type="datetimeFigureOut">
              <a:rPr lang="en-IN" smtClean="0"/>
              <a:t>20-12-2025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F438AB-9326-4649-B071-25A0F37C4B3E}" type="slidenum">
              <a:rPr lang="en-IN" smtClean="0"/>
              <a:t>‹#›</a:t>
            </a:fld>
            <a:endParaRPr lang="en-IN"/>
          </a:p>
        </p:txBody>
      </p:sp>
    </p:spTree>
    <p:extLst>
      <p:ext uri="{BB962C8B-B14F-4D97-AF65-F5344CB8AC3E}">
        <p14:creationId xmlns:p14="http://schemas.microsoft.com/office/powerpoint/2010/main" val="1024950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 name="Google Shape;9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56A7A14-A147-40E2-A127-AF4943252946}" type="datetime1">
              <a:rPr lang="en-US" smtClean="0"/>
              <a:t>12/20/2025</a:t>
            </a:fld>
            <a:endParaRPr lang="en-US"/>
          </a:p>
        </p:txBody>
      </p:sp>
      <p:sp>
        <p:nvSpPr>
          <p:cNvPr id="5" name="Footer Placeholder 4"/>
          <p:cNvSpPr>
            <a:spLocks noGrp="1"/>
          </p:cNvSpPr>
          <p:nvPr>
            <p:ph type="ftr" sz="quarter" idx="11"/>
          </p:nvPr>
        </p:nvSpPr>
        <p:spPr/>
        <p:txBody>
          <a:bodyPr/>
          <a:lstStyle/>
          <a:p>
            <a:r>
              <a:rPr lang="en-US"/>
              <a:t>2nd BN NDRF KOLKATA</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653B45-F353-4839-BB00-E7EE9AA0EA25}" type="datetime1">
              <a:rPr lang="en-US" smtClean="0"/>
              <a:t>12/20/2025</a:t>
            </a:fld>
            <a:endParaRPr lang="en-US"/>
          </a:p>
        </p:txBody>
      </p:sp>
      <p:sp>
        <p:nvSpPr>
          <p:cNvPr id="5" name="Footer Placeholder 4"/>
          <p:cNvSpPr>
            <a:spLocks noGrp="1"/>
          </p:cNvSpPr>
          <p:nvPr>
            <p:ph type="ftr" sz="quarter" idx="11"/>
          </p:nvPr>
        </p:nvSpPr>
        <p:spPr/>
        <p:txBody>
          <a:bodyPr/>
          <a:lstStyle/>
          <a:p>
            <a:r>
              <a:rPr lang="en-US"/>
              <a:t>2nd BN NDRF KOLKATA</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AA8AE6-6AB1-4F77-A311-50770C052A39}" type="datetime1">
              <a:rPr lang="en-US" smtClean="0"/>
              <a:t>12/20/2025</a:t>
            </a:fld>
            <a:endParaRPr lang="en-US"/>
          </a:p>
        </p:txBody>
      </p:sp>
      <p:sp>
        <p:nvSpPr>
          <p:cNvPr id="5" name="Footer Placeholder 4"/>
          <p:cNvSpPr>
            <a:spLocks noGrp="1"/>
          </p:cNvSpPr>
          <p:nvPr>
            <p:ph type="ftr" sz="quarter" idx="11"/>
          </p:nvPr>
        </p:nvSpPr>
        <p:spPr/>
        <p:txBody>
          <a:bodyPr/>
          <a:lstStyle/>
          <a:p>
            <a:r>
              <a:rPr lang="en-US"/>
              <a:t>2nd BN NDRF KOLKATA</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efault 01" type="tx">
  <p:cSld name="Default 01">
    <p:bg>
      <p:bgPr>
        <a:solidFill>
          <a:srgbClr val="FFFFFF"/>
        </a:solidFill>
        <a:effectLst/>
      </p:bgPr>
    </p:bg>
    <p:spTree>
      <p:nvGrpSpPr>
        <p:cNvPr id="1" name="Shape 15"/>
        <p:cNvGrpSpPr/>
        <p:nvPr/>
      </p:nvGrpSpPr>
      <p:grpSpPr>
        <a:xfrm>
          <a:off x="0" y="0"/>
          <a:ext cx="0" cy="0"/>
          <a:chOff x="0" y="0"/>
          <a:chExt cx="0" cy="0"/>
        </a:xfrm>
      </p:grpSpPr>
      <p:sp>
        <p:nvSpPr>
          <p:cNvPr id="16" name="Google Shape;16;p2"/>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200" b="0" i="0" u="none" strike="noStrike" cap="none">
                <a:solidFill>
                  <a:srgbClr val="535353"/>
                </a:solidFill>
                <a:latin typeface="Open Sans SemiBold"/>
                <a:ea typeface="Open Sans SemiBold"/>
                <a:cs typeface="Open Sans SemiBold"/>
                <a:sym typeface="Open Sans SemiBold"/>
              </a:rPr>
              <a:t>PEER | CSSR | INDIA</a:t>
            </a:r>
            <a:endParaRPr/>
          </a:p>
        </p:txBody>
      </p:sp>
      <p:sp>
        <p:nvSpPr>
          <p:cNvPr id="17" name="Google Shape;17;p2"/>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8" name="Google Shape;18;p2"/>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500" b="1">
                <a:solidFill>
                  <a:srgbClr val="535353"/>
                </a:solidFill>
                <a:latin typeface="Open Sans"/>
                <a:ea typeface="Open Sans"/>
                <a:cs typeface="Open Sans"/>
                <a:sym typeface="Open Sans"/>
              </a:rPr>
              <a:t>PPT 2 -</a:t>
            </a:r>
            <a:endParaRPr/>
          </a:p>
        </p:txBody>
      </p:sp>
      <p:sp>
        <p:nvSpPr>
          <p:cNvPr id="19" name="Google Shape;19;p2"/>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0" name="Google Shape;20;p2"/>
          <p:cNvSpPr txBox="1">
            <a:spLocks noGrp="1"/>
          </p:cNvSpPr>
          <p:nvPr>
            <p:ph type="sldNum" idx="12"/>
          </p:nvPr>
        </p:nvSpPr>
        <p:spPr>
          <a:xfrm>
            <a:off x="11384562" y="6406669"/>
            <a:ext cx="302110" cy="338635"/>
          </a:xfrm>
          <a:prstGeom prst="rect">
            <a:avLst/>
          </a:prstGeom>
          <a:noFill/>
          <a:ln>
            <a:noFill/>
          </a:ln>
        </p:spPr>
        <p:txBody>
          <a:bodyPr spcFirstLastPara="1" wrap="square" lIns="78275" tIns="78275" rIns="78275" bIns="78275" anchor="t" anchorCtr="0">
            <a:noAutofit/>
          </a:bodyPr>
          <a:lstStyle>
            <a:lvl1pPr marL="0" lvl="0" indent="0" algn="ctr">
              <a:spcBef>
                <a:spcPts val="0"/>
              </a:spcBef>
              <a:buNone/>
              <a:defRPr sz="1500" b="1">
                <a:solidFill>
                  <a:srgbClr val="535353"/>
                </a:solidFill>
                <a:latin typeface="Open Sans"/>
                <a:ea typeface="Open Sans"/>
                <a:cs typeface="Open Sans"/>
                <a:sym typeface="Open Sans"/>
              </a:defRPr>
            </a:lvl1pPr>
            <a:lvl2pPr marL="0" lvl="1" indent="0" algn="ctr">
              <a:spcBef>
                <a:spcPts val="0"/>
              </a:spcBef>
              <a:buNone/>
              <a:defRPr sz="1500" b="1">
                <a:solidFill>
                  <a:srgbClr val="535353"/>
                </a:solidFill>
                <a:latin typeface="Open Sans"/>
                <a:ea typeface="Open Sans"/>
                <a:cs typeface="Open Sans"/>
                <a:sym typeface="Open Sans"/>
              </a:defRPr>
            </a:lvl2pPr>
            <a:lvl3pPr marL="0" lvl="2" indent="0" algn="ctr">
              <a:spcBef>
                <a:spcPts val="0"/>
              </a:spcBef>
              <a:buNone/>
              <a:defRPr sz="1500" b="1">
                <a:solidFill>
                  <a:srgbClr val="535353"/>
                </a:solidFill>
                <a:latin typeface="Open Sans"/>
                <a:ea typeface="Open Sans"/>
                <a:cs typeface="Open Sans"/>
                <a:sym typeface="Open Sans"/>
              </a:defRPr>
            </a:lvl3pPr>
            <a:lvl4pPr marL="0" lvl="3" indent="0" algn="ctr">
              <a:spcBef>
                <a:spcPts val="0"/>
              </a:spcBef>
              <a:buNone/>
              <a:defRPr sz="1500" b="1">
                <a:solidFill>
                  <a:srgbClr val="535353"/>
                </a:solidFill>
                <a:latin typeface="Open Sans"/>
                <a:ea typeface="Open Sans"/>
                <a:cs typeface="Open Sans"/>
                <a:sym typeface="Open Sans"/>
              </a:defRPr>
            </a:lvl4pPr>
            <a:lvl5pPr marL="0" lvl="4" indent="0" algn="ctr">
              <a:spcBef>
                <a:spcPts val="0"/>
              </a:spcBef>
              <a:buNone/>
              <a:defRPr sz="1500" b="1">
                <a:solidFill>
                  <a:srgbClr val="535353"/>
                </a:solidFill>
                <a:latin typeface="Open Sans"/>
                <a:ea typeface="Open Sans"/>
                <a:cs typeface="Open Sans"/>
                <a:sym typeface="Open Sans"/>
              </a:defRPr>
            </a:lvl5pPr>
            <a:lvl6pPr marL="0" lvl="5" indent="0" algn="ctr">
              <a:spcBef>
                <a:spcPts val="0"/>
              </a:spcBef>
              <a:buNone/>
              <a:defRPr sz="1500" b="1">
                <a:solidFill>
                  <a:srgbClr val="535353"/>
                </a:solidFill>
                <a:latin typeface="Open Sans"/>
                <a:ea typeface="Open Sans"/>
                <a:cs typeface="Open Sans"/>
                <a:sym typeface="Open Sans"/>
              </a:defRPr>
            </a:lvl6pPr>
            <a:lvl7pPr marL="0" lvl="6" indent="0" algn="ctr">
              <a:spcBef>
                <a:spcPts val="0"/>
              </a:spcBef>
              <a:buNone/>
              <a:defRPr sz="1500" b="1">
                <a:solidFill>
                  <a:srgbClr val="535353"/>
                </a:solidFill>
                <a:latin typeface="Open Sans"/>
                <a:ea typeface="Open Sans"/>
                <a:cs typeface="Open Sans"/>
                <a:sym typeface="Open Sans"/>
              </a:defRPr>
            </a:lvl7pPr>
            <a:lvl8pPr marL="0" lvl="7" indent="0" algn="ctr">
              <a:spcBef>
                <a:spcPts val="0"/>
              </a:spcBef>
              <a:buNone/>
              <a:defRPr sz="1500" b="1">
                <a:solidFill>
                  <a:srgbClr val="535353"/>
                </a:solidFill>
                <a:latin typeface="Open Sans"/>
                <a:ea typeface="Open Sans"/>
                <a:cs typeface="Open Sans"/>
                <a:sym typeface="Open Sans"/>
              </a:defRPr>
            </a:lvl8pPr>
            <a:lvl9pPr marL="0" lvl="8" indent="0" algn="ctr">
              <a:spcBef>
                <a:spcPts val="0"/>
              </a:spcBef>
              <a:buNone/>
              <a:defRPr sz="1500" b="1">
                <a:solidFill>
                  <a:srgbClr val="535353"/>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US"/>
              <a:t>‹#›</a:t>
            </a:fld>
            <a:endParaRPr i="0" u="none" strike="noStrike" cap="none"/>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1410" y="283029"/>
            <a:ext cx="1525361" cy="1039760"/>
          </a:xfrm>
          <a:prstGeom prst="rect">
            <a:avLst/>
          </a:prstGeom>
        </p:spPr>
      </p:pic>
    </p:spTree>
    <p:extLst>
      <p:ext uri="{BB962C8B-B14F-4D97-AF65-F5344CB8AC3E}">
        <p14:creationId xmlns:p14="http://schemas.microsoft.com/office/powerpoint/2010/main" val="3717903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505069-8F91-4B48-A787-8F627E0AB20E}" type="datetime1">
              <a:rPr lang="en-US" smtClean="0"/>
              <a:t>12/20/2025</a:t>
            </a:fld>
            <a:endParaRPr lang="en-US"/>
          </a:p>
        </p:txBody>
      </p:sp>
      <p:sp>
        <p:nvSpPr>
          <p:cNvPr id="5" name="Footer Placeholder 4"/>
          <p:cNvSpPr>
            <a:spLocks noGrp="1"/>
          </p:cNvSpPr>
          <p:nvPr>
            <p:ph type="ftr" sz="quarter" idx="11"/>
          </p:nvPr>
        </p:nvSpPr>
        <p:spPr/>
        <p:txBody>
          <a:bodyPr/>
          <a:lstStyle/>
          <a:p>
            <a:r>
              <a:rPr lang="en-US"/>
              <a:t>2nd BN NDRF KOLKATA</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6E30A5-5E04-4BA8-B6AA-4D82940FC359}" type="datetime1">
              <a:rPr lang="en-US" smtClean="0"/>
              <a:t>12/20/2025</a:t>
            </a:fld>
            <a:endParaRPr lang="en-US"/>
          </a:p>
        </p:txBody>
      </p:sp>
      <p:sp>
        <p:nvSpPr>
          <p:cNvPr id="5" name="Footer Placeholder 4"/>
          <p:cNvSpPr>
            <a:spLocks noGrp="1"/>
          </p:cNvSpPr>
          <p:nvPr>
            <p:ph type="ftr" sz="quarter" idx="11"/>
          </p:nvPr>
        </p:nvSpPr>
        <p:spPr/>
        <p:txBody>
          <a:bodyPr/>
          <a:lstStyle/>
          <a:p>
            <a:r>
              <a:rPr lang="en-US"/>
              <a:t>2nd BN NDRF KOLKATA</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E09D2FD-3875-43B8-B767-4CFDD5FA9892}" type="datetime1">
              <a:rPr lang="en-US" smtClean="0"/>
              <a:t>12/20/2025</a:t>
            </a:fld>
            <a:endParaRPr lang="en-US"/>
          </a:p>
        </p:txBody>
      </p:sp>
      <p:sp>
        <p:nvSpPr>
          <p:cNvPr id="6" name="Footer Placeholder 5"/>
          <p:cNvSpPr>
            <a:spLocks noGrp="1"/>
          </p:cNvSpPr>
          <p:nvPr>
            <p:ph type="ftr" sz="quarter" idx="11"/>
          </p:nvPr>
        </p:nvSpPr>
        <p:spPr/>
        <p:txBody>
          <a:bodyPr/>
          <a:lstStyle/>
          <a:p>
            <a:r>
              <a:rPr lang="en-US"/>
              <a:t>2nd BN NDRF KOLKATA</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B7DD225-10DA-45BD-A50A-E3B455547BA6}" type="datetime1">
              <a:rPr lang="en-US" smtClean="0"/>
              <a:t>12/20/2025</a:t>
            </a:fld>
            <a:endParaRPr lang="en-US"/>
          </a:p>
        </p:txBody>
      </p:sp>
      <p:sp>
        <p:nvSpPr>
          <p:cNvPr id="8" name="Footer Placeholder 7"/>
          <p:cNvSpPr>
            <a:spLocks noGrp="1"/>
          </p:cNvSpPr>
          <p:nvPr>
            <p:ph type="ftr" sz="quarter" idx="11"/>
          </p:nvPr>
        </p:nvSpPr>
        <p:spPr/>
        <p:txBody>
          <a:bodyPr/>
          <a:lstStyle/>
          <a:p>
            <a:r>
              <a:rPr lang="en-US"/>
              <a:t>2nd BN NDRF KOLKATA</a:t>
            </a: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EEC0681-032E-483E-B992-86DFEDF3043E}" type="datetime1">
              <a:rPr lang="en-US" smtClean="0"/>
              <a:t>12/20/2025</a:t>
            </a:fld>
            <a:endParaRPr lang="en-US"/>
          </a:p>
        </p:txBody>
      </p:sp>
      <p:sp>
        <p:nvSpPr>
          <p:cNvPr id="4" name="Footer Placeholder 3"/>
          <p:cNvSpPr>
            <a:spLocks noGrp="1"/>
          </p:cNvSpPr>
          <p:nvPr>
            <p:ph type="ftr" sz="quarter" idx="11"/>
          </p:nvPr>
        </p:nvSpPr>
        <p:spPr/>
        <p:txBody>
          <a:bodyPr/>
          <a:lstStyle/>
          <a:p>
            <a:r>
              <a:rPr lang="en-US"/>
              <a:t>2nd BN NDRF KOLKATA</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7DF473-8342-45E8-A77C-7CEEE730B19F}" type="datetime1">
              <a:rPr lang="en-US" smtClean="0"/>
              <a:t>12/20/2025</a:t>
            </a:fld>
            <a:endParaRPr lang="en-US"/>
          </a:p>
        </p:txBody>
      </p:sp>
      <p:sp>
        <p:nvSpPr>
          <p:cNvPr id="3" name="Footer Placeholder 2"/>
          <p:cNvSpPr>
            <a:spLocks noGrp="1"/>
          </p:cNvSpPr>
          <p:nvPr>
            <p:ph type="ftr" sz="quarter" idx="11"/>
          </p:nvPr>
        </p:nvSpPr>
        <p:spPr/>
        <p:txBody>
          <a:bodyPr/>
          <a:lstStyle/>
          <a:p>
            <a:r>
              <a:rPr lang="en-US"/>
              <a:t>2nd BN NDRF KOLKATA</a:t>
            </a: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F1A0B3E-9F52-4157-977E-7213FC3D9FF3}" type="datetime1">
              <a:rPr lang="en-US" smtClean="0"/>
              <a:t>12/20/2025</a:t>
            </a:fld>
            <a:endParaRPr lang="en-US"/>
          </a:p>
        </p:txBody>
      </p:sp>
      <p:sp>
        <p:nvSpPr>
          <p:cNvPr id="6" name="Footer Placeholder 5"/>
          <p:cNvSpPr>
            <a:spLocks noGrp="1"/>
          </p:cNvSpPr>
          <p:nvPr>
            <p:ph type="ftr" sz="quarter" idx="11"/>
          </p:nvPr>
        </p:nvSpPr>
        <p:spPr/>
        <p:txBody>
          <a:bodyPr/>
          <a:lstStyle/>
          <a:p>
            <a:r>
              <a:rPr lang="en-US"/>
              <a:t>2nd BN NDRF KOLKATA</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A23C33D-ABD0-4E27-8751-75432ECBA466}" type="datetime1">
              <a:rPr lang="en-US" smtClean="0"/>
              <a:t>12/20/2025</a:t>
            </a:fld>
            <a:endParaRPr lang="en-US"/>
          </a:p>
        </p:txBody>
      </p:sp>
      <p:sp>
        <p:nvSpPr>
          <p:cNvPr id="6" name="Footer Placeholder 5"/>
          <p:cNvSpPr>
            <a:spLocks noGrp="1"/>
          </p:cNvSpPr>
          <p:nvPr>
            <p:ph type="ftr" sz="quarter" idx="11"/>
          </p:nvPr>
        </p:nvSpPr>
        <p:spPr/>
        <p:txBody>
          <a:bodyPr/>
          <a:lstStyle/>
          <a:p>
            <a:r>
              <a:rPr lang="en-US"/>
              <a:t>2nd BN NDRF KOLKATA</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A944DF-B1D3-4E3C-A0B2-09BB7F19AF56}" type="datetime1">
              <a:rPr lang="en-US" smtClean="0"/>
              <a:t>12/20/2025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2nd BN NDRF KOLKATA</a:t>
            </a: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
        <p:nvSpPr>
          <p:cNvPr id="7" name="Slide Number Placeholder 5">
            <a:extLst>
              <a:ext uri="{FF2B5EF4-FFF2-40B4-BE49-F238E27FC236}">
                <a16:creationId xmlns:a16="http://schemas.microsoft.com/office/drawing/2014/main" id="{C10CC15F-E62A-7D9F-35AE-245BEBCF69CA}"/>
              </a:ext>
            </a:extLst>
          </p:cNvPr>
          <p:cNvSpPr txBox="1">
            <a:spLocks/>
          </p:cNvSpPr>
          <p:nvPr userDrawn="1"/>
        </p:nvSpPr>
        <p:spPr>
          <a:xfrm>
            <a:off x="8737600" y="6356351"/>
            <a:ext cx="2844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accent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mtClean="0"/>
              <a:pPr/>
              <a:t>‹#›</a:t>
            </a:fld>
            <a:endParaRPr lang="en-US" dirty="0"/>
          </a:p>
        </p:txBody>
      </p:sp>
      <p:pic>
        <p:nvPicPr>
          <p:cNvPr id="9" name="Picture 8" descr="A logo with text on it&#10;&#10;AI-generated content may be incorrect.">
            <a:extLst>
              <a:ext uri="{FF2B5EF4-FFF2-40B4-BE49-F238E27FC236}">
                <a16:creationId xmlns:a16="http://schemas.microsoft.com/office/drawing/2014/main" id="{6E93C06A-9887-FA76-B413-57EDEC36FAF8}"/>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104362" y="107964"/>
            <a:ext cx="1243239" cy="1031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PEER | MFR | INDIA">
            <a:extLst>
              <a:ext uri="{FF2B5EF4-FFF2-40B4-BE49-F238E27FC236}">
                <a16:creationId xmlns:a16="http://schemas.microsoft.com/office/drawing/2014/main" id="{A40D8917-64B1-49D0-C029-780F3F966565}"/>
              </a:ext>
            </a:extLst>
          </p:cNvPr>
          <p:cNvSpPr txBox="1"/>
          <p:nvPr userDrawn="1"/>
        </p:nvSpPr>
        <p:spPr>
          <a:xfrm>
            <a:off x="152400" y="6308725"/>
            <a:ext cx="2514600" cy="3427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a:spAutoFit/>
          </a:bodyPr>
          <a:lstStyle>
            <a:lvl1pPr algn="ctr" defTabSz="2438400">
              <a:spcBef>
                <a:spcPts val="600"/>
              </a:spcBef>
              <a:defRPr sz="2400" spc="120">
                <a:solidFill>
                  <a:srgbClr val="535353"/>
                </a:solidFill>
                <a:latin typeface="Open Sans Semibold"/>
                <a:ea typeface="Open Sans Semibold"/>
                <a:cs typeface="Open Sans Semibold"/>
                <a:sym typeface="Open Sans Semibold"/>
              </a:defRPr>
            </a:lvl1pPr>
          </a:lstStyle>
          <a:p>
            <a:r>
              <a:rPr lang="en-US" sz="1200" b="1" dirty="0">
                <a:solidFill>
                  <a:schemeClr val="accent2">
                    <a:lumMod val="75000"/>
                  </a:schemeClr>
                </a:solidFill>
                <a:latin typeface="+mj-lt"/>
              </a:rPr>
              <a:t>NDRF | </a:t>
            </a:r>
            <a:r>
              <a:rPr lang="en-IN" sz="1200" b="1" dirty="0">
                <a:solidFill>
                  <a:schemeClr val="accent2">
                    <a:lumMod val="75000"/>
                  </a:schemeClr>
                </a:solidFill>
                <a:latin typeface="+mj-lt"/>
              </a:rPr>
              <a:t>CBRN</a:t>
            </a:r>
            <a:r>
              <a:rPr sz="1200" b="1" dirty="0">
                <a:solidFill>
                  <a:schemeClr val="accent2">
                    <a:lumMod val="75000"/>
                  </a:schemeClr>
                </a:solidFill>
                <a:latin typeface="+mj-lt"/>
              </a:rPr>
              <a:t> | INDIA</a:t>
            </a:r>
          </a:p>
        </p:txBody>
      </p:sp>
      <p:sp>
        <p:nvSpPr>
          <p:cNvPr id="11" name="PPT 2 -">
            <a:extLst>
              <a:ext uri="{FF2B5EF4-FFF2-40B4-BE49-F238E27FC236}">
                <a16:creationId xmlns:a16="http://schemas.microsoft.com/office/drawing/2014/main" id="{2F9A903F-FD8D-3CDC-43B8-C5603E933328}"/>
              </a:ext>
            </a:extLst>
          </p:cNvPr>
          <p:cNvSpPr txBox="1"/>
          <p:nvPr userDrawn="1"/>
        </p:nvSpPr>
        <p:spPr>
          <a:xfrm>
            <a:off x="10638045" y="6367532"/>
            <a:ext cx="529992" cy="3427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78283" tIns="78283" rIns="78283" bIns="78283">
            <a:spAutoFit/>
          </a:bodyPr>
          <a:lstStyle>
            <a:lvl1pPr algn="ctr" defTabSz="2438400">
              <a:spcBef>
                <a:spcPts val="600"/>
              </a:spcBef>
              <a:defRPr sz="3000" b="1">
                <a:solidFill>
                  <a:srgbClr val="535353"/>
                </a:solidFill>
                <a:latin typeface="Open Sans"/>
                <a:ea typeface="Open Sans"/>
                <a:cs typeface="Open Sans"/>
                <a:sym typeface="Open Sans"/>
              </a:defRPr>
            </a:lvl1pPr>
          </a:lstStyle>
          <a:p>
            <a:pPr>
              <a:defRPr b="0"/>
            </a:pPr>
            <a:r>
              <a:rPr sz="1200" b="1" dirty="0">
                <a:solidFill>
                  <a:schemeClr val="accent2">
                    <a:lumMod val="75000"/>
                  </a:schemeClr>
                </a:solidFill>
              </a:rPr>
              <a:t>PPT -</a:t>
            </a:r>
          </a:p>
        </p:txBody>
      </p:sp>
      <p:pic>
        <p:nvPicPr>
          <p:cNvPr id="12" name="Picture 11" descr="A logo with a symbol and text&#10;&#10;AI-generated content may be incorrect.">
            <a:extLst>
              <a:ext uri="{FF2B5EF4-FFF2-40B4-BE49-F238E27FC236}">
                <a16:creationId xmlns:a16="http://schemas.microsoft.com/office/drawing/2014/main" id="{BD2841D9-8696-8E1C-2ECB-6C5A9C64C5D6}"/>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1168037" y="107964"/>
            <a:ext cx="796138" cy="850682"/>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7.jpeg"/><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pic>
        <p:nvPicPr>
          <p:cNvPr id="94" name="Google Shape;94;p14" descr="closeup-firefighter-holding-his-helmet-walking-towards-fire-truck.jpg"/>
          <p:cNvPicPr preferRelativeResize="0"/>
          <p:nvPr/>
        </p:nvPicPr>
        <p:blipFill rotWithShape="1">
          <a:blip r:embed="rId3">
            <a:alphaModFix/>
          </a:blip>
          <a:srcRect t="13432" b="1559"/>
          <a:stretch/>
        </p:blipFill>
        <p:spPr>
          <a:xfrm>
            <a:off x="-12700" y="-32004"/>
            <a:ext cx="12217400" cy="6922008"/>
          </a:xfrm>
          <a:prstGeom prst="rect">
            <a:avLst/>
          </a:prstGeom>
          <a:noFill/>
          <a:ln>
            <a:noFill/>
          </a:ln>
        </p:spPr>
      </p:pic>
      <p:sp>
        <p:nvSpPr>
          <p:cNvPr id="95" name="Google Shape;95;p14"/>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a:ln>
                  <a:noFill/>
                </a:ln>
                <a:solidFill>
                  <a:srgbClr val="535353"/>
                </a:solidFill>
                <a:effectLst/>
                <a:uLnTx/>
                <a:uFillTx/>
                <a:latin typeface="Open Sans SemiBold"/>
                <a:ea typeface="Open Sans SemiBold"/>
                <a:cs typeface="Open Sans SemiBold"/>
                <a:sym typeface="Open Sans SemiBold"/>
              </a:rPr>
              <a:t>PEER | CSSR | INDIA</a:t>
            </a: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96" name="Google Shape;96;p14"/>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7" name="Google Shape;97;p14"/>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500" b="1" i="0" u="none" strike="noStrike" kern="0" cap="none" spc="0" normalizeH="0" baseline="0" noProof="0">
                <a:ln>
                  <a:noFill/>
                </a:ln>
                <a:solidFill>
                  <a:srgbClr val="535353"/>
                </a:solidFill>
                <a:effectLst/>
                <a:uLnTx/>
                <a:uFillTx/>
                <a:latin typeface="Open Sans"/>
                <a:ea typeface="Open Sans"/>
                <a:cs typeface="Open Sans"/>
                <a:sym typeface="Open Sans"/>
              </a:rPr>
              <a:t>PPT 2 -</a:t>
            </a: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98" name="Google Shape;98;p14"/>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9" name="Google Shape;99;p14"/>
          <p:cNvSpPr txBox="1">
            <a:spLocks noGrp="1"/>
          </p:cNvSpPr>
          <p:nvPr>
            <p:ph type="sldNum" idx="12"/>
          </p:nvPr>
        </p:nvSpPr>
        <p:spPr>
          <a:xfrm>
            <a:off x="11438930" y="6406669"/>
            <a:ext cx="193372" cy="338635"/>
          </a:xfrm>
          <a:prstGeom prst="rect">
            <a:avLst/>
          </a:prstGeom>
          <a:noFill/>
          <a:ln>
            <a:noFill/>
          </a:ln>
        </p:spPr>
        <p:txBody>
          <a:bodyPr spcFirstLastPara="1" wrap="square" lIns="78275" tIns="78275" rIns="78275" bIns="7827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500" b="1" i="0" u="none" strike="noStrike" kern="0" cap="none" spc="0" normalizeH="0" baseline="0" noProof="0">
                <a:ln>
                  <a:noFill/>
                </a:ln>
                <a:solidFill>
                  <a:srgbClr val="535353"/>
                </a:solidFill>
                <a:effectLst/>
                <a:uLnTx/>
                <a:uFillTx/>
                <a:latin typeface="Open Sans"/>
                <a:ea typeface="Open Sans"/>
                <a:cs typeface="Open Sans"/>
                <a:sym typeface="Open Sans"/>
              </a:rPr>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sz="1500" b="1" i="0" u="none" strike="noStrike" kern="0" cap="none" spc="0" normalizeH="0" baseline="0" noProof="0">
              <a:ln>
                <a:noFill/>
              </a:ln>
              <a:solidFill>
                <a:srgbClr val="535353"/>
              </a:solidFill>
              <a:effectLst/>
              <a:uLnTx/>
              <a:uFillTx/>
              <a:latin typeface="Open Sans"/>
              <a:ea typeface="Open Sans"/>
              <a:cs typeface="Open Sans"/>
              <a:sym typeface="Open Sans"/>
            </a:endParaRPr>
          </a:p>
        </p:txBody>
      </p:sp>
      <p:sp>
        <p:nvSpPr>
          <p:cNvPr id="100" name="Google Shape;100;p14"/>
          <p:cNvSpPr/>
          <p:nvPr/>
        </p:nvSpPr>
        <p:spPr>
          <a:xfrm>
            <a:off x="-61584" y="-32004"/>
            <a:ext cx="12405984" cy="6870701"/>
          </a:xfrm>
          <a:prstGeom prst="rect">
            <a:avLst/>
          </a:prstGeom>
          <a:solidFill>
            <a:srgbClr val="535353">
              <a:alpha val="60000"/>
            </a:srgbClr>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101" name="Google Shape;101;p14" descr="Image"/>
          <p:cNvPicPr preferRelativeResize="0"/>
          <p:nvPr/>
        </p:nvPicPr>
        <p:blipFill rotWithShape="1">
          <a:blip r:embed="rId4">
            <a:alphaModFix amt="90000"/>
          </a:blip>
          <a:srcRect l="50481"/>
          <a:stretch/>
        </p:blipFill>
        <p:spPr>
          <a:xfrm>
            <a:off x="-24680" y="2041260"/>
            <a:ext cx="11375790" cy="1768740"/>
          </a:xfrm>
          <a:prstGeom prst="rect">
            <a:avLst/>
          </a:prstGeom>
          <a:noFill/>
          <a:ln>
            <a:noFill/>
          </a:ln>
        </p:spPr>
      </p:pic>
      <p:sp>
        <p:nvSpPr>
          <p:cNvPr id="103" name="Google Shape;103;p14"/>
          <p:cNvSpPr/>
          <p:nvPr/>
        </p:nvSpPr>
        <p:spPr>
          <a:xfrm flipH="1">
            <a:off x="0" y="5596930"/>
            <a:ext cx="12192000" cy="1261071"/>
          </a:xfrm>
          <a:custGeom>
            <a:avLst/>
            <a:gdLst/>
            <a:ahLst/>
            <a:cxnLst/>
            <a:rect l="l" t="t" r="r" b="b"/>
            <a:pathLst>
              <a:path w="21600" h="21600" extrusionOk="0">
                <a:moveTo>
                  <a:pt x="0" y="0"/>
                </a:moveTo>
                <a:lnTo>
                  <a:pt x="0" y="21600"/>
                </a:lnTo>
                <a:lnTo>
                  <a:pt x="21600" y="21600"/>
                </a:lnTo>
                <a:lnTo>
                  <a:pt x="21600" y="0"/>
                </a:lnTo>
                <a:lnTo>
                  <a:pt x="19934" y="0"/>
                </a:lnTo>
                <a:lnTo>
                  <a:pt x="19328" y="7094"/>
                </a:lnTo>
                <a:lnTo>
                  <a:pt x="18721" y="0"/>
                </a:lnTo>
                <a:lnTo>
                  <a:pt x="0" y="0"/>
                </a:lnTo>
                <a:close/>
              </a:path>
            </a:pathLst>
          </a:custGeom>
          <a:solidFill>
            <a:srgbClr val="FFFFFF"/>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4" name="Google Shape;104;p14"/>
          <p:cNvSpPr txBox="1"/>
          <p:nvPr/>
        </p:nvSpPr>
        <p:spPr>
          <a:xfrm>
            <a:off x="-461955" y="2032161"/>
            <a:ext cx="11265674" cy="1925674"/>
          </a:xfrm>
          <a:prstGeom prst="rect">
            <a:avLst/>
          </a:prstGeom>
          <a:noFill/>
          <a:ln>
            <a:noFill/>
          </a:ln>
        </p:spPr>
        <p:txBody>
          <a:bodyPr spcFirstLastPara="1" wrap="square" lIns="39125" tIns="39125" rIns="39125" bIns="39125" anchor="t" anchorCtr="0">
            <a:spAutoFit/>
          </a:bodyPr>
          <a:lstStyle/>
          <a:p>
            <a:pPr lvl="0" algn="ctr">
              <a:buClr>
                <a:srgbClr val="000000"/>
              </a:buClr>
              <a:defRPr/>
            </a:pPr>
            <a:r>
              <a:rPr lang="hi-IN" sz="4000" b="1" dirty="0">
                <a:solidFill>
                  <a:schemeClr val="bg2"/>
                </a:solidFill>
                <a:latin typeface="Open Sans" panose="020B0606030504020204" pitchFamily="34" charset="0"/>
                <a:ea typeface="Open Sans" panose="020B0606030504020204" pitchFamily="34" charset="0"/>
                <a:cs typeface="Open Sans" panose="020B0606030504020204" pitchFamily="34" charset="0"/>
              </a:rPr>
              <a:t>साइट पर प्रतिक्रिया, संसाधन</a:t>
            </a:r>
            <a:br>
              <a:rPr lang="hi-IN" sz="4000" b="1" dirty="0">
                <a:solidFill>
                  <a:schemeClr val="bg2"/>
                </a:solidFill>
                <a:latin typeface="Open Sans" panose="020B0606030504020204" pitchFamily="34" charset="0"/>
                <a:ea typeface="Open Sans" panose="020B0606030504020204" pitchFamily="34" charset="0"/>
                <a:cs typeface="Open Sans" panose="020B0606030504020204" pitchFamily="34" charset="0"/>
              </a:rPr>
            </a:br>
            <a:r>
              <a:rPr lang="hi-IN" sz="4000" b="1" dirty="0">
                <a:solidFill>
                  <a:schemeClr val="bg2"/>
                </a:solidFill>
                <a:latin typeface="Open Sans" panose="020B0606030504020204" pitchFamily="34" charset="0"/>
                <a:ea typeface="Open Sans" panose="020B0606030504020204" pitchFamily="34" charset="0"/>
                <a:cs typeface="Open Sans" panose="020B0606030504020204" pitchFamily="34" charset="0"/>
              </a:rPr>
              <a:t>टीआईसी, टीआईएम, एईजीएल, आईडीएलएच, जोन मार्किंग</a:t>
            </a:r>
            <a:endParaRPr kumimoji="0" lang="en-US" sz="4000" b="1" i="0" u="none" strike="noStrike" kern="0" cap="none" spc="0" normalizeH="0" baseline="0" noProof="0" dirty="0">
              <a:ln>
                <a:noFill/>
              </a:ln>
              <a:solidFill>
                <a:schemeClr val="bg2"/>
              </a:solidFill>
              <a:effectLst/>
              <a:uLnTx/>
              <a:uFillTx/>
              <a:latin typeface="Arial Black"/>
              <a:ea typeface="Arial Black"/>
              <a:cs typeface="Arial Black"/>
              <a:sym typeface="Arial Black"/>
            </a:endParaRPr>
          </a:p>
        </p:txBody>
      </p:sp>
      <p:pic>
        <p:nvPicPr>
          <p:cNvPr id="16"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 y="10160"/>
            <a:ext cx="1352382" cy="977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 descr="A logo with a symbol and text&#10;&#10;AI-generated content may be incorrect.">
            <a:extLst>
              <a:ext uri="{FF2B5EF4-FFF2-40B4-BE49-F238E27FC236}">
                <a16:creationId xmlns:a16="http://schemas.microsoft.com/office/drawing/2014/main" id="{29F352C4-7012-CF59-E094-415CA2BB441E}"/>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277601" y="10160"/>
            <a:ext cx="914400" cy="977046"/>
          </a:xfrm>
          <a:prstGeom prst="rect">
            <a:avLst/>
          </a:prstGeom>
        </p:spPr>
      </p:pic>
      <p:sp>
        <p:nvSpPr>
          <p:cNvPr id="14" name="TextBox 4">
            <a:extLst>
              <a:ext uri="{FF2B5EF4-FFF2-40B4-BE49-F238E27FC236}">
                <a16:creationId xmlns:a16="http://schemas.microsoft.com/office/drawing/2014/main" id="{2901545E-EB3E-4998-A110-F2C2863C2FF8}"/>
              </a:ext>
            </a:extLst>
          </p:cNvPr>
          <p:cNvSpPr txBox="1"/>
          <p:nvPr/>
        </p:nvSpPr>
        <p:spPr>
          <a:xfrm>
            <a:off x="6705600" y="5950803"/>
            <a:ext cx="5336005" cy="46166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b="1" dirty="0"/>
              <a:t>VETTED BY – </a:t>
            </a:r>
            <a:r>
              <a:rPr lang="hi-IN" sz="2400" b="1"/>
              <a:t>निरीक्षक/जीडी कैलाश बाथम</a:t>
            </a:r>
            <a:endParaRPr lang="en-US" sz="24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71718" y="2590800"/>
            <a:ext cx="4800600" cy="1142999"/>
          </a:xfrm>
        </p:spPr>
        <p:txBody>
          <a:bodyPr>
            <a:noAutofit/>
          </a:bodyPr>
          <a:lstStyle/>
          <a:p>
            <a:r>
              <a:rPr lang="hi-IN" sz="36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साइट पर प्रतिक्रिया के संचालन का क्रम</a:t>
            </a:r>
            <a:endParaRPr lang="en-IN" sz="36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4903694" y="1409699"/>
            <a:ext cx="6858000" cy="4648200"/>
          </a:xfrm>
        </p:spPr>
        <p:txBody>
          <a:bodyPr>
            <a:noAutofit/>
          </a:bodyPr>
          <a:lstStyle/>
          <a:p>
            <a:pPr algn="just">
              <a:buFont typeface="Wingdings" panose="05000000000000000000" pitchFamily="2" charset="2"/>
              <a:buChar char="Ø"/>
            </a:pPr>
            <a:r>
              <a:rPr lang="hi-IN" sz="2400">
                <a:latin typeface="Open Sans" panose="020B0606030504020204" pitchFamily="34" charset="0"/>
                <a:ea typeface="Open Sans" panose="020B0606030504020204" pitchFamily="34" charset="0"/>
                <a:cs typeface="Open Sans" panose="020B0606030504020204" pitchFamily="34" charset="0"/>
              </a:rPr>
              <a:t>रासायनिक आपात स्थिति में गर्म क्षेत्र को ऐसे क्षेत्र में चिह्नित किया जाएगा जिसमें परिवेशी वायु में रसायन की किसी भी मात्रा का पता लगाया जा सकता है। हॉट ज़ोन को चिह्नित किया जाएगा जहां परिवेशी वायु में रसायन की उपस्थिति उसके आईडीएलएच मूल्यों के बराबर या उससे अधिक है। 
गर्म क्षेत्र को चिह्नित करने के बाद, डिटेक्शन टीम डिकंटेमिनेशन स्टेशन स्थापित होने के बाद ही हॉट जोन के अंकन और अन्य बचाव कार्यों के लिए आगे बढ़ेगी</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579487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381000" y="2895600"/>
            <a:ext cx="4114800" cy="1066800"/>
          </a:xfrm>
        </p:spPr>
        <p:txBody>
          <a:bodyPr>
            <a:noAutofit/>
          </a:bodyPr>
          <a:lstStyle/>
          <a:p>
            <a:r>
              <a:rPr lang="hi-IN" sz="3600" b="1" u="sng" dirty="0">
                <a:solidFill>
                  <a:srgbClr val="FF0000"/>
                </a:solidFill>
                <a:latin typeface="Open Sans" panose="020B0606030504020204" pitchFamily="34" charset="0"/>
                <a:ea typeface="Open Sans" panose="020B0606030504020204" pitchFamily="34" charset="0"/>
                <a:cs typeface="Open Sans" panose="020B0606030504020204" pitchFamily="34" charset="0"/>
              </a:rPr>
              <a:t>साइट पर प्रतिक्रिया के संचालन का क्रम</a:t>
            </a:r>
            <a:endParaRPr lang="en-IN" sz="36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4495800" y="1299882"/>
            <a:ext cx="7239000" cy="4724400"/>
          </a:xfrm>
        </p:spPr>
        <p:txBody>
          <a:bodyPr>
            <a:noAutofit/>
          </a:bodyPr>
          <a:lstStyle/>
          <a:p>
            <a:pPr algn="just">
              <a:buFont typeface="Wingdings" panose="05000000000000000000" pitchFamily="2" charset="2"/>
              <a:buChar char="Ø"/>
            </a:pPr>
            <a:r>
              <a:rPr lang="hi-IN" sz="2400">
                <a:latin typeface="Open Sans" panose="020B0606030504020204" pitchFamily="34" charset="0"/>
                <a:ea typeface="Open Sans" panose="020B0606030504020204" pitchFamily="34" charset="0"/>
                <a:cs typeface="Open Sans" panose="020B0606030504020204" pitchFamily="34" charset="0"/>
              </a:rPr>
              <a:t>डिटेक्शन टीम फ्लैग या स्मॉल मार्किंग कोन का उपयोग करके पीड़ित के स्थान को भी चिह्नित करेगी और बचाव और निकासी टीम को सूचित करेगी ताकि पीड़ित को जल्द से जल्द निकाला जा सके। 
रासायनिक आपात स्थिति के मामले में, यदि खतरे की पहचान करने में असमर्थ है, तो टीम केवल लेवल "ए" पीपीई का उपयोग करके बचाव और निकासी करेगी। 
 हॉट जोन में जीवन रक्षक गतिविधियों के अलावा कोई गतिविधि नहीं होनी चाहिए। 
 डिटेक्शन टीम डिटेक्शन और मार्किंग कार्यों के पूरा होने के बाद पीड़ितों के बचाव और निकासी में भी सहायता करेगी।</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019068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0" y="2747682"/>
            <a:ext cx="4191000" cy="1066800"/>
          </a:xfrm>
        </p:spPr>
        <p:txBody>
          <a:bodyPr>
            <a:noAutofit/>
          </a:bodyPr>
          <a:lstStyle/>
          <a:p>
            <a:r>
              <a:rPr lang="hi-IN" sz="36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साइट पर प्रतिक्रिया के संचालन का क्रम</a:t>
            </a:r>
            <a:endParaRPr lang="en-IN" sz="36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4191000" y="1447800"/>
            <a:ext cx="7391400" cy="4724400"/>
          </a:xfrm>
        </p:spPr>
        <p:txBody>
          <a:bodyPr>
            <a:noAutofit/>
          </a:bodyPr>
          <a:lstStyle/>
          <a:p>
            <a:pPr algn="just">
              <a:buFont typeface="Wingdings" panose="05000000000000000000" pitchFamily="2" charset="2"/>
              <a:buChar char="Ø"/>
            </a:pPr>
            <a:r>
              <a:rPr lang="hi-IN" sz="2400">
                <a:latin typeface="Open Sans" panose="020B0606030504020204" pitchFamily="34" charset="0"/>
                <a:ea typeface="Open Sans" panose="020B0606030504020204" pitchFamily="34" charset="0"/>
                <a:cs typeface="Open Sans" panose="020B0606030504020204" pitchFamily="34" charset="0"/>
              </a:rPr>
              <a:t>सुरक्षा अधिकारी गर्म/गर्म क्षेत्र में प्रत्येक बचावकर्ता द्वारा बिताए गए समय पर नजर रखेगा। 
सभी उप-टीमों के कमांडर गर्म/गर्म क्षेत्रों के अंदर उत्तरदाताओं के स्वास्थ्य और सुरक्षा की समय-समय पर जांच करने के लिए जिम्मेदार होंगे। 
 सुरक्षा अधिकारी द्वारा दिए गए कार्य/समय के पूरा होने के बाद बचावकर्मी सीयूडब्ल्यूए/परिशोधन केंद्र में चले जाएंगे। 
गंभीर रूप से घायल पीड़ितों को परिशोधन के लिए परिशोधन केंद्र पर नहीं ले जाया जाना चाहिए और आगे के चिकित्सा प्रबंधन के लिए सीधे चिकित्सा दल को सौंप दिया जाएगा।</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546298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179294" y="2895600"/>
            <a:ext cx="4621306" cy="1066800"/>
          </a:xfrm>
        </p:spPr>
        <p:txBody>
          <a:bodyPr>
            <a:normAutofit/>
          </a:bodyPr>
          <a:lstStyle/>
          <a:p>
            <a:r>
              <a:rPr lang="hi-IN" sz="32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साइट पर प्रतिक्रिया के संचालन का क्रम</a:t>
            </a:r>
            <a:endParaRPr lang="en-IN" sz="32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4267200" y="1287462"/>
            <a:ext cx="7391400" cy="4351338"/>
          </a:xfrm>
        </p:spPr>
        <p:txBody>
          <a:bodyPr>
            <a:noAutofit/>
          </a:bodyPr>
          <a:lstStyle/>
          <a:p>
            <a:pPr algn="just">
              <a:buFont typeface="Wingdings" panose="05000000000000000000" pitchFamily="2" charset="2"/>
              <a:buChar char="Ø"/>
            </a:pPr>
            <a:r>
              <a:rPr lang="hi-IN" sz="2400" dirty="0">
                <a:latin typeface="Open Sans" panose="020B0606030504020204" pitchFamily="34" charset="0"/>
                <a:ea typeface="Open Sans" panose="020B0606030504020204" pitchFamily="34" charset="0"/>
                <a:cs typeface="Open Sans" panose="020B0606030504020204" pitchFamily="34" charset="0"/>
              </a:rPr>
              <a:t>यदि गैर-जीवन-धमकी वाली आपात स्थिति के साथ घायल पीड़ित हैं, तो परिशोधन के बाद, पीएचटी चिकित्सा सहायता पोस्ट में दिया जाएगा और उन्हें अग्रिम चिकित्सा प्रबंधन के लिए नामित अस्पतालों में भेजा जाएगा। 
यह सुनिश्चित किया जाएगा कि स्वच्छ क्षेत्र में प्रवेश करने से पहले गर्म/गर्म क्षेत्र में प्रवेश करने वाले सभी कर्मियों और उपकरणों को ठीक से कीटाणुरहित कर दिया गया हो। 
एनडीआरएफ मुख्यालय को सूचित किए जाने के तहत इंसीडेंट कमांडर के परामर्श से टीम को ऑपरेशन से हटाया जाएगा।</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8917679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103094" y="2819400"/>
            <a:ext cx="5410200" cy="1219200"/>
          </a:xfrm>
        </p:spPr>
        <p:txBody>
          <a:bodyPr>
            <a:noAutofit/>
          </a:bodyPr>
          <a:lstStyle/>
          <a:p>
            <a:r>
              <a:rPr lang="hi-IN" sz="36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टीआईसी और टीआईएम वातावरण में प्रतिक्रिया प्रक्रिया</a:t>
            </a:r>
            <a:endParaRPr lang="en-IN" sz="36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5540188" y="2362200"/>
            <a:ext cx="6172200" cy="2590800"/>
          </a:xfrm>
        </p:spPr>
        <p:txBody>
          <a:bodyPr>
            <a:normAutofit fontScale="92500" lnSpcReduction="20000"/>
          </a:bodyPr>
          <a:lstStyle/>
          <a:p>
            <a:pPr marL="0" indent="0" algn="just">
              <a:lnSpc>
                <a:spcPct val="120000"/>
              </a:lnSpc>
              <a:buNone/>
            </a:pPr>
            <a:r>
              <a:rPr lang="hi-IN" sz="2800">
                <a:latin typeface="Open Sans" panose="020B0606030504020204" pitchFamily="34" charset="0"/>
                <a:ea typeface="Open Sans" panose="020B0606030504020204" pitchFamily="34" charset="0"/>
                <a:cs typeface="Open Sans" panose="020B0606030504020204" pitchFamily="34" charset="0"/>
              </a:rPr>
              <a:t>टीआईसी (टॉक्सिक इंडस्ट्रियल केमिकल्स) और टीआईएम (टॉक्सिक इंडस्ट्रियल मैटेरियल्स) वातावरण को संभावित खतरों के सुरक्षित संचालन और शमन को सुनिश्चित करने के लिए विशेष प्रतिक्रिया प्रक्रियाओं की आवश्यकता होती है।</a:t>
            </a:r>
            <a:endParaRPr lang="en-IN" sz="28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8599479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76200" y="2971800"/>
            <a:ext cx="5181600" cy="1066800"/>
          </a:xfrm>
        </p:spPr>
        <p:txBody>
          <a:bodyPr>
            <a:noAutofit/>
          </a:bodyPr>
          <a:lstStyle/>
          <a:p>
            <a:r>
              <a:rPr lang="hi-IN" sz="36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टीआईसी और टीआईएम वातावरण में प्रतिक्रिया प्रक्रिया</a:t>
            </a:r>
            <a:endParaRPr lang="en-IN" sz="36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5257800" y="1600200"/>
            <a:ext cx="6477000" cy="4114800"/>
          </a:xfrm>
        </p:spPr>
        <p:txBody>
          <a:bodyPr>
            <a:noAutofit/>
          </a:bodyPr>
          <a:lstStyle/>
          <a:p>
            <a:pPr marL="0" indent="0" algn="ctr">
              <a:buNone/>
            </a:pPr>
            <a:r>
              <a:rPr lang="hi-IN" sz="2400" b="1" u="sng" dirty="0">
                <a:latin typeface="Open Sans" panose="020B0606030504020204" pitchFamily="34" charset="0"/>
                <a:ea typeface="Open Sans" panose="020B0606030504020204" pitchFamily="34" charset="0"/>
                <a:cs typeface="Open Sans" panose="020B0606030504020204" pitchFamily="34" charset="0"/>
              </a:rPr>
              <a:t>प्रारंभिक प्रतिक्रिया:</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marL="514350" indent="-514350" algn="just">
              <a:buAutoNum type="arabicPeriod"/>
            </a:pPr>
            <a:r>
              <a:rPr lang="hi-IN" sz="2400" dirty="0">
                <a:latin typeface="Open Sans" panose="020B0606030504020204" pitchFamily="34" charset="0"/>
                <a:ea typeface="Open Sans" panose="020B0606030504020204" pitchFamily="34" charset="0"/>
                <a:cs typeface="Open Sans" panose="020B0606030504020204" pitchFamily="34" charset="0"/>
              </a:rPr>
              <a:t>पदार्थ की पहचान करें: यदि संभव हो तो इसमें शामिल टीआईसी या टीआईएम के प्रकार का निर्धारण करें।
स्थिति का आकलन करें: घटना की गंभीरता का मूल्यांकन करें, जिसमें जारी की गई मात्रा, प्रभावित क्षेत्र और संभावित जोखिम शामिल हैं।
सचेत करें और सूचित करें: आवश्यकतानुसार संबंधित कर्मियों, आपातकालीन सेवाओं और आस-पास के समुदायों को सूचित करें।</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1969276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107576" y="2667000"/>
            <a:ext cx="4388224" cy="1066800"/>
          </a:xfrm>
        </p:spPr>
        <p:txBody>
          <a:bodyPr>
            <a:noAutofit/>
          </a:bodyPr>
          <a:lstStyle/>
          <a:p>
            <a:r>
              <a:rPr lang="hi-IN" sz="36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टीआईसी और टीआईएम वातावरण में प्रतिक्रिया प्रक्रिया</a:t>
            </a:r>
            <a:endParaRPr lang="en-IN" sz="36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4527176" y="1600200"/>
            <a:ext cx="7162800" cy="3657600"/>
          </a:xfrm>
        </p:spPr>
        <p:txBody>
          <a:bodyPr>
            <a:noAutofit/>
          </a:bodyPr>
          <a:lstStyle/>
          <a:p>
            <a:pPr marL="0" indent="0" algn="ctr">
              <a:lnSpc>
                <a:spcPct val="150000"/>
              </a:lnSpc>
              <a:buNone/>
            </a:pPr>
            <a:r>
              <a:rPr lang="hi-IN" sz="2400" b="1" u="sng" dirty="0">
                <a:latin typeface="Open Sans" panose="020B0606030504020204" pitchFamily="34" charset="0"/>
                <a:ea typeface="Open Sans" panose="020B0606030504020204" pitchFamily="34" charset="0"/>
                <a:cs typeface="Open Sans" panose="020B0606030504020204" pitchFamily="34" charset="0"/>
              </a:rPr>
              <a:t>व्यक्तिगत सुरक्षा उपकरण (पीपीई):</a:t>
            </a:r>
            <a:endParaRPr lang="en-US" sz="2400" b="1" u="sng" dirty="0">
              <a:latin typeface="Open Sans" panose="020B0606030504020204" pitchFamily="34" charset="0"/>
              <a:ea typeface="Open Sans" panose="020B0606030504020204" pitchFamily="34" charset="0"/>
              <a:cs typeface="Open Sans" panose="020B0606030504020204" pitchFamily="34" charset="0"/>
            </a:endParaRPr>
          </a:p>
          <a:p>
            <a:pPr marL="514350" indent="-514350" algn="just">
              <a:lnSpc>
                <a:spcPct val="150000"/>
              </a:lnSpc>
              <a:buAutoNum type="arabicPeriod"/>
            </a:pPr>
            <a:r>
              <a:rPr lang="hi-IN" sz="2400" dirty="0">
                <a:latin typeface="Open Sans" panose="020B0606030504020204" pitchFamily="34" charset="0"/>
                <a:ea typeface="Open Sans" panose="020B0606030504020204" pitchFamily="34" charset="0"/>
                <a:cs typeface="Open Sans" panose="020B0606030504020204" pitchFamily="34" charset="0"/>
              </a:rPr>
              <a:t>उपयुक्त पीपीई पहनें: विशिष्ट टीआईसी या टीआईएम के लिए उपयुक्त श्वासयंत्र, दस्ताने, सूट और आंखों की सुरक्षा का उपयोग करें।
उचित प्रशिक्षण सुनिश्चित करें: सत्यापित करें कि उत्तरदाताओं ने पीपीई उपयोग और प्रक्रियाओं पर प्रशिक्षण प्राप्त किया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2024184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134471" y="2895600"/>
            <a:ext cx="4589929" cy="1066800"/>
          </a:xfrm>
        </p:spPr>
        <p:txBody>
          <a:bodyPr>
            <a:normAutofit fontScale="90000"/>
          </a:bodyPr>
          <a:lstStyle/>
          <a:p>
            <a:r>
              <a:rPr lang="hi-IN" sz="3200" b="1" u="sng">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टीआईसी और टीआईएम वातावरण में प्रतिक्रिया प्रक्रिया</a:t>
            </a:r>
            <a:endParaRPr lang="en-IN" sz="32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4800600" y="1447800"/>
            <a:ext cx="6629400" cy="4648200"/>
          </a:xfrm>
        </p:spPr>
        <p:txBody>
          <a:bodyPr>
            <a:noAutofit/>
          </a:bodyPr>
          <a:lstStyle/>
          <a:p>
            <a:pPr marL="0" indent="0" algn="ctr">
              <a:buNone/>
            </a:pPr>
            <a:r>
              <a:rPr lang="hi-IN" sz="2400" b="1" u="sng" dirty="0">
                <a:latin typeface="Open Sans" panose="020B0606030504020204" pitchFamily="34" charset="0"/>
                <a:ea typeface="Open Sans" panose="020B0606030504020204" pitchFamily="34" charset="0"/>
                <a:cs typeface="Open Sans" panose="020B0606030504020204" pitchFamily="34" charset="0"/>
              </a:rPr>
              <a:t>रोकथाम और शमन:</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marL="514350" indent="-514350" algn="just">
              <a:buAutoNum type="arabicPeriod"/>
            </a:pPr>
            <a:r>
              <a:rPr lang="hi-IN" sz="2400" dirty="0">
                <a:latin typeface="Open Sans" panose="020B0606030504020204" pitchFamily="34" charset="0"/>
                <a:ea typeface="Open Sans" panose="020B0606030504020204" pitchFamily="34" charset="0"/>
                <a:cs typeface="Open Sans" panose="020B0606030504020204" pitchFamily="34" charset="0"/>
              </a:rPr>
              <a:t>क्षेत्र को अलग करें: आगे के जोखिम को रोकने के लिए प्रभावित क्षेत्र तक पहुंच को प्रतिबंधित करें।
क्षेत्र को वेंटिलेट करें: यदि ऐसा करना सुरक्षित है, तो वाष्प सांद्रता को कम करने के लिए हवादार करें।
रिसाव को रोकें: प्रसार को नियंत्रित करने के लिए अवशोषक, बाधाओं या अन्य तरीकों का उपयोग करें।
बेअसर करें या हटाएं: स्थापित प्रोटोकॉल का पालन करते हुए </a:t>
            </a:r>
            <a:r>
              <a:rPr lang="en-US" sz="2400" dirty="0">
                <a:latin typeface="Open Sans" panose="020B0606030504020204" pitchFamily="34" charset="0"/>
                <a:ea typeface="Open Sans" panose="020B0606030504020204" pitchFamily="34" charset="0"/>
                <a:cs typeface="Open Sans" panose="020B0606030504020204" pitchFamily="34" charset="0"/>
              </a:rPr>
              <a:t>TIC </a:t>
            </a:r>
            <a:r>
              <a:rPr lang="hi-IN" sz="2400" dirty="0">
                <a:latin typeface="Open Sans" panose="020B0606030504020204" pitchFamily="34" charset="0"/>
                <a:ea typeface="Open Sans" panose="020B0606030504020204" pitchFamily="34" charset="0"/>
                <a:cs typeface="Open Sans" panose="020B0606030504020204" pitchFamily="34" charset="0"/>
              </a:rPr>
              <a:t>या </a:t>
            </a:r>
            <a:r>
              <a:rPr lang="en-US" sz="2400" dirty="0">
                <a:latin typeface="Open Sans" panose="020B0606030504020204" pitchFamily="34" charset="0"/>
                <a:ea typeface="Open Sans" panose="020B0606030504020204" pitchFamily="34" charset="0"/>
                <a:cs typeface="Open Sans" panose="020B0606030504020204" pitchFamily="34" charset="0"/>
              </a:rPr>
              <a:t>TIM </a:t>
            </a:r>
            <a:r>
              <a:rPr lang="hi-IN" sz="2400" dirty="0">
                <a:latin typeface="Open Sans" panose="020B0606030504020204" pitchFamily="34" charset="0"/>
                <a:ea typeface="Open Sans" panose="020B0606030504020204" pitchFamily="34" charset="0"/>
                <a:cs typeface="Open Sans" panose="020B0606030504020204" pitchFamily="34" charset="0"/>
              </a:rPr>
              <a:t>को बेअसर करने या हटाने के लिए उचित उपाय करें।</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677853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293594" y="3048000"/>
            <a:ext cx="4953000" cy="1066800"/>
          </a:xfrm>
        </p:spPr>
        <p:txBody>
          <a:bodyPr>
            <a:normAutofit/>
          </a:bodyPr>
          <a:lstStyle/>
          <a:p>
            <a:r>
              <a:rPr lang="hi-IN" sz="3200" b="1" u="sng">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टीआईसी और टीआईएम वातावरण में प्रतिक्रिया प्रक्रिया</a:t>
            </a:r>
            <a:endParaRPr lang="en-IN" sz="32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5410200" y="1828800"/>
            <a:ext cx="6324600" cy="3124200"/>
          </a:xfrm>
        </p:spPr>
        <p:txBody>
          <a:bodyPr>
            <a:noAutofit/>
          </a:bodyPr>
          <a:lstStyle/>
          <a:p>
            <a:pPr marL="0" indent="0" algn="ctr">
              <a:lnSpc>
                <a:spcPct val="150000"/>
              </a:lnSpc>
              <a:buNone/>
            </a:pPr>
            <a:r>
              <a:rPr lang="hi-IN" sz="2400" b="1" u="sng" dirty="0">
                <a:latin typeface="Open Sans" panose="020B0606030504020204" pitchFamily="34" charset="0"/>
                <a:ea typeface="Open Sans" panose="020B0606030504020204" pitchFamily="34" charset="0"/>
                <a:cs typeface="Open Sans" panose="020B0606030504020204" pitchFamily="34" charset="0"/>
              </a:rPr>
              <a:t>चिकित्सा प्रतिक्रिया:</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marL="514350" indent="-514350" algn="just">
              <a:lnSpc>
                <a:spcPct val="150000"/>
              </a:lnSpc>
              <a:buAutoNum type="arabicPeriod"/>
            </a:pPr>
            <a:r>
              <a:rPr lang="hi-IN" sz="2400" dirty="0">
                <a:latin typeface="Open Sans" panose="020B0606030504020204" pitchFamily="34" charset="0"/>
                <a:ea typeface="Open Sans" panose="020B0606030504020204" pitchFamily="34" charset="0"/>
                <a:cs typeface="Open Sans" panose="020B0606030504020204" pitchFamily="34" charset="0"/>
              </a:rPr>
              <a:t>प्राथमिक चिकित्सा प्रदान करें: यदि आवश्यक हो तो परिशोधन जैसी बुनियादी देखभाल करें।
चिकित्सा की तलाश करें: प्रभावित व्यक्तियों को आगे के मूल्यांकन और उपचार के लिए चिकित्सा सुविधाओं में ले जाएं।</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1270986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228600" y="2743200"/>
            <a:ext cx="4495800" cy="1066800"/>
          </a:xfrm>
        </p:spPr>
        <p:txBody>
          <a:bodyPr>
            <a:normAutofit fontScale="90000"/>
          </a:bodyPr>
          <a:lstStyle/>
          <a:p>
            <a:r>
              <a:rPr lang="hi-IN" sz="3200" b="1" u="sng">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टीआईसी और टीआईएम वातावरण में प्रतिक्रिया प्रक्रिया</a:t>
            </a:r>
            <a:endParaRPr lang="en-IN" sz="32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5105400" y="1828800"/>
            <a:ext cx="6705600" cy="3124200"/>
          </a:xfrm>
        </p:spPr>
        <p:txBody>
          <a:bodyPr>
            <a:noAutofit/>
          </a:bodyPr>
          <a:lstStyle/>
          <a:p>
            <a:pPr marL="0" indent="0" algn="ctr">
              <a:buNone/>
            </a:pPr>
            <a:r>
              <a:rPr lang="hi-IN" sz="2400" b="1" u="sng" dirty="0">
                <a:latin typeface="Open Sans" panose="020B0606030504020204" pitchFamily="34" charset="0"/>
                <a:ea typeface="Open Sans" panose="020B0606030504020204" pitchFamily="34" charset="0"/>
                <a:cs typeface="Open Sans" panose="020B0606030504020204" pitchFamily="34" charset="0"/>
              </a:rPr>
              <a:t>परिशोधन:</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marL="514350" indent="-514350" algn="just">
              <a:buAutoNum type="arabicPeriod"/>
            </a:pPr>
            <a:r>
              <a:rPr lang="hi-IN" sz="2400" dirty="0">
                <a:latin typeface="Open Sans" panose="020B0606030504020204" pitchFamily="34" charset="0"/>
                <a:ea typeface="Open Sans" panose="020B0606030504020204" pitchFamily="34" charset="0"/>
                <a:cs typeface="Open Sans" panose="020B0606030504020204" pitchFamily="34" charset="0"/>
              </a:rPr>
              <a:t>उपकरण कीटाणुरहित करें: प्रतिक्रिया में उपयोग किए जाने वाले उपकरण और पीपीई को साफ और कीटाणुरहित करें।
कर्मियों को कीटाणुरहित करें: सुनिश्चित करें कि उत्तरदाताओं को उचित परिशोधन प्रक्रियाओं से गुजरना पड़े।</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156568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5267010" y="1447800"/>
            <a:ext cx="6609492" cy="3962400"/>
          </a:xfrm>
        </p:spPr>
        <p:txBody>
          <a:bodyPr>
            <a:noAutofit/>
          </a:bodyPr>
          <a:lstStyle/>
          <a:p>
            <a:pPr>
              <a:lnSpc>
                <a:spcPct val="150000"/>
              </a:lnSpc>
              <a:buFont typeface="Wingdings" panose="05000000000000000000" pitchFamily="2" charset="2"/>
              <a:buChar char="q"/>
            </a:pPr>
            <a:r>
              <a:rPr lang="hi-IN" sz="2400">
                <a:latin typeface="Open Sans" panose="020B0606030504020204" pitchFamily="34" charset="0"/>
                <a:ea typeface="Open Sans" panose="020B0606030504020204" pitchFamily="34" charset="0"/>
                <a:cs typeface="Open Sans" panose="020B0606030504020204" pitchFamily="34" charset="0"/>
              </a:rPr>
              <a:t>साइट पर प्रतिक्रिया
टीआईसी और टीआईएम वातावरण में प्रतिक्रिया प्रक्रिया
संदूषण का स्तर
एईजीएल और आईडीएलएच
जोन मार्किंग का संरक्षण और पता लगाना
गर्म और गर्म क्षेत्र में गतिविधियों की अनुमति
समाप्ति</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Google Shape;112;p15">
            <a:extLst>
              <a:ext uri="{FF2B5EF4-FFF2-40B4-BE49-F238E27FC236}">
                <a16:creationId xmlns:a16="http://schemas.microsoft.com/office/drawing/2014/main" id="{FF8D5BB1-5CEA-368D-7D90-56E1F3AFDBB5}"/>
              </a:ext>
            </a:extLst>
          </p:cNvPr>
          <p:cNvSpPr txBox="1">
            <a:spLocks/>
          </p:cNvSpPr>
          <p:nvPr/>
        </p:nvSpPr>
        <p:spPr>
          <a:xfrm>
            <a:off x="342153" y="1028030"/>
            <a:ext cx="4457703" cy="864400"/>
          </a:xfrm>
          <a:prstGeom prst="rect">
            <a:avLst/>
          </a:prstGeom>
          <a:noFill/>
          <a:ln>
            <a:noFill/>
          </a:ln>
        </p:spPr>
        <p:txBody>
          <a:bodyPr spcFirstLastPara="1" vert="horz" wrap="square" lIns="91425" tIns="45700" rIns="91425" bIns="45700" rtlCol="0" anchor="ctr" anchorCtr="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90000"/>
              </a:lnSpc>
              <a:spcBef>
                <a:spcPts val="0"/>
              </a:spcBef>
              <a:buClr>
                <a:srgbClr val="C00000"/>
              </a:buClr>
              <a:buSzPts val="4000"/>
            </a:pPr>
            <a:r>
              <a:rPr lang="hi-IN" sz="3600" b="1">
                <a:solidFill>
                  <a:srgbClr val="C00000"/>
                </a:solidFill>
                <a:latin typeface="Open Sans"/>
                <a:ea typeface="Arial"/>
                <a:cs typeface="Arial"/>
                <a:sym typeface="Arial"/>
              </a:rPr>
              <a:t>उद्देश्यों</a:t>
            </a:r>
            <a:endParaRPr lang="en-US" dirty="0">
              <a:latin typeface="Open Sans"/>
            </a:endParaRPr>
          </a:p>
        </p:txBody>
      </p:sp>
      <p:sp>
        <p:nvSpPr>
          <p:cNvPr id="5" name="Google Shape;116;p15">
            <a:extLst>
              <a:ext uri="{FF2B5EF4-FFF2-40B4-BE49-F238E27FC236}">
                <a16:creationId xmlns:a16="http://schemas.microsoft.com/office/drawing/2014/main" id="{C234874C-B954-443A-7D05-2D55DC022FB4}"/>
              </a:ext>
            </a:extLst>
          </p:cNvPr>
          <p:cNvSpPr txBox="1"/>
          <p:nvPr/>
        </p:nvSpPr>
        <p:spPr>
          <a:xfrm>
            <a:off x="585216" y="1920847"/>
            <a:ext cx="3986783" cy="1200288"/>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Clr>
                <a:schemeClr val="dk1"/>
              </a:buClr>
              <a:buSzPts val="3200"/>
              <a:buFont typeface="Arial"/>
              <a:buNone/>
            </a:pPr>
            <a:r>
              <a:rPr lang="en-US" sz="2400" dirty="0">
                <a:solidFill>
                  <a:schemeClr val="dk1"/>
                </a:solidFill>
                <a:latin typeface="Open Sans"/>
                <a:cs typeface="Times New Roman" pitchFamily="18" charset="0"/>
                <a:sym typeface="Arial"/>
              </a:rPr>
              <a:t>Upon completing of this lesson, you will be able to :-</a:t>
            </a:r>
            <a:endParaRPr sz="1100" dirty="0">
              <a:latin typeface="Open Sans"/>
              <a:cs typeface="Times New Roman" pitchFamily="18" charset="0"/>
            </a:endParaRPr>
          </a:p>
        </p:txBody>
      </p:sp>
    </p:spTree>
    <p:extLst>
      <p:ext uri="{BB962C8B-B14F-4D97-AF65-F5344CB8AC3E}">
        <p14:creationId xmlns:p14="http://schemas.microsoft.com/office/powerpoint/2010/main" val="41272155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327212" y="2895600"/>
            <a:ext cx="3962400" cy="1066800"/>
          </a:xfrm>
        </p:spPr>
        <p:txBody>
          <a:bodyPr>
            <a:normAutofit fontScale="90000"/>
          </a:bodyPr>
          <a:lstStyle/>
          <a:p>
            <a:r>
              <a:rPr lang="hi-IN" sz="3200" b="1" u="sng">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टीआईसी और टीआईएम वातावरण में प्रतिक्रिया प्रक्रिया</a:t>
            </a:r>
            <a:endParaRPr lang="en-IN" sz="32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4930588" y="2286000"/>
            <a:ext cx="6934200" cy="3124200"/>
          </a:xfrm>
        </p:spPr>
        <p:txBody>
          <a:bodyPr>
            <a:noAutofit/>
          </a:bodyPr>
          <a:lstStyle/>
          <a:p>
            <a:pPr marL="0" indent="0" algn="ctr">
              <a:buNone/>
            </a:pPr>
            <a:r>
              <a:rPr lang="hi-IN" sz="2400" b="1" u="sng" dirty="0">
                <a:latin typeface="Open Sans" panose="020B0606030504020204" pitchFamily="34" charset="0"/>
                <a:ea typeface="Open Sans" panose="020B0606030504020204" pitchFamily="34" charset="0"/>
                <a:cs typeface="Open Sans" panose="020B0606030504020204" pitchFamily="34" charset="0"/>
              </a:rPr>
              <a:t>घटना के बाद:</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marL="514350" indent="-514350" algn="just">
              <a:buAutoNum type="arabicPeriod"/>
            </a:pPr>
            <a:r>
              <a:rPr lang="hi-IN" sz="2400" dirty="0">
                <a:latin typeface="Open Sans" panose="020B0606030504020204" pitchFamily="34" charset="0"/>
                <a:ea typeface="Open Sans" panose="020B0606030504020204" pitchFamily="34" charset="0"/>
                <a:cs typeface="Open Sans" panose="020B0606030504020204" pitchFamily="34" charset="0"/>
              </a:rPr>
              <a:t>गहन जांच करें: मूल कारण निर्धारित करें और भविष्य की घटनाओं को रोकने के लिए उपाय लागू करें।
2. प्रक्रियाओं की समीक्षा करें और अद्यतन करें: सीखे गए पाठों के आधार पर प्रतिक्रिया प्रक्रियाओं को परिष्कृत करें।</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3620863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228600" y="2743200"/>
            <a:ext cx="4419600" cy="1371600"/>
          </a:xfrm>
        </p:spPr>
        <p:txBody>
          <a:bodyPr>
            <a:noAutofit/>
          </a:bodyPr>
          <a:lstStyle/>
          <a:p>
            <a:r>
              <a:rPr lang="hi-IN" sz="3200" b="1" u="sng">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टीआईसी और टीआईएम वातावरण में प्रतिक्रिया प्रक्रिया</a:t>
            </a:r>
            <a:endParaRPr lang="en-IN" sz="32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4953000" y="1828800"/>
            <a:ext cx="6477000" cy="2438400"/>
          </a:xfrm>
        </p:spPr>
        <p:txBody>
          <a:bodyPr>
            <a:noAutofit/>
          </a:bodyPr>
          <a:lstStyle/>
          <a:p>
            <a:pPr marL="0" indent="0" algn="just">
              <a:lnSpc>
                <a:spcPct val="200000"/>
              </a:lnSpc>
              <a:buNone/>
            </a:pPr>
            <a:r>
              <a:rPr lang="hi-IN" sz="2400">
                <a:latin typeface="Open Sans" panose="020B0606030504020204" pitchFamily="34" charset="0"/>
                <a:ea typeface="Open Sans" panose="020B0606030504020204" pitchFamily="34" charset="0"/>
                <a:cs typeface="Open Sans" panose="020B0606030504020204" pitchFamily="34" charset="0"/>
              </a:rPr>
              <a:t>कृपया ध्यान दें कि विशिष्ट प्रक्रियाएं विशेष </a:t>
            </a:r>
            <a:r>
              <a:rPr lang="en-US" sz="2400">
                <a:latin typeface="Open Sans" panose="020B0606030504020204" pitchFamily="34" charset="0"/>
                <a:ea typeface="Open Sans" panose="020B0606030504020204" pitchFamily="34" charset="0"/>
                <a:cs typeface="Open Sans" panose="020B0606030504020204" pitchFamily="34" charset="0"/>
              </a:rPr>
              <a:t>TIC </a:t>
            </a:r>
            <a:r>
              <a:rPr lang="hi-IN" sz="2400">
                <a:latin typeface="Open Sans" panose="020B0606030504020204" pitchFamily="34" charset="0"/>
                <a:ea typeface="Open Sans" panose="020B0606030504020204" pitchFamily="34" charset="0"/>
                <a:cs typeface="Open Sans" panose="020B0606030504020204" pitchFamily="34" charset="0"/>
              </a:rPr>
              <a:t>या </a:t>
            </a:r>
            <a:r>
              <a:rPr lang="en-US" sz="2400">
                <a:latin typeface="Open Sans" panose="020B0606030504020204" pitchFamily="34" charset="0"/>
                <a:ea typeface="Open Sans" panose="020B0606030504020204" pitchFamily="34" charset="0"/>
                <a:cs typeface="Open Sans" panose="020B0606030504020204" pitchFamily="34" charset="0"/>
              </a:rPr>
              <a:t>TIM </a:t>
            </a:r>
            <a:r>
              <a:rPr lang="hi-IN" sz="2400">
                <a:latin typeface="Open Sans" panose="020B0606030504020204" pitchFamily="34" charset="0"/>
                <a:ea typeface="Open Sans" panose="020B0606030504020204" pitchFamily="34" charset="0"/>
                <a:cs typeface="Open Sans" panose="020B0606030504020204" pitchFamily="34" charset="0"/>
              </a:rPr>
              <a:t>के साथ-साथ स्थानीय नियमों और दिशानिर्देशों के आधार पर भिन्न हो सकती हैं। विस्तृत मार्गदर्शन के लिए हमेशा प्रासंगिक संसाधनों और विशेषज्ञों से परामर्श लें।</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5750586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1638300" y="200378"/>
            <a:ext cx="8915400" cy="533400"/>
          </a:xfrm>
        </p:spPr>
        <p:txBody>
          <a:bodyPr>
            <a:normAutofit/>
          </a:bodyPr>
          <a:lstStyle/>
          <a:p>
            <a:pPr marL="355600"/>
            <a:r>
              <a:rPr lang="hi-IN" sz="2400" b="1">
                <a:solidFill>
                  <a:srgbClr val="FF0000"/>
                </a:solidFill>
                <a:latin typeface="Open Sans" panose="020B0606030504020204" pitchFamily="34" charset="0"/>
                <a:ea typeface="Open Sans" panose="020B0606030504020204" pitchFamily="34" charset="0"/>
                <a:cs typeface="Open Sans" panose="020B0606030504020204" pitchFamily="34" charset="0"/>
              </a:rPr>
              <a:t>रासायनिक आपातकालीन प्रतिक्रिया के लिए प्रवाह चार्ट</a:t>
            </a:r>
            <a:endParaRPr lang="en-IN" sz="2400" dirty="0">
              <a:solidFill>
                <a:srgbClr val="FF0000"/>
              </a:solidFill>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4648200" y="734982"/>
            <a:ext cx="1981199" cy="400110"/>
          </a:xfrm>
          <a:solidFill>
            <a:srgbClr val="00B0F0"/>
          </a:solidFill>
          <a:ln w="28575">
            <a:solidFill>
              <a:schemeClr val="tx1"/>
            </a:solidFill>
          </a:ln>
        </p:spPr>
        <p:txBody>
          <a:bodyPr>
            <a:noAutofit/>
          </a:bodyPr>
          <a:lstStyle/>
          <a:p>
            <a:pPr marL="0" indent="0" algn="just">
              <a:buNone/>
            </a:pPr>
            <a:r>
              <a:rPr lang="hi-IN" sz="2000">
                <a:latin typeface="Open Sans" panose="020B0606030504020204" pitchFamily="34" charset="0"/>
                <a:ea typeface="Open Sans" panose="020B0606030504020204" pitchFamily="34" charset="0"/>
                <a:cs typeface="Open Sans" panose="020B0606030504020204" pitchFamily="34" charset="0"/>
              </a:rPr>
              <a:t>साइट पर आगमन</a:t>
            </a:r>
            <a:endParaRPr lang="en-IN" sz="2000" dirty="0">
              <a:latin typeface="Open Sans" panose="020B0606030504020204" pitchFamily="34" charset="0"/>
              <a:ea typeface="Open Sans" panose="020B0606030504020204" pitchFamily="34" charset="0"/>
              <a:cs typeface="Open Sans" panose="020B0606030504020204" pitchFamily="34" charset="0"/>
            </a:endParaRPr>
          </a:p>
        </p:txBody>
      </p:sp>
      <p:sp>
        <p:nvSpPr>
          <p:cNvPr id="2063" name="TextBox 2062">
            <a:extLst>
              <a:ext uri="{FF2B5EF4-FFF2-40B4-BE49-F238E27FC236}">
                <a16:creationId xmlns:a16="http://schemas.microsoft.com/office/drawing/2014/main" id="{EE59BF47-6C40-40E5-C9F0-2DB144C6FB1B}"/>
              </a:ext>
            </a:extLst>
          </p:cNvPr>
          <p:cNvSpPr txBox="1"/>
          <p:nvPr/>
        </p:nvSpPr>
        <p:spPr>
          <a:xfrm>
            <a:off x="4114808" y="1363407"/>
            <a:ext cx="2781292" cy="400110"/>
          </a:xfrm>
          <a:prstGeom prst="rect">
            <a:avLst/>
          </a:prstGeom>
          <a:solidFill>
            <a:srgbClr val="00B0F0"/>
          </a:solidFill>
          <a:ln w="28575">
            <a:solidFill>
              <a:schemeClr val="tx1"/>
            </a:solidFill>
          </a:ln>
        </p:spPr>
        <p:txBody>
          <a:bodyPr wrap="square" rtlCol="0">
            <a:spAutoFit/>
          </a:bodyPr>
          <a:lstStyle/>
          <a:p>
            <a:pPr algn="ctr"/>
            <a:r>
              <a:rPr lang="hi-IN" sz="2000"/>
              <a:t>सूचना संग्रह</a:t>
            </a:r>
            <a:endParaRPr lang="en-IN" sz="2000" dirty="0"/>
          </a:p>
        </p:txBody>
      </p:sp>
      <p:cxnSp>
        <p:nvCxnSpPr>
          <p:cNvPr id="2067" name="Straight Arrow Connector 2066">
            <a:extLst>
              <a:ext uri="{FF2B5EF4-FFF2-40B4-BE49-F238E27FC236}">
                <a16:creationId xmlns:a16="http://schemas.microsoft.com/office/drawing/2014/main" id="{D71D496F-9028-82C8-6192-D1C48E26B78C}"/>
              </a:ext>
            </a:extLst>
          </p:cNvPr>
          <p:cNvCxnSpPr>
            <a:cxnSpLocks/>
          </p:cNvCxnSpPr>
          <p:nvPr/>
        </p:nvCxnSpPr>
        <p:spPr>
          <a:xfrm>
            <a:off x="5486400" y="1135092"/>
            <a:ext cx="0" cy="188852"/>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072" name="TextBox 2071">
            <a:extLst>
              <a:ext uri="{FF2B5EF4-FFF2-40B4-BE49-F238E27FC236}">
                <a16:creationId xmlns:a16="http://schemas.microsoft.com/office/drawing/2014/main" id="{908141AD-CA0D-2CB7-FF45-89EBDA81C6B7}"/>
              </a:ext>
            </a:extLst>
          </p:cNvPr>
          <p:cNvSpPr txBox="1"/>
          <p:nvPr/>
        </p:nvSpPr>
        <p:spPr>
          <a:xfrm>
            <a:off x="3657600" y="1978961"/>
            <a:ext cx="3657600" cy="369332"/>
          </a:xfrm>
          <a:prstGeom prst="rect">
            <a:avLst/>
          </a:prstGeom>
          <a:solidFill>
            <a:srgbClr val="00B0F0"/>
          </a:solidFill>
          <a:ln w="28575">
            <a:solidFill>
              <a:schemeClr val="tx1"/>
            </a:solidFill>
          </a:ln>
        </p:spPr>
        <p:txBody>
          <a:bodyPr wrap="square" rtlCol="0">
            <a:spAutoFit/>
          </a:bodyPr>
          <a:lstStyle/>
          <a:p>
            <a:r>
              <a:rPr lang="hi-IN"/>
              <a:t>खतरे/खतरे के प्रकार का पता लगाना</a:t>
            </a:r>
            <a:endParaRPr lang="en-IN" dirty="0"/>
          </a:p>
        </p:txBody>
      </p:sp>
      <p:sp>
        <p:nvSpPr>
          <p:cNvPr id="2073" name="Oval 2072">
            <a:extLst>
              <a:ext uri="{FF2B5EF4-FFF2-40B4-BE49-F238E27FC236}">
                <a16:creationId xmlns:a16="http://schemas.microsoft.com/office/drawing/2014/main" id="{F4E921A1-3916-F986-4792-FEDE039B2417}"/>
              </a:ext>
            </a:extLst>
          </p:cNvPr>
          <p:cNvSpPr/>
          <p:nvPr/>
        </p:nvSpPr>
        <p:spPr>
          <a:xfrm>
            <a:off x="9000637" y="1664855"/>
            <a:ext cx="1676400" cy="65910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i-IN" dirty="0"/>
              <a:t>टीआईसी</a:t>
            </a:r>
            <a:endParaRPr lang="en-IN" dirty="0"/>
          </a:p>
        </p:txBody>
      </p:sp>
      <p:sp>
        <p:nvSpPr>
          <p:cNvPr id="2074" name="Oval 2073">
            <a:extLst>
              <a:ext uri="{FF2B5EF4-FFF2-40B4-BE49-F238E27FC236}">
                <a16:creationId xmlns:a16="http://schemas.microsoft.com/office/drawing/2014/main" id="{7E40372E-A86F-8400-8923-04E95AAA8C90}"/>
              </a:ext>
            </a:extLst>
          </p:cNvPr>
          <p:cNvSpPr/>
          <p:nvPr/>
        </p:nvSpPr>
        <p:spPr>
          <a:xfrm>
            <a:off x="762000" y="1700645"/>
            <a:ext cx="1676399" cy="7768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i-IN"/>
              <a:t>सीडब्ल्यूए</a:t>
            </a:r>
            <a:endParaRPr lang="en-IN" dirty="0"/>
          </a:p>
        </p:txBody>
      </p:sp>
      <p:sp>
        <p:nvSpPr>
          <p:cNvPr id="2075" name="Oval 2074">
            <a:extLst>
              <a:ext uri="{FF2B5EF4-FFF2-40B4-BE49-F238E27FC236}">
                <a16:creationId xmlns:a16="http://schemas.microsoft.com/office/drawing/2014/main" id="{83E05A1E-46B7-3220-B427-3E295F93002C}"/>
              </a:ext>
            </a:extLst>
          </p:cNvPr>
          <p:cNvSpPr/>
          <p:nvPr/>
        </p:nvSpPr>
        <p:spPr>
          <a:xfrm>
            <a:off x="7315200" y="2477487"/>
            <a:ext cx="1676398" cy="776842"/>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hi-IN"/>
              <a:t>विदित</a:t>
            </a:r>
            <a:endParaRPr lang="en-IN" dirty="0"/>
          </a:p>
        </p:txBody>
      </p:sp>
      <p:sp>
        <p:nvSpPr>
          <p:cNvPr id="2076" name="Oval 2075">
            <a:extLst>
              <a:ext uri="{FF2B5EF4-FFF2-40B4-BE49-F238E27FC236}">
                <a16:creationId xmlns:a16="http://schemas.microsoft.com/office/drawing/2014/main" id="{DB89D8F9-FBC7-788B-D6BF-E20330ED92BA}"/>
              </a:ext>
            </a:extLst>
          </p:cNvPr>
          <p:cNvSpPr/>
          <p:nvPr/>
        </p:nvSpPr>
        <p:spPr>
          <a:xfrm>
            <a:off x="9982200" y="2590801"/>
            <a:ext cx="1828798" cy="799645"/>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hi-IN"/>
              <a:t>अप्रसिद्घ व्यक्ति</a:t>
            </a:r>
            <a:endParaRPr lang="en-IN" dirty="0"/>
          </a:p>
        </p:txBody>
      </p:sp>
      <p:sp>
        <p:nvSpPr>
          <p:cNvPr id="2078" name="Rectangle: Rounded Corners 2077">
            <a:extLst>
              <a:ext uri="{FF2B5EF4-FFF2-40B4-BE49-F238E27FC236}">
                <a16:creationId xmlns:a16="http://schemas.microsoft.com/office/drawing/2014/main" id="{A52A1E37-E39A-CD5B-BBD9-A6CD0C9C2CF4}"/>
              </a:ext>
            </a:extLst>
          </p:cNvPr>
          <p:cNvSpPr/>
          <p:nvPr/>
        </p:nvSpPr>
        <p:spPr>
          <a:xfrm>
            <a:off x="533400" y="3220602"/>
            <a:ext cx="1676400" cy="533401"/>
          </a:xfrm>
          <a:prstGeom prst="round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hi-IN" dirty="0"/>
              <a:t>आईडीएलएच</a:t>
            </a:r>
            <a:r>
              <a:rPr lang="en-US" dirty="0"/>
              <a:t> </a:t>
            </a:r>
            <a:r>
              <a:rPr lang="hi-IN" dirty="0"/>
              <a:t>के भीतर</a:t>
            </a:r>
            <a:endParaRPr lang="en-IN" dirty="0"/>
          </a:p>
        </p:txBody>
      </p:sp>
      <p:sp>
        <p:nvSpPr>
          <p:cNvPr id="2079" name="Rectangle: Rounded Corners 2078">
            <a:extLst>
              <a:ext uri="{FF2B5EF4-FFF2-40B4-BE49-F238E27FC236}">
                <a16:creationId xmlns:a16="http://schemas.microsoft.com/office/drawing/2014/main" id="{F3B30087-912D-4ED5-B2A0-A21580A00F09}"/>
              </a:ext>
            </a:extLst>
          </p:cNvPr>
          <p:cNvSpPr/>
          <p:nvPr/>
        </p:nvSpPr>
        <p:spPr>
          <a:xfrm>
            <a:off x="2667000" y="3220603"/>
            <a:ext cx="2133599" cy="48204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hi-IN" dirty="0"/>
              <a:t>आईडीएलएच से परे</a:t>
            </a:r>
            <a:endParaRPr lang="en-IN" dirty="0"/>
          </a:p>
        </p:txBody>
      </p:sp>
      <p:sp>
        <p:nvSpPr>
          <p:cNvPr id="2080" name="Rectangle: Rounded Corners 2079">
            <a:extLst>
              <a:ext uri="{FF2B5EF4-FFF2-40B4-BE49-F238E27FC236}">
                <a16:creationId xmlns:a16="http://schemas.microsoft.com/office/drawing/2014/main" id="{224A7207-419E-6AE8-9419-8D9A19F3E400}"/>
              </a:ext>
            </a:extLst>
          </p:cNvPr>
          <p:cNvSpPr/>
          <p:nvPr/>
        </p:nvSpPr>
        <p:spPr>
          <a:xfrm>
            <a:off x="5162549" y="3390447"/>
            <a:ext cx="1885951" cy="59187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hi-IN"/>
              <a:t>आईडीएलएच से परे</a:t>
            </a:r>
            <a:endParaRPr lang="en-IN" dirty="0"/>
          </a:p>
        </p:txBody>
      </p:sp>
      <p:sp>
        <p:nvSpPr>
          <p:cNvPr id="2081" name="Rectangle: Rounded Corners 2080">
            <a:extLst>
              <a:ext uri="{FF2B5EF4-FFF2-40B4-BE49-F238E27FC236}">
                <a16:creationId xmlns:a16="http://schemas.microsoft.com/office/drawing/2014/main" id="{2FCFA42A-42E8-6675-F541-AD1DAC0DC7D3}"/>
              </a:ext>
            </a:extLst>
          </p:cNvPr>
          <p:cNvSpPr/>
          <p:nvPr/>
        </p:nvSpPr>
        <p:spPr>
          <a:xfrm>
            <a:off x="7219948" y="3477323"/>
            <a:ext cx="1733551" cy="541937"/>
          </a:xfrm>
          <a:prstGeom prst="round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hi-IN" dirty="0"/>
              <a:t>आईडीएलएच</a:t>
            </a:r>
            <a:r>
              <a:rPr lang="en-US" dirty="0"/>
              <a:t> </a:t>
            </a:r>
            <a:r>
              <a:rPr lang="hi-IN" dirty="0"/>
              <a:t>के भीतर</a:t>
            </a:r>
            <a:endParaRPr lang="en-IN" dirty="0"/>
          </a:p>
        </p:txBody>
      </p:sp>
      <p:sp>
        <p:nvSpPr>
          <p:cNvPr id="2082" name="Rectangle: Rounded Corners 2081">
            <a:extLst>
              <a:ext uri="{FF2B5EF4-FFF2-40B4-BE49-F238E27FC236}">
                <a16:creationId xmlns:a16="http://schemas.microsoft.com/office/drawing/2014/main" id="{C65F8F8C-6E08-F251-291B-9DC8FF5DF212}"/>
              </a:ext>
            </a:extLst>
          </p:cNvPr>
          <p:cNvSpPr/>
          <p:nvPr/>
        </p:nvSpPr>
        <p:spPr>
          <a:xfrm>
            <a:off x="10096499" y="3912614"/>
            <a:ext cx="1714499" cy="562579"/>
          </a:xfrm>
          <a:prstGeom prst="round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hi-IN"/>
              <a:t>एक स्तर पीपीई</a:t>
            </a:r>
            <a:endParaRPr lang="en-IN" dirty="0"/>
          </a:p>
        </p:txBody>
      </p:sp>
      <p:sp>
        <p:nvSpPr>
          <p:cNvPr id="2083" name="Rectangle: Rounded Corners 2082">
            <a:extLst>
              <a:ext uri="{FF2B5EF4-FFF2-40B4-BE49-F238E27FC236}">
                <a16:creationId xmlns:a16="http://schemas.microsoft.com/office/drawing/2014/main" id="{5283982D-A56A-44B2-D976-530CEB7282F8}"/>
              </a:ext>
            </a:extLst>
          </p:cNvPr>
          <p:cNvSpPr/>
          <p:nvPr/>
        </p:nvSpPr>
        <p:spPr>
          <a:xfrm>
            <a:off x="533400" y="4078723"/>
            <a:ext cx="1676400" cy="533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i-IN"/>
              <a:t>एमके-वी</a:t>
            </a:r>
            <a:endParaRPr lang="en-IN" dirty="0"/>
          </a:p>
        </p:txBody>
      </p:sp>
      <p:sp>
        <p:nvSpPr>
          <p:cNvPr id="2084" name="Rectangle: Rounded Corners 2083">
            <a:extLst>
              <a:ext uri="{FF2B5EF4-FFF2-40B4-BE49-F238E27FC236}">
                <a16:creationId xmlns:a16="http://schemas.microsoft.com/office/drawing/2014/main" id="{C7A90F16-ADEE-819A-4050-806649455A47}"/>
              </a:ext>
            </a:extLst>
          </p:cNvPr>
          <p:cNvSpPr/>
          <p:nvPr/>
        </p:nvSpPr>
        <p:spPr>
          <a:xfrm>
            <a:off x="3124200" y="3982319"/>
            <a:ext cx="1676400" cy="44685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i-IN"/>
              <a:t>एक स्तर</a:t>
            </a:r>
            <a:endParaRPr lang="en-IN" dirty="0"/>
          </a:p>
        </p:txBody>
      </p:sp>
      <p:sp>
        <p:nvSpPr>
          <p:cNvPr id="2085" name="Rectangle: Rounded Corners 2084">
            <a:extLst>
              <a:ext uri="{FF2B5EF4-FFF2-40B4-BE49-F238E27FC236}">
                <a16:creationId xmlns:a16="http://schemas.microsoft.com/office/drawing/2014/main" id="{415F7CC1-3900-E714-40A2-DB6E99E2F68C}"/>
              </a:ext>
            </a:extLst>
          </p:cNvPr>
          <p:cNvSpPr/>
          <p:nvPr/>
        </p:nvSpPr>
        <p:spPr>
          <a:xfrm>
            <a:off x="6896100" y="4612122"/>
            <a:ext cx="2171700" cy="44089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i-IN"/>
              <a:t>क्षेत्र अंकन</a:t>
            </a:r>
            <a:endParaRPr lang="en-IN" dirty="0"/>
          </a:p>
        </p:txBody>
      </p:sp>
      <p:sp>
        <p:nvSpPr>
          <p:cNvPr id="2086" name="Rectangle: Rounded Corners 2085">
            <a:extLst>
              <a:ext uri="{FF2B5EF4-FFF2-40B4-BE49-F238E27FC236}">
                <a16:creationId xmlns:a16="http://schemas.microsoft.com/office/drawing/2014/main" id="{2DB23340-5C17-84CC-2267-17910094A7FE}"/>
              </a:ext>
            </a:extLst>
          </p:cNvPr>
          <p:cNvSpPr/>
          <p:nvPr/>
        </p:nvSpPr>
        <p:spPr>
          <a:xfrm>
            <a:off x="7086600" y="4118865"/>
            <a:ext cx="1371600" cy="28940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i-IN"/>
              <a:t>एमके-वी</a:t>
            </a:r>
            <a:endParaRPr lang="en-IN" dirty="0"/>
          </a:p>
        </p:txBody>
      </p:sp>
      <p:sp>
        <p:nvSpPr>
          <p:cNvPr id="2087" name="Rectangle: Rounded Corners 2086">
            <a:extLst>
              <a:ext uri="{FF2B5EF4-FFF2-40B4-BE49-F238E27FC236}">
                <a16:creationId xmlns:a16="http://schemas.microsoft.com/office/drawing/2014/main" id="{A9888533-24CB-F2DF-A8A2-B189FBA665E7}"/>
              </a:ext>
            </a:extLst>
          </p:cNvPr>
          <p:cNvSpPr/>
          <p:nvPr/>
        </p:nvSpPr>
        <p:spPr>
          <a:xfrm>
            <a:off x="6438901" y="5276007"/>
            <a:ext cx="3086099" cy="401612"/>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hi-IN"/>
              <a:t>बचाव/निकासी</a:t>
            </a:r>
            <a:endParaRPr lang="en-IN" dirty="0"/>
          </a:p>
        </p:txBody>
      </p:sp>
      <p:sp>
        <p:nvSpPr>
          <p:cNvPr id="2088" name="Rectangle: Rounded Corners 2087">
            <a:extLst>
              <a:ext uri="{FF2B5EF4-FFF2-40B4-BE49-F238E27FC236}">
                <a16:creationId xmlns:a16="http://schemas.microsoft.com/office/drawing/2014/main" id="{6340CDA9-C3DC-A50B-CD23-34A340A8F7E9}"/>
              </a:ext>
            </a:extLst>
          </p:cNvPr>
          <p:cNvSpPr/>
          <p:nvPr/>
        </p:nvSpPr>
        <p:spPr>
          <a:xfrm>
            <a:off x="2108200" y="5813982"/>
            <a:ext cx="2692400" cy="482045"/>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hi-IN"/>
              <a:t>परिशोधन</a:t>
            </a:r>
            <a:endParaRPr lang="en-IN" dirty="0"/>
          </a:p>
        </p:txBody>
      </p:sp>
      <p:sp>
        <p:nvSpPr>
          <p:cNvPr id="2089" name="Rectangle: Rounded Corners 2088">
            <a:extLst>
              <a:ext uri="{FF2B5EF4-FFF2-40B4-BE49-F238E27FC236}">
                <a16:creationId xmlns:a16="http://schemas.microsoft.com/office/drawing/2014/main" id="{30F128FF-6AA9-5064-57FB-A801018F7FBC}"/>
              </a:ext>
            </a:extLst>
          </p:cNvPr>
          <p:cNvSpPr/>
          <p:nvPr/>
        </p:nvSpPr>
        <p:spPr>
          <a:xfrm>
            <a:off x="6045200" y="5809777"/>
            <a:ext cx="3479800" cy="482044"/>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MSDS/</a:t>
            </a:r>
            <a:r>
              <a:rPr lang="hi-IN"/>
              <a:t>बेअसर करें से परामर्श करें</a:t>
            </a:r>
            <a:endParaRPr lang="en-IN" dirty="0"/>
          </a:p>
        </p:txBody>
      </p:sp>
      <p:cxnSp>
        <p:nvCxnSpPr>
          <p:cNvPr id="2091" name="Straight Arrow Connector 2090">
            <a:extLst>
              <a:ext uri="{FF2B5EF4-FFF2-40B4-BE49-F238E27FC236}">
                <a16:creationId xmlns:a16="http://schemas.microsoft.com/office/drawing/2014/main" id="{D9C45E55-D900-8E4A-4AC8-8D2B41D416A3}"/>
              </a:ext>
            </a:extLst>
          </p:cNvPr>
          <p:cNvCxnSpPr>
            <a:cxnSpLocks/>
          </p:cNvCxnSpPr>
          <p:nvPr/>
        </p:nvCxnSpPr>
        <p:spPr>
          <a:xfrm flipV="1">
            <a:off x="7364298" y="2011502"/>
            <a:ext cx="1589202" cy="180299"/>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093" name="Straight Arrow Connector 2092">
            <a:extLst>
              <a:ext uri="{FF2B5EF4-FFF2-40B4-BE49-F238E27FC236}">
                <a16:creationId xmlns:a16="http://schemas.microsoft.com/office/drawing/2014/main" id="{4D85050D-9B43-D097-D14B-98228075E14D}"/>
              </a:ext>
            </a:extLst>
          </p:cNvPr>
          <p:cNvCxnSpPr>
            <a:cxnSpLocks/>
          </p:cNvCxnSpPr>
          <p:nvPr/>
        </p:nvCxnSpPr>
        <p:spPr>
          <a:xfrm flipH="1" flipV="1">
            <a:off x="2552699" y="2089065"/>
            <a:ext cx="1055803" cy="135846"/>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095" name="Straight Arrow Connector 2094">
            <a:extLst>
              <a:ext uri="{FF2B5EF4-FFF2-40B4-BE49-F238E27FC236}">
                <a16:creationId xmlns:a16="http://schemas.microsoft.com/office/drawing/2014/main" id="{03D3FC6F-4264-0F59-DC5B-A9307C729570}"/>
              </a:ext>
            </a:extLst>
          </p:cNvPr>
          <p:cNvCxnSpPr>
            <a:stCxn id="2063" idx="2"/>
          </p:cNvCxnSpPr>
          <p:nvPr/>
        </p:nvCxnSpPr>
        <p:spPr>
          <a:xfrm flipH="1">
            <a:off x="5486400" y="1763517"/>
            <a:ext cx="19054" cy="21768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099" name="Straight Arrow Connector 2098">
            <a:extLst>
              <a:ext uri="{FF2B5EF4-FFF2-40B4-BE49-F238E27FC236}">
                <a16:creationId xmlns:a16="http://schemas.microsoft.com/office/drawing/2014/main" id="{6607EC66-C05A-5B13-7687-C9B7C054150E}"/>
              </a:ext>
            </a:extLst>
          </p:cNvPr>
          <p:cNvCxnSpPr/>
          <p:nvPr/>
        </p:nvCxnSpPr>
        <p:spPr>
          <a:xfrm flipH="1">
            <a:off x="8953500" y="2348293"/>
            <a:ext cx="342900" cy="24250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101" name="Straight Arrow Connector 2100">
            <a:extLst>
              <a:ext uri="{FF2B5EF4-FFF2-40B4-BE49-F238E27FC236}">
                <a16:creationId xmlns:a16="http://schemas.microsoft.com/office/drawing/2014/main" id="{54B5ADB8-810E-9C02-FE2B-5E337C4B5224}"/>
              </a:ext>
            </a:extLst>
          </p:cNvPr>
          <p:cNvCxnSpPr>
            <a:cxnSpLocks/>
            <a:stCxn id="2073" idx="5"/>
          </p:cNvCxnSpPr>
          <p:nvPr/>
        </p:nvCxnSpPr>
        <p:spPr>
          <a:xfrm>
            <a:off x="10431534" y="2227435"/>
            <a:ext cx="350767" cy="25005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105" name="Straight Arrow Connector 2104">
            <a:extLst>
              <a:ext uri="{FF2B5EF4-FFF2-40B4-BE49-F238E27FC236}">
                <a16:creationId xmlns:a16="http://schemas.microsoft.com/office/drawing/2014/main" id="{B8FDC559-C47C-D78B-C724-58F0068DB271}"/>
              </a:ext>
            </a:extLst>
          </p:cNvPr>
          <p:cNvCxnSpPr>
            <a:cxnSpLocks/>
          </p:cNvCxnSpPr>
          <p:nvPr/>
        </p:nvCxnSpPr>
        <p:spPr>
          <a:xfrm flipH="1">
            <a:off x="1295400" y="2477486"/>
            <a:ext cx="152400" cy="646714"/>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107" name="Straight Arrow Connector 2106">
            <a:extLst>
              <a:ext uri="{FF2B5EF4-FFF2-40B4-BE49-F238E27FC236}">
                <a16:creationId xmlns:a16="http://schemas.microsoft.com/office/drawing/2014/main" id="{4F27260E-355A-E477-2C4B-F741917D825E}"/>
              </a:ext>
            </a:extLst>
          </p:cNvPr>
          <p:cNvCxnSpPr>
            <a:cxnSpLocks/>
            <a:stCxn id="2074" idx="5"/>
          </p:cNvCxnSpPr>
          <p:nvPr/>
        </p:nvCxnSpPr>
        <p:spPr>
          <a:xfrm>
            <a:off x="2192896" y="2363720"/>
            <a:ext cx="1083704" cy="76048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111" name="Straight Arrow Connector 2110">
            <a:extLst>
              <a:ext uri="{FF2B5EF4-FFF2-40B4-BE49-F238E27FC236}">
                <a16:creationId xmlns:a16="http://schemas.microsoft.com/office/drawing/2014/main" id="{2E2733E2-3383-0074-084B-7E5F8442DDB3}"/>
              </a:ext>
            </a:extLst>
          </p:cNvPr>
          <p:cNvCxnSpPr>
            <a:cxnSpLocks/>
          </p:cNvCxnSpPr>
          <p:nvPr/>
        </p:nvCxnSpPr>
        <p:spPr>
          <a:xfrm flipH="1">
            <a:off x="6629400" y="3013019"/>
            <a:ext cx="685800" cy="47985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115" name="Straight Arrow Connector 2114">
            <a:extLst>
              <a:ext uri="{FF2B5EF4-FFF2-40B4-BE49-F238E27FC236}">
                <a16:creationId xmlns:a16="http://schemas.microsoft.com/office/drawing/2014/main" id="{952DEADE-CA07-AB4B-B9C0-1C7186876002}"/>
              </a:ext>
            </a:extLst>
          </p:cNvPr>
          <p:cNvCxnSpPr>
            <a:cxnSpLocks/>
            <a:stCxn id="2075" idx="4"/>
          </p:cNvCxnSpPr>
          <p:nvPr/>
        </p:nvCxnSpPr>
        <p:spPr>
          <a:xfrm>
            <a:off x="8153399" y="3254329"/>
            <a:ext cx="1" cy="319132"/>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118" name="Straight Arrow Connector 2117">
            <a:extLst>
              <a:ext uri="{FF2B5EF4-FFF2-40B4-BE49-F238E27FC236}">
                <a16:creationId xmlns:a16="http://schemas.microsoft.com/office/drawing/2014/main" id="{FAC11D8B-726F-8E49-080B-692422EFC07F}"/>
              </a:ext>
            </a:extLst>
          </p:cNvPr>
          <p:cNvCxnSpPr>
            <a:cxnSpLocks/>
            <a:endCxn id="2082" idx="0"/>
          </p:cNvCxnSpPr>
          <p:nvPr/>
        </p:nvCxnSpPr>
        <p:spPr>
          <a:xfrm>
            <a:off x="10953749" y="3454976"/>
            <a:ext cx="0" cy="45763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121" name="Connector: Elbow 2120">
            <a:extLst>
              <a:ext uri="{FF2B5EF4-FFF2-40B4-BE49-F238E27FC236}">
                <a16:creationId xmlns:a16="http://schemas.microsoft.com/office/drawing/2014/main" id="{96DBA5A7-A234-C32F-0304-96608F0F2178}"/>
              </a:ext>
            </a:extLst>
          </p:cNvPr>
          <p:cNvCxnSpPr>
            <a:cxnSpLocks/>
            <a:stCxn id="2082" idx="2"/>
          </p:cNvCxnSpPr>
          <p:nvPr/>
        </p:nvCxnSpPr>
        <p:spPr>
          <a:xfrm rot="5400000">
            <a:off x="9848075" y="4304523"/>
            <a:ext cx="935005" cy="1276345"/>
          </a:xfrm>
          <a:prstGeom prst="bentConnector2">
            <a:avLst/>
          </a:prstGeom>
          <a:ln>
            <a:tailEnd type="triangle"/>
          </a:ln>
        </p:spPr>
        <p:style>
          <a:lnRef idx="2">
            <a:schemeClr val="dk1"/>
          </a:lnRef>
          <a:fillRef idx="0">
            <a:schemeClr val="dk1"/>
          </a:fillRef>
          <a:effectRef idx="1">
            <a:schemeClr val="dk1"/>
          </a:effectRef>
          <a:fontRef idx="minor">
            <a:schemeClr val="tx1"/>
          </a:fontRef>
        </p:style>
      </p:cxnSp>
      <p:cxnSp>
        <p:nvCxnSpPr>
          <p:cNvPr id="2124" name="Straight Arrow Connector 2123">
            <a:extLst>
              <a:ext uri="{FF2B5EF4-FFF2-40B4-BE49-F238E27FC236}">
                <a16:creationId xmlns:a16="http://schemas.microsoft.com/office/drawing/2014/main" id="{A2BB7ABE-62C2-0DD8-DF54-4DB2EDF2FA70}"/>
              </a:ext>
            </a:extLst>
          </p:cNvPr>
          <p:cNvCxnSpPr>
            <a:cxnSpLocks/>
            <a:stCxn id="2078" idx="2"/>
            <a:endCxn id="2083" idx="0"/>
          </p:cNvCxnSpPr>
          <p:nvPr/>
        </p:nvCxnSpPr>
        <p:spPr>
          <a:xfrm>
            <a:off x="1371600" y="3754003"/>
            <a:ext cx="0" cy="32472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126" name="Connector: Elbow 2125">
            <a:extLst>
              <a:ext uri="{FF2B5EF4-FFF2-40B4-BE49-F238E27FC236}">
                <a16:creationId xmlns:a16="http://schemas.microsoft.com/office/drawing/2014/main" id="{DDBFC86E-B6AB-A937-8F57-35BAAF9BCC77}"/>
              </a:ext>
            </a:extLst>
          </p:cNvPr>
          <p:cNvCxnSpPr>
            <a:cxnSpLocks/>
            <a:stCxn id="2083" idx="2"/>
          </p:cNvCxnSpPr>
          <p:nvPr/>
        </p:nvCxnSpPr>
        <p:spPr>
          <a:xfrm rot="16200000" flipH="1">
            <a:off x="3906262" y="2077461"/>
            <a:ext cx="264676" cy="5334000"/>
          </a:xfrm>
          <a:prstGeom prst="bentConnector2">
            <a:avLst/>
          </a:prstGeom>
          <a:ln>
            <a:tailEnd type="triangle"/>
          </a:ln>
        </p:spPr>
        <p:style>
          <a:lnRef idx="2">
            <a:schemeClr val="dk1"/>
          </a:lnRef>
          <a:fillRef idx="0">
            <a:schemeClr val="dk1"/>
          </a:fillRef>
          <a:effectRef idx="1">
            <a:schemeClr val="dk1"/>
          </a:effectRef>
          <a:fontRef idx="minor">
            <a:schemeClr val="tx1"/>
          </a:fontRef>
        </p:style>
      </p:cxnSp>
      <p:cxnSp>
        <p:nvCxnSpPr>
          <p:cNvPr id="2129" name="Straight Arrow Connector 2128">
            <a:extLst>
              <a:ext uri="{FF2B5EF4-FFF2-40B4-BE49-F238E27FC236}">
                <a16:creationId xmlns:a16="http://schemas.microsoft.com/office/drawing/2014/main" id="{C8204763-B8DC-8A71-9374-249E807F519A}"/>
              </a:ext>
            </a:extLst>
          </p:cNvPr>
          <p:cNvCxnSpPr/>
          <p:nvPr/>
        </p:nvCxnSpPr>
        <p:spPr>
          <a:xfrm>
            <a:off x="3810000" y="3754003"/>
            <a:ext cx="0" cy="15861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131" name="Straight Arrow Connector 2130">
            <a:extLst>
              <a:ext uri="{FF2B5EF4-FFF2-40B4-BE49-F238E27FC236}">
                <a16:creationId xmlns:a16="http://schemas.microsoft.com/office/drawing/2014/main" id="{A92FC834-5142-739C-D787-8956251B8560}"/>
              </a:ext>
            </a:extLst>
          </p:cNvPr>
          <p:cNvCxnSpPr>
            <a:cxnSpLocks/>
          </p:cNvCxnSpPr>
          <p:nvPr/>
        </p:nvCxnSpPr>
        <p:spPr>
          <a:xfrm flipH="1">
            <a:off x="4876800" y="3920112"/>
            <a:ext cx="304801" cy="15861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133" name="Connector: Elbow 2132">
            <a:extLst>
              <a:ext uri="{FF2B5EF4-FFF2-40B4-BE49-F238E27FC236}">
                <a16:creationId xmlns:a16="http://schemas.microsoft.com/office/drawing/2014/main" id="{409460B1-DCF2-9ED0-1176-C17DBE679C38}"/>
              </a:ext>
            </a:extLst>
          </p:cNvPr>
          <p:cNvCxnSpPr>
            <a:cxnSpLocks/>
            <a:stCxn id="2084" idx="2"/>
          </p:cNvCxnSpPr>
          <p:nvPr/>
        </p:nvCxnSpPr>
        <p:spPr>
          <a:xfrm rot="16200000" flipH="1">
            <a:off x="5186387" y="3205187"/>
            <a:ext cx="295226" cy="2743200"/>
          </a:xfrm>
          <a:prstGeom prst="bentConnector2">
            <a:avLst/>
          </a:prstGeom>
          <a:ln>
            <a:tailEnd type="triangle"/>
          </a:ln>
        </p:spPr>
        <p:style>
          <a:lnRef idx="2">
            <a:schemeClr val="dk1"/>
          </a:lnRef>
          <a:fillRef idx="0">
            <a:schemeClr val="dk1"/>
          </a:fillRef>
          <a:effectRef idx="1">
            <a:schemeClr val="dk1"/>
          </a:effectRef>
          <a:fontRef idx="minor">
            <a:schemeClr val="tx1"/>
          </a:fontRef>
        </p:style>
      </p:cxnSp>
      <p:cxnSp>
        <p:nvCxnSpPr>
          <p:cNvPr id="2142" name="Connector: Curved 2141">
            <a:extLst>
              <a:ext uri="{FF2B5EF4-FFF2-40B4-BE49-F238E27FC236}">
                <a16:creationId xmlns:a16="http://schemas.microsoft.com/office/drawing/2014/main" id="{09F88D42-C9D2-A0F7-F44C-A26EA4C28B35}"/>
              </a:ext>
            </a:extLst>
          </p:cNvPr>
          <p:cNvCxnSpPr>
            <a:cxnSpLocks/>
            <a:stCxn id="2081" idx="3"/>
            <a:endCxn id="2086" idx="3"/>
          </p:cNvCxnSpPr>
          <p:nvPr/>
        </p:nvCxnSpPr>
        <p:spPr>
          <a:xfrm flipH="1">
            <a:off x="8458200" y="3748292"/>
            <a:ext cx="495299" cy="515274"/>
          </a:xfrm>
          <a:prstGeom prst="curvedConnector3">
            <a:avLst>
              <a:gd name="adj1" fmla="val -46154"/>
            </a:avLst>
          </a:prstGeom>
          <a:ln>
            <a:tailEnd type="triangle"/>
          </a:ln>
        </p:spPr>
        <p:style>
          <a:lnRef idx="2">
            <a:schemeClr val="dk1"/>
          </a:lnRef>
          <a:fillRef idx="0">
            <a:schemeClr val="dk1"/>
          </a:fillRef>
          <a:effectRef idx="1">
            <a:schemeClr val="dk1"/>
          </a:effectRef>
          <a:fontRef idx="minor">
            <a:schemeClr val="tx1"/>
          </a:fontRef>
        </p:style>
      </p:cxnSp>
      <p:cxnSp>
        <p:nvCxnSpPr>
          <p:cNvPr id="2150" name="Straight Arrow Connector 2149">
            <a:extLst>
              <a:ext uri="{FF2B5EF4-FFF2-40B4-BE49-F238E27FC236}">
                <a16:creationId xmlns:a16="http://schemas.microsoft.com/office/drawing/2014/main" id="{B917DB1C-695A-87B1-1D6C-D43903F26E91}"/>
              </a:ext>
            </a:extLst>
          </p:cNvPr>
          <p:cNvCxnSpPr>
            <a:cxnSpLocks/>
          </p:cNvCxnSpPr>
          <p:nvPr/>
        </p:nvCxnSpPr>
        <p:spPr>
          <a:xfrm>
            <a:off x="7739406" y="4350209"/>
            <a:ext cx="12700" cy="203855"/>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152" name="Connector: Elbow 2151">
            <a:extLst>
              <a:ext uri="{FF2B5EF4-FFF2-40B4-BE49-F238E27FC236}">
                <a16:creationId xmlns:a16="http://schemas.microsoft.com/office/drawing/2014/main" id="{D7DB6497-D863-ED0E-1DED-CAB85454E309}"/>
              </a:ext>
            </a:extLst>
          </p:cNvPr>
          <p:cNvCxnSpPr>
            <a:cxnSpLocks/>
            <a:stCxn id="2085" idx="3"/>
          </p:cNvCxnSpPr>
          <p:nvPr/>
        </p:nvCxnSpPr>
        <p:spPr>
          <a:xfrm>
            <a:off x="9067800" y="4832568"/>
            <a:ext cx="228600" cy="360577"/>
          </a:xfrm>
          <a:prstGeom prst="bentConnector2">
            <a:avLst/>
          </a:prstGeom>
          <a:ln>
            <a:tailEnd type="triangle"/>
          </a:ln>
        </p:spPr>
        <p:style>
          <a:lnRef idx="2">
            <a:schemeClr val="dk1"/>
          </a:lnRef>
          <a:fillRef idx="0">
            <a:schemeClr val="dk1"/>
          </a:fillRef>
          <a:effectRef idx="1">
            <a:schemeClr val="dk1"/>
          </a:effectRef>
          <a:fontRef idx="minor">
            <a:schemeClr val="tx1"/>
          </a:fontRef>
        </p:style>
      </p:cxnSp>
      <p:cxnSp>
        <p:nvCxnSpPr>
          <p:cNvPr id="2157" name="Straight Arrow Connector 2156">
            <a:extLst>
              <a:ext uri="{FF2B5EF4-FFF2-40B4-BE49-F238E27FC236}">
                <a16:creationId xmlns:a16="http://schemas.microsoft.com/office/drawing/2014/main" id="{4A5E8080-29FB-5203-FB7F-4097285AA78F}"/>
              </a:ext>
            </a:extLst>
          </p:cNvPr>
          <p:cNvCxnSpPr/>
          <p:nvPr/>
        </p:nvCxnSpPr>
        <p:spPr>
          <a:xfrm flipH="1">
            <a:off x="4876800" y="6096000"/>
            <a:ext cx="990600" cy="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161" name="Connector: Elbow 2160">
            <a:extLst>
              <a:ext uri="{FF2B5EF4-FFF2-40B4-BE49-F238E27FC236}">
                <a16:creationId xmlns:a16="http://schemas.microsoft.com/office/drawing/2014/main" id="{5DBA4938-1FEC-DCB0-5118-A28CC2A1FE81}"/>
              </a:ext>
            </a:extLst>
          </p:cNvPr>
          <p:cNvCxnSpPr>
            <a:cxnSpLocks/>
            <a:stCxn id="2087" idx="1"/>
          </p:cNvCxnSpPr>
          <p:nvPr/>
        </p:nvCxnSpPr>
        <p:spPr>
          <a:xfrm rot="10800000" flipV="1">
            <a:off x="6248401" y="5476812"/>
            <a:ext cx="190501" cy="309459"/>
          </a:xfrm>
          <a:prstGeom prst="bentConnector2">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9682187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76200" y="2895600"/>
            <a:ext cx="4495800" cy="762000"/>
          </a:xfrm>
        </p:spPr>
        <p:txBody>
          <a:bodyPr>
            <a:normAutofit/>
          </a:bodyPr>
          <a:lstStyle/>
          <a:p>
            <a:r>
              <a:rPr lang="hi-IN" sz="3600" b="1" u="sng">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संदूषण का स्तर</a:t>
            </a:r>
            <a:endParaRPr lang="en-IN" sz="36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5029200" y="2095500"/>
            <a:ext cx="6324600" cy="2667000"/>
          </a:xfrm>
        </p:spPr>
        <p:txBody>
          <a:bodyPr>
            <a:normAutofit/>
          </a:bodyPr>
          <a:lstStyle/>
          <a:p>
            <a:pPr marL="0" indent="0" algn="just">
              <a:lnSpc>
                <a:spcPct val="110000"/>
              </a:lnSpc>
              <a:buNone/>
            </a:pPr>
            <a:r>
              <a:rPr lang="hi-IN" sz="2400">
                <a:latin typeface="Open Sans" panose="020B0606030504020204" pitchFamily="34" charset="0"/>
                <a:ea typeface="Open Sans" panose="020B0606030504020204" pitchFamily="34" charset="0"/>
                <a:cs typeface="Open Sans" panose="020B0606030504020204" pitchFamily="34" charset="0"/>
              </a:rPr>
              <a:t>संदूषण का स्तर हानिकारक पदार्थों की मात्रा या डिग्री को संदर्भित करता है, जैसे प्रदूषक, विषाक्त पदार्थ, या सूक्ष्मजीव, जो किसी विशेष वातावरण, पदार्थ या माध्यम में मौजूद होते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4965701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85165" y="3048000"/>
            <a:ext cx="4334435" cy="762000"/>
          </a:xfrm>
        </p:spPr>
        <p:txBody>
          <a:bodyPr>
            <a:normAutofit/>
          </a:bodyPr>
          <a:lstStyle/>
          <a:p>
            <a:r>
              <a:rPr lang="hi-IN" sz="3600" b="1" u="sng">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संदूषण का स्तर</a:t>
            </a:r>
            <a:endParaRPr lang="en-IN" sz="36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4428565" y="1219200"/>
            <a:ext cx="7315200" cy="4724400"/>
          </a:xfrm>
        </p:spPr>
        <p:txBody>
          <a:bodyPr>
            <a:noAutofit/>
          </a:bodyPr>
          <a:lstStyle/>
          <a:p>
            <a:pPr marL="0" indent="0" algn="ctr">
              <a:buNone/>
            </a:pPr>
            <a:r>
              <a:rPr lang="hi-IN" sz="2400" b="1" u="sng" dirty="0">
                <a:latin typeface="Open Sans" panose="020B0606030504020204" pitchFamily="34" charset="0"/>
                <a:ea typeface="Open Sans" panose="020B0606030504020204" pitchFamily="34" charset="0"/>
                <a:cs typeface="Open Sans" panose="020B0606030504020204" pitchFamily="34" charset="0"/>
              </a:rPr>
              <a:t>संदूषण के स्तर को विभिन्न तरीकों से मापा जा सकता है:</a:t>
            </a:r>
            <a:endParaRPr lang="en-US" sz="2400" u="sng" dirty="0">
              <a:latin typeface="Open Sans" panose="020B0606030504020204" pitchFamily="34" charset="0"/>
              <a:ea typeface="Open Sans" panose="020B0606030504020204" pitchFamily="34" charset="0"/>
              <a:cs typeface="Open Sans" panose="020B0606030504020204" pitchFamily="34" charset="0"/>
            </a:endParaRPr>
          </a:p>
          <a:p>
            <a:pPr marL="514350" indent="-514350" algn="just">
              <a:buAutoNum type="arabicPeriod"/>
            </a:pPr>
            <a:r>
              <a:rPr lang="hi-IN" sz="2400" dirty="0">
                <a:latin typeface="Open Sans" panose="020B0606030504020204" pitchFamily="34" charset="0"/>
                <a:ea typeface="Open Sans" panose="020B0606030504020204" pitchFamily="34" charset="0"/>
                <a:cs typeface="Open Sans" panose="020B0606030504020204" pitchFamily="34" charset="0"/>
              </a:rPr>
              <a:t>वायु गुणवत्ता: माइक्रोग्राम प्रति घन मीटर (</a:t>
            </a:r>
            <a:r>
              <a:rPr lang="el-GR" sz="2400" dirty="0">
                <a:latin typeface="Open Sans" panose="020B0606030504020204" pitchFamily="34" charset="0"/>
                <a:ea typeface="Open Sans" panose="020B0606030504020204" pitchFamily="34" charset="0"/>
                <a:cs typeface="Open Sans" panose="020B0606030504020204" pitchFamily="34" charset="0"/>
              </a:rPr>
              <a:t>μ</a:t>
            </a:r>
            <a:r>
              <a:rPr lang="en-US" sz="2400" dirty="0">
                <a:latin typeface="Open Sans" panose="020B0606030504020204" pitchFamily="34" charset="0"/>
                <a:ea typeface="Open Sans" panose="020B0606030504020204" pitchFamily="34" charset="0"/>
                <a:cs typeface="Open Sans" panose="020B0606030504020204" pitchFamily="34" charset="0"/>
              </a:rPr>
              <a:t>g/m³) </a:t>
            </a:r>
            <a:r>
              <a:rPr lang="hi-IN" sz="2400" dirty="0">
                <a:latin typeface="Open Sans" panose="020B0606030504020204" pitchFamily="34" charset="0"/>
                <a:ea typeface="Open Sans" panose="020B0606030504020204" pitchFamily="34" charset="0"/>
                <a:cs typeface="Open Sans" panose="020B0606030504020204" pitchFamily="34" charset="0"/>
              </a:rPr>
              <a:t>या भागों प्रति बिलियन (पीपीबी) में मापा जाता है।
पानी की गुणवत्ता: माइक्रोग्राम प्रति लीटर (</a:t>
            </a:r>
            <a:r>
              <a:rPr lang="el-GR" sz="2400" dirty="0">
                <a:latin typeface="Open Sans" panose="020B0606030504020204" pitchFamily="34" charset="0"/>
                <a:ea typeface="Open Sans" panose="020B0606030504020204" pitchFamily="34" charset="0"/>
                <a:cs typeface="Open Sans" panose="020B0606030504020204" pitchFamily="34" charset="0"/>
              </a:rPr>
              <a:t>μ</a:t>
            </a:r>
            <a:r>
              <a:rPr lang="en-US" sz="2400" dirty="0">
                <a:latin typeface="Open Sans" panose="020B0606030504020204" pitchFamily="34" charset="0"/>
                <a:ea typeface="Open Sans" panose="020B0606030504020204" pitchFamily="34" charset="0"/>
                <a:cs typeface="Open Sans" panose="020B0606030504020204" pitchFamily="34" charset="0"/>
              </a:rPr>
              <a:t>g/L) </a:t>
            </a:r>
            <a:r>
              <a:rPr lang="hi-IN" sz="2400" dirty="0">
                <a:latin typeface="Open Sans" panose="020B0606030504020204" pitchFamily="34" charset="0"/>
                <a:ea typeface="Open Sans" panose="020B0606030504020204" pitchFamily="34" charset="0"/>
                <a:cs typeface="Open Sans" panose="020B0606030504020204" pitchFamily="34" charset="0"/>
              </a:rPr>
              <a:t>या भागों प्रति मिलियन (पीपीएम) में मापा जाता है।
मृदा प्रदूषण: मिलीग्राम प्रति किलोग्राम (मिलीग्राम/किग्रा) या भागों प्रति मिलियन (पीपीएम) में मापा जाता है।
खाद्य सुरक्षा: कॉलोनी बनाने वाली इकाइयों प्रति ग्राम (सीएफयू/जी) या भागों प्रति मिलियन (पीपीएम) में मापा जाता है।
विकिरण: सीवर्ट्स (एसवी) या बेकरेल (बीक्यू) में मापा जाता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3496966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138953" y="2971800"/>
            <a:ext cx="4509247" cy="762000"/>
          </a:xfrm>
        </p:spPr>
        <p:txBody>
          <a:bodyPr>
            <a:normAutofit/>
          </a:bodyPr>
          <a:lstStyle/>
          <a:p>
            <a:r>
              <a:rPr lang="hi-IN" sz="3600" b="1" u="sng">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संदूषण का स्तर</a:t>
            </a:r>
            <a:endParaRPr lang="en-IN" sz="36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4648200" y="1447800"/>
            <a:ext cx="6934200" cy="4724400"/>
          </a:xfrm>
        </p:spPr>
        <p:txBody>
          <a:bodyPr>
            <a:noAutofit/>
          </a:bodyPr>
          <a:lstStyle/>
          <a:p>
            <a:pPr marL="0" indent="0" algn="ctr">
              <a:buNone/>
            </a:pPr>
            <a:r>
              <a:rPr lang="hi-IN" sz="2400" b="1" u="sng" dirty="0">
                <a:latin typeface="Open Sans" panose="020B0606030504020204" pitchFamily="34" charset="0"/>
                <a:ea typeface="Open Sans" panose="020B0606030504020204" pitchFamily="34" charset="0"/>
                <a:cs typeface="Open Sans" panose="020B0606030504020204" pitchFamily="34" charset="0"/>
              </a:rPr>
              <a:t>संदूषण के स्तर को विभिन्न श्रेणियों में वर्गीकृत किया जा सकता है जैसे: -</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just">
              <a:buFont typeface="Wingdings" panose="05000000000000000000" pitchFamily="2" charset="2"/>
              <a:buChar char="Ø"/>
            </a:pPr>
            <a:r>
              <a:rPr lang="hi-IN" sz="2400" b="1" dirty="0">
                <a:latin typeface="Open Sans" panose="020B0606030504020204" pitchFamily="34" charset="0"/>
                <a:ea typeface="Open Sans" panose="020B0606030504020204" pitchFamily="34" charset="0"/>
                <a:cs typeface="Open Sans" panose="020B0606030504020204" pitchFamily="34" charset="0"/>
              </a:rPr>
              <a:t>कम</a:t>
            </a:r>
            <a:r>
              <a:rPr lang="en-US" sz="2400" dirty="0">
                <a:latin typeface="Open Sans" panose="020B0606030504020204" pitchFamily="34" charset="0"/>
                <a:ea typeface="Open Sans" panose="020B0606030504020204" pitchFamily="34" charset="0"/>
                <a:cs typeface="Open Sans" panose="020B0606030504020204" pitchFamily="34" charset="0"/>
              </a:rPr>
              <a:t>: </a:t>
            </a:r>
            <a:r>
              <a:rPr lang="hi-IN" sz="2400" dirty="0">
                <a:latin typeface="Open Sans" panose="020B0606030504020204" pitchFamily="34" charset="0"/>
                <a:ea typeface="Open Sans" panose="020B0606030504020204" pitchFamily="34" charset="0"/>
                <a:cs typeface="Open Sans" panose="020B0606030504020204" pitchFamily="34" charset="0"/>
              </a:rPr>
              <a:t>मानव स्वास्थ्य या पर्यावरण के लिए न्यूनतम जोखिम।</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just">
              <a:buFont typeface="Wingdings" panose="05000000000000000000" pitchFamily="2" charset="2"/>
              <a:buChar char="Ø"/>
            </a:pPr>
            <a:r>
              <a:rPr lang="hi-IN" sz="2400" b="1" dirty="0">
                <a:latin typeface="Open Sans" panose="020B0606030504020204" pitchFamily="34" charset="0"/>
                <a:ea typeface="Open Sans" panose="020B0606030504020204" pitchFamily="34" charset="0"/>
                <a:cs typeface="Open Sans" panose="020B0606030504020204" pitchFamily="34" charset="0"/>
              </a:rPr>
              <a:t>मॉडरेट</a:t>
            </a:r>
            <a:r>
              <a:rPr lang="en-US" sz="2400" dirty="0">
                <a:latin typeface="Open Sans" panose="020B0606030504020204" pitchFamily="34" charset="0"/>
                <a:ea typeface="Open Sans" panose="020B0606030504020204" pitchFamily="34" charset="0"/>
                <a:cs typeface="Open Sans" panose="020B0606030504020204" pitchFamily="34" charset="0"/>
              </a:rPr>
              <a:t>: </a:t>
            </a:r>
            <a:r>
              <a:rPr lang="hi-IN" sz="2400" dirty="0">
                <a:latin typeface="Open Sans" panose="020B0606030504020204" pitchFamily="34" charset="0"/>
                <a:ea typeface="Open Sans" panose="020B0606030504020204" pitchFamily="34" charset="0"/>
                <a:cs typeface="Open Sans" panose="020B0606030504020204" pitchFamily="34" charset="0"/>
              </a:rPr>
              <a:t>कुछ जोखिम, लेकिन अभी भी स्वीकार्य सीमा के भीतर।</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just">
              <a:buFont typeface="Wingdings" panose="05000000000000000000" pitchFamily="2" charset="2"/>
              <a:buChar char="Ø"/>
            </a:pPr>
            <a:r>
              <a:rPr lang="hi-IN" sz="2400" b="1" dirty="0">
                <a:latin typeface="Open Sans" panose="020B0606030504020204" pitchFamily="34" charset="0"/>
                <a:ea typeface="Open Sans" panose="020B0606030504020204" pitchFamily="34" charset="0"/>
                <a:cs typeface="Open Sans" panose="020B0606030504020204" pitchFamily="34" charset="0"/>
              </a:rPr>
              <a:t>उच्च: </a:t>
            </a:r>
            <a:r>
              <a:rPr lang="hi-IN" sz="2400" dirty="0">
                <a:latin typeface="Open Sans" panose="020B0606030504020204" pitchFamily="34" charset="0"/>
                <a:ea typeface="Open Sans" panose="020B0606030504020204" pitchFamily="34" charset="0"/>
                <a:cs typeface="Open Sans" panose="020B0606030504020204" pitchFamily="34" charset="0"/>
              </a:rPr>
              <a:t>महत्वपूर्ण जोखिम, तत्काल ध्यान देने या उपचार की आवश्यकता होती है।</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just">
              <a:buFont typeface="Wingdings" panose="05000000000000000000" pitchFamily="2" charset="2"/>
              <a:buChar char="Ø"/>
            </a:pPr>
            <a:r>
              <a:rPr lang="hi-IN" sz="2400" b="1" dirty="0">
                <a:latin typeface="Open Sans" panose="020B0606030504020204" pitchFamily="34" charset="0"/>
                <a:ea typeface="Open Sans" panose="020B0606030504020204" pitchFamily="34" charset="0"/>
                <a:cs typeface="Open Sans" panose="020B0606030504020204" pitchFamily="34" charset="0"/>
              </a:rPr>
              <a:t>अत्यधिक उच्च: </a:t>
            </a:r>
            <a:r>
              <a:rPr lang="hi-IN" sz="2400" dirty="0">
                <a:latin typeface="Open Sans" panose="020B0606030504020204" pitchFamily="34" charset="0"/>
                <a:ea typeface="Open Sans" panose="020B0606030504020204" pitchFamily="34" charset="0"/>
                <a:cs typeface="Open Sans" panose="020B0606030504020204" pitchFamily="34" charset="0"/>
              </a:rPr>
              <a:t>गंभीर जोखिम, मानव स्वास्थ्य या पर्यावरण के लिए एक महत्वपूर्ण खतरा पैदा करता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5821665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513229" y="2743200"/>
            <a:ext cx="4267200" cy="914400"/>
          </a:xfrm>
        </p:spPr>
        <p:txBody>
          <a:bodyPr>
            <a:normAutofit fontScale="90000"/>
          </a:bodyPr>
          <a:lstStyle/>
          <a:p>
            <a:r>
              <a:rPr lang="hi-IN" sz="3600" b="1" u="sng">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एईजीएल और आईडीएलएच</a:t>
            </a:r>
            <a:endParaRPr lang="en-IN" sz="36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5181600" y="2057400"/>
            <a:ext cx="6400800" cy="2514600"/>
          </a:xfrm>
        </p:spPr>
        <p:txBody>
          <a:bodyPr>
            <a:normAutofit fontScale="92500"/>
          </a:bodyPr>
          <a:lstStyle/>
          <a:p>
            <a:pPr marL="0" indent="0" algn="just">
              <a:lnSpc>
                <a:spcPct val="200000"/>
              </a:lnSpc>
              <a:buNone/>
            </a:pPr>
            <a:r>
              <a:rPr lang="hi-IN" sz="2400">
                <a:latin typeface="Open Sans" panose="020B0606030504020204" pitchFamily="34" charset="0"/>
                <a:ea typeface="Open Sans" panose="020B0606030504020204" pitchFamily="34" charset="0"/>
                <a:cs typeface="Open Sans" panose="020B0606030504020204" pitchFamily="34" charset="0"/>
              </a:rPr>
              <a:t>एईजीएल (एक्यूट एक्सपोजर गाइडलाइन लेवल) और आईडीएलएच (जीवन या स्वास्थ्य के लिए तुरंत खतरनाक) खतरनाक पदार्थों के प्रबंधन में महत्वपूर्ण अवधारणाएं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8800954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76200" y="2855259"/>
            <a:ext cx="3886200" cy="762000"/>
          </a:xfrm>
        </p:spPr>
        <p:txBody>
          <a:bodyPr>
            <a:normAutofit fontScale="90000"/>
          </a:bodyPr>
          <a:lstStyle/>
          <a:p>
            <a:r>
              <a:rPr lang="hi-IN" sz="3200" b="1" u="sng">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एईजीएल और आईडीएलएच</a:t>
            </a:r>
            <a:endParaRPr lang="en-IN" sz="32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4267200" y="1447800"/>
            <a:ext cx="7543800" cy="4267200"/>
          </a:xfrm>
        </p:spPr>
        <p:txBody>
          <a:bodyPr>
            <a:normAutofit/>
          </a:bodyPr>
          <a:lstStyle/>
          <a:p>
            <a:pPr marL="0" indent="0" algn="ctr">
              <a:buNone/>
            </a:pPr>
            <a:r>
              <a:rPr lang="hi-IN" sz="2400" b="1" u="sng" dirty="0">
                <a:latin typeface="Open Sans" panose="020B0606030504020204" pitchFamily="34" charset="0"/>
                <a:ea typeface="Open Sans" panose="020B0606030504020204" pitchFamily="34" charset="0"/>
                <a:cs typeface="Open Sans" panose="020B0606030504020204" pitchFamily="34" charset="0"/>
              </a:rPr>
              <a:t>एईजीएल:</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marL="514350" indent="-514350" algn="just">
              <a:buAutoNum type="arabicPeriod"/>
            </a:pPr>
            <a:r>
              <a:rPr lang="hi-IN" sz="2400" dirty="0">
                <a:latin typeface="Open Sans" panose="020B0606030504020204" pitchFamily="34" charset="0"/>
                <a:ea typeface="Open Sans" panose="020B0606030504020204" pitchFamily="34" charset="0"/>
                <a:cs typeface="Open Sans" panose="020B0606030504020204" pitchFamily="34" charset="0"/>
              </a:rPr>
              <a:t>एईजीएल-1: अधिकतम वायुजनित सांद्रता जो हल्के स्वास्थ्य प्रभाव (जैसे, जलन) पैदा कर सकती है।
एईजीएल -2: अधिकतम वायुजनित सांद्रता जो गंभीर स्वास्थ्य प्रभाव (जैसे, श्वसन संकट) पैदा कर सकती है।
एईजीएल-3: अधिकतम वायुजनित सांद्रता जो जीवन-धमकाने वाले स्वास्थ्य प्रभाव (जैसे, अंग क्षति) का कारण बन सकती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8868739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381000" y="2747682"/>
            <a:ext cx="3733800" cy="762000"/>
          </a:xfrm>
        </p:spPr>
        <p:txBody>
          <a:bodyPr>
            <a:normAutofit fontScale="90000"/>
          </a:bodyPr>
          <a:lstStyle/>
          <a:p>
            <a:r>
              <a:rPr lang="hi-IN" sz="3200" b="1" u="sng">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एईजीएल और आईडीएलएच</a:t>
            </a:r>
            <a:endParaRPr lang="en-IN" sz="32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5105400" y="1143000"/>
            <a:ext cx="6553200" cy="4267200"/>
          </a:xfrm>
        </p:spPr>
        <p:txBody>
          <a:bodyPr>
            <a:normAutofit fontScale="92500"/>
          </a:bodyPr>
          <a:lstStyle/>
          <a:p>
            <a:pPr marL="0" indent="0" algn="ctr">
              <a:lnSpc>
                <a:spcPct val="150000"/>
              </a:lnSpc>
              <a:buNone/>
            </a:pPr>
            <a:r>
              <a:rPr lang="hi-IN" sz="2400" b="1" u="sng" dirty="0">
                <a:latin typeface="Open Sans" panose="020B0606030504020204" pitchFamily="34" charset="0"/>
                <a:ea typeface="Open Sans" panose="020B0606030504020204" pitchFamily="34" charset="0"/>
                <a:cs typeface="Open Sans" panose="020B0606030504020204" pitchFamily="34" charset="0"/>
              </a:rPr>
              <a:t>आईडीएलएच :</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marL="514350" indent="-514350" algn="just">
              <a:lnSpc>
                <a:spcPct val="150000"/>
              </a:lnSpc>
              <a:buFont typeface="+mj-lt"/>
              <a:buAutoNum type="arabicPeriod"/>
            </a:pPr>
            <a:r>
              <a:rPr lang="hi-IN" sz="2400" dirty="0">
                <a:latin typeface="Open Sans" panose="020B0606030504020204" pitchFamily="34" charset="0"/>
                <a:ea typeface="Open Sans" panose="020B0606030504020204" pitchFamily="34" charset="0"/>
                <a:cs typeface="Open Sans" panose="020B0606030504020204" pitchFamily="34" charset="0"/>
              </a:rPr>
              <a:t>अधिकतम वायुजनित सांद्रता जो जीवन के लिए तत्काल खतरा पैदा करती है या अपरिवर्तनीय स्वास्थ्य प्रभाव पैदा कर सकती है।
आईडीएलएच मान आमतौर पर एक ऐसे स्तर पर सेट किए जाते हैं जो एक्सपोजर के 30 मिनट के भीतर मृत्यु या गंभीर स्वास्थ्य प्रभाव पैदा करने की उम्मीद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8554845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533400" y="3048000"/>
            <a:ext cx="4114800" cy="762000"/>
          </a:xfrm>
        </p:spPr>
        <p:txBody>
          <a:bodyPr>
            <a:normAutofit fontScale="90000"/>
          </a:bodyPr>
          <a:lstStyle/>
          <a:p>
            <a:r>
              <a:rPr lang="hi-IN" sz="3200" b="1" u="sng">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एईजीएल और आईडीएलएच</a:t>
            </a:r>
            <a:endParaRPr lang="en-IN" sz="32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4500282" y="1295400"/>
            <a:ext cx="7162800" cy="4597855"/>
          </a:xfrm>
        </p:spPr>
        <p:txBody>
          <a:bodyPr>
            <a:normAutofit/>
          </a:bodyPr>
          <a:lstStyle/>
          <a:p>
            <a:pPr marL="0" indent="0" algn="ctr">
              <a:lnSpc>
                <a:spcPct val="150000"/>
              </a:lnSpc>
              <a:buNone/>
            </a:pPr>
            <a:r>
              <a:rPr lang="hi-IN" sz="2400" b="1" u="sng" dirty="0">
                <a:latin typeface="Open Sans" panose="020B0606030504020204" pitchFamily="34" charset="0"/>
                <a:ea typeface="Open Sans" panose="020B0606030504020204" pitchFamily="34" charset="0"/>
                <a:cs typeface="Open Sans" panose="020B0606030504020204" pitchFamily="34" charset="0"/>
              </a:rPr>
              <a:t>मुख्य अंतर</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marL="514350" indent="-514350" algn="just">
              <a:lnSpc>
                <a:spcPct val="150000"/>
              </a:lnSpc>
              <a:buFont typeface="+mj-lt"/>
              <a:buAutoNum type="arabicPeriod"/>
            </a:pPr>
            <a:r>
              <a:rPr lang="hi-IN" sz="2400" dirty="0">
                <a:latin typeface="Open Sans" panose="020B0606030504020204" pitchFamily="34" charset="0"/>
                <a:ea typeface="Open Sans" panose="020B0606030504020204" pitchFamily="34" charset="0"/>
                <a:cs typeface="Open Sans" panose="020B0606030504020204" pitchFamily="34" charset="0"/>
              </a:rPr>
              <a:t>एईजीएल तीव्र (अल्पकालिक) जोखिम पर ध्यान केंद्रित करते हैं, जबकि आईडीएलएच तुरंत जीवन-धमकाने वाली सांद्रता पर ध्यान केंद्रित करता है।
एईजीएल संबंधित स्वास्थ्य प्रभावों के साथ जोखिम स्तरों की एक श्रृंखला प्रदान करते हैं, जबकि आईडीएलएच अधिकतम सुरक्षित एकाग्रता का प्रतिनिधित्व करने वाला एकल मान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92144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381000" y="3169023"/>
            <a:ext cx="6060141" cy="1143000"/>
          </a:xfrm>
        </p:spPr>
        <p:txBody>
          <a:bodyPr>
            <a:normAutofit/>
          </a:bodyPr>
          <a:lstStyle/>
          <a:p>
            <a:r>
              <a:rPr lang="hi-IN" sz="40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साइट पर प्रतिक्रिया</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a:extLst>
              <a:ext uri="{FF2B5EF4-FFF2-40B4-BE49-F238E27FC236}">
                <a16:creationId xmlns:a16="http://schemas.microsoft.com/office/drawing/2014/main" id="{460D9190-D372-3F57-9CED-8474FBD30A9A}"/>
              </a:ext>
            </a:extLst>
          </p:cNvPr>
          <p:cNvSpPr>
            <a:spLocks noGrp="1"/>
          </p:cNvSpPr>
          <p:nvPr>
            <p:ph idx="1"/>
          </p:nvPr>
        </p:nvSpPr>
        <p:spPr>
          <a:xfrm>
            <a:off x="5029200" y="1674159"/>
            <a:ext cx="5105400" cy="457200"/>
          </a:xfrm>
          <a:solidFill>
            <a:schemeClr val="accent5">
              <a:lumMod val="40000"/>
              <a:lumOff val="60000"/>
            </a:schemeClr>
          </a:solidFill>
          <a:ln w="28575">
            <a:solidFill>
              <a:schemeClr val="tx1"/>
            </a:solidFill>
          </a:ln>
        </p:spPr>
        <p:txBody>
          <a:bodyPr>
            <a:noAutofit/>
          </a:bodyPr>
          <a:lstStyle/>
          <a:p>
            <a:pPr marL="0" indent="0">
              <a:buNone/>
            </a:pPr>
            <a:r>
              <a:rPr lang="hi-IN" sz="2400">
                <a:latin typeface="Open Sans" panose="020B0606030504020204" pitchFamily="34" charset="0"/>
                <a:ea typeface="Open Sans" panose="020B0606030504020204" pitchFamily="34" charset="0"/>
                <a:cs typeface="Open Sans" panose="020B0606030504020204" pitchFamily="34" charset="0"/>
              </a:rPr>
              <a:t>एनडीआरएफ टीमों के लिए मांग</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Rectangle 4">
            <a:extLst>
              <a:ext uri="{FF2B5EF4-FFF2-40B4-BE49-F238E27FC236}">
                <a16:creationId xmlns:a16="http://schemas.microsoft.com/office/drawing/2014/main" id="{1B53D66C-DEAC-690F-B873-394302FD07E1}"/>
              </a:ext>
            </a:extLst>
          </p:cNvPr>
          <p:cNvSpPr/>
          <p:nvPr/>
        </p:nvSpPr>
        <p:spPr>
          <a:xfrm>
            <a:off x="5513294" y="2438400"/>
            <a:ext cx="3733800" cy="457200"/>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hi-IN" sz="2400">
                <a:ln w="0"/>
                <a:solidFill>
                  <a:schemeClr val="tx1"/>
                </a:solidFill>
                <a:effectLst>
                  <a:outerShdw blurRad="38100" dist="19050" dir="2700000" algn="tl" rotWithShape="0">
                    <a:schemeClr val="dk1">
                      <a:alpha val="40000"/>
                    </a:schemeClr>
                  </a:outerShdw>
                </a:effectLst>
              </a:rPr>
              <a:t>प्रारंभिक कार्रवाई</a:t>
            </a:r>
            <a:endParaRPr lang="en-IN" sz="2400" dirty="0">
              <a:ln w="0"/>
              <a:solidFill>
                <a:schemeClr val="tx1"/>
              </a:solidFill>
              <a:effectLst>
                <a:outerShdw blurRad="38100" dist="19050" dir="2700000" algn="tl" rotWithShape="0">
                  <a:schemeClr val="dk1">
                    <a:alpha val="40000"/>
                  </a:schemeClr>
                </a:outerShdw>
              </a:effectLst>
            </a:endParaRPr>
          </a:p>
        </p:txBody>
      </p:sp>
      <p:sp>
        <p:nvSpPr>
          <p:cNvPr id="6" name="Rectangle 5">
            <a:extLst>
              <a:ext uri="{FF2B5EF4-FFF2-40B4-BE49-F238E27FC236}">
                <a16:creationId xmlns:a16="http://schemas.microsoft.com/office/drawing/2014/main" id="{225C03EF-95DF-5F68-4200-D26A9B7C01D9}"/>
              </a:ext>
            </a:extLst>
          </p:cNvPr>
          <p:cNvSpPr/>
          <p:nvPr/>
        </p:nvSpPr>
        <p:spPr>
          <a:xfrm>
            <a:off x="6376894" y="3124200"/>
            <a:ext cx="3403600" cy="457200"/>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hi-IN" sz="2400">
                <a:ln w="0"/>
                <a:solidFill>
                  <a:schemeClr val="tx1"/>
                </a:solidFill>
                <a:effectLst>
                  <a:outerShdw blurRad="38100" dist="19050" dir="2700000" algn="tl" rotWithShape="0">
                    <a:schemeClr val="dk1">
                      <a:alpha val="40000"/>
                    </a:schemeClr>
                  </a:outerShdw>
                </a:effectLst>
              </a:rPr>
              <a:t>सक्रियण चरण</a:t>
            </a:r>
            <a:endParaRPr lang="en-IN" sz="2400" dirty="0">
              <a:ln w="0"/>
              <a:solidFill>
                <a:schemeClr val="tx1"/>
              </a:solidFill>
              <a:effectLst>
                <a:outerShdw blurRad="38100" dist="19050" dir="2700000" algn="tl" rotWithShape="0">
                  <a:schemeClr val="dk1">
                    <a:alpha val="40000"/>
                  </a:schemeClr>
                </a:outerShdw>
              </a:effectLst>
            </a:endParaRPr>
          </a:p>
        </p:txBody>
      </p:sp>
      <p:sp>
        <p:nvSpPr>
          <p:cNvPr id="12" name="Rectangle 11">
            <a:extLst>
              <a:ext uri="{FF2B5EF4-FFF2-40B4-BE49-F238E27FC236}">
                <a16:creationId xmlns:a16="http://schemas.microsoft.com/office/drawing/2014/main" id="{C7B1CE31-20F5-8FB0-29D7-19670A9080B5}"/>
              </a:ext>
            </a:extLst>
          </p:cNvPr>
          <p:cNvSpPr/>
          <p:nvPr/>
        </p:nvSpPr>
        <p:spPr>
          <a:xfrm>
            <a:off x="6732494" y="3810000"/>
            <a:ext cx="3200400" cy="4572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i-IN" sz="2400" dirty="0">
                <a:ln w="0"/>
                <a:solidFill>
                  <a:schemeClr val="tx1"/>
                </a:solidFill>
                <a:effectLst>
                  <a:outerShdw blurRad="38100" dist="19050" dir="2700000" algn="tl" rotWithShape="0">
                    <a:schemeClr val="dk1">
                      <a:alpha val="40000"/>
                    </a:schemeClr>
                  </a:outerShdw>
                </a:effectLst>
              </a:rPr>
              <a:t>मोबिलाइज़ेशन फेज़</a:t>
            </a:r>
            <a:endParaRPr lang="en-IN" sz="2400" dirty="0">
              <a:ln w="0"/>
              <a:solidFill>
                <a:schemeClr val="tx1"/>
              </a:solidFill>
              <a:effectLst>
                <a:outerShdw blurRad="38100" dist="19050" dir="2700000" algn="tl" rotWithShape="0">
                  <a:schemeClr val="dk1">
                    <a:alpha val="40000"/>
                  </a:schemeClr>
                </a:outerShdw>
              </a:effectLst>
            </a:endParaRPr>
          </a:p>
        </p:txBody>
      </p:sp>
      <p:sp>
        <p:nvSpPr>
          <p:cNvPr id="13" name="Rectangle 12">
            <a:extLst>
              <a:ext uri="{FF2B5EF4-FFF2-40B4-BE49-F238E27FC236}">
                <a16:creationId xmlns:a16="http://schemas.microsoft.com/office/drawing/2014/main" id="{D95B6B3C-F862-F19B-3A4A-EFE18077EF94}"/>
              </a:ext>
            </a:extLst>
          </p:cNvPr>
          <p:cNvSpPr/>
          <p:nvPr/>
        </p:nvSpPr>
        <p:spPr>
          <a:xfrm>
            <a:off x="7380194" y="4616824"/>
            <a:ext cx="3581400" cy="457200"/>
          </a:xfrm>
          <a:prstGeom prst="rect">
            <a:avLst/>
          </a:prstGeom>
          <a:solidFill>
            <a:schemeClr val="accent2">
              <a:lumMod val="40000"/>
              <a:lumOff val="60000"/>
            </a:schemeClr>
          </a:solidFill>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hi-IN" sz="2400">
                <a:ln w="0"/>
                <a:solidFill>
                  <a:schemeClr val="tx1"/>
                </a:solidFill>
                <a:effectLst>
                  <a:outerShdw blurRad="38100" dist="19050" dir="2700000" algn="tl" rotWithShape="0">
                    <a:schemeClr val="dk1">
                      <a:alpha val="40000"/>
                    </a:schemeClr>
                  </a:outerShdw>
                </a:effectLst>
              </a:rPr>
              <a:t>ऑपरेशन चरण</a:t>
            </a:r>
            <a:endParaRPr lang="en-IN" sz="2400" dirty="0">
              <a:ln w="0"/>
              <a:solidFill>
                <a:schemeClr val="tx1"/>
              </a:solidFill>
              <a:effectLst>
                <a:outerShdw blurRad="38100" dist="19050" dir="2700000" algn="tl" rotWithShape="0">
                  <a:schemeClr val="dk1">
                    <a:alpha val="40000"/>
                  </a:schemeClr>
                </a:outerShdw>
              </a:effectLst>
            </a:endParaRPr>
          </a:p>
        </p:txBody>
      </p:sp>
      <p:sp>
        <p:nvSpPr>
          <p:cNvPr id="7" name="Rectangle 6">
            <a:extLst>
              <a:ext uri="{FF2B5EF4-FFF2-40B4-BE49-F238E27FC236}">
                <a16:creationId xmlns:a16="http://schemas.microsoft.com/office/drawing/2014/main" id="{685784EF-0078-5C2C-8B71-54F342A5B107}"/>
              </a:ext>
            </a:extLst>
          </p:cNvPr>
          <p:cNvSpPr/>
          <p:nvPr/>
        </p:nvSpPr>
        <p:spPr>
          <a:xfrm>
            <a:off x="8534400" y="5381065"/>
            <a:ext cx="3200400" cy="457200"/>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hi-IN" sz="2400">
                <a:ln w="0"/>
                <a:solidFill>
                  <a:schemeClr val="tx1"/>
                </a:solidFill>
                <a:effectLst>
                  <a:outerShdw blurRad="38100" dist="19050" dir="2700000" algn="tl" rotWithShape="0">
                    <a:schemeClr val="dk1">
                      <a:alpha val="40000"/>
                    </a:schemeClr>
                  </a:outerShdw>
                </a:effectLst>
              </a:rPr>
              <a:t>ऑनसाइट प्रतिक्रिया</a:t>
            </a:r>
            <a:endParaRPr lang="en-IN" sz="240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4900910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idx="4294967295"/>
          </p:nvPr>
        </p:nvSpPr>
        <p:spPr>
          <a:xfrm>
            <a:off x="152400" y="2971800"/>
            <a:ext cx="4495800" cy="762000"/>
          </a:xfrm>
        </p:spPr>
        <p:txBody>
          <a:bodyPr>
            <a:normAutofit fontScale="90000"/>
          </a:bodyPr>
          <a:lstStyle/>
          <a:p>
            <a:r>
              <a:rPr lang="hi-IN" sz="3200" b="1" u="sng">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क्लोरीन का एईजीएल और आईडीएलएच</a:t>
            </a:r>
            <a:endParaRPr lang="en-IN" sz="32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graphicFrame>
        <p:nvGraphicFramePr>
          <p:cNvPr id="3" name="Table 2">
            <a:extLst>
              <a:ext uri="{FF2B5EF4-FFF2-40B4-BE49-F238E27FC236}">
                <a16:creationId xmlns:a16="http://schemas.microsoft.com/office/drawing/2014/main" id="{1C4385C8-D512-047C-2827-CAA1B3A15078}"/>
              </a:ext>
            </a:extLst>
          </p:cNvPr>
          <p:cNvGraphicFramePr>
            <a:graphicFrameLocks noGrp="1"/>
          </p:cNvGraphicFramePr>
          <p:nvPr>
            <p:extLst>
              <p:ext uri="{D42A27DB-BD31-4B8C-83A1-F6EECF244321}">
                <p14:modId xmlns:p14="http://schemas.microsoft.com/office/powerpoint/2010/main" val="2086312220"/>
              </p:ext>
            </p:extLst>
          </p:nvPr>
        </p:nvGraphicFramePr>
        <p:xfrm>
          <a:off x="4876800" y="1127760"/>
          <a:ext cx="6781799" cy="5577840"/>
        </p:xfrm>
        <a:graphic>
          <a:graphicData uri="http://schemas.openxmlformats.org/drawingml/2006/table">
            <a:tbl>
              <a:tblPr firstRow="1" bandRow="1">
                <a:tableStyleId>{5940675A-B579-460E-94D1-54222C63F5DA}</a:tableStyleId>
              </a:tblPr>
              <a:tblGrid>
                <a:gridCol w="2358283">
                  <a:extLst>
                    <a:ext uri="{9D8B030D-6E8A-4147-A177-3AD203B41FA5}">
                      <a16:colId xmlns:a16="http://schemas.microsoft.com/office/drawing/2014/main" val="3817196170"/>
                    </a:ext>
                  </a:extLst>
                </a:gridCol>
                <a:gridCol w="1179605">
                  <a:extLst>
                    <a:ext uri="{9D8B030D-6E8A-4147-A177-3AD203B41FA5}">
                      <a16:colId xmlns:a16="http://schemas.microsoft.com/office/drawing/2014/main" val="3812661417"/>
                    </a:ext>
                  </a:extLst>
                </a:gridCol>
                <a:gridCol w="1061644">
                  <a:extLst>
                    <a:ext uri="{9D8B030D-6E8A-4147-A177-3AD203B41FA5}">
                      <a16:colId xmlns:a16="http://schemas.microsoft.com/office/drawing/2014/main" val="691588178"/>
                    </a:ext>
                  </a:extLst>
                </a:gridCol>
                <a:gridCol w="1061644">
                  <a:extLst>
                    <a:ext uri="{9D8B030D-6E8A-4147-A177-3AD203B41FA5}">
                      <a16:colId xmlns:a16="http://schemas.microsoft.com/office/drawing/2014/main" val="1154842076"/>
                    </a:ext>
                  </a:extLst>
                </a:gridCol>
                <a:gridCol w="1120623">
                  <a:extLst>
                    <a:ext uri="{9D8B030D-6E8A-4147-A177-3AD203B41FA5}">
                      <a16:colId xmlns:a16="http://schemas.microsoft.com/office/drawing/2014/main" val="2285612897"/>
                    </a:ext>
                  </a:extLst>
                </a:gridCol>
              </a:tblGrid>
              <a:tr h="698105">
                <a:tc>
                  <a:txBody>
                    <a:bodyPr/>
                    <a:lstStyle/>
                    <a:p>
                      <a:pPr algn="ctr"/>
                      <a:r>
                        <a:rPr lang="hi-IN" sz="2400" b="1" dirty="0"/>
                        <a:t>क्‍लोरीन</a:t>
                      </a:r>
                      <a:endParaRPr lang="en-IN" sz="2400" b="1" dirty="0"/>
                    </a:p>
                  </a:txBody>
                  <a:tcPr>
                    <a:solidFill>
                      <a:srgbClr val="FFFF99"/>
                    </a:solidFill>
                  </a:tcPr>
                </a:tc>
                <a:tc>
                  <a:txBody>
                    <a:bodyPr/>
                    <a:lstStyle/>
                    <a:p>
                      <a:pPr algn="ctr"/>
                      <a:r>
                        <a:rPr lang="en-US" sz="2400" dirty="0"/>
                        <a:t>10 min</a:t>
                      </a:r>
                      <a:endParaRPr lang="en-IN" sz="2400" dirty="0"/>
                    </a:p>
                  </a:txBody>
                  <a:tcPr>
                    <a:solidFill>
                      <a:srgbClr val="FFFF9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30 min</a:t>
                      </a:r>
                      <a:endParaRPr lang="en-IN" sz="2400" dirty="0"/>
                    </a:p>
                    <a:p>
                      <a:endParaRPr lang="en-IN" sz="2400" dirty="0"/>
                    </a:p>
                  </a:txBody>
                  <a:tcPr>
                    <a:solidFill>
                      <a:srgbClr val="FFFF99"/>
                    </a:solidFill>
                  </a:tcPr>
                </a:tc>
                <a:tc>
                  <a:txBody>
                    <a:bodyPr/>
                    <a:lstStyle/>
                    <a:p>
                      <a:pPr algn="ctr"/>
                      <a:r>
                        <a:rPr lang="en-US" sz="2400" dirty="0"/>
                        <a:t>1 </a:t>
                      </a:r>
                      <a:r>
                        <a:rPr lang="en-US" sz="2400" dirty="0" err="1"/>
                        <a:t>hr</a:t>
                      </a:r>
                      <a:endParaRPr lang="en-IN" sz="2400" dirty="0"/>
                    </a:p>
                  </a:txBody>
                  <a:tcPr>
                    <a:solidFill>
                      <a:srgbClr val="FFFF9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4 </a:t>
                      </a:r>
                      <a:r>
                        <a:rPr lang="en-US" sz="2400" dirty="0" err="1"/>
                        <a:t>hrs</a:t>
                      </a:r>
                      <a:endParaRPr lang="en-IN" sz="2400" dirty="0"/>
                    </a:p>
                    <a:p>
                      <a:endParaRPr lang="en-IN" sz="2400" dirty="0"/>
                    </a:p>
                  </a:txBody>
                  <a:tcPr>
                    <a:solidFill>
                      <a:srgbClr val="FFFF99"/>
                    </a:solidFill>
                  </a:tcPr>
                </a:tc>
                <a:extLst>
                  <a:ext uri="{0D108BD9-81ED-4DB2-BD59-A6C34878D82A}">
                    <a16:rowId xmlns:a16="http://schemas.microsoft.com/office/drawing/2014/main" val="4227795883"/>
                  </a:ext>
                </a:extLst>
              </a:tr>
              <a:tr h="698105">
                <a:tc>
                  <a:txBody>
                    <a:bodyPr/>
                    <a:lstStyle/>
                    <a:p>
                      <a:r>
                        <a:rPr lang="hi-IN" sz="2400" dirty="0"/>
                        <a:t>एईजीएल-1
(हल्के स्वास्थ्य प्रभाव)</a:t>
                      </a:r>
                      <a:endParaRPr lang="en-IN" sz="2400" dirty="0"/>
                    </a:p>
                  </a:txBody>
                  <a:tcPr>
                    <a:solidFill>
                      <a:srgbClr val="FFFF99"/>
                    </a:solidFill>
                  </a:tcPr>
                </a:tc>
                <a:tc>
                  <a:txBody>
                    <a:bodyPr/>
                    <a:lstStyle/>
                    <a:p>
                      <a:r>
                        <a:rPr lang="en-US" sz="2400" dirty="0"/>
                        <a:t>0.5 ppm</a:t>
                      </a:r>
                      <a:endParaRPr lang="en-IN" sz="2400" dirty="0"/>
                    </a:p>
                  </a:txBody>
                  <a:tcPr>
                    <a:solidFill>
                      <a:srgbClr val="FFFF99"/>
                    </a:solidFill>
                  </a:tcPr>
                </a:tc>
                <a:tc>
                  <a:txBody>
                    <a:bodyPr/>
                    <a:lstStyle/>
                    <a:p>
                      <a:r>
                        <a:rPr lang="en-US" sz="2400" dirty="0"/>
                        <a:t>0.25 ppm</a:t>
                      </a:r>
                      <a:endParaRPr lang="en-IN" sz="2400" dirty="0"/>
                    </a:p>
                  </a:txBody>
                  <a:tcPr>
                    <a:solidFill>
                      <a:srgbClr val="FFFF99"/>
                    </a:solidFill>
                  </a:tcPr>
                </a:tc>
                <a:tc>
                  <a:txBody>
                    <a:bodyPr/>
                    <a:lstStyle/>
                    <a:p>
                      <a:r>
                        <a:rPr lang="en-US" sz="2400" dirty="0"/>
                        <a:t>0.17 ppm</a:t>
                      </a:r>
                      <a:endParaRPr lang="en-IN" sz="2400" dirty="0"/>
                    </a:p>
                  </a:txBody>
                  <a:tcPr>
                    <a:solidFill>
                      <a:srgbClr val="FFFF99"/>
                    </a:solidFill>
                  </a:tcPr>
                </a:tc>
                <a:tc>
                  <a:txBody>
                    <a:bodyPr/>
                    <a:lstStyle/>
                    <a:p>
                      <a:r>
                        <a:rPr lang="en-US" sz="2400" dirty="0"/>
                        <a:t>0.083 ppm</a:t>
                      </a:r>
                      <a:endParaRPr lang="en-IN" sz="2400" dirty="0"/>
                    </a:p>
                  </a:txBody>
                  <a:tcPr>
                    <a:solidFill>
                      <a:srgbClr val="FFFF99"/>
                    </a:solidFill>
                  </a:tcPr>
                </a:tc>
                <a:extLst>
                  <a:ext uri="{0D108BD9-81ED-4DB2-BD59-A6C34878D82A}">
                    <a16:rowId xmlns:a16="http://schemas.microsoft.com/office/drawing/2014/main" val="2918606853"/>
                  </a:ext>
                </a:extLst>
              </a:tr>
              <a:tr h="6981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i-IN" sz="2400" dirty="0"/>
                        <a:t>एईजीएल-2
(गंभीर स्वास्थ्य प्रभाव)</a:t>
                      </a:r>
                      <a:endParaRPr lang="en-IN" sz="2400" dirty="0"/>
                    </a:p>
                  </a:txBody>
                  <a:tcPr>
                    <a:solidFill>
                      <a:srgbClr val="FFFF99"/>
                    </a:solidFill>
                  </a:tcPr>
                </a:tc>
                <a:tc>
                  <a:txBody>
                    <a:bodyPr/>
                    <a:lstStyle/>
                    <a:p>
                      <a:r>
                        <a:rPr lang="en-US" sz="2400" dirty="0"/>
                        <a:t>2.8 ppm</a:t>
                      </a:r>
                      <a:endParaRPr lang="en-IN" sz="2400" dirty="0"/>
                    </a:p>
                  </a:txBody>
                  <a:tcPr>
                    <a:solidFill>
                      <a:srgbClr val="FFFF99"/>
                    </a:solidFill>
                  </a:tcPr>
                </a:tc>
                <a:tc>
                  <a:txBody>
                    <a:bodyPr/>
                    <a:lstStyle/>
                    <a:p>
                      <a:r>
                        <a:rPr lang="en-US" sz="2400" dirty="0"/>
                        <a:t>1.7 ppm</a:t>
                      </a:r>
                      <a:endParaRPr lang="en-IN" sz="2400" dirty="0"/>
                    </a:p>
                  </a:txBody>
                  <a:tcPr>
                    <a:solidFill>
                      <a:srgbClr val="FFFF99"/>
                    </a:solidFill>
                  </a:tcPr>
                </a:tc>
                <a:tc>
                  <a:txBody>
                    <a:bodyPr/>
                    <a:lstStyle/>
                    <a:p>
                      <a:r>
                        <a:rPr lang="en-US" sz="2400" dirty="0"/>
                        <a:t>1.1 ppm</a:t>
                      </a:r>
                      <a:endParaRPr lang="en-IN" sz="2400" dirty="0"/>
                    </a:p>
                  </a:txBody>
                  <a:tcPr>
                    <a:solidFill>
                      <a:srgbClr val="FFFF99"/>
                    </a:solidFill>
                  </a:tcPr>
                </a:tc>
                <a:tc>
                  <a:txBody>
                    <a:bodyPr/>
                    <a:lstStyle/>
                    <a:p>
                      <a:r>
                        <a:rPr lang="en-US" sz="2400" dirty="0"/>
                        <a:t>0.55 ppm</a:t>
                      </a:r>
                      <a:endParaRPr lang="en-IN" sz="2400" dirty="0"/>
                    </a:p>
                  </a:txBody>
                  <a:tcPr>
                    <a:solidFill>
                      <a:srgbClr val="FFFF99"/>
                    </a:solidFill>
                  </a:tcPr>
                </a:tc>
                <a:extLst>
                  <a:ext uri="{0D108BD9-81ED-4DB2-BD59-A6C34878D82A}">
                    <a16:rowId xmlns:a16="http://schemas.microsoft.com/office/drawing/2014/main" val="2974914563"/>
                  </a:ext>
                </a:extLst>
              </a:tr>
              <a:tr h="10083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i-IN" sz="2400" dirty="0"/>
                        <a:t>एईजीएल-3
(जीवन-धमकाने वाले स्वास्थ्य प्रभाव)</a:t>
                      </a:r>
                      <a:endParaRPr lang="en-IN" sz="2400" dirty="0"/>
                    </a:p>
                  </a:txBody>
                  <a:tcPr>
                    <a:solidFill>
                      <a:srgbClr val="FFFF99"/>
                    </a:solidFill>
                  </a:tcPr>
                </a:tc>
                <a:tc>
                  <a:txBody>
                    <a:bodyPr/>
                    <a:lstStyle/>
                    <a:p>
                      <a:r>
                        <a:rPr lang="en-US" sz="2400" dirty="0"/>
                        <a:t>23 ppm</a:t>
                      </a:r>
                      <a:endParaRPr lang="en-IN" sz="2400" dirty="0"/>
                    </a:p>
                  </a:txBody>
                  <a:tcPr>
                    <a:solidFill>
                      <a:srgbClr val="FFFF99"/>
                    </a:solidFill>
                  </a:tcPr>
                </a:tc>
                <a:tc>
                  <a:txBody>
                    <a:bodyPr/>
                    <a:lstStyle/>
                    <a:p>
                      <a:r>
                        <a:rPr lang="en-US" sz="2400" dirty="0"/>
                        <a:t>14 ppm</a:t>
                      </a:r>
                      <a:endParaRPr lang="en-IN" sz="2400" dirty="0"/>
                    </a:p>
                  </a:txBody>
                  <a:tcPr>
                    <a:solidFill>
                      <a:srgbClr val="FFFF99"/>
                    </a:solidFill>
                  </a:tcPr>
                </a:tc>
                <a:tc>
                  <a:txBody>
                    <a:bodyPr/>
                    <a:lstStyle/>
                    <a:p>
                      <a:r>
                        <a:rPr lang="en-US" sz="2400" dirty="0"/>
                        <a:t>8.5 ppm</a:t>
                      </a:r>
                      <a:endParaRPr lang="en-IN" sz="2400" dirty="0"/>
                    </a:p>
                  </a:txBody>
                  <a:tcPr>
                    <a:solidFill>
                      <a:srgbClr val="FFFF99"/>
                    </a:solidFill>
                  </a:tcPr>
                </a:tc>
                <a:tc>
                  <a:txBody>
                    <a:bodyPr/>
                    <a:lstStyle/>
                    <a:p>
                      <a:r>
                        <a:rPr lang="en-US" sz="2400" dirty="0"/>
                        <a:t>4.2 ppm</a:t>
                      </a:r>
                      <a:endParaRPr lang="en-IN" sz="2400" dirty="0"/>
                    </a:p>
                  </a:txBody>
                  <a:tcPr>
                    <a:solidFill>
                      <a:srgbClr val="FFFF99"/>
                    </a:solidFill>
                  </a:tcPr>
                </a:tc>
                <a:extLst>
                  <a:ext uri="{0D108BD9-81ED-4DB2-BD59-A6C34878D82A}">
                    <a16:rowId xmlns:a16="http://schemas.microsoft.com/office/drawing/2014/main" val="2384341882"/>
                  </a:ext>
                </a:extLst>
              </a:tr>
              <a:tr h="707311">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i-IN" sz="2400" b="1" dirty="0"/>
                        <a:t>क्लोरीन गैस के लिए </a:t>
                      </a:r>
                      <a:r>
                        <a:rPr lang="en-IN" sz="2400" b="1" dirty="0"/>
                        <a:t>IDLH (</a:t>
                      </a:r>
                      <a:r>
                        <a:rPr lang="hi-IN" sz="2400" b="1" dirty="0"/>
                        <a:t>जीवन या स्वास्थ्य के लिए तुरंत खतरनाक) स्तर 10 पीपीएम है</a:t>
                      </a:r>
                      <a:endParaRPr lang="en-IN" sz="2400" b="1" dirty="0"/>
                    </a:p>
                  </a:txBody>
                  <a:tcPr>
                    <a:solidFill>
                      <a:srgbClr val="92D050"/>
                    </a:solidFill>
                  </a:tcPr>
                </a:tc>
                <a:tc hMerge="1">
                  <a:txBody>
                    <a:bodyPr/>
                    <a:lstStyle/>
                    <a:p>
                      <a:endParaRPr lang="en-IN" dirty="0"/>
                    </a:p>
                  </a:txBody>
                  <a:tcPr>
                    <a:solidFill>
                      <a:srgbClr val="FFFF99"/>
                    </a:solidFill>
                  </a:tcPr>
                </a:tc>
                <a:tc hMerge="1">
                  <a:txBody>
                    <a:bodyPr/>
                    <a:lstStyle/>
                    <a:p>
                      <a:endParaRPr lang="en-IN" dirty="0"/>
                    </a:p>
                  </a:txBody>
                  <a:tcPr>
                    <a:solidFill>
                      <a:srgbClr val="FFFF99"/>
                    </a:solidFill>
                  </a:tcPr>
                </a:tc>
                <a:tc hMerge="1">
                  <a:txBody>
                    <a:bodyPr/>
                    <a:lstStyle/>
                    <a:p>
                      <a:endParaRPr lang="en-IN" dirty="0"/>
                    </a:p>
                  </a:txBody>
                  <a:tcPr>
                    <a:solidFill>
                      <a:srgbClr val="FFFF99"/>
                    </a:solidFill>
                  </a:tcPr>
                </a:tc>
                <a:tc hMerge="1">
                  <a:txBody>
                    <a:bodyPr/>
                    <a:lstStyle/>
                    <a:p>
                      <a:endParaRPr lang="en-IN" dirty="0"/>
                    </a:p>
                  </a:txBody>
                  <a:tcPr>
                    <a:solidFill>
                      <a:srgbClr val="FFFF99"/>
                    </a:solidFill>
                  </a:tcPr>
                </a:tc>
                <a:extLst>
                  <a:ext uri="{0D108BD9-81ED-4DB2-BD59-A6C34878D82A}">
                    <a16:rowId xmlns:a16="http://schemas.microsoft.com/office/drawing/2014/main" val="990905046"/>
                  </a:ext>
                </a:extLst>
              </a:tr>
            </a:tbl>
          </a:graphicData>
        </a:graphic>
      </p:graphicFrame>
    </p:spTree>
    <p:extLst>
      <p:ext uri="{BB962C8B-B14F-4D97-AF65-F5344CB8AC3E}">
        <p14:creationId xmlns:p14="http://schemas.microsoft.com/office/powerpoint/2010/main" val="33638984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605118" y="3276600"/>
            <a:ext cx="4114800" cy="762000"/>
          </a:xfrm>
        </p:spPr>
        <p:txBody>
          <a:bodyPr>
            <a:normAutofit fontScale="90000"/>
          </a:bodyPr>
          <a:lstStyle/>
          <a:p>
            <a:r>
              <a:rPr lang="hi-IN" sz="3200" b="1" u="sng">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एईजीएल और आईडीएलएच</a:t>
            </a:r>
            <a:endParaRPr lang="en-IN" sz="32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4876800" y="1676400"/>
            <a:ext cx="6705600" cy="2819400"/>
          </a:xfrm>
        </p:spPr>
        <p:txBody>
          <a:bodyPr>
            <a:noAutofit/>
          </a:bodyPr>
          <a:lstStyle/>
          <a:p>
            <a:pPr marL="0" indent="0" algn="just">
              <a:lnSpc>
                <a:spcPct val="150000"/>
              </a:lnSpc>
              <a:buNone/>
            </a:pPr>
            <a:r>
              <a:rPr lang="hi-IN" sz="2400" dirty="0">
                <a:latin typeface="Open Sans" panose="020B0606030504020204" pitchFamily="34" charset="0"/>
                <a:ea typeface="Open Sans" panose="020B0606030504020204" pitchFamily="34" charset="0"/>
                <a:cs typeface="Open Sans" panose="020B0606030504020204" pitchFamily="34" charset="0"/>
              </a:rPr>
              <a:t>एईजीएल और आईडीएलएच को समझने से उत्तरदाताओं और श्रमिकों को मदद मिलती है:</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marL="514350" indent="-514350" algn="just">
              <a:lnSpc>
                <a:spcPct val="150000"/>
              </a:lnSpc>
              <a:buAutoNum type="arabicPeriod"/>
            </a:pPr>
            <a:r>
              <a:rPr lang="hi-IN" sz="2400" dirty="0">
                <a:latin typeface="Open Sans" panose="020B0606030504020204" pitchFamily="34" charset="0"/>
                <a:ea typeface="Open Sans" panose="020B0606030504020204" pitchFamily="34" charset="0"/>
                <a:cs typeface="Open Sans" panose="020B0606030504020204" pitchFamily="34" charset="0"/>
              </a:rPr>
              <a:t>जोखिमों का आकलन करें और उचित उपाय करें।
उपयुक्त पीपीई और श्वसन सुरक्षा चुनें।
प्रभावी आपातकालीन प्रतिक्रिया योजनाएँ विकसित करें।</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0857784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228600" y="2590800"/>
            <a:ext cx="4800600" cy="1295400"/>
          </a:xfrm>
        </p:spPr>
        <p:txBody>
          <a:bodyPr>
            <a:noAutofit/>
          </a:bodyPr>
          <a:lstStyle/>
          <a:p>
            <a:r>
              <a:rPr lang="hi-IN" sz="32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जोन मार्किंग का संरक्षण और पता लगाना</a:t>
            </a:r>
            <a:endParaRPr lang="en-IN" sz="32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5410200" y="2133600"/>
            <a:ext cx="5791200" cy="2971800"/>
          </a:xfrm>
        </p:spPr>
        <p:txBody>
          <a:bodyPr>
            <a:normAutofit fontScale="85000" lnSpcReduction="20000"/>
          </a:bodyPr>
          <a:lstStyle/>
          <a:p>
            <a:pPr marL="0" indent="0" algn="just">
              <a:lnSpc>
                <a:spcPct val="150000"/>
              </a:lnSpc>
              <a:buNone/>
            </a:pPr>
            <a:r>
              <a:rPr lang="en-US" sz="2800">
                <a:latin typeface="Open Sans" panose="020B0606030504020204" pitchFamily="34" charset="0"/>
                <a:ea typeface="Open Sans" panose="020B0606030504020204" pitchFamily="34" charset="0"/>
                <a:cs typeface="Open Sans" panose="020B0606030504020204" pitchFamily="34" charset="0"/>
              </a:rPr>
              <a:t>CBRN (</a:t>
            </a:r>
            <a:r>
              <a:rPr lang="hi-IN" sz="2800">
                <a:latin typeface="Open Sans" panose="020B0606030504020204" pitchFamily="34" charset="0"/>
                <a:ea typeface="Open Sans" panose="020B0606030504020204" pitchFamily="34" charset="0"/>
                <a:cs typeface="Open Sans" panose="020B0606030504020204" pitchFamily="34" charset="0"/>
              </a:rPr>
              <a:t>रासायनिक, जैविक, रेडियोलॉजिकल और परमाणु) आपात स्थिति के दौरान ज़ोन मार्किंग उत्तरदाताओं और जनता को खतरनाक सामग्रियों से बचाने के लिए महत्वपूर्ण है। विचार करने के लिए यहां कुछ सुरक्षा और पहचान उपाय दिए गए हैं</a:t>
            </a:r>
            <a:endParaRPr lang="en-IN" sz="28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9315073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62753" y="3009900"/>
            <a:ext cx="5105400" cy="1295400"/>
          </a:xfrm>
        </p:spPr>
        <p:txBody>
          <a:bodyPr>
            <a:noAutofit/>
          </a:bodyPr>
          <a:lstStyle/>
          <a:p>
            <a:r>
              <a:rPr lang="hi-IN" sz="3200" b="1" u="sng">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जोन मार्किंग का संरक्षण और पता लगाना</a:t>
            </a:r>
            <a:endParaRPr lang="en-IN" sz="32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4912659" y="1524000"/>
            <a:ext cx="7010400" cy="4267200"/>
          </a:xfrm>
        </p:spPr>
        <p:txBody>
          <a:bodyPr>
            <a:normAutofit fontScale="92500"/>
          </a:bodyPr>
          <a:lstStyle/>
          <a:p>
            <a:pPr marL="0" indent="0" algn="ctr">
              <a:buNone/>
            </a:pPr>
            <a:r>
              <a:rPr lang="hi-IN" sz="2400" b="1" u="sng" dirty="0">
                <a:latin typeface="Open Sans" panose="020B0606030504020204" pitchFamily="34" charset="0"/>
                <a:ea typeface="Open Sans" panose="020B0606030504020204" pitchFamily="34" charset="0"/>
                <a:cs typeface="Open Sans" panose="020B0606030504020204" pitchFamily="34" charset="0"/>
              </a:rPr>
              <a:t>हिफ़ाज़त:</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just">
              <a:buFont typeface="Wingdings" panose="05000000000000000000" pitchFamily="2" charset="2"/>
              <a:buChar char="Ø"/>
            </a:pPr>
            <a:r>
              <a:rPr lang="hi-IN" sz="2400" dirty="0">
                <a:latin typeface="Open Sans" panose="020B0606030504020204" pitchFamily="34" charset="0"/>
                <a:ea typeface="Open Sans" panose="020B0606030504020204" pitchFamily="34" charset="0"/>
                <a:cs typeface="Open Sans" panose="020B0606030504020204" pitchFamily="34" charset="0"/>
              </a:rPr>
              <a:t>उपयुक्त पीपीई पहनें: त्वचा के संपर्क और खतरनाक पदार्थों के साँस लेने से रोकने के लिए उत्तरदाताओं को सूट, दस्ताने, मास्क और आंखों की सुरक्षा पहननी चाहिए।
एक बफर ज़ोन स्थापित करें: अनधिकृत पहुंच को रोकने के लिए दूषित क्षेत्र के चारों ओर एक सुरक्षित परिधि बनाएं।
परिरक्षण का उपयोग करें: विकिरण को अवरुद्ध करने या रासायनिक रिसाव को अवशोषित करने के लिए सीसा या कंक्रीट जैसी सामग्रियों का उपयोग करें।
वेंटिलेशन नियंत्रण: वायुजनित दूषित पदार्थों के प्रसार को रोकने के लिए वायु प्रवाह को विनियमित करें।</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1232520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0" y="2971800"/>
            <a:ext cx="4495800" cy="1295400"/>
          </a:xfrm>
        </p:spPr>
        <p:txBody>
          <a:bodyPr>
            <a:noAutofit/>
          </a:bodyPr>
          <a:lstStyle/>
          <a:p>
            <a:r>
              <a:rPr lang="hi-IN" sz="3200" b="1" u="sng">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जोन मार्किंग का संरक्षण और पता लगाना</a:t>
            </a:r>
            <a:endParaRPr lang="en-IN" sz="32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4910418" y="1752600"/>
            <a:ext cx="6781800" cy="4543427"/>
          </a:xfrm>
        </p:spPr>
        <p:txBody>
          <a:bodyPr>
            <a:normAutofit fontScale="92500" lnSpcReduction="20000"/>
          </a:bodyPr>
          <a:lstStyle/>
          <a:p>
            <a:pPr marL="0" indent="0" algn="ctr">
              <a:buNone/>
            </a:pPr>
            <a:r>
              <a:rPr lang="hi-IN" sz="2400" b="1" u="sng" dirty="0">
                <a:latin typeface="Open Sans" panose="020B0606030504020204" pitchFamily="34" charset="0"/>
                <a:ea typeface="Open Sans" panose="020B0606030504020204" pitchFamily="34" charset="0"/>
                <a:cs typeface="Open Sans" panose="020B0606030504020204" pitchFamily="34" charset="0"/>
              </a:rPr>
              <a:t>खोज:</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just">
              <a:buFont typeface="Wingdings" panose="05000000000000000000" pitchFamily="2" charset="2"/>
              <a:buChar char="Ø"/>
            </a:pPr>
            <a:r>
              <a:rPr lang="hi-IN" sz="2400" dirty="0">
                <a:latin typeface="Open Sans" panose="020B0606030504020204" pitchFamily="34" charset="0"/>
                <a:ea typeface="Open Sans" panose="020B0606030504020204" pitchFamily="34" charset="0"/>
                <a:cs typeface="Open Sans" panose="020B0606030504020204" pitchFamily="34" charset="0"/>
              </a:rPr>
              <a:t>डिटेक्शन उपकरणों का उपयोग करें: खतरों की पहचान करने और उनकी मात्रा निर्धारित करने के लिए रेडियोलॉजिकल डिटेक्टर, केमिकल डिटेक्टर और बायोलॉजिकल एजेंट डिटेक्टर जैसे उपकरणों का उपयोग करें।
नमूनाकरण और विश्लेषण: खतरनाक पदार्थों के प्रकार और सांद्रता को निर्धारित करने के लिए नमूने एकत्र करें और उनका विश्लेषण करें।
दृश्य अवलोकन: संदूषण के संकेतों की तलाश करें, जैसे असामान्य गंध, रंग या अवशेष।
निगरानी प्रणाली: पर्यावरणीय परिस्थितियों को ट्रैक करने और संभावित खतरों का पता लगाने के लिए निश्चित या मोबाइल निगरानी प्रणालियों का उपयोग करें।</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9766502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453838" y="2590800"/>
            <a:ext cx="4876800" cy="1371600"/>
          </a:xfrm>
        </p:spPr>
        <p:txBody>
          <a:bodyPr>
            <a:normAutofit/>
          </a:bodyPr>
          <a:lstStyle/>
          <a:p>
            <a:r>
              <a:rPr lang="hi-IN" sz="3200" b="1" u="sng">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जोन मार्किंग का संरक्षण और पता लगाना</a:t>
            </a:r>
            <a:endParaRPr lang="en-IN" sz="32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6324600" y="2514600"/>
            <a:ext cx="4876800" cy="1828800"/>
          </a:xfrm>
        </p:spPr>
        <p:txBody>
          <a:bodyPr>
            <a:normAutofit fontScale="92500" lnSpcReduction="20000"/>
          </a:bodyPr>
          <a:lstStyle/>
          <a:p>
            <a:pPr marL="0" indent="0" algn="just">
              <a:buNone/>
            </a:pPr>
            <a:r>
              <a:rPr lang="hi-IN" sz="2800">
                <a:latin typeface="Open Sans" panose="020B0606030504020204" pitchFamily="34" charset="0"/>
                <a:ea typeface="Open Sans" panose="020B0606030504020204" pitchFamily="34" charset="0"/>
                <a:cs typeface="Open Sans" panose="020B0606030504020204" pitchFamily="34" charset="0"/>
              </a:rPr>
              <a:t>सीबीआरएन आपात स्थितियों के दौरान प्रभावी क्षेत्र अंकन और सुरक्षा सुनिश्चित करने के लिए स्थापित प्रोटोकॉल और दिशानिर्देशों, एसओपी का पालन करना याद रखें।</a:t>
            </a:r>
            <a:endParaRPr lang="en-IN" sz="28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92104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230841" y="2514600"/>
            <a:ext cx="5105400" cy="1295400"/>
          </a:xfrm>
        </p:spPr>
        <p:txBody>
          <a:bodyPr>
            <a:normAutofit fontScale="90000"/>
          </a:bodyPr>
          <a:lstStyle/>
          <a:p>
            <a:r>
              <a:rPr lang="hi-IN" sz="4000" b="1" u="sng">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हॉट/वर्म जोन में गतिविधियों की अनुमति</a:t>
            </a:r>
            <a:endParaRPr lang="en-IN" sz="40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5562600" y="2133600"/>
            <a:ext cx="5943600" cy="2971800"/>
          </a:xfrm>
        </p:spPr>
        <p:txBody>
          <a:bodyPr>
            <a:normAutofit fontScale="92500" lnSpcReduction="20000"/>
          </a:bodyPr>
          <a:lstStyle/>
          <a:p>
            <a:pPr marL="0" indent="0" algn="just">
              <a:buNone/>
            </a:pPr>
            <a:r>
              <a:rPr lang="hi-IN">
                <a:latin typeface="Open Sans" panose="020B0606030504020204" pitchFamily="34" charset="0"/>
                <a:ea typeface="Open Sans" panose="020B0606030504020204" pitchFamily="34" charset="0"/>
                <a:cs typeface="Open Sans" panose="020B0606030504020204" pitchFamily="34" charset="0"/>
              </a:rPr>
              <a:t>सीबीआरएन (रासायनिक, जैविक, रेडियोलॉजिकल, परमाणु) आपात स्थिति के दौरान, हॉट जोन और वार्म जोन को सुरक्षा सुनिश्चित करने और संदूषण को कम करने के लिए विशिष्ट प्रतिबंधों और अनुमत गतिविधियों के साथ निर्दिष्ट क्षेत्र हैं।</a:t>
            </a:r>
            <a:endParaRPr lang="en-IN"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69094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448235" y="2895600"/>
            <a:ext cx="4648200" cy="762000"/>
          </a:xfrm>
        </p:spPr>
        <p:txBody>
          <a:bodyPr>
            <a:normAutofit/>
          </a:bodyPr>
          <a:lstStyle/>
          <a:p>
            <a:r>
              <a:rPr lang="hi-IN" sz="3200" b="1" u="sng">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हॉट जोन</a:t>
            </a:r>
            <a:endParaRPr lang="en-IN" sz="32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5257800" y="1371599"/>
            <a:ext cx="6629400" cy="4924427"/>
          </a:xfrm>
        </p:spPr>
        <p:txBody>
          <a:bodyPr>
            <a:normAutofit lnSpcReduction="10000"/>
          </a:bodyPr>
          <a:lstStyle/>
          <a:p>
            <a:pPr marL="0" indent="0">
              <a:buNone/>
            </a:pPr>
            <a:r>
              <a:rPr lang="hi-IN" sz="2800" b="1" u="sng" dirty="0">
                <a:latin typeface="Open Sans" panose="020B0606030504020204" pitchFamily="34" charset="0"/>
                <a:ea typeface="Open Sans" panose="020B0606030504020204" pitchFamily="34" charset="0"/>
                <a:cs typeface="Open Sans" panose="020B0606030504020204" pitchFamily="34" charset="0"/>
              </a:rPr>
              <a:t>अनुमत गतिविधियाँ:</a:t>
            </a:r>
            <a:endParaRPr lang="en-US" sz="2800" dirty="0">
              <a:latin typeface="Open Sans" panose="020B0606030504020204" pitchFamily="34" charset="0"/>
              <a:ea typeface="Open Sans" panose="020B0606030504020204" pitchFamily="34" charset="0"/>
              <a:cs typeface="Open Sans" panose="020B0606030504020204" pitchFamily="34" charset="0"/>
            </a:endParaRPr>
          </a:p>
          <a:p>
            <a:pPr>
              <a:buFont typeface="Wingdings" panose="05000000000000000000" pitchFamily="2" charset="2"/>
              <a:buChar char="Ø"/>
            </a:pPr>
            <a:r>
              <a:rPr lang="hi-IN" sz="2800" dirty="0">
                <a:latin typeface="Open Sans" panose="020B0606030504020204" pitchFamily="34" charset="0"/>
                <a:ea typeface="Open Sans" panose="020B0606030504020204" pitchFamily="34" charset="0"/>
                <a:cs typeface="Open Sans" panose="020B0606030504020204" pitchFamily="34" charset="0"/>
              </a:rPr>
              <a:t>बचाव और आपातकालीन प्रतिक्रिया अभियान   
रोकथाम और शमन के प्रयास    
कर्मियों और उपकरणों का परिशोधन</a:t>
            </a:r>
            <a:endParaRPr lang="en-US" sz="2800" dirty="0">
              <a:latin typeface="Open Sans" panose="020B0606030504020204" pitchFamily="34" charset="0"/>
              <a:ea typeface="Open Sans" panose="020B0606030504020204" pitchFamily="34" charset="0"/>
              <a:cs typeface="Open Sans" panose="020B0606030504020204" pitchFamily="34" charset="0"/>
            </a:endParaRPr>
          </a:p>
          <a:p>
            <a:pPr marL="0" indent="0" algn="just">
              <a:buNone/>
            </a:pPr>
            <a:r>
              <a:rPr lang="hi-IN" sz="2800" b="1" u="sng" dirty="0">
                <a:latin typeface="Open Sans" panose="020B0606030504020204" pitchFamily="34" charset="0"/>
                <a:ea typeface="Open Sans" panose="020B0606030504020204" pitchFamily="34" charset="0"/>
                <a:cs typeface="Open Sans" panose="020B0606030504020204" pitchFamily="34" charset="0"/>
              </a:rPr>
              <a:t>प्रतिबंधित गतिविधियाँ:</a:t>
            </a:r>
            <a:r>
              <a:rPr lang="en-US" sz="2800" dirty="0">
                <a:latin typeface="Open Sans" panose="020B0606030504020204" pitchFamily="34" charset="0"/>
                <a:ea typeface="Open Sans" panose="020B0606030504020204" pitchFamily="34" charset="0"/>
                <a:cs typeface="Open Sans" panose="020B0606030504020204" pitchFamily="34" charset="0"/>
              </a:rPr>
              <a:t>  </a:t>
            </a:r>
          </a:p>
          <a:p>
            <a:pPr algn="just">
              <a:buFont typeface="Wingdings" panose="05000000000000000000" pitchFamily="2" charset="2"/>
              <a:buChar char="Ø"/>
            </a:pPr>
            <a:r>
              <a:rPr lang="hi-IN" sz="2800" dirty="0">
                <a:latin typeface="Open Sans" panose="020B0606030504020204" pitchFamily="34" charset="0"/>
                <a:ea typeface="Open Sans" panose="020B0606030504020204" pitchFamily="34" charset="0"/>
                <a:cs typeface="Open Sans" panose="020B0606030504020204" pitchFamily="34" charset="0"/>
              </a:rPr>
              <a:t>सामान्य सार्वजनिक पहुंच    
गैर-आवश्यक कर्मियों का प्रवेश    
भोजन और पानी की खपत   
इलेक्ट्रॉनिक उपकरण का उपयोग (प्रज्वलन या हस्तक्षेप के जोखिम के कारण)</a:t>
            </a:r>
            <a:endParaRPr lang="en-IN" sz="28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0089760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533400" y="3048000"/>
            <a:ext cx="3886200" cy="762000"/>
          </a:xfrm>
        </p:spPr>
        <p:txBody>
          <a:bodyPr>
            <a:normAutofit/>
          </a:bodyPr>
          <a:lstStyle/>
          <a:p>
            <a:r>
              <a:rPr lang="hi-IN" sz="3200" b="1" u="sng">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गर्म क्षेत्र</a:t>
            </a:r>
            <a:endParaRPr lang="en-IN" sz="32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4876800" y="1371599"/>
            <a:ext cx="7162800" cy="4924427"/>
          </a:xfrm>
        </p:spPr>
        <p:txBody>
          <a:bodyPr>
            <a:noAutofit/>
          </a:bodyPr>
          <a:lstStyle/>
          <a:p>
            <a:pPr marL="0" indent="0">
              <a:buNone/>
            </a:pPr>
            <a:r>
              <a:rPr lang="hi-IN" sz="2300" b="1" u="sng" dirty="0">
                <a:latin typeface="Open Sans" panose="020B0606030504020204" pitchFamily="34" charset="0"/>
                <a:ea typeface="Open Sans" panose="020B0606030504020204" pitchFamily="34" charset="0"/>
                <a:cs typeface="Open Sans" panose="020B0606030504020204" pitchFamily="34" charset="0"/>
              </a:rPr>
              <a:t>अनुमत गतिविधियाँ:</a:t>
            </a:r>
            <a:endParaRPr lang="en-US" sz="2300" dirty="0">
              <a:latin typeface="Open Sans" panose="020B0606030504020204" pitchFamily="34" charset="0"/>
              <a:ea typeface="Open Sans" panose="020B0606030504020204" pitchFamily="34" charset="0"/>
              <a:cs typeface="Open Sans" panose="020B0606030504020204" pitchFamily="34" charset="0"/>
            </a:endParaRPr>
          </a:p>
          <a:p>
            <a:pPr>
              <a:buFont typeface="Wingdings" panose="05000000000000000000" pitchFamily="2" charset="2"/>
              <a:buChar char="Ø"/>
            </a:pPr>
            <a:r>
              <a:rPr lang="hi-IN" sz="2300" dirty="0">
                <a:latin typeface="Open Sans" panose="020B0606030504020204" pitchFamily="34" charset="0"/>
                <a:ea typeface="Open Sans" panose="020B0606030504020204" pitchFamily="34" charset="0"/>
                <a:cs typeface="Open Sans" panose="020B0606030504020204" pitchFamily="34" charset="0"/>
              </a:rPr>
              <a:t>कर्मियों और उपकरणों का परिशोधन    
चिकित्सा उपचार और ट्राइएज    
आपातकालीन उपकरण मंचन और रखरखाव  
सीमित आवश्यक कर्मियों का प्रवेश (उचित सुरक्षा के साथ)</a:t>
            </a:r>
            <a:endParaRPr lang="en-US" sz="2300" dirty="0">
              <a:latin typeface="Open Sans" panose="020B0606030504020204" pitchFamily="34" charset="0"/>
              <a:ea typeface="Open Sans" panose="020B0606030504020204" pitchFamily="34" charset="0"/>
              <a:cs typeface="Open Sans" panose="020B0606030504020204" pitchFamily="34" charset="0"/>
            </a:endParaRPr>
          </a:p>
          <a:p>
            <a:pPr>
              <a:buFont typeface="Wingdings" panose="05000000000000000000" pitchFamily="2" charset="2"/>
              <a:buChar char="Ø"/>
            </a:pPr>
            <a:r>
              <a:rPr lang="hi-IN" sz="2300" b="1" u="sng" dirty="0">
                <a:latin typeface="Open Sans" panose="020B0606030504020204" pitchFamily="34" charset="0"/>
                <a:ea typeface="Open Sans" panose="020B0606030504020204" pitchFamily="34" charset="0"/>
                <a:cs typeface="Open Sans" panose="020B0606030504020204" pitchFamily="34" charset="0"/>
              </a:rPr>
              <a:t>प्रतिबंधित गतिविधियाँ:</a:t>
            </a:r>
            <a:endParaRPr lang="en-US" sz="2300" dirty="0">
              <a:latin typeface="Open Sans" panose="020B0606030504020204" pitchFamily="34" charset="0"/>
              <a:ea typeface="Open Sans" panose="020B0606030504020204" pitchFamily="34" charset="0"/>
              <a:cs typeface="Open Sans" panose="020B0606030504020204" pitchFamily="34" charset="0"/>
            </a:endParaRPr>
          </a:p>
          <a:p>
            <a:pPr algn="just">
              <a:buFont typeface="Wingdings" panose="05000000000000000000" pitchFamily="2" charset="2"/>
              <a:buChar char="Ø"/>
            </a:pPr>
            <a:r>
              <a:rPr lang="hi-IN" sz="2300" dirty="0">
                <a:latin typeface="Open Sans" panose="020B0606030504020204" pitchFamily="34" charset="0"/>
                <a:ea typeface="Open Sans" panose="020B0606030504020204" pitchFamily="34" charset="0"/>
                <a:cs typeface="Open Sans" panose="020B0606030504020204" pitchFamily="34" charset="0"/>
              </a:rPr>
              <a:t>सामान्य सार्वजनिक पहुंच    
गैर-आवश्यक कर्मियों का प्रवेश    
भोजन और पानी की खपत   
इलेक्ट्रॉनिक उपकरण का उपयोग (प्रज्वलन या हस्तक्षेप के जोखिम के कारण)</a:t>
            </a:r>
            <a:endParaRPr lang="en-IN" sz="23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4062690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304800" y="2743200"/>
            <a:ext cx="4343400" cy="1371600"/>
          </a:xfrm>
        </p:spPr>
        <p:txBody>
          <a:bodyPr>
            <a:normAutofit/>
          </a:bodyPr>
          <a:lstStyle/>
          <a:p>
            <a:r>
              <a:rPr lang="hi-IN" sz="3200" b="1" u="sng">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हॉट/वर्म जोन में गतिविधियों की अनुमति</a:t>
            </a:r>
            <a:endParaRPr lang="en-IN" sz="32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4876800" y="1600200"/>
            <a:ext cx="6934200" cy="1828800"/>
          </a:xfrm>
        </p:spPr>
        <p:txBody>
          <a:bodyPr>
            <a:noAutofit/>
          </a:bodyPr>
          <a:lstStyle/>
          <a:p>
            <a:pPr marL="0" indent="0" algn="just">
              <a:lnSpc>
                <a:spcPct val="200000"/>
              </a:lnSpc>
              <a:buNone/>
            </a:pPr>
            <a:r>
              <a:rPr lang="hi-IN" sz="2400">
                <a:latin typeface="Open Sans" panose="020B0606030504020204" pitchFamily="34" charset="0"/>
                <a:ea typeface="Open Sans" panose="020B0606030504020204" pitchFamily="34" charset="0"/>
                <a:cs typeface="Open Sans" panose="020B0606030504020204" pitchFamily="34" charset="0"/>
              </a:rPr>
              <a:t>ध्यान दें कि विशिष्ट नियम और दिशानिर्देश घटना, स्थान और शासी अधिकारियों के आधार पर भिन्न हो सकते हैं। इन क्षेत्रों और गतिविधियों को आम तौर पर प्रशिक्षित सीबीआरएन प्रतिक्रिया टीमों और विशेषज्ञों द्वारा स्थापित और प्रबंधित किया जाता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032783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183776" y="2380128"/>
            <a:ext cx="3397624" cy="1066800"/>
          </a:xfrm>
        </p:spPr>
        <p:txBody>
          <a:bodyPr>
            <a:normAutofit fontScale="90000"/>
          </a:bodyPr>
          <a:lstStyle/>
          <a:p>
            <a:r>
              <a:rPr lang="hi-IN" sz="36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साइट पर प्रतिक्रिया</a:t>
            </a:r>
            <a:endParaRPr lang="en-IN" sz="36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3810000" y="1295399"/>
            <a:ext cx="8229600" cy="5066847"/>
          </a:xfrm>
        </p:spPr>
        <p:txBody>
          <a:bodyPr>
            <a:noAutofit/>
          </a:bodyPr>
          <a:lstStyle/>
          <a:p>
            <a:pPr algn="just">
              <a:buFont typeface="Wingdings" panose="05000000000000000000" pitchFamily="2" charset="2"/>
              <a:buChar char="Ø"/>
            </a:pPr>
            <a:r>
              <a:rPr lang="hi-IN" sz="2400">
                <a:latin typeface="Open Sans" panose="020B0606030504020204" pitchFamily="34" charset="0"/>
                <a:ea typeface="Open Sans" panose="020B0606030504020204" pitchFamily="34" charset="0"/>
                <a:cs typeface="Open Sans" panose="020B0606030504020204" pitchFamily="34" charset="0"/>
              </a:rPr>
              <a:t>टीमें घटना स्थल पर ऊपर की दिशा से प्रवेश करेंगी। 
आगमन के तुरंत बाद, टीम कमांडर संबंधित इंसीडेंट कमांडर से घटना और वर्तमान स्थिति के बारे में प्रारंभिक जानकारी लेंगे। 
 टीम का सुरक्षा अधिकारी टीम की सुरक्षा सुनिश्चित करेगा और सुरक्षा निर्देशों के निष्पादन की निगरानी करेगा। 
 टीम कमांडर अपनी कमांड पोस्ट को ऊपर की दिशा में स्थापित करेगा
टीम कमांडर को तत्काल खतरे वाले क्षेत्र में प्रवेश किए बिना क्षेत्र को अलग करना चाहिए और लोगों और पर्यावरण की सुरक्षा सुनिश्चित करनी चाहिए।</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5292729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5402088" y="1219200"/>
            <a:ext cx="6599037" cy="5181599"/>
          </a:xfrm>
        </p:spPr>
        <p:txBody>
          <a:bodyPr>
            <a:noAutofit/>
          </a:bodyPr>
          <a:lstStyle/>
          <a:p>
            <a:pPr>
              <a:lnSpc>
                <a:spcPct val="150000"/>
              </a:lnSpc>
              <a:buFont typeface="Wingdings" panose="05000000000000000000" pitchFamily="2" charset="2"/>
              <a:buChar char="v"/>
            </a:pPr>
            <a:r>
              <a:rPr lang="hi-IN" sz="2400">
                <a:latin typeface="Open Sans" panose="020B0606030504020204" pitchFamily="34" charset="0"/>
                <a:ea typeface="Open Sans" panose="020B0606030504020204" pitchFamily="34" charset="0"/>
                <a:cs typeface="Open Sans" panose="020B0606030504020204" pitchFamily="34" charset="0"/>
              </a:rPr>
              <a:t>साइट पर प्रतिक्रिया
टीआईसी और टीआईएम वातावरण में प्रतिक्रिया प्रक्रिया
संदूषण का स्तर
एईजीएल और आईडीएलएच
जोन मार्किंग का संरक्षण और पता लगाना
गर्म और गर्म क्षेत्र में गतिविधियों की अनुमति</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Google Shape;112;p15">
            <a:extLst>
              <a:ext uri="{FF2B5EF4-FFF2-40B4-BE49-F238E27FC236}">
                <a16:creationId xmlns:a16="http://schemas.microsoft.com/office/drawing/2014/main" id="{2C8B15EE-630A-8B3C-CABB-99D828D5D4AC}"/>
              </a:ext>
            </a:extLst>
          </p:cNvPr>
          <p:cNvSpPr txBox="1">
            <a:spLocks/>
          </p:cNvSpPr>
          <p:nvPr/>
        </p:nvSpPr>
        <p:spPr>
          <a:xfrm>
            <a:off x="910345" y="1497800"/>
            <a:ext cx="2895600" cy="864400"/>
          </a:xfrm>
          <a:prstGeom prst="rect">
            <a:avLst/>
          </a:prstGeom>
          <a:noFill/>
          <a:ln>
            <a:noFill/>
          </a:ln>
        </p:spPr>
        <p:txBody>
          <a:bodyPr spcFirstLastPara="1" vert="horz" wrap="square" lIns="91425" tIns="45700" rIns="91425" bIns="45700" rtlCol="0" anchor="ctr" anchorCtr="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90000"/>
              </a:lnSpc>
              <a:spcBef>
                <a:spcPts val="0"/>
              </a:spcBef>
              <a:buClr>
                <a:srgbClr val="C00000"/>
              </a:buClr>
              <a:buSzPts val="4000"/>
            </a:pPr>
            <a:r>
              <a:rPr lang="hi-IN" sz="3600" b="1" u="sng">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समीक्षा</a:t>
            </a:r>
            <a:endParaRPr lang="en-US" dirty="0">
              <a:latin typeface="Open Sans"/>
            </a:endParaRPr>
          </a:p>
        </p:txBody>
      </p:sp>
      <p:sp>
        <p:nvSpPr>
          <p:cNvPr id="5" name="Google Shape;116;p15">
            <a:extLst>
              <a:ext uri="{FF2B5EF4-FFF2-40B4-BE49-F238E27FC236}">
                <a16:creationId xmlns:a16="http://schemas.microsoft.com/office/drawing/2014/main" id="{3AAA0FFD-7412-5F55-FB4F-95E5757E6CBE}"/>
              </a:ext>
            </a:extLst>
          </p:cNvPr>
          <p:cNvSpPr txBox="1"/>
          <p:nvPr/>
        </p:nvSpPr>
        <p:spPr>
          <a:xfrm>
            <a:off x="581160" y="2362200"/>
            <a:ext cx="3986783" cy="830956"/>
          </a:xfrm>
          <a:prstGeom prst="rect">
            <a:avLst/>
          </a:prstGeom>
          <a:noFill/>
          <a:ln>
            <a:noFill/>
          </a:ln>
        </p:spPr>
        <p:txBody>
          <a:bodyPr spcFirstLastPara="1" wrap="square" lIns="91425" tIns="45700" rIns="91425" bIns="45700" anchor="t" anchorCtr="0">
            <a:spAutoFit/>
          </a:bodyPr>
          <a:lstStyle/>
          <a:p>
            <a:pPr lvl="0" algn="just">
              <a:buClr>
                <a:schemeClr val="dk1"/>
              </a:buClr>
              <a:buSzPts val="3200"/>
            </a:pPr>
            <a:r>
              <a:rPr lang="hi-IN" sz="2400">
                <a:solidFill>
                  <a:schemeClr val="dk1"/>
                </a:solidFill>
                <a:latin typeface="Open Sans"/>
                <a:cs typeface="Times New Roman" pitchFamily="18" charset="0"/>
                <a:sym typeface="Arial"/>
              </a:rPr>
              <a:t>इस पाठ को पूरा करने पर, आप इसके बारे में जान सकते हैं: -</a:t>
            </a:r>
            <a:endParaRPr sz="1100" dirty="0">
              <a:latin typeface="Open Sans"/>
              <a:cs typeface="Times New Roman" pitchFamily="18" charset="0"/>
            </a:endParaRPr>
          </a:p>
        </p:txBody>
      </p:sp>
    </p:spTree>
    <p:extLst>
      <p:ext uri="{BB962C8B-B14F-4D97-AF65-F5344CB8AC3E}">
        <p14:creationId xmlns:p14="http://schemas.microsoft.com/office/powerpoint/2010/main" val="224769070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2" name="Slide Number Placeholder 1">
            <a:extLst>
              <a:ext uri="{FF2B5EF4-FFF2-40B4-BE49-F238E27FC236}">
                <a16:creationId xmlns:a16="http://schemas.microsoft.com/office/drawing/2014/main" id="{E8712AE2-BBBA-B977-B5D1-B22935FB04E6}"/>
              </a:ext>
            </a:extLst>
          </p:cNvPr>
          <p:cNvSpPr>
            <a:spLocks noGrp="1"/>
          </p:cNvSpPr>
          <p:nvPr>
            <p:ph type="sldNum" sz="quarter" idx="12"/>
          </p:nvPr>
        </p:nvSpPr>
        <p:spPr/>
        <p:txBody>
          <a:bodyPr/>
          <a:lstStyle/>
          <a:p>
            <a:fld id="{2BB1E14F-796C-409E-9B94-89634ADD74DA}" type="slidenum">
              <a:rPr lang="en-IN" smtClean="0"/>
              <a:t>41</a:t>
            </a:fld>
            <a:endParaRPr lang="en-IN" dirty="0"/>
          </a:p>
        </p:txBody>
      </p:sp>
      <p:sp>
        <p:nvSpPr>
          <p:cNvPr id="3" name="Duties of…">
            <a:extLst>
              <a:ext uri="{FF2B5EF4-FFF2-40B4-BE49-F238E27FC236}">
                <a16:creationId xmlns:a16="http://schemas.microsoft.com/office/drawing/2014/main" id="{318A7614-47AC-F139-1E29-E4595B71E791}"/>
              </a:ext>
            </a:extLst>
          </p:cNvPr>
          <p:cNvSpPr txBox="1"/>
          <p:nvPr/>
        </p:nvSpPr>
        <p:spPr>
          <a:xfrm>
            <a:off x="1328106" y="2878320"/>
            <a:ext cx="4052325" cy="6946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ctr"/>
            <a:r>
              <a:rPr lang="hi-IN" sz="4000" b="1">
                <a:latin typeface="Open sans"/>
              </a:rPr>
              <a:t>कोई सवाल ?</a:t>
            </a:r>
            <a:endParaRPr lang="en-US" sz="4000" b="1" dirty="0">
              <a:latin typeface="Open sans"/>
            </a:endParaRPr>
          </a:p>
        </p:txBody>
      </p:sp>
      <p:pic>
        <p:nvPicPr>
          <p:cNvPr id="4" name="Picture 3">
            <a:extLst>
              <a:ext uri="{FF2B5EF4-FFF2-40B4-BE49-F238E27FC236}">
                <a16:creationId xmlns:a16="http://schemas.microsoft.com/office/drawing/2014/main" id="{8E9DA97E-6DA2-DCF0-B996-AE39947116A8}"/>
              </a:ext>
            </a:extLst>
          </p:cNvPr>
          <p:cNvPicPr>
            <a:picLocks noChangeAspect="1"/>
          </p:cNvPicPr>
          <p:nvPr/>
        </p:nvPicPr>
        <p:blipFill>
          <a:blip r:embed="rId2"/>
          <a:stretch>
            <a:fillRect/>
          </a:stretch>
        </p:blipFill>
        <p:spPr>
          <a:xfrm>
            <a:off x="7063769" y="1753208"/>
            <a:ext cx="3368693" cy="3368693"/>
          </a:xfrm>
          <a:prstGeom prst="rect">
            <a:avLst/>
          </a:prstGeom>
        </p:spPr>
      </p:pic>
    </p:spTree>
    <p:extLst>
      <p:ext uri="{BB962C8B-B14F-4D97-AF65-F5344CB8AC3E}">
        <p14:creationId xmlns:p14="http://schemas.microsoft.com/office/powerpoint/2010/main" val="173765220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6248400" y="2940908"/>
            <a:ext cx="4471087" cy="2465430"/>
          </a:xfrm>
          <a:noFill/>
        </p:spPr>
        <p:txBody>
          <a:bodyPr>
            <a:noAutofit/>
          </a:bodyPr>
          <a:lstStyle/>
          <a:p>
            <a:pPr marL="0" indent="0">
              <a:buNone/>
            </a:pPr>
            <a:r>
              <a:rPr lang="hi-IN" sz="2800">
                <a:latin typeface="Open Sans" panose="020B0606030504020204" pitchFamily="34" charset="0"/>
                <a:ea typeface="Open Sans" panose="020B0606030504020204" pitchFamily="34" charset="0"/>
                <a:cs typeface="Open Sans" panose="020B0606030504020204" pitchFamily="34" charset="0"/>
              </a:rPr>
              <a:t>प्रश्‍न। हॉट जोन और वार्म जोन क्या है?</a:t>
            </a:r>
            <a:endParaRPr lang="en-IN" sz="28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992660" y="2705100"/>
            <a:ext cx="3198340" cy="1143000"/>
          </a:xfrm>
          <a:noFill/>
        </p:spPr>
        <p:txBody>
          <a:bodyPr>
            <a:normAutofit/>
          </a:bodyPr>
          <a:lstStyle/>
          <a:p>
            <a:r>
              <a:rPr lang="hi-IN" sz="4000" b="1">
                <a:solidFill>
                  <a:srgbClr val="C00000"/>
                </a:solidFill>
                <a:latin typeface="Open Sans" panose="020B0606030504020204" pitchFamily="34" charset="0"/>
                <a:ea typeface="Open Sans" panose="020B0606030504020204" pitchFamily="34" charset="0"/>
                <a:cs typeface="Open Sans" panose="020B0606030504020204" pitchFamily="34" charset="0"/>
              </a:rPr>
              <a:t>मूल्यांकन</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80EEE062-FF23-B05E-C166-818DB590CE6B}"/>
              </a:ext>
            </a:extLst>
          </p:cNvPr>
          <p:cNvSpPr>
            <a:spLocks noGrp="1"/>
          </p:cNvSpPr>
          <p:nvPr>
            <p:ph type="sldNum" sz="quarter" idx="12"/>
          </p:nvPr>
        </p:nvSpPr>
        <p:spPr/>
        <p:txBody>
          <a:bodyPr/>
          <a:lstStyle/>
          <a:p>
            <a:fld id="{2BB1E14F-796C-409E-9B94-89634ADD74DA}" type="slidenum">
              <a:rPr lang="en-IN" smtClean="0"/>
              <a:t>42</a:t>
            </a:fld>
            <a:endParaRPr lang="en-IN"/>
          </a:p>
        </p:txBody>
      </p:sp>
    </p:spTree>
    <p:extLst>
      <p:ext uri="{BB962C8B-B14F-4D97-AF65-F5344CB8AC3E}">
        <p14:creationId xmlns:p14="http://schemas.microsoft.com/office/powerpoint/2010/main" val="23328289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2" name="Slide Number Placeholder 1">
            <a:extLst>
              <a:ext uri="{FF2B5EF4-FFF2-40B4-BE49-F238E27FC236}">
                <a16:creationId xmlns:a16="http://schemas.microsoft.com/office/drawing/2014/main" id="{1FD6900A-37B1-25E8-DEA8-CD370440BD42}"/>
              </a:ext>
            </a:extLst>
          </p:cNvPr>
          <p:cNvSpPr>
            <a:spLocks noGrp="1"/>
          </p:cNvSpPr>
          <p:nvPr>
            <p:ph type="sldNum" sz="quarter" idx="12"/>
          </p:nvPr>
        </p:nvSpPr>
        <p:spPr/>
        <p:txBody>
          <a:bodyPr/>
          <a:lstStyle/>
          <a:p>
            <a:fld id="{2BB1E14F-796C-409E-9B94-89634ADD74DA}" type="slidenum">
              <a:rPr lang="en-IN" smtClean="0"/>
              <a:t>43</a:t>
            </a:fld>
            <a:endParaRPr lang="en-IN"/>
          </a:p>
        </p:txBody>
      </p:sp>
      <p:sp>
        <p:nvSpPr>
          <p:cNvPr id="6" name="Duties of…">
            <a:extLst>
              <a:ext uri="{FF2B5EF4-FFF2-40B4-BE49-F238E27FC236}">
                <a16:creationId xmlns:a16="http://schemas.microsoft.com/office/drawing/2014/main" id="{848F74B0-1F3A-240E-68E6-62D0EC9F3863}"/>
              </a:ext>
            </a:extLst>
          </p:cNvPr>
          <p:cNvSpPr txBox="1"/>
          <p:nvPr/>
        </p:nvSpPr>
        <p:spPr>
          <a:xfrm>
            <a:off x="1101566" y="2133600"/>
            <a:ext cx="10328434" cy="14332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ctr"/>
            <a:r>
              <a:rPr lang="hi-IN" sz="8800" b="1" dirty="0">
                <a:latin typeface="Open sans"/>
              </a:rPr>
              <a:t>धन्यवाद</a:t>
            </a:r>
            <a:endParaRPr lang="en-US" sz="8800" dirty="0">
              <a:latin typeface="Open sans"/>
            </a:endParaRPr>
          </a:p>
        </p:txBody>
      </p:sp>
    </p:spTree>
    <p:extLst>
      <p:ext uri="{BB962C8B-B14F-4D97-AF65-F5344CB8AC3E}">
        <p14:creationId xmlns:p14="http://schemas.microsoft.com/office/powerpoint/2010/main" val="1708063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412376" y="2549631"/>
            <a:ext cx="4114800" cy="1066800"/>
          </a:xfrm>
        </p:spPr>
        <p:txBody>
          <a:bodyPr>
            <a:normAutofit/>
          </a:bodyPr>
          <a:lstStyle/>
          <a:p>
            <a:r>
              <a:rPr lang="hi-IN" sz="36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साइट पर प्रतिक्रिया</a:t>
            </a:r>
            <a:endParaRPr lang="en-IN" sz="36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4800600" y="1230992"/>
            <a:ext cx="7239000" cy="4788808"/>
          </a:xfrm>
        </p:spPr>
        <p:txBody>
          <a:bodyPr>
            <a:noAutofit/>
          </a:bodyPr>
          <a:lstStyle/>
          <a:p>
            <a:pPr algn="just">
              <a:buFont typeface="Wingdings" panose="05000000000000000000" pitchFamily="2" charset="2"/>
              <a:buChar char="Ø"/>
            </a:pPr>
            <a:r>
              <a:rPr lang="hi-IN" sz="2300">
                <a:latin typeface="Open Sans" panose="020B0606030504020204" pitchFamily="34" charset="0"/>
                <a:ea typeface="Open Sans" panose="020B0606030504020204" pitchFamily="34" charset="0"/>
                <a:cs typeface="Open Sans" panose="020B0606030504020204" pitchFamily="34" charset="0"/>
              </a:rPr>
              <a:t>टीम कमांडर घटना के पैमाने का आकलन करने के लिए प्रभावित क्षेत्र में और उसके आसपास महत्वपूर्ण संकेतों की तलाश करेंगे।
 टीम का सूचना अधिकारी घटना की जानकारी एकत्र करेगा। 
स्थिति/खतरे का आकलन करने के बाद, एनडीआरएफ की टीम कमांडर अपनी प्रतिक्रिया योजना तैयार करेगी और उसे क्रियान्वित करेगी।
डिटेक्शन सब-टीम उपलब्ध उपकरणों की मदद से दूषित क्षेत्र की पहचान करेगी, क्षेत्रों को चिह्नित करेगी।
 सुरक्षा अधिकारी डिटेक्शन टीम द्वारा साझा किए गए निष्कर्षों के आधार पर सभी खतरों की पहचान करेगा।</a:t>
            </a:r>
            <a:endParaRPr lang="en-IN" sz="25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843410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282388" y="2590800"/>
            <a:ext cx="4610100" cy="1066800"/>
          </a:xfrm>
        </p:spPr>
        <p:txBody>
          <a:bodyPr>
            <a:normAutofit/>
          </a:bodyPr>
          <a:lstStyle/>
          <a:p>
            <a:r>
              <a:rPr lang="hi-IN" sz="36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साइट पर प्रतिक्रिया</a:t>
            </a:r>
            <a:endParaRPr lang="en-IN" sz="36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5098676" y="1676400"/>
            <a:ext cx="6553200" cy="3962400"/>
          </a:xfrm>
        </p:spPr>
        <p:txBody>
          <a:bodyPr>
            <a:noAutofit/>
          </a:bodyPr>
          <a:lstStyle/>
          <a:p>
            <a:pPr algn="just">
              <a:buFont typeface="Wingdings" panose="05000000000000000000" pitchFamily="2" charset="2"/>
              <a:buChar char="Ø"/>
            </a:pPr>
            <a:r>
              <a:rPr lang="hi-IN" sz="2400">
                <a:latin typeface="Open Sans" panose="020B0606030504020204" pitchFamily="34" charset="0"/>
                <a:ea typeface="Open Sans" panose="020B0606030504020204" pitchFamily="34" charset="0"/>
                <a:cs typeface="Open Sans" panose="020B0606030504020204" pitchFamily="34" charset="0"/>
              </a:rPr>
              <a:t>टीम कमांडर प्लेकार्ड, लेबल, एमएसडीएस, टीआरईएम कार्ड और अन्य उपलब्ध स्रोतों से जानकारी प्राप्त करेगा। 
संबंधित एजेंसी के विशेषज्ञों के परामर्श से, टीम कमांडर टीम को सुरक्षा के स्तर, निकासी प्रक्रियाओं, परिशोधन स्टेशन, दूषित निर्वहन के संग्रह आदि के बारे में जानकारी देंगे।</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480292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58271" y="2438400"/>
            <a:ext cx="4589929" cy="1066800"/>
          </a:xfrm>
        </p:spPr>
        <p:txBody>
          <a:bodyPr>
            <a:noAutofit/>
          </a:bodyPr>
          <a:lstStyle/>
          <a:p>
            <a:r>
              <a:rPr lang="hi-IN" sz="36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साइट पर प्रतिक्रिया के संचालन का क्रम</a:t>
            </a:r>
            <a:endParaRPr lang="en-IN" sz="36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4419600" y="1371600"/>
            <a:ext cx="7010400" cy="4267200"/>
          </a:xfrm>
        </p:spPr>
        <p:txBody>
          <a:bodyPr>
            <a:noAutofit/>
          </a:bodyPr>
          <a:lstStyle/>
          <a:p>
            <a:pPr algn="just">
              <a:buFont typeface="Wingdings" panose="05000000000000000000" pitchFamily="2" charset="2"/>
              <a:buChar char="Ø"/>
            </a:pPr>
            <a:r>
              <a:rPr lang="hi-IN" sz="2400">
                <a:latin typeface="Open Sans" panose="020B0606030504020204" pitchFamily="34" charset="0"/>
                <a:ea typeface="Open Sans" panose="020B0606030504020204" pitchFamily="34" charset="0"/>
                <a:cs typeface="Open Sans" panose="020B0606030504020204" pitchFamily="34" charset="0"/>
              </a:rPr>
              <a:t>टीम स्थिति के अनुसार सुरक्षित दूरी/बाहरी घेरे पर बस से उतरेगी। 
 टीम कमांडर सुरक्षा अधिकारी और नामित विशेषज्ञ एजेंसियों के संबंधित विशेषज्ञों के परामर्श से उप-टीमों को ऑपरेशन के दौरान पहने जाने वाले पीपीई के स्तर के बारे में निर्देश देंगे। 
टीम कमांडर मीथेन प्रोटोकॉल के अनुसार घटना के बारे में जानकारी एकत्र करेंगे और यूनिट नियंत्रण कक्ष को सूचित करेंगे।
टीम कमांडर यह सुनिश्चित करेंगे कि पीपीई पहनने से पहले सभी बचावकर्मियों को ठीक से हाइड्रेटेड किया जाए।</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030674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76200" y="2609624"/>
            <a:ext cx="4648200" cy="1066800"/>
          </a:xfrm>
        </p:spPr>
        <p:txBody>
          <a:bodyPr>
            <a:noAutofit/>
          </a:bodyPr>
          <a:lstStyle/>
          <a:p>
            <a:r>
              <a:rPr lang="hi-IN" sz="36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साइट पर प्रतिक्रिया के संचालन का क्रम</a:t>
            </a:r>
            <a:endParaRPr lang="en-IN" sz="36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4724400" y="990601"/>
            <a:ext cx="7162800" cy="5371646"/>
          </a:xfrm>
        </p:spPr>
        <p:txBody>
          <a:bodyPr>
            <a:noAutofit/>
          </a:bodyPr>
          <a:lstStyle/>
          <a:p>
            <a:pPr algn="just">
              <a:buFont typeface="Wingdings" panose="05000000000000000000" pitchFamily="2" charset="2"/>
              <a:buChar char="Ø"/>
            </a:pPr>
            <a:r>
              <a:rPr lang="hi-IN" sz="2200">
                <a:latin typeface="Open Sans" panose="020B0606030504020204" pitchFamily="34" charset="0"/>
                <a:ea typeface="Open Sans" panose="020B0606030504020204" pitchFamily="34" charset="0"/>
                <a:cs typeface="Open Sans" panose="020B0606030504020204" pitchFamily="34" charset="0"/>
              </a:rPr>
              <a:t>सुरक्षा अधिकारी टीम को कार्य के लिए आगे बढ़ने की अनुमति देने से पहले यह सुनिश्चित करेंगे कि पीपीई, श्वासयंत्र और सीलिंग उचित हैं।
डिटेक्शन टीम जोनों का पता लगाने और उनकी पहचान करने के लिए आगे बढ़ेगी। जोन को आपातकाल के प्रकार के अनुसार चिह्नित किया जाएगा। 
जैसे ही गर्म क्षेत्र चिह्नित किया जाता है, परिशोधन टीम गर्म क्षेत्र के बाहरी हिस्से में सुरक्षित क्षेत्र में परिशोधन स्टेशन स्थापित करेगी। एक बार डेकॉन ज़ोन स्थापित हो जाने के बाद, परिशोधन स्टेशन को शामिल करने के लिए गर्म क्षेत्र का विस्तार किया जाएगा। 
गंभीर रूप से घायल व्यक्ति को बिना परिशोधन के कैजुअल्टी बैग का उपयोग करके सीधे निर्दिष्ट अस्पतालों में ले जाया जाएगा।</a:t>
            </a:r>
            <a:endParaRPr lang="en-US" sz="22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805008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304800" y="2514600"/>
            <a:ext cx="4114800" cy="1066800"/>
          </a:xfrm>
        </p:spPr>
        <p:txBody>
          <a:bodyPr>
            <a:noAutofit/>
          </a:bodyPr>
          <a:lstStyle/>
          <a:p>
            <a:r>
              <a:rPr lang="hi-IN" sz="36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साइट पर प्रतिक्रिया के संचालन का क्रम</a:t>
            </a:r>
            <a:endParaRPr lang="en-IN" sz="3600" b="1" u="sng"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Content Placeholder 5">
            <a:extLst>
              <a:ext uri="{FF2B5EF4-FFF2-40B4-BE49-F238E27FC236}">
                <a16:creationId xmlns:a16="http://schemas.microsoft.com/office/drawing/2014/main" id="{CD1A5631-FACB-3375-6280-1CC586471AD9}"/>
              </a:ext>
            </a:extLst>
          </p:cNvPr>
          <p:cNvSpPr>
            <a:spLocks noGrp="1"/>
          </p:cNvSpPr>
          <p:nvPr>
            <p:ph idx="1"/>
          </p:nvPr>
        </p:nvSpPr>
        <p:spPr>
          <a:xfrm>
            <a:off x="4419600" y="1447800"/>
            <a:ext cx="7467600" cy="4724400"/>
          </a:xfrm>
        </p:spPr>
        <p:txBody>
          <a:bodyPr>
            <a:noAutofit/>
          </a:bodyPr>
          <a:lstStyle/>
          <a:p>
            <a:pPr algn="just">
              <a:buFont typeface="Wingdings" panose="05000000000000000000" pitchFamily="2" charset="2"/>
              <a:buChar char="Ø"/>
            </a:pPr>
            <a:r>
              <a:rPr lang="hi-IN" sz="2200">
                <a:latin typeface="Open Sans" panose="020B0606030504020204" pitchFamily="34" charset="0"/>
                <a:ea typeface="Open Sans" panose="020B0606030504020204" pitchFamily="34" charset="0"/>
                <a:cs typeface="Open Sans" panose="020B0606030504020204" pitchFamily="34" charset="0"/>
              </a:rPr>
              <a:t>साथ ही मेडिकल टीम वार्म जोन के बाहर सुरक्षित क्षेत्र में चिकित्सा सहायता चौकी भी स्थापित करेगी। हालांकि, मेडिकल स्टेशन गैर-दूषित स्थान पर स्थापित किया गया है, लेकिन मेडिकल स्टेशन में सभी कर्मचारी अनुचित/लेवल-सी पीपीई होंगे।
स्टेजिंग एरिया, कमांड पोस्ट और अन्य सभी एडीएम स्टेशन केवल कोल्ड जोन में स्थापित किए जाएंगे। 
गर्म क्षेत्र में केवल एक प्रवेश होगा और गर्म क्षेत्र में जाने वाले सभी उत्तरदाताओं के पीपीई की जांच करने के लिए सुरक्षा अधिकारी प्रवेश बिंदु पर तैनात होगा। 
सुरक्षा अधिकारी उत्तरदाताओं के प्रवेश समय को रिकॉर्ड करेगा।</a:t>
            </a:r>
            <a:endParaRPr lang="en-US" sz="22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6612092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3576</TotalTime>
  <Words>2803</Words>
  <Application>Microsoft Office PowerPoint</Application>
  <PresentationFormat>Widescreen</PresentationFormat>
  <Paragraphs>158</Paragraphs>
  <Slides>43</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43</vt:i4>
      </vt:variant>
    </vt:vector>
  </HeadingPairs>
  <TitlesOfParts>
    <vt:vector size="52" baseType="lpstr">
      <vt:lpstr>Arial</vt:lpstr>
      <vt:lpstr>Arial Black</vt:lpstr>
      <vt:lpstr>Calibri</vt:lpstr>
      <vt:lpstr>Open Sans</vt:lpstr>
      <vt:lpstr>Open Sans</vt:lpstr>
      <vt:lpstr>Open Sans SemiBold</vt:lpstr>
      <vt:lpstr>Times New Roman</vt:lpstr>
      <vt:lpstr>Wingdings</vt:lpstr>
      <vt:lpstr>Office Theme</vt:lpstr>
      <vt:lpstr>PowerPoint Presentation</vt:lpstr>
      <vt:lpstr>PowerPoint Presentation</vt:lpstr>
      <vt:lpstr>साइट पर प्रतिक्रिया</vt:lpstr>
      <vt:lpstr>साइट पर प्रतिक्रिया</vt:lpstr>
      <vt:lpstr>साइट पर प्रतिक्रिया</vt:lpstr>
      <vt:lpstr>साइट पर प्रतिक्रिया</vt:lpstr>
      <vt:lpstr>साइट पर प्रतिक्रिया के संचालन का क्रम</vt:lpstr>
      <vt:lpstr>साइट पर प्रतिक्रिया के संचालन का क्रम</vt:lpstr>
      <vt:lpstr>साइट पर प्रतिक्रिया के संचालन का क्रम</vt:lpstr>
      <vt:lpstr>साइट पर प्रतिक्रिया के संचालन का क्रम</vt:lpstr>
      <vt:lpstr>साइट पर प्रतिक्रिया के संचालन का क्रम</vt:lpstr>
      <vt:lpstr>साइट पर प्रतिक्रिया के संचालन का क्रम</vt:lpstr>
      <vt:lpstr>साइट पर प्रतिक्रिया के संचालन का क्रम</vt:lpstr>
      <vt:lpstr>टीआईसी और टीआईएम वातावरण में प्रतिक्रिया प्रक्रिया</vt:lpstr>
      <vt:lpstr>टीआईसी और टीआईएम वातावरण में प्रतिक्रिया प्रक्रिया</vt:lpstr>
      <vt:lpstr>टीआईसी और टीआईएम वातावरण में प्रतिक्रिया प्रक्रिया</vt:lpstr>
      <vt:lpstr>टीआईसी और टीआईएम वातावरण में प्रतिक्रिया प्रक्रिया</vt:lpstr>
      <vt:lpstr>टीआईसी और टीआईएम वातावरण में प्रतिक्रिया प्रक्रिया</vt:lpstr>
      <vt:lpstr>टीआईसी और टीआईएम वातावरण में प्रतिक्रिया प्रक्रिया</vt:lpstr>
      <vt:lpstr>टीआईसी और टीआईएम वातावरण में प्रतिक्रिया प्रक्रिया</vt:lpstr>
      <vt:lpstr>टीआईसी और टीआईएम वातावरण में प्रतिक्रिया प्रक्रिया</vt:lpstr>
      <vt:lpstr>रासायनिक आपातकालीन प्रतिक्रिया के लिए प्रवाह चार्ट</vt:lpstr>
      <vt:lpstr>संदूषण का स्तर</vt:lpstr>
      <vt:lpstr>संदूषण का स्तर</vt:lpstr>
      <vt:lpstr>संदूषण का स्तर</vt:lpstr>
      <vt:lpstr>एईजीएल और आईडीएलएच</vt:lpstr>
      <vt:lpstr>एईजीएल और आईडीएलएच</vt:lpstr>
      <vt:lpstr>एईजीएल और आईडीएलएच</vt:lpstr>
      <vt:lpstr>एईजीएल और आईडीएलएच</vt:lpstr>
      <vt:lpstr>क्लोरीन का एईजीएल और आईडीएलएच</vt:lpstr>
      <vt:lpstr>एईजीएल और आईडीएलएच</vt:lpstr>
      <vt:lpstr>जोन मार्किंग का संरक्षण और पता लगाना</vt:lpstr>
      <vt:lpstr>जोन मार्किंग का संरक्षण और पता लगाना</vt:lpstr>
      <vt:lpstr>जोन मार्किंग का संरक्षण और पता लगाना</vt:lpstr>
      <vt:lpstr>जोन मार्किंग का संरक्षण और पता लगाना</vt:lpstr>
      <vt:lpstr>हॉट/वर्म जोन में गतिविधियों की अनुमति</vt:lpstr>
      <vt:lpstr>हॉट जोन</vt:lpstr>
      <vt:lpstr>गर्म क्षेत्र</vt:lpstr>
      <vt:lpstr>हॉट/वर्म जोन में गतिविधियों की अनुमति</vt:lpstr>
      <vt:lpstr>PowerPoint Presentation</vt:lpstr>
      <vt:lpstr>PowerPoint Presentation</vt:lpstr>
      <vt:lpstr>मूल्यांकन</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Priji r</dc:creator>
  <cp:lastModifiedBy>ajay pant</cp:lastModifiedBy>
  <cp:revision>245</cp:revision>
  <dcterms:created xsi:type="dcterms:W3CDTF">2006-08-16T00:00:00Z</dcterms:created>
  <dcterms:modified xsi:type="dcterms:W3CDTF">2025-12-20T04:50:53Z</dcterms:modified>
</cp:coreProperties>
</file>