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1117" r:id="rId2"/>
    <p:sldId id="320" r:id="rId3"/>
    <p:sldId id="258" r:id="rId4"/>
    <p:sldId id="259" r:id="rId5"/>
    <p:sldId id="262" r:id="rId6"/>
    <p:sldId id="263" r:id="rId7"/>
    <p:sldId id="264" r:id="rId8"/>
    <p:sldId id="269" r:id="rId9"/>
    <p:sldId id="266" r:id="rId10"/>
    <p:sldId id="267" r:id="rId11"/>
    <p:sldId id="310" r:id="rId12"/>
    <p:sldId id="270" r:id="rId13"/>
    <p:sldId id="271" r:id="rId14"/>
    <p:sldId id="273" r:id="rId15"/>
    <p:sldId id="303" r:id="rId16"/>
    <p:sldId id="304" r:id="rId17"/>
    <p:sldId id="305" r:id="rId18"/>
    <p:sldId id="276" r:id="rId19"/>
    <p:sldId id="274" r:id="rId20"/>
    <p:sldId id="301" r:id="rId21"/>
    <p:sldId id="275" r:id="rId22"/>
    <p:sldId id="277" r:id="rId23"/>
    <p:sldId id="278" r:id="rId24"/>
    <p:sldId id="281" r:id="rId25"/>
    <p:sldId id="282" r:id="rId26"/>
    <p:sldId id="283" r:id="rId27"/>
    <p:sldId id="284" r:id="rId28"/>
    <p:sldId id="285" r:id="rId29"/>
    <p:sldId id="286" r:id="rId30"/>
    <p:sldId id="290" r:id="rId31"/>
    <p:sldId id="312" r:id="rId32"/>
    <p:sldId id="287" r:id="rId33"/>
    <p:sldId id="1078" r:id="rId34"/>
    <p:sldId id="298" r:id="rId35"/>
    <p:sldId id="1095" r:id="rId36"/>
    <p:sldId id="1116"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96" autoAdjust="0"/>
    <p:restoredTop sz="94737" autoAdjust="0"/>
  </p:normalViewPr>
  <p:slideViewPr>
    <p:cSldViewPr snapToGrid="0">
      <p:cViewPr varScale="1">
        <p:scale>
          <a:sx n="77" d="100"/>
          <a:sy n="77" d="100"/>
        </p:scale>
        <p:origin x="888" y="53"/>
      </p:cViewPr>
      <p:guideLst/>
    </p:cSldViewPr>
  </p:slideViewPr>
  <p:outlineViewPr>
    <p:cViewPr>
      <p:scale>
        <a:sx n="33" d="100"/>
        <a:sy n="33" d="100"/>
      </p:scale>
      <p:origin x="0" y="-11832"/>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D1F7B45-D523-4CC3-ADEE-14F05A208B05}"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IN"/>
        </a:p>
      </dgm:t>
    </dgm:pt>
    <dgm:pt modelId="{2BD9483E-34F9-41CB-AC89-FBF59379B937}">
      <dgm:prSet custT="1"/>
      <dgm:spPr>
        <a:solidFill>
          <a:schemeClr val="accent2">
            <a:lumMod val="40000"/>
            <a:lumOff val="60000"/>
          </a:schemeClr>
        </a:solidFill>
      </dgm:spPr>
      <dgm:t>
        <a:bodyPr/>
        <a:lstStyle/>
        <a:p>
          <a:r>
            <a:rPr lang="hi-IN" sz="1800" b="1" dirty="0">
              <a:solidFill>
                <a:srgbClr val="660033"/>
              </a:solidFill>
              <a:latin typeface="Open Sans" panose="020B0606030504020204" pitchFamily="34" charset="0"/>
              <a:ea typeface="Open Sans" panose="020B0606030504020204" pitchFamily="34" charset="0"/>
              <a:cs typeface="Open Sans" panose="020B0606030504020204" pitchFamily="34" charset="0"/>
            </a:rPr>
            <a:t>कार्रवाई में तेज़।</a:t>
          </a:r>
          <a:endParaRPr lang="en-IN" sz="1800" dirty="0">
            <a:solidFill>
              <a:srgbClr val="660033"/>
            </a:solidFill>
            <a:latin typeface="Open Sans" panose="020B0606030504020204" pitchFamily="34" charset="0"/>
            <a:ea typeface="Open Sans" panose="020B0606030504020204" pitchFamily="34" charset="0"/>
            <a:cs typeface="Open Sans" panose="020B0606030504020204" pitchFamily="34" charset="0"/>
          </a:endParaRPr>
        </a:p>
      </dgm:t>
    </dgm:pt>
    <dgm:pt modelId="{BA47C362-9282-455E-A92C-E9CACAC01E5F}" type="parTrans" cxnId="{11B884DE-EAFC-4CF6-9A8C-8D18201E8BAE}">
      <dgm:prSet/>
      <dgm:spPr/>
      <dgm:t>
        <a:bodyPr/>
        <a:lstStyle/>
        <a:p>
          <a:endParaRPr lang="en-IN"/>
        </a:p>
      </dgm:t>
    </dgm:pt>
    <dgm:pt modelId="{FEC50142-4EBC-4B8A-BF59-E9F26A9871AB}" type="sibTrans" cxnId="{11B884DE-EAFC-4CF6-9A8C-8D18201E8BAE}">
      <dgm:prSet/>
      <dgm:spPr/>
      <dgm:t>
        <a:bodyPr/>
        <a:lstStyle/>
        <a:p>
          <a:endParaRPr lang="en-IN"/>
        </a:p>
      </dgm:t>
    </dgm:pt>
    <dgm:pt modelId="{52DFC689-568D-45B9-99A3-C60D551E9C6D}">
      <dgm:prSet custT="1"/>
      <dgm:spPr>
        <a:solidFill>
          <a:schemeClr val="accent2">
            <a:lumMod val="40000"/>
            <a:lumOff val="60000"/>
          </a:schemeClr>
        </a:solidFill>
      </dgm:spPr>
      <dgm:t>
        <a:bodyPr/>
        <a:lstStyle/>
        <a:p>
          <a:r>
            <a:rPr lang="hi-IN" sz="1800" b="1">
              <a:solidFill>
                <a:srgbClr val="660033"/>
              </a:solidFill>
              <a:latin typeface="Open Sans" panose="020B0606030504020204" pitchFamily="34" charset="0"/>
              <a:ea typeface="Open Sans" panose="020B0606030504020204" pitchFamily="34" charset="0"/>
              <a:cs typeface="Open Sans" panose="020B0606030504020204" pitchFamily="34" charset="0"/>
            </a:rPr>
            <a:t>दक्षता।</a:t>
          </a:r>
          <a:endParaRPr lang="en-IN" sz="1800" dirty="0">
            <a:solidFill>
              <a:srgbClr val="660033"/>
            </a:solidFill>
            <a:latin typeface="Open Sans" panose="020B0606030504020204" pitchFamily="34" charset="0"/>
            <a:ea typeface="Open Sans" panose="020B0606030504020204" pitchFamily="34" charset="0"/>
            <a:cs typeface="Open Sans" panose="020B0606030504020204" pitchFamily="34" charset="0"/>
          </a:endParaRPr>
        </a:p>
      </dgm:t>
    </dgm:pt>
    <dgm:pt modelId="{C39A9387-07F4-4A75-84EA-19BE22AB8F58}" type="parTrans" cxnId="{CF38DD6C-0C9E-4B4C-9BC8-8A8326E33B5D}">
      <dgm:prSet/>
      <dgm:spPr/>
      <dgm:t>
        <a:bodyPr/>
        <a:lstStyle/>
        <a:p>
          <a:endParaRPr lang="en-IN"/>
        </a:p>
      </dgm:t>
    </dgm:pt>
    <dgm:pt modelId="{F5B544BF-6F0D-4AAE-B9C5-87055387B57A}" type="sibTrans" cxnId="{CF38DD6C-0C9E-4B4C-9BC8-8A8326E33B5D}">
      <dgm:prSet/>
      <dgm:spPr/>
      <dgm:t>
        <a:bodyPr/>
        <a:lstStyle/>
        <a:p>
          <a:endParaRPr lang="en-IN"/>
        </a:p>
      </dgm:t>
    </dgm:pt>
    <dgm:pt modelId="{53207308-51F9-4B02-9059-51CD9921FC34}">
      <dgm:prSet custT="1"/>
      <dgm:spPr>
        <a:solidFill>
          <a:schemeClr val="accent2">
            <a:lumMod val="40000"/>
            <a:lumOff val="60000"/>
          </a:schemeClr>
        </a:solidFill>
      </dgm:spPr>
      <dgm:t>
        <a:bodyPr/>
        <a:lstStyle/>
        <a:p>
          <a:r>
            <a:rPr lang="hi-IN" sz="1800" b="1" dirty="0">
              <a:solidFill>
                <a:srgbClr val="660033"/>
              </a:solidFill>
              <a:latin typeface="Open Sans" panose="020B0606030504020204" pitchFamily="34" charset="0"/>
              <a:ea typeface="Open Sans" panose="020B0606030504020204" pitchFamily="34" charset="0"/>
              <a:cs typeface="Open Sans" panose="020B0606030504020204" pitchFamily="34" charset="0"/>
            </a:rPr>
            <a:t>मानव के लिए हानिरहित।</a:t>
          </a:r>
          <a:endParaRPr lang="en-IN" sz="1800" dirty="0">
            <a:solidFill>
              <a:srgbClr val="660033"/>
            </a:solidFill>
            <a:latin typeface="Open Sans" panose="020B0606030504020204" pitchFamily="34" charset="0"/>
            <a:ea typeface="Open Sans" panose="020B0606030504020204" pitchFamily="34" charset="0"/>
            <a:cs typeface="Open Sans" panose="020B0606030504020204" pitchFamily="34" charset="0"/>
          </a:endParaRPr>
        </a:p>
      </dgm:t>
    </dgm:pt>
    <dgm:pt modelId="{92828980-0C3B-441E-8D20-C1B9748D64A1}" type="parTrans" cxnId="{7D6B6A80-87BA-4E26-AA84-169E35E4B50C}">
      <dgm:prSet/>
      <dgm:spPr/>
      <dgm:t>
        <a:bodyPr/>
        <a:lstStyle/>
        <a:p>
          <a:endParaRPr lang="en-IN"/>
        </a:p>
      </dgm:t>
    </dgm:pt>
    <dgm:pt modelId="{1510AEC4-A5D4-456E-838E-38EC7A080438}" type="sibTrans" cxnId="{7D6B6A80-87BA-4E26-AA84-169E35E4B50C}">
      <dgm:prSet/>
      <dgm:spPr/>
      <dgm:t>
        <a:bodyPr/>
        <a:lstStyle/>
        <a:p>
          <a:endParaRPr lang="en-IN"/>
        </a:p>
      </dgm:t>
    </dgm:pt>
    <dgm:pt modelId="{31D856E7-C760-4883-AD7D-1AAE72D87245}">
      <dgm:prSet custT="1"/>
      <dgm:spPr>
        <a:solidFill>
          <a:schemeClr val="accent2">
            <a:lumMod val="40000"/>
            <a:lumOff val="60000"/>
          </a:schemeClr>
        </a:solidFill>
      </dgm:spPr>
      <dgm:t>
        <a:bodyPr/>
        <a:lstStyle/>
        <a:p>
          <a:r>
            <a:rPr lang="hi-IN" sz="1800" b="1" dirty="0">
              <a:solidFill>
                <a:srgbClr val="660033"/>
              </a:solidFill>
              <a:latin typeface="Open Sans" panose="020B0606030504020204" pitchFamily="34" charset="0"/>
              <a:ea typeface="Open Sans" panose="020B0606030504020204" pitchFamily="34" charset="0"/>
              <a:cs typeface="Open Sans" panose="020B0606030504020204" pitchFamily="34" charset="0"/>
            </a:rPr>
            <a:t>गैर संक्षारक।</a:t>
          </a:r>
          <a:endParaRPr lang="en-IN" sz="1800" dirty="0">
            <a:solidFill>
              <a:srgbClr val="660033"/>
            </a:solidFill>
            <a:latin typeface="Open Sans" panose="020B0606030504020204" pitchFamily="34" charset="0"/>
            <a:ea typeface="Open Sans" panose="020B0606030504020204" pitchFamily="34" charset="0"/>
            <a:cs typeface="Open Sans" panose="020B0606030504020204" pitchFamily="34" charset="0"/>
          </a:endParaRPr>
        </a:p>
      </dgm:t>
    </dgm:pt>
    <dgm:pt modelId="{6E998E22-02C5-4196-BC17-708C68CC6E12}" type="parTrans" cxnId="{131D7D90-03B5-4121-89D6-9D3CBFCA7AEC}">
      <dgm:prSet/>
      <dgm:spPr/>
      <dgm:t>
        <a:bodyPr/>
        <a:lstStyle/>
        <a:p>
          <a:endParaRPr lang="en-IN"/>
        </a:p>
      </dgm:t>
    </dgm:pt>
    <dgm:pt modelId="{D39F7E5A-143E-4358-A55F-0302D293E476}" type="sibTrans" cxnId="{131D7D90-03B5-4121-89D6-9D3CBFCA7AEC}">
      <dgm:prSet/>
      <dgm:spPr/>
      <dgm:t>
        <a:bodyPr/>
        <a:lstStyle/>
        <a:p>
          <a:endParaRPr lang="en-IN"/>
        </a:p>
      </dgm:t>
    </dgm:pt>
    <dgm:pt modelId="{D13207BC-2DAD-4D44-B4A5-DEE22426DB15}">
      <dgm:prSet custT="1"/>
      <dgm:spPr>
        <a:solidFill>
          <a:schemeClr val="accent2">
            <a:lumMod val="40000"/>
            <a:lumOff val="60000"/>
          </a:schemeClr>
        </a:solidFill>
      </dgm:spPr>
      <dgm:t>
        <a:bodyPr/>
        <a:lstStyle/>
        <a:p>
          <a:r>
            <a:rPr lang="hi-IN" sz="1800" b="1" dirty="0">
              <a:solidFill>
                <a:srgbClr val="660033"/>
              </a:solidFill>
              <a:latin typeface="Open Sans" panose="020B0606030504020204" pitchFamily="34" charset="0"/>
              <a:ea typeface="Open Sans" panose="020B0606030504020204" pitchFamily="34" charset="0"/>
              <a:cs typeface="Open Sans" panose="020B0606030504020204" pitchFamily="34" charset="0"/>
            </a:rPr>
            <a:t>पानी से धो सकते हैं।</a:t>
          </a:r>
          <a:endParaRPr lang="en-IN" sz="1800" dirty="0">
            <a:solidFill>
              <a:srgbClr val="660033"/>
            </a:solidFill>
            <a:latin typeface="Open Sans" panose="020B0606030504020204" pitchFamily="34" charset="0"/>
            <a:ea typeface="Open Sans" panose="020B0606030504020204" pitchFamily="34" charset="0"/>
            <a:cs typeface="Open Sans" panose="020B0606030504020204" pitchFamily="34" charset="0"/>
          </a:endParaRPr>
        </a:p>
      </dgm:t>
    </dgm:pt>
    <dgm:pt modelId="{6B98F7EC-2DF1-4942-B395-EB96BA5F083A}" type="parTrans" cxnId="{EC406ED0-2260-46E3-A49C-6F31C7D0B29F}">
      <dgm:prSet/>
      <dgm:spPr/>
      <dgm:t>
        <a:bodyPr/>
        <a:lstStyle/>
        <a:p>
          <a:endParaRPr lang="en-IN"/>
        </a:p>
      </dgm:t>
    </dgm:pt>
    <dgm:pt modelId="{0D154C86-F804-41F0-9E3E-2DE80D2B6606}" type="sibTrans" cxnId="{EC406ED0-2260-46E3-A49C-6F31C7D0B29F}">
      <dgm:prSet/>
      <dgm:spPr/>
      <dgm:t>
        <a:bodyPr/>
        <a:lstStyle/>
        <a:p>
          <a:endParaRPr lang="en-IN"/>
        </a:p>
      </dgm:t>
    </dgm:pt>
    <dgm:pt modelId="{2FAA735E-73DC-449E-A72B-D81ED157D38F}" type="pres">
      <dgm:prSet presAssocID="{1D1F7B45-D523-4CC3-ADEE-14F05A208B05}" presName="cycle" presStyleCnt="0">
        <dgm:presLayoutVars>
          <dgm:dir/>
          <dgm:resizeHandles val="exact"/>
        </dgm:presLayoutVars>
      </dgm:prSet>
      <dgm:spPr/>
    </dgm:pt>
    <dgm:pt modelId="{CBD616F8-E622-4283-9EE4-6ABA3F220E0D}" type="pres">
      <dgm:prSet presAssocID="{2BD9483E-34F9-41CB-AC89-FBF59379B937}" presName="node" presStyleLbl="node1" presStyleIdx="0" presStyleCnt="5" custScaleX="151319">
        <dgm:presLayoutVars>
          <dgm:bulletEnabled val="1"/>
        </dgm:presLayoutVars>
      </dgm:prSet>
      <dgm:spPr/>
    </dgm:pt>
    <dgm:pt modelId="{3DD3AC42-CB87-4A4E-B199-0748FA8E025F}" type="pres">
      <dgm:prSet presAssocID="{FEC50142-4EBC-4B8A-BF59-E9F26A9871AB}" presName="sibTrans" presStyleLbl="sibTrans2D1" presStyleIdx="0" presStyleCnt="5"/>
      <dgm:spPr/>
    </dgm:pt>
    <dgm:pt modelId="{E666E7E6-D724-400A-B1A5-F16F8771D210}" type="pres">
      <dgm:prSet presAssocID="{FEC50142-4EBC-4B8A-BF59-E9F26A9871AB}" presName="connectorText" presStyleLbl="sibTrans2D1" presStyleIdx="0" presStyleCnt="5"/>
      <dgm:spPr/>
    </dgm:pt>
    <dgm:pt modelId="{7E14AA12-2841-4A84-8AA6-455EA6CAE6B7}" type="pres">
      <dgm:prSet presAssocID="{52DFC689-568D-45B9-99A3-C60D551E9C6D}" presName="node" presStyleLbl="node1" presStyleIdx="1" presStyleCnt="5" custScaleX="153870">
        <dgm:presLayoutVars>
          <dgm:bulletEnabled val="1"/>
        </dgm:presLayoutVars>
      </dgm:prSet>
      <dgm:spPr/>
    </dgm:pt>
    <dgm:pt modelId="{02D5642E-D1C9-4E07-88F6-65BA36E65DAC}" type="pres">
      <dgm:prSet presAssocID="{F5B544BF-6F0D-4AAE-B9C5-87055387B57A}" presName="sibTrans" presStyleLbl="sibTrans2D1" presStyleIdx="1" presStyleCnt="5"/>
      <dgm:spPr/>
    </dgm:pt>
    <dgm:pt modelId="{3181F030-75ED-4DFA-8BF2-81ACC08442F7}" type="pres">
      <dgm:prSet presAssocID="{F5B544BF-6F0D-4AAE-B9C5-87055387B57A}" presName="connectorText" presStyleLbl="sibTrans2D1" presStyleIdx="1" presStyleCnt="5"/>
      <dgm:spPr/>
    </dgm:pt>
    <dgm:pt modelId="{9D5CB06A-2EFD-494D-B477-B7CD3944A807}" type="pres">
      <dgm:prSet presAssocID="{53207308-51F9-4B02-9059-51CD9921FC34}" presName="node" presStyleLbl="node1" presStyleIdx="2" presStyleCnt="5" custScaleX="153805" custRadScaleRad="113234" custRadScaleInc="-26641">
        <dgm:presLayoutVars>
          <dgm:bulletEnabled val="1"/>
        </dgm:presLayoutVars>
      </dgm:prSet>
      <dgm:spPr/>
    </dgm:pt>
    <dgm:pt modelId="{BA0DCDB2-FD6C-41C3-BA1F-C03DBCA484B7}" type="pres">
      <dgm:prSet presAssocID="{1510AEC4-A5D4-456E-838E-38EC7A080438}" presName="sibTrans" presStyleLbl="sibTrans2D1" presStyleIdx="2" presStyleCnt="5"/>
      <dgm:spPr/>
    </dgm:pt>
    <dgm:pt modelId="{0A0C9CDE-5CA4-462C-8222-375B5FFE948F}" type="pres">
      <dgm:prSet presAssocID="{1510AEC4-A5D4-456E-838E-38EC7A080438}" presName="connectorText" presStyleLbl="sibTrans2D1" presStyleIdx="2" presStyleCnt="5"/>
      <dgm:spPr/>
    </dgm:pt>
    <dgm:pt modelId="{C2EF2701-5F0A-4FC3-AA9B-314365BD1B13}" type="pres">
      <dgm:prSet presAssocID="{31D856E7-C760-4883-AD7D-1AAE72D87245}" presName="node" presStyleLbl="node1" presStyleIdx="3" presStyleCnt="5" custScaleX="145889" custRadScaleRad="107259" custRadScaleInc="7978">
        <dgm:presLayoutVars>
          <dgm:bulletEnabled val="1"/>
        </dgm:presLayoutVars>
      </dgm:prSet>
      <dgm:spPr/>
    </dgm:pt>
    <dgm:pt modelId="{C93869F4-B9A0-4FCE-9C7F-C93DA9686322}" type="pres">
      <dgm:prSet presAssocID="{D39F7E5A-143E-4358-A55F-0302D293E476}" presName="sibTrans" presStyleLbl="sibTrans2D1" presStyleIdx="3" presStyleCnt="5"/>
      <dgm:spPr/>
    </dgm:pt>
    <dgm:pt modelId="{BE38C3D1-AE73-411C-B65B-26D1B5FE5097}" type="pres">
      <dgm:prSet presAssocID="{D39F7E5A-143E-4358-A55F-0302D293E476}" presName="connectorText" presStyleLbl="sibTrans2D1" presStyleIdx="3" presStyleCnt="5"/>
      <dgm:spPr/>
    </dgm:pt>
    <dgm:pt modelId="{C81550C1-D5AB-4379-BFFD-4BE80DEE1134}" type="pres">
      <dgm:prSet presAssocID="{D13207BC-2DAD-4D44-B4A5-DEE22426DB15}" presName="node" presStyleLbl="node1" presStyleIdx="4" presStyleCnt="5" custScaleX="165172">
        <dgm:presLayoutVars>
          <dgm:bulletEnabled val="1"/>
        </dgm:presLayoutVars>
      </dgm:prSet>
      <dgm:spPr/>
    </dgm:pt>
    <dgm:pt modelId="{9397FFBF-9DCF-4E04-8A28-ACB95E60C8B1}" type="pres">
      <dgm:prSet presAssocID="{0D154C86-F804-41F0-9E3E-2DE80D2B6606}" presName="sibTrans" presStyleLbl="sibTrans2D1" presStyleIdx="4" presStyleCnt="5"/>
      <dgm:spPr/>
    </dgm:pt>
    <dgm:pt modelId="{C1E6EF9E-57E1-4685-9A71-F30E866F7E6E}" type="pres">
      <dgm:prSet presAssocID="{0D154C86-F804-41F0-9E3E-2DE80D2B6606}" presName="connectorText" presStyleLbl="sibTrans2D1" presStyleIdx="4" presStyleCnt="5"/>
      <dgm:spPr/>
    </dgm:pt>
  </dgm:ptLst>
  <dgm:cxnLst>
    <dgm:cxn modelId="{C6162215-4E6F-4218-9FC8-77D8ACBC78DA}" type="presOf" srcId="{1510AEC4-A5D4-456E-838E-38EC7A080438}" destId="{BA0DCDB2-FD6C-41C3-BA1F-C03DBCA484B7}" srcOrd="0" destOrd="0" presId="urn:microsoft.com/office/officeart/2005/8/layout/cycle2"/>
    <dgm:cxn modelId="{9C7EE915-17D2-4349-9448-168239CB6BF0}" type="presOf" srcId="{2BD9483E-34F9-41CB-AC89-FBF59379B937}" destId="{CBD616F8-E622-4283-9EE4-6ABA3F220E0D}" srcOrd="0" destOrd="0" presId="urn:microsoft.com/office/officeart/2005/8/layout/cycle2"/>
    <dgm:cxn modelId="{4D911228-2DD4-47D3-B4AD-2BB8352664E1}" type="presOf" srcId="{D13207BC-2DAD-4D44-B4A5-DEE22426DB15}" destId="{C81550C1-D5AB-4379-BFFD-4BE80DEE1134}" srcOrd="0" destOrd="0" presId="urn:microsoft.com/office/officeart/2005/8/layout/cycle2"/>
    <dgm:cxn modelId="{995FFB3F-37DF-44F4-BA27-C842C2FD4155}" type="presOf" srcId="{1D1F7B45-D523-4CC3-ADEE-14F05A208B05}" destId="{2FAA735E-73DC-449E-A72B-D81ED157D38F}" srcOrd="0" destOrd="0" presId="urn:microsoft.com/office/officeart/2005/8/layout/cycle2"/>
    <dgm:cxn modelId="{D8F90D69-B0E6-4C75-89A3-F6EE5415C6F2}" type="presOf" srcId="{FEC50142-4EBC-4B8A-BF59-E9F26A9871AB}" destId="{E666E7E6-D724-400A-B1A5-F16F8771D210}" srcOrd="1" destOrd="0" presId="urn:microsoft.com/office/officeart/2005/8/layout/cycle2"/>
    <dgm:cxn modelId="{377F524B-552B-4751-B77F-F67F4B0D9912}" type="presOf" srcId="{F5B544BF-6F0D-4AAE-B9C5-87055387B57A}" destId="{02D5642E-D1C9-4E07-88F6-65BA36E65DAC}" srcOrd="0" destOrd="0" presId="urn:microsoft.com/office/officeart/2005/8/layout/cycle2"/>
    <dgm:cxn modelId="{CF38DD6C-0C9E-4B4C-9BC8-8A8326E33B5D}" srcId="{1D1F7B45-D523-4CC3-ADEE-14F05A208B05}" destId="{52DFC689-568D-45B9-99A3-C60D551E9C6D}" srcOrd="1" destOrd="0" parTransId="{C39A9387-07F4-4A75-84EA-19BE22AB8F58}" sibTransId="{F5B544BF-6F0D-4AAE-B9C5-87055387B57A}"/>
    <dgm:cxn modelId="{7D6B6A80-87BA-4E26-AA84-169E35E4B50C}" srcId="{1D1F7B45-D523-4CC3-ADEE-14F05A208B05}" destId="{53207308-51F9-4B02-9059-51CD9921FC34}" srcOrd="2" destOrd="0" parTransId="{92828980-0C3B-441E-8D20-C1B9748D64A1}" sibTransId="{1510AEC4-A5D4-456E-838E-38EC7A080438}"/>
    <dgm:cxn modelId="{577D068A-6014-4943-8ED1-7A57E6811ACA}" type="presOf" srcId="{1510AEC4-A5D4-456E-838E-38EC7A080438}" destId="{0A0C9CDE-5CA4-462C-8222-375B5FFE948F}" srcOrd="1" destOrd="0" presId="urn:microsoft.com/office/officeart/2005/8/layout/cycle2"/>
    <dgm:cxn modelId="{4B6C708B-0878-4247-AABD-BCDD222E84A7}" type="presOf" srcId="{D39F7E5A-143E-4358-A55F-0302D293E476}" destId="{C93869F4-B9A0-4FCE-9C7F-C93DA9686322}" srcOrd="0" destOrd="0" presId="urn:microsoft.com/office/officeart/2005/8/layout/cycle2"/>
    <dgm:cxn modelId="{80DFF98B-1520-47A6-8715-A8C010DB9336}" type="presOf" srcId="{0D154C86-F804-41F0-9E3E-2DE80D2B6606}" destId="{9397FFBF-9DCF-4E04-8A28-ACB95E60C8B1}" srcOrd="0" destOrd="0" presId="urn:microsoft.com/office/officeart/2005/8/layout/cycle2"/>
    <dgm:cxn modelId="{59FA2A8F-95F8-4818-A365-9C69614D9270}" type="presOf" srcId="{FEC50142-4EBC-4B8A-BF59-E9F26A9871AB}" destId="{3DD3AC42-CB87-4A4E-B199-0748FA8E025F}" srcOrd="0" destOrd="0" presId="urn:microsoft.com/office/officeart/2005/8/layout/cycle2"/>
    <dgm:cxn modelId="{131D7D90-03B5-4121-89D6-9D3CBFCA7AEC}" srcId="{1D1F7B45-D523-4CC3-ADEE-14F05A208B05}" destId="{31D856E7-C760-4883-AD7D-1AAE72D87245}" srcOrd="3" destOrd="0" parTransId="{6E998E22-02C5-4196-BC17-708C68CC6E12}" sibTransId="{D39F7E5A-143E-4358-A55F-0302D293E476}"/>
    <dgm:cxn modelId="{A5BA8193-5219-4A74-8883-85F2D3BEC00A}" type="presOf" srcId="{52DFC689-568D-45B9-99A3-C60D551E9C6D}" destId="{7E14AA12-2841-4A84-8AA6-455EA6CAE6B7}" srcOrd="0" destOrd="0" presId="urn:microsoft.com/office/officeart/2005/8/layout/cycle2"/>
    <dgm:cxn modelId="{23F51E97-0CDE-4D60-AAD1-5699640ED2B6}" type="presOf" srcId="{D39F7E5A-143E-4358-A55F-0302D293E476}" destId="{BE38C3D1-AE73-411C-B65B-26D1B5FE5097}" srcOrd="1" destOrd="0" presId="urn:microsoft.com/office/officeart/2005/8/layout/cycle2"/>
    <dgm:cxn modelId="{D07BF8AA-887B-4D87-8A3B-AE7E8D2A4C87}" type="presOf" srcId="{31D856E7-C760-4883-AD7D-1AAE72D87245}" destId="{C2EF2701-5F0A-4FC3-AA9B-314365BD1B13}" srcOrd="0" destOrd="0" presId="urn:microsoft.com/office/officeart/2005/8/layout/cycle2"/>
    <dgm:cxn modelId="{0BDE35AB-CCE4-4806-AF69-0C4063858172}" type="presOf" srcId="{53207308-51F9-4B02-9059-51CD9921FC34}" destId="{9D5CB06A-2EFD-494D-B477-B7CD3944A807}" srcOrd="0" destOrd="0" presId="urn:microsoft.com/office/officeart/2005/8/layout/cycle2"/>
    <dgm:cxn modelId="{9D6D9FBB-ECC8-4594-ACDE-1109D0EC6E72}" type="presOf" srcId="{F5B544BF-6F0D-4AAE-B9C5-87055387B57A}" destId="{3181F030-75ED-4DFA-8BF2-81ACC08442F7}" srcOrd="1" destOrd="0" presId="urn:microsoft.com/office/officeart/2005/8/layout/cycle2"/>
    <dgm:cxn modelId="{EC406ED0-2260-46E3-A49C-6F31C7D0B29F}" srcId="{1D1F7B45-D523-4CC3-ADEE-14F05A208B05}" destId="{D13207BC-2DAD-4D44-B4A5-DEE22426DB15}" srcOrd="4" destOrd="0" parTransId="{6B98F7EC-2DF1-4942-B395-EB96BA5F083A}" sibTransId="{0D154C86-F804-41F0-9E3E-2DE80D2B6606}"/>
    <dgm:cxn modelId="{11B884DE-EAFC-4CF6-9A8C-8D18201E8BAE}" srcId="{1D1F7B45-D523-4CC3-ADEE-14F05A208B05}" destId="{2BD9483E-34F9-41CB-AC89-FBF59379B937}" srcOrd="0" destOrd="0" parTransId="{BA47C362-9282-455E-A92C-E9CACAC01E5F}" sibTransId="{FEC50142-4EBC-4B8A-BF59-E9F26A9871AB}"/>
    <dgm:cxn modelId="{0DE00EDF-7737-48E2-BA39-30EE8963E789}" type="presOf" srcId="{0D154C86-F804-41F0-9E3E-2DE80D2B6606}" destId="{C1E6EF9E-57E1-4685-9A71-F30E866F7E6E}" srcOrd="1" destOrd="0" presId="urn:microsoft.com/office/officeart/2005/8/layout/cycle2"/>
    <dgm:cxn modelId="{5BB48333-AC44-4560-A9B1-ED398500355D}" type="presParOf" srcId="{2FAA735E-73DC-449E-A72B-D81ED157D38F}" destId="{CBD616F8-E622-4283-9EE4-6ABA3F220E0D}" srcOrd="0" destOrd="0" presId="urn:microsoft.com/office/officeart/2005/8/layout/cycle2"/>
    <dgm:cxn modelId="{8784BB44-19D6-49F9-84D4-758A031ABEFA}" type="presParOf" srcId="{2FAA735E-73DC-449E-A72B-D81ED157D38F}" destId="{3DD3AC42-CB87-4A4E-B199-0748FA8E025F}" srcOrd="1" destOrd="0" presId="urn:microsoft.com/office/officeart/2005/8/layout/cycle2"/>
    <dgm:cxn modelId="{133525F9-15DE-4DB1-86F2-183225B4E0D8}" type="presParOf" srcId="{3DD3AC42-CB87-4A4E-B199-0748FA8E025F}" destId="{E666E7E6-D724-400A-B1A5-F16F8771D210}" srcOrd="0" destOrd="0" presId="urn:microsoft.com/office/officeart/2005/8/layout/cycle2"/>
    <dgm:cxn modelId="{5E8BD1CD-69BB-4BC1-8FAB-258C5A242C1E}" type="presParOf" srcId="{2FAA735E-73DC-449E-A72B-D81ED157D38F}" destId="{7E14AA12-2841-4A84-8AA6-455EA6CAE6B7}" srcOrd="2" destOrd="0" presId="urn:microsoft.com/office/officeart/2005/8/layout/cycle2"/>
    <dgm:cxn modelId="{53FF4677-003E-4E13-9014-F2134DAA3BC4}" type="presParOf" srcId="{2FAA735E-73DC-449E-A72B-D81ED157D38F}" destId="{02D5642E-D1C9-4E07-88F6-65BA36E65DAC}" srcOrd="3" destOrd="0" presId="urn:microsoft.com/office/officeart/2005/8/layout/cycle2"/>
    <dgm:cxn modelId="{995731F0-A1EC-44B2-AAE8-3980F7A64343}" type="presParOf" srcId="{02D5642E-D1C9-4E07-88F6-65BA36E65DAC}" destId="{3181F030-75ED-4DFA-8BF2-81ACC08442F7}" srcOrd="0" destOrd="0" presId="urn:microsoft.com/office/officeart/2005/8/layout/cycle2"/>
    <dgm:cxn modelId="{6D26A9E6-6172-42ED-82B9-7C5C915359F2}" type="presParOf" srcId="{2FAA735E-73DC-449E-A72B-D81ED157D38F}" destId="{9D5CB06A-2EFD-494D-B477-B7CD3944A807}" srcOrd="4" destOrd="0" presId="urn:microsoft.com/office/officeart/2005/8/layout/cycle2"/>
    <dgm:cxn modelId="{6306152F-8C3E-4509-9063-F1B19BBED617}" type="presParOf" srcId="{2FAA735E-73DC-449E-A72B-D81ED157D38F}" destId="{BA0DCDB2-FD6C-41C3-BA1F-C03DBCA484B7}" srcOrd="5" destOrd="0" presId="urn:microsoft.com/office/officeart/2005/8/layout/cycle2"/>
    <dgm:cxn modelId="{BAA621C1-B8BE-4901-BCB1-936A423C9BC2}" type="presParOf" srcId="{BA0DCDB2-FD6C-41C3-BA1F-C03DBCA484B7}" destId="{0A0C9CDE-5CA4-462C-8222-375B5FFE948F}" srcOrd="0" destOrd="0" presId="urn:microsoft.com/office/officeart/2005/8/layout/cycle2"/>
    <dgm:cxn modelId="{69E26960-0313-4B4A-9D86-BB3276A567F6}" type="presParOf" srcId="{2FAA735E-73DC-449E-A72B-D81ED157D38F}" destId="{C2EF2701-5F0A-4FC3-AA9B-314365BD1B13}" srcOrd="6" destOrd="0" presId="urn:microsoft.com/office/officeart/2005/8/layout/cycle2"/>
    <dgm:cxn modelId="{FEA32339-8BBA-45EC-AA24-95A66C38F765}" type="presParOf" srcId="{2FAA735E-73DC-449E-A72B-D81ED157D38F}" destId="{C93869F4-B9A0-4FCE-9C7F-C93DA9686322}" srcOrd="7" destOrd="0" presId="urn:microsoft.com/office/officeart/2005/8/layout/cycle2"/>
    <dgm:cxn modelId="{51C45FA5-C7D4-46DD-BFF3-BC88648058E8}" type="presParOf" srcId="{C93869F4-B9A0-4FCE-9C7F-C93DA9686322}" destId="{BE38C3D1-AE73-411C-B65B-26D1B5FE5097}" srcOrd="0" destOrd="0" presId="urn:microsoft.com/office/officeart/2005/8/layout/cycle2"/>
    <dgm:cxn modelId="{F7EB141C-6B13-4651-BD0D-D041AE845B86}" type="presParOf" srcId="{2FAA735E-73DC-449E-A72B-D81ED157D38F}" destId="{C81550C1-D5AB-4379-BFFD-4BE80DEE1134}" srcOrd="8" destOrd="0" presId="urn:microsoft.com/office/officeart/2005/8/layout/cycle2"/>
    <dgm:cxn modelId="{9D4DF7AB-FBA6-452F-8DB1-7A2A51FCA314}" type="presParOf" srcId="{2FAA735E-73DC-449E-A72B-D81ED157D38F}" destId="{9397FFBF-9DCF-4E04-8A28-ACB95E60C8B1}" srcOrd="9" destOrd="0" presId="urn:microsoft.com/office/officeart/2005/8/layout/cycle2"/>
    <dgm:cxn modelId="{A9160F87-4539-48B3-9BDA-D254F14544B6}" type="presParOf" srcId="{9397FFBF-9DCF-4E04-8A28-ACB95E60C8B1}" destId="{C1E6EF9E-57E1-4685-9A71-F30E866F7E6E}"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249418F-776F-4A9A-9A91-50EAABDA621B}" type="doc">
      <dgm:prSet loTypeId="urn:microsoft.com/office/officeart/2005/8/layout/hProcess3" loCatId="process" qsTypeId="urn:microsoft.com/office/officeart/2005/8/quickstyle/simple1" qsCatId="simple" csTypeId="urn:microsoft.com/office/officeart/2005/8/colors/accent1_2" csCatId="accent1" phldr="1"/>
      <dgm:spPr/>
      <dgm:t>
        <a:bodyPr/>
        <a:lstStyle/>
        <a:p>
          <a:endParaRPr lang="en-IN"/>
        </a:p>
      </dgm:t>
    </dgm:pt>
    <dgm:pt modelId="{E88059A8-85A0-403B-8ED6-2F297CE3334F}">
      <dgm:prSet custT="1"/>
      <dgm:spPr>
        <a:solidFill>
          <a:schemeClr val="accent2">
            <a:lumMod val="40000"/>
            <a:lumOff val="60000"/>
          </a:schemeClr>
        </a:solidFill>
      </dgm:spPr>
      <dgm:t>
        <a:bodyPr/>
        <a:lstStyle/>
        <a:p>
          <a:pPr algn="just"/>
          <a:r>
            <a:rPr lang="hi-IN" sz="2400" b="0" dirty="0">
              <a:latin typeface="Open Sans" panose="020B0606030504020204" pitchFamily="34" charset="0"/>
              <a:ea typeface="Open Sans" panose="020B0606030504020204" pitchFamily="34" charset="0"/>
              <a:cs typeface="Open Sans" panose="020B0606030504020204" pitchFamily="34" charset="0"/>
            </a:rPr>
            <a:t>जब दूषित पदार्थ व्यक्ति या इक्विपमेंट पर होते हैं तो जहरीले पदार्थों को तेजी से और प्रभावी ढंग से हटा दें।</a:t>
          </a:r>
          <a:endParaRPr lang="en-IN" sz="2400" b="0" dirty="0">
            <a:latin typeface="Open Sans" panose="020B0606030504020204" pitchFamily="34" charset="0"/>
            <a:ea typeface="Open Sans" panose="020B0606030504020204" pitchFamily="34" charset="0"/>
            <a:cs typeface="Open Sans" panose="020B0606030504020204" pitchFamily="34" charset="0"/>
          </a:endParaRPr>
        </a:p>
      </dgm:t>
    </dgm:pt>
    <dgm:pt modelId="{A7589FD6-DC3A-466D-A75D-4B7CFA28720C}" type="parTrans" cxnId="{422CB175-9B1B-4A5B-AB6E-39AC1E54CF3F}">
      <dgm:prSet/>
      <dgm:spPr/>
      <dgm:t>
        <a:bodyPr/>
        <a:lstStyle/>
        <a:p>
          <a:endParaRPr lang="en-IN"/>
        </a:p>
      </dgm:t>
    </dgm:pt>
    <dgm:pt modelId="{F8131571-F6E1-44E2-9D08-384E35868CDF}" type="sibTrans" cxnId="{422CB175-9B1B-4A5B-AB6E-39AC1E54CF3F}">
      <dgm:prSet/>
      <dgm:spPr/>
      <dgm:t>
        <a:bodyPr/>
        <a:lstStyle/>
        <a:p>
          <a:endParaRPr lang="en-IN"/>
        </a:p>
      </dgm:t>
    </dgm:pt>
    <dgm:pt modelId="{6D8296A7-D926-41BC-A452-2A4B72D18F3D}" type="pres">
      <dgm:prSet presAssocID="{5249418F-776F-4A9A-9A91-50EAABDA621B}" presName="Name0" presStyleCnt="0">
        <dgm:presLayoutVars>
          <dgm:dir/>
          <dgm:animLvl val="lvl"/>
          <dgm:resizeHandles val="exact"/>
        </dgm:presLayoutVars>
      </dgm:prSet>
      <dgm:spPr/>
    </dgm:pt>
    <dgm:pt modelId="{CADF3ADA-032D-4B57-8B08-A5E7FD66CCD4}" type="pres">
      <dgm:prSet presAssocID="{5249418F-776F-4A9A-9A91-50EAABDA621B}" presName="dummy" presStyleCnt="0"/>
      <dgm:spPr/>
    </dgm:pt>
    <dgm:pt modelId="{C491FFE5-8AFD-4690-86CA-DAF5E666DDEB}" type="pres">
      <dgm:prSet presAssocID="{5249418F-776F-4A9A-9A91-50EAABDA621B}" presName="linH" presStyleCnt="0"/>
      <dgm:spPr/>
    </dgm:pt>
    <dgm:pt modelId="{79916F0A-E036-4D15-BEA2-CF004BAEAB2C}" type="pres">
      <dgm:prSet presAssocID="{5249418F-776F-4A9A-9A91-50EAABDA621B}" presName="padding1" presStyleCnt="0"/>
      <dgm:spPr/>
    </dgm:pt>
    <dgm:pt modelId="{64637391-6D0F-4854-92E3-C2287EF7AC85}" type="pres">
      <dgm:prSet presAssocID="{E88059A8-85A0-403B-8ED6-2F297CE3334F}" presName="linV" presStyleCnt="0"/>
      <dgm:spPr/>
    </dgm:pt>
    <dgm:pt modelId="{FF518EEB-FE16-4A07-9163-86993D0E685A}" type="pres">
      <dgm:prSet presAssocID="{E88059A8-85A0-403B-8ED6-2F297CE3334F}" presName="spVertical1" presStyleCnt="0"/>
      <dgm:spPr/>
    </dgm:pt>
    <dgm:pt modelId="{8CA1DF2A-6BE0-4253-9DA0-052B8DD5F380}" type="pres">
      <dgm:prSet presAssocID="{E88059A8-85A0-403B-8ED6-2F297CE3334F}" presName="parTx" presStyleLbl="revTx" presStyleIdx="0" presStyleCnt="1" custScaleX="112914" custLinFactNeighborX="-8713">
        <dgm:presLayoutVars>
          <dgm:chMax val="0"/>
          <dgm:chPref val="0"/>
          <dgm:bulletEnabled val="1"/>
        </dgm:presLayoutVars>
      </dgm:prSet>
      <dgm:spPr/>
    </dgm:pt>
    <dgm:pt modelId="{B2B1E2AC-5EB2-439F-9878-9A06E1699763}" type="pres">
      <dgm:prSet presAssocID="{E88059A8-85A0-403B-8ED6-2F297CE3334F}" presName="spVertical2" presStyleCnt="0"/>
      <dgm:spPr/>
    </dgm:pt>
    <dgm:pt modelId="{7E987F94-2FE2-42B2-9FE9-CE66710E6AF8}" type="pres">
      <dgm:prSet presAssocID="{E88059A8-85A0-403B-8ED6-2F297CE3334F}" presName="spVertical3" presStyleCnt="0"/>
      <dgm:spPr/>
    </dgm:pt>
    <dgm:pt modelId="{C7EBAFF9-5CEF-4483-8B8A-A49A20D455FF}" type="pres">
      <dgm:prSet presAssocID="{5249418F-776F-4A9A-9A91-50EAABDA621B}" presName="padding2" presStyleCnt="0"/>
      <dgm:spPr/>
    </dgm:pt>
    <dgm:pt modelId="{DBA066B4-3E00-4D60-9826-08017C64BF1E}" type="pres">
      <dgm:prSet presAssocID="{5249418F-776F-4A9A-9A91-50EAABDA621B}" presName="negArrow" presStyleCnt="0"/>
      <dgm:spPr/>
    </dgm:pt>
    <dgm:pt modelId="{C8D57617-0D85-492C-9EC4-1DCABFBDA411}" type="pres">
      <dgm:prSet presAssocID="{5249418F-776F-4A9A-9A91-50EAABDA621B}" presName="backgroundArrow" presStyleLbl="node1" presStyleIdx="0" presStyleCnt="1"/>
      <dgm:spPr/>
    </dgm:pt>
  </dgm:ptLst>
  <dgm:cxnLst>
    <dgm:cxn modelId="{AFF80827-901F-4087-8054-E0F2A527C5E6}" type="presOf" srcId="{E88059A8-85A0-403B-8ED6-2F297CE3334F}" destId="{8CA1DF2A-6BE0-4253-9DA0-052B8DD5F380}" srcOrd="0" destOrd="0" presId="urn:microsoft.com/office/officeart/2005/8/layout/hProcess3"/>
    <dgm:cxn modelId="{385F5061-4420-4E00-96F2-C0D6DBB84BBB}" type="presOf" srcId="{5249418F-776F-4A9A-9A91-50EAABDA621B}" destId="{6D8296A7-D926-41BC-A452-2A4B72D18F3D}" srcOrd="0" destOrd="0" presId="urn:microsoft.com/office/officeart/2005/8/layout/hProcess3"/>
    <dgm:cxn modelId="{422CB175-9B1B-4A5B-AB6E-39AC1E54CF3F}" srcId="{5249418F-776F-4A9A-9A91-50EAABDA621B}" destId="{E88059A8-85A0-403B-8ED6-2F297CE3334F}" srcOrd="0" destOrd="0" parTransId="{A7589FD6-DC3A-466D-A75D-4B7CFA28720C}" sibTransId="{F8131571-F6E1-44E2-9D08-384E35868CDF}"/>
    <dgm:cxn modelId="{038173EC-56BC-4C22-B299-A93191F0BE12}" type="presParOf" srcId="{6D8296A7-D926-41BC-A452-2A4B72D18F3D}" destId="{CADF3ADA-032D-4B57-8B08-A5E7FD66CCD4}" srcOrd="0" destOrd="0" presId="urn:microsoft.com/office/officeart/2005/8/layout/hProcess3"/>
    <dgm:cxn modelId="{6CB95896-0CA0-4E6C-BFAF-887D01BBB376}" type="presParOf" srcId="{6D8296A7-D926-41BC-A452-2A4B72D18F3D}" destId="{C491FFE5-8AFD-4690-86CA-DAF5E666DDEB}" srcOrd="1" destOrd="0" presId="urn:microsoft.com/office/officeart/2005/8/layout/hProcess3"/>
    <dgm:cxn modelId="{7FE2FC91-5858-4FA0-92A7-29A59EEC316F}" type="presParOf" srcId="{C491FFE5-8AFD-4690-86CA-DAF5E666DDEB}" destId="{79916F0A-E036-4D15-BEA2-CF004BAEAB2C}" srcOrd="0" destOrd="0" presId="urn:microsoft.com/office/officeart/2005/8/layout/hProcess3"/>
    <dgm:cxn modelId="{3D783D18-932B-4B83-A833-8F15FFC7A1CB}" type="presParOf" srcId="{C491FFE5-8AFD-4690-86CA-DAF5E666DDEB}" destId="{64637391-6D0F-4854-92E3-C2287EF7AC85}" srcOrd="1" destOrd="0" presId="urn:microsoft.com/office/officeart/2005/8/layout/hProcess3"/>
    <dgm:cxn modelId="{A39F477F-0AA6-4D83-B232-2256F7885DCB}" type="presParOf" srcId="{64637391-6D0F-4854-92E3-C2287EF7AC85}" destId="{FF518EEB-FE16-4A07-9163-86993D0E685A}" srcOrd="0" destOrd="0" presId="urn:microsoft.com/office/officeart/2005/8/layout/hProcess3"/>
    <dgm:cxn modelId="{FD9E62FB-2B9B-4BA5-94E1-F618F3B6B010}" type="presParOf" srcId="{64637391-6D0F-4854-92E3-C2287EF7AC85}" destId="{8CA1DF2A-6BE0-4253-9DA0-052B8DD5F380}" srcOrd="1" destOrd="0" presId="urn:microsoft.com/office/officeart/2005/8/layout/hProcess3"/>
    <dgm:cxn modelId="{B2E9CAE5-273A-423D-A564-5986977D808C}" type="presParOf" srcId="{64637391-6D0F-4854-92E3-C2287EF7AC85}" destId="{B2B1E2AC-5EB2-439F-9878-9A06E1699763}" srcOrd="2" destOrd="0" presId="urn:microsoft.com/office/officeart/2005/8/layout/hProcess3"/>
    <dgm:cxn modelId="{82FBA54B-1D4F-450B-8647-11413A9852EB}" type="presParOf" srcId="{64637391-6D0F-4854-92E3-C2287EF7AC85}" destId="{7E987F94-2FE2-42B2-9FE9-CE66710E6AF8}" srcOrd="3" destOrd="0" presId="urn:microsoft.com/office/officeart/2005/8/layout/hProcess3"/>
    <dgm:cxn modelId="{6D6BCDDC-39FE-4C68-8E5C-BC464B6D18D3}" type="presParOf" srcId="{C491FFE5-8AFD-4690-86CA-DAF5E666DDEB}" destId="{C7EBAFF9-5CEF-4483-8B8A-A49A20D455FF}" srcOrd="2" destOrd="0" presId="urn:microsoft.com/office/officeart/2005/8/layout/hProcess3"/>
    <dgm:cxn modelId="{39A35B55-7CD9-4C60-A2AA-931C2E03B381}" type="presParOf" srcId="{C491FFE5-8AFD-4690-86CA-DAF5E666DDEB}" destId="{DBA066B4-3E00-4D60-9826-08017C64BF1E}" srcOrd="3" destOrd="0" presId="urn:microsoft.com/office/officeart/2005/8/layout/hProcess3"/>
    <dgm:cxn modelId="{1DA94CFE-B7C7-4ABE-8BBE-F6CEFF7D1E72}" type="presParOf" srcId="{C491FFE5-8AFD-4690-86CA-DAF5E666DDEB}" destId="{C8D57617-0D85-492C-9EC4-1DCABFBDA411}" srcOrd="4" destOrd="0" presId="urn:microsoft.com/office/officeart/2005/8/layout/h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8ABF1D5-4293-4711-9B0A-338DB31E8BC1}"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en-IN"/>
        </a:p>
      </dgm:t>
    </dgm:pt>
    <dgm:pt modelId="{9EB3411E-9610-4F7D-8519-CC350EE62583}">
      <dgm:prSet/>
      <dgm:spPr>
        <a:solidFill>
          <a:schemeClr val="accent2">
            <a:lumMod val="50000"/>
          </a:schemeClr>
        </a:solidFill>
      </dgm:spPr>
      <dgm:t>
        <a:bodyPr/>
        <a:lstStyle/>
        <a:p>
          <a:r>
            <a:rPr lang="hi-IN" b="1" dirty="0">
              <a:latin typeface="Open Sans" panose="020B0606030504020204" pitchFamily="34" charset="0"/>
              <a:ea typeface="Open Sans" panose="020B0606030504020204" pitchFamily="34" charset="0"/>
              <a:cs typeface="Open Sans" panose="020B0606030504020204" pitchFamily="34" charset="0"/>
            </a:rPr>
            <a:t>सीडब्ल्यू एजेंटों को रासायनिक रूप से संशोधित करके नष्ट करें।</a:t>
          </a:r>
          <a:endParaRPr lang="en-IN" dirty="0">
            <a:latin typeface="Open Sans" panose="020B0606030504020204" pitchFamily="34" charset="0"/>
            <a:ea typeface="Open Sans" panose="020B0606030504020204" pitchFamily="34" charset="0"/>
            <a:cs typeface="Open Sans" panose="020B0606030504020204" pitchFamily="34" charset="0"/>
          </a:endParaRPr>
        </a:p>
      </dgm:t>
    </dgm:pt>
    <dgm:pt modelId="{53CD2818-4970-400F-9C30-F444C7CA1F7C}" type="parTrans" cxnId="{C7590D2B-7FC3-458E-A2A1-CBC34D6D6E47}">
      <dgm:prSet/>
      <dgm:spPr/>
      <dgm:t>
        <a:bodyPr/>
        <a:lstStyle/>
        <a:p>
          <a:endParaRPr lang="en-IN"/>
        </a:p>
      </dgm:t>
    </dgm:pt>
    <dgm:pt modelId="{CD6BB740-7A94-42D1-A703-39FAE14ECE90}" type="sibTrans" cxnId="{C7590D2B-7FC3-458E-A2A1-CBC34D6D6E47}">
      <dgm:prSet/>
      <dgm:spPr/>
      <dgm:t>
        <a:bodyPr/>
        <a:lstStyle/>
        <a:p>
          <a:endParaRPr lang="en-IN"/>
        </a:p>
      </dgm:t>
    </dgm:pt>
    <dgm:pt modelId="{67B84ED8-CC99-411B-B78B-5EDC0D030F49}">
      <dgm:prSet/>
      <dgm:spPr>
        <a:solidFill>
          <a:schemeClr val="accent3">
            <a:lumMod val="50000"/>
          </a:schemeClr>
        </a:solidFill>
      </dgm:spPr>
      <dgm:t>
        <a:bodyPr/>
        <a:lstStyle/>
        <a:p>
          <a:r>
            <a:rPr lang="hi-IN" b="1" dirty="0"/>
            <a:t>अवशोषण, धुलाई या वाष्पीकरण द्वारा सीडब्ल्यू एजेंटों को शारीरिक रूप से हटाना।</a:t>
          </a:r>
          <a:endParaRPr lang="en-IN" dirty="0"/>
        </a:p>
      </dgm:t>
    </dgm:pt>
    <dgm:pt modelId="{B54F085B-6E0B-48F5-AEFF-58C913CD6E06}" type="parTrans" cxnId="{D6CEB043-28E2-4577-A070-0651123235F5}">
      <dgm:prSet/>
      <dgm:spPr/>
      <dgm:t>
        <a:bodyPr/>
        <a:lstStyle/>
        <a:p>
          <a:endParaRPr lang="en-IN"/>
        </a:p>
      </dgm:t>
    </dgm:pt>
    <dgm:pt modelId="{23DB48E1-1374-4C6A-8427-8B24740F580C}" type="sibTrans" cxnId="{D6CEB043-28E2-4577-A070-0651123235F5}">
      <dgm:prSet/>
      <dgm:spPr/>
      <dgm:t>
        <a:bodyPr/>
        <a:lstStyle/>
        <a:p>
          <a:endParaRPr lang="en-IN"/>
        </a:p>
      </dgm:t>
    </dgm:pt>
    <dgm:pt modelId="{57116AD8-ACDF-41A2-B3D4-B6FC0BD59B0D}">
      <dgm:prSet/>
      <dgm:spPr>
        <a:solidFill>
          <a:srgbClr val="660033"/>
        </a:solidFill>
      </dgm:spPr>
      <dgm:t>
        <a:bodyPr/>
        <a:lstStyle/>
        <a:p>
          <a:r>
            <a:rPr lang="hi-IN" b="1" dirty="0"/>
            <a:t>क्षति से बचने के लिए </a:t>
          </a:r>
          <a:r>
            <a:rPr lang="en-US" b="1" dirty="0"/>
            <a:t>CW </a:t>
          </a:r>
          <a:r>
            <a:rPr lang="hi-IN" b="1" dirty="0"/>
            <a:t>एजेंटों को भौतिक रूप से स्क्रीन करें</a:t>
          </a:r>
          <a:endParaRPr lang="en-IN" dirty="0"/>
        </a:p>
      </dgm:t>
    </dgm:pt>
    <dgm:pt modelId="{A78EEF9D-DEA9-4D53-9534-C3999D228172}" type="parTrans" cxnId="{9AEB71A0-D23B-499D-B2FF-050DB07F31E3}">
      <dgm:prSet/>
      <dgm:spPr/>
      <dgm:t>
        <a:bodyPr/>
        <a:lstStyle/>
        <a:p>
          <a:endParaRPr lang="en-IN"/>
        </a:p>
      </dgm:t>
    </dgm:pt>
    <dgm:pt modelId="{C63DEACA-98DC-41C9-A9DE-00D42321465B}" type="sibTrans" cxnId="{9AEB71A0-D23B-499D-B2FF-050DB07F31E3}">
      <dgm:prSet/>
      <dgm:spPr/>
      <dgm:t>
        <a:bodyPr/>
        <a:lstStyle/>
        <a:p>
          <a:endParaRPr lang="en-IN"/>
        </a:p>
      </dgm:t>
    </dgm:pt>
    <dgm:pt modelId="{45AD3B76-5D57-49BD-B994-CDAF7920FDFA}" type="pres">
      <dgm:prSet presAssocID="{78ABF1D5-4293-4711-9B0A-338DB31E8BC1}" presName="Name0" presStyleCnt="0">
        <dgm:presLayoutVars>
          <dgm:dir/>
          <dgm:animLvl val="lvl"/>
          <dgm:resizeHandles val="exact"/>
        </dgm:presLayoutVars>
      </dgm:prSet>
      <dgm:spPr/>
    </dgm:pt>
    <dgm:pt modelId="{E7A7BA9F-6452-4FB1-BFAC-844F735B7E08}" type="pres">
      <dgm:prSet presAssocID="{57116AD8-ACDF-41A2-B3D4-B6FC0BD59B0D}" presName="boxAndChildren" presStyleCnt="0"/>
      <dgm:spPr/>
    </dgm:pt>
    <dgm:pt modelId="{934207EA-C28E-45B1-8033-856EDD403E33}" type="pres">
      <dgm:prSet presAssocID="{57116AD8-ACDF-41A2-B3D4-B6FC0BD59B0D}" presName="parentTextBox" presStyleLbl="node1" presStyleIdx="0" presStyleCnt="3" custLinFactNeighborX="22907" custLinFactNeighborY="5724"/>
      <dgm:spPr/>
    </dgm:pt>
    <dgm:pt modelId="{688C0B4B-52C9-4E25-B939-F2B72D50288E}" type="pres">
      <dgm:prSet presAssocID="{23DB48E1-1374-4C6A-8427-8B24740F580C}" presName="sp" presStyleCnt="0"/>
      <dgm:spPr/>
    </dgm:pt>
    <dgm:pt modelId="{42F8A078-1162-4090-AF76-4747C790E7F1}" type="pres">
      <dgm:prSet presAssocID="{67B84ED8-CC99-411B-B78B-5EDC0D030F49}" presName="arrowAndChildren" presStyleCnt="0"/>
      <dgm:spPr/>
    </dgm:pt>
    <dgm:pt modelId="{A7FC50EE-163F-4EA4-B9DF-A3B10F4264C4}" type="pres">
      <dgm:prSet presAssocID="{67B84ED8-CC99-411B-B78B-5EDC0D030F49}" presName="parentTextArrow" presStyleLbl="node1" presStyleIdx="1" presStyleCnt="3" custLinFactNeighborX="22907" custLinFactNeighborY="4233"/>
      <dgm:spPr/>
    </dgm:pt>
    <dgm:pt modelId="{3A031C18-2313-45F0-B6B6-7B7BD48AB650}" type="pres">
      <dgm:prSet presAssocID="{CD6BB740-7A94-42D1-A703-39FAE14ECE90}" presName="sp" presStyleCnt="0"/>
      <dgm:spPr/>
    </dgm:pt>
    <dgm:pt modelId="{3DD558E3-9733-4C50-96EC-1F0BB8D0B539}" type="pres">
      <dgm:prSet presAssocID="{9EB3411E-9610-4F7D-8519-CC350EE62583}" presName="arrowAndChildren" presStyleCnt="0"/>
      <dgm:spPr/>
    </dgm:pt>
    <dgm:pt modelId="{42FF8385-F659-4FA6-8DE4-8B643E3F633F}" type="pres">
      <dgm:prSet presAssocID="{9EB3411E-9610-4F7D-8519-CC350EE62583}" presName="parentTextArrow" presStyleLbl="node1" presStyleIdx="2" presStyleCnt="3" custLinFactNeighborX="22907" custLinFactNeighborY="4187"/>
      <dgm:spPr/>
    </dgm:pt>
  </dgm:ptLst>
  <dgm:cxnLst>
    <dgm:cxn modelId="{5B91C429-3EF0-49D5-83BF-8BC11886726D}" type="presOf" srcId="{67B84ED8-CC99-411B-B78B-5EDC0D030F49}" destId="{A7FC50EE-163F-4EA4-B9DF-A3B10F4264C4}" srcOrd="0" destOrd="0" presId="urn:microsoft.com/office/officeart/2005/8/layout/process4"/>
    <dgm:cxn modelId="{C7590D2B-7FC3-458E-A2A1-CBC34D6D6E47}" srcId="{78ABF1D5-4293-4711-9B0A-338DB31E8BC1}" destId="{9EB3411E-9610-4F7D-8519-CC350EE62583}" srcOrd="0" destOrd="0" parTransId="{53CD2818-4970-400F-9C30-F444C7CA1F7C}" sibTransId="{CD6BB740-7A94-42D1-A703-39FAE14ECE90}"/>
    <dgm:cxn modelId="{60F16C60-C6EE-42AE-A7D8-75795A006B13}" type="presOf" srcId="{57116AD8-ACDF-41A2-B3D4-B6FC0BD59B0D}" destId="{934207EA-C28E-45B1-8033-856EDD403E33}" srcOrd="0" destOrd="0" presId="urn:microsoft.com/office/officeart/2005/8/layout/process4"/>
    <dgm:cxn modelId="{D6CEB043-28E2-4577-A070-0651123235F5}" srcId="{78ABF1D5-4293-4711-9B0A-338DB31E8BC1}" destId="{67B84ED8-CC99-411B-B78B-5EDC0D030F49}" srcOrd="1" destOrd="0" parTransId="{B54F085B-6E0B-48F5-AEFF-58C913CD6E06}" sibTransId="{23DB48E1-1374-4C6A-8427-8B24740F580C}"/>
    <dgm:cxn modelId="{69E9B789-CDA9-4131-B66E-FEF40DCD111B}" type="presOf" srcId="{9EB3411E-9610-4F7D-8519-CC350EE62583}" destId="{42FF8385-F659-4FA6-8DE4-8B643E3F633F}" srcOrd="0" destOrd="0" presId="urn:microsoft.com/office/officeart/2005/8/layout/process4"/>
    <dgm:cxn modelId="{9AEB71A0-D23B-499D-B2FF-050DB07F31E3}" srcId="{78ABF1D5-4293-4711-9B0A-338DB31E8BC1}" destId="{57116AD8-ACDF-41A2-B3D4-B6FC0BD59B0D}" srcOrd="2" destOrd="0" parTransId="{A78EEF9D-DEA9-4D53-9534-C3999D228172}" sibTransId="{C63DEACA-98DC-41C9-A9DE-00D42321465B}"/>
    <dgm:cxn modelId="{EFB6D3EA-013C-4CAB-BA58-1B9EF08FA25F}" type="presOf" srcId="{78ABF1D5-4293-4711-9B0A-338DB31E8BC1}" destId="{45AD3B76-5D57-49BD-B994-CDAF7920FDFA}" srcOrd="0" destOrd="0" presId="urn:microsoft.com/office/officeart/2005/8/layout/process4"/>
    <dgm:cxn modelId="{E8C5EBB6-CA72-4AB2-BA0E-78289101A95B}" type="presParOf" srcId="{45AD3B76-5D57-49BD-B994-CDAF7920FDFA}" destId="{E7A7BA9F-6452-4FB1-BFAC-844F735B7E08}" srcOrd="0" destOrd="0" presId="urn:microsoft.com/office/officeart/2005/8/layout/process4"/>
    <dgm:cxn modelId="{90AB8E36-E201-4877-9781-EF11CFAE6943}" type="presParOf" srcId="{E7A7BA9F-6452-4FB1-BFAC-844F735B7E08}" destId="{934207EA-C28E-45B1-8033-856EDD403E33}" srcOrd="0" destOrd="0" presId="urn:microsoft.com/office/officeart/2005/8/layout/process4"/>
    <dgm:cxn modelId="{088BB860-0D19-40D5-946E-6F7E27A1BC22}" type="presParOf" srcId="{45AD3B76-5D57-49BD-B994-CDAF7920FDFA}" destId="{688C0B4B-52C9-4E25-B939-F2B72D50288E}" srcOrd="1" destOrd="0" presId="urn:microsoft.com/office/officeart/2005/8/layout/process4"/>
    <dgm:cxn modelId="{9AD3250D-4CD5-47D1-B606-F5B0F6AB86CA}" type="presParOf" srcId="{45AD3B76-5D57-49BD-B994-CDAF7920FDFA}" destId="{42F8A078-1162-4090-AF76-4747C790E7F1}" srcOrd="2" destOrd="0" presId="urn:microsoft.com/office/officeart/2005/8/layout/process4"/>
    <dgm:cxn modelId="{C4A3AA6C-396C-4D65-AE94-FECBBE52C777}" type="presParOf" srcId="{42F8A078-1162-4090-AF76-4747C790E7F1}" destId="{A7FC50EE-163F-4EA4-B9DF-A3B10F4264C4}" srcOrd="0" destOrd="0" presId="urn:microsoft.com/office/officeart/2005/8/layout/process4"/>
    <dgm:cxn modelId="{7A2477DD-3463-498F-B467-30571BEEF9BF}" type="presParOf" srcId="{45AD3B76-5D57-49BD-B994-CDAF7920FDFA}" destId="{3A031C18-2313-45F0-B6B6-7B7BD48AB650}" srcOrd="3" destOrd="0" presId="urn:microsoft.com/office/officeart/2005/8/layout/process4"/>
    <dgm:cxn modelId="{CFAE4036-9A0D-42E9-BC2B-0ED1A4E28C3F}" type="presParOf" srcId="{45AD3B76-5D57-49BD-B994-CDAF7920FDFA}" destId="{3DD558E3-9733-4C50-96EC-1F0BB8D0B539}" srcOrd="4" destOrd="0" presId="urn:microsoft.com/office/officeart/2005/8/layout/process4"/>
    <dgm:cxn modelId="{E3E176C8-D48D-454E-A1F9-588AEC3AAFE8}" type="presParOf" srcId="{3DD558E3-9733-4C50-96EC-1F0BB8D0B539}" destId="{42FF8385-F659-4FA6-8DE4-8B643E3F633F}"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D616F8-E622-4283-9EE4-6ABA3F220E0D}">
      <dsp:nvSpPr>
        <dsp:cNvPr id="0" name=""/>
        <dsp:cNvSpPr/>
      </dsp:nvSpPr>
      <dsp:spPr>
        <a:xfrm>
          <a:off x="3926443" y="1295"/>
          <a:ext cx="1997063" cy="1319770"/>
        </a:xfrm>
        <a:prstGeom prst="ellipse">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hi-IN" sz="1800" b="1" kern="1200" dirty="0">
              <a:solidFill>
                <a:srgbClr val="660033"/>
              </a:solidFill>
              <a:latin typeface="Open Sans" panose="020B0606030504020204" pitchFamily="34" charset="0"/>
              <a:ea typeface="Open Sans" panose="020B0606030504020204" pitchFamily="34" charset="0"/>
              <a:cs typeface="Open Sans" panose="020B0606030504020204" pitchFamily="34" charset="0"/>
            </a:rPr>
            <a:t>कार्रवाई में तेज़।</a:t>
          </a:r>
          <a:endParaRPr lang="en-IN" sz="1800" kern="1200" dirty="0">
            <a:solidFill>
              <a:srgbClr val="660033"/>
            </a:solidFill>
            <a:latin typeface="Open Sans" panose="020B0606030504020204" pitchFamily="34" charset="0"/>
            <a:ea typeface="Open Sans" panose="020B0606030504020204" pitchFamily="34" charset="0"/>
            <a:cs typeface="Open Sans" panose="020B0606030504020204" pitchFamily="34" charset="0"/>
          </a:endParaRPr>
        </a:p>
      </dsp:txBody>
      <dsp:txXfrm>
        <a:off x="4218906" y="194571"/>
        <a:ext cx="1412137" cy="933218"/>
      </dsp:txXfrm>
    </dsp:sp>
    <dsp:sp modelId="{3DD3AC42-CB87-4A4E-B199-0748FA8E025F}">
      <dsp:nvSpPr>
        <dsp:cNvPr id="0" name=""/>
        <dsp:cNvSpPr/>
      </dsp:nvSpPr>
      <dsp:spPr>
        <a:xfrm rot="2160000">
          <a:off x="5636922" y="1016283"/>
          <a:ext cx="166690" cy="44542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IN" sz="1900" kern="1200"/>
        </a:p>
      </dsp:txBody>
      <dsp:txXfrm>
        <a:off x="5641697" y="1090670"/>
        <a:ext cx="116683" cy="267254"/>
      </dsp:txXfrm>
    </dsp:sp>
    <dsp:sp modelId="{7E14AA12-2841-4A84-8AA6-455EA6CAE6B7}">
      <dsp:nvSpPr>
        <dsp:cNvPr id="0" name=""/>
        <dsp:cNvSpPr/>
      </dsp:nvSpPr>
      <dsp:spPr>
        <a:xfrm>
          <a:off x="5512886" y="1166144"/>
          <a:ext cx="2030730" cy="1319770"/>
        </a:xfrm>
        <a:prstGeom prst="ellipse">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hi-IN" sz="1800" b="1" kern="1200">
              <a:solidFill>
                <a:srgbClr val="660033"/>
              </a:solidFill>
              <a:latin typeface="Open Sans" panose="020B0606030504020204" pitchFamily="34" charset="0"/>
              <a:ea typeface="Open Sans" panose="020B0606030504020204" pitchFamily="34" charset="0"/>
              <a:cs typeface="Open Sans" panose="020B0606030504020204" pitchFamily="34" charset="0"/>
            </a:rPr>
            <a:t>दक्षता।</a:t>
          </a:r>
          <a:endParaRPr lang="en-IN" sz="1800" kern="1200" dirty="0">
            <a:solidFill>
              <a:srgbClr val="660033"/>
            </a:solidFill>
            <a:latin typeface="Open Sans" panose="020B0606030504020204" pitchFamily="34" charset="0"/>
            <a:ea typeface="Open Sans" panose="020B0606030504020204" pitchFamily="34" charset="0"/>
            <a:cs typeface="Open Sans" panose="020B0606030504020204" pitchFamily="34" charset="0"/>
          </a:endParaRPr>
        </a:p>
      </dsp:txBody>
      <dsp:txXfrm>
        <a:off x="5810280" y="1359420"/>
        <a:ext cx="1435942" cy="933218"/>
      </dsp:txXfrm>
    </dsp:sp>
    <dsp:sp modelId="{02D5642E-D1C9-4E07-88F6-65BA36E65DAC}">
      <dsp:nvSpPr>
        <dsp:cNvPr id="0" name=""/>
        <dsp:cNvSpPr/>
      </dsp:nvSpPr>
      <dsp:spPr>
        <a:xfrm rot="5841271">
          <a:off x="6264766" y="2523560"/>
          <a:ext cx="289418" cy="44542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IN" sz="1900" kern="1200"/>
        </a:p>
      </dsp:txBody>
      <dsp:txXfrm rot="10800000">
        <a:off x="6313736" y="2569589"/>
        <a:ext cx="202593" cy="267254"/>
      </dsp:txXfrm>
    </dsp:sp>
    <dsp:sp modelId="{9D5CB06A-2EFD-494D-B477-B7CD3944A807}">
      <dsp:nvSpPr>
        <dsp:cNvPr id="0" name=""/>
        <dsp:cNvSpPr/>
      </dsp:nvSpPr>
      <dsp:spPr>
        <a:xfrm>
          <a:off x="5273667" y="3022874"/>
          <a:ext cx="2029873" cy="1319770"/>
        </a:xfrm>
        <a:prstGeom prst="ellipse">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hi-IN" sz="1800" b="1" kern="1200" dirty="0">
              <a:solidFill>
                <a:srgbClr val="660033"/>
              </a:solidFill>
              <a:latin typeface="Open Sans" panose="020B0606030504020204" pitchFamily="34" charset="0"/>
              <a:ea typeface="Open Sans" panose="020B0606030504020204" pitchFamily="34" charset="0"/>
              <a:cs typeface="Open Sans" panose="020B0606030504020204" pitchFamily="34" charset="0"/>
            </a:rPr>
            <a:t>मानव के लिए हानिरहित।</a:t>
          </a:r>
          <a:endParaRPr lang="en-IN" sz="1800" kern="1200" dirty="0">
            <a:solidFill>
              <a:srgbClr val="660033"/>
            </a:solidFill>
            <a:latin typeface="Open Sans" panose="020B0606030504020204" pitchFamily="34" charset="0"/>
            <a:ea typeface="Open Sans" panose="020B0606030504020204" pitchFamily="34" charset="0"/>
            <a:cs typeface="Open Sans" panose="020B0606030504020204" pitchFamily="34" charset="0"/>
          </a:endParaRPr>
        </a:p>
      </dsp:txBody>
      <dsp:txXfrm>
        <a:off x="5570935" y="3216150"/>
        <a:ext cx="1435337" cy="933218"/>
      </dsp:txXfrm>
    </dsp:sp>
    <dsp:sp modelId="{BA0DCDB2-FD6C-41C3-BA1F-C03DBCA484B7}">
      <dsp:nvSpPr>
        <dsp:cNvPr id="0" name=""/>
        <dsp:cNvSpPr/>
      </dsp:nvSpPr>
      <dsp:spPr>
        <a:xfrm rot="10759644">
          <a:off x="4883022" y="3474928"/>
          <a:ext cx="276184" cy="44542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IN" sz="1900" kern="1200"/>
        </a:p>
      </dsp:txBody>
      <dsp:txXfrm rot="10800000">
        <a:off x="4965874" y="3563526"/>
        <a:ext cx="193329" cy="267254"/>
      </dsp:txXfrm>
    </dsp:sp>
    <dsp:sp modelId="{C2EF2701-5F0A-4FC3-AA9B-314365BD1B13}">
      <dsp:nvSpPr>
        <dsp:cNvPr id="0" name=""/>
        <dsp:cNvSpPr/>
      </dsp:nvSpPr>
      <dsp:spPr>
        <a:xfrm>
          <a:off x="2827506" y="3052204"/>
          <a:ext cx="1925400" cy="1319770"/>
        </a:xfrm>
        <a:prstGeom prst="ellipse">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hi-IN" sz="1800" b="1" kern="1200" dirty="0">
              <a:solidFill>
                <a:srgbClr val="660033"/>
              </a:solidFill>
              <a:latin typeface="Open Sans" panose="020B0606030504020204" pitchFamily="34" charset="0"/>
              <a:ea typeface="Open Sans" panose="020B0606030504020204" pitchFamily="34" charset="0"/>
              <a:cs typeface="Open Sans" panose="020B0606030504020204" pitchFamily="34" charset="0"/>
            </a:rPr>
            <a:t>गैर संक्षारक।</a:t>
          </a:r>
          <a:endParaRPr lang="en-IN" sz="1800" kern="1200" dirty="0">
            <a:solidFill>
              <a:srgbClr val="660033"/>
            </a:solidFill>
            <a:latin typeface="Open Sans" panose="020B0606030504020204" pitchFamily="34" charset="0"/>
            <a:ea typeface="Open Sans" panose="020B0606030504020204" pitchFamily="34" charset="0"/>
            <a:cs typeface="Open Sans" panose="020B0606030504020204" pitchFamily="34" charset="0"/>
          </a:endParaRPr>
        </a:p>
      </dsp:txBody>
      <dsp:txXfrm>
        <a:off x="3109474" y="3245480"/>
        <a:ext cx="1361464" cy="933218"/>
      </dsp:txXfrm>
    </dsp:sp>
    <dsp:sp modelId="{C93869F4-B9A0-4FCE-9C7F-C93DA9686322}">
      <dsp:nvSpPr>
        <dsp:cNvPr id="0" name=""/>
        <dsp:cNvSpPr/>
      </dsp:nvSpPr>
      <dsp:spPr>
        <a:xfrm rot="15362987">
          <a:off x="3399189" y="2556105"/>
          <a:ext cx="318375" cy="44542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IN" sz="1900" kern="1200"/>
        </a:p>
      </dsp:txBody>
      <dsp:txXfrm rot="10800000">
        <a:off x="3458458" y="2691536"/>
        <a:ext cx="222863" cy="267254"/>
      </dsp:txXfrm>
    </dsp:sp>
    <dsp:sp modelId="{C81550C1-D5AB-4379-BFFD-4BE80DEE1134}">
      <dsp:nvSpPr>
        <dsp:cNvPr id="0" name=""/>
        <dsp:cNvSpPr/>
      </dsp:nvSpPr>
      <dsp:spPr>
        <a:xfrm>
          <a:off x="2231753" y="1166144"/>
          <a:ext cx="2179891" cy="1319770"/>
        </a:xfrm>
        <a:prstGeom prst="ellipse">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hi-IN" sz="1800" b="1" kern="1200" dirty="0">
              <a:solidFill>
                <a:srgbClr val="660033"/>
              </a:solidFill>
              <a:latin typeface="Open Sans" panose="020B0606030504020204" pitchFamily="34" charset="0"/>
              <a:ea typeface="Open Sans" panose="020B0606030504020204" pitchFamily="34" charset="0"/>
              <a:cs typeface="Open Sans" panose="020B0606030504020204" pitchFamily="34" charset="0"/>
            </a:rPr>
            <a:t>पानी से धो सकते हैं।</a:t>
          </a:r>
          <a:endParaRPr lang="en-IN" sz="1800" kern="1200" dirty="0">
            <a:solidFill>
              <a:srgbClr val="660033"/>
            </a:solidFill>
            <a:latin typeface="Open Sans" panose="020B0606030504020204" pitchFamily="34" charset="0"/>
            <a:ea typeface="Open Sans" panose="020B0606030504020204" pitchFamily="34" charset="0"/>
            <a:cs typeface="Open Sans" panose="020B0606030504020204" pitchFamily="34" charset="0"/>
          </a:endParaRPr>
        </a:p>
      </dsp:txBody>
      <dsp:txXfrm>
        <a:off x="2550991" y="1359420"/>
        <a:ext cx="1541415" cy="933218"/>
      </dsp:txXfrm>
    </dsp:sp>
    <dsp:sp modelId="{9397FFBF-9DCF-4E04-8A28-ACB95E60C8B1}">
      <dsp:nvSpPr>
        <dsp:cNvPr id="0" name=""/>
        <dsp:cNvSpPr/>
      </dsp:nvSpPr>
      <dsp:spPr>
        <a:xfrm rot="19440000">
          <a:off x="4056234" y="1014044"/>
          <a:ext cx="153060" cy="44542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IN" sz="1900" kern="1200"/>
        </a:p>
      </dsp:txBody>
      <dsp:txXfrm>
        <a:off x="4060619" y="1116623"/>
        <a:ext cx="107142" cy="2672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D57617-0D85-492C-9EC4-1DCABFBDA411}">
      <dsp:nvSpPr>
        <dsp:cNvPr id="0" name=""/>
        <dsp:cNvSpPr/>
      </dsp:nvSpPr>
      <dsp:spPr>
        <a:xfrm>
          <a:off x="0" y="16957"/>
          <a:ext cx="6662057" cy="3816000"/>
        </a:xfrm>
        <a:prstGeom prst="rightArrow">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A1DF2A-6BE0-4253-9DA0-052B8DD5F380}">
      <dsp:nvSpPr>
        <dsp:cNvPr id="0" name=""/>
        <dsp:cNvSpPr/>
      </dsp:nvSpPr>
      <dsp:spPr>
        <a:xfrm>
          <a:off x="116529" y="970957"/>
          <a:ext cx="5458144" cy="1908000"/>
        </a:xfrm>
        <a:prstGeom prst="rect">
          <a:avLst/>
        </a:prstGeom>
        <a:solidFill>
          <a:schemeClr val="accent2">
            <a:lumMod val="40000"/>
            <a:lumOff val="6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0" tIns="243840" rIns="0" bIns="243840" numCol="1" spcCol="1270" anchor="ctr" anchorCtr="0">
          <a:noAutofit/>
        </a:bodyPr>
        <a:lstStyle/>
        <a:p>
          <a:pPr marL="0" lvl="0" indent="0" algn="just" defTabSz="1066800">
            <a:lnSpc>
              <a:spcPct val="90000"/>
            </a:lnSpc>
            <a:spcBef>
              <a:spcPct val="0"/>
            </a:spcBef>
            <a:spcAft>
              <a:spcPct val="35000"/>
            </a:spcAft>
            <a:buNone/>
          </a:pPr>
          <a:r>
            <a:rPr lang="hi-IN" sz="2400" b="0" kern="1200" dirty="0">
              <a:latin typeface="Open Sans" panose="020B0606030504020204" pitchFamily="34" charset="0"/>
              <a:ea typeface="Open Sans" panose="020B0606030504020204" pitchFamily="34" charset="0"/>
              <a:cs typeface="Open Sans" panose="020B0606030504020204" pitchFamily="34" charset="0"/>
            </a:rPr>
            <a:t>जब दूषित पदार्थ व्यक्ति या इक्विपमेंट पर होते हैं तो जहरीले पदार्थों को तेजी से और प्रभावी ढंग से हटा दें।</a:t>
          </a:r>
          <a:endParaRPr lang="en-IN" sz="2400" b="0" kern="1200" dirty="0">
            <a:latin typeface="Open Sans" panose="020B0606030504020204" pitchFamily="34" charset="0"/>
            <a:ea typeface="Open Sans" panose="020B0606030504020204" pitchFamily="34" charset="0"/>
            <a:cs typeface="Open Sans" panose="020B0606030504020204" pitchFamily="34" charset="0"/>
          </a:endParaRPr>
        </a:p>
      </dsp:txBody>
      <dsp:txXfrm>
        <a:off x="116529" y="970957"/>
        <a:ext cx="5458144" cy="1908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4207EA-C28E-45B1-8033-856EDD403E33}">
      <dsp:nvSpPr>
        <dsp:cNvPr id="0" name=""/>
        <dsp:cNvSpPr/>
      </dsp:nvSpPr>
      <dsp:spPr>
        <a:xfrm>
          <a:off x="0" y="3647015"/>
          <a:ext cx="7257732" cy="1196751"/>
        </a:xfrm>
        <a:prstGeom prst="rect">
          <a:avLst/>
        </a:prstGeom>
        <a:solidFill>
          <a:srgbClr val="6600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hi-IN" sz="2200" b="1" kern="1200" dirty="0"/>
            <a:t>क्षति से बचने के लिए </a:t>
          </a:r>
          <a:r>
            <a:rPr lang="en-US" sz="2200" b="1" kern="1200" dirty="0"/>
            <a:t>CW </a:t>
          </a:r>
          <a:r>
            <a:rPr lang="hi-IN" sz="2200" b="1" kern="1200" dirty="0"/>
            <a:t>एजेंटों को भौतिक रूप से स्क्रीन करें</a:t>
          </a:r>
          <a:endParaRPr lang="en-IN" sz="2200" kern="1200" dirty="0"/>
        </a:p>
      </dsp:txBody>
      <dsp:txXfrm>
        <a:off x="0" y="3647015"/>
        <a:ext cx="7257732" cy="1196751"/>
      </dsp:txXfrm>
    </dsp:sp>
    <dsp:sp modelId="{A7FC50EE-163F-4EA4-B9DF-A3B10F4264C4}">
      <dsp:nvSpPr>
        <dsp:cNvPr id="0" name=""/>
        <dsp:cNvSpPr/>
      </dsp:nvSpPr>
      <dsp:spPr>
        <a:xfrm rot="10800000">
          <a:off x="0" y="1901420"/>
          <a:ext cx="7257732" cy="1840603"/>
        </a:xfrm>
        <a:prstGeom prst="upArrowCallout">
          <a:avLst/>
        </a:prstGeom>
        <a:solidFill>
          <a:schemeClr val="accent3">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hi-IN" sz="2200" b="1" kern="1200" dirty="0"/>
            <a:t>अवशोषण, धुलाई या वाष्पीकरण द्वारा सीडब्ल्यू एजेंटों को शारीरिक रूप से हटाना।</a:t>
          </a:r>
          <a:endParaRPr lang="en-IN" sz="2200" kern="1200" dirty="0"/>
        </a:p>
      </dsp:txBody>
      <dsp:txXfrm rot="10800000">
        <a:off x="0" y="1901420"/>
        <a:ext cx="7257732" cy="1195969"/>
      </dsp:txXfrm>
    </dsp:sp>
    <dsp:sp modelId="{42FF8385-F659-4FA6-8DE4-8B643E3F633F}">
      <dsp:nvSpPr>
        <dsp:cNvPr id="0" name=""/>
        <dsp:cNvSpPr/>
      </dsp:nvSpPr>
      <dsp:spPr>
        <a:xfrm rot="10800000">
          <a:off x="0" y="77922"/>
          <a:ext cx="7257732" cy="1840603"/>
        </a:xfrm>
        <a:prstGeom prst="upArrowCallout">
          <a:avLst/>
        </a:prstGeom>
        <a:solidFill>
          <a:schemeClr val="accent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hi-IN" sz="2200" b="1" kern="1200" dirty="0">
              <a:latin typeface="Open Sans" panose="020B0606030504020204" pitchFamily="34" charset="0"/>
              <a:ea typeface="Open Sans" panose="020B0606030504020204" pitchFamily="34" charset="0"/>
              <a:cs typeface="Open Sans" panose="020B0606030504020204" pitchFamily="34" charset="0"/>
            </a:rPr>
            <a:t>सीडब्ल्यू एजेंटों को रासायनिक रूप से संशोधित करके नष्ट करें।</a:t>
          </a:r>
          <a:endParaRPr lang="en-IN" sz="2200" kern="1200" dirty="0">
            <a:latin typeface="Open Sans" panose="020B0606030504020204" pitchFamily="34" charset="0"/>
            <a:ea typeface="Open Sans" panose="020B0606030504020204" pitchFamily="34" charset="0"/>
            <a:cs typeface="Open Sans" panose="020B0606030504020204" pitchFamily="34" charset="0"/>
          </a:endParaRPr>
        </a:p>
      </dsp:txBody>
      <dsp:txXfrm rot="10800000">
        <a:off x="0" y="77922"/>
        <a:ext cx="7257732" cy="1195969"/>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8C56C8-977C-487D-879B-56CBF41D2E07}" type="datetimeFigureOut">
              <a:rPr lang="en-IN" smtClean="0"/>
              <a:t>20-12-2025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DA87BD-38B9-4ED4-8A8B-B41C57022C48}" type="slidenum">
              <a:rPr lang="en-IN" smtClean="0"/>
              <a:t>‹#›</a:t>
            </a:fld>
            <a:endParaRPr lang="en-IN"/>
          </a:p>
        </p:txBody>
      </p:sp>
    </p:spTree>
    <p:extLst>
      <p:ext uri="{BB962C8B-B14F-4D97-AF65-F5344CB8AC3E}">
        <p14:creationId xmlns:p14="http://schemas.microsoft.com/office/powerpoint/2010/main" val="10449630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 name="Google Shape;9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D192A241-18C9-2754-78E2-83ECB9B9A66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a:extLst>
              <a:ext uri="{FF2B5EF4-FFF2-40B4-BE49-F238E27FC236}">
                <a16:creationId xmlns:a16="http://schemas.microsoft.com/office/drawing/2014/main" id="{312E7207-5EDD-66AE-A660-44982764595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IN" altLang="en-US"/>
          </a:p>
        </p:txBody>
      </p:sp>
      <p:sp>
        <p:nvSpPr>
          <p:cNvPr id="9220" name="Slide Number Placeholder 3">
            <a:extLst>
              <a:ext uri="{FF2B5EF4-FFF2-40B4-BE49-F238E27FC236}">
                <a16:creationId xmlns:a16="http://schemas.microsoft.com/office/drawing/2014/main" id="{E9E8E2F3-AD76-6E9E-C31F-6F3F512E209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eaLnBrk="0" fontAlgn="base" hangingPunct="0">
              <a:spcBef>
                <a:spcPct val="0"/>
              </a:spcBef>
              <a:spcAft>
                <a:spcPct val="0"/>
              </a:spcAft>
              <a:defRPr>
                <a:solidFill>
                  <a:schemeClr val="tx1"/>
                </a:solidFill>
                <a:latin typeface="Calibri Light" panose="020F0302020204030204" pitchFamily="34" charset="0"/>
              </a:defRPr>
            </a:lvl6pPr>
            <a:lvl7pPr marL="2971800" indent="-228600" defTabSz="457200" eaLnBrk="0" fontAlgn="base" hangingPunct="0">
              <a:spcBef>
                <a:spcPct val="0"/>
              </a:spcBef>
              <a:spcAft>
                <a:spcPct val="0"/>
              </a:spcAft>
              <a:defRPr>
                <a:solidFill>
                  <a:schemeClr val="tx1"/>
                </a:solidFill>
                <a:latin typeface="Calibri Light" panose="020F0302020204030204" pitchFamily="34" charset="0"/>
              </a:defRPr>
            </a:lvl7pPr>
            <a:lvl8pPr marL="3429000" indent="-228600" defTabSz="457200" eaLnBrk="0" fontAlgn="base" hangingPunct="0">
              <a:spcBef>
                <a:spcPct val="0"/>
              </a:spcBef>
              <a:spcAft>
                <a:spcPct val="0"/>
              </a:spcAft>
              <a:defRPr>
                <a:solidFill>
                  <a:schemeClr val="tx1"/>
                </a:solidFill>
                <a:latin typeface="Calibri Light" panose="020F0302020204030204" pitchFamily="34" charset="0"/>
              </a:defRPr>
            </a:lvl8pPr>
            <a:lvl9pPr marL="3886200" indent="-228600" defTabSz="457200" eaLnBrk="0" fontAlgn="base" hangingPunct="0">
              <a:spcBef>
                <a:spcPct val="0"/>
              </a:spcBef>
              <a:spcAft>
                <a:spcPct val="0"/>
              </a:spcAft>
              <a:defRPr>
                <a:solidFill>
                  <a:schemeClr val="tx1"/>
                </a:solidFill>
                <a:latin typeface="Calibri Light" panose="020F0302020204030204" pitchFamily="34" charset="0"/>
              </a:defRPr>
            </a:lvl9pPr>
          </a:lstStyle>
          <a:p>
            <a:fld id="{D7C4F033-5BE0-4488-BD9F-A194B369BDD9}" type="slidenum">
              <a:rPr lang="en-IN" altLang="en-US" smtClean="0"/>
              <a:pPr/>
              <a:t>2</a:t>
            </a:fld>
            <a:endParaRPr lang="en-I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A1F50927-999F-F446-959F-DFA5BB5A5F8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a:extLst>
              <a:ext uri="{FF2B5EF4-FFF2-40B4-BE49-F238E27FC236}">
                <a16:creationId xmlns:a16="http://schemas.microsoft.com/office/drawing/2014/main" id="{6EAFE7EC-4736-5F49-57A9-28117F1506E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IN" altLang="en-US"/>
          </a:p>
        </p:txBody>
      </p:sp>
      <p:sp>
        <p:nvSpPr>
          <p:cNvPr id="26628" name="Slide Number Placeholder 3">
            <a:extLst>
              <a:ext uri="{FF2B5EF4-FFF2-40B4-BE49-F238E27FC236}">
                <a16:creationId xmlns:a16="http://schemas.microsoft.com/office/drawing/2014/main" id="{D6381E27-C660-D75F-24D8-E593618B236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eaLnBrk="0" fontAlgn="base" hangingPunct="0">
              <a:spcBef>
                <a:spcPct val="0"/>
              </a:spcBef>
              <a:spcAft>
                <a:spcPct val="0"/>
              </a:spcAft>
              <a:defRPr>
                <a:solidFill>
                  <a:schemeClr val="tx1"/>
                </a:solidFill>
                <a:latin typeface="Calibri Light" panose="020F0302020204030204" pitchFamily="34" charset="0"/>
              </a:defRPr>
            </a:lvl6pPr>
            <a:lvl7pPr marL="2971800" indent="-228600" defTabSz="457200" eaLnBrk="0" fontAlgn="base" hangingPunct="0">
              <a:spcBef>
                <a:spcPct val="0"/>
              </a:spcBef>
              <a:spcAft>
                <a:spcPct val="0"/>
              </a:spcAft>
              <a:defRPr>
                <a:solidFill>
                  <a:schemeClr val="tx1"/>
                </a:solidFill>
                <a:latin typeface="Calibri Light" panose="020F0302020204030204" pitchFamily="34" charset="0"/>
              </a:defRPr>
            </a:lvl7pPr>
            <a:lvl8pPr marL="3429000" indent="-228600" defTabSz="457200" eaLnBrk="0" fontAlgn="base" hangingPunct="0">
              <a:spcBef>
                <a:spcPct val="0"/>
              </a:spcBef>
              <a:spcAft>
                <a:spcPct val="0"/>
              </a:spcAft>
              <a:defRPr>
                <a:solidFill>
                  <a:schemeClr val="tx1"/>
                </a:solidFill>
                <a:latin typeface="Calibri Light" panose="020F0302020204030204" pitchFamily="34" charset="0"/>
              </a:defRPr>
            </a:lvl8pPr>
            <a:lvl9pPr marL="3886200" indent="-228600" defTabSz="457200" eaLnBrk="0" fontAlgn="base" hangingPunct="0">
              <a:spcBef>
                <a:spcPct val="0"/>
              </a:spcBef>
              <a:spcAft>
                <a:spcPct val="0"/>
              </a:spcAft>
              <a:defRPr>
                <a:solidFill>
                  <a:schemeClr val="tx1"/>
                </a:solidFill>
                <a:latin typeface="Calibri Light" panose="020F0302020204030204" pitchFamily="34" charset="0"/>
              </a:defRPr>
            </a:lvl9pPr>
          </a:lstStyle>
          <a:p>
            <a:fld id="{F168F3BE-7F1B-4C55-B952-DC5A642DD98E}" type="slidenum">
              <a:rPr lang="en-IN" altLang="en-US" smtClean="0"/>
              <a:pPr/>
              <a:t>16</a:t>
            </a:fld>
            <a:endParaRPr lang="en-I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3492BA-9F1D-DC40-4367-E94B9E82DEAD}"/>
            </a:ext>
          </a:extLst>
        </p:cNvPr>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15E184DF-EE84-C6BC-1D5F-8A933DEB8F9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a:extLst>
              <a:ext uri="{FF2B5EF4-FFF2-40B4-BE49-F238E27FC236}">
                <a16:creationId xmlns:a16="http://schemas.microsoft.com/office/drawing/2014/main" id="{07CBBE71-EEE4-596B-27E1-F587A93B03B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IN" altLang="en-US"/>
          </a:p>
        </p:txBody>
      </p:sp>
      <p:sp>
        <p:nvSpPr>
          <p:cNvPr id="9220" name="Slide Number Placeholder 3">
            <a:extLst>
              <a:ext uri="{FF2B5EF4-FFF2-40B4-BE49-F238E27FC236}">
                <a16:creationId xmlns:a16="http://schemas.microsoft.com/office/drawing/2014/main" id="{0525F964-3FD0-C427-9A22-C10B0901C36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eaLnBrk="0" fontAlgn="base" hangingPunct="0">
              <a:spcBef>
                <a:spcPct val="0"/>
              </a:spcBef>
              <a:spcAft>
                <a:spcPct val="0"/>
              </a:spcAft>
              <a:defRPr>
                <a:solidFill>
                  <a:schemeClr val="tx1"/>
                </a:solidFill>
                <a:latin typeface="Calibri Light" panose="020F0302020204030204" pitchFamily="34" charset="0"/>
              </a:defRPr>
            </a:lvl6pPr>
            <a:lvl7pPr marL="2971800" indent="-228600" defTabSz="457200" eaLnBrk="0" fontAlgn="base" hangingPunct="0">
              <a:spcBef>
                <a:spcPct val="0"/>
              </a:spcBef>
              <a:spcAft>
                <a:spcPct val="0"/>
              </a:spcAft>
              <a:defRPr>
                <a:solidFill>
                  <a:schemeClr val="tx1"/>
                </a:solidFill>
                <a:latin typeface="Calibri Light" panose="020F0302020204030204" pitchFamily="34" charset="0"/>
              </a:defRPr>
            </a:lvl7pPr>
            <a:lvl8pPr marL="3429000" indent="-228600" defTabSz="457200" eaLnBrk="0" fontAlgn="base" hangingPunct="0">
              <a:spcBef>
                <a:spcPct val="0"/>
              </a:spcBef>
              <a:spcAft>
                <a:spcPct val="0"/>
              </a:spcAft>
              <a:defRPr>
                <a:solidFill>
                  <a:schemeClr val="tx1"/>
                </a:solidFill>
                <a:latin typeface="Calibri Light" panose="020F0302020204030204" pitchFamily="34" charset="0"/>
              </a:defRPr>
            </a:lvl8pPr>
            <a:lvl9pPr marL="3886200" indent="-228600" defTabSz="457200" eaLnBrk="0" fontAlgn="base" hangingPunct="0">
              <a:spcBef>
                <a:spcPct val="0"/>
              </a:spcBef>
              <a:spcAft>
                <a:spcPct val="0"/>
              </a:spcAft>
              <a:defRPr>
                <a:solidFill>
                  <a:schemeClr val="tx1"/>
                </a:solidFill>
                <a:latin typeface="Calibri Light" panose="020F0302020204030204" pitchFamily="34" charset="0"/>
              </a:defRPr>
            </a:lvl9pPr>
          </a:lstStyle>
          <a:p>
            <a:fld id="{D7C4F033-5BE0-4488-BD9F-A194B369BDD9}" type="slidenum">
              <a:rPr lang="en-IN" altLang="en-US" smtClean="0"/>
              <a:pPr/>
              <a:t>33</a:t>
            </a:fld>
            <a:endParaRPr lang="en-IN" altLang="en-US"/>
          </a:p>
        </p:txBody>
      </p:sp>
    </p:spTree>
    <p:extLst>
      <p:ext uri="{BB962C8B-B14F-4D97-AF65-F5344CB8AC3E}">
        <p14:creationId xmlns:p14="http://schemas.microsoft.com/office/powerpoint/2010/main" val="35396534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A2A67-A906-92F4-E3F0-DF798ADF7B7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EDE723A3-7EB0-5BE6-AAA3-96C91F1E7D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1D75BEA4-4565-B67C-663A-2745E5B83E39}"/>
              </a:ext>
            </a:extLst>
          </p:cNvPr>
          <p:cNvSpPr>
            <a:spLocks noGrp="1"/>
          </p:cNvSpPr>
          <p:nvPr>
            <p:ph type="dt" sz="half" idx="10"/>
          </p:nvPr>
        </p:nvSpPr>
        <p:spPr>
          <a:xfrm>
            <a:off x="838200" y="6356350"/>
            <a:ext cx="2743200" cy="365125"/>
          </a:xfrm>
          <a:prstGeom prst="rect">
            <a:avLst/>
          </a:prstGeom>
        </p:spPr>
        <p:txBody>
          <a:bodyPr/>
          <a:lstStyle/>
          <a:p>
            <a:fld id="{41418FB2-72AB-463E-B294-D3F0E4FD1263}" type="datetime1">
              <a:rPr lang="en-IN" smtClean="0"/>
              <a:t>20-12-2025</a:t>
            </a:fld>
            <a:endParaRPr lang="en-IN"/>
          </a:p>
        </p:txBody>
      </p:sp>
      <p:sp>
        <p:nvSpPr>
          <p:cNvPr id="5" name="Footer Placeholder 4">
            <a:extLst>
              <a:ext uri="{FF2B5EF4-FFF2-40B4-BE49-F238E27FC236}">
                <a16:creationId xmlns:a16="http://schemas.microsoft.com/office/drawing/2014/main" id="{8F66A720-EF5F-3A7B-B13E-ED27EC23DB43}"/>
              </a:ext>
            </a:extLst>
          </p:cNvPr>
          <p:cNvSpPr>
            <a:spLocks noGrp="1"/>
          </p:cNvSpPr>
          <p:nvPr>
            <p:ph type="ftr" sz="quarter" idx="11"/>
          </p:nvPr>
        </p:nvSpPr>
        <p:spPr>
          <a:xfrm>
            <a:off x="4038600" y="6356350"/>
            <a:ext cx="4114800" cy="365125"/>
          </a:xfrm>
          <a:prstGeom prst="rect">
            <a:avLst/>
          </a:prstGeom>
        </p:spPr>
        <p:txBody>
          <a:bodyPr/>
          <a:lstStyle/>
          <a:p>
            <a:endParaRPr lang="en-IN"/>
          </a:p>
        </p:txBody>
      </p:sp>
      <p:sp>
        <p:nvSpPr>
          <p:cNvPr id="6" name="Slide Number Placeholder 5">
            <a:extLst>
              <a:ext uri="{FF2B5EF4-FFF2-40B4-BE49-F238E27FC236}">
                <a16:creationId xmlns:a16="http://schemas.microsoft.com/office/drawing/2014/main" id="{E9D05D1C-CF26-F063-BABE-45381837683C}"/>
              </a:ext>
            </a:extLst>
          </p:cNvPr>
          <p:cNvSpPr>
            <a:spLocks noGrp="1"/>
          </p:cNvSpPr>
          <p:nvPr>
            <p:ph type="sldNum" sz="quarter" idx="12"/>
          </p:nvPr>
        </p:nvSpPr>
        <p:spPr/>
        <p:txBody>
          <a:bodyPr/>
          <a:lstStyle/>
          <a:p>
            <a:fld id="{0E7766EF-B01C-4F0E-9EA0-126EA2E098BB}" type="slidenum">
              <a:rPr lang="en-IN" smtClean="0"/>
              <a:t>‹#›</a:t>
            </a:fld>
            <a:endParaRPr lang="en-IN"/>
          </a:p>
        </p:txBody>
      </p:sp>
    </p:spTree>
    <p:extLst>
      <p:ext uri="{BB962C8B-B14F-4D97-AF65-F5344CB8AC3E}">
        <p14:creationId xmlns:p14="http://schemas.microsoft.com/office/powerpoint/2010/main" val="42439479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CF7D9-6299-AD95-8CE5-292BF176EC1F}"/>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13FFF877-AFDF-5009-37A6-FD4B3CACC7D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59D6ADE0-E7FF-227A-4909-DA1394070AC1}"/>
              </a:ext>
            </a:extLst>
          </p:cNvPr>
          <p:cNvSpPr>
            <a:spLocks noGrp="1"/>
          </p:cNvSpPr>
          <p:nvPr>
            <p:ph type="dt" sz="half" idx="10"/>
          </p:nvPr>
        </p:nvSpPr>
        <p:spPr>
          <a:xfrm>
            <a:off x="838200" y="6356350"/>
            <a:ext cx="2743200" cy="365125"/>
          </a:xfrm>
          <a:prstGeom prst="rect">
            <a:avLst/>
          </a:prstGeom>
        </p:spPr>
        <p:txBody>
          <a:bodyPr/>
          <a:lstStyle/>
          <a:p>
            <a:fld id="{C76F27C0-8BAB-4E9A-AD32-68E8031C5D82}" type="datetime1">
              <a:rPr lang="en-IN" smtClean="0"/>
              <a:t>20-12-2025</a:t>
            </a:fld>
            <a:endParaRPr lang="en-IN"/>
          </a:p>
        </p:txBody>
      </p:sp>
      <p:sp>
        <p:nvSpPr>
          <p:cNvPr id="5" name="Footer Placeholder 4">
            <a:extLst>
              <a:ext uri="{FF2B5EF4-FFF2-40B4-BE49-F238E27FC236}">
                <a16:creationId xmlns:a16="http://schemas.microsoft.com/office/drawing/2014/main" id="{8EB3CDA4-CA46-CB57-E267-0EAA88D24069}"/>
              </a:ext>
            </a:extLst>
          </p:cNvPr>
          <p:cNvSpPr>
            <a:spLocks noGrp="1"/>
          </p:cNvSpPr>
          <p:nvPr>
            <p:ph type="ftr" sz="quarter" idx="11"/>
          </p:nvPr>
        </p:nvSpPr>
        <p:spPr>
          <a:xfrm>
            <a:off x="4038600" y="6356350"/>
            <a:ext cx="4114800" cy="365125"/>
          </a:xfrm>
          <a:prstGeom prst="rect">
            <a:avLst/>
          </a:prstGeom>
        </p:spPr>
        <p:txBody>
          <a:bodyPr/>
          <a:lstStyle/>
          <a:p>
            <a:endParaRPr lang="en-IN"/>
          </a:p>
        </p:txBody>
      </p:sp>
      <p:sp>
        <p:nvSpPr>
          <p:cNvPr id="6" name="Slide Number Placeholder 5">
            <a:extLst>
              <a:ext uri="{FF2B5EF4-FFF2-40B4-BE49-F238E27FC236}">
                <a16:creationId xmlns:a16="http://schemas.microsoft.com/office/drawing/2014/main" id="{4C5D231E-14CD-E16B-3956-9A649ABC020D}"/>
              </a:ext>
            </a:extLst>
          </p:cNvPr>
          <p:cNvSpPr>
            <a:spLocks noGrp="1"/>
          </p:cNvSpPr>
          <p:nvPr>
            <p:ph type="sldNum" sz="quarter" idx="12"/>
          </p:nvPr>
        </p:nvSpPr>
        <p:spPr/>
        <p:txBody>
          <a:bodyPr/>
          <a:lstStyle/>
          <a:p>
            <a:fld id="{0E7766EF-B01C-4F0E-9EA0-126EA2E098BB}" type="slidenum">
              <a:rPr lang="en-IN" smtClean="0"/>
              <a:t>‹#›</a:t>
            </a:fld>
            <a:endParaRPr lang="en-IN"/>
          </a:p>
        </p:txBody>
      </p:sp>
    </p:spTree>
    <p:extLst>
      <p:ext uri="{BB962C8B-B14F-4D97-AF65-F5344CB8AC3E}">
        <p14:creationId xmlns:p14="http://schemas.microsoft.com/office/powerpoint/2010/main" val="4417302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3588AF-214F-3CED-DCB6-B0994F991FA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1A2B59A3-FF0C-58F0-AABA-1453FA9FE34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EC05D7D4-6612-A317-35A1-DD5301930F27}"/>
              </a:ext>
            </a:extLst>
          </p:cNvPr>
          <p:cNvSpPr>
            <a:spLocks noGrp="1"/>
          </p:cNvSpPr>
          <p:nvPr>
            <p:ph type="dt" sz="half" idx="10"/>
          </p:nvPr>
        </p:nvSpPr>
        <p:spPr>
          <a:xfrm>
            <a:off x="838200" y="6356350"/>
            <a:ext cx="2743200" cy="365125"/>
          </a:xfrm>
          <a:prstGeom prst="rect">
            <a:avLst/>
          </a:prstGeom>
        </p:spPr>
        <p:txBody>
          <a:bodyPr/>
          <a:lstStyle/>
          <a:p>
            <a:fld id="{FCC4452C-07CA-42EC-AA90-8AB408D1E932}" type="datetime1">
              <a:rPr lang="en-IN" smtClean="0"/>
              <a:t>20-12-2025</a:t>
            </a:fld>
            <a:endParaRPr lang="en-IN"/>
          </a:p>
        </p:txBody>
      </p:sp>
      <p:sp>
        <p:nvSpPr>
          <p:cNvPr id="5" name="Footer Placeholder 4">
            <a:extLst>
              <a:ext uri="{FF2B5EF4-FFF2-40B4-BE49-F238E27FC236}">
                <a16:creationId xmlns:a16="http://schemas.microsoft.com/office/drawing/2014/main" id="{A2ACC6CC-A888-28E6-D0A4-D7BA96CB05C0}"/>
              </a:ext>
            </a:extLst>
          </p:cNvPr>
          <p:cNvSpPr>
            <a:spLocks noGrp="1"/>
          </p:cNvSpPr>
          <p:nvPr>
            <p:ph type="ftr" sz="quarter" idx="11"/>
          </p:nvPr>
        </p:nvSpPr>
        <p:spPr>
          <a:xfrm>
            <a:off x="4038600" y="6356350"/>
            <a:ext cx="4114800" cy="365125"/>
          </a:xfrm>
          <a:prstGeom prst="rect">
            <a:avLst/>
          </a:prstGeom>
        </p:spPr>
        <p:txBody>
          <a:bodyPr/>
          <a:lstStyle/>
          <a:p>
            <a:endParaRPr lang="en-IN"/>
          </a:p>
        </p:txBody>
      </p:sp>
      <p:sp>
        <p:nvSpPr>
          <p:cNvPr id="6" name="Slide Number Placeholder 5">
            <a:extLst>
              <a:ext uri="{FF2B5EF4-FFF2-40B4-BE49-F238E27FC236}">
                <a16:creationId xmlns:a16="http://schemas.microsoft.com/office/drawing/2014/main" id="{8D45D4CD-BDD0-33C3-B188-37DF9D2D70DC}"/>
              </a:ext>
            </a:extLst>
          </p:cNvPr>
          <p:cNvSpPr>
            <a:spLocks noGrp="1"/>
          </p:cNvSpPr>
          <p:nvPr>
            <p:ph type="sldNum" sz="quarter" idx="12"/>
          </p:nvPr>
        </p:nvSpPr>
        <p:spPr/>
        <p:txBody>
          <a:bodyPr/>
          <a:lstStyle/>
          <a:p>
            <a:fld id="{0E7766EF-B01C-4F0E-9EA0-126EA2E098BB}" type="slidenum">
              <a:rPr lang="en-IN" smtClean="0"/>
              <a:t>‹#›</a:t>
            </a:fld>
            <a:endParaRPr lang="en-IN"/>
          </a:p>
        </p:txBody>
      </p:sp>
    </p:spTree>
    <p:extLst>
      <p:ext uri="{BB962C8B-B14F-4D97-AF65-F5344CB8AC3E}">
        <p14:creationId xmlns:p14="http://schemas.microsoft.com/office/powerpoint/2010/main" val="25096803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efault 01" type="tx">
  <p:cSld name="Default 01">
    <p:bg>
      <p:bgPr>
        <a:solidFill>
          <a:srgbClr val="FFFFFF"/>
        </a:solidFill>
        <a:effectLst/>
      </p:bgPr>
    </p:bg>
    <p:spTree>
      <p:nvGrpSpPr>
        <p:cNvPr id="1" name="Shape 15"/>
        <p:cNvGrpSpPr/>
        <p:nvPr/>
      </p:nvGrpSpPr>
      <p:grpSpPr>
        <a:xfrm>
          <a:off x="0" y="0"/>
          <a:ext cx="0" cy="0"/>
          <a:chOff x="0" y="0"/>
          <a:chExt cx="0" cy="0"/>
        </a:xfrm>
      </p:grpSpPr>
      <p:sp>
        <p:nvSpPr>
          <p:cNvPr id="16" name="Google Shape;16;p2"/>
          <p:cNvSpPr txBox="1"/>
          <p:nvPr/>
        </p:nvSpPr>
        <p:spPr>
          <a:xfrm>
            <a:off x="301195" y="6438419"/>
            <a:ext cx="2321279" cy="263714"/>
          </a:xfrm>
          <a:prstGeom prst="rect">
            <a:avLst/>
          </a:prstGeom>
          <a:noFill/>
          <a:ln>
            <a:noFill/>
          </a:ln>
        </p:spPr>
        <p:txBody>
          <a:bodyPr spcFirstLastPara="1" wrap="square" lIns="39125" tIns="39125" rIns="39125" bIns="39125" anchor="t" anchorCtr="0">
            <a:spAutoFit/>
          </a:bodyPr>
          <a:lstStyle/>
          <a:p>
            <a:pPr marL="0" marR="0" lvl="0" indent="0" algn="ctr" rtl="0">
              <a:spcBef>
                <a:spcPts val="0"/>
              </a:spcBef>
              <a:spcAft>
                <a:spcPts val="0"/>
              </a:spcAft>
              <a:buNone/>
            </a:pPr>
            <a:r>
              <a:rPr lang="en-US" sz="1200" b="0" i="0" u="none" strike="noStrike" cap="none">
                <a:solidFill>
                  <a:srgbClr val="535353"/>
                </a:solidFill>
                <a:latin typeface="Open Sans SemiBold"/>
                <a:ea typeface="Open Sans SemiBold"/>
                <a:cs typeface="Open Sans SemiBold"/>
                <a:sym typeface="Open Sans SemiBold"/>
              </a:rPr>
              <a:t>PEER | CSSR | INDIA</a:t>
            </a:r>
            <a:endParaRPr/>
          </a:p>
        </p:txBody>
      </p:sp>
      <p:sp>
        <p:nvSpPr>
          <p:cNvPr id="17" name="Google Shape;17;p2"/>
          <p:cNvSpPr/>
          <p:nvPr/>
        </p:nvSpPr>
        <p:spPr>
          <a:xfrm>
            <a:off x="508000" y="6756400"/>
            <a:ext cx="1907669" cy="101600"/>
          </a:xfrm>
          <a:prstGeom prst="rect">
            <a:avLst/>
          </a:prstGeom>
          <a:solidFill>
            <a:srgbClr val="C00000"/>
          </a:solidFill>
          <a:ln>
            <a:noFill/>
          </a:ln>
        </p:spPr>
        <p:txBody>
          <a:bodyPr spcFirstLastPara="1" wrap="square" lIns="39125" tIns="39125" rIns="39125" bIns="39125"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8" name="Google Shape;18;p2"/>
          <p:cNvSpPr txBox="1"/>
          <p:nvPr/>
        </p:nvSpPr>
        <p:spPr>
          <a:xfrm>
            <a:off x="10757568" y="6406669"/>
            <a:ext cx="697166" cy="309881"/>
          </a:xfrm>
          <a:prstGeom prst="rect">
            <a:avLst/>
          </a:prstGeom>
          <a:noFill/>
          <a:ln>
            <a:noFill/>
          </a:ln>
        </p:spPr>
        <p:txBody>
          <a:bodyPr spcFirstLastPara="1" wrap="square" lIns="39125" tIns="39125" rIns="39125" bIns="39125" anchor="t" anchorCtr="0">
            <a:spAutoFit/>
          </a:bodyPr>
          <a:lstStyle/>
          <a:p>
            <a:pPr marL="0" marR="0" lvl="0" indent="0" algn="ctr" rtl="0">
              <a:spcBef>
                <a:spcPts val="0"/>
              </a:spcBef>
              <a:spcAft>
                <a:spcPts val="0"/>
              </a:spcAft>
              <a:buNone/>
            </a:pPr>
            <a:r>
              <a:rPr lang="en-US" sz="1500" b="1">
                <a:solidFill>
                  <a:srgbClr val="535353"/>
                </a:solidFill>
                <a:latin typeface="Open Sans"/>
                <a:ea typeface="Open Sans"/>
                <a:cs typeface="Open Sans"/>
                <a:sym typeface="Open Sans"/>
              </a:rPr>
              <a:t>PPT 2 -</a:t>
            </a:r>
            <a:endParaRPr/>
          </a:p>
        </p:txBody>
      </p:sp>
      <p:sp>
        <p:nvSpPr>
          <p:cNvPr id="19" name="Google Shape;19;p2"/>
          <p:cNvSpPr/>
          <p:nvPr/>
        </p:nvSpPr>
        <p:spPr>
          <a:xfrm>
            <a:off x="10769600" y="6756400"/>
            <a:ext cx="939800" cy="101600"/>
          </a:xfrm>
          <a:prstGeom prst="rect">
            <a:avLst/>
          </a:prstGeom>
          <a:solidFill>
            <a:srgbClr val="C00000"/>
          </a:solidFill>
          <a:ln>
            <a:noFill/>
          </a:ln>
        </p:spPr>
        <p:txBody>
          <a:bodyPr spcFirstLastPara="1" wrap="square" lIns="39125" tIns="39125" rIns="39125" bIns="39125"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0" name="Google Shape;20;p2"/>
          <p:cNvSpPr txBox="1">
            <a:spLocks noGrp="1"/>
          </p:cNvSpPr>
          <p:nvPr>
            <p:ph type="sldNum" idx="12"/>
          </p:nvPr>
        </p:nvSpPr>
        <p:spPr>
          <a:xfrm>
            <a:off x="11384562" y="6406669"/>
            <a:ext cx="302110" cy="338635"/>
          </a:xfrm>
          <a:prstGeom prst="rect">
            <a:avLst/>
          </a:prstGeom>
          <a:noFill/>
          <a:ln>
            <a:noFill/>
          </a:ln>
        </p:spPr>
        <p:txBody>
          <a:bodyPr spcFirstLastPara="1" wrap="square" lIns="78275" tIns="78275" rIns="78275" bIns="78275" anchor="t" anchorCtr="0">
            <a:noAutofit/>
          </a:bodyPr>
          <a:lstStyle>
            <a:lvl1pPr marL="0" lvl="0" indent="0" algn="ctr">
              <a:spcBef>
                <a:spcPts val="0"/>
              </a:spcBef>
              <a:buNone/>
              <a:defRPr sz="1500" b="1">
                <a:solidFill>
                  <a:srgbClr val="535353"/>
                </a:solidFill>
                <a:latin typeface="Open Sans"/>
                <a:ea typeface="Open Sans"/>
                <a:cs typeface="Open Sans"/>
                <a:sym typeface="Open Sans"/>
              </a:defRPr>
            </a:lvl1pPr>
            <a:lvl2pPr marL="0" lvl="1" indent="0" algn="ctr">
              <a:spcBef>
                <a:spcPts val="0"/>
              </a:spcBef>
              <a:buNone/>
              <a:defRPr sz="1500" b="1">
                <a:solidFill>
                  <a:srgbClr val="535353"/>
                </a:solidFill>
                <a:latin typeface="Open Sans"/>
                <a:ea typeface="Open Sans"/>
                <a:cs typeface="Open Sans"/>
                <a:sym typeface="Open Sans"/>
              </a:defRPr>
            </a:lvl2pPr>
            <a:lvl3pPr marL="0" lvl="2" indent="0" algn="ctr">
              <a:spcBef>
                <a:spcPts val="0"/>
              </a:spcBef>
              <a:buNone/>
              <a:defRPr sz="1500" b="1">
                <a:solidFill>
                  <a:srgbClr val="535353"/>
                </a:solidFill>
                <a:latin typeface="Open Sans"/>
                <a:ea typeface="Open Sans"/>
                <a:cs typeface="Open Sans"/>
                <a:sym typeface="Open Sans"/>
              </a:defRPr>
            </a:lvl3pPr>
            <a:lvl4pPr marL="0" lvl="3" indent="0" algn="ctr">
              <a:spcBef>
                <a:spcPts val="0"/>
              </a:spcBef>
              <a:buNone/>
              <a:defRPr sz="1500" b="1">
                <a:solidFill>
                  <a:srgbClr val="535353"/>
                </a:solidFill>
                <a:latin typeface="Open Sans"/>
                <a:ea typeface="Open Sans"/>
                <a:cs typeface="Open Sans"/>
                <a:sym typeface="Open Sans"/>
              </a:defRPr>
            </a:lvl4pPr>
            <a:lvl5pPr marL="0" lvl="4" indent="0" algn="ctr">
              <a:spcBef>
                <a:spcPts val="0"/>
              </a:spcBef>
              <a:buNone/>
              <a:defRPr sz="1500" b="1">
                <a:solidFill>
                  <a:srgbClr val="535353"/>
                </a:solidFill>
                <a:latin typeface="Open Sans"/>
                <a:ea typeface="Open Sans"/>
                <a:cs typeface="Open Sans"/>
                <a:sym typeface="Open Sans"/>
              </a:defRPr>
            </a:lvl5pPr>
            <a:lvl6pPr marL="0" lvl="5" indent="0" algn="ctr">
              <a:spcBef>
                <a:spcPts val="0"/>
              </a:spcBef>
              <a:buNone/>
              <a:defRPr sz="1500" b="1">
                <a:solidFill>
                  <a:srgbClr val="535353"/>
                </a:solidFill>
                <a:latin typeface="Open Sans"/>
                <a:ea typeface="Open Sans"/>
                <a:cs typeface="Open Sans"/>
                <a:sym typeface="Open Sans"/>
              </a:defRPr>
            </a:lvl6pPr>
            <a:lvl7pPr marL="0" lvl="6" indent="0" algn="ctr">
              <a:spcBef>
                <a:spcPts val="0"/>
              </a:spcBef>
              <a:buNone/>
              <a:defRPr sz="1500" b="1">
                <a:solidFill>
                  <a:srgbClr val="535353"/>
                </a:solidFill>
                <a:latin typeface="Open Sans"/>
                <a:ea typeface="Open Sans"/>
                <a:cs typeface="Open Sans"/>
                <a:sym typeface="Open Sans"/>
              </a:defRPr>
            </a:lvl7pPr>
            <a:lvl8pPr marL="0" lvl="7" indent="0" algn="ctr">
              <a:spcBef>
                <a:spcPts val="0"/>
              </a:spcBef>
              <a:buNone/>
              <a:defRPr sz="1500" b="1">
                <a:solidFill>
                  <a:srgbClr val="535353"/>
                </a:solidFill>
                <a:latin typeface="Open Sans"/>
                <a:ea typeface="Open Sans"/>
                <a:cs typeface="Open Sans"/>
                <a:sym typeface="Open Sans"/>
              </a:defRPr>
            </a:lvl8pPr>
            <a:lvl9pPr marL="0" lvl="8" indent="0" algn="ctr">
              <a:spcBef>
                <a:spcPts val="0"/>
              </a:spcBef>
              <a:buNone/>
              <a:defRPr sz="1500" b="1">
                <a:solidFill>
                  <a:srgbClr val="535353"/>
                </a:solidFill>
                <a:latin typeface="Open Sans"/>
                <a:ea typeface="Open Sans"/>
                <a:cs typeface="Open Sans"/>
                <a:sym typeface="Open Sans"/>
              </a:defRPr>
            </a:lvl9pPr>
          </a:lstStyle>
          <a:p>
            <a:pPr marL="0" lvl="0" indent="0" algn="ctr" rtl="0">
              <a:spcBef>
                <a:spcPts val="0"/>
              </a:spcBef>
              <a:spcAft>
                <a:spcPts val="0"/>
              </a:spcAft>
              <a:buNone/>
            </a:pPr>
            <a:fld id="{00000000-1234-1234-1234-123412341234}" type="slidenum">
              <a:rPr lang="en-US"/>
              <a:t>‹#›</a:t>
            </a:fld>
            <a:endParaRPr i="0" u="none" strike="noStrike" cap="none"/>
          </a:p>
        </p:txBody>
      </p:sp>
    </p:spTree>
    <p:extLst>
      <p:ext uri="{BB962C8B-B14F-4D97-AF65-F5344CB8AC3E}">
        <p14:creationId xmlns:p14="http://schemas.microsoft.com/office/powerpoint/2010/main" val="34055122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01AD0-EEA1-E18F-6195-2AEBE3ACF4BD}"/>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D43CE246-3364-4C75-0423-CF71175749F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C12367CB-A15D-8A3C-4E34-96F685FF28FD}"/>
              </a:ext>
            </a:extLst>
          </p:cNvPr>
          <p:cNvSpPr>
            <a:spLocks noGrp="1"/>
          </p:cNvSpPr>
          <p:nvPr>
            <p:ph type="dt" sz="half" idx="10"/>
          </p:nvPr>
        </p:nvSpPr>
        <p:spPr>
          <a:xfrm>
            <a:off x="838200" y="6356350"/>
            <a:ext cx="2743200" cy="365125"/>
          </a:xfrm>
          <a:prstGeom prst="rect">
            <a:avLst/>
          </a:prstGeom>
        </p:spPr>
        <p:txBody>
          <a:bodyPr/>
          <a:lstStyle/>
          <a:p>
            <a:fld id="{AB3E2C8E-642C-4C3C-A7FE-532D921C0751}" type="datetime1">
              <a:rPr lang="en-IN" smtClean="0"/>
              <a:t>20-12-2025</a:t>
            </a:fld>
            <a:endParaRPr lang="en-IN"/>
          </a:p>
        </p:txBody>
      </p:sp>
      <p:sp>
        <p:nvSpPr>
          <p:cNvPr id="5" name="Footer Placeholder 4">
            <a:extLst>
              <a:ext uri="{FF2B5EF4-FFF2-40B4-BE49-F238E27FC236}">
                <a16:creationId xmlns:a16="http://schemas.microsoft.com/office/drawing/2014/main" id="{F0CB928D-7A73-441E-1BEA-A252D0A8A0F7}"/>
              </a:ext>
            </a:extLst>
          </p:cNvPr>
          <p:cNvSpPr>
            <a:spLocks noGrp="1"/>
          </p:cNvSpPr>
          <p:nvPr>
            <p:ph type="ftr" sz="quarter" idx="11"/>
          </p:nvPr>
        </p:nvSpPr>
        <p:spPr>
          <a:xfrm>
            <a:off x="4038600" y="6356350"/>
            <a:ext cx="4114800" cy="365125"/>
          </a:xfrm>
          <a:prstGeom prst="rect">
            <a:avLst/>
          </a:prstGeom>
        </p:spPr>
        <p:txBody>
          <a:bodyPr/>
          <a:lstStyle/>
          <a:p>
            <a:endParaRPr lang="en-IN"/>
          </a:p>
        </p:txBody>
      </p:sp>
      <p:sp>
        <p:nvSpPr>
          <p:cNvPr id="6" name="Slide Number Placeholder 5">
            <a:extLst>
              <a:ext uri="{FF2B5EF4-FFF2-40B4-BE49-F238E27FC236}">
                <a16:creationId xmlns:a16="http://schemas.microsoft.com/office/drawing/2014/main" id="{55C51DE8-8A8C-6416-B3FB-372AFFF3F819}"/>
              </a:ext>
            </a:extLst>
          </p:cNvPr>
          <p:cNvSpPr>
            <a:spLocks noGrp="1"/>
          </p:cNvSpPr>
          <p:nvPr>
            <p:ph type="sldNum" sz="quarter" idx="12"/>
          </p:nvPr>
        </p:nvSpPr>
        <p:spPr/>
        <p:txBody>
          <a:bodyPr/>
          <a:lstStyle/>
          <a:p>
            <a:fld id="{0E7766EF-B01C-4F0E-9EA0-126EA2E098BB}" type="slidenum">
              <a:rPr lang="en-IN" smtClean="0"/>
              <a:t>‹#›</a:t>
            </a:fld>
            <a:endParaRPr lang="en-IN"/>
          </a:p>
        </p:txBody>
      </p:sp>
    </p:spTree>
    <p:extLst>
      <p:ext uri="{BB962C8B-B14F-4D97-AF65-F5344CB8AC3E}">
        <p14:creationId xmlns:p14="http://schemas.microsoft.com/office/powerpoint/2010/main" val="38843767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B6985-B231-EE7C-4F74-A35D395C7D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D9524E41-778D-8D81-1F7D-D3E731C9737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EAA5453-D57A-E991-CBC2-C0AA7E413AFD}"/>
              </a:ext>
            </a:extLst>
          </p:cNvPr>
          <p:cNvSpPr>
            <a:spLocks noGrp="1"/>
          </p:cNvSpPr>
          <p:nvPr>
            <p:ph type="dt" sz="half" idx="10"/>
          </p:nvPr>
        </p:nvSpPr>
        <p:spPr>
          <a:xfrm>
            <a:off x="838200" y="6356350"/>
            <a:ext cx="2743200" cy="365125"/>
          </a:xfrm>
          <a:prstGeom prst="rect">
            <a:avLst/>
          </a:prstGeom>
        </p:spPr>
        <p:txBody>
          <a:bodyPr/>
          <a:lstStyle/>
          <a:p>
            <a:fld id="{E46A5A92-21C4-4C57-8A34-5002905BD31B}" type="datetime1">
              <a:rPr lang="en-IN" smtClean="0"/>
              <a:t>20-12-2025</a:t>
            </a:fld>
            <a:endParaRPr lang="en-IN"/>
          </a:p>
        </p:txBody>
      </p:sp>
      <p:sp>
        <p:nvSpPr>
          <p:cNvPr id="5" name="Footer Placeholder 4">
            <a:extLst>
              <a:ext uri="{FF2B5EF4-FFF2-40B4-BE49-F238E27FC236}">
                <a16:creationId xmlns:a16="http://schemas.microsoft.com/office/drawing/2014/main" id="{EE2469A3-8903-911C-1441-182B6EFA5367}"/>
              </a:ext>
            </a:extLst>
          </p:cNvPr>
          <p:cNvSpPr>
            <a:spLocks noGrp="1"/>
          </p:cNvSpPr>
          <p:nvPr>
            <p:ph type="ftr" sz="quarter" idx="11"/>
          </p:nvPr>
        </p:nvSpPr>
        <p:spPr>
          <a:xfrm>
            <a:off x="4038600" y="6356350"/>
            <a:ext cx="4114800" cy="365125"/>
          </a:xfrm>
          <a:prstGeom prst="rect">
            <a:avLst/>
          </a:prstGeom>
        </p:spPr>
        <p:txBody>
          <a:bodyPr/>
          <a:lstStyle/>
          <a:p>
            <a:endParaRPr lang="en-IN"/>
          </a:p>
        </p:txBody>
      </p:sp>
      <p:sp>
        <p:nvSpPr>
          <p:cNvPr id="6" name="Slide Number Placeholder 5">
            <a:extLst>
              <a:ext uri="{FF2B5EF4-FFF2-40B4-BE49-F238E27FC236}">
                <a16:creationId xmlns:a16="http://schemas.microsoft.com/office/drawing/2014/main" id="{3647EA3B-C03C-C08C-ED84-07A324EAD841}"/>
              </a:ext>
            </a:extLst>
          </p:cNvPr>
          <p:cNvSpPr>
            <a:spLocks noGrp="1"/>
          </p:cNvSpPr>
          <p:nvPr>
            <p:ph type="sldNum" sz="quarter" idx="12"/>
          </p:nvPr>
        </p:nvSpPr>
        <p:spPr/>
        <p:txBody>
          <a:bodyPr/>
          <a:lstStyle/>
          <a:p>
            <a:fld id="{0E7766EF-B01C-4F0E-9EA0-126EA2E098BB}" type="slidenum">
              <a:rPr lang="en-IN" smtClean="0"/>
              <a:t>‹#›</a:t>
            </a:fld>
            <a:endParaRPr lang="en-IN"/>
          </a:p>
        </p:txBody>
      </p:sp>
    </p:spTree>
    <p:extLst>
      <p:ext uri="{BB962C8B-B14F-4D97-AF65-F5344CB8AC3E}">
        <p14:creationId xmlns:p14="http://schemas.microsoft.com/office/powerpoint/2010/main" val="23775405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598C2-A8F5-A475-8A4A-8296B1FC39A3}"/>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31F269F-ACAE-88BE-05C9-6AFF38B613A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D59420D2-C6C3-AD29-2E6A-26628AEAD8E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28111E5F-3ECE-14FB-E29B-67710276CBAC}"/>
              </a:ext>
            </a:extLst>
          </p:cNvPr>
          <p:cNvSpPr>
            <a:spLocks noGrp="1"/>
          </p:cNvSpPr>
          <p:nvPr>
            <p:ph type="dt" sz="half" idx="10"/>
          </p:nvPr>
        </p:nvSpPr>
        <p:spPr>
          <a:xfrm>
            <a:off x="838200" y="6356350"/>
            <a:ext cx="2743200" cy="365125"/>
          </a:xfrm>
          <a:prstGeom prst="rect">
            <a:avLst/>
          </a:prstGeom>
        </p:spPr>
        <p:txBody>
          <a:bodyPr/>
          <a:lstStyle/>
          <a:p>
            <a:fld id="{86ECBBA0-F36E-434E-9F6B-D1ED2CF35690}" type="datetime1">
              <a:rPr lang="en-IN" smtClean="0"/>
              <a:t>20-12-2025</a:t>
            </a:fld>
            <a:endParaRPr lang="en-IN"/>
          </a:p>
        </p:txBody>
      </p:sp>
      <p:sp>
        <p:nvSpPr>
          <p:cNvPr id="6" name="Footer Placeholder 5">
            <a:extLst>
              <a:ext uri="{FF2B5EF4-FFF2-40B4-BE49-F238E27FC236}">
                <a16:creationId xmlns:a16="http://schemas.microsoft.com/office/drawing/2014/main" id="{A13CB912-C4DE-67EA-DB83-0A9B1C7DF018}"/>
              </a:ext>
            </a:extLst>
          </p:cNvPr>
          <p:cNvSpPr>
            <a:spLocks noGrp="1"/>
          </p:cNvSpPr>
          <p:nvPr>
            <p:ph type="ftr" sz="quarter" idx="11"/>
          </p:nvPr>
        </p:nvSpPr>
        <p:spPr>
          <a:xfrm>
            <a:off x="4038600" y="6356350"/>
            <a:ext cx="4114800" cy="365125"/>
          </a:xfrm>
          <a:prstGeom prst="rect">
            <a:avLst/>
          </a:prstGeom>
        </p:spPr>
        <p:txBody>
          <a:bodyPr/>
          <a:lstStyle/>
          <a:p>
            <a:endParaRPr lang="en-IN"/>
          </a:p>
        </p:txBody>
      </p:sp>
      <p:sp>
        <p:nvSpPr>
          <p:cNvPr id="7" name="Slide Number Placeholder 6">
            <a:extLst>
              <a:ext uri="{FF2B5EF4-FFF2-40B4-BE49-F238E27FC236}">
                <a16:creationId xmlns:a16="http://schemas.microsoft.com/office/drawing/2014/main" id="{5196B802-33FE-3045-B409-7AE297FADA13}"/>
              </a:ext>
            </a:extLst>
          </p:cNvPr>
          <p:cNvSpPr>
            <a:spLocks noGrp="1"/>
          </p:cNvSpPr>
          <p:nvPr>
            <p:ph type="sldNum" sz="quarter" idx="12"/>
          </p:nvPr>
        </p:nvSpPr>
        <p:spPr/>
        <p:txBody>
          <a:bodyPr/>
          <a:lstStyle/>
          <a:p>
            <a:fld id="{0E7766EF-B01C-4F0E-9EA0-126EA2E098BB}" type="slidenum">
              <a:rPr lang="en-IN" smtClean="0"/>
              <a:t>‹#›</a:t>
            </a:fld>
            <a:endParaRPr lang="en-IN"/>
          </a:p>
        </p:txBody>
      </p:sp>
    </p:spTree>
    <p:extLst>
      <p:ext uri="{BB962C8B-B14F-4D97-AF65-F5344CB8AC3E}">
        <p14:creationId xmlns:p14="http://schemas.microsoft.com/office/powerpoint/2010/main" val="8979967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D3DE9-ED9D-0BDC-12D5-07F7700C3C99}"/>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E814928E-525A-0709-0224-290116644B3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0C0B3BA-8403-35C0-F43D-DE1FEB7FD16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A0A2BF16-8E20-9CE7-1441-10548044739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989F2A6-A53B-7C8A-7D5A-323CDF64C5A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C555E393-7D3E-F954-17EE-636C142BABE6}"/>
              </a:ext>
            </a:extLst>
          </p:cNvPr>
          <p:cNvSpPr>
            <a:spLocks noGrp="1"/>
          </p:cNvSpPr>
          <p:nvPr>
            <p:ph type="dt" sz="half" idx="10"/>
          </p:nvPr>
        </p:nvSpPr>
        <p:spPr>
          <a:xfrm>
            <a:off x="838200" y="6356350"/>
            <a:ext cx="2743200" cy="365125"/>
          </a:xfrm>
          <a:prstGeom prst="rect">
            <a:avLst/>
          </a:prstGeom>
        </p:spPr>
        <p:txBody>
          <a:bodyPr/>
          <a:lstStyle/>
          <a:p>
            <a:fld id="{268D6DFE-9B85-4BA7-93AB-976C1BDDC712}" type="datetime1">
              <a:rPr lang="en-IN" smtClean="0"/>
              <a:t>20-12-2025</a:t>
            </a:fld>
            <a:endParaRPr lang="en-IN"/>
          </a:p>
        </p:txBody>
      </p:sp>
      <p:sp>
        <p:nvSpPr>
          <p:cNvPr id="8" name="Footer Placeholder 7">
            <a:extLst>
              <a:ext uri="{FF2B5EF4-FFF2-40B4-BE49-F238E27FC236}">
                <a16:creationId xmlns:a16="http://schemas.microsoft.com/office/drawing/2014/main" id="{D644746A-7127-1BF7-B999-86244EC9162A}"/>
              </a:ext>
            </a:extLst>
          </p:cNvPr>
          <p:cNvSpPr>
            <a:spLocks noGrp="1"/>
          </p:cNvSpPr>
          <p:nvPr>
            <p:ph type="ftr" sz="quarter" idx="11"/>
          </p:nvPr>
        </p:nvSpPr>
        <p:spPr>
          <a:xfrm>
            <a:off x="4038600" y="6356350"/>
            <a:ext cx="4114800" cy="365125"/>
          </a:xfrm>
          <a:prstGeom prst="rect">
            <a:avLst/>
          </a:prstGeom>
        </p:spPr>
        <p:txBody>
          <a:bodyPr/>
          <a:lstStyle/>
          <a:p>
            <a:endParaRPr lang="en-IN"/>
          </a:p>
        </p:txBody>
      </p:sp>
      <p:sp>
        <p:nvSpPr>
          <p:cNvPr id="9" name="Slide Number Placeholder 8">
            <a:extLst>
              <a:ext uri="{FF2B5EF4-FFF2-40B4-BE49-F238E27FC236}">
                <a16:creationId xmlns:a16="http://schemas.microsoft.com/office/drawing/2014/main" id="{6F6C4E0C-C18E-D2E1-46B5-FBB2EE9318FE}"/>
              </a:ext>
            </a:extLst>
          </p:cNvPr>
          <p:cNvSpPr>
            <a:spLocks noGrp="1"/>
          </p:cNvSpPr>
          <p:nvPr>
            <p:ph type="sldNum" sz="quarter" idx="12"/>
          </p:nvPr>
        </p:nvSpPr>
        <p:spPr/>
        <p:txBody>
          <a:bodyPr/>
          <a:lstStyle/>
          <a:p>
            <a:fld id="{0E7766EF-B01C-4F0E-9EA0-126EA2E098BB}" type="slidenum">
              <a:rPr lang="en-IN" smtClean="0"/>
              <a:t>‹#›</a:t>
            </a:fld>
            <a:endParaRPr lang="en-IN"/>
          </a:p>
        </p:txBody>
      </p:sp>
    </p:spTree>
    <p:extLst>
      <p:ext uri="{BB962C8B-B14F-4D97-AF65-F5344CB8AC3E}">
        <p14:creationId xmlns:p14="http://schemas.microsoft.com/office/powerpoint/2010/main" val="14827512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5BB84-4921-558C-70AD-324B9EE5F1EA}"/>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FCFCC47F-9232-E7D1-25B9-1260B8E16B8D}"/>
              </a:ext>
            </a:extLst>
          </p:cNvPr>
          <p:cNvSpPr>
            <a:spLocks noGrp="1"/>
          </p:cNvSpPr>
          <p:nvPr>
            <p:ph type="dt" sz="half" idx="10"/>
          </p:nvPr>
        </p:nvSpPr>
        <p:spPr>
          <a:xfrm>
            <a:off x="838200" y="6356350"/>
            <a:ext cx="2743200" cy="365125"/>
          </a:xfrm>
          <a:prstGeom prst="rect">
            <a:avLst/>
          </a:prstGeom>
        </p:spPr>
        <p:txBody>
          <a:bodyPr/>
          <a:lstStyle/>
          <a:p>
            <a:fld id="{9B90665E-F712-4DA9-B1C1-5ECBD80DDA4C}" type="datetime1">
              <a:rPr lang="en-IN" smtClean="0"/>
              <a:t>20-12-2025</a:t>
            </a:fld>
            <a:endParaRPr lang="en-IN"/>
          </a:p>
        </p:txBody>
      </p:sp>
      <p:sp>
        <p:nvSpPr>
          <p:cNvPr id="4" name="Footer Placeholder 3">
            <a:extLst>
              <a:ext uri="{FF2B5EF4-FFF2-40B4-BE49-F238E27FC236}">
                <a16:creationId xmlns:a16="http://schemas.microsoft.com/office/drawing/2014/main" id="{61497C72-AE27-B1A9-918F-52CD605E1E1B}"/>
              </a:ext>
            </a:extLst>
          </p:cNvPr>
          <p:cNvSpPr>
            <a:spLocks noGrp="1"/>
          </p:cNvSpPr>
          <p:nvPr>
            <p:ph type="ftr" sz="quarter" idx="11"/>
          </p:nvPr>
        </p:nvSpPr>
        <p:spPr>
          <a:xfrm>
            <a:off x="4038600" y="6356350"/>
            <a:ext cx="4114800" cy="365125"/>
          </a:xfrm>
          <a:prstGeom prst="rect">
            <a:avLst/>
          </a:prstGeom>
        </p:spPr>
        <p:txBody>
          <a:bodyPr/>
          <a:lstStyle/>
          <a:p>
            <a:endParaRPr lang="en-IN"/>
          </a:p>
        </p:txBody>
      </p:sp>
      <p:sp>
        <p:nvSpPr>
          <p:cNvPr id="5" name="Slide Number Placeholder 4">
            <a:extLst>
              <a:ext uri="{FF2B5EF4-FFF2-40B4-BE49-F238E27FC236}">
                <a16:creationId xmlns:a16="http://schemas.microsoft.com/office/drawing/2014/main" id="{5301A02A-7295-454C-4ECB-21B572F05B37}"/>
              </a:ext>
            </a:extLst>
          </p:cNvPr>
          <p:cNvSpPr>
            <a:spLocks noGrp="1"/>
          </p:cNvSpPr>
          <p:nvPr>
            <p:ph type="sldNum" sz="quarter" idx="12"/>
          </p:nvPr>
        </p:nvSpPr>
        <p:spPr/>
        <p:txBody>
          <a:bodyPr/>
          <a:lstStyle/>
          <a:p>
            <a:fld id="{0E7766EF-B01C-4F0E-9EA0-126EA2E098BB}" type="slidenum">
              <a:rPr lang="en-IN" smtClean="0"/>
              <a:t>‹#›</a:t>
            </a:fld>
            <a:endParaRPr lang="en-IN"/>
          </a:p>
        </p:txBody>
      </p:sp>
    </p:spTree>
    <p:extLst>
      <p:ext uri="{BB962C8B-B14F-4D97-AF65-F5344CB8AC3E}">
        <p14:creationId xmlns:p14="http://schemas.microsoft.com/office/powerpoint/2010/main" val="41981930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5186633-70EF-E2CE-19D1-9B5400A85E21}"/>
              </a:ext>
            </a:extLst>
          </p:cNvPr>
          <p:cNvSpPr>
            <a:spLocks noGrp="1"/>
          </p:cNvSpPr>
          <p:nvPr>
            <p:ph type="dt" sz="half" idx="10"/>
          </p:nvPr>
        </p:nvSpPr>
        <p:spPr>
          <a:xfrm>
            <a:off x="838200" y="6356350"/>
            <a:ext cx="2743200" cy="365125"/>
          </a:xfrm>
          <a:prstGeom prst="rect">
            <a:avLst/>
          </a:prstGeom>
        </p:spPr>
        <p:txBody>
          <a:bodyPr/>
          <a:lstStyle/>
          <a:p>
            <a:fld id="{942CBB7A-41E6-44BA-9872-86852B82B304}" type="datetime1">
              <a:rPr lang="en-IN" smtClean="0"/>
              <a:t>20-12-2025</a:t>
            </a:fld>
            <a:endParaRPr lang="en-IN"/>
          </a:p>
        </p:txBody>
      </p:sp>
      <p:sp>
        <p:nvSpPr>
          <p:cNvPr id="3" name="Footer Placeholder 2">
            <a:extLst>
              <a:ext uri="{FF2B5EF4-FFF2-40B4-BE49-F238E27FC236}">
                <a16:creationId xmlns:a16="http://schemas.microsoft.com/office/drawing/2014/main" id="{0BEF2186-D6B1-235D-34E6-74791A2CDFE2}"/>
              </a:ext>
            </a:extLst>
          </p:cNvPr>
          <p:cNvSpPr>
            <a:spLocks noGrp="1"/>
          </p:cNvSpPr>
          <p:nvPr>
            <p:ph type="ftr" sz="quarter" idx="11"/>
          </p:nvPr>
        </p:nvSpPr>
        <p:spPr>
          <a:xfrm>
            <a:off x="4038600" y="6356350"/>
            <a:ext cx="4114800" cy="365125"/>
          </a:xfrm>
          <a:prstGeom prst="rect">
            <a:avLst/>
          </a:prstGeom>
        </p:spPr>
        <p:txBody>
          <a:bodyPr/>
          <a:lstStyle/>
          <a:p>
            <a:endParaRPr lang="en-IN"/>
          </a:p>
        </p:txBody>
      </p:sp>
      <p:sp>
        <p:nvSpPr>
          <p:cNvPr id="4" name="Slide Number Placeholder 3">
            <a:extLst>
              <a:ext uri="{FF2B5EF4-FFF2-40B4-BE49-F238E27FC236}">
                <a16:creationId xmlns:a16="http://schemas.microsoft.com/office/drawing/2014/main" id="{DC5D9EFA-73FF-D525-AB16-30BD5D4B7D1A}"/>
              </a:ext>
            </a:extLst>
          </p:cNvPr>
          <p:cNvSpPr>
            <a:spLocks noGrp="1"/>
          </p:cNvSpPr>
          <p:nvPr>
            <p:ph type="sldNum" sz="quarter" idx="12"/>
          </p:nvPr>
        </p:nvSpPr>
        <p:spPr/>
        <p:txBody>
          <a:bodyPr/>
          <a:lstStyle/>
          <a:p>
            <a:fld id="{0E7766EF-B01C-4F0E-9EA0-126EA2E098BB}" type="slidenum">
              <a:rPr lang="en-IN" smtClean="0"/>
              <a:t>‹#›</a:t>
            </a:fld>
            <a:endParaRPr lang="en-IN"/>
          </a:p>
        </p:txBody>
      </p:sp>
    </p:spTree>
    <p:extLst>
      <p:ext uri="{BB962C8B-B14F-4D97-AF65-F5344CB8AC3E}">
        <p14:creationId xmlns:p14="http://schemas.microsoft.com/office/powerpoint/2010/main" val="4475027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1BCC7-EF1D-E5CD-AD9F-401339C9B6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609763C7-A9C1-AFC3-E208-B0E4480F754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A3E53139-5FA2-1293-0403-9973E8AD7F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28EC5EB-2D66-AB17-D1DE-6208665C72E3}"/>
              </a:ext>
            </a:extLst>
          </p:cNvPr>
          <p:cNvSpPr>
            <a:spLocks noGrp="1"/>
          </p:cNvSpPr>
          <p:nvPr>
            <p:ph type="dt" sz="half" idx="10"/>
          </p:nvPr>
        </p:nvSpPr>
        <p:spPr>
          <a:xfrm>
            <a:off x="838200" y="6356350"/>
            <a:ext cx="2743200" cy="365125"/>
          </a:xfrm>
          <a:prstGeom prst="rect">
            <a:avLst/>
          </a:prstGeom>
        </p:spPr>
        <p:txBody>
          <a:bodyPr/>
          <a:lstStyle/>
          <a:p>
            <a:fld id="{F98C9E6E-7153-48EB-926F-03D86C843FEF}" type="datetime1">
              <a:rPr lang="en-IN" smtClean="0"/>
              <a:t>20-12-2025</a:t>
            </a:fld>
            <a:endParaRPr lang="en-IN"/>
          </a:p>
        </p:txBody>
      </p:sp>
      <p:sp>
        <p:nvSpPr>
          <p:cNvPr id="6" name="Footer Placeholder 5">
            <a:extLst>
              <a:ext uri="{FF2B5EF4-FFF2-40B4-BE49-F238E27FC236}">
                <a16:creationId xmlns:a16="http://schemas.microsoft.com/office/drawing/2014/main" id="{FAB2EC33-08B5-4D1A-B9BB-34E9640E5817}"/>
              </a:ext>
            </a:extLst>
          </p:cNvPr>
          <p:cNvSpPr>
            <a:spLocks noGrp="1"/>
          </p:cNvSpPr>
          <p:nvPr>
            <p:ph type="ftr" sz="quarter" idx="11"/>
          </p:nvPr>
        </p:nvSpPr>
        <p:spPr>
          <a:xfrm>
            <a:off x="4038600" y="6356350"/>
            <a:ext cx="4114800" cy="365125"/>
          </a:xfrm>
          <a:prstGeom prst="rect">
            <a:avLst/>
          </a:prstGeom>
        </p:spPr>
        <p:txBody>
          <a:bodyPr/>
          <a:lstStyle/>
          <a:p>
            <a:endParaRPr lang="en-IN"/>
          </a:p>
        </p:txBody>
      </p:sp>
      <p:sp>
        <p:nvSpPr>
          <p:cNvPr id="7" name="Slide Number Placeholder 6">
            <a:extLst>
              <a:ext uri="{FF2B5EF4-FFF2-40B4-BE49-F238E27FC236}">
                <a16:creationId xmlns:a16="http://schemas.microsoft.com/office/drawing/2014/main" id="{FD700F71-25E0-ADBC-B08B-C9F2AA9D64BF}"/>
              </a:ext>
            </a:extLst>
          </p:cNvPr>
          <p:cNvSpPr>
            <a:spLocks noGrp="1"/>
          </p:cNvSpPr>
          <p:nvPr>
            <p:ph type="sldNum" sz="quarter" idx="12"/>
          </p:nvPr>
        </p:nvSpPr>
        <p:spPr/>
        <p:txBody>
          <a:bodyPr/>
          <a:lstStyle/>
          <a:p>
            <a:fld id="{0E7766EF-B01C-4F0E-9EA0-126EA2E098BB}" type="slidenum">
              <a:rPr lang="en-IN" smtClean="0"/>
              <a:t>‹#›</a:t>
            </a:fld>
            <a:endParaRPr lang="en-IN"/>
          </a:p>
        </p:txBody>
      </p:sp>
    </p:spTree>
    <p:extLst>
      <p:ext uri="{BB962C8B-B14F-4D97-AF65-F5344CB8AC3E}">
        <p14:creationId xmlns:p14="http://schemas.microsoft.com/office/powerpoint/2010/main" val="19635591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FC2EF-3276-6FEF-017D-7B00A29652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9E16834A-A65A-1383-771A-DC6030786A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42923B43-E748-5A67-E2BB-E7BE51C5A8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5AB30A-A142-9C31-96E9-C4BCFD0625C0}"/>
              </a:ext>
            </a:extLst>
          </p:cNvPr>
          <p:cNvSpPr>
            <a:spLocks noGrp="1"/>
          </p:cNvSpPr>
          <p:nvPr>
            <p:ph type="dt" sz="half" idx="10"/>
          </p:nvPr>
        </p:nvSpPr>
        <p:spPr>
          <a:xfrm>
            <a:off x="838200" y="6356350"/>
            <a:ext cx="2743200" cy="365125"/>
          </a:xfrm>
          <a:prstGeom prst="rect">
            <a:avLst/>
          </a:prstGeom>
        </p:spPr>
        <p:txBody>
          <a:bodyPr/>
          <a:lstStyle/>
          <a:p>
            <a:fld id="{35DE3470-1AF8-4A17-98D9-921E9D6C2E57}" type="datetime1">
              <a:rPr lang="en-IN" smtClean="0"/>
              <a:t>20-12-2025</a:t>
            </a:fld>
            <a:endParaRPr lang="en-IN"/>
          </a:p>
        </p:txBody>
      </p:sp>
      <p:sp>
        <p:nvSpPr>
          <p:cNvPr id="6" name="Footer Placeholder 5">
            <a:extLst>
              <a:ext uri="{FF2B5EF4-FFF2-40B4-BE49-F238E27FC236}">
                <a16:creationId xmlns:a16="http://schemas.microsoft.com/office/drawing/2014/main" id="{71DE592A-3626-118B-D7FA-B89A61081DF1}"/>
              </a:ext>
            </a:extLst>
          </p:cNvPr>
          <p:cNvSpPr>
            <a:spLocks noGrp="1"/>
          </p:cNvSpPr>
          <p:nvPr>
            <p:ph type="ftr" sz="quarter" idx="11"/>
          </p:nvPr>
        </p:nvSpPr>
        <p:spPr>
          <a:xfrm>
            <a:off x="4038600" y="6356350"/>
            <a:ext cx="4114800" cy="365125"/>
          </a:xfrm>
          <a:prstGeom prst="rect">
            <a:avLst/>
          </a:prstGeom>
        </p:spPr>
        <p:txBody>
          <a:bodyPr/>
          <a:lstStyle/>
          <a:p>
            <a:endParaRPr lang="en-IN"/>
          </a:p>
        </p:txBody>
      </p:sp>
      <p:sp>
        <p:nvSpPr>
          <p:cNvPr id="7" name="Slide Number Placeholder 6">
            <a:extLst>
              <a:ext uri="{FF2B5EF4-FFF2-40B4-BE49-F238E27FC236}">
                <a16:creationId xmlns:a16="http://schemas.microsoft.com/office/drawing/2014/main" id="{30951702-BC1E-3BD9-894A-702DA12EAAC7}"/>
              </a:ext>
            </a:extLst>
          </p:cNvPr>
          <p:cNvSpPr>
            <a:spLocks noGrp="1"/>
          </p:cNvSpPr>
          <p:nvPr>
            <p:ph type="sldNum" sz="quarter" idx="12"/>
          </p:nvPr>
        </p:nvSpPr>
        <p:spPr/>
        <p:txBody>
          <a:bodyPr/>
          <a:lstStyle/>
          <a:p>
            <a:fld id="{0E7766EF-B01C-4F0E-9EA0-126EA2E098BB}" type="slidenum">
              <a:rPr lang="en-IN" smtClean="0"/>
              <a:t>‹#›</a:t>
            </a:fld>
            <a:endParaRPr lang="en-IN"/>
          </a:p>
        </p:txBody>
      </p:sp>
    </p:spTree>
    <p:extLst>
      <p:ext uri="{BB962C8B-B14F-4D97-AF65-F5344CB8AC3E}">
        <p14:creationId xmlns:p14="http://schemas.microsoft.com/office/powerpoint/2010/main" val="28091231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B3181A-8625-4DC7-D445-DDDF7A54AC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D79935B-4F52-130C-6439-E8AC023D70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Slide Number Placeholder 5">
            <a:extLst>
              <a:ext uri="{FF2B5EF4-FFF2-40B4-BE49-F238E27FC236}">
                <a16:creationId xmlns:a16="http://schemas.microsoft.com/office/drawing/2014/main" id="{F31C3CED-6B22-659E-C70D-2B70459875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2">
                    <a:lumMod val="75000"/>
                  </a:schemeClr>
                </a:solidFill>
              </a:defRPr>
            </a:lvl1pPr>
          </a:lstStyle>
          <a:p>
            <a:fld id="{0E7766EF-B01C-4F0E-9EA0-126EA2E098BB}" type="slidenum">
              <a:rPr lang="en-IN" smtClean="0"/>
              <a:pPr/>
              <a:t>‹#›</a:t>
            </a:fld>
            <a:endParaRPr lang="en-IN" dirty="0"/>
          </a:p>
        </p:txBody>
      </p:sp>
      <p:sp>
        <p:nvSpPr>
          <p:cNvPr id="7" name="PEER | MFR | INDIA">
            <a:extLst>
              <a:ext uri="{FF2B5EF4-FFF2-40B4-BE49-F238E27FC236}">
                <a16:creationId xmlns:a16="http://schemas.microsoft.com/office/drawing/2014/main" id="{1CC612F8-379D-89B9-7908-77EDE135AE97}"/>
              </a:ext>
            </a:extLst>
          </p:cNvPr>
          <p:cNvSpPr txBox="1"/>
          <p:nvPr userDrawn="1"/>
        </p:nvSpPr>
        <p:spPr>
          <a:xfrm>
            <a:off x="152400" y="6308725"/>
            <a:ext cx="2514600" cy="3427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8283" tIns="78283" rIns="78283" bIns="78283">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r>
              <a:rPr lang="en-US" sz="1200" b="1" dirty="0">
                <a:solidFill>
                  <a:schemeClr val="accent2">
                    <a:lumMod val="75000"/>
                  </a:schemeClr>
                </a:solidFill>
                <a:latin typeface="+mj-lt"/>
              </a:rPr>
              <a:t>NDRF | </a:t>
            </a:r>
            <a:r>
              <a:rPr lang="en-IN" sz="1200" b="1" dirty="0">
                <a:solidFill>
                  <a:schemeClr val="accent2">
                    <a:lumMod val="75000"/>
                  </a:schemeClr>
                </a:solidFill>
                <a:latin typeface="+mj-lt"/>
              </a:rPr>
              <a:t>CBRN</a:t>
            </a:r>
            <a:r>
              <a:rPr sz="1200" b="1" dirty="0">
                <a:solidFill>
                  <a:schemeClr val="accent2">
                    <a:lumMod val="75000"/>
                  </a:schemeClr>
                </a:solidFill>
                <a:latin typeface="+mj-lt"/>
              </a:rPr>
              <a:t> | INDIA</a:t>
            </a:r>
          </a:p>
        </p:txBody>
      </p:sp>
      <p:sp>
        <p:nvSpPr>
          <p:cNvPr id="8" name="PPT 2 -">
            <a:extLst>
              <a:ext uri="{FF2B5EF4-FFF2-40B4-BE49-F238E27FC236}">
                <a16:creationId xmlns:a16="http://schemas.microsoft.com/office/drawing/2014/main" id="{951B7B5D-88CF-1BCD-798D-91755077C7DD}"/>
              </a:ext>
            </a:extLst>
          </p:cNvPr>
          <p:cNvSpPr txBox="1"/>
          <p:nvPr userDrawn="1"/>
        </p:nvSpPr>
        <p:spPr>
          <a:xfrm>
            <a:off x="10579094" y="6378962"/>
            <a:ext cx="529992" cy="3427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200" b="1" dirty="0">
                <a:solidFill>
                  <a:schemeClr val="accent2">
                    <a:lumMod val="75000"/>
                  </a:schemeClr>
                </a:solidFill>
              </a:rPr>
              <a:t>PPT -</a:t>
            </a:r>
          </a:p>
        </p:txBody>
      </p:sp>
      <p:pic>
        <p:nvPicPr>
          <p:cNvPr id="10" name="Picture 9" descr="A logo with text on it&#10;&#10;AI-generated content may be incorrect.">
            <a:extLst>
              <a:ext uri="{FF2B5EF4-FFF2-40B4-BE49-F238E27FC236}">
                <a16:creationId xmlns:a16="http://schemas.microsoft.com/office/drawing/2014/main" id="{90B517EB-8B41-A1BF-A48E-1A87CE4ED3DC}"/>
              </a:ext>
            </a:extLst>
          </p:cNvPr>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165431" y="190454"/>
            <a:ext cx="1243239" cy="1031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logo with a symbol and text&#10;&#10;AI-generated content may be incorrect.">
            <a:extLst>
              <a:ext uri="{FF2B5EF4-FFF2-40B4-BE49-F238E27FC236}">
                <a16:creationId xmlns:a16="http://schemas.microsoft.com/office/drawing/2014/main" id="{AB8F4BAA-1E36-1EDB-6C4A-694D5FACD23B}"/>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1168037" y="107964"/>
            <a:ext cx="796138" cy="850682"/>
          </a:xfrm>
          <a:prstGeom prst="rect">
            <a:avLst/>
          </a:prstGeom>
        </p:spPr>
      </p:pic>
    </p:spTree>
    <p:extLst>
      <p:ext uri="{BB962C8B-B14F-4D97-AF65-F5344CB8AC3E}">
        <p14:creationId xmlns:p14="http://schemas.microsoft.com/office/powerpoint/2010/main" val="13589931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image" Target="../media/image2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8" name="Picture 2" descr="b030427az">
            <a:extLst>
              <a:ext uri="{FF2B5EF4-FFF2-40B4-BE49-F238E27FC236}">
                <a16:creationId xmlns:a16="http://schemas.microsoft.com/office/drawing/2014/main" id="{9CA78B7D-4D54-C394-1081-E55BC792021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996" r="27576" b="110"/>
          <a:stretch>
            <a:fillRect/>
          </a:stretch>
        </p:blipFill>
        <p:spPr bwMode="auto">
          <a:xfrm>
            <a:off x="5313363" y="10159"/>
            <a:ext cx="6878637" cy="5347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descr="SEDAB - Chemical Warfare and Multipurpose Decontamination Systems">
            <a:extLst>
              <a:ext uri="{FF2B5EF4-FFF2-40B4-BE49-F238E27FC236}">
                <a16:creationId xmlns:a16="http://schemas.microsoft.com/office/drawing/2014/main" id="{98707C52-3D92-EEFC-BF97-4F977E4BDE6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572" r="22517"/>
          <a:stretch>
            <a:fillRect/>
          </a:stretch>
        </p:blipFill>
        <p:spPr bwMode="auto">
          <a:xfrm>
            <a:off x="-1" y="10159"/>
            <a:ext cx="6605665" cy="5347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 name="Google Shape;95;p14"/>
          <p:cNvSpPr txBox="1"/>
          <p:nvPr/>
        </p:nvSpPr>
        <p:spPr>
          <a:xfrm>
            <a:off x="301195" y="6438419"/>
            <a:ext cx="2321279" cy="263714"/>
          </a:xfrm>
          <a:prstGeom prst="rect">
            <a:avLst/>
          </a:prstGeom>
          <a:noFill/>
          <a:ln>
            <a:noFill/>
          </a:ln>
        </p:spPr>
        <p:txBody>
          <a:bodyPr spcFirstLastPara="1" wrap="square" lIns="39125" tIns="39125" rIns="39125" bIns="391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535353"/>
                </a:solidFill>
                <a:effectLst/>
                <a:uLnTx/>
                <a:uFillTx/>
                <a:latin typeface="Open Sans SemiBold"/>
                <a:ea typeface="Open Sans SemiBold"/>
                <a:cs typeface="Open Sans SemiBold"/>
                <a:sym typeface="Open Sans SemiBold"/>
              </a:rPr>
              <a:t>PEER | CSSR | INDIA</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14"/>
          <p:cNvSpPr/>
          <p:nvPr/>
        </p:nvSpPr>
        <p:spPr>
          <a:xfrm>
            <a:off x="508000" y="6756400"/>
            <a:ext cx="1907669" cy="101600"/>
          </a:xfrm>
          <a:prstGeom prst="rect">
            <a:avLst/>
          </a:prstGeom>
          <a:solidFill>
            <a:srgbClr val="C00000"/>
          </a:solidFill>
          <a:ln>
            <a:noFill/>
          </a:ln>
        </p:spPr>
        <p:txBody>
          <a:bodyPr spcFirstLastPara="1" wrap="square" lIns="39125" tIns="39125" rIns="39125" bIns="391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7" name="Google Shape;97;p14"/>
          <p:cNvSpPr txBox="1"/>
          <p:nvPr/>
        </p:nvSpPr>
        <p:spPr>
          <a:xfrm>
            <a:off x="10757568" y="6406669"/>
            <a:ext cx="697166" cy="309881"/>
          </a:xfrm>
          <a:prstGeom prst="rect">
            <a:avLst/>
          </a:prstGeom>
          <a:noFill/>
          <a:ln>
            <a:noFill/>
          </a:ln>
        </p:spPr>
        <p:txBody>
          <a:bodyPr spcFirstLastPara="1" wrap="square" lIns="39125" tIns="39125" rIns="39125" bIns="391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500" b="1" i="0" u="none" strike="noStrike" kern="0" cap="none" spc="0" normalizeH="0" baseline="0" noProof="0">
                <a:ln>
                  <a:noFill/>
                </a:ln>
                <a:solidFill>
                  <a:srgbClr val="535353"/>
                </a:solidFill>
                <a:effectLst/>
                <a:uLnTx/>
                <a:uFillTx/>
                <a:latin typeface="Open Sans"/>
                <a:ea typeface="Open Sans"/>
                <a:cs typeface="Open Sans"/>
                <a:sym typeface="Open Sans"/>
              </a:rPr>
              <a:t>PPT 2 -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14"/>
          <p:cNvSpPr/>
          <p:nvPr/>
        </p:nvSpPr>
        <p:spPr>
          <a:xfrm>
            <a:off x="10769600" y="6756400"/>
            <a:ext cx="939800" cy="101600"/>
          </a:xfrm>
          <a:prstGeom prst="rect">
            <a:avLst/>
          </a:prstGeom>
          <a:solidFill>
            <a:srgbClr val="C00000"/>
          </a:solidFill>
          <a:ln>
            <a:noFill/>
          </a:ln>
        </p:spPr>
        <p:txBody>
          <a:bodyPr spcFirstLastPara="1" wrap="square" lIns="39125" tIns="39125" rIns="39125" bIns="391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9" name="Google Shape;99;p14"/>
          <p:cNvSpPr txBox="1">
            <a:spLocks noGrp="1"/>
          </p:cNvSpPr>
          <p:nvPr>
            <p:ph type="sldNum" idx="12"/>
          </p:nvPr>
        </p:nvSpPr>
        <p:spPr>
          <a:xfrm>
            <a:off x="11438930" y="6406669"/>
            <a:ext cx="193372" cy="338635"/>
          </a:xfrm>
          <a:prstGeom prst="rect">
            <a:avLst/>
          </a:prstGeom>
          <a:noFill/>
          <a:ln>
            <a:noFill/>
          </a:ln>
        </p:spPr>
        <p:txBody>
          <a:bodyPr spcFirstLastPara="1" wrap="square" lIns="78275" tIns="78275" rIns="78275" bIns="7827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500" b="1" i="0" u="none" strike="noStrike" kern="0" cap="none" spc="0" normalizeH="0" baseline="0" noProof="0">
                <a:ln>
                  <a:noFill/>
                </a:ln>
                <a:solidFill>
                  <a:srgbClr val="535353"/>
                </a:solidFill>
                <a:effectLst/>
                <a:uLnTx/>
                <a:uFillTx/>
                <a:latin typeface="Open Sans"/>
                <a:ea typeface="Open Sans"/>
                <a:cs typeface="Open Sans"/>
                <a:sym typeface="Open San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1</a:t>
            </a:fld>
            <a:endParaRPr kumimoji="0" sz="1500" b="1" i="0" u="none" strike="noStrike" kern="0" cap="none" spc="0" normalizeH="0" baseline="0" noProof="0">
              <a:ln>
                <a:noFill/>
              </a:ln>
              <a:solidFill>
                <a:srgbClr val="535353"/>
              </a:solidFill>
              <a:effectLst/>
              <a:uLnTx/>
              <a:uFillTx/>
              <a:latin typeface="Open Sans"/>
              <a:ea typeface="Open Sans"/>
              <a:cs typeface="Open Sans"/>
              <a:sym typeface="Open Sans"/>
            </a:endParaRPr>
          </a:p>
        </p:txBody>
      </p:sp>
      <p:sp>
        <p:nvSpPr>
          <p:cNvPr id="100" name="Google Shape;100;p14"/>
          <p:cNvSpPr/>
          <p:nvPr/>
        </p:nvSpPr>
        <p:spPr>
          <a:xfrm>
            <a:off x="-247651" y="-43308"/>
            <a:ext cx="12687301" cy="7868067"/>
          </a:xfrm>
          <a:prstGeom prst="rect">
            <a:avLst/>
          </a:prstGeom>
          <a:solidFill>
            <a:srgbClr val="535353">
              <a:alpha val="60000"/>
            </a:srgbClr>
          </a:solidFill>
          <a:ln>
            <a:noFill/>
          </a:ln>
        </p:spPr>
        <p:txBody>
          <a:bodyPr spcFirstLastPara="1" wrap="square" lIns="39125" tIns="39125" rIns="39125" bIns="391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101" name="Google Shape;101;p14" descr="Image"/>
          <p:cNvPicPr preferRelativeResize="0"/>
          <p:nvPr/>
        </p:nvPicPr>
        <p:blipFill rotWithShape="1">
          <a:blip r:embed="rId5">
            <a:alphaModFix amt="90000"/>
          </a:blip>
          <a:srcRect l="50481"/>
          <a:stretch/>
        </p:blipFill>
        <p:spPr>
          <a:xfrm>
            <a:off x="-24680" y="2041260"/>
            <a:ext cx="8762280" cy="1547067"/>
          </a:xfrm>
          <a:prstGeom prst="rect">
            <a:avLst/>
          </a:prstGeom>
          <a:noFill/>
          <a:ln>
            <a:noFill/>
          </a:ln>
        </p:spPr>
      </p:pic>
      <p:sp>
        <p:nvSpPr>
          <p:cNvPr id="103" name="Google Shape;103;p14"/>
          <p:cNvSpPr/>
          <p:nvPr/>
        </p:nvSpPr>
        <p:spPr>
          <a:xfrm flipH="1">
            <a:off x="0" y="5596930"/>
            <a:ext cx="12192000" cy="1261071"/>
          </a:xfrm>
          <a:custGeom>
            <a:avLst/>
            <a:gdLst/>
            <a:ahLst/>
            <a:cxnLst/>
            <a:rect l="l" t="t" r="r" b="b"/>
            <a:pathLst>
              <a:path w="21600" h="21600" extrusionOk="0">
                <a:moveTo>
                  <a:pt x="0" y="0"/>
                </a:moveTo>
                <a:lnTo>
                  <a:pt x="0" y="21600"/>
                </a:lnTo>
                <a:lnTo>
                  <a:pt x="21600" y="21600"/>
                </a:lnTo>
                <a:lnTo>
                  <a:pt x="21600" y="0"/>
                </a:lnTo>
                <a:lnTo>
                  <a:pt x="19934" y="0"/>
                </a:lnTo>
                <a:lnTo>
                  <a:pt x="19328" y="7094"/>
                </a:lnTo>
                <a:lnTo>
                  <a:pt x="18721" y="0"/>
                </a:lnTo>
                <a:lnTo>
                  <a:pt x="0" y="0"/>
                </a:lnTo>
                <a:close/>
              </a:path>
            </a:pathLst>
          </a:custGeom>
          <a:solidFill>
            <a:srgbClr val="FFFFFF"/>
          </a:solidFill>
          <a:ln>
            <a:noFill/>
          </a:ln>
        </p:spPr>
        <p:txBody>
          <a:bodyPr spcFirstLastPara="1" wrap="square" lIns="39125" tIns="39125" rIns="39125" bIns="391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4" name="Google Shape;104;p14"/>
          <p:cNvSpPr txBox="1"/>
          <p:nvPr/>
        </p:nvSpPr>
        <p:spPr>
          <a:xfrm>
            <a:off x="76200" y="2278207"/>
            <a:ext cx="8464036" cy="694567"/>
          </a:xfrm>
          <a:prstGeom prst="rect">
            <a:avLst/>
          </a:prstGeom>
          <a:noFill/>
          <a:ln>
            <a:noFill/>
          </a:ln>
        </p:spPr>
        <p:txBody>
          <a:bodyPr spcFirstLastPara="1" wrap="square" lIns="39125" tIns="39125" rIns="39125" bIns="39125" anchor="t" anchorCtr="0">
            <a:spAutoFit/>
          </a:bodyPr>
          <a:lstStyle/>
          <a:p>
            <a:pPr lvl="0" algn="ctr">
              <a:buClr>
                <a:srgbClr val="000000"/>
              </a:buClr>
              <a:defRPr/>
            </a:pPr>
            <a:r>
              <a:rPr lang="hi-IN" altLang="en-US" sz="4000" b="1" kern="0">
                <a:solidFill>
                  <a:schemeClr val="bg1"/>
                </a:solidFill>
                <a:latin typeface="Open sans"/>
                <a:cs typeface="Arial"/>
                <a:sym typeface="Arial"/>
              </a:rPr>
              <a:t>रासायनिक आपात स्थिति परिशोधन</a:t>
            </a:r>
            <a:endParaRPr kumimoji="0" lang="en-US" altLang="en-US" sz="4000" b="1" i="0" u="none" strike="noStrike" kern="0" cap="none" spc="0" normalizeH="0" baseline="0" noProof="0" dirty="0">
              <a:ln>
                <a:noFill/>
              </a:ln>
              <a:solidFill>
                <a:schemeClr val="bg1"/>
              </a:solidFill>
              <a:effectLst/>
              <a:uLnTx/>
              <a:uFillTx/>
              <a:latin typeface="Open sans"/>
              <a:cs typeface="Arial"/>
              <a:sym typeface="Arial"/>
            </a:endParaRPr>
          </a:p>
        </p:txBody>
      </p:sp>
      <p:pic>
        <p:nvPicPr>
          <p:cNvPr id="16" name="Picture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80" y="10160"/>
            <a:ext cx="1352382" cy="977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descr="A logo with a symbol and text&#10;&#10;AI-generated content may be incorrect.">
            <a:extLst>
              <a:ext uri="{FF2B5EF4-FFF2-40B4-BE49-F238E27FC236}">
                <a16:creationId xmlns:a16="http://schemas.microsoft.com/office/drawing/2014/main" id="{29F352C4-7012-CF59-E094-415CA2BB441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77601" y="10160"/>
            <a:ext cx="914400" cy="977046"/>
          </a:xfrm>
          <a:prstGeom prst="rect">
            <a:avLst/>
          </a:prstGeom>
        </p:spPr>
      </p:pic>
      <p:sp>
        <p:nvSpPr>
          <p:cNvPr id="5" name="Slide Number Placeholder 5">
            <a:extLst>
              <a:ext uri="{FF2B5EF4-FFF2-40B4-BE49-F238E27FC236}">
                <a16:creationId xmlns:a16="http://schemas.microsoft.com/office/drawing/2014/main" id="{7F2C3063-40AF-799F-31D7-91F82AA4A6B8}"/>
              </a:ext>
            </a:extLst>
          </p:cNvPr>
          <p:cNvSpPr txBox="1">
            <a:spLocks/>
          </p:cNvSpPr>
          <p:nvPr/>
        </p:nvSpPr>
        <p:spPr>
          <a:xfrm>
            <a:off x="8737600" y="6356351"/>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accent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1</a:t>
            </a:fld>
            <a:endParaRPr lang="en-US" dirty="0"/>
          </a:p>
        </p:txBody>
      </p:sp>
      <p:sp>
        <p:nvSpPr>
          <p:cNvPr id="6" name="PEER | MFR | INDIA">
            <a:extLst>
              <a:ext uri="{FF2B5EF4-FFF2-40B4-BE49-F238E27FC236}">
                <a16:creationId xmlns:a16="http://schemas.microsoft.com/office/drawing/2014/main" id="{53FFB16A-A1FE-3177-5F50-F43F67A978E3}"/>
              </a:ext>
            </a:extLst>
          </p:cNvPr>
          <p:cNvSpPr txBox="1"/>
          <p:nvPr/>
        </p:nvSpPr>
        <p:spPr>
          <a:xfrm>
            <a:off x="152400" y="6308725"/>
            <a:ext cx="2514600" cy="342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r>
              <a:rPr lang="en-US" sz="1200" b="1" dirty="0">
                <a:solidFill>
                  <a:schemeClr val="accent2">
                    <a:lumMod val="75000"/>
                  </a:schemeClr>
                </a:solidFill>
                <a:latin typeface="+mj-lt"/>
              </a:rPr>
              <a:t>NDRF | </a:t>
            </a:r>
            <a:r>
              <a:rPr lang="en-IN" sz="1200" b="1" dirty="0">
                <a:solidFill>
                  <a:schemeClr val="accent2">
                    <a:lumMod val="75000"/>
                  </a:schemeClr>
                </a:solidFill>
                <a:latin typeface="+mj-lt"/>
              </a:rPr>
              <a:t>CBRN</a:t>
            </a:r>
            <a:r>
              <a:rPr sz="1200" b="1" dirty="0">
                <a:solidFill>
                  <a:schemeClr val="accent2">
                    <a:lumMod val="75000"/>
                  </a:schemeClr>
                </a:solidFill>
                <a:latin typeface="+mj-lt"/>
              </a:rPr>
              <a:t> | INDIA</a:t>
            </a:r>
          </a:p>
        </p:txBody>
      </p:sp>
      <p:sp>
        <p:nvSpPr>
          <p:cNvPr id="7" name="PPT 2 -">
            <a:extLst>
              <a:ext uri="{FF2B5EF4-FFF2-40B4-BE49-F238E27FC236}">
                <a16:creationId xmlns:a16="http://schemas.microsoft.com/office/drawing/2014/main" id="{8610495F-6734-318B-C19C-D474CF333065}"/>
              </a:ext>
            </a:extLst>
          </p:cNvPr>
          <p:cNvSpPr txBox="1"/>
          <p:nvPr/>
        </p:nvSpPr>
        <p:spPr>
          <a:xfrm>
            <a:off x="10638045" y="6367532"/>
            <a:ext cx="529992" cy="342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200" b="1" dirty="0">
                <a:solidFill>
                  <a:schemeClr val="accent2">
                    <a:lumMod val="75000"/>
                  </a:schemeClr>
                </a:solidFill>
              </a:rPr>
              <a:t>PPT -</a:t>
            </a:r>
          </a:p>
        </p:txBody>
      </p:sp>
      <p:sp>
        <p:nvSpPr>
          <p:cNvPr id="18" name="TextBox 4">
            <a:extLst>
              <a:ext uri="{FF2B5EF4-FFF2-40B4-BE49-F238E27FC236}">
                <a16:creationId xmlns:a16="http://schemas.microsoft.com/office/drawing/2014/main" id="{2901545E-EB3E-4998-A110-F2C2863C2FF8}"/>
              </a:ext>
            </a:extLst>
          </p:cNvPr>
          <p:cNvSpPr txBox="1"/>
          <p:nvPr/>
        </p:nvSpPr>
        <p:spPr>
          <a:xfrm>
            <a:off x="7139317" y="5831026"/>
            <a:ext cx="5201478"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t>VETTED BY – </a:t>
            </a:r>
            <a:r>
              <a:rPr lang="hi-IN" sz="2000" b="1"/>
              <a:t>निरीक्षक/जीडी मनजीत</a:t>
            </a:r>
            <a:endParaRPr lang="hi-IN" sz="2000" b="1"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53583A3B-C42B-D399-4EE1-351FAD159624}"/>
              </a:ext>
            </a:extLst>
          </p:cNvPr>
          <p:cNvSpPr>
            <a:spLocks noGrp="1" noChangeArrowheads="1"/>
          </p:cNvSpPr>
          <p:nvPr>
            <p:ph type="ctrTitle"/>
          </p:nvPr>
        </p:nvSpPr>
        <p:spPr>
          <a:xfrm>
            <a:off x="1066799" y="2815721"/>
            <a:ext cx="1908629" cy="910368"/>
          </a:xfrm>
          <a:noFill/>
        </p:spPr>
        <p:txBody>
          <a:bodyPr>
            <a:normAutofit fontScale="90000"/>
          </a:bodyPr>
          <a:lstStyle/>
          <a:p>
            <a:pPr algn="l">
              <a:defRPr/>
            </a:pPr>
            <a:r>
              <a:rPr lang="hi-IN" altLang="en-US" sz="4000" b="1">
                <a:latin typeface="Open Sans" panose="020B0606030504020204" pitchFamily="34" charset="0"/>
                <a:ea typeface="Open Sans" panose="020B0606030504020204" pitchFamily="34" charset="0"/>
                <a:cs typeface="Open Sans" panose="020B0606030504020204" pitchFamily="34" charset="0"/>
              </a:rPr>
              <a:t>पीडीके-</a:t>
            </a:r>
            <a:r>
              <a:rPr lang="en-US" altLang="en-US" sz="4000" b="1">
                <a:latin typeface="Open Sans" panose="020B0606030504020204" pitchFamily="34" charset="0"/>
                <a:ea typeface="Open Sans" panose="020B0606030504020204" pitchFamily="34" charset="0"/>
                <a:cs typeface="Open Sans" panose="020B0606030504020204" pitchFamily="34" charset="0"/>
              </a:rPr>
              <a:t>II</a:t>
            </a:r>
            <a:endParaRPr lang="en-US" altLang="en-US" sz="40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4340" name="Text Box 4">
            <a:extLst>
              <a:ext uri="{FF2B5EF4-FFF2-40B4-BE49-F238E27FC236}">
                <a16:creationId xmlns:a16="http://schemas.microsoft.com/office/drawing/2014/main" id="{18C0336C-16EA-D025-39C1-6F02E9BB3D99}"/>
              </a:ext>
            </a:extLst>
          </p:cNvPr>
          <p:cNvSpPr txBox="1">
            <a:spLocks noChangeArrowheads="1"/>
          </p:cNvSpPr>
          <p:nvPr/>
        </p:nvSpPr>
        <p:spPr bwMode="auto">
          <a:xfrm>
            <a:off x="4582593" y="1745343"/>
            <a:ext cx="7496922" cy="3834896"/>
          </a:xfrm>
          <a:prstGeom prst="rect">
            <a:avLst/>
          </a:prstGeom>
          <a:noFill/>
          <a:ln w="9525">
            <a:noFill/>
            <a:miter lim="800000"/>
            <a:headEnd/>
            <a:tailEnd/>
          </a:ln>
          <a:effectLst/>
        </p:spPr>
        <p:txBody>
          <a:bodyPr wrap="square">
            <a:spAutoFit/>
          </a:bodyPr>
          <a:lstStyle/>
          <a:p>
            <a:pPr marL="511175" indent="-511175">
              <a:spcBef>
                <a:spcPct val="20000"/>
              </a:spcBef>
              <a:buClr>
                <a:schemeClr val="tx2"/>
              </a:buClr>
              <a:buFont typeface="Wingdings" pitchFamily="2" charset="2"/>
              <a:buChar char="n"/>
              <a:defRPr/>
            </a:pPr>
            <a:r>
              <a:rPr lang="hi-IN" sz="3200">
                <a:latin typeface="Open Sans" panose="020B0606030504020204" pitchFamily="34" charset="0"/>
                <a:ea typeface="Open Sans" panose="020B0606030504020204" pitchFamily="34" charset="0"/>
                <a:cs typeface="Open Sans" panose="020B0606030504020204" pitchFamily="34" charset="0"/>
              </a:rPr>
              <a:t>यह भी </a:t>
            </a:r>
            <a:r>
              <a:rPr lang="en-US" sz="3200">
                <a:latin typeface="Open Sans" panose="020B0606030504020204" pitchFamily="34" charset="0"/>
                <a:ea typeface="Open Sans" panose="020B0606030504020204" pitchFamily="34" charset="0"/>
                <a:cs typeface="Open Sans" panose="020B0606030504020204" pitchFamily="34" charset="0"/>
              </a:rPr>
              <a:t>PDK-I </a:t>
            </a:r>
            <a:r>
              <a:rPr lang="hi-IN" sz="3200">
                <a:latin typeface="Open Sans" panose="020B0606030504020204" pitchFamily="34" charset="0"/>
                <a:ea typeface="Open Sans" panose="020B0606030504020204" pitchFamily="34" charset="0"/>
                <a:cs typeface="Open Sans" panose="020B0606030504020204" pitchFamily="34" charset="0"/>
              </a:rPr>
              <a:t>के समान कार्मिक परिशोधन किट है
सोखने वाला पाउडर (80 ग्राम) 
यह सभी प्रकार के सीडब्ल्यू एजेंटों के खिलाफ प्रभावी है
कपड़ों और उपकरणों के परिशोधन के लिए उपयोग किया जाता है।</a:t>
            </a:r>
            <a:endParaRPr lang="en-US" sz="3200" dirty="0">
              <a:latin typeface="Open Sans" panose="020B0606030504020204" pitchFamily="34" charset="0"/>
              <a:ea typeface="Open Sans" panose="020B0606030504020204" pitchFamily="34" charset="0"/>
              <a:cs typeface="Open Sans" panose="020B0606030504020204" pitchFamily="34" charset="0"/>
            </a:endParaRPr>
          </a:p>
        </p:txBody>
      </p:sp>
      <p:sp>
        <p:nvSpPr>
          <p:cNvPr id="2" name="Slide Number Placeholder 1">
            <a:extLst>
              <a:ext uri="{FF2B5EF4-FFF2-40B4-BE49-F238E27FC236}">
                <a16:creationId xmlns:a16="http://schemas.microsoft.com/office/drawing/2014/main" id="{37848692-FAE4-34F9-BE90-DE821770F88E}"/>
              </a:ext>
            </a:extLst>
          </p:cNvPr>
          <p:cNvSpPr>
            <a:spLocks noGrp="1"/>
          </p:cNvSpPr>
          <p:nvPr>
            <p:ph type="sldNum" sz="quarter" idx="12"/>
          </p:nvPr>
        </p:nvSpPr>
        <p:spPr>
          <a:noFill/>
        </p:spPr>
        <p:txBody>
          <a:bodyPr/>
          <a:lstStyle/>
          <a:p>
            <a:fld id="{0E7766EF-B01C-4F0E-9EA0-126EA2E098BB}" type="slidenum">
              <a:rPr lang="en-IN" smtClean="0"/>
              <a:t>10</a:t>
            </a:fld>
            <a:endParaRPr lang="en-IN"/>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482" name="Object 2">
            <a:extLst>
              <a:ext uri="{FF2B5EF4-FFF2-40B4-BE49-F238E27FC236}">
                <a16:creationId xmlns:a16="http://schemas.microsoft.com/office/drawing/2014/main" id="{523D6AF8-4E78-E996-893C-30F4073E0261}"/>
              </a:ext>
            </a:extLst>
          </p:cNvPr>
          <p:cNvGraphicFramePr>
            <a:graphicFrameLocks noChangeAspect="1"/>
          </p:cNvGraphicFramePr>
          <p:nvPr>
            <p:extLst>
              <p:ext uri="{D42A27DB-BD31-4B8C-83A1-F6EECF244321}">
                <p14:modId xmlns:p14="http://schemas.microsoft.com/office/powerpoint/2010/main" val="2517126309"/>
              </p:ext>
            </p:extLst>
          </p:nvPr>
        </p:nvGraphicFramePr>
        <p:xfrm>
          <a:off x="2018270" y="239755"/>
          <a:ext cx="8155460" cy="6116595"/>
        </p:xfrm>
        <a:graphic>
          <a:graphicData uri="http://schemas.openxmlformats.org/presentationml/2006/ole">
            <mc:AlternateContent xmlns:mc="http://schemas.openxmlformats.org/markup-compatibility/2006">
              <mc:Choice xmlns:v="urn:schemas-microsoft-com:vml" Requires="v">
                <p:oleObj spid="_x0000_s1028" name="Photo Editor Photo" r:id="rId3" imgW="12193702" imgH="9142857" progId="MSPhotoEd.3">
                  <p:embed/>
                </p:oleObj>
              </mc:Choice>
              <mc:Fallback>
                <p:oleObj name="Photo Editor Photo" r:id="rId3" imgW="12193702" imgH="9142857" progId="MSPhotoEd.3">
                  <p:embed/>
                  <p:pic>
                    <p:nvPicPr>
                      <p:cNvPr id="20482" name="Object 2">
                        <a:extLst>
                          <a:ext uri="{FF2B5EF4-FFF2-40B4-BE49-F238E27FC236}">
                            <a16:creationId xmlns:a16="http://schemas.microsoft.com/office/drawing/2014/main" id="{523D6AF8-4E78-E996-893C-30F4073E02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8270" y="239755"/>
                        <a:ext cx="8155460" cy="6116595"/>
                      </a:xfrm>
                      <a:prstGeom prst="rect">
                        <a:avLst/>
                      </a:prstGeom>
                      <a:noFill/>
                      <a:ln>
                        <a:noFill/>
                      </a:ln>
                      <a:effectLst/>
                    </p:spPr>
                  </p:pic>
                </p:oleObj>
              </mc:Fallback>
            </mc:AlternateContent>
          </a:graphicData>
        </a:graphic>
      </p:graphicFrame>
      <p:sp>
        <p:nvSpPr>
          <p:cNvPr id="2" name="Slide Number Placeholder 1">
            <a:extLst>
              <a:ext uri="{FF2B5EF4-FFF2-40B4-BE49-F238E27FC236}">
                <a16:creationId xmlns:a16="http://schemas.microsoft.com/office/drawing/2014/main" id="{E76A7718-05DC-37AB-C520-C9CFECFE3165}"/>
              </a:ext>
            </a:extLst>
          </p:cNvPr>
          <p:cNvSpPr>
            <a:spLocks noGrp="1"/>
          </p:cNvSpPr>
          <p:nvPr>
            <p:ph type="sldNum" sz="quarter" idx="12"/>
          </p:nvPr>
        </p:nvSpPr>
        <p:spPr/>
        <p:txBody>
          <a:bodyPr/>
          <a:lstStyle/>
          <a:p>
            <a:fld id="{0E7766EF-B01C-4F0E-9EA0-126EA2E098BB}" type="slidenum">
              <a:rPr lang="en-IN" smtClean="0"/>
              <a:t>11</a:t>
            </a:fld>
            <a:endParaRPr lang="en-IN"/>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Text Box 4">
            <a:extLst>
              <a:ext uri="{FF2B5EF4-FFF2-40B4-BE49-F238E27FC236}">
                <a16:creationId xmlns:a16="http://schemas.microsoft.com/office/drawing/2014/main" id="{D0B5BC5A-2591-B4F8-2A8A-3C26E790BB7E}"/>
              </a:ext>
            </a:extLst>
          </p:cNvPr>
          <p:cNvSpPr txBox="1">
            <a:spLocks noChangeArrowheads="1"/>
          </p:cNvSpPr>
          <p:nvPr/>
        </p:nvSpPr>
        <p:spPr bwMode="auto">
          <a:xfrm>
            <a:off x="5747656" y="2133600"/>
            <a:ext cx="6444344" cy="3776162"/>
          </a:xfrm>
          <a:prstGeom prst="rect">
            <a:avLst/>
          </a:prstGeom>
          <a:noFill/>
          <a:ln w="9525">
            <a:noFill/>
            <a:miter lim="800000"/>
            <a:headEnd/>
            <a:tailEnd/>
          </a:ln>
          <a:effectLst/>
        </p:spPr>
        <p:txBody>
          <a:bodyPr wrap="square">
            <a:spAutoFit/>
          </a:bodyPr>
          <a:lstStyle/>
          <a:p>
            <a:pPr>
              <a:lnSpc>
                <a:spcPct val="160000"/>
              </a:lnSpc>
              <a:spcBef>
                <a:spcPct val="20000"/>
              </a:spcBef>
              <a:buClr>
                <a:schemeClr val="tx2"/>
              </a:buClr>
              <a:buSzPct val="75000"/>
              <a:buFont typeface="Wingdings" pitchFamily="2" charset="2"/>
              <a:buChar char="n"/>
              <a:defRPr/>
            </a:pPr>
            <a:r>
              <a:rPr lang="hi-IN" sz="3600">
                <a:latin typeface="Open Sans" panose="020B0606030504020204" pitchFamily="34" charset="0"/>
                <a:ea typeface="Open Sans" panose="020B0606030504020204" pitchFamily="34" charset="0"/>
                <a:cs typeface="Open Sans" panose="020B0606030504020204" pitchFamily="34" charset="0"/>
              </a:rPr>
              <a:t>सस्ता।
 सभी प्रकार के सीडब्ल्यू एजेंट के लिए उपयोग किया जाता है।
 आसानी से उपलब्ध।</a:t>
            </a:r>
            <a:endParaRPr lang="en-US" sz="3600" dirty="0">
              <a:latin typeface="Open Sans" panose="020B0606030504020204" pitchFamily="34" charset="0"/>
              <a:ea typeface="Open Sans" panose="020B0606030504020204" pitchFamily="34" charset="0"/>
              <a:cs typeface="Open Sans" panose="020B0606030504020204" pitchFamily="34" charset="0"/>
            </a:endParaRPr>
          </a:p>
        </p:txBody>
      </p:sp>
      <p:sp>
        <p:nvSpPr>
          <p:cNvPr id="21507" name="Text Box 5">
            <a:extLst>
              <a:ext uri="{FF2B5EF4-FFF2-40B4-BE49-F238E27FC236}">
                <a16:creationId xmlns:a16="http://schemas.microsoft.com/office/drawing/2014/main" id="{A1141E7C-8ECA-562D-AAE1-C4BEC6A662AB}"/>
              </a:ext>
            </a:extLst>
          </p:cNvPr>
          <p:cNvSpPr txBox="1">
            <a:spLocks noChangeArrowheads="1"/>
          </p:cNvSpPr>
          <p:nvPr/>
        </p:nvSpPr>
        <p:spPr bwMode="auto">
          <a:xfrm>
            <a:off x="637722" y="2767280"/>
            <a:ext cx="4659993" cy="1323439"/>
          </a:xfrm>
          <a:prstGeom prst="rect">
            <a:avLst/>
          </a:prstGeom>
          <a:noFill/>
          <a:ln>
            <a:noFill/>
          </a:ln>
        </p:spPr>
        <p:txBody>
          <a:bodyPr wrap="square">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eaLnBrk="0" fontAlgn="base" hangingPunct="0">
              <a:spcBef>
                <a:spcPct val="0"/>
              </a:spcBef>
              <a:spcAft>
                <a:spcPct val="0"/>
              </a:spcAft>
              <a:defRPr>
                <a:solidFill>
                  <a:schemeClr val="tx1"/>
                </a:solidFill>
                <a:latin typeface="Calibri Light" panose="020F0302020204030204" pitchFamily="34" charset="0"/>
              </a:defRPr>
            </a:lvl6pPr>
            <a:lvl7pPr marL="2971800" indent="-228600" defTabSz="457200" eaLnBrk="0" fontAlgn="base" hangingPunct="0">
              <a:spcBef>
                <a:spcPct val="0"/>
              </a:spcBef>
              <a:spcAft>
                <a:spcPct val="0"/>
              </a:spcAft>
              <a:defRPr>
                <a:solidFill>
                  <a:schemeClr val="tx1"/>
                </a:solidFill>
                <a:latin typeface="Calibri Light" panose="020F0302020204030204" pitchFamily="34" charset="0"/>
              </a:defRPr>
            </a:lvl7pPr>
            <a:lvl8pPr marL="3429000" indent="-228600" defTabSz="457200" eaLnBrk="0" fontAlgn="base" hangingPunct="0">
              <a:spcBef>
                <a:spcPct val="0"/>
              </a:spcBef>
              <a:spcAft>
                <a:spcPct val="0"/>
              </a:spcAft>
              <a:defRPr>
                <a:solidFill>
                  <a:schemeClr val="tx1"/>
                </a:solidFill>
                <a:latin typeface="Calibri Light" panose="020F0302020204030204" pitchFamily="34" charset="0"/>
              </a:defRPr>
            </a:lvl8pPr>
            <a:lvl9pPr marL="3886200" indent="-228600" defTabSz="457200" eaLnBrk="0" fontAlgn="base" hangingPunct="0">
              <a:spcBef>
                <a:spcPct val="0"/>
              </a:spcBef>
              <a:spcAft>
                <a:spcPct val="0"/>
              </a:spcAft>
              <a:defRPr>
                <a:solidFill>
                  <a:schemeClr val="tx1"/>
                </a:solidFill>
                <a:latin typeface="Calibri Light" panose="020F0302020204030204" pitchFamily="34" charset="0"/>
              </a:defRPr>
            </a:lvl9pPr>
          </a:lstStyle>
          <a:p>
            <a:pPr>
              <a:spcBef>
                <a:spcPct val="50000"/>
              </a:spcBef>
            </a:pPr>
            <a:r>
              <a:rPr lang="hi-IN" altLang="en-US" sz="4000" b="1">
                <a:solidFill>
                  <a:srgbClr val="C00000"/>
                </a:solidFill>
                <a:latin typeface="Open Sans" panose="020B0606030504020204" pitchFamily="34" charset="0"/>
                <a:ea typeface="Open Sans" panose="020B0606030504020204" pitchFamily="34" charset="0"/>
                <a:cs typeface="Open Sans" panose="020B0606030504020204" pitchFamily="34" charset="0"/>
              </a:rPr>
              <a:t>भौतिक डिकॉन के लाभ।</a:t>
            </a:r>
            <a:endParaRPr lang="en-US" altLang="en-US" sz="4000"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Slide Number Placeholder 1">
            <a:extLst>
              <a:ext uri="{FF2B5EF4-FFF2-40B4-BE49-F238E27FC236}">
                <a16:creationId xmlns:a16="http://schemas.microsoft.com/office/drawing/2014/main" id="{CE22B10D-EC92-1396-CFE6-182E95B067FC}"/>
              </a:ext>
            </a:extLst>
          </p:cNvPr>
          <p:cNvSpPr>
            <a:spLocks noGrp="1"/>
          </p:cNvSpPr>
          <p:nvPr>
            <p:ph type="sldNum" sz="quarter" idx="12"/>
          </p:nvPr>
        </p:nvSpPr>
        <p:spPr>
          <a:noFill/>
        </p:spPr>
        <p:txBody>
          <a:bodyPr/>
          <a:lstStyle/>
          <a:p>
            <a:fld id="{0E7766EF-B01C-4F0E-9EA0-126EA2E098BB}" type="slidenum">
              <a:rPr lang="en-IN" smtClean="0"/>
              <a:t>12</a:t>
            </a:fld>
            <a:endParaRPr lang="en-IN"/>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4">
            <a:extLst>
              <a:ext uri="{FF2B5EF4-FFF2-40B4-BE49-F238E27FC236}">
                <a16:creationId xmlns:a16="http://schemas.microsoft.com/office/drawing/2014/main" id="{F673CF33-1D6E-FAB0-B0B5-EB038D4DFE4B}"/>
              </a:ext>
            </a:extLst>
          </p:cNvPr>
          <p:cNvSpPr txBox="1">
            <a:spLocks noChangeArrowheads="1"/>
          </p:cNvSpPr>
          <p:nvPr/>
        </p:nvSpPr>
        <p:spPr bwMode="auto">
          <a:xfrm>
            <a:off x="2590800" y="152400"/>
            <a:ext cx="8077200" cy="701675"/>
          </a:xfrm>
          <a:prstGeom prst="rect">
            <a:avLst/>
          </a:prstGeom>
          <a:noFill/>
          <a:ln>
            <a:noFill/>
          </a:ln>
        </p:spPr>
        <p:txBody>
          <a:bodyPr>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eaLnBrk="0" fontAlgn="base" hangingPunct="0">
              <a:spcBef>
                <a:spcPct val="0"/>
              </a:spcBef>
              <a:spcAft>
                <a:spcPct val="0"/>
              </a:spcAft>
              <a:defRPr>
                <a:solidFill>
                  <a:schemeClr val="tx1"/>
                </a:solidFill>
                <a:latin typeface="Calibri Light" panose="020F0302020204030204" pitchFamily="34" charset="0"/>
              </a:defRPr>
            </a:lvl6pPr>
            <a:lvl7pPr marL="2971800" indent="-228600" defTabSz="457200" eaLnBrk="0" fontAlgn="base" hangingPunct="0">
              <a:spcBef>
                <a:spcPct val="0"/>
              </a:spcBef>
              <a:spcAft>
                <a:spcPct val="0"/>
              </a:spcAft>
              <a:defRPr>
                <a:solidFill>
                  <a:schemeClr val="tx1"/>
                </a:solidFill>
                <a:latin typeface="Calibri Light" panose="020F0302020204030204" pitchFamily="34" charset="0"/>
              </a:defRPr>
            </a:lvl7pPr>
            <a:lvl8pPr marL="3429000" indent="-228600" defTabSz="457200" eaLnBrk="0" fontAlgn="base" hangingPunct="0">
              <a:spcBef>
                <a:spcPct val="0"/>
              </a:spcBef>
              <a:spcAft>
                <a:spcPct val="0"/>
              </a:spcAft>
              <a:defRPr>
                <a:solidFill>
                  <a:schemeClr val="tx1"/>
                </a:solidFill>
                <a:latin typeface="Calibri Light" panose="020F0302020204030204" pitchFamily="34" charset="0"/>
              </a:defRPr>
            </a:lvl8pPr>
            <a:lvl9pPr marL="3886200" indent="-228600" defTabSz="457200" eaLnBrk="0" fontAlgn="base" hangingPunct="0">
              <a:spcBef>
                <a:spcPct val="0"/>
              </a:spcBef>
              <a:spcAft>
                <a:spcPct val="0"/>
              </a:spcAft>
              <a:defRPr>
                <a:solidFill>
                  <a:schemeClr val="tx1"/>
                </a:solidFill>
                <a:latin typeface="Calibri Light" panose="020F0302020204030204" pitchFamily="34" charset="0"/>
              </a:defRPr>
            </a:lvl9pPr>
          </a:lstStyle>
          <a:p>
            <a:pPr eaLnBrk="1" hangingPunct="1">
              <a:spcBef>
                <a:spcPct val="50000"/>
              </a:spcBef>
            </a:pPr>
            <a:endParaRPr lang="en-US" altLang="en-US" sz="4000" b="1">
              <a:solidFill>
                <a:srgbClr val="00FF00"/>
              </a:solidFill>
              <a:latin typeface="Tahoma" panose="020B0604030504040204" pitchFamily="34" charset="0"/>
            </a:endParaRPr>
          </a:p>
        </p:txBody>
      </p:sp>
      <p:sp>
        <p:nvSpPr>
          <p:cNvPr id="21510" name="Text Box 6">
            <a:extLst>
              <a:ext uri="{FF2B5EF4-FFF2-40B4-BE49-F238E27FC236}">
                <a16:creationId xmlns:a16="http://schemas.microsoft.com/office/drawing/2014/main" id="{99FD0E82-ADAC-4072-1082-96D001BB1E75}"/>
              </a:ext>
            </a:extLst>
          </p:cNvPr>
          <p:cNvSpPr txBox="1">
            <a:spLocks noChangeArrowheads="1"/>
          </p:cNvSpPr>
          <p:nvPr/>
        </p:nvSpPr>
        <p:spPr bwMode="auto">
          <a:xfrm>
            <a:off x="4717141" y="2222718"/>
            <a:ext cx="7344230" cy="2992550"/>
          </a:xfrm>
          <a:prstGeom prst="rect">
            <a:avLst/>
          </a:prstGeom>
          <a:noFill/>
          <a:ln w="9525">
            <a:noFill/>
            <a:miter lim="800000"/>
            <a:headEnd/>
            <a:tailEnd/>
          </a:ln>
          <a:effectLst/>
        </p:spPr>
        <p:txBody>
          <a:bodyPr wrap="square">
            <a:spAutoFit/>
          </a:bodyPr>
          <a:lstStyle/>
          <a:p>
            <a:pPr marL="696913" indent="-696913">
              <a:lnSpc>
                <a:spcPct val="140000"/>
              </a:lnSpc>
              <a:spcBef>
                <a:spcPct val="20000"/>
              </a:spcBef>
              <a:buClr>
                <a:schemeClr val="tx2"/>
              </a:buClr>
              <a:buFont typeface="Wingdings" pitchFamily="2" charset="2"/>
              <a:buChar char="n"/>
              <a:defRPr/>
            </a:pPr>
            <a:r>
              <a:rPr lang="hi-IN" sz="3200">
                <a:latin typeface="Tahoma" pitchFamily="34" charset="0"/>
              </a:rPr>
              <a:t>अधिक विश्वसनीय । 
अधिक प्रभावी।
</a:t>
            </a:r>
            <a:r>
              <a:rPr lang="en-US" sz="3200">
                <a:latin typeface="Tahoma" pitchFamily="34" charset="0"/>
              </a:rPr>
              <a:t>CW </a:t>
            </a:r>
            <a:r>
              <a:rPr lang="hi-IN" sz="3200">
                <a:latin typeface="Tahoma" pitchFamily="34" charset="0"/>
              </a:rPr>
              <a:t>एजेंट को अहानिकर (</a:t>
            </a:r>
            <a:r>
              <a:rPr lang="en-US" sz="3200">
                <a:latin typeface="Tahoma" pitchFamily="34" charset="0"/>
              </a:rPr>
              <a:t>uqdlku u djus okyk) </a:t>
            </a:r>
            <a:r>
              <a:rPr lang="hi-IN" sz="3200">
                <a:latin typeface="Tahoma" pitchFamily="34" charset="0"/>
              </a:rPr>
              <a:t>उत्पाद में बदलें।</a:t>
            </a:r>
            <a:endParaRPr lang="en-US" sz="3200" dirty="0">
              <a:latin typeface="Tahoma" pitchFamily="34" charset="0"/>
            </a:endParaRPr>
          </a:p>
        </p:txBody>
      </p:sp>
      <p:sp>
        <p:nvSpPr>
          <p:cNvPr id="21511" name="Rectangle 7">
            <a:extLst>
              <a:ext uri="{FF2B5EF4-FFF2-40B4-BE49-F238E27FC236}">
                <a16:creationId xmlns:a16="http://schemas.microsoft.com/office/drawing/2014/main" id="{D65E2E2B-0CB0-7F61-B341-C77A4DE7EB39}"/>
              </a:ext>
            </a:extLst>
          </p:cNvPr>
          <p:cNvSpPr>
            <a:spLocks noChangeArrowheads="1"/>
          </p:cNvSpPr>
          <p:nvPr/>
        </p:nvSpPr>
        <p:spPr bwMode="auto">
          <a:xfrm>
            <a:off x="4717141" y="1166851"/>
            <a:ext cx="6831641" cy="584775"/>
          </a:xfrm>
          <a:prstGeom prst="rect">
            <a:avLst/>
          </a:prstGeom>
          <a:noFill/>
          <a:ln w="9525">
            <a:noFill/>
            <a:miter lim="800000"/>
            <a:headEnd/>
            <a:tailEnd/>
          </a:ln>
          <a:effectLst/>
        </p:spPr>
        <p:txBody>
          <a:bodyPr wrap="square">
            <a:spAutoFit/>
          </a:bodyPr>
          <a:lstStyle/>
          <a:p>
            <a:pPr>
              <a:defRPr/>
            </a:pPr>
            <a:r>
              <a:rPr lang="hi-IN" sz="3200" b="1">
                <a:solidFill>
                  <a:schemeClr val="tx2"/>
                </a:solidFill>
                <a:latin typeface="Tahoma" pitchFamily="34" charset="0"/>
              </a:rPr>
              <a:t>रासायनिक तरीकों का उपयोग क्यों करें:</a:t>
            </a:r>
            <a:endParaRPr lang="en-US" sz="3200" b="1" dirty="0">
              <a:solidFill>
                <a:schemeClr val="tx2"/>
              </a:solidFill>
              <a:latin typeface="Tahoma" pitchFamily="34" charset="0"/>
            </a:endParaRPr>
          </a:p>
        </p:txBody>
      </p:sp>
      <p:sp>
        <p:nvSpPr>
          <p:cNvPr id="23557" name="Rectangle 8">
            <a:extLst>
              <a:ext uri="{FF2B5EF4-FFF2-40B4-BE49-F238E27FC236}">
                <a16:creationId xmlns:a16="http://schemas.microsoft.com/office/drawing/2014/main" id="{65FF5DA7-48DE-ED33-E401-B941D1E7E67A}"/>
              </a:ext>
            </a:extLst>
          </p:cNvPr>
          <p:cNvSpPr>
            <a:spLocks noChangeArrowheads="1"/>
          </p:cNvSpPr>
          <p:nvPr/>
        </p:nvSpPr>
        <p:spPr bwMode="auto">
          <a:xfrm>
            <a:off x="130629" y="2767280"/>
            <a:ext cx="5442857" cy="646331"/>
          </a:xfrm>
          <a:prstGeom prst="rect">
            <a:avLst/>
          </a:prstGeom>
          <a:noFill/>
          <a:ln>
            <a:noFill/>
          </a:ln>
        </p:spPr>
        <p:txBody>
          <a:bodyPr wrap="square">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eaLnBrk="0" fontAlgn="base" hangingPunct="0">
              <a:spcBef>
                <a:spcPct val="0"/>
              </a:spcBef>
              <a:spcAft>
                <a:spcPct val="0"/>
              </a:spcAft>
              <a:defRPr>
                <a:solidFill>
                  <a:schemeClr val="tx1"/>
                </a:solidFill>
                <a:latin typeface="Calibri Light" panose="020F0302020204030204" pitchFamily="34" charset="0"/>
              </a:defRPr>
            </a:lvl6pPr>
            <a:lvl7pPr marL="2971800" indent="-228600" defTabSz="457200" eaLnBrk="0" fontAlgn="base" hangingPunct="0">
              <a:spcBef>
                <a:spcPct val="0"/>
              </a:spcBef>
              <a:spcAft>
                <a:spcPct val="0"/>
              </a:spcAft>
              <a:defRPr>
                <a:solidFill>
                  <a:schemeClr val="tx1"/>
                </a:solidFill>
                <a:latin typeface="Calibri Light" panose="020F0302020204030204" pitchFamily="34" charset="0"/>
              </a:defRPr>
            </a:lvl7pPr>
            <a:lvl8pPr marL="3429000" indent="-228600" defTabSz="457200" eaLnBrk="0" fontAlgn="base" hangingPunct="0">
              <a:spcBef>
                <a:spcPct val="0"/>
              </a:spcBef>
              <a:spcAft>
                <a:spcPct val="0"/>
              </a:spcAft>
              <a:defRPr>
                <a:solidFill>
                  <a:schemeClr val="tx1"/>
                </a:solidFill>
                <a:latin typeface="Calibri Light" panose="020F0302020204030204" pitchFamily="34" charset="0"/>
              </a:defRPr>
            </a:lvl8pPr>
            <a:lvl9pPr marL="3886200" indent="-228600" defTabSz="457200" eaLnBrk="0" fontAlgn="base" hangingPunct="0">
              <a:spcBef>
                <a:spcPct val="0"/>
              </a:spcBef>
              <a:spcAft>
                <a:spcPct val="0"/>
              </a:spcAft>
              <a:defRPr>
                <a:solidFill>
                  <a:schemeClr val="tx1"/>
                </a:solidFill>
                <a:latin typeface="Calibri Light" panose="020F0302020204030204" pitchFamily="34" charset="0"/>
              </a:defRPr>
            </a:lvl9pPr>
          </a:lstStyle>
          <a:p>
            <a:pPr>
              <a:spcBef>
                <a:spcPct val="50000"/>
              </a:spcBef>
              <a:defRPr/>
            </a:pPr>
            <a:r>
              <a:rPr lang="hi-IN" altLang="en-US" sz="3600" b="1">
                <a:solidFill>
                  <a:srgbClr val="C00000"/>
                </a:solidFill>
                <a:latin typeface="Open Sans" panose="020B0606030504020204" pitchFamily="34" charset="0"/>
                <a:ea typeface="Open Sans" panose="020B0606030504020204" pitchFamily="34" charset="0"/>
                <a:cs typeface="Open Sans" panose="020B0606030504020204" pitchFamily="34" charset="0"/>
              </a:rPr>
              <a:t>रासायनिक परिशोधन</a:t>
            </a:r>
            <a:endParaRPr lang="en-US" altLang="en-US" sz="3600"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Slide Number Placeholder 1">
            <a:extLst>
              <a:ext uri="{FF2B5EF4-FFF2-40B4-BE49-F238E27FC236}">
                <a16:creationId xmlns:a16="http://schemas.microsoft.com/office/drawing/2014/main" id="{4972AD3F-75FB-74CF-03C2-693294F33A6C}"/>
              </a:ext>
            </a:extLst>
          </p:cNvPr>
          <p:cNvSpPr>
            <a:spLocks noGrp="1"/>
          </p:cNvSpPr>
          <p:nvPr>
            <p:ph type="sldNum" sz="quarter" idx="12"/>
          </p:nvPr>
        </p:nvSpPr>
        <p:spPr>
          <a:noFill/>
        </p:spPr>
        <p:txBody>
          <a:bodyPr/>
          <a:lstStyle/>
          <a:p>
            <a:fld id="{0E7766EF-B01C-4F0E-9EA0-126EA2E098BB}" type="slidenum">
              <a:rPr lang="en-IN" smtClean="0"/>
              <a:t>13</a:t>
            </a:fld>
            <a:endParaRPr lang="en-IN"/>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7" name="Text Box 5">
            <a:extLst>
              <a:ext uri="{FF2B5EF4-FFF2-40B4-BE49-F238E27FC236}">
                <a16:creationId xmlns:a16="http://schemas.microsoft.com/office/drawing/2014/main" id="{AC2E293F-206C-C1B6-EC20-045AA0930B43}"/>
              </a:ext>
            </a:extLst>
          </p:cNvPr>
          <p:cNvSpPr txBox="1">
            <a:spLocks noChangeArrowheads="1"/>
          </p:cNvSpPr>
          <p:nvPr/>
        </p:nvSpPr>
        <p:spPr bwMode="auto">
          <a:xfrm>
            <a:off x="4702628" y="1992313"/>
            <a:ext cx="7286171" cy="3354573"/>
          </a:xfrm>
          <a:prstGeom prst="rect">
            <a:avLst/>
          </a:prstGeom>
          <a:noFill/>
          <a:ln w="9525">
            <a:noFill/>
            <a:miter lim="800000"/>
            <a:headEnd/>
            <a:tailEnd/>
          </a:ln>
          <a:effectLst/>
        </p:spPr>
        <p:txBody>
          <a:bodyPr wrap="square">
            <a:spAutoFit/>
          </a:bodyPr>
          <a:lstStyle/>
          <a:p>
            <a:pPr marL="742950" indent="-696913">
              <a:lnSpc>
                <a:spcPct val="130000"/>
              </a:lnSpc>
              <a:spcBef>
                <a:spcPct val="20000"/>
              </a:spcBef>
              <a:buClr>
                <a:schemeClr val="tx2"/>
              </a:buClr>
              <a:buSzPct val="75000"/>
              <a:tabLst>
                <a:tab pos="742950" algn="l"/>
              </a:tabLst>
              <a:defRPr/>
            </a:pPr>
            <a:r>
              <a:rPr lang="hi-IN" sz="3200">
                <a:latin typeface="Open Sans" panose="020B0606030504020204" pitchFamily="34" charset="0"/>
                <a:ea typeface="Open Sans" panose="020B0606030504020204" pitchFamily="34" charset="0"/>
                <a:cs typeface="Open Sans" panose="020B0606030504020204" pitchFamily="34" charset="0"/>
              </a:rPr>
              <a:t>* उपकरण और तरल, छाला और तंत्रिका एजेंट से दूषित क्षेत्र के परिशोधन के लिए उपयोग किया जाता है।
* 30 मिनट के भीतर जहरीले एजेंटों को बेअसर करें।</a:t>
            </a:r>
            <a:endParaRPr lang="en-US" sz="3200" dirty="0">
              <a:latin typeface="Open Sans" panose="020B0606030504020204" pitchFamily="34" charset="0"/>
              <a:ea typeface="Open Sans" panose="020B0606030504020204" pitchFamily="34" charset="0"/>
              <a:cs typeface="Open Sans" panose="020B0606030504020204" pitchFamily="34" charset="0"/>
            </a:endParaRPr>
          </a:p>
        </p:txBody>
      </p:sp>
      <p:sp>
        <p:nvSpPr>
          <p:cNvPr id="23555" name="Text Box 6">
            <a:extLst>
              <a:ext uri="{FF2B5EF4-FFF2-40B4-BE49-F238E27FC236}">
                <a16:creationId xmlns:a16="http://schemas.microsoft.com/office/drawing/2014/main" id="{F10DA6D2-4F5B-57BA-5824-5E584AE17B24}"/>
              </a:ext>
            </a:extLst>
          </p:cNvPr>
          <p:cNvSpPr txBox="1">
            <a:spLocks noChangeArrowheads="1"/>
          </p:cNvSpPr>
          <p:nvPr/>
        </p:nvSpPr>
        <p:spPr bwMode="auto">
          <a:xfrm>
            <a:off x="203200" y="2767280"/>
            <a:ext cx="5936343" cy="707886"/>
          </a:xfrm>
          <a:prstGeom prst="rect">
            <a:avLst/>
          </a:prstGeom>
          <a:noFill/>
          <a:ln>
            <a:noFill/>
          </a:ln>
        </p:spPr>
        <p:txBody>
          <a:bodyPr wrap="square">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eaLnBrk="0" fontAlgn="base" hangingPunct="0">
              <a:spcBef>
                <a:spcPct val="0"/>
              </a:spcBef>
              <a:spcAft>
                <a:spcPct val="0"/>
              </a:spcAft>
              <a:defRPr>
                <a:solidFill>
                  <a:schemeClr val="tx1"/>
                </a:solidFill>
                <a:latin typeface="Calibri Light" panose="020F0302020204030204" pitchFamily="34" charset="0"/>
              </a:defRPr>
            </a:lvl6pPr>
            <a:lvl7pPr marL="2971800" indent="-228600" defTabSz="457200" eaLnBrk="0" fontAlgn="base" hangingPunct="0">
              <a:spcBef>
                <a:spcPct val="0"/>
              </a:spcBef>
              <a:spcAft>
                <a:spcPct val="0"/>
              </a:spcAft>
              <a:defRPr>
                <a:solidFill>
                  <a:schemeClr val="tx1"/>
                </a:solidFill>
                <a:latin typeface="Calibri Light" panose="020F0302020204030204" pitchFamily="34" charset="0"/>
              </a:defRPr>
            </a:lvl7pPr>
            <a:lvl8pPr marL="3429000" indent="-228600" defTabSz="457200" eaLnBrk="0" fontAlgn="base" hangingPunct="0">
              <a:spcBef>
                <a:spcPct val="0"/>
              </a:spcBef>
              <a:spcAft>
                <a:spcPct val="0"/>
              </a:spcAft>
              <a:defRPr>
                <a:solidFill>
                  <a:schemeClr val="tx1"/>
                </a:solidFill>
                <a:latin typeface="Calibri Light" panose="020F0302020204030204" pitchFamily="34" charset="0"/>
              </a:defRPr>
            </a:lvl8pPr>
            <a:lvl9pPr marL="3886200" indent="-228600" defTabSz="457200" eaLnBrk="0" fontAlgn="base" hangingPunct="0">
              <a:spcBef>
                <a:spcPct val="0"/>
              </a:spcBef>
              <a:spcAft>
                <a:spcPct val="0"/>
              </a:spcAft>
              <a:defRPr>
                <a:solidFill>
                  <a:schemeClr val="tx1"/>
                </a:solidFill>
                <a:latin typeface="Calibri Light" panose="020F0302020204030204" pitchFamily="34" charset="0"/>
              </a:defRPr>
            </a:lvl9pPr>
          </a:lstStyle>
          <a:p>
            <a:pPr>
              <a:spcBef>
                <a:spcPct val="50000"/>
              </a:spcBef>
            </a:pPr>
            <a:r>
              <a:rPr lang="hi-IN" altLang="en-US" sz="4000" b="1">
                <a:solidFill>
                  <a:srgbClr val="C00000"/>
                </a:solidFill>
                <a:latin typeface="Open Sans" panose="020B0606030504020204" pitchFamily="34" charset="0"/>
                <a:ea typeface="Open Sans" panose="020B0606030504020204" pitchFamily="34" charset="0"/>
                <a:cs typeface="Open Sans" panose="020B0606030504020204" pitchFamily="34" charset="0"/>
              </a:rPr>
              <a:t>परिशोधन समाधान (</a:t>
            </a:r>
            <a:r>
              <a:rPr lang="en-US" altLang="en-US" sz="4000" b="1">
                <a:solidFill>
                  <a:srgbClr val="C00000"/>
                </a:solidFill>
                <a:latin typeface="Open Sans" panose="020B0606030504020204" pitchFamily="34" charset="0"/>
                <a:ea typeface="Open Sans" panose="020B0606030504020204" pitchFamily="34" charset="0"/>
                <a:cs typeface="Open Sans" panose="020B0606030504020204" pitchFamily="34" charset="0"/>
              </a:rPr>
              <a:t>DS2)</a:t>
            </a:r>
            <a:endParaRPr lang="en-US" altLang="en-US" sz="4000"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Slide Number Placeholder 1">
            <a:extLst>
              <a:ext uri="{FF2B5EF4-FFF2-40B4-BE49-F238E27FC236}">
                <a16:creationId xmlns:a16="http://schemas.microsoft.com/office/drawing/2014/main" id="{03FDB332-089B-917D-06E5-24ED6B61A604}"/>
              </a:ext>
            </a:extLst>
          </p:cNvPr>
          <p:cNvSpPr>
            <a:spLocks noGrp="1"/>
          </p:cNvSpPr>
          <p:nvPr>
            <p:ph type="sldNum" sz="quarter" idx="12"/>
          </p:nvPr>
        </p:nvSpPr>
        <p:spPr>
          <a:noFill/>
        </p:spPr>
        <p:txBody>
          <a:bodyPr/>
          <a:lstStyle/>
          <a:p>
            <a:fld id="{0E7766EF-B01C-4F0E-9EA0-126EA2E098BB}" type="slidenum">
              <a:rPr lang="en-IN" smtClean="0"/>
              <a:t>14</a:t>
            </a:fld>
            <a:endParaRPr lang="en-IN"/>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8" name="Group 2">
            <a:extLst>
              <a:ext uri="{FF2B5EF4-FFF2-40B4-BE49-F238E27FC236}">
                <a16:creationId xmlns:a16="http://schemas.microsoft.com/office/drawing/2014/main" id="{9456E9EA-11D7-E54C-AC31-5607704C5C01}"/>
              </a:ext>
            </a:extLst>
          </p:cNvPr>
          <p:cNvGrpSpPr>
            <a:grpSpLocks/>
          </p:cNvGrpSpPr>
          <p:nvPr/>
        </p:nvGrpSpPr>
        <p:grpSpPr bwMode="auto">
          <a:xfrm>
            <a:off x="3287713" y="261938"/>
            <a:ext cx="5545137" cy="6407150"/>
            <a:chOff x="1066" y="300"/>
            <a:chExt cx="3489" cy="3765"/>
          </a:xfrm>
        </p:grpSpPr>
        <p:sp>
          <p:nvSpPr>
            <p:cNvPr id="24588" name="Rectangle 3">
              <a:extLst>
                <a:ext uri="{FF2B5EF4-FFF2-40B4-BE49-F238E27FC236}">
                  <a16:creationId xmlns:a16="http://schemas.microsoft.com/office/drawing/2014/main" id="{9A25CBF6-7FE4-57EC-3764-7E35ACFDB52E}"/>
                </a:ext>
              </a:extLst>
            </p:cNvPr>
            <p:cNvSpPr>
              <a:spLocks noChangeArrowheads="1"/>
            </p:cNvSpPr>
            <p:nvPr/>
          </p:nvSpPr>
          <p:spPr bwMode="auto">
            <a:xfrm>
              <a:off x="1066" y="754"/>
              <a:ext cx="2948" cy="3311"/>
            </a:xfrm>
            <a:prstGeom prst="rect">
              <a:avLst/>
            </a:prstGeom>
            <a:solidFill>
              <a:schemeClr val="bg1"/>
            </a:solidFill>
            <a:ln w="9525" algn="ctr">
              <a:solidFill>
                <a:schemeClr val="bg1"/>
              </a:solidFill>
              <a:miter lim="800000"/>
              <a:headEnd/>
              <a:tailEnd/>
            </a:ln>
          </p:spPr>
          <p:txBody>
            <a:bodyPr wrap="none" anchor="ct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eaLnBrk="0" fontAlgn="base" hangingPunct="0">
                <a:spcBef>
                  <a:spcPct val="0"/>
                </a:spcBef>
                <a:spcAft>
                  <a:spcPct val="0"/>
                </a:spcAft>
                <a:defRPr>
                  <a:solidFill>
                    <a:schemeClr val="tx1"/>
                  </a:solidFill>
                  <a:latin typeface="Calibri Light" panose="020F0302020204030204" pitchFamily="34" charset="0"/>
                </a:defRPr>
              </a:lvl6pPr>
              <a:lvl7pPr marL="2971800" indent="-228600" defTabSz="457200" eaLnBrk="0" fontAlgn="base" hangingPunct="0">
                <a:spcBef>
                  <a:spcPct val="0"/>
                </a:spcBef>
                <a:spcAft>
                  <a:spcPct val="0"/>
                </a:spcAft>
                <a:defRPr>
                  <a:solidFill>
                    <a:schemeClr val="tx1"/>
                  </a:solidFill>
                  <a:latin typeface="Calibri Light" panose="020F0302020204030204" pitchFamily="34" charset="0"/>
                </a:defRPr>
              </a:lvl7pPr>
              <a:lvl8pPr marL="3429000" indent="-228600" defTabSz="457200" eaLnBrk="0" fontAlgn="base" hangingPunct="0">
                <a:spcBef>
                  <a:spcPct val="0"/>
                </a:spcBef>
                <a:spcAft>
                  <a:spcPct val="0"/>
                </a:spcAft>
                <a:defRPr>
                  <a:solidFill>
                    <a:schemeClr val="tx1"/>
                  </a:solidFill>
                  <a:latin typeface="Calibri Light" panose="020F0302020204030204" pitchFamily="34" charset="0"/>
                </a:defRPr>
              </a:lvl8pPr>
              <a:lvl9pPr marL="3886200" indent="-228600" defTabSz="457200" eaLnBrk="0" fontAlgn="base" hangingPunct="0">
                <a:spcBef>
                  <a:spcPct val="0"/>
                </a:spcBef>
                <a:spcAft>
                  <a:spcPct val="0"/>
                </a:spcAft>
                <a:defRPr>
                  <a:solidFill>
                    <a:schemeClr val="tx1"/>
                  </a:solidFill>
                  <a:latin typeface="Calibri Light" panose="020F0302020204030204" pitchFamily="34" charset="0"/>
                </a:defRPr>
              </a:lvl9pPr>
            </a:lstStyle>
            <a:p>
              <a:pPr eaLnBrk="1" hangingPunct="1"/>
              <a:endParaRPr lang="en-US" altLang="en-US" sz="2400">
                <a:latin typeface="Times New Roman" panose="02020603050405020304" pitchFamily="18" charset="0"/>
              </a:endParaRPr>
            </a:p>
          </p:txBody>
        </p:sp>
        <p:sp>
          <p:nvSpPr>
            <p:cNvPr id="24589" name="Oval 4">
              <a:extLst>
                <a:ext uri="{FF2B5EF4-FFF2-40B4-BE49-F238E27FC236}">
                  <a16:creationId xmlns:a16="http://schemas.microsoft.com/office/drawing/2014/main" id="{66AEF542-7214-BE9C-08DB-8EEABE8CC8A0}"/>
                </a:ext>
              </a:extLst>
            </p:cNvPr>
            <p:cNvSpPr>
              <a:spLocks noChangeArrowheads="1"/>
            </p:cNvSpPr>
            <p:nvPr/>
          </p:nvSpPr>
          <p:spPr bwMode="auto">
            <a:xfrm>
              <a:off x="1066" y="300"/>
              <a:ext cx="1224" cy="998"/>
            </a:xfrm>
            <a:prstGeom prst="ellipse">
              <a:avLst/>
            </a:prstGeom>
            <a:solidFill>
              <a:schemeClr val="bg1"/>
            </a:solidFill>
            <a:ln w="9525" algn="ctr">
              <a:solidFill>
                <a:schemeClr val="bg1"/>
              </a:solidFill>
              <a:round/>
              <a:headEnd/>
              <a:tailEnd/>
            </a:ln>
          </p:spPr>
          <p:txBody>
            <a:bodyPr wrap="none" anchor="ct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eaLnBrk="0" fontAlgn="base" hangingPunct="0">
                <a:spcBef>
                  <a:spcPct val="0"/>
                </a:spcBef>
                <a:spcAft>
                  <a:spcPct val="0"/>
                </a:spcAft>
                <a:defRPr>
                  <a:solidFill>
                    <a:schemeClr val="tx1"/>
                  </a:solidFill>
                  <a:latin typeface="Calibri Light" panose="020F0302020204030204" pitchFamily="34" charset="0"/>
                </a:defRPr>
              </a:lvl6pPr>
              <a:lvl7pPr marL="2971800" indent="-228600" defTabSz="457200" eaLnBrk="0" fontAlgn="base" hangingPunct="0">
                <a:spcBef>
                  <a:spcPct val="0"/>
                </a:spcBef>
                <a:spcAft>
                  <a:spcPct val="0"/>
                </a:spcAft>
                <a:defRPr>
                  <a:solidFill>
                    <a:schemeClr val="tx1"/>
                  </a:solidFill>
                  <a:latin typeface="Calibri Light" panose="020F0302020204030204" pitchFamily="34" charset="0"/>
                </a:defRPr>
              </a:lvl7pPr>
              <a:lvl8pPr marL="3429000" indent="-228600" defTabSz="457200" eaLnBrk="0" fontAlgn="base" hangingPunct="0">
                <a:spcBef>
                  <a:spcPct val="0"/>
                </a:spcBef>
                <a:spcAft>
                  <a:spcPct val="0"/>
                </a:spcAft>
                <a:defRPr>
                  <a:solidFill>
                    <a:schemeClr val="tx1"/>
                  </a:solidFill>
                  <a:latin typeface="Calibri Light" panose="020F0302020204030204" pitchFamily="34" charset="0"/>
                </a:defRPr>
              </a:lvl8pPr>
              <a:lvl9pPr marL="3886200" indent="-228600" defTabSz="457200" eaLnBrk="0" fontAlgn="base" hangingPunct="0">
                <a:spcBef>
                  <a:spcPct val="0"/>
                </a:spcBef>
                <a:spcAft>
                  <a:spcPct val="0"/>
                </a:spcAft>
                <a:defRPr>
                  <a:solidFill>
                    <a:schemeClr val="tx1"/>
                  </a:solidFill>
                  <a:latin typeface="Calibri Light" panose="020F0302020204030204" pitchFamily="34" charset="0"/>
                </a:defRPr>
              </a:lvl9pPr>
            </a:lstStyle>
            <a:p>
              <a:pPr eaLnBrk="1" hangingPunct="1"/>
              <a:endParaRPr lang="en-US" altLang="en-US" sz="2400">
                <a:latin typeface="Times New Roman" panose="02020603050405020304" pitchFamily="18" charset="0"/>
              </a:endParaRPr>
            </a:p>
          </p:txBody>
        </p:sp>
        <p:sp>
          <p:nvSpPr>
            <p:cNvPr id="24590" name="Oval 5">
              <a:extLst>
                <a:ext uri="{FF2B5EF4-FFF2-40B4-BE49-F238E27FC236}">
                  <a16:creationId xmlns:a16="http://schemas.microsoft.com/office/drawing/2014/main" id="{8F6D604F-DCC5-CBC8-A4F1-023E14995DFC}"/>
                </a:ext>
              </a:extLst>
            </p:cNvPr>
            <p:cNvSpPr>
              <a:spLocks noChangeArrowheads="1"/>
            </p:cNvSpPr>
            <p:nvPr/>
          </p:nvSpPr>
          <p:spPr bwMode="auto">
            <a:xfrm>
              <a:off x="3424" y="3069"/>
              <a:ext cx="1131" cy="996"/>
            </a:xfrm>
            <a:prstGeom prst="ellipse">
              <a:avLst/>
            </a:prstGeom>
            <a:solidFill>
              <a:schemeClr val="bg1"/>
            </a:solidFill>
            <a:ln w="9525" algn="ctr">
              <a:solidFill>
                <a:schemeClr val="bg1"/>
              </a:solidFill>
              <a:round/>
              <a:headEnd/>
              <a:tailEnd/>
            </a:ln>
          </p:spPr>
          <p:txBody>
            <a:bodyPr wrap="none" anchor="ct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eaLnBrk="0" fontAlgn="base" hangingPunct="0">
                <a:spcBef>
                  <a:spcPct val="0"/>
                </a:spcBef>
                <a:spcAft>
                  <a:spcPct val="0"/>
                </a:spcAft>
                <a:defRPr>
                  <a:solidFill>
                    <a:schemeClr val="tx1"/>
                  </a:solidFill>
                  <a:latin typeface="Calibri Light" panose="020F0302020204030204" pitchFamily="34" charset="0"/>
                </a:defRPr>
              </a:lvl6pPr>
              <a:lvl7pPr marL="2971800" indent="-228600" defTabSz="457200" eaLnBrk="0" fontAlgn="base" hangingPunct="0">
                <a:spcBef>
                  <a:spcPct val="0"/>
                </a:spcBef>
                <a:spcAft>
                  <a:spcPct val="0"/>
                </a:spcAft>
                <a:defRPr>
                  <a:solidFill>
                    <a:schemeClr val="tx1"/>
                  </a:solidFill>
                  <a:latin typeface="Calibri Light" panose="020F0302020204030204" pitchFamily="34" charset="0"/>
                </a:defRPr>
              </a:lvl7pPr>
              <a:lvl8pPr marL="3429000" indent="-228600" defTabSz="457200" eaLnBrk="0" fontAlgn="base" hangingPunct="0">
                <a:spcBef>
                  <a:spcPct val="0"/>
                </a:spcBef>
                <a:spcAft>
                  <a:spcPct val="0"/>
                </a:spcAft>
                <a:defRPr>
                  <a:solidFill>
                    <a:schemeClr val="tx1"/>
                  </a:solidFill>
                  <a:latin typeface="Calibri Light" panose="020F0302020204030204" pitchFamily="34" charset="0"/>
                </a:defRPr>
              </a:lvl8pPr>
              <a:lvl9pPr marL="3886200" indent="-228600" defTabSz="457200" eaLnBrk="0" fontAlgn="base" hangingPunct="0">
                <a:spcBef>
                  <a:spcPct val="0"/>
                </a:spcBef>
                <a:spcAft>
                  <a:spcPct val="0"/>
                </a:spcAft>
                <a:defRPr>
                  <a:solidFill>
                    <a:schemeClr val="tx1"/>
                  </a:solidFill>
                  <a:latin typeface="Calibri Light" panose="020F0302020204030204" pitchFamily="34" charset="0"/>
                </a:defRPr>
              </a:lvl9pPr>
            </a:lstStyle>
            <a:p>
              <a:pPr eaLnBrk="1" hangingPunct="1"/>
              <a:endParaRPr lang="en-US" altLang="en-US" sz="2400">
                <a:latin typeface="Times New Roman" panose="02020603050405020304" pitchFamily="18" charset="0"/>
              </a:endParaRPr>
            </a:p>
          </p:txBody>
        </p:sp>
        <p:sp>
          <p:nvSpPr>
            <p:cNvPr id="24591" name="Rectangle 6">
              <a:extLst>
                <a:ext uri="{FF2B5EF4-FFF2-40B4-BE49-F238E27FC236}">
                  <a16:creationId xmlns:a16="http://schemas.microsoft.com/office/drawing/2014/main" id="{9DD3507D-7FF2-D41C-D2A6-30FF1A5B79E9}"/>
                </a:ext>
              </a:extLst>
            </p:cNvPr>
            <p:cNvSpPr>
              <a:spLocks noChangeArrowheads="1"/>
            </p:cNvSpPr>
            <p:nvPr/>
          </p:nvSpPr>
          <p:spPr bwMode="auto">
            <a:xfrm>
              <a:off x="1695" y="300"/>
              <a:ext cx="2858" cy="3311"/>
            </a:xfrm>
            <a:prstGeom prst="rect">
              <a:avLst/>
            </a:prstGeom>
            <a:solidFill>
              <a:schemeClr val="bg1"/>
            </a:solidFill>
            <a:ln w="9525" algn="ctr">
              <a:solidFill>
                <a:schemeClr val="bg1"/>
              </a:solidFill>
              <a:miter lim="800000"/>
              <a:headEnd/>
              <a:tailEnd/>
            </a:ln>
          </p:spPr>
          <p:txBody>
            <a:bodyPr wrap="none" anchor="ct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eaLnBrk="0" fontAlgn="base" hangingPunct="0">
                <a:spcBef>
                  <a:spcPct val="0"/>
                </a:spcBef>
                <a:spcAft>
                  <a:spcPct val="0"/>
                </a:spcAft>
                <a:defRPr>
                  <a:solidFill>
                    <a:schemeClr val="tx1"/>
                  </a:solidFill>
                  <a:latin typeface="Calibri Light" panose="020F0302020204030204" pitchFamily="34" charset="0"/>
                </a:defRPr>
              </a:lvl6pPr>
              <a:lvl7pPr marL="2971800" indent="-228600" defTabSz="457200" eaLnBrk="0" fontAlgn="base" hangingPunct="0">
                <a:spcBef>
                  <a:spcPct val="0"/>
                </a:spcBef>
                <a:spcAft>
                  <a:spcPct val="0"/>
                </a:spcAft>
                <a:defRPr>
                  <a:solidFill>
                    <a:schemeClr val="tx1"/>
                  </a:solidFill>
                  <a:latin typeface="Calibri Light" panose="020F0302020204030204" pitchFamily="34" charset="0"/>
                </a:defRPr>
              </a:lvl7pPr>
              <a:lvl8pPr marL="3429000" indent="-228600" defTabSz="457200" eaLnBrk="0" fontAlgn="base" hangingPunct="0">
                <a:spcBef>
                  <a:spcPct val="0"/>
                </a:spcBef>
                <a:spcAft>
                  <a:spcPct val="0"/>
                </a:spcAft>
                <a:defRPr>
                  <a:solidFill>
                    <a:schemeClr val="tx1"/>
                  </a:solidFill>
                  <a:latin typeface="Calibri Light" panose="020F0302020204030204" pitchFamily="34" charset="0"/>
                </a:defRPr>
              </a:lvl8pPr>
              <a:lvl9pPr marL="3886200" indent="-228600" defTabSz="457200" eaLnBrk="0" fontAlgn="base" hangingPunct="0">
                <a:spcBef>
                  <a:spcPct val="0"/>
                </a:spcBef>
                <a:spcAft>
                  <a:spcPct val="0"/>
                </a:spcAft>
                <a:defRPr>
                  <a:solidFill>
                    <a:schemeClr val="tx1"/>
                  </a:solidFill>
                  <a:latin typeface="Calibri Light" panose="020F0302020204030204" pitchFamily="34" charset="0"/>
                </a:defRPr>
              </a:lvl9pPr>
            </a:lstStyle>
            <a:p>
              <a:pPr eaLnBrk="1" hangingPunct="1"/>
              <a:endParaRPr lang="en-US" altLang="en-US" sz="2400">
                <a:latin typeface="Times New Roman" panose="02020603050405020304" pitchFamily="18" charset="0"/>
              </a:endParaRPr>
            </a:p>
          </p:txBody>
        </p:sp>
      </p:grpSp>
      <p:grpSp>
        <p:nvGrpSpPr>
          <p:cNvPr id="24579" name="Group 7">
            <a:extLst>
              <a:ext uri="{FF2B5EF4-FFF2-40B4-BE49-F238E27FC236}">
                <a16:creationId xmlns:a16="http://schemas.microsoft.com/office/drawing/2014/main" id="{A15CBA7C-25ED-2C14-57E3-ED247A6C09AD}"/>
              </a:ext>
            </a:extLst>
          </p:cNvPr>
          <p:cNvGrpSpPr>
            <a:grpSpLocks/>
          </p:cNvGrpSpPr>
          <p:nvPr/>
        </p:nvGrpSpPr>
        <p:grpSpPr bwMode="auto">
          <a:xfrm>
            <a:off x="2751778" y="799269"/>
            <a:ext cx="4962525" cy="5976938"/>
            <a:chOff x="1066" y="300"/>
            <a:chExt cx="3489" cy="3765"/>
          </a:xfrm>
        </p:grpSpPr>
        <p:sp>
          <p:nvSpPr>
            <p:cNvPr id="24584" name="Rectangle 8">
              <a:extLst>
                <a:ext uri="{FF2B5EF4-FFF2-40B4-BE49-F238E27FC236}">
                  <a16:creationId xmlns:a16="http://schemas.microsoft.com/office/drawing/2014/main" id="{9F2EA4E5-6563-8116-121D-AA3007EE3A51}"/>
                </a:ext>
              </a:extLst>
            </p:cNvPr>
            <p:cNvSpPr>
              <a:spLocks noChangeArrowheads="1"/>
            </p:cNvSpPr>
            <p:nvPr/>
          </p:nvSpPr>
          <p:spPr bwMode="auto">
            <a:xfrm>
              <a:off x="1066" y="754"/>
              <a:ext cx="2948" cy="3311"/>
            </a:xfrm>
            <a:prstGeom prst="rect">
              <a:avLst/>
            </a:prstGeom>
            <a:solidFill>
              <a:srgbClr val="3366FF"/>
            </a:solidFill>
            <a:ln w="9525" algn="ctr">
              <a:solidFill>
                <a:srgbClr val="3366FF"/>
              </a:solidFill>
              <a:miter lim="800000"/>
              <a:headEnd/>
              <a:tailEnd/>
            </a:ln>
          </p:spPr>
          <p:txBody>
            <a:bodyPr wrap="none" anchor="ct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eaLnBrk="0" fontAlgn="base" hangingPunct="0">
                <a:spcBef>
                  <a:spcPct val="0"/>
                </a:spcBef>
                <a:spcAft>
                  <a:spcPct val="0"/>
                </a:spcAft>
                <a:defRPr>
                  <a:solidFill>
                    <a:schemeClr val="tx1"/>
                  </a:solidFill>
                  <a:latin typeface="Calibri Light" panose="020F0302020204030204" pitchFamily="34" charset="0"/>
                </a:defRPr>
              </a:lvl6pPr>
              <a:lvl7pPr marL="2971800" indent="-228600" defTabSz="457200" eaLnBrk="0" fontAlgn="base" hangingPunct="0">
                <a:spcBef>
                  <a:spcPct val="0"/>
                </a:spcBef>
                <a:spcAft>
                  <a:spcPct val="0"/>
                </a:spcAft>
                <a:defRPr>
                  <a:solidFill>
                    <a:schemeClr val="tx1"/>
                  </a:solidFill>
                  <a:latin typeface="Calibri Light" panose="020F0302020204030204" pitchFamily="34" charset="0"/>
                </a:defRPr>
              </a:lvl7pPr>
              <a:lvl8pPr marL="3429000" indent="-228600" defTabSz="457200" eaLnBrk="0" fontAlgn="base" hangingPunct="0">
                <a:spcBef>
                  <a:spcPct val="0"/>
                </a:spcBef>
                <a:spcAft>
                  <a:spcPct val="0"/>
                </a:spcAft>
                <a:defRPr>
                  <a:solidFill>
                    <a:schemeClr val="tx1"/>
                  </a:solidFill>
                  <a:latin typeface="Calibri Light" panose="020F0302020204030204" pitchFamily="34" charset="0"/>
                </a:defRPr>
              </a:lvl8pPr>
              <a:lvl9pPr marL="3886200" indent="-228600" defTabSz="457200" eaLnBrk="0" fontAlgn="base" hangingPunct="0">
                <a:spcBef>
                  <a:spcPct val="0"/>
                </a:spcBef>
                <a:spcAft>
                  <a:spcPct val="0"/>
                </a:spcAft>
                <a:defRPr>
                  <a:solidFill>
                    <a:schemeClr val="tx1"/>
                  </a:solidFill>
                  <a:latin typeface="Calibri Light" panose="020F0302020204030204" pitchFamily="34" charset="0"/>
                </a:defRPr>
              </a:lvl9pPr>
            </a:lstStyle>
            <a:p>
              <a:pPr eaLnBrk="1" hangingPunct="1"/>
              <a:endParaRPr lang="en-US" altLang="en-US" sz="2400">
                <a:latin typeface="Times New Roman" panose="02020603050405020304" pitchFamily="18" charset="0"/>
              </a:endParaRPr>
            </a:p>
          </p:txBody>
        </p:sp>
        <p:sp>
          <p:nvSpPr>
            <p:cNvPr id="24585" name="Oval 9">
              <a:extLst>
                <a:ext uri="{FF2B5EF4-FFF2-40B4-BE49-F238E27FC236}">
                  <a16:creationId xmlns:a16="http://schemas.microsoft.com/office/drawing/2014/main" id="{91623D05-6D0D-A024-EB96-0C02CAF380D2}"/>
                </a:ext>
              </a:extLst>
            </p:cNvPr>
            <p:cNvSpPr>
              <a:spLocks noChangeArrowheads="1"/>
            </p:cNvSpPr>
            <p:nvPr/>
          </p:nvSpPr>
          <p:spPr bwMode="auto">
            <a:xfrm>
              <a:off x="1066" y="300"/>
              <a:ext cx="1224" cy="998"/>
            </a:xfrm>
            <a:prstGeom prst="ellipse">
              <a:avLst/>
            </a:prstGeom>
            <a:solidFill>
              <a:srgbClr val="3366FF"/>
            </a:solidFill>
            <a:ln w="9525" algn="ctr">
              <a:solidFill>
                <a:srgbClr val="3366FF"/>
              </a:solidFill>
              <a:round/>
              <a:headEnd/>
              <a:tailEnd/>
            </a:ln>
          </p:spPr>
          <p:txBody>
            <a:bodyPr wrap="none" anchor="ct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eaLnBrk="0" fontAlgn="base" hangingPunct="0">
                <a:spcBef>
                  <a:spcPct val="0"/>
                </a:spcBef>
                <a:spcAft>
                  <a:spcPct val="0"/>
                </a:spcAft>
                <a:defRPr>
                  <a:solidFill>
                    <a:schemeClr val="tx1"/>
                  </a:solidFill>
                  <a:latin typeface="Calibri Light" panose="020F0302020204030204" pitchFamily="34" charset="0"/>
                </a:defRPr>
              </a:lvl6pPr>
              <a:lvl7pPr marL="2971800" indent="-228600" defTabSz="457200" eaLnBrk="0" fontAlgn="base" hangingPunct="0">
                <a:spcBef>
                  <a:spcPct val="0"/>
                </a:spcBef>
                <a:spcAft>
                  <a:spcPct val="0"/>
                </a:spcAft>
                <a:defRPr>
                  <a:solidFill>
                    <a:schemeClr val="tx1"/>
                  </a:solidFill>
                  <a:latin typeface="Calibri Light" panose="020F0302020204030204" pitchFamily="34" charset="0"/>
                </a:defRPr>
              </a:lvl7pPr>
              <a:lvl8pPr marL="3429000" indent="-228600" defTabSz="457200" eaLnBrk="0" fontAlgn="base" hangingPunct="0">
                <a:spcBef>
                  <a:spcPct val="0"/>
                </a:spcBef>
                <a:spcAft>
                  <a:spcPct val="0"/>
                </a:spcAft>
                <a:defRPr>
                  <a:solidFill>
                    <a:schemeClr val="tx1"/>
                  </a:solidFill>
                  <a:latin typeface="Calibri Light" panose="020F0302020204030204" pitchFamily="34" charset="0"/>
                </a:defRPr>
              </a:lvl8pPr>
              <a:lvl9pPr marL="3886200" indent="-228600" defTabSz="457200" eaLnBrk="0" fontAlgn="base" hangingPunct="0">
                <a:spcBef>
                  <a:spcPct val="0"/>
                </a:spcBef>
                <a:spcAft>
                  <a:spcPct val="0"/>
                </a:spcAft>
                <a:defRPr>
                  <a:solidFill>
                    <a:schemeClr val="tx1"/>
                  </a:solidFill>
                  <a:latin typeface="Calibri Light" panose="020F0302020204030204" pitchFamily="34" charset="0"/>
                </a:defRPr>
              </a:lvl9pPr>
            </a:lstStyle>
            <a:p>
              <a:pPr eaLnBrk="1" hangingPunct="1"/>
              <a:endParaRPr lang="en-US" altLang="en-US" sz="2400">
                <a:latin typeface="Times New Roman" panose="02020603050405020304" pitchFamily="18" charset="0"/>
              </a:endParaRPr>
            </a:p>
          </p:txBody>
        </p:sp>
        <p:sp>
          <p:nvSpPr>
            <p:cNvPr id="24586" name="Oval 10">
              <a:extLst>
                <a:ext uri="{FF2B5EF4-FFF2-40B4-BE49-F238E27FC236}">
                  <a16:creationId xmlns:a16="http://schemas.microsoft.com/office/drawing/2014/main" id="{25E9A0C0-E61D-73EB-7C67-46E783B5EA49}"/>
                </a:ext>
              </a:extLst>
            </p:cNvPr>
            <p:cNvSpPr>
              <a:spLocks noChangeArrowheads="1"/>
            </p:cNvSpPr>
            <p:nvPr/>
          </p:nvSpPr>
          <p:spPr bwMode="auto">
            <a:xfrm>
              <a:off x="3424" y="3069"/>
              <a:ext cx="1131" cy="996"/>
            </a:xfrm>
            <a:prstGeom prst="ellipse">
              <a:avLst/>
            </a:prstGeom>
            <a:solidFill>
              <a:srgbClr val="3366FF"/>
            </a:solidFill>
            <a:ln w="9525" algn="ctr">
              <a:solidFill>
                <a:srgbClr val="3366FF"/>
              </a:solidFill>
              <a:round/>
              <a:headEnd/>
              <a:tailEnd/>
            </a:ln>
          </p:spPr>
          <p:txBody>
            <a:bodyPr wrap="none" anchor="ct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eaLnBrk="0" fontAlgn="base" hangingPunct="0">
                <a:spcBef>
                  <a:spcPct val="0"/>
                </a:spcBef>
                <a:spcAft>
                  <a:spcPct val="0"/>
                </a:spcAft>
                <a:defRPr>
                  <a:solidFill>
                    <a:schemeClr val="tx1"/>
                  </a:solidFill>
                  <a:latin typeface="Calibri Light" panose="020F0302020204030204" pitchFamily="34" charset="0"/>
                </a:defRPr>
              </a:lvl6pPr>
              <a:lvl7pPr marL="2971800" indent="-228600" defTabSz="457200" eaLnBrk="0" fontAlgn="base" hangingPunct="0">
                <a:spcBef>
                  <a:spcPct val="0"/>
                </a:spcBef>
                <a:spcAft>
                  <a:spcPct val="0"/>
                </a:spcAft>
                <a:defRPr>
                  <a:solidFill>
                    <a:schemeClr val="tx1"/>
                  </a:solidFill>
                  <a:latin typeface="Calibri Light" panose="020F0302020204030204" pitchFamily="34" charset="0"/>
                </a:defRPr>
              </a:lvl7pPr>
              <a:lvl8pPr marL="3429000" indent="-228600" defTabSz="457200" eaLnBrk="0" fontAlgn="base" hangingPunct="0">
                <a:spcBef>
                  <a:spcPct val="0"/>
                </a:spcBef>
                <a:spcAft>
                  <a:spcPct val="0"/>
                </a:spcAft>
                <a:defRPr>
                  <a:solidFill>
                    <a:schemeClr val="tx1"/>
                  </a:solidFill>
                  <a:latin typeface="Calibri Light" panose="020F0302020204030204" pitchFamily="34" charset="0"/>
                </a:defRPr>
              </a:lvl8pPr>
              <a:lvl9pPr marL="3886200" indent="-228600" defTabSz="457200" eaLnBrk="0" fontAlgn="base" hangingPunct="0">
                <a:spcBef>
                  <a:spcPct val="0"/>
                </a:spcBef>
                <a:spcAft>
                  <a:spcPct val="0"/>
                </a:spcAft>
                <a:defRPr>
                  <a:solidFill>
                    <a:schemeClr val="tx1"/>
                  </a:solidFill>
                  <a:latin typeface="Calibri Light" panose="020F0302020204030204" pitchFamily="34" charset="0"/>
                </a:defRPr>
              </a:lvl9pPr>
            </a:lstStyle>
            <a:p>
              <a:pPr eaLnBrk="1" hangingPunct="1"/>
              <a:endParaRPr lang="en-US" altLang="en-US" sz="2400">
                <a:latin typeface="Times New Roman" panose="02020603050405020304" pitchFamily="18" charset="0"/>
              </a:endParaRPr>
            </a:p>
          </p:txBody>
        </p:sp>
        <p:sp>
          <p:nvSpPr>
            <p:cNvPr id="24587" name="Rectangle 11">
              <a:extLst>
                <a:ext uri="{FF2B5EF4-FFF2-40B4-BE49-F238E27FC236}">
                  <a16:creationId xmlns:a16="http://schemas.microsoft.com/office/drawing/2014/main" id="{A8C97CA5-FA1A-D262-8430-CB837CB90C56}"/>
                </a:ext>
              </a:extLst>
            </p:cNvPr>
            <p:cNvSpPr>
              <a:spLocks noChangeArrowheads="1"/>
            </p:cNvSpPr>
            <p:nvPr/>
          </p:nvSpPr>
          <p:spPr bwMode="auto">
            <a:xfrm>
              <a:off x="1695" y="300"/>
              <a:ext cx="2858" cy="3311"/>
            </a:xfrm>
            <a:prstGeom prst="rect">
              <a:avLst/>
            </a:prstGeom>
            <a:solidFill>
              <a:srgbClr val="3366FF"/>
            </a:solidFill>
            <a:ln w="9525" algn="ctr">
              <a:solidFill>
                <a:srgbClr val="3366FF"/>
              </a:solidFill>
              <a:miter lim="800000"/>
              <a:headEnd/>
              <a:tailEnd/>
            </a:ln>
          </p:spPr>
          <p:txBody>
            <a:bodyPr wrap="none" anchor="ct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eaLnBrk="0" fontAlgn="base" hangingPunct="0">
                <a:spcBef>
                  <a:spcPct val="0"/>
                </a:spcBef>
                <a:spcAft>
                  <a:spcPct val="0"/>
                </a:spcAft>
                <a:defRPr>
                  <a:solidFill>
                    <a:schemeClr val="tx1"/>
                  </a:solidFill>
                  <a:latin typeface="Calibri Light" panose="020F0302020204030204" pitchFamily="34" charset="0"/>
                </a:defRPr>
              </a:lvl6pPr>
              <a:lvl7pPr marL="2971800" indent="-228600" defTabSz="457200" eaLnBrk="0" fontAlgn="base" hangingPunct="0">
                <a:spcBef>
                  <a:spcPct val="0"/>
                </a:spcBef>
                <a:spcAft>
                  <a:spcPct val="0"/>
                </a:spcAft>
                <a:defRPr>
                  <a:solidFill>
                    <a:schemeClr val="tx1"/>
                  </a:solidFill>
                  <a:latin typeface="Calibri Light" panose="020F0302020204030204" pitchFamily="34" charset="0"/>
                </a:defRPr>
              </a:lvl7pPr>
              <a:lvl8pPr marL="3429000" indent="-228600" defTabSz="457200" eaLnBrk="0" fontAlgn="base" hangingPunct="0">
                <a:spcBef>
                  <a:spcPct val="0"/>
                </a:spcBef>
                <a:spcAft>
                  <a:spcPct val="0"/>
                </a:spcAft>
                <a:defRPr>
                  <a:solidFill>
                    <a:schemeClr val="tx1"/>
                  </a:solidFill>
                  <a:latin typeface="Calibri Light" panose="020F0302020204030204" pitchFamily="34" charset="0"/>
                </a:defRPr>
              </a:lvl8pPr>
              <a:lvl9pPr marL="3886200" indent="-228600" defTabSz="457200" eaLnBrk="0" fontAlgn="base" hangingPunct="0">
                <a:spcBef>
                  <a:spcPct val="0"/>
                </a:spcBef>
                <a:spcAft>
                  <a:spcPct val="0"/>
                </a:spcAft>
                <a:defRPr>
                  <a:solidFill>
                    <a:schemeClr val="tx1"/>
                  </a:solidFill>
                  <a:latin typeface="Calibri Light" panose="020F0302020204030204" pitchFamily="34" charset="0"/>
                </a:defRPr>
              </a:lvl9pPr>
            </a:lstStyle>
            <a:p>
              <a:pPr eaLnBrk="1" hangingPunct="1"/>
              <a:endParaRPr lang="en-US" altLang="en-US" sz="2400">
                <a:latin typeface="Times New Roman" panose="02020603050405020304" pitchFamily="18" charset="0"/>
              </a:endParaRPr>
            </a:p>
          </p:txBody>
        </p:sp>
      </p:grpSp>
      <p:sp>
        <p:nvSpPr>
          <p:cNvPr id="33796" name="Rectangle 13">
            <a:extLst>
              <a:ext uri="{FF2B5EF4-FFF2-40B4-BE49-F238E27FC236}">
                <a16:creationId xmlns:a16="http://schemas.microsoft.com/office/drawing/2014/main" id="{1FC9459E-048C-82E3-92E5-27D647FB0639}"/>
              </a:ext>
            </a:extLst>
          </p:cNvPr>
          <p:cNvSpPr>
            <a:spLocks noGrp="1" noChangeArrowheads="1"/>
          </p:cNvSpPr>
          <p:nvPr>
            <p:ph type="title"/>
          </p:nvPr>
        </p:nvSpPr>
        <p:spPr>
          <a:xfrm>
            <a:off x="3667125" y="857250"/>
            <a:ext cx="2212975" cy="1143000"/>
          </a:xfrm>
        </p:spPr>
        <p:txBody>
          <a:bodyPr/>
          <a:lstStyle/>
          <a:p>
            <a:pPr eaLnBrk="1" fontAlgn="auto" hangingPunct="1">
              <a:spcAft>
                <a:spcPts val="0"/>
              </a:spcAft>
              <a:defRPr/>
            </a:pPr>
            <a:r>
              <a:rPr lang="en-US" altLang="ko-KR" b="1" dirty="0">
                <a:latin typeface="Open Sans" panose="020B0606030504020204" pitchFamily="34" charset="0"/>
                <a:ea typeface="Open Sans" panose="020B0606030504020204" pitchFamily="34" charset="0"/>
                <a:cs typeface="Open Sans" panose="020B0606030504020204" pitchFamily="34" charset="0"/>
              </a:rPr>
              <a:t>DS-2</a:t>
            </a:r>
          </a:p>
        </p:txBody>
      </p:sp>
      <p:pic>
        <p:nvPicPr>
          <p:cNvPr id="24581" name="Picture 12" descr="ds2">
            <a:extLst>
              <a:ext uri="{FF2B5EF4-FFF2-40B4-BE49-F238E27FC236}">
                <a16:creationId xmlns:a16="http://schemas.microsoft.com/office/drawing/2014/main" id="{0D407908-6B86-16B7-4D67-7225D3E2CB2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5450" r="50941"/>
          <a:stretch>
            <a:fillRect/>
          </a:stretch>
        </p:blipFill>
        <p:spPr>
          <a:xfrm>
            <a:off x="5988346" y="904074"/>
            <a:ext cx="1710942" cy="2376488"/>
          </a:xfrm>
          <a:noFill/>
        </p:spPr>
      </p:pic>
      <p:sp>
        <p:nvSpPr>
          <p:cNvPr id="24582" name="Rectangle 14">
            <a:extLst>
              <a:ext uri="{FF2B5EF4-FFF2-40B4-BE49-F238E27FC236}">
                <a16:creationId xmlns:a16="http://schemas.microsoft.com/office/drawing/2014/main" id="{713B31E0-3B1A-08D9-D955-2D792034365F}"/>
              </a:ext>
            </a:extLst>
          </p:cNvPr>
          <p:cNvSpPr>
            <a:spLocks noChangeArrowheads="1"/>
          </p:cNvSpPr>
          <p:nvPr/>
        </p:nvSpPr>
        <p:spPr bwMode="auto">
          <a:xfrm>
            <a:off x="3790950" y="2133600"/>
            <a:ext cx="4608513"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eaLnBrk="0" fontAlgn="base" hangingPunct="0">
              <a:spcBef>
                <a:spcPct val="0"/>
              </a:spcBef>
              <a:spcAft>
                <a:spcPct val="0"/>
              </a:spcAft>
              <a:defRPr>
                <a:solidFill>
                  <a:schemeClr val="tx1"/>
                </a:solidFill>
                <a:latin typeface="Calibri Light" panose="020F0302020204030204" pitchFamily="34" charset="0"/>
              </a:defRPr>
            </a:lvl6pPr>
            <a:lvl7pPr marL="2971800" indent="-228600" defTabSz="457200" eaLnBrk="0" fontAlgn="base" hangingPunct="0">
              <a:spcBef>
                <a:spcPct val="0"/>
              </a:spcBef>
              <a:spcAft>
                <a:spcPct val="0"/>
              </a:spcAft>
              <a:defRPr>
                <a:solidFill>
                  <a:schemeClr val="tx1"/>
                </a:solidFill>
                <a:latin typeface="Calibri Light" panose="020F0302020204030204" pitchFamily="34" charset="0"/>
              </a:defRPr>
            </a:lvl7pPr>
            <a:lvl8pPr marL="3429000" indent="-228600" defTabSz="457200" eaLnBrk="0" fontAlgn="base" hangingPunct="0">
              <a:spcBef>
                <a:spcPct val="0"/>
              </a:spcBef>
              <a:spcAft>
                <a:spcPct val="0"/>
              </a:spcAft>
              <a:defRPr>
                <a:solidFill>
                  <a:schemeClr val="tx1"/>
                </a:solidFill>
                <a:latin typeface="Calibri Light" panose="020F0302020204030204" pitchFamily="34" charset="0"/>
              </a:defRPr>
            </a:lvl8pPr>
            <a:lvl9pPr marL="3886200" indent="-228600" defTabSz="457200" eaLnBrk="0" fontAlgn="base" hangingPunct="0">
              <a:spcBef>
                <a:spcPct val="0"/>
              </a:spcBef>
              <a:spcAft>
                <a:spcPct val="0"/>
              </a:spcAft>
              <a:defRPr>
                <a:solidFill>
                  <a:schemeClr val="tx1"/>
                </a:solidFill>
                <a:latin typeface="Calibri Light" panose="020F0302020204030204" pitchFamily="34" charset="0"/>
              </a:defRPr>
            </a:lvl9pPr>
          </a:lstStyle>
          <a:p>
            <a:pPr latinLnBrk="1"/>
            <a:r>
              <a:rPr kumimoji="1" lang="en-US" altLang="ko-KR" sz="8000" b="1" dirty="0">
                <a:solidFill>
                  <a:schemeClr val="bg2"/>
                </a:solidFill>
                <a:latin typeface="Open Sans" panose="020B0606030504020204" pitchFamily="34" charset="0"/>
                <a:ea typeface="Open Sans" panose="020B0606030504020204" pitchFamily="34" charset="0"/>
                <a:cs typeface="Open Sans" panose="020B0606030504020204" pitchFamily="34" charset="0"/>
              </a:rPr>
              <a:t>70%</a:t>
            </a:r>
            <a:r>
              <a:rPr kumimoji="1" lang="en-US" altLang="ko-KR" sz="2400" dirty="0">
                <a:latin typeface="Open Sans" panose="020B0606030504020204" pitchFamily="34" charset="0"/>
                <a:ea typeface="Open Sans" panose="020B0606030504020204" pitchFamily="34" charset="0"/>
                <a:cs typeface="Open Sans" panose="020B0606030504020204" pitchFamily="34" charset="0"/>
              </a:rPr>
              <a:t> </a:t>
            </a:r>
            <a:r>
              <a:rPr kumimoji="1" lang="hi-IN" altLang="ko-KR" sz="3200" dirty="0">
                <a:latin typeface="Open Sans" panose="020B0606030504020204" pitchFamily="34" charset="0"/>
                <a:ea typeface="Open Sans" panose="020B0606030504020204" pitchFamily="34" charset="0"/>
                <a:cs typeface="Open Sans" panose="020B0606030504020204" pitchFamily="34" charset="0"/>
              </a:rPr>
              <a:t>डायथिलेनेट्रियामाइन</a:t>
            </a:r>
            <a:r>
              <a:rPr kumimoji="1" lang="en-US" altLang="ko-KR" sz="3200" dirty="0">
                <a:latin typeface="Open Sans" panose="020B0606030504020204" pitchFamily="34" charset="0"/>
                <a:ea typeface="Open Sans" panose="020B0606030504020204" pitchFamily="34" charset="0"/>
                <a:cs typeface="Open Sans" panose="020B0606030504020204" pitchFamily="34" charset="0"/>
              </a:rPr>
              <a:t> </a:t>
            </a:r>
            <a:r>
              <a:rPr kumimoji="1" lang="en-US" altLang="ko-KR" sz="6000" b="1" dirty="0">
                <a:solidFill>
                  <a:schemeClr val="bg2"/>
                </a:solidFill>
                <a:latin typeface="Open Sans" panose="020B0606030504020204" pitchFamily="34" charset="0"/>
                <a:ea typeface="Open Sans" panose="020B0606030504020204" pitchFamily="34" charset="0"/>
                <a:cs typeface="Open Sans" panose="020B0606030504020204" pitchFamily="34" charset="0"/>
              </a:rPr>
              <a:t>28%</a:t>
            </a:r>
            <a:endParaRPr kumimoji="1" lang="en-US" altLang="ko-KR" sz="2400" dirty="0">
              <a:latin typeface="Open Sans" panose="020B0606030504020204" pitchFamily="34" charset="0"/>
              <a:ea typeface="Open Sans" panose="020B0606030504020204" pitchFamily="34" charset="0"/>
              <a:cs typeface="Open Sans" panose="020B0606030504020204" pitchFamily="34" charset="0"/>
            </a:endParaRPr>
          </a:p>
          <a:p>
            <a:pPr latinLnBrk="1"/>
            <a:r>
              <a:rPr kumimoji="1" lang="hi-IN" altLang="ko-KR" sz="2400" dirty="0">
                <a:latin typeface="Open Sans" panose="020B0606030504020204" pitchFamily="34" charset="0"/>
                <a:ea typeface="Open Sans" panose="020B0606030504020204" pitchFamily="34" charset="0"/>
                <a:cs typeface="Open Sans" panose="020B0606030504020204" pitchFamily="34" charset="0"/>
              </a:rPr>
              <a:t>विलायक (एथिलीन ग्लाइकोल)</a:t>
            </a:r>
            <a:endParaRPr kumimoji="1" lang="en-US" altLang="ko-KR" sz="2400" dirty="0">
              <a:latin typeface="Open Sans" panose="020B0606030504020204" pitchFamily="34" charset="0"/>
              <a:ea typeface="Open Sans" panose="020B0606030504020204" pitchFamily="34" charset="0"/>
              <a:cs typeface="Open Sans" panose="020B0606030504020204" pitchFamily="34" charset="0"/>
            </a:endParaRPr>
          </a:p>
          <a:p>
            <a:pPr latinLnBrk="1"/>
            <a:r>
              <a:rPr kumimoji="1" lang="en-US" altLang="ko-KR" sz="4400" b="1" dirty="0">
                <a:solidFill>
                  <a:schemeClr val="bg2"/>
                </a:solidFill>
                <a:latin typeface="Open Sans" panose="020B0606030504020204" pitchFamily="34" charset="0"/>
                <a:ea typeface="Open Sans" panose="020B0606030504020204" pitchFamily="34" charset="0"/>
                <a:cs typeface="Open Sans" panose="020B0606030504020204" pitchFamily="34" charset="0"/>
              </a:rPr>
              <a:t>2%</a:t>
            </a:r>
          </a:p>
          <a:p>
            <a:pPr latinLnBrk="1"/>
            <a:r>
              <a:rPr kumimoji="1" lang="hi-IN" altLang="ko-KR" sz="2400" dirty="0">
                <a:latin typeface="Open Sans" panose="020B0606030504020204" pitchFamily="34" charset="0"/>
                <a:ea typeface="Open Sans" panose="020B0606030504020204" pitchFamily="34" charset="0"/>
                <a:cs typeface="Open Sans" panose="020B0606030504020204" pitchFamily="34" charset="0"/>
              </a:rPr>
              <a:t>सोडियम हाइड्रॉक्साइड</a:t>
            </a:r>
            <a:endParaRPr kumimoji="1" lang="en-US" altLang="ko-KR"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56336" name="Rectangle 16">
            <a:extLst>
              <a:ext uri="{FF2B5EF4-FFF2-40B4-BE49-F238E27FC236}">
                <a16:creationId xmlns:a16="http://schemas.microsoft.com/office/drawing/2014/main" id="{F34E43C4-50F0-623C-68A3-AEF9F75E0BC7}"/>
              </a:ext>
            </a:extLst>
          </p:cNvPr>
          <p:cNvSpPr>
            <a:spLocks noChangeArrowheads="1"/>
          </p:cNvSpPr>
          <p:nvPr/>
        </p:nvSpPr>
        <p:spPr bwMode="auto">
          <a:xfrm>
            <a:off x="3790950" y="0"/>
            <a:ext cx="3581430" cy="770724"/>
          </a:xfrm>
          <a:prstGeom prst="rect">
            <a:avLst/>
          </a:prstGeom>
          <a:solidFill>
            <a:srgbClr val="000030"/>
          </a:solidFill>
          <a:ln w="9525">
            <a:noFill/>
            <a:miter lim="800000"/>
            <a:headEnd/>
            <a:tailEnd/>
          </a:ln>
          <a:effectLst/>
        </p:spPr>
        <p:txBody>
          <a:bodyPr wrap="none">
            <a:spAutoFit/>
          </a:bodyPr>
          <a:lstStyle/>
          <a:p>
            <a:pPr>
              <a:lnSpc>
                <a:spcPct val="130000"/>
              </a:lnSpc>
              <a:spcBef>
                <a:spcPct val="20000"/>
              </a:spcBef>
              <a:buClr>
                <a:schemeClr val="tx2"/>
              </a:buClr>
              <a:buSzPct val="75000"/>
              <a:defRPr/>
            </a:pPr>
            <a:r>
              <a:rPr lang="en-US" sz="3600" b="1" dirty="0">
                <a:solidFill>
                  <a:srgbClr val="00FF00"/>
                </a:solidFill>
                <a:effectLst>
                  <a:outerShdw blurRad="38100" dist="38100" dir="2700000" algn="tl">
                    <a:srgbClr val="000000"/>
                  </a:outerShdw>
                </a:effectLst>
                <a:latin typeface="Open Sans" panose="020B0606030504020204" pitchFamily="34" charset="0"/>
                <a:ea typeface="Open Sans" panose="020B0606030504020204" pitchFamily="34" charset="0"/>
                <a:cs typeface="Open Sans" panose="020B0606030504020204" pitchFamily="34" charset="0"/>
              </a:rPr>
              <a:t>* DS2 </a:t>
            </a:r>
            <a:r>
              <a:rPr lang="hi-IN" sz="3600" b="1" dirty="0">
                <a:solidFill>
                  <a:srgbClr val="00FF00"/>
                </a:solidFill>
                <a:effectLst>
                  <a:outerShdw blurRad="38100" dist="38100" dir="2700000" algn="tl">
                    <a:srgbClr val="000000"/>
                  </a:outerShdw>
                </a:effectLst>
                <a:latin typeface="Open Sans" panose="020B0606030504020204" pitchFamily="34" charset="0"/>
                <a:ea typeface="Open Sans" panose="020B0606030504020204" pitchFamily="34" charset="0"/>
                <a:cs typeface="Open Sans" panose="020B0606030504020204" pitchFamily="34" charset="0"/>
              </a:rPr>
              <a:t>की संरचना:</a:t>
            </a:r>
            <a:endParaRPr lang="en-US" sz="3600" b="1" dirty="0">
              <a:solidFill>
                <a:srgbClr val="00FF00"/>
              </a:solidFill>
              <a:effectLst>
                <a:outerShdw blurRad="38100" dist="38100" dir="2700000" algn="tl">
                  <a:srgbClr val="000000"/>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2" name="Slide Number Placeholder 1">
            <a:extLst>
              <a:ext uri="{FF2B5EF4-FFF2-40B4-BE49-F238E27FC236}">
                <a16:creationId xmlns:a16="http://schemas.microsoft.com/office/drawing/2014/main" id="{84089ACB-E8A7-C89D-2CEE-3FEB7D4914DB}"/>
              </a:ext>
            </a:extLst>
          </p:cNvPr>
          <p:cNvSpPr>
            <a:spLocks noGrp="1"/>
          </p:cNvSpPr>
          <p:nvPr>
            <p:ph type="sldNum" sz="quarter" idx="12"/>
          </p:nvPr>
        </p:nvSpPr>
        <p:spPr/>
        <p:txBody>
          <a:bodyPr/>
          <a:lstStyle/>
          <a:p>
            <a:fld id="{0E7766EF-B01C-4F0E-9EA0-126EA2E098BB}" type="slidenum">
              <a:rPr lang="en-IN" smtClean="0"/>
              <a:t>15</a:t>
            </a:fld>
            <a:endParaRPr lang="en-IN"/>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02" name="Group 1026">
            <a:extLst>
              <a:ext uri="{FF2B5EF4-FFF2-40B4-BE49-F238E27FC236}">
                <a16:creationId xmlns:a16="http://schemas.microsoft.com/office/drawing/2014/main" id="{E9F816DF-2A72-F773-50CE-AC00B8180FED}"/>
              </a:ext>
            </a:extLst>
          </p:cNvPr>
          <p:cNvGrpSpPr>
            <a:grpSpLocks/>
          </p:cNvGrpSpPr>
          <p:nvPr/>
        </p:nvGrpSpPr>
        <p:grpSpPr bwMode="auto">
          <a:xfrm>
            <a:off x="1458097" y="114299"/>
            <a:ext cx="4274366" cy="6434781"/>
            <a:chOff x="1066" y="300"/>
            <a:chExt cx="3489" cy="3765"/>
          </a:xfrm>
        </p:grpSpPr>
        <p:sp>
          <p:nvSpPr>
            <p:cNvPr id="25616" name="Rectangle 1027">
              <a:extLst>
                <a:ext uri="{FF2B5EF4-FFF2-40B4-BE49-F238E27FC236}">
                  <a16:creationId xmlns:a16="http://schemas.microsoft.com/office/drawing/2014/main" id="{52FA0A3A-2027-8E6C-FA18-F24FD4004813}"/>
                </a:ext>
              </a:extLst>
            </p:cNvPr>
            <p:cNvSpPr>
              <a:spLocks noChangeArrowheads="1"/>
            </p:cNvSpPr>
            <p:nvPr/>
          </p:nvSpPr>
          <p:spPr bwMode="auto">
            <a:xfrm>
              <a:off x="1066" y="754"/>
              <a:ext cx="2948" cy="3311"/>
            </a:xfrm>
            <a:prstGeom prst="rect">
              <a:avLst/>
            </a:prstGeom>
            <a:solidFill>
              <a:schemeClr val="bg1"/>
            </a:solidFill>
            <a:ln w="9525" algn="ctr">
              <a:solidFill>
                <a:schemeClr val="bg1"/>
              </a:solidFill>
              <a:miter lim="800000"/>
              <a:headEnd/>
              <a:tailEnd/>
            </a:ln>
          </p:spPr>
          <p:txBody>
            <a:bodyPr wrap="none" anchor="ct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eaLnBrk="0" fontAlgn="base" hangingPunct="0">
                <a:spcBef>
                  <a:spcPct val="0"/>
                </a:spcBef>
                <a:spcAft>
                  <a:spcPct val="0"/>
                </a:spcAft>
                <a:defRPr>
                  <a:solidFill>
                    <a:schemeClr val="tx1"/>
                  </a:solidFill>
                  <a:latin typeface="Calibri Light" panose="020F0302020204030204" pitchFamily="34" charset="0"/>
                </a:defRPr>
              </a:lvl6pPr>
              <a:lvl7pPr marL="2971800" indent="-228600" defTabSz="457200" eaLnBrk="0" fontAlgn="base" hangingPunct="0">
                <a:spcBef>
                  <a:spcPct val="0"/>
                </a:spcBef>
                <a:spcAft>
                  <a:spcPct val="0"/>
                </a:spcAft>
                <a:defRPr>
                  <a:solidFill>
                    <a:schemeClr val="tx1"/>
                  </a:solidFill>
                  <a:latin typeface="Calibri Light" panose="020F0302020204030204" pitchFamily="34" charset="0"/>
                </a:defRPr>
              </a:lvl7pPr>
              <a:lvl8pPr marL="3429000" indent="-228600" defTabSz="457200" eaLnBrk="0" fontAlgn="base" hangingPunct="0">
                <a:spcBef>
                  <a:spcPct val="0"/>
                </a:spcBef>
                <a:spcAft>
                  <a:spcPct val="0"/>
                </a:spcAft>
                <a:defRPr>
                  <a:solidFill>
                    <a:schemeClr val="tx1"/>
                  </a:solidFill>
                  <a:latin typeface="Calibri Light" panose="020F0302020204030204" pitchFamily="34" charset="0"/>
                </a:defRPr>
              </a:lvl8pPr>
              <a:lvl9pPr marL="3886200" indent="-228600" defTabSz="457200" eaLnBrk="0" fontAlgn="base" hangingPunct="0">
                <a:spcBef>
                  <a:spcPct val="0"/>
                </a:spcBef>
                <a:spcAft>
                  <a:spcPct val="0"/>
                </a:spcAft>
                <a:defRPr>
                  <a:solidFill>
                    <a:schemeClr val="tx1"/>
                  </a:solidFill>
                  <a:latin typeface="Calibri Light" panose="020F0302020204030204" pitchFamily="34" charset="0"/>
                </a:defRPr>
              </a:lvl9pPr>
            </a:lstStyle>
            <a:p>
              <a:pPr eaLnBrk="1" hangingPunct="1"/>
              <a:endParaRPr lang="en-US" altLang="en-US" sz="2400">
                <a:latin typeface="Times New Roman" panose="02020603050405020304" pitchFamily="18" charset="0"/>
              </a:endParaRPr>
            </a:p>
          </p:txBody>
        </p:sp>
        <p:sp>
          <p:nvSpPr>
            <p:cNvPr id="25617" name="Oval 1028">
              <a:extLst>
                <a:ext uri="{FF2B5EF4-FFF2-40B4-BE49-F238E27FC236}">
                  <a16:creationId xmlns:a16="http://schemas.microsoft.com/office/drawing/2014/main" id="{5A6423A6-37CB-FC6C-0B4F-854A170900EF}"/>
                </a:ext>
              </a:extLst>
            </p:cNvPr>
            <p:cNvSpPr>
              <a:spLocks noChangeArrowheads="1"/>
            </p:cNvSpPr>
            <p:nvPr/>
          </p:nvSpPr>
          <p:spPr bwMode="auto">
            <a:xfrm>
              <a:off x="1066" y="300"/>
              <a:ext cx="1224" cy="998"/>
            </a:xfrm>
            <a:prstGeom prst="ellipse">
              <a:avLst/>
            </a:prstGeom>
            <a:solidFill>
              <a:schemeClr val="bg1"/>
            </a:solidFill>
            <a:ln w="9525" algn="ctr">
              <a:solidFill>
                <a:schemeClr val="bg1"/>
              </a:solidFill>
              <a:round/>
              <a:headEnd/>
              <a:tailEnd/>
            </a:ln>
          </p:spPr>
          <p:txBody>
            <a:bodyPr wrap="none" anchor="ct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eaLnBrk="0" fontAlgn="base" hangingPunct="0">
                <a:spcBef>
                  <a:spcPct val="0"/>
                </a:spcBef>
                <a:spcAft>
                  <a:spcPct val="0"/>
                </a:spcAft>
                <a:defRPr>
                  <a:solidFill>
                    <a:schemeClr val="tx1"/>
                  </a:solidFill>
                  <a:latin typeface="Calibri Light" panose="020F0302020204030204" pitchFamily="34" charset="0"/>
                </a:defRPr>
              </a:lvl6pPr>
              <a:lvl7pPr marL="2971800" indent="-228600" defTabSz="457200" eaLnBrk="0" fontAlgn="base" hangingPunct="0">
                <a:spcBef>
                  <a:spcPct val="0"/>
                </a:spcBef>
                <a:spcAft>
                  <a:spcPct val="0"/>
                </a:spcAft>
                <a:defRPr>
                  <a:solidFill>
                    <a:schemeClr val="tx1"/>
                  </a:solidFill>
                  <a:latin typeface="Calibri Light" panose="020F0302020204030204" pitchFamily="34" charset="0"/>
                </a:defRPr>
              </a:lvl7pPr>
              <a:lvl8pPr marL="3429000" indent="-228600" defTabSz="457200" eaLnBrk="0" fontAlgn="base" hangingPunct="0">
                <a:spcBef>
                  <a:spcPct val="0"/>
                </a:spcBef>
                <a:spcAft>
                  <a:spcPct val="0"/>
                </a:spcAft>
                <a:defRPr>
                  <a:solidFill>
                    <a:schemeClr val="tx1"/>
                  </a:solidFill>
                  <a:latin typeface="Calibri Light" panose="020F0302020204030204" pitchFamily="34" charset="0"/>
                </a:defRPr>
              </a:lvl8pPr>
              <a:lvl9pPr marL="3886200" indent="-228600" defTabSz="457200" eaLnBrk="0" fontAlgn="base" hangingPunct="0">
                <a:spcBef>
                  <a:spcPct val="0"/>
                </a:spcBef>
                <a:spcAft>
                  <a:spcPct val="0"/>
                </a:spcAft>
                <a:defRPr>
                  <a:solidFill>
                    <a:schemeClr val="tx1"/>
                  </a:solidFill>
                  <a:latin typeface="Calibri Light" panose="020F0302020204030204" pitchFamily="34" charset="0"/>
                </a:defRPr>
              </a:lvl9pPr>
            </a:lstStyle>
            <a:p>
              <a:pPr eaLnBrk="1" hangingPunct="1"/>
              <a:endParaRPr lang="en-US" altLang="en-US" sz="2400">
                <a:latin typeface="Times New Roman" panose="02020603050405020304" pitchFamily="18" charset="0"/>
              </a:endParaRPr>
            </a:p>
          </p:txBody>
        </p:sp>
        <p:sp>
          <p:nvSpPr>
            <p:cNvPr id="25618" name="Oval 1029">
              <a:extLst>
                <a:ext uri="{FF2B5EF4-FFF2-40B4-BE49-F238E27FC236}">
                  <a16:creationId xmlns:a16="http://schemas.microsoft.com/office/drawing/2014/main" id="{8A6D1E71-0A45-B303-57ED-598361BA78E7}"/>
                </a:ext>
              </a:extLst>
            </p:cNvPr>
            <p:cNvSpPr>
              <a:spLocks noChangeArrowheads="1"/>
            </p:cNvSpPr>
            <p:nvPr/>
          </p:nvSpPr>
          <p:spPr bwMode="auto">
            <a:xfrm>
              <a:off x="3424" y="3069"/>
              <a:ext cx="1131" cy="996"/>
            </a:xfrm>
            <a:prstGeom prst="ellipse">
              <a:avLst/>
            </a:prstGeom>
            <a:solidFill>
              <a:schemeClr val="bg1"/>
            </a:solidFill>
            <a:ln w="9525" algn="ctr">
              <a:solidFill>
                <a:schemeClr val="bg1"/>
              </a:solidFill>
              <a:round/>
              <a:headEnd/>
              <a:tailEnd/>
            </a:ln>
          </p:spPr>
          <p:txBody>
            <a:bodyPr wrap="none" anchor="ct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eaLnBrk="0" fontAlgn="base" hangingPunct="0">
                <a:spcBef>
                  <a:spcPct val="0"/>
                </a:spcBef>
                <a:spcAft>
                  <a:spcPct val="0"/>
                </a:spcAft>
                <a:defRPr>
                  <a:solidFill>
                    <a:schemeClr val="tx1"/>
                  </a:solidFill>
                  <a:latin typeface="Calibri Light" panose="020F0302020204030204" pitchFamily="34" charset="0"/>
                </a:defRPr>
              </a:lvl6pPr>
              <a:lvl7pPr marL="2971800" indent="-228600" defTabSz="457200" eaLnBrk="0" fontAlgn="base" hangingPunct="0">
                <a:spcBef>
                  <a:spcPct val="0"/>
                </a:spcBef>
                <a:spcAft>
                  <a:spcPct val="0"/>
                </a:spcAft>
                <a:defRPr>
                  <a:solidFill>
                    <a:schemeClr val="tx1"/>
                  </a:solidFill>
                  <a:latin typeface="Calibri Light" panose="020F0302020204030204" pitchFamily="34" charset="0"/>
                </a:defRPr>
              </a:lvl7pPr>
              <a:lvl8pPr marL="3429000" indent="-228600" defTabSz="457200" eaLnBrk="0" fontAlgn="base" hangingPunct="0">
                <a:spcBef>
                  <a:spcPct val="0"/>
                </a:spcBef>
                <a:spcAft>
                  <a:spcPct val="0"/>
                </a:spcAft>
                <a:defRPr>
                  <a:solidFill>
                    <a:schemeClr val="tx1"/>
                  </a:solidFill>
                  <a:latin typeface="Calibri Light" panose="020F0302020204030204" pitchFamily="34" charset="0"/>
                </a:defRPr>
              </a:lvl8pPr>
              <a:lvl9pPr marL="3886200" indent="-228600" defTabSz="457200" eaLnBrk="0" fontAlgn="base" hangingPunct="0">
                <a:spcBef>
                  <a:spcPct val="0"/>
                </a:spcBef>
                <a:spcAft>
                  <a:spcPct val="0"/>
                </a:spcAft>
                <a:defRPr>
                  <a:solidFill>
                    <a:schemeClr val="tx1"/>
                  </a:solidFill>
                  <a:latin typeface="Calibri Light" panose="020F0302020204030204" pitchFamily="34" charset="0"/>
                </a:defRPr>
              </a:lvl9pPr>
            </a:lstStyle>
            <a:p>
              <a:pPr eaLnBrk="1" hangingPunct="1"/>
              <a:endParaRPr lang="en-US" altLang="en-US" sz="2400">
                <a:latin typeface="Times New Roman" panose="02020603050405020304" pitchFamily="18" charset="0"/>
              </a:endParaRPr>
            </a:p>
          </p:txBody>
        </p:sp>
        <p:sp>
          <p:nvSpPr>
            <p:cNvPr id="25619" name="Rectangle 1030">
              <a:extLst>
                <a:ext uri="{FF2B5EF4-FFF2-40B4-BE49-F238E27FC236}">
                  <a16:creationId xmlns:a16="http://schemas.microsoft.com/office/drawing/2014/main" id="{1A4342F9-B7A7-3517-7C80-CDBB9E73554D}"/>
                </a:ext>
              </a:extLst>
            </p:cNvPr>
            <p:cNvSpPr>
              <a:spLocks noChangeArrowheads="1"/>
            </p:cNvSpPr>
            <p:nvPr/>
          </p:nvSpPr>
          <p:spPr bwMode="auto">
            <a:xfrm>
              <a:off x="1695" y="300"/>
              <a:ext cx="2858" cy="3311"/>
            </a:xfrm>
            <a:prstGeom prst="rect">
              <a:avLst/>
            </a:prstGeom>
            <a:solidFill>
              <a:schemeClr val="bg1"/>
            </a:solidFill>
            <a:ln w="9525" algn="ctr">
              <a:solidFill>
                <a:schemeClr val="bg1"/>
              </a:solidFill>
              <a:miter lim="800000"/>
              <a:headEnd/>
              <a:tailEnd/>
            </a:ln>
          </p:spPr>
          <p:txBody>
            <a:bodyPr wrap="none" anchor="ct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eaLnBrk="0" fontAlgn="base" hangingPunct="0">
                <a:spcBef>
                  <a:spcPct val="0"/>
                </a:spcBef>
                <a:spcAft>
                  <a:spcPct val="0"/>
                </a:spcAft>
                <a:defRPr>
                  <a:solidFill>
                    <a:schemeClr val="tx1"/>
                  </a:solidFill>
                  <a:latin typeface="Calibri Light" panose="020F0302020204030204" pitchFamily="34" charset="0"/>
                </a:defRPr>
              </a:lvl6pPr>
              <a:lvl7pPr marL="2971800" indent="-228600" defTabSz="457200" eaLnBrk="0" fontAlgn="base" hangingPunct="0">
                <a:spcBef>
                  <a:spcPct val="0"/>
                </a:spcBef>
                <a:spcAft>
                  <a:spcPct val="0"/>
                </a:spcAft>
                <a:defRPr>
                  <a:solidFill>
                    <a:schemeClr val="tx1"/>
                  </a:solidFill>
                  <a:latin typeface="Calibri Light" panose="020F0302020204030204" pitchFamily="34" charset="0"/>
                </a:defRPr>
              </a:lvl7pPr>
              <a:lvl8pPr marL="3429000" indent="-228600" defTabSz="457200" eaLnBrk="0" fontAlgn="base" hangingPunct="0">
                <a:spcBef>
                  <a:spcPct val="0"/>
                </a:spcBef>
                <a:spcAft>
                  <a:spcPct val="0"/>
                </a:spcAft>
                <a:defRPr>
                  <a:solidFill>
                    <a:schemeClr val="tx1"/>
                  </a:solidFill>
                  <a:latin typeface="Calibri Light" panose="020F0302020204030204" pitchFamily="34" charset="0"/>
                </a:defRPr>
              </a:lvl8pPr>
              <a:lvl9pPr marL="3886200" indent="-228600" defTabSz="457200" eaLnBrk="0" fontAlgn="base" hangingPunct="0">
                <a:spcBef>
                  <a:spcPct val="0"/>
                </a:spcBef>
                <a:spcAft>
                  <a:spcPct val="0"/>
                </a:spcAft>
                <a:defRPr>
                  <a:solidFill>
                    <a:schemeClr val="tx1"/>
                  </a:solidFill>
                  <a:latin typeface="Calibri Light" panose="020F0302020204030204" pitchFamily="34" charset="0"/>
                </a:defRPr>
              </a:lvl9pPr>
            </a:lstStyle>
            <a:p>
              <a:pPr eaLnBrk="1" hangingPunct="1"/>
              <a:endParaRPr lang="en-US" altLang="en-US" sz="2400">
                <a:latin typeface="Times New Roman" panose="02020603050405020304" pitchFamily="18" charset="0"/>
              </a:endParaRPr>
            </a:p>
          </p:txBody>
        </p:sp>
      </p:grpSp>
      <p:grpSp>
        <p:nvGrpSpPr>
          <p:cNvPr id="25603" name="Group 1031">
            <a:extLst>
              <a:ext uri="{FF2B5EF4-FFF2-40B4-BE49-F238E27FC236}">
                <a16:creationId xmlns:a16="http://schemas.microsoft.com/office/drawing/2014/main" id="{0781572B-9EBF-4BD4-DF43-57E7559C27CC}"/>
              </a:ext>
            </a:extLst>
          </p:cNvPr>
          <p:cNvGrpSpPr>
            <a:grpSpLocks/>
          </p:cNvGrpSpPr>
          <p:nvPr/>
        </p:nvGrpSpPr>
        <p:grpSpPr bwMode="auto">
          <a:xfrm>
            <a:off x="1607738" y="336550"/>
            <a:ext cx="4414522" cy="5971249"/>
            <a:chOff x="1066" y="300"/>
            <a:chExt cx="3489" cy="3765"/>
          </a:xfrm>
        </p:grpSpPr>
        <p:sp>
          <p:nvSpPr>
            <p:cNvPr id="25612" name="Rectangle 1032">
              <a:extLst>
                <a:ext uri="{FF2B5EF4-FFF2-40B4-BE49-F238E27FC236}">
                  <a16:creationId xmlns:a16="http://schemas.microsoft.com/office/drawing/2014/main" id="{758F8339-6C57-A615-2D1E-1AA0B107E8A0}"/>
                </a:ext>
              </a:extLst>
            </p:cNvPr>
            <p:cNvSpPr>
              <a:spLocks noChangeArrowheads="1"/>
            </p:cNvSpPr>
            <p:nvPr/>
          </p:nvSpPr>
          <p:spPr bwMode="auto">
            <a:xfrm>
              <a:off x="1066" y="754"/>
              <a:ext cx="2948" cy="3311"/>
            </a:xfrm>
            <a:prstGeom prst="rect">
              <a:avLst/>
            </a:prstGeom>
            <a:solidFill>
              <a:srgbClr val="3366FF"/>
            </a:solidFill>
            <a:ln w="9525" algn="ctr">
              <a:solidFill>
                <a:srgbClr val="3366FF"/>
              </a:solidFill>
              <a:miter lim="800000"/>
              <a:headEnd/>
              <a:tailEnd/>
            </a:ln>
          </p:spPr>
          <p:txBody>
            <a:bodyPr wrap="none" anchor="ct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eaLnBrk="0" fontAlgn="base" hangingPunct="0">
                <a:spcBef>
                  <a:spcPct val="0"/>
                </a:spcBef>
                <a:spcAft>
                  <a:spcPct val="0"/>
                </a:spcAft>
                <a:defRPr>
                  <a:solidFill>
                    <a:schemeClr val="tx1"/>
                  </a:solidFill>
                  <a:latin typeface="Calibri Light" panose="020F0302020204030204" pitchFamily="34" charset="0"/>
                </a:defRPr>
              </a:lvl6pPr>
              <a:lvl7pPr marL="2971800" indent="-228600" defTabSz="457200" eaLnBrk="0" fontAlgn="base" hangingPunct="0">
                <a:spcBef>
                  <a:spcPct val="0"/>
                </a:spcBef>
                <a:spcAft>
                  <a:spcPct val="0"/>
                </a:spcAft>
                <a:defRPr>
                  <a:solidFill>
                    <a:schemeClr val="tx1"/>
                  </a:solidFill>
                  <a:latin typeface="Calibri Light" panose="020F0302020204030204" pitchFamily="34" charset="0"/>
                </a:defRPr>
              </a:lvl7pPr>
              <a:lvl8pPr marL="3429000" indent="-228600" defTabSz="457200" eaLnBrk="0" fontAlgn="base" hangingPunct="0">
                <a:spcBef>
                  <a:spcPct val="0"/>
                </a:spcBef>
                <a:spcAft>
                  <a:spcPct val="0"/>
                </a:spcAft>
                <a:defRPr>
                  <a:solidFill>
                    <a:schemeClr val="tx1"/>
                  </a:solidFill>
                  <a:latin typeface="Calibri Light" panose="020F0302020204030204" pitchFamily="34" charset="0"/>
                </a:defRPr>
              </a:lvl8pPr>
              <a:lvl9pPr marL="3886200" indent="-228600" defTabSz="457200" eaLnBrk="0" fontAlgn="base" hangingPunct="0">
                <a:spcBef>
                  <a:spcPct val="0"/>
                </a:spcBef>
                <a:spcAft>
                  <a:spcPct val="0"/>
                </a:spcAft>
                <a:defRPr>
                  <a:solidFill>
                    <a:schemeClr val="tx1"/>
                  </a:solidFill>
                  <a:latin typeface="Calibri Light" panose="020F0302020204030204" pitchFamily="34" charset="0"/>
                </a:defRPr>
              </a:lvl9pPr>
            </a:lstStyle>
            <a:p>
              <a:pPr eaLnBrk="1" hangingPunct="1"/>
              <a:endParaRPr lang="en-US" alt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25613" name="Oval 1033">
              <a:extLst>
                <a:ext uri="{FF2B5EF4-FFF2-40B4-BE49-F238E27FC236}">
                  <a16:creationId xmlns:a16="http://schemas.microsoft.com/office/drawing/2014/main" id="{24C7C7B5-D181-8A8E-1A7F-F91ED56F9FBC}"/>
                </a:ext>
              </a:extLst>
            </p:cNvPr>
            <p:cNvSpPr>
              <a:spLocks noChangeArrowheads="1"/>
            </p:cNvSpPr>
            <p:nvPr/>
          </p:nvSpPr>
          <p:spPr bwMode="auto">
            <a:xfrm>
              <a:off x="1066" y="300"/>
              <a:ext cx="1224" cy="998"/>
            </a:xfrm>
            <a:prstGeom prst="ellipse">
              <a:avLst/>
            </a:prstGeom>
            <a:solidFill>
              <a:srgbClr val="3366FF"/>
            </a:solidFill>
            <a:ln w="9525" algn="ctr">
              <a:solidFill>
                <a:srgbClr val="3366FF"/>
              </a:solidFill>
              <a:round/>
              <a:headEnd/>
              <a:tailEnd/>
            </a:ln>
          </p:spPr>
          <p:txBody>
            <a:bodyPr wrap="none" anchor="ct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eaLnBrk="0" fontAlgn="base" hangingPunct="0">
                <a:spcBef>
                  <a:spcPct val="0"/>
                </a:spcBef>
                <a:spcAft>
                  <a:spcPct val="0"/>
                </a:spcAft>
                <a:defRPr>
                  <a:solidFill>
                    <a:schemeClr val="tx1"/>
                  </a:solidFill>
                  <a:latin typeface="Calibri Light" panose="020F0302020204030204" pitchFamily="34" charset="0"/>
                </a:defRPr>
              </a:lvl6pPr>
              <a:lvl7pPr marL="2971800" indent="-228600" defTabSz="457200" eaLnBrk="0" fontAlgn="base" hangingPunct="0">
                <a:spcBef>
                  <a:spcPct val="0"/>
                </a:spcBef>
                <a:spcAft>
                  <a:spcPct val="0"/>
                </a:spcAft>
                <a:defRPr>
                  <a:solidFill>
                    <a:schemeClr val="tx1"/>
                  </a:solidFill>
                  <a:latin typeface="Calibri Light" panose="020F0302020204030204" pitchFamily="34" charset="0"/>
                </a:defRPr>
              </a:lvl7pPr>
              <a:lvl8pPr marL="3429000" indent="-228600" defTabSz="457200" eaLnBrk="0" fontAlgn="base" hangingPunct="0">
                <a:spcBef>
                  <a:spcPct val="0"/>
                </a:spcBef>
                <a:spcAft>
                  <a:spcPct val="0"/>
                </a:spcAft>
                <a:defRPr>
                  <a:solidFill>
                    <a:schemeClr val="tx1"/>
                  </a:solidFill>
                  <a:latin typeface="Calibri Light" panose="020F0302020204030204" pitchFamily="34" charset="0"/>
                </a:defRPr>
              </a:lvl8pPr>
              <a:lvl9pPr marL="3886200" indent="-228600" defTabSz="457200" eaLnBrk="0" fontAlgn="base" hangingPunct="0">
                <a:spcBef>
                  <a:spcPct val="0"/>
                </a:spcBef>
                <a:spcAft>
                  <a:spcPct val="0"/>
                </a:spcAft>
                <a:defRPr>
                  <a:solidFill>
                    <a:schemeClr val="tx1"/>
                  </a:solidFill>
                  <a:latin typeface="Calibri Light" panose="020F0302020204030204" pitchFamily="34" charset="0"/>
                </a:defRPr>
              </a:lvl9pPr>
            </a:lstStyle>
            <a:p>
              <a:pPr eaLnBrk="1" hangingPunct="1"/>
              <a:endParaRPr lang="en-US" alt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25614" name="Oval 1034">
              <a:extLst>
                <a:ext uri="{FF2B5EF4-FFF2-40B4-BE49-F238E27FC236}">
                  <a16:creationId xmlns:a16="http://schemas.microsoft.com/office/drawing/2014/main" id="{28F5B207-E2FA-5C03-2F2B-A5BEBCCF2610}"/>
                </a:ext>
              </a:extLst>
            </p:cNvPr>
            <p:cNvSpPr>
              <a:spLocks noChangeArrowheads="1"/>
            </p:cNvSpPr>
            <p:nvPr/>
          </p:nvSpPr>
          <p:spPr bwMode="auto">
            <a:xfrm>
              <a:off x="3424" y="3069"/>
              <a:ext cx="1131" cy="996"/>
            </a:xfrm>
            <a:prstGeom prst="ellipse">
              <a:avLst/>
            </a:prstGeom>
            <a:solidFill>
              <a:srgbClr val="3366FF"/>
            </a:solidFill>
            <a:ln w="9525" algn="ctr">
              <a:solidFill>
                <a:srgbClr val="3366FF"/>
              </a:solidFill>
              <a:round/>
              <a:headEnd/>
              <a:tailEnd/>
            </a:ln>
          </p:spPr>
          <p:txBody>
            <a:bodyPr wrap="none" anchor="ct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eaLnBrk="0" fontAlgn="base" hangingPunct="0">
                <a:spcBef>
                  <a:spcPct val="0"/>
                </a:spcBef>
                <a:spcAft>
                  <a:spcPct val="0"/>
                </a:spcAft>
                <a:defRPr>
                  <a:solidFill>
                    <a:schemeClr val="tx1"/>
                  </a:solidFill>
                  <a:latin typeface="Calibri Light" panose="020F0302020204030204" pitchFamily="34" charset="0"/>
                </a:defRPr>
              </a:lvl6pPr>
              <a:lvl7pPr marL="2971800" indent="-228600" defTabSz="457200" eaLnBrk="0" fontAlgn="base" hangingPunct="0">
                <a:spcBef>
                  <a:spcPct val="0"/>
                </a:spcBef>
                <a:spcAft>
                  <a:spcPct val="0"/>
                </a:spcAft>
                <a:defRPr>
                  <a:solidFill>
                    <a:schemeClr val="tx1"/>
                  </a:solidFill>
                  <a:latin typeface="Calibri Light" panose="020F0302020204030204" pitchFamily="34" charset="0"/>
                </a:defRPr>
              </a:lvl7pPr>
              <a:lvl8pPr marL="3429000" indent="-228600" defTabSz="457200" eaLnBrk="0" fontAlgn="base" hangingPunct="0">
                <a:spcBef>
                  <a:spcPct val="0"/>
                </a:spcBef>
                <a:spcAft>
                  <a:spcPct val="0"/>
                </a:spcAft>
                <a:defRPr>
                  <a:solidFill>
                    <a:schemeClr val="tx1"/>
                  </a:solidFill>
                  <a:latin typeface="Calibri Light" panose="020F0302020204030204" pitchFamily="34" charset="0"/>
                </a:defRPr>
              </a:lvl8pPr>
              <a:lvl9pPr marL="3886200" indent="-228600" defTabSz="457200" eaLnBrk="0" fontAlgn="base" hangingPunct="0">
                <a:spcBef>
                  <a:spcPct val="0"/>
                </a:spcBef>
                <a:spcAft>
                  <a:spcPct val="0"/>
                </a:spcAft>
                <a:defRPr>
                  <a:solidFill>
                    <a:schemeClr val="tx1"/>
                  </a:solidFill>
                  <a:latin typeface="Calibri Light" panose="020F0302020204030204" pitchFamily="34" charset="0"/>
                </a:defRPr>
              </a:lvl9pPr>
            </a:lstStyle>
            <a:p>
              <a:pPr eaLnBrk="1" hangingPunct="1"/>
              <a:endParaRPr lang="en-US" alt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25615" name="Rectangle 1035">
              <a:extLst>
                <a:ext uri="{FF2B5EF4-FFF2-40B4-BE49-F238E27FC236}">
                  <a16:creationId xmlns:a16="http://schemas.microsoft.com/office/drawing/2014/main" id="{DB3F590B-DC3E-4B55-30B1-2B6392403204}"/>
                </a:ext>
              </a:extLst>
            </p:cNvPr>
            <p:cNvSpPr>
              <a:spLocks noChangeArrowheads="1"/>
            </p:cNvSpPr>
            <p:nvPr/>
          </p:nvSpPr>
          <p:spPr bwMode="auto">
            <a:xfrm>
              <a:off x="1695" y="300"/>
              <a:ext cx="2858" cy="3311"/>
            </a:xfrm>
            <a:prstGeom prst="rect">
              <a:avLst/>
            </a:prstGeom>
            <a:solidFill>
              <a:srgbClr val="3366FF"/>
            </a:solidFill>
            <a:ln w="9525" algn="ctr">
              <a:solidFill>
                <a:srgbClr val="3366FF"/>
              </a:solidFill>
              <a:miter lim="800000"/>
              <a:headEnd/>
              <a:tailEnd/>
            </a:ln>
          </p:spPr>
          <p:txBody>
            <a:bodyPr wrap="none" anchor="ct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eaLnBrk="0" fontAlgn="base" hangingPunct="0">
                <a:spcBef>
                  <a:spcPct val="0"/>
                </a:spcBef>
                <a:spcAft>
                  <a:spcPct val="0"/>
                </a:spcAft>
                <a:defRPr>
                  <a:solidFill>
                    <a:schemeClr val="tx1"/>
                  </a:solidFill>
                  <a:latin typeface="Calibri Light" panose="020F0302020204030204" pitchFamily="34" charset="0"/>
                </a:defRPr>
              </a:lvl6pPr>
              <a:lvl7pPr marL="2971800" indent="-228600" defTabSz="457200" eaLnBrk="0" fontAlgn="base" hangingPunct="0">
                <a:spcBef>
                  <a:spcPct val="0"/>
                </a:spcBef>
                <a:spcAft>
                  <a:spcPct val="0"/>
                </a:spcAft>
                <a:defRPr>
                  <a:solidFill>
                    <a:schemeClr val="tx1"/>
                  </a:solidFill>
                  <a:latin typeface="Calibri Light" panose="020F0302020204030204" pitchFamily="34" charset="0"/>
                </a:defRPr>
              </a:lvl7pPr>
              <a:lvl8pPr marL="3429000" indent="-228600" defTabSz="457200" eaLnBrk="0" fontAlgn="base" hangingPunct="0">
                <a:spcBef>
                  <a:spcPct val="0"/>
                </a:spcBef>
                <a:spcAft>
                  <a:spcPct val="0"/>
                </a:spcAft>
                <a:defRPr>
                  <a:solidFill>
                    <a:schemeClr val="tx1"/>
                  </a:solidFill>
                  <a:latin typeface="Calibri Light" panose="020F0302020204030204" pitchFamily="34" charset="0"/>
                </a:defRPr>
              </a:lvl8pPr>
              <a:lvl9pPr marL="3886200" indent="-228600" defTabSz="457200" eaLnBrk="0" fontAlgn="base" hangingPunct="0">
                <a:spcBef>
                  <a:spcPct val="0"/>
                </a:spcBef>
                <a:spcAft>
                  <a:spcPct val="0"/>
                </a:spcAft>
                <a:defRPr>
                  <a:solidFill>
                    <a:schemeClr val="tx1"/>
                  </a:solidFill>
                  <a:latin typeface="Calibri Light" panose="020F0302020204030204" pitchFamily="34" charset="0"/>
                </a:defRPr>
              </a:lvl9pPr>
            </a:lstStyle>
            <a:p>
              <a:pPr eaLnBrk="1" hangingPunct="1"/>
              <a:endParaRPr lang="en-US" altLang="en-US" sz="2400">
                <a:latin typeface="Open Sans" panose="020B0606030504020204" pitchFamily="34" charset="0"/>
                <a:ea typeface="Open Sans" panose="020B0606030504020204" pitchFamily="34" charset="0"/>
                <a:cs typeface="Open Sans" panose="020B0606030504020204" pitchFamily="34" charset="0"/>
              </a:endParaRPr>
            </a:p>
          </p:txBody>
        </p:sp>
      </p:grpSp>
      <p:pic>
        <p:nvPicPr>
          <p:cNvPr id="25605" name="Picture 1036" descr="ds2">
            <a:extLst>
              <a:ext uri="{FF2B5EF4-FFF2-40B4-BE49-F238E27FC236}">
                <a16:creationId xmlns:a16="http://schemas.microsoft.com/office/drawing/2014/main" id="{0386E8CE-AF79-4606-70B2-F5F4D2E2037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5450" r="50941"/>
          <a:stretch>
            <a:fillRect/>
          </a:stretch>
        </p:blipFill>
        <p:spPr>
          <a:xfrm>
            <a:off x="1720513" y="826513"/>
            <a:ext cx="1697493" cy="2086328"/>
          </a:xfrm>
          <a:noFill/>
        </p:spPr>
      </p:pic>
      <p:sp>
        <p:nvSpPr>
          <p:cNvPr id="57358" name="Rectangle 1038">
            <a:extLst>
              <a:ext uri="{FF2B5EF4-FFF2-40B4-BE49-F238E27FC236}">
                <a16:creationId xmlns:a16="http://schemas.microsoft.com/office/drawing/2014/main" id="{793F2CCD-D8A9-E0DB-ED8A-23D701EF2794}"/>
              </a:ext>
            </a:extLst>
          </p:cNvPr>
          <p:cNvSpPr>
            <a:spLocks noChangeArrowheads="1"/>
          </p:cNvSpPr>
          <p:nvPr/>
        </p:nvSpPr>
        <p:spPr bwMode="auto">
          <a:xfrm>
            <a:off x="1669919" y="3206296"/>
            <a:ext cx="4170352" cy="1929452"/>
          </a:xfrm>
          <a:prstGeom prst="rect">
            <a:avLst/>
          </a:prstGeom>
          <a:noFill/>
          <a:ln w="9525">
            <a:noFill/>
            <a:miter lim="800000"/>
            <a:headEnd/>
            <a:tailEnd/>
          </a:ln>
          <a:effectLst/>
        </p:spPr>
        <p:txBody>
          <a:bodyPr/>
          <a:lstStyle/>
          <a:p>
            <a:pPr marL="342900" indent="-342900">
              <a:spcBef>
                <a:spcPct val="20000"/>
              </a:spcBef>
              <a:buClr>
                <a:schemeClr val="tx2"/>
              </a:buClr>
              <a:buSzPct val="75000"/>
              <a:defRPr/>
            </a:pPr>
            <a:r>
              <a:rPr lang="hi-IN" altLang="ko-KR" sz="2400" b="1">
                <a:solidFill>
                  <a:schemeClr val="bg1"/>
                </a:solidFill>
                <a:effectLst>
                  <a:outerShdw blurRad="38100" dist="38100" dir="2700000" algn="tl">
                    <a:srgbClr val="000000"/>
                  </a:outerShdw>
                </a:effectLst>
                <a:latin typeface="Open Sans" panose="020B0606030504020204" pitchFamily="34" charset="0"/>
                <a:ea typeface="Open Sans" panose="020B0606030504020204" pitchFamily="34" charset="0"/>
                <a:cs typeface="Open Sans" panose="020B0606030504020204" pitchFamily="34" charset="0"/>
              </a:rPr>
              <a:t>जीबी और एचडी के परिशोधन में इससे भी कम समय लगता है
	5 मिनट।
अन्य एजेंट लगभग लेते हैं
	30 मिनट</a:t>
            </a:r>
            <a:endParaRPr lang="en-US" altLang="ko-KR" sz="2400" b="1" dirty="0">
              <a:solidFill>
                <a:schemeClr val="bg1"/>
              </a:solidFill>
              <a:effectLst>
                <a:outerShdw blurRad="38100" dist="38100" dir="2700000" algn="tl">
                  <a:srgbClr val="000000"/>
                </a:outerShdw>
              </a:effectLst>
              <a:latin typeface="Open Sans" panose="020B0606030504020204" pitchFamily="34" charset="0"/>
              <a:ea typeface="Open Sans" panose="020B0606030504020204" pitchFamily="34" charset="0"/>
              <a:cs typeface="Open Sans" panose="020B0606030504020204" pitchFamily="34" charset="0"/>
            </a:endParaRPr>
          </a:p>
        </p:txBody>
      </p:sp>
      <p:grpSp>
        <p:nvGrpSpPr>
          <p:cNvPr id="2" name="Group 1026">
            <a:extLst>
              <a:ext uri="{FF2B5EF4-FFF2-40B4-BE49-F238E27FC236}">
                <a16:creationId xmlns:a16="http://schemas.microsoft.com/office/drawing/2014/main" id="{996EA2C6-AA46-35CC-473E-8BFC9F8D85F3}"/>
              </a:ext>
            </a:extLst>
          </p:cNvPr>
          <p:cNvGrpSpPr>
            <a:grpSpLocks/>
          </p:cNvGrpSpPr>
          <p:nvPr/>
        </p:nvGrpSpPr>
        <p:grpSpPr bwMode="auto">
          <a:xfrm>
            <a:off x="6350956" y="336549"/>
            <a:ext cx="4233305" cy="5829473"/>
            <a:chOff x="1066" y="300"/>
            <a:chExt cx="3489" cy="3765"/>
          </a:xfrm>
          <a:solidFill>
            <a:srgbClr val="3333FF"/>
          </a:solidFill>
        </p:grpSpPr>
        <p:sp>
          <p:nvSpPr>
            <p:cNvPr id="3" name="Rectangle 1027">
              <a:extLst>
                <a:ext uri="{FF2B5EF4-FFF2-40B4-BE49-F238E27FC236}">
                  <a16:creationId xmlns:a16="http://schemas.microsoft.com/office/drawing/2014/main" id="{20D46296-BAF0-C64C-5FB1-ABD0E031C305}"/>
                </a:ext>
              </a:extLst>
            </p:cNvPr>
            <p:cNvSpPr>
              <a:spLocks noChangeArrowheads="1"/>
            </p:cNvSpPr>
            <p:nvPr/>
          </p:nvSpPr>
          <p:spPr bwMode="auto">
            <a:xfrm>
              <a:off x="1066" y="754"/>
              <a:ext cx="2948" cy="3311"/>
            </a:xfrm>
            <a:prstGeom prst="rect">
              <a:avLst/>
            </a:prstGeom>
            <a:grpFill/>
            <a:ln w="9525" algn="ctr">
              <a:solidFill>
                <a:schemeClr val="bg1"/>
              </a:solidFill>
              <a:miter lim="800000"/>
              <a:headEnd/>
              <a:tailEnd/>
            </a:ln>
          </p:spPr>
          <p:txBody>
            <a:bodyPr wrap="none" anchor="ct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eaLnBrk="0" fontAlgn="base" hangingPunct="0">
                <a:spcBef>
                  <a:spcPct val="0"/>
                </a:spcBef>
                <a:spcAft>
                  <a:spcPct val="0"/>
                </a:spcAft>
                <a:defRPr>
                  <a:solidFill>
                    <a:schemeClr val="tx1"/>
                  </a:solidFill>
                  <a:latin typeface="Calibri Light" panose="020F0302020204030204" pitchFamily="34" charset="0"/>
                </a:defRPr>
              </a:lvl6pPr>
              <a:lvl7pPr marL="2971800" indent="-228600" defTabSz="457200" eaLnBrk="0" fontAlgn="base" hangingPunct="0">
                <a:spcBef>
                  <a:spcPct val="0"/>
                </a:spcBef>
                <a:spcAft>
                  <a:spcPct val="0"/>
                </a:spcAft>
                <a:defRPr>
                  <a:solidFill>
                    <a:schemeClr val="tx1"/>
                  </a:solidFill>
                  <a:latin typeface="Calibri Light" panose="020F0302020204030204" pitchFamily="34" charset="0"/>
                </a:defRPr>
              </a:lvl7pPr>
              <a:lvl8pPr marL="3429000" indent="-228600" defTabSz="457200" eaLnBrk="0" fontAlgn="base" hangingPunct="0">
                <a:spcBef>
                  <a:spcPct val="0"/>
                </a:spcBef>
                <a:spcAft>
                  <a:spcPct val="0"/>
                </a:spcAft>
                <a:defRPr>
                  <a:solidFill>
                    <a:schemeClr val="tx1"/>
                  </a:solidFill>
                  <a:latin typeface="Calibri Light" panose="020F0302020204030204" pitchFamily="34" charset="0"/>
                </a:defRPr>
              </a:lvl8pPr>
              <a:lvl9pPr marL="3886200" indent="-228600" defTabSz="457200" eaLnBrk="0" fontAlgn="base" hangingPunct="0">
                <a:spcBef>
                  <a:spcPct val="0"/>
                </a:spcBef>
                <a:spcAft>
                  <a:spcPct val="0"/>
                </a:spcAft>
                <a:defRPr>
                  <a:solidFill>
                    <a:schemeClr val="tx1"/>
                  </a:solidFill>
                  <a:latin typeface="Calibri Light" panose="020F0302020204030204" pitchFamily="34" charset="0"/>
                </a:defRPr>
              </a:lvl9pPr>
            </a:lstStyle>
            <a:p>
              <a:pPr eaLnBrk="1" hangingPunct="1">
                <a:defRPr/>
              </a:pPr>
              <a:endParaRPr lang="en-US" altLang="en-US" sz="2400">
                <a:latin typeface="Times New Roman" panose="02020603050405020304" pitchFamily="18" charset="0"/>
              </a:endParaRPr>
            </a:p>
          </p:txBody>
        </p:sp>
        <p:sp>
          <p:nvSpPr>
            <p:cNvPr id="4" name="Oval 1028">
              <a:extLst>
                <a:ext uri="{FF2B5EF4-FFF2-40B4-BE49-F238E27FC236}">
                  <a16:creationId xmlns:a16="http://schemas.microsoft.com/office/drawing/2014/main" id="{E7EFD624-BA28-5854-9CBC-A1C4336E4DA4}"/>
                </a:ext>
              </a:extLst>
            </p:cNvPr>
            <p:cNvSpPr>
              <a:spLocks noChangeArrowheads="1"/>
            </p:cNvSpPr>
            <p:nvPr/>
          </p:nvSpPr>
          <p:spPr bwMode="auto">
            <a:xfrm>
              <a:off x="1066" y="300"/>
              <a:ext cx="1224" cy="998"/>
            </a:xfrm>
            <a:prstGeom prst="ellipse">
              <a:avLst/>
            </a:prstGeom>
            <a:grpFill/>
            <a:ln w="9525" algn="ctr">
              <a:solidFill>
                <a:schemeClr val="bg1"/>
              </a:solidFill>
              <a:round/>
              <a:headEnd/>
              <a:tailEnd/>
            </a:ln>
          </p:spPr>
          <p:txBody>
            <a:bodyPr wrap="none" anchor="ct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eaLnBrk="0" fontAlgn="base" hangingPunct="0">
                <a:spcBef>
                  <a:spcPct val="0"/>
                </a:spcBef>
                <a:spcAft>
                  <a:spcPct val="0"/>
                </a:spcAft>
                <a:defRPr>
                  <a:solidFill>
                    <a:schemeClr val="tx1"/>
                  </a:solidFill>
                  <a:latin typeface="Calibri Light" panose="020F0302020204030204" pitchFamily="34" charset="0"/>
                </a:defRPr>
              </a:lvl6pPr>
              <a:lvl7pPr marL="2971800" indent="-228600" defTabSz="457200" eaLnBrk="0" fontAlgn="base" hangingPunct="0">
                <a:spcBef>
                  <a:spcPct val="0"/>
                </a:spcBef>
                <a:spcAft>
                  <a:spcPct val="0"/>
                </a:spcAft>
                <a:defRPr>
                  <a:solidFill>
                    <a:schemeClr val="tx1"/>
                  </a:solidFill>
                  <a:latin typeface="Calibri Light" panose="020F0302020204030204" pitchFamily="34" charset="0"/>
                </a:defRPr>
              </a:lvl7pPr>
              <a:lvl8pPr marL="3429000" indent="-228600" defTabSz="457200" eaLnBrk="0" fontAlgn="base" hangingPunct="0">
                <a:spcBef>
                  <a:spcPct val="0"/>
                </a:spcBef>
                <a:spcAft>
                  <a:spcPct val="0"/>
                </a:spcAft>
                <a:defRPr>
                  <a:solidFill>
                    <a:schemeClr val="tx1"/>
                  </a:solidFill>
                  <a:latin typeface="Calibri Light" panose="020F0302020204030204" pitchFamily="34" charset="0"/>
                </a:defRPr>
              </a:lvl8pPr>
              <a:lvl9pPr marL="3886200" indent="-228600" defTabSz="457200" eaLnBrk="0" fontAlgn="base" hangingPunct="0">
                <a:spcBef>
                  <a:spcPct val="0"/>
                </a:spcBef>
                <a:spcAft>
                  <a:spcPct val="0"/>
                </a:spcAft>
                <a:defRPr>
                  <a:solidFill>
                    <a:schemeClr val="tx1"/>
                  </a:solidFill>
                  <a:latin typeface="Calibri Light" panose="020F0302020204030204" pitchFamily="34" charset="0"/>
                </a:defRPr>
              </a:lvl9pPr>
            </a:lstStyle>
            <a:p>
              <a:pPr eaLnBrk="1" hangingPunct="1">
                <a:defRPr/>
              </a:pPr>
              <a:endParaRPr lang="en-US" altLang="en-US" sz="2400">
                <a:latin typeface="Times New Roman" panose="02020603050405020304" pitchFamily="18" charset="0"/>
              </a:endParaRPr>
            </a:p>
          </p:txBody>
        </p:sp>
        <p:sp>
          <p:nvSpPr>
            <p:cNvPr id="5" name="Oval 1029">
              <a:extLst>
                <a:ext uri="{FF2B5EF4-FFF2-40B4-BE49-F238E27FC236}">
                  <a16:creationId xmlns:a16="http://schemas.microsoft.com/office/drawing/2014/main" id="{A8A47318-128B-542B-2E7F-D2732FB1737C}"/>
                </a:ext>
              </a:extLst>
            </p:cNvPr>
            <p:cNvSpPr>
              <a:spLocks noChangeArrowheads="1"/>
            </p:cNvSpPr>
            <p:nvPr/>
          </p:nvSpPr>
          <p:spPr bwMode="auto">
            <a:xfrm>
              <a:off x="3424" y="3069"/>
              <a:ext cx="1131" cy="996"/>
            </a:xfrm>
            <a:prstGeom prst="ellipse">
              <a:avLst/>
            </a:prstGeom>
            <a:grpFill/>
            <a:ln w="9525" algn="ctr">
              <a:solidFill>
                <a:schemeClr val="bg1"/>
              </a:solidFill>
              <a:round/>
              <a:headEnd/>
              <a:tailEnd/>
            </a:ln>
          </p:spPr>
          <p:txBody>
            <a:bodyPr wrap="none" anchor="ct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eaLnBrk="0" fontAlgn="base" hangingPunct="0">
                <a:spcBef>
                  <a:spcPct val="0"/>
                </a:spcBef>
                <a:spcAft>
                  <a:spcPct val="0"/>
                </a:spcAft>
                <a:defRPr>
                  <a:solidFill>
                    <a:schemeClr val="tx1"/>
                  </a:solidFill>
                  <a:latin typeface="Calibri Light" panose="020F0302020204030204" pitchFamily="34" charset="0"/>
                </a:defRPr>
              </a:lvl6pPr>
              <a:lvl7pPr marL="2971800" indent="-228600" defTabSz="457200" eaLnBrk="0" fontAlgn="base" hangingPunct="0">
                <a:spcBef>
                  <a:spcPct val="0"/>
                </a:spcBef>
                <a:spcAft>
                  <a:spcPct val="0"/>
                </a:spcAft>
                <a:defRPr>
                  <a:solidFill>
                    <a:schemeClr val="tx1"/>
                  </a:solidFill>
                  <a:latin typeface="Calibri Light" panose="020F0302020204030204" pitchFamily="34" charset="0"/>
                </a:defRPr>
              </a:lvl7pPr>
              <a:lvl8pPr marL="3429000" indent="-228600" defTabSz="457200" eaLnBrk="0" fontAlgn="base" hangingPunct="0">
                <a:spcBef>
                  <a:spcPct val="0"/>
                </a:spcBef>
                <a:spcAft>
                  <a:spcPct val="0"/>
                </a:spcAft>
                <a:defRPr>
                  <a:solidFill>
                    <a:schemeClr val="tx1"/>
                  </a:solidFill>
                  <a:latin typeface="Calibri Light" panose="020F0302020204030204" pitchFamily="34" charset="0"/>
                </a:defRPr>
              </a:lvl8pPr>
              <a:lvl9pPr marL="3886200" indent="-228600" defTabSz="457200" eaLnBrk="0" fontAlgn="base" hangingPunct="0">
                <a:spcBef>
                  <a:spcPct val="0"/>
                </a:spcBef>
                <a:spcAft>
                  <a:spcPct val="0"/>
                </a:spcAft>
                <a:defRPr>
                  <a:solidFill>
                    <a:schemeClr val="tx1"/>
                  </a:solidFill>
                  <a:latin typeface="Calibri Light" panose="020F0302020204030204" pitchFamily="34" charset="0"/>
                </a:defRPr>
              </a:lvl9pPr>
            </a:lstStyle>
            <a:p>
              <a:pPr eaLnBrk="1" hangingPunct="1">
                <a:defRPr/>
              </a:pPr>
              <a:endParaRPr lang="en-US" altLang="en-US" sz="2400">
                <a:latin typeface="Times New Roman" panose="02020603050405020304" pitchFamily="18" charset="0"/>
              </a:endParaRPr>
            </a:p>
          </p:txBody>
        </p:sp>
        <p:sp>
          <p:nvSpPr>
            <p:cNvPr id="6" name="Rectangle 1030">
              <a:extLst>
                <a:ext uri="{FF2B5EF4-FFF2-40B4-BE49-F238E27FC236}">
                  <a16:creationId xmlns:a16="http://schemas.microsoft.com/office/drawing/2014/main" id="{92B2700E-5FEF-4C47-04A3-23462B027BE8}"/>
                </a:ext>
              </a:extLst>
            </p:cNvPr>
            <p:cNvSpPr>
              <a:spLocks noChangeArrowheads="1"/>
            </p:cNvSpPr>
            <p:nvPr/>
          </p:nvSpPr>
          <p:spPr bwMode="auto">
            <a:xfrm>
              <a:off x="1695" y="300"/>
              <a:ext cx="2858" cy="3311"/>
            </a:xfrm>
            <a:prstGeom prst="rect">
              <a:avLst/>
            </a:prstGeom>
            <a:grpFill/>
            <a:ln w="9525" algn="ctr">
              <a:solidFill>
                <a:schemeClr val="bg1"/>
              </a:solidFill>
              <a:miter lim="800000"/>
              <a:headEnd/>
              <a:tailEnd/>
            </a:ln>
          </p:spPr>
          <p:txBody>
            <a:bodyPr wrap="none" anchor="ct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eaLnBrk="0" fontAlgn="base" hangingPunct="0">
                <a:spcBef>
                  <a:spcPct val="0"/>
                </a:spcBef>
                <a:spcAft>
                  <a:spcPct val="0"/>
                </a:spcAft>
                <a:defRPr>
                  <a:solidFill>
                    <a:schemeClr val="tx1"/>
                  </a:solidFill>
                  <a:latin typeface="Calibri Light" panose="020F0302020204030204" pitchFamily="34" charset="0"/>
                </a:defRPr>
              </a:lvl6pPr>
              <a:lvl7pPr marL="2971800" indent="-228600" defTabSz="457200" eaLnBrk="0" fontAlgn="base" hangingPunct="0">
                <a:spcBef>
                  <a:spcPct val="0"/>
                </a:spcBef>
                <a:spcAft>
                  <a:spcPct val="0"/>
                </a:spcAft>
                <a:defRPr>
                  <a:solidFill>
                    <a:schemeClr val="tx1"/>
                  </a:solidFill>
                  <a:latin typeface="Calibri Light" panose="020F0302020204030204" pitchFamily="34" charset="0"/>
                </a:defRPr>
              </a:lvl7pPr>
              <a:lvl8pPr marL="3429000" indent="-228600" defTabSz="457200" eaLnBrk="0" fontAlgn="base" hangingPunct="0">
                <a:spcBef>
                  <a:spcPct val="0"/>
                </a:spcBef>
                <a:spcAft>
                  <a:spcPct val="0"/>
                </a:spcAft>
                <a:defRPr>
                  <a:solidFill>
                    <a:schemeClr val="tx1"/>
                  </a:solidFill>
                  <a:latin typeface="Calibri Light" panose="020F0302020204030204" pitchFamily="34" charset="0"/>
                </a:defRPr>
              </a:lvl8pPr>
              <a:lvl9pPr marL="3886200" indent="-228600" defTabSz="457200" eaLnBrk="0" fontAlgn="base" hangingPunct="0">
                <a:spcBef>
                  <a:spcPct val="0"/>
                </a:spcBef>
                <a:spcAft>
                  <a:spcPct val="0"/>
                </a:spcAft>
                <a:defRPr>
                  <a:solidFill>
                    <a:schemeClr val="tx1"/>
                  </a:solidFill>
                  <a:latin typeface="Calibri Light" panose="020F0302020204030204" pitchFamily="34" charset="0"/>
                </a:defRPr>
              </a:lvl9pPr>
            </a:lstStyle>
            <a:p>
              <a:pPr eaLnBrk="1" hangingPunct="1">
                <a:defRPr/>
              </a:pPr>
              <a:endParaRPr lang="en-US" altLang="en-US" sz="2400">
                <a:latin typeface="Times New Roman" panose="02020603050405020304" pitchFamily="18" charset="0"/>
              </a:endParaRPr>
            </a:p>
          </p:txBody>
        </p:sp>
      </p:grpSp>
      <p:sp>
        <p:nvSpPr>
          <p:cNvPr id="7" name="Rectangle 1038">
            <a:extLst>
              <a:ext uri="{FF2B5EF4-FFF2-40B4-BE49-F238E27FC236}">
                <a16:creationId xmlns:a16="http://schemas.microsoft.com/office/drawing/2014/main" id="{B93B0F34-C680-F7C4-E983-C271C9A7C535}"/>
              </a:ext>
            </a:extLst>
          </p:cNvPr>
          <p:cNvSpPr>
            <a:spLocks noChangeArrowheads="1"/>
          </p:cNvSpPr>
          <p:nvPr/>
        </p:nvSpPr>
        <p:spPr bwMode="auto">
          <a:xfrm>
            <a:off x="6500598" y="2902810"/>
            <a:ext cx="4029626" cy="3263213"/>
          </a:xfrm>
          <a:prstGeom prst="rect">
            <a:avLst/>
          </a:prstGeom>
          <a:solidFill>
            <a:srgbClr val="3333FF"/>
          </a:solidFill>
          <a:ln w="9525">
            <a:noFill/>
            <a:miter lim="800000"/>
            <a:headEnd/>
            <a:tailEnd/>
          </a:ln>
          <a:effectLst/>
        </p:spPr>
        <p:txBody>
          <a:bodyPr/>
          <a:lstStyle/>
          <a:p>
            <a:pPr marL="342900" indent="-342900">
              <a:spcBef>
                <a:spcPct val="20000"/>
              </a:spcBef>
              <a:buClr>
                <a:schemeClr val="tx2"/>
              </a:buClr>
              <a:buSzPct val="75000"/>
              <a:defRPr/>
            </a:pPr>
            <a:r>
              <a:rPr lang="hi-IN" altLang="ko-KR" sz="2000">
                <a:solidFill>
                  <a:schemeClr val="bg1"/>
                </a:solidFill>
                <a:effectLst>
                  <a:outerShdw blurRad="38100" dist="38100" dir="2700000" algn="tl">
                    <a:srgbClr val="000000"/>
                  </a:outerShdw>
                </a:effectLst>
                <a:latin typeface="Open Sans" panose="020B0606030504020204" pitchFamily="34" charset="0"/>
                <a:ea typeface="Open Sans" panose="020B0606030504020204" pitchFamily="34" charset="0"/>
                <a:cs typeface="Open Sans" panose="020B0606030504020204" pitchFamily="34" charset="0"/>
              </a:rPr>
              <a:t>इसका उपयोग छोटे डिकॉन्टैमिनेटर या मध्यम आकार के डिकॉन्टैमिनेटर के साथ किया जा सकता है।
	इसका उपयोग -26</a:t>
            </a:r>
            <a:r>
              <a:rPr lang="en-US" altLang="ko-KR" sz="2000">
                <a:solidFill>
                  <a:schemeClr val="bg1"/>
                </a:solidFill>
                <a:effectLst>
                  <a:outerShdw blurRad="38100" dist="38100" dir="2700000" algn="tl">
                    <a:srgbClr val="000000"/>
                  </a:outerShdw>
                </a:effectLst>
                <a:latin typeface="Open Sans" panose="020B0606030504020204" pitchFamily="34" charset="0"/>
                <a:ea typeface="Open Sans" panose="020B0606030504020204" pitchFamily="34" charset="0"/>
                <a:cs typeface="Open Sans" panose="020B0606030504020204" pitchFamily="34" charset="0"/>
              </a:rPr>
              <a:t>ºC </a:t>
            </a:r>
            <a:r>
              <a:rPr lang="hi-IN" altLang="ko-KR" sz="2000">
                <a:solidFill>
                  <a:schemeClr val="bg1"/>
                </a:solidFill>
                <a:effectLst>
                  <a:outerShdw blurRad="38100" dist="38100" dir="2700000" algn="tl">
                    <a:srgbClr val="000000"/>
                  </a:outerShdw>
                </a:effectLst>
                <a:latin typeface="Open Sans" panose="020B0606030504020204" pitchFamily="34" charset="0"/>
                <a:ea typeface="Open Sans" panose="020B0606030504020204" pitchFamily="34" charset="0"/>
                <a:cs typeface="Open Sans" panose="020B0606030504020204" pitchFamily="34" charset="0"/>
              </a:rPr>
              <a:t>से अधिक तापमान पर किया जाना चाहिए।</a:t>
            </a:r>
            <a:endParaRPr lang="en-US" altLang="ko-KR" sz="2400" dirty="0">
              <a:solidFill>
                <a:schemeClr val="bg1"/>
              </a:solidFill>
              <a:effectLst>
                <a:outerShdw blurRad="38100" dist="38100" dir="2700000" algn="tl">
                  <a:srgbClr val="000000"/>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8" name="Rectangle 1037">
            <a:extLst>
              <a:ext uri="{FF2B5EF4-FFF2-40B4-BE49-F238E27FC236}">
                <a16:creationId xmlns:a16="http://schemas.microsoft.com/office/drawing/2014/main" id="{A1FAA74E-7667-882E-70B6-9F5992623288}"/>
              </a:ext>
            </a:extLst>
          </p:cNvPr>
          <p:cNvSpPr txBox="1">
            <a:spLocks noChangeArrowheads="1"/>
          </p:cNvSpPr>
          <p:nvPr/>
        </p:nvSpPr>
        <p:spPr>
          <a:xfrm>
            <a:off x="3769969" y="1039492"/>
            <a:ext cx="2056719" cy="1178292"/>
          </a:xfrm>
          <a:prstGeom prst="rect">
            <a:avLst/>
          </a:prstGeom>
        </p:spPr>
        <p:txBody>
          <a:bodyPr anchor="ctr">
            <a:normAutofit/>
          </a:bodyPr>
          <a:lstStyle>
            <a:lvl1pPr algn="l" rtl="0" eaLnBrk="0" fontAlgn="base" hangingPunct="0">
              <a:lnSpc>
                <a:spcPct val="85000"/>
              </a:lnSpc>
              <a:spcBef>
                <a:spcPct val="0"/>
              </a:spcBef>
              <a:spcAft>
                <a:spcPct val="0"/>
              </a:spcAft>
              <a:defRPr sz="5400" kern="1200" spc="-120">
                <a:solidFill>
                  <a:schemeClr val="accent1"/>
                </a:solidFill>
                <a:latin typeface="+mj-lt"/>
                <a:ea typeface="+mj-ea"/>
                <a:cs typeface="+mj-cs"/>
              </a:defRPr>
            </a:lvl1pPr>
            <a:lvl2pPr algn="l" rtl="0" eaLnBrk="0" fontAlgn="base" hangingPunct="0">
              <a:lnSpc>
                <a:spcPct val="85000"/>
              </a:lnSpc>
              <a:spcBef>
                <a:spcPct val="0"/>
              </a:spcBef>
              <a:spcAft>
                <a:spcPct val="0"/>
              </a:spcAft>
              <a:defRPr sz="5400">
                <a:solidFill>
                  <a:schemeClr val="accent1"/>
                </a:solidFill>
                <a:latin typeface="Calibri Light" panose="020F0302020204030204" pitchFamily="34" charset="0"/>
              </a:defRPr>
            </a:lvl2pPr>
            <a:lvl3pPr algn="l" rtl="0" eaLnBrk="0" fontAlgn="base" hangingPunct="0">
              <a:lnSpc>
                <a:spcPct val="85000"/>
              </a:lnSpc>
              <a:spcBef>
                <a:spcPct val="0"/>
              </a:spcBef>
              <a:spcAft>
                <a:spcPct val="0"/>
              </a:spcAft>
              <a:defRPr sz="5400">
                <a:solidFill>
                  <a:schemeClr val="accent1"/>
                </a:solidFill>
                <a:latin typeface="Calibri Light" panose="020F0302020204030204" pitchFamily="34" charset="0"/>
              </a:defRPr>
            </a:lvl3pPr>
            <a:lvl4pPr algn="l" rtl="0" eaLnBrk="0" fontAlgn="base" hangingPunct="0">
              <a:lnSpc>
                <a:spcPct val="85000"/>
              </a:lnSpc>
              <a:spcBef>
                <a:spcPct val="0"/>
              </a:spcBef>
              <a:spcAft>
                <a:spcPct val="0"/>
              </a:spcAft>
              <a:defRPr sz="5400">
                <a:solidFill>
                  <a:schemeClr val="accent1"/>
                </a:solidFill>
                <a:latin typeface="Calibri Light" panose="020F0302020204030204" pitchFamily="34" charset="0"/>
              </a:defRPr>
            </a:lvl4pPr>
            <a:lvl5pPr algn="l" rtl="0" eaLnBrk="0" fontAlgn="base" hangingPunct="0">
              <a:lnSpc>
                <a:spcPct val="85000"/>
              </a:lnSpc>
              <a:spcBef>
                <a:spcPct val="0"/>
              </a:spcBef>
              <a:spcAft>
                <a:spcPct val="0"/>
              </a:spcAft>
              <a:defRPr sz="5400">
                <a:solidFill>
                  <a:schemeClr val="accent1"/>
                </a:solidFill>
                <a:latin typeface="Calibri Light" panose="020F0302020204030204" pitchFamily="34" charset="0"/>
              </a:defRPr>
            </a:lvl5pPr>
            <a:lvl6pPr marL="457200" algn="l" rtl="0" fontAlgn="base">
              <a:lnSpc>
                <a:spcPct val="85000"/>
              </a:lnSpc>
              <a:spcBef>
                <a:spcPct val="0"/>
              </a:spcBef>
              <a:spcAft>
                <a:spcPct val="0"/>
              </a:spcAft>
              <a:defRPr sz="5400">
                <a:solidFill>
                  <a:schemeClr val="accent1"/>
                </a:solidFill>
                <a:latin typeface="Calibri Light" panose="020F0302020204030204" pitchFamily="34" charset="0"/>
              </a:defRPr>
            </a:lvl6pPr>
            <a:lvl7pPr marL="914400" algn="l" rtl="0" fontAlgn="base">
              <a:lnSpc>
                <a:spcPct val="85000"/>
              </a:lnSpc>
              <a:spcBef>
                <a:spcPct val="0"/>
              </a:spcBef>
              <a:spcAft>
                <a:spcPct val="0"/>
              </a:spcAft>
              <a:defRPr sz="5400">
                <a:solidFill>
                  <a:schemeClr val="accent1"/>
                </a:solidFill>
                <a:latin typeface="Calibri Light" panose="020F0302020204030204" pitchFamily="34" charset="0"/>
              </a:defRPr>
            </a:lvl7pPr>
            <a:lvl8pPr marL="1371600" algn="l" rtl="0" fontAlgn="base">
              <a:lnSpc>
                <a:spcPct val="85000"/>
              </a:lnSpc>
              <a:spcBef>
                <a:spcPct val="0"/>
              </a:spcBef>
              <a:spcAft>
                <a:spcPct val="0"/>
              </a:spcAft>
              <a:defRPr sz="5400">
                <a:solidFill>
                  <a:schemeClr val="accent1"/>
                </a:solidFill>
                <a:latin typeface="Calibri Light" panose="020F0302020204030204" pitchFamily="34" charset="0"/>
              </a:defRPr>
            </a:lvl8pPr>
            <a:lvl9pPr marL="1828800" algn="l" rtl="0" fontAlgn="base">
              <a:lnSpc>
                <a:spcPct val="85000"/>
              </a:lnSpc>
              <a:spcBef>
                <a:spcPct val="0"/>
              </a:spcBef>
              <a:spcAft>
                <a:spcPct val="0"/>
              </a:spcAft>
              <a:defRPr sz="5400">
                <a:solidFill>
                  <a:schemeClr val="accent1"/>
                </a:solidFill>
                <a:latin typeface="Calibri Light" panose="020F0302020204030204" pitchFamily="34" charset="0"/>
              </a:defRPr>
            </a:lvl9pPr>
          </a:lstStyle>
          <a:p>
            <a:pPr eaLnBrk="1" fontAlgn="auto" hangingPunct="1">
              <a:spcAft>
                <a:spcPts val="0"/>
              </a:spcAft>
              <a:defRPr/>
            </a:pPr>
            <a:r>
              <a:rPr lang="hi-IN" altLang="ko-KR" sz="4800" b="1" dirty="0">
                <a:solidFill>
                  <a:schemeClr val="tx1"/>
                </a:solidFill>
                <a:latin typeface="Open Sans" panose="020B0606030504020204" pitchFamily="34" charset="0"/>
                <a:ea typeface="Open Sans" panose="020B0606030504020204" pitchFamily="34" charset="0"/>
                <a:cs typeface="Open Sans" panose="020B0606030504020204" pitchFamily="34" charset="0"/>
              </a:rPr>
              <a:t>डीएस-2</a:t>
            </a:r>
            <a:endParaRPr lang="en-US" altLang="ko-KR" sz="48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5610" name="Picture 1036" descr="ds2">
            <a:extLst>
              <a:ext uri="{FF2B5EF4-FFF2-40B4-BE49-F238E27FC236}">
                <a16:creationId xmlns:a16="http://schemas.microsoft.com/office/drawing/2014/main" id="{164E15A0-EF98-A289-8BA4-C346071C38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450" r="50941"/>
          <a:stretch>
            <a:fillRect/>
          </a:stretch>
        </p:blipFill>
        <p:spPr bwMode="auto">
          <a:xfrm>
            <a:off x="6561148" y="336550"/>
            <a:ext cx="1993277" cy="2449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1037">
            <a:extLst>
              <a:ext uri="{FF2B5EF4-FFF2-40B4-BE49-F238E27FC236}">
                <a16:creationId xmlns:a16="http://schemas.microsoft.com/office/drawing/2014/main" id="{A2C51B54-BB76-5AE1-2E45-C667B692C870}"/>
              </a:ext>
            </a:extLst>
          </p:cNvPr>
          <p:cNvSpPr txBox="1">
            <a:spLocks noChangeArrowheads="1"/>
          </p:cNvSpPr>
          <p:nvPr/>
        </p:nvSpPr>
        <p:spPr>
          <a:xfrm>
            <a:off x="8567046" y="967142"/>
            <a:ext cx="1958226" cy="1178292"/>
          </a:xfrm>
          <a:prstGeom prst="rect">
            <a:avLst/>
          </a:prstGeom>
        </p:spPr>
        <p:txBody>
          <a:bodyPr anchor="ctr">
            <a:normAutofit fontScale="92500"/>
          </a:bodyPr>
          <a:lstStyle>
            <a:lvl1pPr algn="l" rtl="0" eaLnBrk="0" fontAlgn="base" hangingPunct="0">
              <a:lnSpc>
                <a:spcPct val="85000"/>
              </a:lnSpc>
              <a:spcBef>
                <a:spcPct val="0"/>
              </a:spcBef>
              <a:spcAft>
                <a:spcPct val="0"/>
              </a:spcAft>
              <a:defRPr sz="5400" kern="1200" spc="-120">
                <a:solidFill>
                  <a:schemeClr val="accent1"/>
                </a:solidFill>
                <a:latin typeface="+mj-lt"/>
                <a:ea typeface="+mj-ea"/>
                <a:cs typeface="+mj-cs"/>
              </a:defRPr>
            </a:lvl1pPr>
            <a:lvl2pPr algn="l" rtl="0" eaLnBrk="0" fontAlgn="base" hangingPunct="0">
              <a:lnSpc>
                <a:spcPct val="85000"/>
              </a:lnSpc>
              <a:spcBef>
                <a:spcPct val="0"/>
              </a:spcBef>
              <a:spcAft>
                <a:spcPct val="0"/>
              </a:spcAft>
              <a:defRPr sz="5400">
                <a:solidFill>
                  <a:schemeClr val="accent1"/>
                </a:solidFill>
                <a:latin typeface="Calibri Light" panose="020F0302020204030204" pitchFamily="34" charset="0"/>
              </a:defRPr>
            </a:lvl2pPr>
            <a:lvl3pPr algn="l" rtl="0" eaLnBrk="0" fontAlgn="base" hangingPunct="0">
              <a:lnSpc>
                <a:spcPct val="85000"/>
              </a:lnSpc>
              <a:spcBef>
                <a:spcPct val="0"/>
              </a:spcBef>
              <a:spcAft>
                <a:spcPct val="0"/>
              </a:spcAft>
              <a:defRPr sz="5400">
                <a:solidFill>
                  <a:schemeClr val="accent1"/>
                </a:solidFill>
                <a:latin typeface="Calibri Light" panose="020F0302020204030204" pitchFamily="34" charset="0"/>
              </a:defRPr>
            </a:lvl3pPr>
            <a:lvl4pPr algn="l" rtl="0" eaLnBrk="0" fontAlgn="base" hangingPunct="0">
              <a:lnSpc>
                <a:spcPct val="85000"/>
              </a:lnSpc>
              <a:spcBef>
                <a:spcPct val="0"/>
              </a:spcBef>
              <a:spcAft>
                <a:spcPct val="0"/>
              </a:spcAft>
              <a:defRPr sz="5400">
                <a:solidFill>
                  <a:schemeClr val="accent1"/>
                </a:solidFill>
                <a:latin typeface="Calibri Light" panose="020F0302020204030204" pitchFamily="34" charset="0"/>
              </a:defRPr>
            </a:lvl4pPr>
            <a:lvl5pPr algn="l" rtl="0" eaLnBrk="0" fontAlgn="base" hangingPunct="0">
              <a:lnSpc>
                <a:spcPct val="85000"/>
              </a:lnSpc>
              <a:spcBef>
                <a:spcPct val="0"/>
              </a:spcBef>
              <a:spcAft>
                <a:spcPct val="0"/>
              </a:spcAft>
              <a:defRPr sz="5400">
                <a:solidFill>
                  <a:schemeClr val="accent1"/>
                </a:solidFill>
                <a:latin typeface="Calibri Light" panose="020F0302020204030204" pitchFamily="34" charset="0"/>
              </a:defRPr>
            </a:lvl5pPr>
            <a:lvl6pPr marL="457200" algn="l" rtl="0" fontAlgn="base">
              <a:lnSpc>
                <a:spcPct val="85000"/>
              </a:lnSpc>
              <a:spcBef>
                <a:spcPct val="0"/>
              </a:spcBef>
              <a:spcAft>
                <a:spcPct val="0"/>
              </a:spcAft>
              <a:defRPr sz="5400">
                <a:solidFill>
                  <a:schemeClr val="accent1"/>
                </a:solidFill>
                <a:latin typeface="Calibri Light" panose="020F0302020204030204" pitchFamily="34" charset="0"/>
              </a:defRPr>
            </a:lvl6pPr>
            <a:lvl7pPr marL="914400" algn="l" rtl="0" fontAlgn="base">
              <a:lnSpc>
                <a:spcPct val="85000"/>
              </a:lnSpc>
              <a:spcBef>
                <a:spcPct val="0"/>
              </a:spcBef>
              <a:spcAft>
                <a:spcPct val="0"/>
              </a:spcAft>
              <a:defRPr sz="5400">
                <a:solidFill>
                  <a:schemeClr val="accent1"/>
                </a:solidFill>
                <a:latin typeface="Calibri Light" panose="020F0302020204030204" pitchFamily="34" charset="0"/>
              </a:defRPr>
            </a:lvl7pPr>
            <a:lvl8pPr marL="1371600" algn="l" rtl="0" fontAlgn="base">
              <a:lnSpc>
                <a:spcPct val="85000"/>
              </a:lnSpc>
              <a:spcBef>
                <a:spcPct val="0"/>
              </a:spcBef>
              <a:spcAft>
                <a:spcPct val="0"/>
              </a:spcAft>
              <a:defRPr sz="5400">
                <a:solidFill>
                  <a:schemeClr val="accent1"/>
                </a:solidFill>
                <a:latin typeface="Calibri Light" panose="020F0302020204030204" pitchFamily="34" charset="0"/>
              </a:defRPr>
            </a:lvl8pPr>
            <a:lvl9pPr marL="1828800" algn="l" rtl="0" fontAlgn="base">
              <a:lnSpc>
                <a:spcPct val="85000"/>
              </a:lnSpc>
              <a:spcBef>
                <a:spcPct val="0"/>
              </a:spcBef>
              <a:spcAft>
                <a:spcPct val="0"/>
              </a:spcAft>
              <a:defRPr sz="5400">
                <a:solidFill>
                  <a:schemeClr val="accent1"/>
                </a:solidFill>
                <a:latin typeface="Calibri Light" panose="020F0302020204030204" pitchFamily="34" charset="0"/>
              </a:defRPr>
            </a:lvl9pPr>
          </a:lstStyle>
          <a:p>
            <a:pPr eaLnBrk="1" fontAlgn="auto" hangingPunct="1">
              <a:spcAft>
                <a:spcPts val="0"/>
              </a:spcAft>
              <a:defRPr/>
            </a:pPr>
            <a:r>
              <a:rPr lang="hi-IN" altLang="ko-KR" sz="4800" b="1" dirty="0">
                <a:solidFill>
                  <a:schemeClr val="tx1"/>
                </a:solidFill>
                <a:latin typeface="Open Sans" panose="020B0606030504020204" pitchFamily="34" charset="0"/>
                <a:ea typeface="Open Sans" panose="020B0606030504020204" pitchFamily="34" charset="0"/>
                <a:cs typeface="Open Sans" panose="020B0606030504020204" pitchFamily="34" charset="0"/>
              </a:rPr>
              <a:t>डीएस-2</a:t>
            </a:r>
            <a:endParaRPr lang="en-US" altLang="ko-KR" sz="48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Slide Number Placeholder 8">
            <a:extLst>
              <a:ext uri="{FF2B5EF4-FFF2-40B4-BE49-F238E27FC236}">
                <a16:creationId xmlns:a16="http://schemas.microsoft.com/office/drawing/2014/main" id="{AA6A2DE2-3404-8A40-667B-D6C46ACD0DFA}"/>
              </a:ext>
            </a:extLst>
          </p:cNvPr>
          <p:cNvSpPr>
            <a:spLocks noGrp="1"/>
          </p:cNvSpPr>
          <p:nvPr>
            <p:ph type="sldNum" sz="quarter" idx="12"/>
          </p:nvPr>
        </p:nvSpPr>
        <p:spPr>
          <a:xfrm>
            <a:off x="9239256" y="6356350"/>
            <a:ext cx="2114544" cy="376399"/>
          </a:xfrm>
        </p:spPr>
        <p:txBody>
          <a:bodyPr/>
          <a:lstStyle/>
          <a:p>
            <a:fld id="{0E7766EF-B01C-4F0E-9EA0-126EA2E098BB}" type="slidenum">
              <a:rPr lang="en-IN" smtClean="0"/>
              <a:t>16</a:t>
            </a:fld>
            <a:endParaRPr lang="en-IN"/>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50" name="Group 1026">
            <a:extLst>
              <a:ext uri="{FF2B5EF4-FFF2-40B4-BE49-F238E27FC236}">
                <a16:creationId xmlns:a16="http://schemas.microsoft.com/office/drawing/2014/main" id="{33CB55E6-ADA0-B9F2-B8D2-A9CFA4DC3602}"/>
              </a:ext>
            </a:extLst>
          </p:cNvPr>
          <p:cNvGrpSpPr>
            <a:grpSpLocks/>
          </p:cNvGrpSpPr>
          <p:nvPr/>
        </p:nvGrpSpPr>
        <p:grpSpPr bwMode="auto">
          <a:xfrm>
            <a:off x="39688" y="0"/>
            <a:ext cx="5543550" cy="6632575"/>
            <a:chOff x="1066" y="300"/>
            <a:chExt cx="3489" cy="3765"/>
          </a:xfrm>
        </p:grpSpPr>
        <p:sp>
          <p:nvSpPr>
            <p:cNvPr id="27663" name="Rectangle 1027">
              <a:extLst>
                <a:ext uri="{FF2B5EF4-FFF2-40B4-BE49-F238E27FC236}">
                  <a16:creationId xmlns:a16="http://schemas.microsoft.com/office/drawing/2014/main" id="{F4264736-C73D-5367-782B-A667CC755FB7}"/>
                </a:ext>
              </a:extLst>
            </p:cNvPr>
            <p:cNvSpPr>
              <a:spLocks noChangeArrowheads="1"/>
            </p:cNvSpPr>
            <p:nvPr/>
          </p:nvSpPr>
          <p:spPr bwMode="auto">
            <a:xfrm>
              <a:off x="1066" y="754"/>
              <a:ext cx="2948" cy="3311"/>
            </a:xfrm>
            <a:prstGeom prst="rect">
              <a:avLst/>
            </a:prstGeom>
            <a:solidFill>
              <a:schemeClr val="bg1"/>
            </a:solidFill>
            <a:ln w="9525" algn="ctr">
              <a:solidFill>
                <a:schemeClr val="bg1"/>
              </a:solidFill>
              <a:miter lim="800000"/>
              <a:headEnd/>
              <a:tailEnd/>
            </a:ln>
          </p:spPr>
          <p:txBody>
            <a:bodyPr wrap="none" anchor="ct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eaLnBrk="0" fontAlgn="base" hangingPunct="0">
                <a:spcBef>
                  <a:spcPct val="0"/>
                </a:spcBef>
                <a:spcAft>
                  <a:spcPct val="0"/>
                </a:spcAft>
                <a:defRPr>
                  <a:solidFill>
                    <a:schemeClr val="tx1"/>
                  </a:solidFill>
                  <a:latin typeface="Calibri Light" panose="020F0302020204030204" pitchFamily="34" charset="0"/>
                </a:defRPr>
              </a:lvl6pPr>
              <a:lvl7pPr marL="2971800" indent="-228600" defTabSz="457200" eaLnBrk="0" fontAlgn="base" hangingPunct="0">
                <a:spcBef>
                  <a:spcPct val="0"/>
                </a:spcBef>
                <a:spcAft>
                  <a:spcPct val="0"/>
                </a:spcAft>
                <a:defRPr>
                  <a:solidFill>
                    <a:schemeClr val="tx1"/>
                  </a:solidFill>
                  <a:latin typeface="Calibri Light" panose="020F0302020204030204" pitchFamily="34" charset="0"/>
                </a:defRPr>
              </a:lvl7pPr>
              <a:lvl8pPr marL="3429000" indent="-228600" defTabSz="457200" eaLnBrk="0" fontAlgn="base" hangingPunct="0">
                <a:spcBef>
                  <a:spcPct val="0"/>
                </a:spcBef>
                <a:spcAft>
                  <a:spcPct val="0"/>
                </a:spcAft>
                <a:defRPr>
                  <a:solidFill>
                    <a:schemeClr val="tx1"/>
                  </a:solidFill>
                  <a:latin typeface="Calibri Light" panose="020F0302020204030204" pitchFamily="34" charset="0"/>
                </a:defRPr>
              </a:lvl8pPr>
              <a:lvl9pPr marL="3886200" indent="-228600" defTabSz="457200" eaLnBrk="0" fontAlgn="base" hangingPunct="0">
                <a:spcBef>
                  <a:spcPct val="0"/>
                </a:spcBef>
                <a:spcAft>
                  <a:spcPct val="0"/>
                </a:spcAft>
                <a:defRPr>
                  <a:solidFill>
                    <a:schemeClr val="tx1"/>
                  </a:solidFill>
                  <a:latin typeface="Calibri Light" panose="020F0302020204030204" pitchFamily="34" charset="0"/>
                </a:defRPr>
              </a:lvl9pPr>
            </a:lstStyle>
            <a:p>
              <a:pPr eaLnBrk="1" hangingPunct="1"/>
              <a:endParaRPr lang="en-US" altLang="en-US" sz="2400">
                <a:latin typeface="Times New Roman" panose="02020603050405020304" pitchFamily="18" charset="0"/>
              </a:endParaRPr>
            </a:p>
          </p:txBody>
        </p:sp>
        <p:sp>
          <p:nvSpPr>
            <p:cNvPr id="27664" name="Oval 1028">
              <a:extLst>
                <a:ext uri="{FF2B5EF4-FFF2-40B4-BE49-F238E27FC236}">
                  <a16:creationId xmlns:a16="http://schemas.microsoft.com/office/drawing/2014/main" id="{8055C38D-84C6-206A-9866-71193FF891C6}"/>
                </a:ext>
              </a:extLst>
            </p:cNvPr>
            <p:cNvSpPr>
              <a:spLocks noChangeArrowheads="1"/>
            </p:cNvSpPr>
            <p:nvPr/>
          </p:nvSpPr>
          <p:spPr bwMode="auto">
            <a:xfrm>
              <a:off x="1066" y="300"/>
              <a:ext cx="1224" cy="998"/>
            </a:xfrm>
            <a:prstGeom prst="ellipse">
              <a:avLst/>
            </a:prstGeom>
            <a:solidFill>
              <a:schemeClr val="bg1"/>
            </a:solidFill>
            <a:ln w="9525" algn="ctr">
              <a:solidFill>
                <a:schemeClr val="bg1"/>
              </a:solidFill>
              <a:round/>
              <a:headEnd/>
              <a:tailEnd/>
            </a:ln>
          </p:spPr>
          <p:txBody>
            <a:bodyPr wrap="none" anchor="ct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eaLnBrk="0" fontAlgn="base" hangingPunct="0">
                <a:spcBef>
                  <a:spcPct val="0"/>
                </a:spcBef>
                <a:spcAft>
                  <a:spcPct val="0"/>
                </a:spcAft>
                <a:defRPr>
                  <a:solidFill>
                    <a:schemeClr val="tx1"/>
                  </a:solidFill>
                  <a:latin typeface="Calibri Light" panose="020F0302020204030204" pitchFamily="34" charset="0"/>
                </a:defRPr>
              </a:lvl6pPr>
              <a:lvl7pPr marL="2971800" indent="-228600" defTabSz="457200" eaLnBrk="0" fontAlgn="base" hangingPunct="0">
                <a:spcBef>
                  <a:spcPct val="0"/>
                </a:spcBef>
                <a:spcAft>
                  <a:spcPct val="0"/>
                </a:spcAft>
                <a:defRPr>
                  <a:solidFill>
                    <a:schemeClr val="tx1"/>
                  </a:solidFill>
                  <a:latin typeface="Calibri Light" panose="020F0302020204030204" pitchFamily="34" charset="0"/>
                </a:defRPr>
              </a:lvl7pPr>
              <a:lvl8pPr marL="3429000" indent="-228600" defTabSz="457200" eaLnBrk="0" fontAlgn="base" hangingPunct="0">
                <a:spcBef>
                  <a:spcPct val="0"/>
                </a:spcBef>
                <a:spcAft>
                  <a:spcPct val="0"/>
                </a:spcAft>
                <a:defRPr>
                  <a:solidFill>
                    <a:schemeClr val="tx1"/>
                  </a:solidFill>
                  <a:latin typeface="Calibri Light" panose="020F0302020204030204" pitchFamily="34" charset="0"/>
                </a:defRPr>
              </a:lvl8pPr>
              <a:lvl9pPr marL="3886200" indent="-228600" defTabSz="457200" eaLnBrk="0" fontAlgn="base" hangingPunct="0">
                <a:spcBef>
                  <a:spcPct val="0"/>
                </a:spcBef>
                <a:spcAft>
                  <a:spcPct val="0"/>
                </a:spcAft>
                <a:defRPr>
                  <a:solidFill>
                    <a:schemeClr val="tx1"/>
                  </a:solidFill>
                  <a:latin typeface="Calibri Light" panose="020F0302020204030204" pitchFamily="34" charset="0"/>
                </a:defRPr>
              </a:lvl9pPr>
            </a:lstStyle>
            <a:p>
              <a:pPr eaLnBrk="1" hangingPunct="1"/>
              <a:endParaRPr lang="en-US" altLang="en-US" sz="2400">
                <a:latin typeface="Times New Roman" panose="02020603050405020304" pitchFamily="18" charset="0"/>
              </a:endParaRPr>
            </a:p>
          </p:txBody>
        </p:sp>
        <p:sp>
          <p:nvSpPr>
            <p:cNvPr id="27665" name="Oval 1029">
              <a:extLst>
                <a:ext uri="{FF2B5EF4-FFF2-40B4-BE49-F238E27FC236}">
                  <a16:creationId xmlns:a16="http://schemas.microsoft.com/office/drawing/2014/main" id="{B8F4ED45-1765-0E3E-75DB-795343B8B979}"/>
                </a:ext>
              </a:extLst>
            </p:cNvPr>
            <p:cNvSpPr>
              <a:spLocks noChangeArrowheads="1"/>
            </p:cNvSpPr>
            <p:nvPr/>
          </p:nvSpPr>
          <p:spPr bwMode="auto">
            <a:xfrm>
              <a:off x="3424" y="3069"/>
              <a:ext cx="1131" cy="996"/>
            </a:xfrm>
            <a:prstGeom prst="ellipse">
              <a:avLst/>
            </a:prstGeom>
            <a:solidFill>
              <a:schemeClr val="bg1"/>
            </a:solidFill>
            <a:ln w="9525" algn="ctr">
              <a:solidFill>
                <a:schemeClr val="bg1"/>
              </a:solidFill>
              <a:round/>
              <a:headEnd/>
              <a:tailEnd/>
            </a:ln>
          </p:spPr>
          <p:txBody>
            <a:bodyPr wrap="none" anchor="ct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eaLnBrk="0" fontAlgn="base" hangingPunct="0">
                <a:spcBef>
                  <a:spcPct val="0"/>
                </a:spcBef>
                <a:spcAft>
                  <a:spcPct val="0"/>
                </a:spcAft>
                <a:defRPr>
                  <a:solidFill>
                    <a:schemeClr val="tx1"/>
                  </a:solidFill>
                  <a:latin typeface="Calibri Light" panose="020F0302020204030204" pitchFamily="34" charset="0"/>
                </a:defRPr>
              </a:lvl6pPr>
              <a:lvl7pPr marL="2971800" indent="-228600" defTabSz="457200" eaLnBrk="0" fontAlgn="base" hangingPunct="0">
                <a:spcBef>
                  <a:spcPct val="0"/>
                </a:spcBef>
                <a:spcAft>
                  <a:spcPct val="0"/>
                </a:spcAft>
                <a:defRPr>
                  <a:solidFill>
                    <a:schemeClr val="tx1"/>
                  </a:solidFill>
                  <a:latin typeface="Calibri Light" panose="020F0302020204030204" pitchFamily="34" charset="0"/>
                </a:defRPr>
              </a:lvl7pPr>
              <a:lvl8pPr marL="3429000" indent="-228600" defTabSz="457200" eaLnBrk="0" fontAlgn="base" hangingPunct="0">
                <a:spcBef>
                  <a:spcPct val="0"/>
                </a:spcBef>
                <a:spcAft>
                  <a:spcPct val="0"/>
                </a:spcAft>
                <a:defRPr>
                  <a:solidFill>
                    <a:schemeClr val="tx1"/>
                  </a:solidFill>
                  <a:latin typeface="Calibri Light" panose="020F0302020204030204" pitchFamily="34" charset="0"/>
                </a:defRPr>
              </a:lvl8pPr>
              <a:lvl9pPr marL="3886200" indent="-228600" defTabSz="457200" eaLnBrk="0" fontAlgn="base" hangingPunct="0">
                <a:spcBef>
                  <a:spcPct val="0"/>
                </a:spcBef>
                <a:spcAft>
                  <a:spcPct val="0"/>
                </a:spcAft>
                <a:defRPr>
                  <a:solidFill>
                    <a:schemeClr val="tx1"/>
                  </a:solidFill>
                  <a:latin typeface="Calibri Light" panose="020F0302020204030204" pitchFamily="34" charset="0"/>
                </a:defRPr>
              </a:lvl9pPr>
            </a:lstStyle>
            <a:p>
              <a:pPr eaLnBrk="1" hangingPunct="1"/>
              <a:endParaRPr lang="en-US" altLang="en-US" sz="2400">
                <a:latin typeface="Times New Roman" panose="02020603050405020304" pitchFamily="18" charset="0"/>
              </a:endParaRPr>
            </a:p>
          </p:txBody>
        </p:sp>
        <p:sp>
          <p:nvSpPr>
            <p:cNvPr id="27666" name="Rectangle 1030">
              <a:extLst>
                <a:ext uri="{FF2B5EF4-FFF2-40B4-BE49-F238E27FC236}">
                  <a16:creationId xmlns:a16="http://schemas.microsoft.com/office/drawing/2014/main" id="{15EFC438-B385-AB89-C04C-6AE1A2D14F29}"/>
                </a:ext>
              </a:extLst>
            </p:cNvPr>
            <p:cNvSpPr>
              <a:spLocks noChangeArrowheads="1"/>
            </p:cNvSpPr>
            <p:nvPr/>
          </p:nvSpPr>
          <p:spPr bwMode="auto">
            <a:xfrm>
              <a:off x="1695" y="300"/>
              <a:ext cx="2858" cy="3311"/>
            </a:xfrm>
            <a:prstGeom prst="rect">
              <a:avLst/>
            </a:prstGeom>
            <a:solidFill>
              <a:schemeClr val="bg1"/>
            </a:solidFill>
            <a:ln w="9525" algn="ctr">
              <a:solidFill>
                <a:schemeClr val="bg1"/>
              </a:solidFill>
              <a:miter lim="800000"/>
              <a:headEnd/>
              <a:tailEnd/>
            </a:ln>
          </p:spPr>
          <p:txBody>
            <a:bodyPr wrap="none" anchor="ct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eaLnBrk="0" fontAlgn="base" hangingPunct="0">
                <a:spcBef>
                  <a:spcPct val="0"/>
                </a:spcBef>
                <a:spcAft>
                  <a:spcPct val="0"/>
                </a:spcAft>
                <a:defRPr>
                  <a:solidFill>
                    <a:schemeClr val="tx1"/>
                  </a:solidFill>
                  <a:latin typeface="Calibri Light" panose="020F0302020204030204" pitchFamily="34" charset="0"/>
                </a:defRPr>
              </a:lvl6pPr>
              <a:lvl7pPr marL="2971800" indent="-228600" defTabSz="457200" eaLnBrk="0" fontAlgn="base" hangingPunct="0">
                <a:spcBef>
                  <a:spcPct val="0"/>
                </a:spcBef>
                <a:spcAft>
                  <a:spcPct val="0"/>
                </a:spcAft>
                <a:defRPr>
                  <a:solidFill>
                    <a:schemeClr val="tx1"/>
                  </a:solidFill>
                  <a:latin typeface="Calibri Light" panose="020F0302020204030204" pitchFamily="34" charset="0"/>
                </a:defRPr>
              </a:lvl7pPr>
              <a:lvl8pPr marL="3429000" indent="-228600" defTabSz="457200" eaLnBrk="0" fontAlgn="base" hangingPunct="0">
                <a:spcBef>
                  <a:spcPct val="0"/>
                </a:spcBef>
                <a:spcAft>
                  <a:spcPct val="0"/>
                </a:spcAft>
                <a:defRPr>
                  <a:solidFill>
                    <a:schemeClr val="tx1"/>
                  </a:solidFill>
                  <a:latin typeface="Calibri Light" panose="020F0302020204030204" pitchFamily="34" charset="0"/>
                </a:defRPr>
              </a:lvl8pPr>
              <a:lvl9pPr marL="3886200" indent="-228600" defTabSz="457200" eaLnBrk="0" fontAlgn="base" hangingPunct="0">
                <a:spcBef>
                  <a:spcPct val="0"/>
                </a:spcBef>
                <a:spcAft>
                  <a:spcPct val="0"/>
                </a:spcAft>
                <a:defRPr>
                  <a:solidFill>
                    <a:schemeClr val="tx1"/>
                  </a:solidFill>
                  <a:latin typeface="Calibri Light" panose="020F0302020204030204" pitchFamily="34" charset="0"/>
                </a:defRPr>
              </a:lvl9pPr>
            </a:lstStyle>
            <a:p>
              <a:pPr eaLnBrk="1" hangingPunct="1"/>
              <a:endParaRPr lang="en-US" altLang="en-US" sz="2400">
                <a:latin typeface="Times New Roman" panose="02020603050405020304" pitchFamily="18" charset="0"/>
              </a:endParaRPr>
            </a:p>
          </p:txBody>
        </p:sp>
      </p:grpSp>
      <p:grpSp>
        <p:nvGrpSpPr>
          <p:cNvPr id="27651" name="Group 1031">
            <a:extLst>
              <a:ext uri="{FF2B5EF4-FFF2-40B4-BE49-F238E27FC236}">
                <a16:creationId xmlns:a16="http://schemas.microsoft.com/office/drawing/2014/main" id="{015A7BBB-459D-029E-1387-C5A6AD6F2686}"/>
              </a:ext>
            </a:extLst>
          </p:cNvPr>
          <p:cNvGrpSpPr>
            <a:grpSpLocks/>
          </p:cNvGrpSpPr>
          <p:nvPr/>
        </p:nvGrpSpPr>
        <p:grpSpPr bwMode="auto">
          <a:xfrm>
            <a:off x="199440" y="439738"/>
            <a:ext cx="5088524" cy="5978525"/>
            <a:chOff x="1066" y="300"/>
            <a:chExt cx="3489" cy="3765"/>
          </a:xfrm>
        </p:grpSpPr>
        <p:sp>
          <p:nvSpPr>
            <p:cNvPr id="27659" name="Rectangle 1032">
              <a:extLst>
                <a:ext uri="{FF2B5EF4-FFF2-40B4-BE49-F238E27FC236}">
                  <a16:creationId xmlns:a16="http://schemas.microsoft.com/office/drawing/2014/main" id="{E37E32FD-DF37-D349-648D-E403C4E5A7A5}"/>
                </a:ext>
              </a:extLst>
            </p:cNvPr>
            <p:cNvSpPr>
              <a:spLocks noChangeArrowheads="1"/>
            </p:cNvSpPr>
            <p:nvPr/>
          </p:nvSpPr>
          <p:spPr bwMode="auto">
            <a:xfrm>
              <a:off x="1066" y="754"/>
              <a:ext cx="2948" cy="3311"/>
            </a:xfrm>
            <a:prstGeom prst="rect">
              <a:avLst/>
            </a:prstGeom>
            <a:solidFill>
              <a:srgbClr val="3366FF"/>
            </a:solidFill>
            <a:ln w="9525" algn="ctr">
              <a:solidFill>
                <a:srgbClr val="3366FF"/>
              </a:solidFill>
              <a:miter lim="800000"/>
              <a:headEnd/>
              <a:tailEnd/>
            </a:ln>
          </p:spPr>
          <p:txBody>
            <a:bodyPr wrap="none" anchor="ct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eaLnBrk="0" fontAlgn="base" hangingPunct="0">
                <a:spcBef>
                  <a:spcPct val="0"/>
                </a:spcBef>
                <a:spcAft>
                  <a:spcPct val="0"/>
                </a:spcAft>
                <a:defRPr>
                  <a:solidFill>
                    <a:schemeClr val="tx1"/>
                  </a:solidFill>
                  <a:latin typeface="Calibri Light" panose="020F0302020204030204" pitchFamily="34" charset="0"/>
                </a:defRPr>
              </a:lvl6pPr>
              <a:lvl7pPr marL="2971800" indent="-228600" defTabSz="457200" eaLnBrk="0" fontAlgn="base" hangingPunct="0">
                <a:spcBef>
                  <a:spcPct val="0"/>
                </a:spcBef>
                <a:spcAft>
                  <a:spcPct val="0"/>
                </a:spcAft>
                <a:defRPr>
                  <a:solidFill>
                    <a:schemeClr val="tx1"/>
                  </a:solidFill>
                  <a:latin typeface="Calibri Light" panose="020F0302020204030204" pitchFamily="34" charset="0"/>
                </a:defRPr>
              </a:lvl7pPr>
              <a:lvl8pPr marL="3429000" indent="-228600" defTabSz="457200" eaLnBrk="0" fontAlgn="base" hangingPunct="0">
                <a:spcBef>
                  <a:spcPct val="0"/>
                </a:spcBef>
                <a:spcAft>
                  <a:spcPct val="0"/>
                </a:spcAft>
                <a:defRPr>
                  <a:solidFill>
                    <a:schemeClr val="tx1"/>
                  </a:solidFill>
                  <a:latin typeface="Calibri Light" panose="020F0302020204030204" pitchFamily="34" charset="0"/>
                </a:defRPr>
              </a:lvl8pPr>
              <a:lvl9pPr marL="3886200" indent="-228600" defTabSz="457200" eaLnBrk="0" fontAlgn="base" hangingPunct="0">
                <a:spcBef>
                  <a:spcPct val="0"/>
                </a:spcBef>
                <a:spcAft>
                  <a:spcPct val="0"/>
                </a:spcAft>
                <a:defRPr>
                  <a:solidFill>
                    <a:schemeClr val="tx1"/>
                  </a:solidFill>
                  <a:latin typeface="Calibri Light" panose="020F0302020204030204" pitchFamily="34" charset="0"/>
                </a:defRPr>
              </a:lvl9pPr>
            </a:lstStyle>
            <a:p>
              <a:pPr eaLnBrk="1" hangingPunct="1"/>
              <a:endParaRPr lang="en-US" altLang="en-US" sz="2400">
                <a:latin typeface="Times New Roman" panose="02020603050405020304" pitchFamily="18" charset="0"/>
              </a:endParaRPr>
            </a:p>
          </p:txBody>
        </p:sp>
        <p:sp>
          <p:nvSpPr>
            <p:cNvPr id="27660" name="Oval 1033">
              <a:extLst>
                <a:ext uri="{FF2B5EF4-FFF2-40B4-BE49-F238E27FC236}">
                  <a16:creationId xmlns:a16="http://schemas.microsoft.com/office/drawing/2014/main" id="{8D5616CF-D619-D891-9C05-C410E011F1E4}"/>
                </a:ext>
              </a:extLst>
            </p:cNvPr>
            <p:cNvSpPr>
              <a:spLocks noChangeArrowheads="1"/>
            </p:cNvSpPr>
            <p:nvPr/>
          </p:nvSpPr>
          <p:spPr bwMode="auto">
            <a:xfrm>
              <a:off x="1066" y="300"/>
              <a:ext cx="1224" cy="998"/>
            </a:xfrm>
            <a:prstGeom prst="ellipse">
              <a:avLst/>
            </a:prstGeom>
            <a:solidFill>
              <a:srgbClr val="3366FF"/>
            </a:solidFill>
            <a:ln w="9525" algn="ctr">
              <a:solidFill>
                <a:srgbClr val="3366FF"/>
              </a:solidFill>
              <a:round/>
              <a:headEnd/>
              <a:tailEnd/>
            </a:ln>
          </p:spPr>
          <p:txBody>
            <a:bodyPr wrap="none" anchor="ct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eaLnBrk="0" fontAlgn="base" hangingPunct="0">
                <a:spcBef>
                  <a:spcPct val="0"/>
                </a:spcBef>
                <a:spcAft>
                  <a:spcPct val="0"/>
                </a:spcAft>
                <a:defRPr>
                  <a:solidFill>
                    <a:schemeClr val="tx1"/>
                  </a:solidFill>
                  <a:latin typeface="Calibri Light" panose="020F0302020204030204" pitchFamily="34" charset="0"/>
                </a:defRPr>
              </a:lvl6pPr>
              <a:lvl7pPr marL="2971800" indent="-228600" defTabSz="457200" eaLnBrk="0" fontAlgn="base" hangingPunct="0">
                <a:spcBef>
                  <a:spcPct val="0"/>
                </a:spcBef>
                <a:spcAft>
                  <a:spcPct val="0"/>
                </a:spcAft>
                <a:defRPr>
                  <a:solidFill>
                    <a:schemeClr val="tx1"/>
                  </a:solidFill>
                  <a:latin typeface="Calibri Light" panose="020F0302020204030204" pitchFamily="34" charset="0"/>
                </a:defRPr>
              </a:lvl7pPr>
              <a:lvl8pPr marL="3429000" indent="-228600" defTabSz="457200" eaLnBrk="0" fontAlgn="base" hangingPunct="0">
                <a:spcBef>
                  <a:spcPct val="0"/>
                </a:spcBef>
                <a:spcAft>
                  <a:spcPct val="0"/>
                </a:spcAft>
                <a:defRPr>
                  <a:solidFill>
                    <a:schemeClr val="tx1"/>
                  </a:solidFill>
                  <a:latin typeface="Calibri Light" panose="020F0302020204030204" pitchFamily="34" charset="0"/>
                </a:defRPr>
              </a:lvl8pPr>
              <a:lvl9pPr marL="3886200" indent="-228600" defTabSz="457200" eaLnBrk="0" fontAlgn="base" hangingPunct="0">
                <a:spcBef>
                  <a:spcPct val="0"/>
                </a:spcBef>
                <a:spcAft>
                  <a:spcPct val="0"/>
                </a:spcAft>
                <a:defRPr>
                  <a:solidFill>
                    <a:schemeClr val="tx1"/>
                  </a:solidFill>
                  <a:latin typeface="Calibri Light" panose="020F0302020204030204" pitchFamily="34" charset="0"/>
                </a:defRPr>
              </a:lvl9pPr>
            </a:lstStyle>
            <a:p>
              <a:pPr eaLnBrk="1" hangingPunct="1"/>
              <a:endParaRPr lang="en-US" altLang="en-US" sz="2400">
                <a:latin typeface="Times New Roman" panose="02020603050405020304" pitchFamily="18" charset="0"/>
              </a:endParaRPr>
            </a:p>
          </p:txBody>
        </p:sp>
        <p:sp>
          <p:nvSpPr>
            <p:cNvPr id="27661" name="Oval 1034">
              <a:extLst>
                <a:ext uri="{FF2B5EF4-FFF2-40B4-BE49-F238E27FC236}">
                  <a16:creationId xmlns:a16="http://schemas.microsoft.com/office/drawing/2014/main" id="{30B3EAED-82EF-28DF-D0EA-A9B257B4F5A5}"/>
                </a:ext>
              </a:extLst>
            </p:cNvPr>
            <p:cNvSpPr>
              <a:spLocks noChangeArrowheads="1"/>
            </p:cNvSpPr>
            <p:nvPr/>
          </p:nvSpPr>
          <p:spPr bwMode="auto">
            <a:xfrm>
              <a:off x="3424" y="3069"/>
              <a:ext cx="1131" cy="996"/>
            </a:xfrm>
            <a:prstGeom prst="ellipse">
              <a:avLst/>
            </a:prstGeom>
            <a:solidFill>
              <a:srgbClr val="3366FF"/>
            </a:solidFill>
            <a:ln w="9525" algn="ctr">
              <a:solidFill>
                <a:srgbClr val="3366FF"/>
              </a:solidFill>
              <a:round/>
              <a:headEnd/>
              <a:tailEnd/>
            </a:ln>
          </p:spPr>
          <p:txBody>
            <a:bodyPr wrap="none" anchor="ct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eaLnBrk="0" fontAlgn="base" hangingPunct="0">
                <a:spcBef>
                  <a:spcPct val="0"/>
                </a:spcBef>
                <a:spcAft>
                  <a:spcPct val="0"/>
                </a:spcAft>
                <a:defRPr>
                  <a:solidFill>
                    <a:schemeClr val="tx1"/>
                  </a:solidFill>
                  <a:latin typeface="Calibri Light" panose="020F0302020204030204" pitchFamily="34" charset="0"/>
                </a:defRPr>
              </a:lvl6pPr>
              <a:lvl7pPr marL="2971800" indent="-228600" defTabSz="457200" eaLnBrk="0" fontAlgn="base" hangingPunct="0">
                <a:spcBef>
                  <a:spcPct val="0"/>
                </a:spcBef>
                <a:spcAft>
                  <a:spcPct val="0"/>
                </a:spcAft>
                <a:defRPr>
                  <a:solidFill>
                    <a:schemeClr val="tx1"/>
                  </a:solidFill>
                  <a:latin typeface="Calibri Light" panose="020F0302020204030204" pitchFamily="34" charset="0"/>
                </a:defRPr>
              </a:lvl7pPr>
              <a:lvl8pPr marL="3429000" indent="-228600" defTabSz="457200" eaLnBrk="0" fontAlgn="base" hangingPunct="0">
                <a:spcBef>
                  <a:spcPct val="0"/>
                </a:spcBef>
                <a:spcAft>
                  <a:spcPct val="0"/>
                </a:spcAft>
                <a:defRPr>
                  <a:solidFill>
                    <a:schemeClr val="tx1"/>
                  </a:solidFill>
                  <a:latin typeface="Calibri Light" panose="020F0302020204030204" pitchFamily="34" charset="0"/>
                </a:defRPr>
              </a:lvl8pPr>
              <a:lvl9pPr marL="3886200" indent="-228600" defTabSz="457200" eaLnBrk="0" fontAlgn="base" hangingPunct="0">
                <a:spcBef>
                  <a:spcPct val="0"/>
                </a:spcBef>
                <a:spcAft>
                  <a:spcPct val="0"/>
                </a:spcAft>
                <a:defRPr>
                  <a:solidFill>
                    <a:schemeClr val="tx1"/>
                  </a:solidFill>
                  <a:latin typeface="Calibri Light" panose="020F0302020204030204" pitchFamily="34" charset="0"/>
                </a:defRPr>
              </a:lvl9pPr>
            </a:lstStyle>
            <a:p>
              <a:pPr eaLnBrk="1" hangingPunct="1"/>
              <a:endParaRPr lang="en-US" altLang="en-US" sz="2400">
                <a:latin typeface="Times New Roman" panose="02020603050405020304" pitchFamily="18" charset="0"/>
              </a:endParaRPr>
            </a:p>
          </p:txBody>
        </p:sp>
        <p:sp>
          <p:nvSpPr>
            <p:cNvPr id="27662" name="Rectangle 1035">
              <a:extLst>
                <a:ext uri="{FF2B5EF4-FFF2-40B4-BE49-F238E27FC236}">
                  <a16:creationId xmlns:a16="http://schemas.microsoft.com/office/drawing/2014/main" id="{AE2AFC57-572D-5626-FF1A-A7B27E280CB4}"/>
                </a:ext>
              </a:extLst>
            </p:cNvPr>
            <p:cNvSpPr>
              <a:spLocks noChangeArrowheads="1"/>
            </p:cNvSpPr>
            <p:nvPr/>
          </p:nvSpPr>
          <p:spPr bwMode="auto">
            <a:xfrm>
              <a:off x="1695" y="300"/>
              <a:ext cx="2858" cy="3311"/>
            </a:xfrm>
            <a:prstGeom prst="rect">
              <a:avLst/>
            </a:prstGeom>
            <a:solidFill>
              <a:srgbClr val="3366FF"/>
            </a:solidFill>
            <a:ln w="9525" algn="ctr">
              <a:solidFill>
                <a:srgbClr val="3366FF"/>
              </a:solidFill>
              <a:miter lim="800000"/>
              <a:headEnd/>
              <a:tailEnd/>
            </a:ln>
          </p:spPr>
          <p:txBody>
            <a:bodyPr wrap="none" anchor="ct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eaLnBrk="0" fontAlgn="base" hangingPunct="0">
                <a:spcBef>
                  <a:spcPct val="0"/>
                </a:spcBef>
                <a:spcAft>
                  <a:spcPct val="0"/>
                </a:spcAft>
                <a:defRPr>
                  <a:solidFill>
                    <a:schemeClr val="tx1"/>
                  </a:solidFill>
                  <a:latin typeface="Calibri Light" panose="020F0302020204030204" pitchFamily="34" charset="0"/>
                </a:defRPr>
              </a:lvl6pPr>
              <a:lvl7pPr marL="2971800" indent="-228600" defTabSz="457200" eaLnBrk="0" fontAlgn="base" hangingPunct="0">
                <a:spcBef>
                  <a:spcPct val="0"/>
                </a:spcBef>
                <a:spcAft>
                  <a:spcPct val="0"/>
                </a:spcAft>
                <a:defRPr>
                  <a:solidFill>
                    <a:schemeClr val="tx1"/>
                  </a:solidFill>
                  <a:latin typeface="Calibri Light" panose="020F0302020204030204" pitchFamily="34" charset="0"/>
                </a:defRPr>
              </a:lvl7pPr>
              <a:lvl8pPr marL="3429000" indent="-228600" defTabSz="457200" eaLnBrk="0" fontAlgn="base" hangingPunct="0">
                <a:spcBef>
                  <a:spcPct val="0"/>
                </a:spcBef>
                <a:spcAft>
                  <a:spcPct val="0"/>
                </a:spcAft>
                <a:defRPr>
                  <a:solidFill>
                    <a:schemeClr val="tx1"/>
                  </a:solidFill>
                  <a:latin typeface="Calibri Light" panose="020F0302020204030204" pitchFamily="34" charset="0"/>
                </a:defRPr>
              </a:lvl8pPr>
              <a:lvl9pPr marL="3886200" indent="-228600" defTabSz="457200" eaLnBrk="0" fontAlgn="base" hangingPunct="0">
                <a:spcBef>
                  <a:spcPct val="0"/>
                </a:spcBef>
                <a:spcAft>
                  <a:spcPct val="0"/>
                </a:spcAft>
                <a:defRPr>
                  <a:solidFill>
                    <a:schemeClr val="tx1"/>
                  </a:solidFill>
                  <a:latin typeface="Calibri Light" panose="020F0302020204030204" pitchFamily="34" charset="0"/>
                </a:defRPr>
              </a:lvl9pPr>
            </a:lstStyle>
            <a:p>
              <a:pPr eaLnBrk="1" hangingPunct="1"/>
              <a:endParaRPr lang="en-US" altLang="en-US" sz="2400">
                <a:latin typeface="Times New Roman" panose="02020603050405020304" pitchFamily="18" charset="0"/>
              </a:endParaRPr>
            </a:p>
          </p:txBody>
        </p:sp>
      </p:grpSp>
      <p:sp>
        <p:nvSpPr>
          <p:cNvPr id="36868" name="Rectangle 1037">
            <a:extLst>
              <a:ext uri="{FF2B5EF4-FFF2-40B4-BE49-F238E27FC236}">
                <a16:creationId xmlns:a16="http://schemas.microsoft.com/office/drawing/2014/main" id="{1EE5796A-4168-1AC5-21E1-54F8EC50F1AA}"/>
              </a:ext>
            </a:extLst>
          </p:cNvPr>
          <p:cNvSpPr>
            <a:spLocks noGrp="1" noChangeArrowheads="1"/>
          </p:cNvSpPr>
          <p:nvPr>
            <p:ph type="title"/>
          </p:nvPr>
        </p:nvSpPr>
        <p:spPr>
          <a:xfrm>
            <a:off x="3111500" y="585788"/>
            <a:ext cx="2078038" cy="1143000"/>
          </a:xfrm>
        </p:spPr>
        <p:txBody>
          <a:bodyPr/>
          <a:lstStyle/>
          <a:p>
            <a:pPr>
              <a:defRPr/>
            </a:pPr>
            <a:r>
              <a:rPr lang="hi-IN" altLang="ko-KR" b="1">
                <a:solidFill>
                  <a:srgbClr val="000030"/>
                </a:solidFill>
                <a:latin typeface="Open Sans" panose="020B0606030504020204" pitchFamily="34" charset="0"/>
                <a:ea typeface="Open Sans" panose="020B0606030504020204" pitchFamily="34" charset="0"/>
                <a:cs typeface="Open Sans" panose="020B0606030504020204" pitchFamily="34" charset="0"/>
              </a:rPr>
              <a:t>डीएस-2</a:t>
            </a:r>
            <a:endParaRPr lang="en-US" altLang="ko-KR" b="1" dirty="0">
              <a:solidFill>
                <a:srgbClr val="00003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7653" name="Picture 1036" descr="ds2">
            <a:extLst>
              <a:ext uri="{FF2B5EF4-FFF2-40B4-BE49-F238E27FC236}">
                <a16:creationId xmlns:a16="http://schemas.microsoft.com/office/drawing/2014/main" id="{D7842D1C-C01C-B2E6-DDFD-877F0074188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5450" r="50941"/>
          <a:stretch>
            <a:fillRect/>
          </a:stretch>
        </p:blipFill>
        <p:spPr>
          <a:xfrm>
            <a:off x="842963" y="666750"/>
            <a:ext cx="1933575" cy="2376488"/>
          </a:xfrm>
          <a:noFill/>
        </p:spPr>
      </p:pic>
      <p:sp>
        <p:nvSpPr>
          <p:cNvPr id="58382" name="Rectangle 1038">
            <a:extLst>
              <a:ext uri="{FF2B5EF4-FFF2-40B4-BE49-F238E27FC236}">
                <a16:creationId xmlns:a16="http://schemas.microsoft.com/office/drawing/2014/main" id="{CED169D2-A17E-515B-0E89-C45D0D44EFD0}"/>
              </a:ext>
            </a:extLst>
          </p:cNvPr>
          <p:cNvSpPr>
            <a:spLocks noChangeArrowheads="1"/>
          </p:cNvSpPr>
          <p:nvPr/>
        </p:nvSpPr>
        <p:spPr bwMode="auto">
          <a:xfrm>
            <a:off x="331788" y="3656013"/>
            <a:ext cx="5105400" cy="1727200"/>
          </a:xfrm>
          <a:prstGeom prst="rect">
            <a:avLst/>
          </a:prstGeom>
          <a:solidFill>
            <a:schemeClr val="bg1"/>
          </a:solidFill>
          <a:ln w="9525">
            <a:noFill/>
            <a:miter lim="800000"/>
            <a:headEnd/>
            <a:tailEnd/>
          </a:ln>
          <a:effectLst/>
        </p:spPr>
        <p:txBody>
          <a:bodyPr/>
          <a:lstStyle/>
          <a:p>
            <a:pPr marL="342900" indent="-342900">
              <a:spcBef>
                <a:spcPct val="20000"/>
              </a:spcBef>
              <a:buClr>
                <a:schemeClr val="tx2"/>
              </a:buClr>
              <a:buSzPct val="75000"/>
              <a:defRPr/>
            </a:pPr>
            <a:r>
              <a:rPr lang="hi-IN" altLang="ko-KR" sz="3600" b="1">
                <a:solidFill>
                  <a:schemeClr val="tx2"/>
                </a:solidFill>
                <a:effectLst>
                  <a:outerShdw blurRad="38100" dist="38100" dir="2700000" algn="tl">
                    <a:srgbClr val="000000"/>
                  </a:outerShdw>
                </a:effectLst>
                <a:latin typeface="Open Sans" panose="020B0606030504020204" pitchFamily="34" charset="0"/>
                <a:ea typeface="Open Sans" panose="020B0606030504020204" pitchFamily="34" charset="0"/>
                <a:cs typeface="Open Sans" panose="020B0606030504020204" pitchFamily="34" charset="0"/>
              </a:rPr>
              <a:t>एजेंटों पर छिड़काव किया और पानी से धोया</a:t>
            </a:r>
            <a:endParaRPr lang="en-US" altLang="ko-KR" sz="3600" b="1" dirty="0">
              <a:solidFill>
                <a:schemeClr val="tx2"/>
              </a:solidFill>
              <a:effectLst>
                <a:outerShdw blurRad="38100" dist="38100" dir="2700000" algn="tl">
                  <a:srgbClr val="000000"/>
                </a:outerShdw>
              </a:effectLst>
              <a:latin typeface="Open Sans" panose="020B0606030504020204" pitchFamily="34" charset="0"/>
              <a:ea typeface="Open Sans" panose="020B0606030504020204" pitchFamily="34" charset="0"/>
              <a:cs typeface="Open Sans" panose="020B0606030504020204" pitchFamily="34" charset="0"/>
            </a:endParaRPr>
          </a:p>
        </p:txBody>
      </p:sp>
      <p:grpSp>
        <p:nvGrpSpPr>
          <p:cNvPr id="2" name="Group 1026">
            <a:extLst>
              <a:ext uri="{FF2B5EF4-FFF2-40B4-BE49-F238E27FC236}">
                <a16:creationId xmlns:a16="http://schemas.microsoft.com/office/drawing/2014/main" id="{7B582DC5-BE8D-FD8D-44E7-68F33D574409}"/>
              </a:ext>
            </a:extLst>
          </p:cNvPr>
          <p:cNvGrpSpPr>
            <a:grpSpLocks/>
          </p:cNvGrpSpPr>
          <p:nvPr/>
        </p:nvGrpSpPr>
        <p:grpSpPr bwMode="auto">
          <a:xfrm>
            <a:off x="6330243" y="123568"/>
            <a:ext cx="5529969" cy="6294695"/>
            <a:chOff x="1066" y="300"/>
            <a:chExt cx="3489" cy="3765"/>
          </a:xfrm>
          <a:solidFill>
            <a:srgbClr val="3333FF"/>
          </a:solidFill>
        </p:grpSpPr>
        <p:sp>
          <p:nvSpPr>
            <p:cNvPr id="3" name="Rectangle 1027">
              <a:extLst>
                <a:ext uri="{FF2B5EF4-FFF2-40B4-BE49-F238E27FC236}">
                  <a16:creationId xmlns:a16="http://schemas.microsoft.com/office/drawing/2014/main" id="{4BA16099-C28B-ACC6-4DB9-4D4D6F83F91A}"/>
                </a:ext>
              </a:extLst>
            </p:cNvPr>
            <p:cNvSpPr>
              <a:spLocks noChangeArrowheads="1"/>
            </p:cNvSpPr>
            <p:nvPr/>
          </p:nvSpPr>
          <p:spPr bwMode="auto">
            <a:xfrm>
              <a:off x="1066" y="754"/>
              <a:ext cx="2948" cy="3311"/>
            </a:xfrm>
            <a:prstGeom prst="rect">
              <a:avLst/>
            </a:prstGeom>
            <a:grpFill/>
            <a:ln w="9525" algn="ctr">
              <a:solidFill>
                <a:schemeClr val="bg1"/>
              </a:solidFill>
              <a:miter lim="800000"/>
              <a:headEnd/>
              <a:tailEnd/>
            </a:ln>
          </p:spPr>
          <p:txBody>
            <a:bodyPr wrap="none" anchor="ct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eaLnBrk="0" fontAlgn="base" hangingPunct="0">
                <a:spcBef>
                  <a:spcPct val="0"/>
                </a:spcBef>
                <a:spcAft>
                  <a:spcPct val="0"/>
                </a:spcAft>
                <a:defRPr>
                  <a:solidFill>
                    <a:schemeClr val="tx1"/>
                  </a:solidFill>
                  <a:latin typeface="Calibri Light" panose="020F0302020204030204" pitchFamily="34" charset="0"/>
                </a:defRPr>
              </a:lvl6pPr>
              <a:lvl7pPr marL="2971800" indent="-228600" defTabSz="457200" eaLnBrk="0" fontAlgn="base" hangingPunct="0">
                <a:spcBef>
                  <a:spcPct val="0"/>
                </a:spcBef>
                <a:spcAft>
                  <a:spcPct val="0"/>
                </a:spcAft>
                <a:defRPr>
                  <a:solidFill>
                    <a:schemeClr val="tx1"/>
                  </a:solidFill>
                  <a:latin typeface="Calibri Light" panose="020F0302020204030204" pitchFamily="34" charset="0"/>
                </a:defRPr>
              </a:lvl7pPr>
              <a:lvl8pPr marL="3429000" indent="-228600" defTabSz="457200" eaLnBrk="0" fontAlgn="base" hangingPunct="0">
                <a:spcBef>
                  <a:spcPct val="0"/>
                </a:spcBef>
                <a:spcAft>
                  <a:spcPct val="0"/>
                </a:spcAft>
                <a:defRPr>
                  <a:solidFill>
                    <a:schemeClr val="tx1"/>
                  </a:solidFill>
                  <a:latin typeface="Calibri Light" panose="020F0302020204030204" pitchFamily="34" charset="0"/>
                </a:defRPr>
              </a:lvl8pPr>
              <a:lvl9pPr marL="3886200" indent="-228600" defTabSz="457200" eaLnBrk="0" fontAlgn="base" hangingPunct="0">
                <a:spcBef>
                  <a:spcPct val="0"/>
                </a:spcBef>
                <a:spcAft>
                  <a:spcPct val="0"/>
                </a:spcAft>
                <a:defRPr>
                  <a:solidFill>
                    <a:schemeClr val="tx1"/>
                  </a:solidFill>
                  <a:latin typeface="Calibri Light" panose="020F0302020204030204" pitchFamily="34" charset="0"/>
                </a:defRPr>
              </a:lvl9pPr>
            </a:lstStyle>
            <a:p>
              <a:pPr eaLnBrk="1" hangingPunct="1">
                <a:defRPr/>
              </a:pPr>
              <a:endParaRPr lang="en-US" altLang="en-US" sz="2400">
                <a:latin typeface="Times New Roman" panose="02020603050405020304" pitchFamily="18" charset="0"/>
              </a:endParaRPr>
            </a:p>
          </p:txBody>
        </p:sp>
        <p:sp>
          <p:nvSpPr>
            <p:cNvPr id="4" name="Oval 1028">
              <a:extLst>
                <a:ext uri="{FF2B5EF4-FFF2-40B4-BE49-F238E27FC236}">
                  <a16:creationId xmlns:a16="http://schemas.microsoft.com/office/drawing/2014/main" id="{AB2542F2-3272-520F-714A-5AA8D9ABCBC1}"/>
                </a:ext>
              </a:extLst>
            </p:cNvPr>
            <p:cNvSpPr>
              <a:spLocks noChangeArrowheads="1"/>
            </p:cNvSpPr>
            <p:nvPr/>
          </p:nvSpPr>
          <p:spPr bwMode="auto">
            <a:xfrm>
              <a:off x="1066" y="300"/>
              <a:ext cx="1224" cy="998"/>
            </a:xfrm>
            <a:prstGeom prst="ellipse">
              <a:avLst/>
            </a:prstGeom>
            <a:grpFill/>
            <a:ln w="9525" algn="ctr">
              <a:solidFill>
                <a:schemeClr val="bg1"/>
              </a:solidFill>
              <a:round/>
              <a:headEnd/>
              <a:tailEnd/>
            </a:ln>
          </p:spPr>
          <p:txBody>
            <a:bodyPr wrap="none" anchor="ct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eaLnBrk="0" fontAlgn="base" hangingPunct="0">
                <a:spcBef>
                  <a:spcPct val="0"/>
                </a:spcBef>
                <a:spcAft>
                  <a:spcPct val="0"/>
                </a:spcAft>
                <a:defRPr>
                  <a:solidFill>
                    <a:schemeClr val="tx1"/>
                  </a:solidFill>
                  <a:latin typeface="Calibri Light" panose="020F0302020204030204" pitchFamily="34" charset="0"/>
                </a:defRPr>
              </a:lvl6pPr>
              <a:lvl7pPr marL="2971800" indent="-228600" defTabSz="457200" eaLnBrk="0" fontAlgn="base" hangingPunct="0">
                <a:spcBef>
                  <a:spcPct val="0"/>
                </a:spcBef>
                <a:spcAft>
                  <a:spcPct val="0"/>
                </a:spcAft>
                <a:defRPr>
                  <a:solidFill>
                    <a:schemeClr val="tx1"/>
                  </a:solidFill>
                  <a:latin typeface="Calibri Light" panose="020F0302020204030204" pitchFamily="34" charset="0"/>
                </a:defRPr>
              </a:lvl7pPr>
              <a:lvl8pPr marL="3429000" indent="-228600" defTabSz="457200" eaLnBrk="0" fontAlgn="base" hangingPunct="0">
                <a:spcBef>
                  <a:spcPct val="0"/>
                </a:spcBef>
                <a:spcAft>
                  <a:spcPct val="0"/>
                </a:spcAft>
                <a:defRPr>
                  <a:solidFill>
                    <a:schemeClr val="tx1"/>
                  </a:solidFill>
                  <a:latin typeface="Calibri Light" panose="020F0302020204030204" pitchFamily="34" charset="0"/>
                </a:defRPr>
              </a:lvl8pPr>
              <a:lvl9pPr marL="3886200" indent="-228600" defTabSz="457200" eaLnBrk="0" fontAlgn="base" hangingPunct="0">
                <a:spcBef>
                  <a:spcPct val="0"/>
                </a:spcBef>
                <a:spcAft>
                  <a:spcPct val="0"/>
                </a:spcAft>
                <a:defRPr>
                  <a:solidFill>
                    <a:schemeClr val="tx1"/>
                  </a:solidFill>
                  <a:latin typeface="Calibri Light" panose="020F0302020204030204" pitchFamily="34" charset="0"/>
                </a:defRPr>
              </a:lvl9pPr>
            </a:lstStyle>
            <a:p>
              <a:pPr eaLnBrk="1" hangingPunct="1">
                <a:defRPr/>
              </a:pPr>
              <a:endParaRPr lang="en-US" altLang="en-US" sz="2400">
                <a:latin typeface="Times New Roman" panose="02020603050405020304" pitchFamily="18" charset="0"/>
              </a:endParaRPr>
            </a:p>
          </p:txBody>
        </p:sp>
        <p:sp>
          <p:nvSpPr>
            <p:cNvPr id="5" name="Oval 1029">
              <a:extLst>
                <a:ext uri="{FF2B5EF4-FFF2-40B4-BE49-F238E27FC236}">
                  <a16:creationId xmlns:a16="http://schemas.microsoft.com/office/drawing/2014/main" id="{29CBBF33-05C5-FC58-E224-D0AD1D74CF75}"/>
                </a:ext>
              </a:extLst>
            </p:cNvPr>
            <p:cNvSpPr>
              <a:spLocks noChangeArrowheads="1"/>
            </p:cNvSpPr>
            <p:nvPr/>
          </p:nvSpPr>
          <p:spPr bwMode="auto">
            <a:xfrm>
              <a:off x="3424" y="3069"/>
              <a:ext cx="1131" cy="996"/>
            </a:xfrm>
            <a:prstGeom prst="ellipse">
              <a:avLst/>
            </a:prstGeom>
            <a:grpFill/>
            <a:ln w="9525" algn="ctr">
              <a:solidFill>
                <a:schemeClr val="bg1"/>
              </a:solidFill>
              <a:round/>
              <a:headEnd/>
              <a:tailEnd/>
            </a:ln>
          </p:spPr>
          <p:txBody>
            <a:bodyPr wrap="none" anchor="ct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eaLnBrk="0" fontAlgn="base" hangingPunct="0">
                <a:spcBef>
                  <a:spcPct val="0"/>
                </a:spcBef>
                <a:spcAft>
                  <a:spcPct val="0"/>
                </a:spcAft>
                <a:defRPr>
                  <a:solidFill>
                    <a:schemeClr val="tx1"/>
                  </a:solidFill>
                  <a:latin typeface="Calibri Light" panose="020F0302020204030204" pitchFamily="34" charset="0"/>
                </a:defRPr>
              </a:lvl6pPr>
              <a:lvl7pPr marL="2971800" indent="-228600" defTabSz="457200" eaLnBrk="0" fontAlgn="base" hangingPunct="0">
                <a:spcBef>
                  <a:spcPct val="0"/>
                </a:spcBef>
                <a:spcAft>
                  <a:spcPct val="0"/>
                </a:spcAft>
                <a:defRPr>
                  <a:solidFill>
                    <a:schemeClr val="tx1"/>
                  </a:solidFill>
                  <a:latin typeface="Calibri Light" panose="020F0302020204030204" pitchFamily="34" charset="0"/>
                </a:defRPr>
              </a:lvl7pPr>
              <a:lvl8pPr marL="3429000" indent="-228600" defTabSz="457200" eaLnBrk="0" fontAlgn="base" hangingPunct="0">
                <a:spcBef>
                  <a:spcPct val="0"/>
                </a:spcBef>
                <a:spcAft>
                  <a:spcPct val="0"/>
                </a:spcAft>
                <a:defRPr>
                  <a:solidFill>
                    <a:schemeClr val="tx1"/>
                  </a:solidFill>
                  <a:latin typeface="Calibri Light" panose="020F0302020204030204" pitchFamily="34" charset="0"/>
                </a:defRPr>
              </a:lvl8pPr>
              <a:lvl9pPr marL="3886200" indent="-228600" defTabSz="457200" eaLnBrk="0" fontAlgn="base" hangingPunct="0">
                <a:spcBef>
                  <a:spcPct val="0"/>
                </a:spcBef>
                <a:spcAft>
                  <a:spcPct val="0"/>
                </a:spcAft>
                <a:defRPr>
                  <a:solidFill>
                    <a:schemeClr val="tx1"/>
                  </a:solidFill>
                  <a:latin typeface="Calibri Light" panose="020F0302020204030204" pitchFamily="34" charset="0"/>
                </a:defRPr>
              </a:lvl9pPr>
            </a:lstStyle>
            <a:p>
              <a:pPr eaLnBrk="1" hangingPunct="1">
                <a:defRPr/>
              </a:pPr>
              <a:endParaRPr lang="en-US" altLang="en-US" sz="2400">
                <a:latin typeface="Times New Roman" panose="02020603050405020304" pitchFamily="18" charset="0"/>
              </a:endParaRPr>
            </a:p>
          </p:txBody>
        </p:sp>
        <p:sp>
          <p:nvSpPr>
            <p:cNvPr id="6" name="Rectangle 1030">
              <a:extLst>
                <a:ext uri="{FF2B5EF4-FFF2-40B4-BE49-F238E27FC236}">
                  <a16:creationId xmlns:a16="http://schemas.microsoft.com/office/drawing/2014/main" id="{72614E45-F002-D5FA-6B76-C183BD207178}"/>
                </a:ext>
              </a:extLst>
            </p:cNvPr>
            <p:cNvSpPr>
              <a:spLocks noChangeArrowheads="1"/>
            </p:cNvSpPr>
            <p:nvPr/>
          </p:nvSpPr>
          <p:spPr bwMode="auto">
            <a:xfrm>
              <a:off x="1695" y="300"/>
              <a:ext cx="2858" cy="3311"/>
            </a:xfrm>
            <a:prstGeom prst="rect">
              <a:avLst/>
            </a:prstGeom>
            <a:grpFill/>
            <a:ln w="9525" algn="ctr">
              <a:solidFill>
                <a:schemeClr val="bg1"/>
              </a:solidFill>
              <a:miter lim="800000"/>
              <a:headEnd/>
              <a:tailEnd/>
            </a:ln>
          </p:spPr>
          <p:txBody>
            <a:bodyPr wrap="none" anchor="ct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eaLnBrk="0" fontAlgn="base" hangingPunct="0">
                <a:spcBef>
                  <a:spcPct val="0"/>
                </a:spcBef>
                <a:spcAft>
                  <a:spcPct val="0"/>
                </a:spcAft>
                <a:defRPr>
                  <a:solidFill>
                    <a:schemeClr val="tx1"/>
                  </a:solidFill>
                  <a:latin typeface="Calibri Light" panose="020F0302020204030204" pitchFamily="34" charset="0"/>
                </a:defRPr>
              </a:lvl6pPr>
              <a:lvl7pPr marL="2971800" indent="-228600" defTabSz="457200" eaLnBrk="0" fontAlgn="base" hangingPunct="0">
                <a:spcBef>
                  <a:spcPct val="0"/>
                </a:spcBef>
                <a:spcAft>
                  <a:spcPct val="0"/>
                </a:spcAft>
                <a:defRPr>
                  <a:solidFill>
                    <a:schemeClr val="tx1"/>
                  </a:solidFill>
                  <a:latin typeface="Calibri Light" panose="020F0302020204030204" pitchFamily="34" charset="0"/>
                </a:defRPr>
              </a:lvl7pPr>
              <a:lvl8pPr marL="3429000" indent="-228600" defTabSz="457200" eaLnBrk="0" fontAlgn="base" hangingPunct="0">
                <a:spcBef>
                  <a:spcPct val="0"/>
                </a:spcBef>
                <a:spcAft>
                  <a:spcPct val="0"/>
                </a:spcAft>
                <a:defRPr>
                  <a:solidFill>
                    <a:schemeClr val="tx1"/>
                  </a:solidFill>
                  <a:latin typeface="Calibri Light" panose="020F0302020204030204" pitchFamily="34" charset="0"/>
                </a:defRPr>
              </a:lvl8pPr>
              <a:lvl9pPr marL="3886200" indent="-228600" defTabSz="457200" eaLnBrk="0" fontAlgn="base" hangingPunct="0">
                <a:spcBef>
                  <a:spcPct val="0"/>
                </a:spcBef>
                <a:spcAft>
                  <a:spcPct val="0"/>
                </a:spcAft>
                <a:defRPr>
                  <a:solidFill>
                    <a:schemeClr val="tx1"/>
                  </a:solidFill>
                  <a:latin typeface="Calibri Light" panose="020F0302020204030204" pitchFamily="34" charset="0"/>
                </a:defRPr>
              </a:lvl9pPr>
            </a:lstStyle>
            <a:p>
              <a:pPr eaLnBrk="1" hangingPunct="1">
                <a:defRPr/>
              </a:pPr>
              <a:endParaRPr lang="en-US" altLang="en-US" sz="2400">
                <a:latin typeface="Times New Roman" panose="02020603050405020304" pitchFamily="18" charset="0"/>
              </a:endParaRPr>
            </a:p>
          </p:txBody>
        </p:sp>
      </p:grpSp>
      <p:pic>
        <p:nvPicPr>
          <p:cNvPr id="27656" name="Picture 1036" descr="ds2">
            <a:extLst>
              <a:ext uri="{FF2B5EF4-FFF2-40B4-BE49-F238E27FC236}">
                <a16:creationId xmlns:a16="http://schemas.microsoft.com/office/drawing/2014/main" id="{1E228125-9B5B-A65F-340F-906E7E5216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450" r="50941"/>
          <a:stretch>
            <a:fillRect/>
          </a:stretch>
        </p:blipFill>
        <p:spPr bwMode="auto">
          <a:xfrm>
            <a:off x="7389813" y="320675"/>
            <a:ext cx="1933575"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037">
            <a:extLst>
              <a:ext uri="{FF2B5EF4-FFF2-40B4-BE49-F238E27FC236}">
                <a16:creationId xmlns:a16="http://schemas.microsoft.com/office/drawing/2014/main" id="{BC500F52-27B0-5C56-46E8-4FB5FE440049}"/>
              </a:ext>
            </a:extLst>
          </p:cNvPr>
          <p:cNvSpPr txBox="1">
            <a:spLocks noChangeArrowheads="1"/>
          </p:cNvSpPr>
          <p:nvPr/>
        </p:nvSpPr>
        <p:spPr>
          <a:xfrm>
            <a:off x="9539288" y="320675"/>
            <a:ext cx="2078037" cy="1143000"/>
          </a:xfrm>
          <a:prstGeom prst="rect">
            <a:avLst/>
          </a:prstGeom>
        </p:spPr>
        <p:txBody>
          <a:bodyPr anchor="ctr">
            <a:normAutofit fontScale="92500" lnSpcReduction="20000"/>
          </a:bodyPr>
          <a:lstStyle>
            <a:lvl1pPr algn="l" rtl="0" eaLnBrk="0" fontAlgn="base" hangingPunct="0">
              <a:lnSpc>
                <a:spcPct val="85000"/>
              </a:lnSpc>
              <a:spcBef>
                <a:spcPct val="0"/>
              </a:spcBef>
              <a:spcAft>
                <a:spcPct val="0"/>
              </a:spcAft>
              <a:defRPr sz="5400" kern="1200" spc="-120">
                <a:solidFill>
                  <a:schemeClr val="accent1"/>
                </a:solidFill>
                <a:latin typeface="+mj-lt"/>
                <a:ea typeface="+mj-ea"/>
                <a:cs typeface="+mj-cs"/>
              </a:defRPr>
            </a:lvl1pPr>
            <a:lvl2pPr algn="l" rtl="0" eaLnBrk="0" fontAlgn="base" hangingPunct="0">
              <a:lnSpc>
                <a:spcPct val="85000"/>
              </a:lnSpc>
              <a:spcBef>
                <a:spcPct val="0"/>
              </a:spcBef>
              <a:spcAft>
                <a:spcPct val="0"/>
              </a:spcAft>
              <a:defRPr sz="5400">
                <a:solidFill>
                  <a:schemeClr val="accent1"/>
                </a:solidFill>
                <a:latin typeface="Calibri Light" panose="020F0302020204030204" pitchFamily="34" charset="0"/>
              </a:defRPr>
            </a:lvl2pPr>
            <a:lvl3pPr algn="l" rtl="0" eaLnBrk="0" fontAlgn="base" hangingPunct="0">
              <a:lnSpc>
                <a:spcPct val="85000"/>
              </a:lnSpc>
              <a:spcBef>
                <a:spcPct val="0"/>
              </a:spcBef>
              <a:spcAft>
                <a:spcPct val="0"/>
              </a:spcAft>
              <a:defRPr sz="5400">
                <a:solidFill>
                  <a:schemeClr val="accent1"/>
                </a:solidFill>
                <a:latin typeface="Calibri Light" panose="020F0302020204030204" pitchFamily="34" charset="0"/>
              </a:defRPr>
            </a:lvl3pPr>
            <a:lvl4pPr algn="l" rtl="0" eaLnBrk="0" fontAlgn="base" hangingPunct="0">
              <a:lnSpc>
                <a:spcPct val="85000"/>
              </a:lnSpc>
              <a:spcBef>
                <a:spcPct val="0"/>
              </a:spcBef>
              <a:spcAft>
                <a:spcPct val="0"/>
              </a:spcAft>
              <a:defRPr sz="5400">
                <a:solidFill>
                  <a:schemeClr val="accent1"/>
                </a:solidFill>
                <a:latin typeface="Calibri Light" panose="020F0302020204030204" pitchFamily="34" charset="0"/>
              </a:defRPr>
            </a:lvl4pPr>
            <a:lvl5pPr algn="l" rtl="0" eaLnBrk="0" fontAlgn="base" hangingPunct="0">
              <a:lnSpc>
                <a:spcPct val="85000"/>
              </a:lnSpc>
              <a:spcBef>
                <a:spcPct val="0"/>
              </a:spcBef>
              <a:spcAft>
                <a:spcPct val="0"/>
              </a:spcAft>
              <a:defRPr sz="5400">
                <a:solidFill>
                  <a:schemeClr val="accent1"/>
                </a:solidFill>
                <a:latin typeface="Calibri Light" panose="020F0302020204030204" pitchFamily="34" charset="0"/>
              </a:defRPr>
            </a:lvl5pPr>
            <a:lvl6pPr marL="457200" algn="l" rtl="0" fontAlgn="base">
              <a:lnSpc>
                <a:spcPct val="85000"/>
              </a:lnSpc>
              <a:spcBef>
                <a:spcPct val="0"/>
              </a:spcBef>
              <a:spcAft>
                <a:spcPct val="0"/>
              </a:spcAft>
              <a:defRPr sz="5400">
                <a:solidFill>
                  <a:schemeClr val="accent1"/>
                </a:solidFill>
                <a:latin typeface="Calibri Light" panose="020F0302020204030204" pitchFamily="34" charset="0"/>
              </a:defRPr>
            </a:lvl6pPr>
            <a:lvl7pPr marL="914400" algn="l" rtl="0" fontAlgn="base">
              <a:lnSpc>
                <a:spcPct val="85000"/>
              </a:lnSpc>
              <a:spcBef>
                <a:spcPct val="0"/>
              </a:spcBef>
              <a:spcAft>
                <a:spcPct val="0"/>
              </a:spcAft>
              <a:defRPr sz="5400">
                <a:solidFill>
                  <a:schemeClr val="accent1"/>
                </a:solidFill>
                <a:latin typeface="Calibri Light" panose="020F0302020204030204" pitchFamily="34" charset="0"/>
              </a:defRPr>
            </a:lvl7pPr>
            <a:lvl8pPr marL="1371600" algn="l" rtl="0" fontAlgn="base">
              <a:lnSpc>
                <a:spcPct val="85000"/>
              </a:lnSpc>
              <a:spcBef>
                <a:spcPct val="0"/>
              </a:spcBef>
              <a:spcAft>
                <a:spcPct val="0"/>
              </a:spcAft>
              <a:defRPr sz="5400">
                <a:solidFill>
                  <a:schemeClr val="accent1"/>
                </a:solidFill>
                <a:latin typeface="Calibri Light" panose="020F0302020204030204" pitchFamily="34" charset="0"/>
              </a:defRPr>
            </a:lvl8pPr>
            <a:lvl9pPr marL="1828800" algn="l" rtl="0" fontAlgn="base">
              <a:lnSpc>
                <a:spcPct val="85000"/>
              </a:lnSpc>
              <a:spcBef>
                <a:spcPct val="0"/>
              </a:spcBef>
              <a:spcAft>
                <a:spcPct val="0"/>
              </a:spcAft>
              <a:defRPr sz="5400">
                <a:solidFill>
                  <a:schemeClr val="accent1"/>
                </a:solidFill>
                <a:latin typeface="Calibri Light" panose="020F0302020204030204" pitchFamily="34" charset="0"/>
              </a:defRPr>
            </a:lvl9pPr>
          </a:lstStyle>
          <a:p>
            <a:pPr eaLnBrk="1" fontAlgn="auto" hangingPunct="1">
              <a:spcAft>
                <a:spcPts val="0"/>
              </a:spcAft>
              <a:defRPr/>
            </a:pPr>
            <a:r>
              <a:rPr lang="hi-IN" altLang="ko-KR" b="1">
                <a:solidFill>
                  <a:srgbClr val="000030"/>
                </a:solidFill>
                <a:latin typeface="Open Sans" panose="020B0606030504020204" pitchFamily="34" charset="0"/>
                <a:ea typeface="Open Sans" panose="020B0606030504020204" pitchFamily="34" charset="0"/>
                <a:cs typeface="Open Sans" panose="020B0606030504020204" pitchFamily="34" charset="0"/>
              </a:rPr>
              <a:t>डीएस-2</a:t>
            </a:r>
            <a:endParaRPr lang="en-US" altLang="ko-KR" b="1" dirty="0">
              <a:solidFill>
                <a:srgbClr val="00003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Rectangle 1038">
            <a:extLst>
              <a:ext uri="{FF2B5EF4-FFF2-40B4-BE49-F238E27FC236}">
                <a16:creationId xmlns:a16="http://schemas.microsoft.com/office/drawing/2014/main" id="{E02B42AB-C152-3795-0663-782C0FD40F76}"/>
              </a:ext>
            </a:extLst>
          </p:cNvPr>
          <p:cNvSpPr>
            <a:spLocks noChangeArrowheads="1"/>
          </p:cNvSpPr>
          <p:nvPr/>
        </p:nvSpPr>
        <p:spPr bwMode="auto">
          <a:xfrm>
            <a:off x="6437313" y="2790825"/>
            <a:ext cx="5275262" cy="3589338"/>
          </a:xfrm>
          <a:prstGeom prst="rect">
            <a:avLst/>
          </a:prstGeom>
          <a:solidFill>
            <a:schemeClr val="bg1"/>
          </a:solidFill>
          <a:ln w="9525">
            <a:noFill/>
            <a:miter lim="800000"/>
            <a:headEnd/>
            <a:tailEnd/>
          </a:ln>
          <a:effectLst/>
        </p:spPr>
        <p:txBody>
          <a:bodyPr/>
          <a:lstStyle/>
          <a:p>
            <a:pPr marL="342900" indent="-342900">
              <a:spcBef>
                <a:spcPct val="20000"/>
              </a:spcBef>
              <a:buClr>
                <a:schemeClr val="tx2"/>
              </a:buClr>
              <a:buSzPct val="75000"/>
              <a:defRPr/>
            </a:pPr>
            <a:r>
              <a:rPr lang="hi-IN" altLang="ko-KR" sz="2800">
                <a:effectLst>
                  <a:outerShdw blurRad="38100" dist="38100" dir="2700000" algn="tl">
                    <a:srgbClr val="000000"/>
                  </a:outerShdw>
                </a:effectLst>
                <a:latin typeface="Open Sans" panose="020B0606030504020204" pitchFamily="34" charset="0"/>
                <a:ea typeface="Open Sans" panose="020B0606030504020204" pitchFamily="34" charset="0"/>
                <a:cs typeface="Open Sans" panose="020B0606030504020204" pitchFamily="34" charset="0"/>
              </a:rPr>
              <a:t>इसके कम इग्निशन पॉइंट के कारण, इसका उपयोग चलने वाले इंजनों के पास नहीं किया जाना चाहिए। 
	ब्लीचिंग पाउडर के संपर्क में आने पर आग लगने का खतरा।</a:t>
            </a:r>
            <a:endParaRPr lang="en-US" altLang="ko-KR" sz="3200" b="1" dirty="0">
              <a:effectLst>
                <a:outerShdw blurRad="38100" dist="38100" dir="2700000" algn="tl">
                  <a:srgbClr val="000000"/>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7" name="Slide Number Placeholder 6">
            <a:extLst>
              <a:ext uri="{FF2B5EF4-FFF2-40B4-BE49-F238E27FC236}">
                <a16:creationId xmlns:a16="http://schemas.microsoft.com/office/drawing/2014/main" id="{33C5822D-7471-47FB-1F57-9F8F87316E6B}"/>
              </a:ext>
            </a:extLst>
          </p:cNvPr>
          <p:cNvSpPr>
            <a:spLocks noGrp="1"/>
          </p:cNvSpPr>
          <p:nvPr>
            <p:ph type="sldNum" sz="quarter" idx="12"/>
          </p:nvPr>
        </p:nvSpPr>
        <p:spPr/>
        <p:txBody>
          <a:bodyPr/>
          <a:lstStyle/>
          <a:p>
            <a:fld id="{0E7766EF-B01C-4F0E-9EA0-126EA2E098BB}" type="slidenum">
              <a:rPr lang="en-IN" smtClean="0"/>
              <a:t>17</a:t>
            </a:fld>
            <a:endParaRPr lang="en-IN"/>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4">
            <a:extLst>
              <a:ext uri="{FF2B5EF4-FFF2-40B4-BE49-F238E27FC236}">
                <a16:creationId xmlns:a16="http://schemas.microsoft.com/office/drawing/2014/main" id="{20D14C24-16A6-91A3-4D26-EFA75326D4D6}"/>
              </a:ext>
            </a:extLst>
          </p:cNvPr>
          <p:cNvSpPr txBox="1">
            <a:spLocks noChangeArrowheads="1"/>
          </p:cNvSpPr>
          <p:nvPr/>
        </p:nvSpPr>
        <p:spPr bwMode="auto">
          <a:xfrm>
            <a:off x="0" y="1794921"/>
            <a:ext cx="4114800" cy="707886"/>
          </a:xfrm>
          <a:prstGeom prst="rect">
            <a:avLst/>
          </a:prstGeom>
          <a:noFill/>
          <a:ln>
            <a:noFill/>
          </a:ln>
        </p:spPr>
        <p:txBody>
          <a:bodyPr wrap="square">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eaLnBrk="0" fontAlgn="base" hangingPunct="0">
              <a:spcBef>
                <a:spcPct val="0"/>
              </a:spcBef>
              <a:spcAft>
                <a:spcPct val="0"/>
              </a:spcAft>
              <a:defRPr>
                <a:solidFill>
                  <a:schemeClr val="tx1"/>
                </a:solidFill>
                <a:latin typeface="Calibri Light" panose="020F0302020204030204" pitchFamily="34" charset="0"/>
              </a:defRPr>
            </a:lvl6pPr>
            <a:lvl7pPr marL="2971800" indent="-228600" defTabSz="457200" eaLnBrk="0" fontAlgn="base" hangingPunct="0">
              <a:spcBef>
                <a:spcPct val="0"/>
              </a:spcBef>
              <a:spcAft>
                <a:spcPct val="0"/>
              </a:spcAft>
              <a:defRPr>
                <a:solidFill>
                  <a:schemeClr val="tx1"/>
                </a:solidFill>
                <a:latin typeface="Calibri Light" panose="020F0302020204030204" pitchFamily="34" charset="0"/>
              </a:defRPr>
            </a:lvl7pPr>
            <a:lvl8pPr marL="3429000" indent="-228600" defTabSz="457200" eaLnBrk="0" fontAlgn="base" hangingPunct="0">
              <a:spcBef>
                <a:spcPct val="0"/>
              </a:spcBef>
              <a:spcAft>
                <a:spcPct val="0"/>
              </a:spcAft>
              <a:defRPr>
                <a:solidFill>
                  <a:schemeClr val="tx1"/>
                </a:solidFill>
                <a:latin typeface="Calibri Light" panose="020F0302020204030204" pitchFamily="34" charset="0"/>
              </a:defRPr>
            </a:lvl8pPr>
            <a:lvl9pPr marL="3886200" indent="-228600" defTabSz="457200" eaLnBrk="0" fontAlgn="base" hangingPunct="0">
              <a:spcBef>
                <a:spcPct val="0"/>
              </a:spcBef>
              <a:spcAft>
                <a:spcPct val="0"/>
              </a:spcAft>
              <a:defRPr>
                <a:solidFill>
                  <a:schemeClr val="tx1"/>
                </a:solidFill>
                <a:latin typeface="Calibri Light" panose="020F0302020204030204" pitchFamily="34" charset="0"/>
              </a:defRPr>
            </a:lvl9pPr>
          </a:lstStyle>
          <a:p>
            <a:pPr>
              <a:spcBef>
                <a:spcPct val="50000"/>
              </a:spcBef>
              <a:defRPr/>
            </a:pPr>
            <a:r>
              <a:rPr lang="hi-IN" altLang="en-US" sz="4000" b="1" dirty="0">
                <a:solidFill>
                  <a:srgbClr val="C00000"/>
                </a:solidFill>
                <a:latin typeface="Open Sans" panose="020B0606030504020204" pitchFamily="34" charset="0"/>
                <a:ea typeface="Open Sans" panose="020B0606030504020204" pitchFamily="34" charset="0"/>
                <a:cs typeface="Open Sans" panose="020B0606030504020204" pitchFamily="34" charset="0"/>
              </a:rPr>
              <a:t>डीएस2</a:t>
            </a:r>
            <a:r>
              <a:rPr lang="en-US" altLang="en-US" sz="4000" b="1" dirty="0">
                <a:solidFill>
                  <a:srgbClr val="C00000"/>
                </a:solidFill>
                <a:latin typeface="Open Sans" panose="020B0606030504020204" pitchFamily="34" charset="0"/>
                <a:ea typeface="Open Sans" panose="020B0606030504020204" pitchFamily="34" charset="0"/>
                <a:cs typeface="Open Sans" panose="020B0606030504020204" pitchFamily="34" charset="0"/>
              </a:rPr>
              <a:t> </a:t>
            </a:r>
            <a:r>
              <a:rPr lang="hi-IN" altLang="en-US" sz="4000" b="1" dirty="0">
                <a:solidFill>
                  <a:srgbClr val="C00000"/>
                </a:solidFill>
                <a:latin typeface="Open Sans" panose="020B0606030504020204" pitchFamily="34" charset="0"/>
                <a:ea typeface="Open Sans" panose="020B0606030504020204" pitchFamily="34" charset="0"/>
                <a:cs typeface="Open Sans" panose="020B0606030504020204" pitchFamily="34" charset="0"/>
              </a:rPr>
              <a:t>के गुण</a:t>
            </a:r>
            <a:endParaRPr lang="en-US" altLang="en-US" sz="4000"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6629" name="Text Box 5">
            <a:extLst>
              <a:ext uri="{FF2B5EF4-FFF2-40B4-BE49-F238E27FC236}">
                <a16:creationId xmlns:a16="http://schemas.microsoft.com/office/drawing/2014/main" id="{3ED6BFBA-6777-D2ED-0220-1FC50FB056F5}"/>
              </a:ext>
            </a:extLst>
          </p:cNvPr>
          <p:cNvSpPr txBox="1">
            <a:spLocks noChangeArrowheads="1"/>
          </p:cNvSpPr>
          <p:nvPr/>
        </p:nvSpPr>
        <p:spPr bwMode="auto">
          <a:xfrm>
            <a:off x="4717142" y="1374775"/>
            <a:ext cx="7474857" cy="2543175"/>
          </a:xfrm>
          <a:prstGeom prst="rect">
            <a:avLst/>
          </a:prstGeom>
          <a:noFill/>
          <a:ln w="9525">
            <a:noFill/>
            <a:miter lim="800000"/>
            <a:headEnd/>
            <a:tailEnd/>
          </a:ln>
          <a:effectLst/>
        </p:spPr>
        <p:txBody>
          <a:bodyPr wrap="square">
            <a:spAutoFit/>
          </a:bodyPr>
          <a:lstStyle/>
          <a:p>
            <a:pPr marL="627063" indent="-627063">
              <a:spcBef>
                <a:spcPct val="20000"/>
              </a:spcBef>
              <a:buClr>
                <a:schemeClr val="tx2"/>
              </a:buClr>
              <a:buSzPct val="75000"/>
              <a:buFont typeface="Wingdings" pitchFamily="2" charset="2"/>
              <a:buChar char="n"/>
              <a:defRPr/>
            </a:pPr>
            <a:r>
              <a:rPr lang="hi-IN" sz="3600" b="1">
                <a:latin typeface="Open Sans" panose="020B0606030504020204" pitchFamily="34" charset="0"/>
                <a:ea typeface="Open Sans" panose="020B0606030504020204" pitchFamily="34" charset="0"/>
                <a:cs typeface="Open Sans" panose="020B0606030504020204" pitchFamily="34" charset="0"/>
              </a:rPr>
              <a:t>समाधान का उपयोग करने के लिए तैयार।
दीर्घकालिक भंडारण स्थिरता।
लंबे समय तक ऑपरेटिव तापमान।</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26630" name="Text Box 6">
            <a:extLst>
              <a:ext uri="{FF2B5EF4-FFF2-40B4-BE49-F238E27FC236}">
                <a16:creationId xmlns:a16="http://schemas.microsoft.com/office/drawing/2014/main" id="{23EC7F2F-75EF-67E5-CB1B-29699BD50E92}"/>
              </a:ext>
            </a:extLst>
          </p:cNvPr>
          <p:cNvSpPr txBox="1">
            <a:spLocks noChangeArrowheads="1"/>
          </p:cNvSpPr>
          <p:nvPr/>
        </p:nvSpPr>
        <p:spPr bwMode="auto">
          <a:xfrm>
            <a:off x="4920342" y="4953000"/>
            <a:ext cx="7373257" cy="641350"/>
          </a:xfrm>
          <a:prstGeom prst="rect">
            <a:avLst/>
          </a:prstGeom>
          <a:noFill/>
          <a:ln w="9525">
            <a:noFill/>
            <a:miter lim="800000"/>
            <a:headEnd/>
            <a:tailEnd/>
          </a:ln>
          <a:effectLst/>
        </p:spPr>
        <p:txBody>
          <a:bodyPr wrap="square">
            <a:spAutoFit/>
          </a:bodyPr>
          <a:lstStyle/>
          <a:p>
            <a:pPr marL="627063" indent="-627063">
              <a:spcBef>
                <a:spcPct val="20000"/>
              </a:spcBef>
              <a:buClr>
                <a:schemeClr val="tx2"/>
              </a:buClr>
              <a:buSzPct val="75000"/>
              <a:buFont typeface="Wingdings" pitchFamily="2" charset="2"/>
              <a:buChar char="§"/>
              <a:defRPr/>
            </a:pPr>
            <a:r>
              <a:rPr lang="hi-IN" sz="3600" b="1">
                <a:latin typeface="Open Sans" panose="020B0606030504020204" pitchFamily="34" charset="0"/>
                <a:ea typeface="Open Sans" panose="020B0606030504020204" pitchFamily="34" charset="0"/>
                <a:cs typeface="Open Sans" panose="020B0606030504020204" pitchFamily="34" charset="0"/>
              </a:rPr>
              <a:t>पेंट और प्लास्टिक को नुकसान।</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26631" name="Text Box 7">
            <a:extLst>
              <a:ext uri="{FF2B5EF4-FFF2-40B4-BE49-F238E27FC236}">
                <a16:creationId xmlns:a16="http://schemas.microsoft.com/office/drawing/2014/main" id="{5B753813-8A3D-1F68-F096-763614FAF0BD}"/>
              </a:ext>
            </a:extLst>
          </p:cNvPr>
          <p:cNvSpPr txBox="1">
            <a:spLocks noChangeArrowheads="1"/>
          </p:cNvSpPr>
          <p:nvPr/>
        </p:nvSpPr>
        <p:spPr bwMode="auto">
          <a:xfrm>
            <a:off x="0" y="4565789"/>
            <a:ext cx="4274457" cy="707886"/>
          </a:xfrm>
          <a:prstGeom prst="rect">
            <a:avLst/>
          </a:prstGeom>
          <a:noFill/>
          <a:ln w="9525">
            <a:noFill/>
            <a:miter lim="800000"/>
            <a:headEnd/>
            <a:tailEnd/>
          </a:ln>
          <a:effectLst/>
        </p:spPr>
        <p:txBody>
          <a:bodyPr wrap="square">
            <a:spAutoFit/>
          </a:bodyPr>
          <a:lstStyle/>
          <a:p>
            <a:pPr>
              <a:spcBef>
                <a:spcPct val="20000"/>
              </a:spcBef>
              <a:buClr>
                <a:schemeClr val="tx2"/>
              </a:buClr>
              <a:buSzPct val="75000"/>
              <a:defRPr/>
            </a:pPr>
            <a:r>
              <a:rPr lang="hi-IN" sz="4000" b="1" dirty="0">
                <a:solidFill>
                  <a:srgbClr val="C00000"/>
                </a:solidFill>
                <a:latin typeface="Open Sans" panose="020B0606030504020204" pitchFamily="34" charset="0"/>
                <a:ea typeface="Open Sans" panose="020B0606030504020204" pitchFamily="34" charset="0"/>
                <a:cs typeface="Open Sans" panose="020B0606030504020204" pitchFamily="34" charset="0"/>
              </a:rPr>
              <a:t>डीएस2</a:t>
            </a:r>
            <a:r>
              <a:rPr lang="en-US" sz="4000" b="1" dirty="0">
                <a:solidFill>
                  <a:srgbClr val="C00000"/>
                </a:solidFill>
                <a:latin typeface="Open Sans" panose="020B0606030504020204" pitchFamily="34" charset="0"/>
                <a:ea typeface="Open Sans" panose="020B0606030504020204" pitchFamily="34" charset="0"/>
                <a:cs typeface="Open Sans" panose="020B0606030504020204" pitchFamily="34" charset="0"/>
              </a:rPr>
              <a:t> </a:t>
            </a:r>
            <a:r>
              <a:rPr lang="hi-IN" sz="4000" b="1" dirty="0">
                <a:solidFill>
                  <a:srgbClr val="C00000"/>
                </a:solidFill>
                <a:latin typeface="Open Sans" panose="020B0606030504020204" pitchFamily="34" charset="0"/>
                <a:ea typeface="Open Sans" panose="020B0606030504020204" pitchFamily="34" charset="0"/>
                <a:cs typeface="Open Sans" panose="020B0606030504020204" pitchFamily="34" charset="0"/>
              </a:rPr>
              <a:t>के अवगुण</a:t>
            </a:r>
            <a:endParaRPr lang="en-US" sz="4000"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Slide Number Placeholder 1">
            <a:extLst>
              <a:ext uri="{FF2B5EF4-FFF2-40B4-BE49-F238E27FC236}">
                <a16:creationId xmlns:a16="http://schemas.microsoft.com/office/drawing/2014/main" id="{4F1FDA04-6665-C9B6-5B8D-A7775631B813}"/>
              </a:ext>
            </a:extLst>
          </p:cNvPr>
          <p:cNvSpPr>
            <a:spLocks noGrp="1"/>
          </p:cNvSpPr>
          <p:nvPr>
            <p:ph type="sldNum" sz="quarter" idx="12"/>
          </p:nvPr>
        </p:nvSpPr>
        <p:spPr>
          <a:noFill/>
        </p:spPr>
        <p:txBody>
          <a:bodyPr/>
          <a:lstStyle/>
          <a:p>
            <a:fld id="{0E7766EF-B01C-4F0E-9EA0-126EA2E098BB}" type="slidenum">
              <a:rPr lang="en-IN" smtClean="0"/>
              <a:t>18</a:t>
            </a:fld>
            <a:endParaRPr lang="en-IN"/>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5">
            <a:extLst>
              <a:ext uri="{FF2B5EF4-FFF2-40B4-BE49-F238E27FC236}">
                <a16:creationId xmlns:a16="http://schemas.microsoft.com/office/drawing/2014/main" id="{682B3F5F-B0D5-7B25-C284-D41D8EFCCDA1}"/>
              </a:ext>
            </a:extLst>
          </p:cNvPr>
          <p:cNvSpPr txBox="1">
            <a:spLocks noChangeArrowheads="1"/>
          </p:cNvSpPr>
          <p:nvPr/>
        </p:nvSpPr>
        <p:spPr bwMode="auto">
          <a:xfrm>
            <a:off x="514796" y="2459504"/>
            <a:ext cx="5900518" cy="1323439"/>
          </a:xfrm>
          <a:prstGeom prst="rect">
            <a:avLst/>
          </a:prstGeom>
          <a:noFill/>
          <a:ln>
            <a:noFill/>
          </a:ln>
        </p:spPr>
        <p:txBody>
          <a:bodyPr wrap="square">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eaLnBrk="0" fontAlgn="base" hangingPunct="0">
              <a:spcBef>
                <a:spcPct val="0"/>
              </a:spcBef>
              <a:spcAft>
                <a:spcPct val="0"/>
              </a:spcAft>
              <a:defRPr>
                <a:solidFill>
                  <a:schemeClr val="tx1"/>
                </a:solidFill>
                <a:latin typeface="Calibri Light" panose="020F0302020204030204" pitchFamily="34" charset="0"/>
              </a:defRPr>
            </a:lvl6pPr>
            <a:lvl7pPr marL="2971800" indent="-228600" defTabSz="457200" eaLnBrk="0" fontAlgn="base" hangingPunct="0">
              <a:spcBef>
                <a:spcPct val="0"/>
              </a:spcBef>
              <a:spcAft>
                <a:spcPct val="0"/>
              </a:spcAft>
              <a:defRPr>
                <a:solidFill>
                  <a:schemeClr val="tx1"/>
                </a:solidFill>
                <a:latin typeface="Calibri Light" panose="020F0302020204030204" pitchFamily="34" charset="0"/>
              </a:defRPr>
            </a:lvl7pPr>
            <a:lvl8pPr marL="3429000" indent="-228600" defTabSz="457200" eaLnBrk="0" fontAlgn="base" hangingPunct="0">
              <a:spcBef>
                <a:spcPct val="0"/>
              </a:spcBef>
              <a:spcAft>
                <a:spcPct val="0"/>
              </a:spcAft>
              <a:defRPr>
                <a:solidFill>
                  <a:schemeClr val="tx1"/>
                </a:solidFill>
                <a:latin typeface="Calibri Light" panose="020F0302020204030204" pitchFamily="34" charset="0"/>
              </a:defRPr>
            </a:lvl8pPr>
            <a:lvl9pPr marL="3886200" indent="-228600" defTabSz="457200" eaLnBrk="0" fontAlgn="base" hangingPunct="0">
              <a:spcBef>
                <a:spcPct val="0"/>
              </a:spcBef>
              <a:spcAft>
                <a:spcPct val="0"/>
              </a:spcAft>
              <a:defRPr>
                <a:solidFill>
                  <a:schemeClr val="tx1"/>
                </a:solidFill>
                <a:latin typeface="Calibri Light" panose="020F0302020204030204" pitchFamily="34" charset="0"/>
              </a:defRPr>
            </a:lvl9pPr>
          </a:lstStyle>
          <a:p>
            <a:pPr>
              <a:spcBef>
                <a:spcPct val="50000"/>
              </a:spcBef>
            </a:pPr>
            <a:r>
              <a:rPr lang="hi-IN" altLang="en-US" sz="4000" b="1">
                <a:solidFill>
                  <a:srgbClr val="C00000"/>
                </a:solidFill>
                <a:latin typeface="Open Sans" panose="020B0606030504020204" pitchFamily="34" charset="0"/>
                <a:ea typeface="Open Sans" panose="020B0606030504020204" pitchFamily="34" charset="0"/>
                <a:cs typeface="Open Sans" panose="020B0606030504020204" pitchFamily="34" charset="0"/>
              </a:rPr>
              <a:t>कार्मिक परिशोधन किट (पीडीके)</a:t>
            </a:r>
            <a:endParaRPr lang="en-US" altLang="en-US" sz="3600" b="1" dirty="0">
              <a:solidFill>
                <a:schemeClr val="tx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4583" name="Text Box 7">
            <a:extLst>
              <a:ext uri="{FF2B5EF4-FFF2-40B4-BE49-F238E27FC236}">
                <a16:creationId xmlns:a16="http://schemas.microsoft.com/office/drawing/2014/main" id="{701E884B-8FC0-6D1A-FF44-6CBC72706C36}"/>
              </a:ext>
            </a:extLst>
          </p:cNvPr>
          <p:cNvSpPr txBox="1">
            <a:spLocks noChangeArrowheads="1"/>
          </p:cNvSpPr>
          <p:nvPr/>
        </p:nvSpPr>
        <p:spPr bwMode="auto">
          <a:xfrm>
            <a:off x="6096000" y="1481169"/>
            <a:ext cx="6096000" cy="4875181"/>
          </a:xfrm>
          <a:prstGeom prst="rect">
            <a:avLst/>
          </a:prstGeom>
          <a:noFill/>
          <a:ln w="9525">
            <a:noFill/>
            <a:miter lim="800000"/>
            <a:headEnd/>
            <a:tailEnd/>
          </a:ln>
          <a:effectLst/>
        </p:spPr>
        <p:txBody>
          <a:bodyPr wrap="square">
            <a:spAutoFit/>
          </a:bodyPr>
          <a:lstStyle/>
          <a:p>
            <a:pPr marL="581025" indent="-581025">
              <a:lnSpc>
                <a:spcPct val="90000"/>
              </a:lnSpc>
              <a:spcBef>
                <a:spcPct val="20000"/>
              </a:spcBef>
              <a:buClr>
                <a:schemeClr val="tx2"/>
              </a:buClr>
              <a:buSzPct val="75000"/>
              <a:buFont typeface="Arial" panose="020B0604020202020204" pitchFamily="34" charset="0"/>
              <a:buChar char="•"/>
              <a:defRPr/>
            </a:pPr>
            <a:r>
              <a:rPr lang="hi-IN" sz="2800" dirty="0">
                <a:latin typeface="Open Sans" panose="020B0606030504020204" pitchFamily="34" charset="0"/>
                <a:ea typeface="Open Sans" panose="020B0606030504020204" pitchFamily="34" charset="0"/>
                <a:cs typeface="Open Sans" panose="020B0606030504020204" pitchFamily="34" charset="0"/>
              </a:rPr>
              <a:t>सक्रिय तत्व हैं:</a:t>
            </a:r>
            <a:endParaRPr lang="en-US" sz="2800" dirty="0">
              <a:latin typeface="Open Sans" panose="020B0606030504020204" pitchFamily="34" charset="0"/>
              <a:ea typeface="Open Sans" panose="020B0606030504020204" pitchFamily="34" charset="0"/>
              <a:cs typeface="Open Sans" panose="020B0606030504020204" pitchFamily="34" charset="0"/>
            </a:endParaRPr>
          </a:p>
          <a:p>
            <a:pPr marL="581025" indent="-581025">
              <a:lnSpc>
                <a:spcPct val="90000"/>
              </a:lnSpc>
              <a:spcBef>
                <a:spcPct val="20000"/>
              </a:spcBef>
              <a:buClr>
                <a:schemeClr val="tx2"/>
              </a:buClr>
              <a:buSzPct val="75000"/>
              <a:buFont typeface="Wingdings" pitchFamily="2" charset="2"/>
              <a:buChar char="n"/>
              <a:defRPr/>
            </a:pPr>
            <a:r>
              <a:rPr lang="en-US" sz="2800" dirty="0">
                <a:latin typeface="Open Sans" panose="020B0606030504020204" pitchFamily="34" charset="0"/>
                <a:ea typeface="Open Sans" panose="020B0606030504020204" pitchFamily="34" charset="0"/>
                <a:cs typeface="Open Sans" panose="020B0606030504020204" pitchFamily="34" charset="0"/>
              </a:rPr>
              <a:t> </a:t>
            </a:r>
            <a:r>
              <a:rPr lang="hi-IN" sz="2800" dirty="0">
                <a:latin typeface="Open Sans" panose="020B0606030504020204" pitchFamily="34" charset="0"/>
                <a:ea typeface="Open Sans" panose="020B0606030504020204" pitchFamily="34" charset="0"/>
                <a:cs typeface="Open Sans" panose="020B0606030504020204" pitchFamily="34" charset="0"/>
              </a:rPr>
              <a:t>इथेनॉल -72%</a:t>
            </a:r>
            <a:endParaRPr lang="en-US" sz="2800" dirty="0">
              <a:latin typeface="Open Sans" panose="020B0606030504020204" pitchFamily="34" charset="0"/>
              <a:ea typeface="Open Sans" panose="020B0606030504020204" pitchFamily="34" charset="0"/>
              <a:cs typeface="Open Sans" panose="020B0606030504020204" pitchFamily="34" charset="0"/>
            </a:endParaRPr>
          </a:p>
          <a:p>
            <a:pPr marL="581025" indent="-581025">
              <a:lnSpc>
                <a:spcPct val="90000"/>
              </a:lnSpc>
              <a:spcBef>
                <a:spcPct val="20000"/>
              </a:spcBef>
              <a:buClr>
                <a:schemeClr val="tx2"/>
              </a:buClr>
              <a:buSzPct val="75000"/>
              <a:buFont typeface="Wingdings" pitchFamily="2" charset="2"/>
              <a:buChar char="n"/>
              <a:defRPr/>
            </a:pPr>
            <a:r>
              <a:rPr lang="hi-IN" sz="2800" dirty="0">
                <a:latin typeface="Open Sans" panose="020B0606030504020204" pitchFamily="34" charset="0"/>
                <a:ea typeface="Open Sans" panose="020B0606030504020204" pitchFamily="34" charset="0"/>
                <a:cs typeface="Open Sans" panose="020B0606030504020204" pitchFamily="34" charset="0"/>
              </a:rPr>
              <a:t>फिनोल -10%</a:t>
            </a:r>
            <a:endParaRPr lang="en-US" sz="2800" dirty="0">
              <a:latin typeface="Open Sans" panose="020B0606030504020204" pitchFamily="34" charset="0"/>
              <a:ea typeface="Open Sans" panose="020B0606030504020204" pitchFamily="34" charset="0"/>
              <a:cs typeface="Open Sans" panose="020B0606030504020204" pitchFamily="34" charset="0"/>
            </a:endParaRPr>
          </a:p>
          <a:p>
            <a:pPr marL="581025" indent="-581025">
              <a:lnSpc>
                <a:spcPct val="90000"/>
              </a:lnSpc>
              <a:spcBef>
                <a:spcPct val="20000"/>
              </a:spcBef>
              <a:buClr>
                <a:schemeClr val="tx2"/>
              </a:buClr>
              <a:buSzPct val="75000"/>
              <a:buFont typeface="Wingdings" pitchFamily="2" charset="2"/>
              <a:buChar char="n"/>
              <a:defRPr/>
            </a:pPr>
            <a:r>
              <a:rPr lang="en-US" sz="2800" dirty="0">
                <a:latin typeface="Open Sans" panose="020B0606030504020204" pitchFamily="34" charset="0"/>
                <a:ea typeface="Open Sans" panose="020B0606030504020204" pitchFamily="34" charset="0"/>
                <a:cs typeface="Open Sans" panose="020B0606030504020204" pitchFamily="34" charset="0"/>
              </a:rPr>
              <a:t> NaOH – 5%</a:t>
            </a:r>
          </a:p>
          <a:p>
            <a:pPr marL="581025" indent="-581025">
              <a:lnSpc>
                <a:spcPct val="90000"/>
              </a:lnSpc>
              <a:spcBef>
                <a:spcPct val="20000"/>
              </a:spcBef>
              <a:buClr>
                <a:schemeClr val="tx2"/>
              </a:buClr>
              <a:buSzPct val="75000"/>
              <a:buFont typeface="Wingdings" pitchFamily="2" charset="2"/>
              <a:buChar char="n"/>
              <a:defRPr/>
            </a:pPr>
            <a:r>
              <a:rPr lang="hi-IN" sz="2800" dirty="0">
                <a:latin typeface="Open Sans" panose="020B0606030504020204" pitchFamily="34" charset="0"/>
                <a:ea typeface="Open Sans" panose="020B0606030504020204" pitchFamily="34" charset="0"/>
                <a:cs typeface="Open Sans" panose="020B0606030504020204" pitchFamily="34" charset="0"/>
              </a:rPr>
              <a:t>अमोनिया-0.2%</a:t>
            </a:r>
            <a:endParaRPr lang="en-US" sz="2800" dirty="0">
              <a:latin typeface="Open Sans" panose="020B0606030504020204" pitchFamily="34" charset="0"/>
              <a:ea typeface="Open Sans" panose="020B0606030504020204" pitchFamily="34" charset="0"/>
              <a:cs typeface="Open Sans" panose="020B0606030504020204" pitchFamily="34" charset="0"/>
            </a:endParaRPr>
          </a:p>
          <a:p>
            <a:pPr marL="581025" indent="-581025">
              <a:lnSpc>
                <a:spcPct val="90000"/>
              </a:lnSpc>
              <a:spcBef>
                <a:spcPct val="20000"/>
              </a:spcBef>
              <a:buClr>
                <a:schemeClr val="tx2"/>
              </a:buClr>
              <a:buSzPct val="75000"/>
              <a:buFont typeface="Wingdings" pitchFamily="2" charset="2"/>
              <a:buChar char="n"/>
              <a:defRPr/>
            </a:pPr>
            <a:r>
              <a:rPr lang="hi-IN" sz="2800" dirty="0">
                <a:latin typeface="Open Sans" panose="020B0606030504020204" pitchFamily="34" charset="0"/>
                <a:ea typeface="Open Sans" panose="020B0606030504020204" pitchFamily="34" charset="0"/>
                <a:cs typeface="Open Sans" panose="020B0606030504020204" pitchFamily="34" charset="0"/>
              </a:rPr>
              <a:t>पानी-12%</a:t>
            </a:r>
            <a:endParaRPr lang="en-US" sz="2800" dirty="0">
              <a:latin typeface="Open Sans" panose="020B0606030504020204" pitchFamily="34" charset="0"/>
              <a:ea typeface="Open Sans" panose="020B0606030504020204" pitchFamily="34" charset="0"/>
              <a:cs typeface="Open Sans" panose="020B0606030504020204" pitchFamily="34" charset="0"/>
            </a:endParaRPr>
          </a:p>
          <a:p>
            <a:pPr marL="581025" indent="-581025">
              <a:lnSpc>
                <a:spcPct val="90000"/>
              </a:lnSpc>
              <a:spcBef>
                <a:spcPct val="20000"/>
              </a:spcBef>
              <a:buClr>
                <a:schemeClr val="tx2"/>
              </a:buClr>
              <a:buSzPct val="75000"/>
              <a:defRPr/>
            </a:pPr>
            <a:r>
              <a:rPr lang="en-US" sz="2800" dirty="0">
                <a:latin typeface="Open Sans" panose="020B0606030504020204" pitchFamily="34" charset="0"/>
                <a:ea typeface="Open Sans" panose="020B0606030504020204" pitchFamily="34" charset="0"/>
                <a:cs typeface="Open Sans" panose="020B0606030504020204" pitchFamily="34" charset="0"/>
              </a:rPr>
              <a:t>  * </a:t>
            </a:r>
            <a:r>
              <a:rPr lang="hi-IN" sz="2800" dirty="0">
                <a:latin typeface="Open Sans" panose="020B0606030504020204" pitchFamily="34" charset="0"/>
                <a:ea typeface="Open Sans" panose="020B0606030504020204" pitchFamily="34" charset="0"/>
                <a:cs typeface="Open Sans" panose="020B0606030504020204" pitchFamily="34" charset="0"/>
              </a:rPr>
              <a:t>यह किट नर्व एजेंट के खिलाफ प्रभावी है और इसका उपयोग तंत्रिका एजेंटों द्वारा प्रभावित त्वचा और व्यक्तिगत उपकरणों के परिशोधन के लिए किया जा सकता है।</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 name="Slide Number Placeholder 1">
            <a:extLst>
              <a:ext uri="{FF2B5EF4-FFF2-40B4-BE49-F238E27FC236}">
                <a16:creationId xmlns:a16="http://schemas.microsoft.com/office/drawing/2014/main" id="{E2ECB4D4-2F74-46B2-B4AD-CEC062080187}"/>
              </a:ext>
            </a:extLst>
          </p:cNvPr>
          <p:cNvSpPr>
            <a:spLocks noGrp="1"/>
          </p:cNvSpPr>
          <p:nvPr>
            <p:ph type="sldNum" sz="quarter" idx="12"/>
          </p:nvPr>
        </p:nvSpPr>
        <p:spPr>
          <a:noFill/>
        </p:spPr>
        <p:txBody>
          <a:bodyPr/>
          <a:lstStyle/>
          <a:p>
            <a:fld id="{0E7766EF-B01C-4F0E-9EA0-126EA2E098BB}" type="slidenum">
              <a:rPr lang="en-IN" smtClean="0"/>
              <a:t>19</a:t>
            </a:fld>
            <a:endParaRPr lang="en-IN"/>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A03868-B964-F5F5-E332-CD9CD99F1F29}"/>
              </a:ext>
            </a:extLst>
          </p:cNvPr>
          <p:cNvSpPr txBox="1"/>
          <p:nvPr/>
        </p:nvSpPr>
        <p:spPr>
          <a:xfrm>
            <a:off x="4757353" y="1364312"/>
            <a:ext cx="7302842" cy="4112536"/>
          </a:xfrm>
          <a:prstGeom prst="rect">
            <a:avLst/>
          </a:prstGeom>
          <a:solidFill>
            <a:srgbClr val="FFFFFF"/>
          </a:solidFill>
        </p:spPr>
        <p:txBody>
          <a:bodyPr wrap="square">
            <a:spAutoFit/>
          </a:bodyPr>
          <a:lstStyle/>
          <a:p>
            <a:pPr marL="285750" indent="-285750">
              <a:lnSpc>
                <a:spcPct val="150000"/>
              </a:lnSpc>
              <a:buSzPct val="150000"/>
              <a:buFontTx/>
              <a:buBlip>
                <a:blip r:embed="rId3"/>
              </a:buBlip>
              <a:defRPr/>
            </a:pPr>
            <a:r>
              <a:rPr lang="hi-IN" sz="2200" b="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परिशोधन क्या है और इसकी सुरक्षित प्रक्रियाएं क्या हैं
 डिकॉन्टैमिनेंट्स की आवश्यकताएँ
उद्देश्य और सिद्धांत 
परिशोधन की समस्याएं
परिशोधन के प्रकार
पीडीके और परिशोधन को प्रभावित करने वाले चर
परिशोधन के तरीके
समाप्ति</a:t>
            </a:r>
            <a:endParaRPr lang="en-US" sz="22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Slide Number Placeholder 1">
            <a:extLst>
              <a:ext uri="{FF2B5EF4-FFF2-40B4-BE49-F238E27FC236}">
                <a16:creationId xmlns:a16="http://schemas.microsoft.com/office/drawing/2014/main" id="{78A2975D-3C57-AB75-8C76-6F7E0C6ACF1F}"/>
              </a:ext>
            </a:extLst>
          </p:cNvPr>
          <p:cNvSpPr>
            <a:spLocks noGrp="1"/>
          </p:cNvSpPr>
          <p:nvPr>
            <p:ph type="sldNum" sz="quarter" idx="12"/>
          </p:nvPr>
        </p:nvSpPr>
        <p:spPr/>
        <p:txBody>
          <a:bodyPr/>
          <a:lstStyle/>
          <a:p>
            <a:fld id="{0E7766EF-B01C-4F0E-9EA0-126EA2E098BB}" type="slidenum">
              <a:rPr lang="en-IN" smtClean="0"/>
              <a:t>2</a:t>
            </a:fld>
            <a:endParaRPr lang="en-IN"/>
          </a:p>
        </p:txBody>
      </p:sp>
      <p:sp>
        <p:nvSpPr>
          <p:cNvPr id="3" name="Google Shape;112;p15">
            <a:extLst>
              <a:ext uri="{FF2B5EF4-FFF2-40B4-BE49-F238E27FC236}">
                <a16:creationId xmlns:a16="http://schemas.microsoft.com/office/drawing/2014/main" id="{76A87F57-D1CE-C1C0-807F-14AD3F031A42}"/>
              </a:ext>
            </a:extLst>
          </p:cNvPr>
          <p:cNvSpPr txBox="1">
            <a:spLocks/>
          </p:cNvSpPr>
          <p:nvPr/>
        </p:nvSpPr>
        <p:spPr>
          <a:xfrm>
            <a:off x="251585" y="1364312"/>
            <a:ext cx="3440613" cy="864400"/>
          </a:xfrm>
          <a:prstGeom prst="rect">
            <a:avLst/>
          </a:prstGeom>
          <a:noFill/>
          <a:ln>
            <a:noFill/>
          </a:ln>
        </p:spPr>
        <p:txBody>
          <a:bodyPr spcFirstLastPara="1" vert="horz" wrap="square" lIns="91425" tIns="45700" rIns="91425" bIns="45700" rtlCol="0" anchor="ctr"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buClr>
                <a:srgbClr val="C00000"/>
              </a:buClr>
              <a:buSzPts val="4000"/>
            </a:pPr>
            <a:r>
              <a:rPr lang="hi-IN" sz="3200" b="1">
                <a:solidFill>
                  <a:srgbClr val="C00000"/>
                </a:solidFill>
                <a:latin typeface="Open Sans"/>
                <a:ea typeface="Arial"/>
                <a:cs typeface="Arial"/>
                <a:sym typeface="Arial"/>
              </a:rPr>
              <a:t>उद्देश्यों</a:t>
            </a:r>
            <a:endParaRPr lang="en-US" dirty="0">
              <a:latin typeface="Open Sans"/>
            </a:endParaRPr>
          </a:p>
        </p:txBody>
      </p:sp>
      <p:sp>
        <p:nvSpPr>
          <p:cNvPr id="5" name="Google Shape;116;p15">
            <a:extLst>
              <a:ext uri="{FF2B5EF4-FFF2-40B4-BE49-F238E27FC236}">
                <a16:creationId xmlns:a16="http://schemas.microsoft.com/office/drawing/2014/main" id="{FE4C20D2-2B45-94E2-A564-67E988E6F358}"/>
              </a:ext>
            </a:extLst>
          </p:cNvPr>
          <p:cNvSpPr txBox="1"/>
          <p:nvPr/>
        </p:nvSpPr>
        <p:spPr>
          <a:xfrm>
            <a:off x="251585" y="2228712"/>
            <a:ext cx="3826145" cy="769401"/>
          </a:xfrm>
          <a:prstGeom prst="rect">
            <a:avLst/>
          </a:prstGeom>
          <a:noFill/>
          <a:ln>
            <a:noFill/>
          </a:ln>
        </p:spPr>
        <p:txBody>
          <a:bodyPr spcFirstLastPara="1" wrap="square" lIns="91425" tIns="45700" rIns="91425" bIns="45700" anchor="t" anchorCtr="0">
            <a:spAutoFit/>
          </a:bodyPr>
          <a:lstStyle/>
          <a:p>
            <a:pPr lvl="0" algn="just">
              <a:buClr>
                <a:schemeClr val="dk1"/>
              </a:buClr>
              <a:buSzPts val="3200"/>
            </a:pPr>
            <a:r>
              <a:rPr lang="hi-IN" sz="2200">
                <a:solidFill>
                  <a:schemeClr val="dk1"/>
                </a:solidFill>
                <a:latin typeface="Open Sans"/>
                <a:cs typeface="Times New Roman" pitchFamily="18" charset="0"/>
                <a:sym typeface="Arial"/>
              </a:rPr>
              <a:t>इस पाठ को पूरा करने पर, आप निम्न में सक्षम होंगे: -</a:t>
            </a:r>
            <a:endParaRPr sz="2200" dirty="0">
              <a:latin typeface="Open Sans"/>
              <a:cs typeface="Times New Roman" pitchFamily="18"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1027">
            <a:extLst>
              <a:ext uri="{FF2B5EF4-FFF2-40B4-BE49-F238E27FC236}">
                <a16:creationId xmlns:a16="http://schemas.microsoft.com/office/drawing/2014/main" id="{07AAFE70-3F4F-4297-F581-F8564135A722}"/>
              </a:ext>
            </a:extLst>
          </p:cNvPr>
          <p:cNvSpPr>
            <a:spLocks noChangeArrowheads="1"/>
          </p:cNvSpPr>
          <p:nvPr/>
        </p:nvSpPr>
        <p:spPr bwMode="auto">
          <a:xfrm>
            <a:off x="5562600" y="312420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eaLnBrk="0" fontAlgn="base" hangingPunct="0">
              <a:spcBef>
                <a:spcPct val="0"/>
              </a:spcBef>
              <a:spcAft>
                <a:spcPct val="0"/>
              </a:spcAft>
              <a:defRPr>
                <a:solidFill>
                  <a:schemeClr val="tx1"/>
                </a:solidFill>
                <a:latin typeface="Calibri Light" panose="020F0302020204030204" pitchFamily="34" charset="0"/>
              </a:defRPr>
            </a:lvl6pPr>
            <a:lvl7pPr marL="2971800" indent="-228600" defTabSz="457200" eaLnBrk="0" fontAlgn="base" hangingPunct="0">
              <a:spcBef>
                <a:spcPct val="0"/>
              </a:spcBef>
              <a:spcAft>
                <a:spcPct val="0"/>
              </a:spcAft>
              <a:defRPr>
                <a:solidFill>
                  <a:schemeClr val="tx1"/>
                </a:solidFill>
                <a:latin typeface="Calibri Light" panose="020F0302020204030204" pitchFamily="34" charset="0"/>
              </a:defRPr>
            </a:lvl7pPr>
            <a:lvl8pPr marL="3429000" indent="-228600" defTabSz="457200" eaLnBrk="0" fontAlgn="base" hangingPunct="0">
              <a:spcBef>
                <a:spcPct val="0"/>
              </a:spcBef>
              <a:spcAft>
                <a:spcPct val="0"/>
              </a:spcAft>
              <a:defRPr>
                <a:solidFill>
                  <a:schemeClr val="tx1"/>
                </a:solidFill>
                <a:latin typeface="Calibri Light" panose="020F0302020204030204" pitchFamily="34" charset="0"/>
              </a:defRPr>
            </a:lvl8pPr>
            <a:lvl9pPr marL="3886200" indent="-228600" defTabSz="457200" eaLnBrk="0" fontAlgn="base" hangingPunct="0">
              <a:spcBef>
                <a:spcPct val="0"/>
              </a:spcBef>
              <a:spcAft>
                <a:spcPct val="0"/>
              </a:spcAft>
              <a:defRPr>
                <a:solidFill>
                  <a:schemeClr val="tx1"/>
                </a:solidFill>
                <a:latin typeface="Calibri Light" panose="020F0302020204030204" pitchFamily="34" charset="0"/>
              </a:defRPr>
            </a:lvl9pPr>
          </a:lstStyle>
          <a:p>
            <a:pPr eaLnBrk="1" hangingPunct="1"/>
            <a:endParaRPr lang="en-US" altLang="en-US" sz="2400">
              <a:latin typeface="Times New Roman" panose="02020603050405020304" pitchFamily="18" charset="0"/>
            </a:endParaRPr>
          </a:p>
        </p:txBody>
      </p:sp>
      <p:sp>
        <p:nvSpPr>
          <p:cNvPr id="30724" name="Rectangle 1028">
            <a:extLst>
              <a:ext uri="{FF2B5EF4-FFF2-40B4-BE49-F238E27FC236}">
                <a16:creationId xmlns:a16="http://schemas.microsoft.com/office/drawing/2014/main" id="{94605485-41BA-2774-B4BE-EF54D310F7BE}"/>
              </a:ext>
            </a:extLst>
          </p:cNvPr>
          <p:cNvSpPr>
            <a:spLocks noChangeArrowheads="1"/>
          </p:cNvSpPr>
          <p:nvPr/>
        </p:nvSpPr>
        <p:spPr bwMode="auto">
          <a:xfrm>
            <a:off x="5029200" y="259080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eaLnBrk="0" fontAlgn="base" hangingPunct="0">
              <a:spcBef>
                <a:spcPct val="0"/>
              </a:spcBef>
              <a:spcAft>
                <a:spcPct val="0"/>
              </a:spcAft>
              <a:defRPr>
                <a:solidFill>
                  <a:schemeClr val="tx1"/>
                </a:solidFill>
                <a:latin typeface="Calibri Light" panose="020F0302020204030204" pitchFamily="34" charset="0"/>
              </a:defRPr>
            </a:lvl6pPr>
            <a:lvl7pPr marL="2971800" indent="-228600" defTabSz="457200" eaLnBrk="0" fontAlgn="base" hangingPunct="0">
              <a:spcBef>
                <a:spcPct val="0"/>
              </a:spcBef>
              <a:spcAft>
                <a:spcPct val="0"/>
              </a:spcAft>
              <a:defRPr>
                <a:solidFill>
                  <a:schemeClr val="tx1"/>
                </a:solidFill>
                <a:latin typeface="Calibri Light" panose="020F0302020204030204" pitchFamily="34" charset="0"/>
              </a:defRPr>
            </a:lvl7pPr>
            <a:lvl8pPr marL="3429000" indent="-228600" defTabSz="457200" eaLnBrk="0" fontAlgn="base" hangingPunct="0">
              <a:spcBef>
                <a:spcPct val="0"/>
              </a:spcBef>
              <a:spcAft>
                <a:spcPct val="0"/>
              </a:spcAft>
              <a:defRPr>
                <a:solidFill>
                  <a:schemeClr val="tx1"/>
                </a:solidFill>
                <a:latin typeface="Calibri Light" panose="020F0302020204030204" pitchFamily="34" charset="0"/>
              </a:defRPr>
            </a:lvl8pPr>
            <a:lvl9pPr marL="3886200" indent="-228600" defTabSz="457200" eaLnBrk="0" fontAlgn="base" hangingPunct="0">
              <a:spcBef>
                <a:spcPct val="0"/>
              </a:spcBef>
              <a:spcAft>
                <a:spcPct val="0"/>
              </a:spcAft>
              <a:defRPr>
                <a:solidFill>
                  <a:schemeClr val="tx1"/>
                </a:solidFill>
                <a:latin typeface="Calibri Light" panose="020F0302020204030204" pitchFamily="34" charset="0"/>
              </a:defRPr>
            </a:lvl9pPr>
          </a:lstStyle>
          <a:p>
            <a:pPr eaLnBrk="1" hangingPunct="1"/>
            <a:endParaRPr lang="en-US" altLang="en-US" sz="2400">
              <a:latin typeface="Times New Roman" panose="02020603050405020304" pitchFamily="18" charset="0"/>
            </a:endParaRPr>
          </a:p>
        </p:txBody>
      </p:sp>
      <p:sp>
        <p:nvSpPr>
          <p:cNvPr id="30726" name="Rectangle 1031">
            <a:extLst>
              <a:ext uri="{FF2B5EF4-FFF2-40B4-BE49-F238E27FC236}">
                <a16:creationId xmlns:a16="http://schemas.microsoft.com/office/drawing/2014/main" id="{BE16C194-B74C-6D38-75A7-A33BAB90D6EC}"/>
              </a:ext>
            </a:extLst>
          </p:cNvPr>
          <p:cNvSpPr>
            <a:spLocks noChangeArrowheads="1"/>
          </p:cNvSpPr>
          <p:nvPr/>
        </p:nvSpPr>
        <p:spPr bwMode="auto">
          <a:xfrm>
            <a:off x="627063" y="3717926"/>
            <a:ext cx="3581400" cy="1441450"/>
          </a:xfrm>
          <a:prstGeom prst="rect">
            <a:avLst/>
          </a:prstGeom>
          <a:noFill/>
          <a:ln>
            <a:noFill/>
          </a:ln>
        </p:spPr>
        <p:txBody>
          <a:bodyPr wrap="none" anchor="ct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eaLnBrk="0" fontAlgn="base" hangingPunct="0">
              <a:spcBef>
                <a:spcPct val="0"/>
              </a:spcBef>
              <a:spcAft>
                <a:spcPct val="0"/>
              </a:spcAft>
              <a:defRPr>
                <a:solidFill>
                  <a:schemeClr val="tx1"/>
                </a:solidFill>
                <a:latin typeface="Calibri Light" panose="020F0302020204030204" pitchFamily="34" charset="0"/>
              </a:defRPr>
            </a:lvl6pPr>
            <a:lvl7pPr marL="2971800" indent="-228600" defTabSz="457200" eaLnBrk="0" fontAlgn="base" hangingPunct="0">
              <a:spcBef>
                <a:spcPct val="0"/>
              </a:spcBef>
              <a:spcAft>
                <a:spcPct val="0"/>
              </a:spcAft>
              <a:defRPr>
                <a:solidFill>
                  <a:schemeClr val="tx1"/>
                </a:solidFill>
                <a:latin typeface="Calibri Light" panose="020F0302020204030204" pitchFamily="34" charset="0"/>
              </a:defRPr>
            </a:lvl7pPr>
            <a:lvl8pPr marL="3429000" indent="-228600" defTabSz="457200" eaLnBrk="0" fontAlgn="base" hangingPunct="0">
              <a:spcBef>
                <a:spcPct val="0"/>
              </a:spcBef>
              <a:spcAft>
                <a:spcPct val="0"/>
              </a:spcAft>
              <a:defRPr>
                <a:solidFill>
                  <a:schemeClr val="tx1"/>
                </a:solidFill>
                <a:latin typeface="Calibri Light" panose="020F0302020204030204" pitchFamily="34" charset="0"/>
              </a:defRPr>
            </a:lvl8pPr>
            <a:lvl9pPr marL="3886200" indent="-228600" defTabSz="457200" eaLnBrk="0" fontAlgn="base" hangingPunct="0">
              <a:spcBef>
                <a:spcPct val="0"/>
              </a:spcBef>
              <a:spcAft>
                <a:spcPct val="0"/>
              </a:spcAft>
              <a:defRPr>
                <a:solidFill>
                  <a:schemeClr val="tx1"/>
                </a:solidFill>
                <a:latin typeface="Calibri Light" panose="020F0302020204030204" pitchFamily="34" charset="0"/>
              </a:defRPr>
            </a:lvl9pPr>
          </a:lstStyle>
          <a:p>
            <a:pPr eaLnBrk="1" latinLnBrk="1" hangingPunct="1"/>
            <a:endParaRPr kumimoji="1" lang="en-US" altLang="en-US" sz="2800" b="1">
              <a:solidFill>
                <a:srgbClr val="000030"/>
              </a:solidFill>
              <a:latin typeface="굴림" panose="020B0600000101010101" pitchFamily="34" charset="-127"/>
              <a:ea typeface="굴림" panose="020B0600000101010101" pitchFamily="34" charset="-127"/>
            </a:endParaRPr>
          </a:p>
        </p:txBody>
      </p:sp>
      <p:sp>
        <p:nvSpPr>
          <p:cNvPr id="30727" name="Rectangle 1032">
            <a:extLst>
              <a:ext uri="{FF2B5EF4-FFF2-40B4-BE49-F238E27FC236}">
                <a16:creationId xmlns:a16="http://schemas.microsoft.com/office/drawing/2014/main" id="{C24C6064-DAD5-E8FB-1D34-B54D05C571A7}"/>
              </a:ext>
            </a:extLst>
          </p:cNvPr>
          <p:cNvSpPr>
            <a:spLocks noChangeArrowheads="1"/>
          </p:cNvSpPr>
          <p:nvPr/>
        </p:nvSpPr>
        <p:spPr bwMode="auto">
          <a:xfrm>
            <a:off x="2855913" y="5734050"/>
            <a:ext cx="4572000"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eaLnBrk="0" fontAlgn="base" hangingPunct="0">
              <a:spcBef>
                <a:spcPct val="0"/>
              </a:spcBef>
              <a:spcAft>
                <a:spcPct val="0"/>
              </a:spcAft>
              <a:defRPr>
                <a:solidFill>
                  <a:schemeClr val="tx1"/>
                </a:solidFill>
                <a:latin typeface="Calibri Light" panose="020F0302020204030204" pitchFamily="34" charset="0"/>
              </a:defRPr>
            </a:lvl6pPr>
            <a:lvl7pPr marL="2971800" indent="-228600" defTabSz="457200" eaLnBrk="0" fontAlgn="base" hangingPunct="0">
              <a:spcBef>
                <a:spcPct val="0"/>
              </a:spcBef>
              <a:spcAft>
                <a:spcPct val="0"/>
              </a:spcAft>
              <a:defRPr>
                <a:solidFill>
                  <a:schemeClr val="tx1"/>
                </a:solidFill>
                <a:latin typeface="Calibri Light" panose="020F0302020204030204" pitchFamily="34" charset="0"/>
              </a:defRPr>
            </a:lvl7pPr>
            <a:lvl8pPr marL="3429000" indent="-228600" defTabSz="457200" eaLnBrk="0" fontAlgn="base" hangingPunct="0">
              <a:spcBef>
                <a:spcPct val="0"/>
              </a:spcBef>
              <a:spcAft>
                <a:spcPct val="0"/>
              </a:spcAft>
              <a:defRPr>
                <a:solidFill>
                  <a:schemeClr val="tx1"/>
                </a:solidFill>
                <a:latin typeface="Calibri Light" panose="020F0302020204030204" pitchFamily="34" charset="0"/>
              </a:defRPr>
            </a:lvl8pPr>
            <a:lvl9pPr marL="3886200" indent="-228600" defTabSz="457200" eaLnBrk="0" fontAlgn="base" hangingPunct="0">
              <a:spcBef>
                <a:spcPct val="0"/>
              </a:spcBef>
              <a:spcAft>
                <a:spcPct val="0"/>
              </a:spcAft>
              <a:defRPr>
                <a:solidFill>
                  <a:schemeClr val="tx1"/>
                </a:solidFill>
                <a:latin typeface="Calibri Light" panose="020F0302020204030204" pitchFamily="34" charset="0"/>
              </a:defRPr>
            </a:lvl9pPr>
          </a:lstStyle>
          <a:p>
            <a:pPr eaLnBrk="1" hangingPunct="1"/>
            <a:endParaRPr lang="en-US" altLang="en-US" b="1">
              <a:solidFill>
                <a:srgbClr val="FFFF00"/>
              </a:solidFill>
              <a:latin typeface="Arial Rounded MT Bold" panose="020F0704030504030204" pitchFamily="34" charset="0"/>
            </a:endParaRPr>
          </a:p>
        </p:txBody>
      </p:sp>
      <p:sp>
        <p:nvSpPr>
          <p:cNvPr id="30728" name="Rectangle 1033">
            <a:extLst>
              <a:ext uri="{FF2B5EF4-FFF2-40B4-BE49-F238E27FC236}">
                <a16:creationId xmlns:a16="http://schemas.microsoft.com/office/drawing/2014/main" id="{58A6B1FE-334D-A62F-D7B5-1640D5172777}"/>
              </a:ext>
            </a:extLst>
          </p:cNvPr>
          <p:cNvSpPr>
            <a:spLocks noChangeArrowheads="1"/>
          </p:cNvSpPr>
          <p:nvPr/>
        </p:nvSpPr>
        <p:spPr bwMode="auto">
          <a:xfrm>
            <a:off x="654051" y="2652713"/>
            <a:ext cx="3554412" cy="800100"/>
          </a:xfrm>
          <a:prstGeom prst="rect">
            <a:avLst/>
          </a:prstGeom>
          <a:noFill/>
          <a:ln>
            <a:noFill/>
          </a:ln>
        </p:spPr>
        <p:txBody>
          <a:bodyPr anchor="ct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eaLnBrk="0" fontAlgn="base" hangingPunct="0">
              <a:spcBef>
                <a:spcPct val="0"/>
              </a:spcBef>
              <a:spcAft>
                <a:spcPct val="0"/>
              </a:spcAft>
              <a:defRPr>
                <a:solidFill>
                  <a:schemeClr val="tx1"/>
                </a:solidFill>
                <a:latin typeface="Calibri Light" panose="020F0302020204030204" pitchFamily="34" charset="0"/>
              </a:defRPr>
            </a:lvl6pPr>
            <a:lvl7pPr marL="2971800" indent="-228600" defTabSz="457200" eaLnBrk="0" fontAlgn="base" hangingPunct="0">
              <a:spcBef>
                <a:spcPct val="0"/>
              </a:spcBef>
              <a:spcAft>
                <a:spcPct val="0"/>
              </a:spcAft>
              <a:defRPr>
                <a:solidFill>
                  <a:schemeClr val="tx1"/>
                </a:solidFill>
                <a:latin typeface="Calibri Light" panose="020F0302020204030204" pitchFamily="34" charset="0"/>
              </a:defRPr>
            </a:lvl7pPr>
            <a:lvl8pPr marL="3429000" indent="-228600" defTabSz="457200" eaLnBrk="0" fontAlgn="base" hangingPunct="0">
              <a:spcBef>
                <a:spcPct val="0"/>
              </a:spcBef>
              <a:spcAft>
                <a:spcPct val="0"/>
              </a:spcAft>
              <a:defRPr>
                <a:solidFill>
                  <a:schemeClr val="tx1"/>
                </a:solidFill>
                <a:latin typeface="Calibri Light" panose="020F0302020204030204" pitchFamily="34" charset="0"/>
              </a:defRPr>
            </a:lvl8pPr>
            <a:lvl9pPr marL="3886200" indent="-228600" defTabSz="457200" eaLnBrk="0" fontAlgn="base" hangingPunct="0">
              <a:spcBef>
                <a:spcPct val="0"/>
              </a:spcBef>
              <a:spcAft>
                <a:spcPct val="0"/>
              </a:spcAft>
              <a:defRPr>
                <a:solidFill>
                  <a:schemeClr val="tx1"/>
                </a:solidFill>
                <a:latin typeface="Calibri Light" panose="020F0302020204030204" pitchFamily="34" charset="0"/>
              </a:defRPr>
            </a:lvl9pPr>
          </a:lstStyle>
          <a:p>
            <a:pPr latinLnBrk="1"/>
            <a:r>
              <a:rPr kumimoji="1" lang="hi-IN" altLang="ko-KR" sz="3600" b="1">
                <a:solidFill>
                  <a:srgbClr val="C00000"/>
                </a:solidFill>
                <a:latin typeface="Open Sans" panose="020B0606030504020204" pitchFamily="34" charset="0"/>
                <a:ea typeface="Open Sans" panose="020B0606030504020204" pitchFamily="34" charset="0"/>
                <a:cs typeface="Open Sans" panose="020B0606030504020204" pitchFamily="34" charset="0"/>
              </a:rPr>
              <a:t>सतह के प्रकार
समुद्र तटों</a:t>
            </a:r>
            <a:endParaRPr kumimoji="1" lang="en-US" altLang="ko-KR" sz="3200" b="1" dirty="0">
              <a:solidFill>
                <a:srgbClr val="00003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0731" name="Rectangle 1036">
            <a:extLst>
              <a:ext uri="{FF2B5EF4-FFF2-40B4-BE49-F238E27FC236}">
                <a16:creationId xmlns:a16="http://schemas.microsoft.com/office/drawing/2014/main" id="{88354E8D-78CC-EDBD-85E4-41602AFDA6E2}"/>
              </a:ext>
            </a:extLst>
          </p:cNvPr>
          <p:cNvSpPr>
            <a:spLocks noChangeArrowheads="1"/>
          </p:cNvSpPr>
          <p:nvPr/>
        </p:nvSpPr>
        <p:spPr bwMode="auto">
          <a:xfrm>
            <a:off x="5974362" y="3918743"/>
            <a:ext cx="5590575" cy="1295400"/>
          </a:xfrm>
          <a:prstGeom prst="rect">
            <a:avLst/>
          </a:prstGeom>
          <a:noFill/>
          <a:ln>
            <a:noFill/>
          </a:ln>
        </p:spPr>
        <p:txBody>
          <a:bodyPr anchor="ct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eaLnBrk="0" fontAlgn="base" hangingPunct="0">
              <a:spcBef>
                <a:spcPct val="0"/>
              </a:spcBef>
              <a:spcAft>
                <a:spcPct val="0"/>
              </a:spcAft>
              <a:defRPr>
                <a:solidFill>
                  <a:schemeClr val="tx1"/>
                </a:solidFill>
                <a:latin typeface="Calibri Light" panose="020F0302020204030204" pitchFamily="34" charset="0"/>
              </a:defRPr>
            </a:lvl6pPr>
            <a:lvl7pPr marL="2971800" indent="-228600" defTabSz="457200" eaLnBrk="0" fontAlgn="base" hangingPunct="0">
              <a:spcBef>
                <a:spcPct val="0"/>
              </a:spcBef>
              <a:spcAft>
                <a:spcPct val="0"/>
              </a:spcAft>
              <a:defRPr>
                <a:solidFill>
                  <a:schemeClr val="tx1"/>
                </a:solidFill>
                <a:latin typeface="Calibri Light" panose="020F0302020204030204" pitchFamily="34" charset="0"/>
              </a:defRPr>
            </a:lvl7pPr>
            <a:lvl8pPr marL="3429000" indent="-228600" defTabSz="457200" eaLnBrk="0" fontAlgn="base" hangingPunct="0">
              <a:spcBef>
                <a:spcPct val="0"/>
              </a:spcBef>
              <a:spcAft>
                <a:spcPct val="0"/>
              </a:spcAft>
              <a:defRPr>
                <a:solidFill>
                  <a:schemeClr val="tx1"/>
                </a:solidFill>
                <a:latin typeface="Calibri Light" panose="020F0302020204030204" pitchFamily="34" charset="0"/>
              </a:defRPr>
            </a:lvl8pPr>
            <a:lvl9pPr marL="3886200" indent="-228600" defTabSz="457200" eaLnBrk="0" fontAlgn="base" hangingPunct="0">
              <a:spcBef>
                <a:spcPct val="0"/>
              </a:spcBef>
              <a:spcAft>
                <a:spcPct val="0"/>
              </a:spcAft>
              <a:defRPr>
                <a:solidFill>
                  <a:schemeClr val="tx1"/>
                </a:solidFill>
                <a:latin typeface="Calibri Light" panose="020F0302020204030204" pitchFamily="34" charset="0"/>
              </a:defRPr>
            </a:lvl9pPr>
          </a:lstStyle>
          <a:p>
            <a:pPr latinLnBrk="1"/>
            <a:r>
              <a:rPr kumimoji="1" lang="hi-IN" altLang="ko-KR" sz="2800" b="1">
                <a:solidFill>
                  <a:srgbClr val="000030"/>
                </a:solidFill>
                <a:latin typeface="Open Sans" panose="020B0606030504020204" pitchFamily="34" charset="0"/>
                <a:ea typeface="Open Sans" panose="020B0606030504020204" pitchFamily="34" charset="0"/>
                <a:cs typeface="Open Sans" panose="020B0606030504020204" pitchFamily="34" charset="0"/>
              </a:rPr>
              <a:t>हटाना, कवर करना, फ्लशिंग, बेअसर करना</a:t>
            </a:r>
            <a:endParaRPr kumimoji="1" lang="en-US" altLang="ko-KR" sz="2800" b="1" dirty="0">
              <a:solidFill>
                <a:srgbClr val="00003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0732" name="TextBox 2">
            <a:extLst>
              <a:ext uri="{FF2B5EF4-FFF2-40B4-BE49-F238E27FC236}">
                <a16:creationId xmlns:a16="http://schemas.microsoft.com/office/drawing/2014/main" id="{3FFFBD76-55BC-32A5-3196-2DBB51CBFFDD}"/>
              </a:ext>
            </a:extLst>
          </p:cNvPr>
          <p:cNvSpPr txBox="1">
            <a:spLocks noChangeArrowheads="1"/>
          </p:cNvSpPr>
          <p:nvPr/>
        </p:nvSpPr>
        <p:spPr bwMode="auto">
          <a:xfrm>
            <a:off x="5822045" y="1385093"/>
            <a:ext cx="4322988"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tabLst>
                <a:tab pos="-2171700" algn="l"/>
                <a:tab pos="914400" algn="l"/>
              </a:tabLst>
              <a:defRPr>
                <a:solidFill>
                  <a:schemeClr val="tx1"/>
                </a:solidFill>
                <a:latin typeface="Calibri Light" panose="020F0302020204030204" pitchFamily="34" charset="0"/>
              </a:defRPr>
            </a:lvl1pPr>
            <a:lvl2pPr marL="742950" indent="-285750">
              <a:tabLst>
                <a:tab pos="-2171700" algn="l"/>
                <a:tab pos="914400" algn="l"/>
              </a:tabLst>
              <a:defRPr>
                <a:solidFill>
                  <a:schemeClr val="tx1"/>
                </a:solidFill>
                <a:latin typeface="Calibri Light" panose="020F0302020204030204" pitchFamily="34" charset="0"/>
              </a:defRPr>
            </a:lvl2pPr>
            <a:lvl3pPr marL="1143000" indent="-228600">
              <a:tabLst>
                <a:tab pos="-2171700" algn="l"/>
                <a:tab pos="914400" algn="l"/>
              </a:tabLst>
              <a:defRPr>
                <a:solidFill>
                  <a:schemeClr val="tx1"/>
                </a:solidFill>
                <a:latin typeface="Calibri Light" panose="020F0302020204030204" pitchFamily="34" charset="0"/>
              </a:defRPr>
            </a:lvl3pPr>
            <a:lvl4pPr marL="1600200" indent="-228600">
              <a:tabLst>
                <a:tab pos="-2171700" algn="l"/>
                <a:tab pos="914400" algn="l"/>
              </a:tabLst>
              <a:defRPr>
                <a:solidFill>
                  <a:schemeClr val="tx1"/>
                </a:solidFill>
                <a:latin typeface="Calibri Light" panose="020F0302020204030204" pitchFamily="34" charset="0"/>
              </a:defRPr>
            </a:lvl4pPr>
            <a:lvl5pPr marL="2057400" indent="-228600">
              <a:tabLst>
                <a:tab pos="-2171700" algn="l"/>
                <a:tab pos="914400" algn="l"/>
              </a:tabLst>
              <a:defRPr>
                <a:solidFill>
                  <a:schemeClr val="tx1"/>
                </a:solidFill>
                <a:latin typeface="Calibri Light" panose="020F0302020204030204" pitchFamily="34" charset="0"/>
              </a:defRPr>
            </a:lvl5pPr>
            <a:lvl6pPr marL="2514600" indent="-228600" defTabSz="457200" eaLnBrk="0" fontAlgn="base" hangingPunct="0">
              <a:spcBef>
                <a:spcPct val="0"/>
              </a:spcBef>
              <a:spcAft>
                <a:spcPct val="0"/>
              </a:spcAft>
              <a:tabLst>
                <a:tab pos="-2171700" algn="l"/>
                <a:tab pos="914400" algn="l"/>
              </a:tabLst>
              <a:defRPr>
                <a:solidFill>
                  <a:schemeClr val="tx1"/>
                </a:solidFill>
                <a:latin typeface="Calibri Light" panose="020F0302020204030204" pitchFamily="34" charset="0"/>
              </a:defRPr>
            </a:lvl6pPr>
            <a:lvl7pPr marL="2971800" indent="-228600" defTabSz="457200" eaLnBrk="0" fontAlgn="base" hangingPunct="0">
              <a:spcBef>
                <a:spcPct val="0"/>
              </a:spcBef>
              <a:spcAft>
                <a:spcPct val="0"/>
              </a:spcAft>
              <a:tabLst>
                <a:tab pos="-2171700" algn="l"/>
                <a:tab pos="914400" algn="l"/>
              </a:tabLst>
              <a:defRPr>
                <a:solidFill>
                  <a:schemeClr val="tx1"/>
                </a:solidFill>
                <a:latin typeface="Calibri Light" panose="020F0302020204030204" pitchFamily="34" charset="0"/>
              </a:defRPr>
            </a:lvl7pPr>
            <a:lvl8pPr marL="3429000" indent="-228600" defTabSz="457200" eaLnBrk="0" fontAlgn="base" hangingPunct="0">
              <a:spcBef>
                <a:spcPct val="0"/>
              </a:spcBef>
              <a:spcAft>
                <a:spcPct val="0"/>
              </a:spcAft>
              <a:tabLst>
                <a:tab pos="-2171700" algn="l"/>
                <a:tab pos="914400" algn="l"/>
              </a:tabLst>
              <a:defRPr>
                <a:solidFill>
                  <a:schemeClr val="tx1"/>
                </a:solidFill>
                <a:latin typeface="Calibri Light" panose="020F0302020204030204" pitchFamily="34" charset="0"/>
              </a:defRPr>
            </a:lvl8pPr>
            <a:lvl9pPr marL="3886200" indent="-228600" defTabSz="457200" eaLnBrk="0" fontAlgn="base" hangingPunct="0">
              <a:spcBef>
                <a:spcPct val="0"/>
              </a:spcBef>
              <a:spcAft>
                <a:spcPct val="0"/>
              </a:spcAft>
              <a:tabLst>
                <a:tab pos="-2171700" algn="l"/>
                <a:tab pos="914400" algn="l"/>
              </a:tabLst>
              <a:defRPr>
                <a:solidFill>
                  <a:schemeClr val="tx1"/>
                </a:solidFill>
                <a:latin typeface="Calibri Light" panose="020F0302020204030204" pitchFamily="34" charset="0"/>
              </a:defRPr>
            </a:lvl9pPr>
          </a:lstStyle>
          <a:p>
            <a:pPr>
              <a:buFont typeface="Symbol" panose="05050102010706020507" pitchFamily="18" charset="2"/>
              <a:buChar char=""/>
            </a:pPr>
            <a:r>
              <a:rPr lang="hi-IN" altLang="en-US" sz="2800" b="1">
                <a:latin typeface="Open Sans" panose="020B0606030504020204" pitchFamily="34" charset="0"/>
                <a:ea typeface="Open Sans" panose="020B0606030504020204" pitchFamily="34" charset="0"/>
                <a:cs typeface="Open Sans" panose="020B0606030504020204" pitchFamily="34" charset="0"/>
              </a:rPr>
              <a:t>विरंजक। 
सॉल्वैंट्स। 
फॉर्मलिन। 
कास्टिक्स। 
डिटर्जेंट।</a:t>
            </a:r>
            <a:endParaRPr lang="en-IN" altLang="en-US" sz="28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2" name="Slide Number Placeholder 1">
            <a:extLst>
              <a:ext uri="{FF2B5EF4-FFF2-40B4-BE49-F238E27FC236}">
                <a16:creationId xmlns:a16="http://schemas.microsoft.com/office/drawing/2014/main" id="{75710F18-FE80-0E68-B0A6-337DAF901B08}"/>
              </a:ext>
            </a:extLst>
          </p:cNvPr>
          <p:cNvSpPr>
            <a:spLocks noGrp="1"/>
          </p:cNvSpPr>
          <p:nvPr>
            <p:ph type="sldNum" sz="quarter" idx="12"/>
          </p:nvPr>
        </p:nvSpPr>
        <p:spPr/>
        <p:txBody>
          <a:bodyPr/>
          <a:lstStyle/>
          <a:p>
            <a:fld id="{0E7766EF-B01C-4F0E-9EA0-126EA2E098BB}" type="slidenum">
              <a:rPr lang="en-IN" smtClean="0"/>
              <a:t>20</a:t>
            </a:fld>
            <a:endParaRPr lang="en-IN"/>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533A9CC7-14A0-45E6-B8BF-1AF3A1B5EAB2}"/>
              </a:ext>
            </a:extLst>
          </p:cNvPr>
          <p:cNvSpPr>
            <a:spLocks noGrp="1" noChangeArrowheads="1"/>
          </p:cNvSpPr>
          <p:nvPr>
            <p:ph type="title"/>
          </p:nvPr>
        </p:nvSpPr>
        <p:spPr>
          <a:xfrm>
            <a:off x="513443" y="2765425"/>
            <a:ext cx="5582557" cy="1327150"/>
          </a:xfrm>
          <a:noFill/>
        </p:spPr>
        <p:txBody>
          <a:bodyPr>
            <a:normAutofit/>
          </a:bodyPr>
          <a:lstStyle/>
          <a:p>
            <a:pPr>
              <a:defRPr/>
            </a:pPr>
            <a:r>
              <a:rPr lang="hi-IN" altLang="en-US" sz="3600" b="1">
                <a:solidFill>
                  <a:srgbClr val="C00000"/>
                </a:solidFill>
                <a:latin typeface="Open Sans" panose="020B0606030504020204" pitchFamily="34" charset="0"/>
                <a:ea typeface="Open Sans" panose="020B0606030504020204" pitchFamily="34" charset="0"/>
                <a:cs typeface="Open Sans" panose="020B0606030504020204" pitchFamily="34" charset="0"/>
              </a:rPr>
              <a:t>जैविक परिशोधन</a:t>
            </a:r>
            <a:endParaRPr lang="en-US" altLang="en-US" sz="3600"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4819" name="Rectangle 3">
            <a:extLst>
              <a:ext uri="{FF2B5EF4-FFF2-40B4-BE49-F238E27FC236}">
                <a16:creationId xmlns:a16="http://schemas.microsoft.com/office/drawing/2014/main" id="{D4DC42B7-6638-2643-5ABC-F8ABC5B3F872}"/>
              </a:ext>
            </a:extLst>
          </p:cNvPr>
          <p:cNvSpPr>
            <a:spLocks noGrp="1" noChangeArrowheads="1"/>
          </p:cNvSpPr>
          <p:nvPr>
            <p:ph idx="1"/>
          </p:nvPr>
        </p:nvSpPr>
        <p:spPr>
          <a:xfrm>
            <a:off x="4978400" y="1773238"/>
            <a:ext cx="6807200" cy="4149725"/>
          </a:xfrm>
          <a:noFill/>
        </p:spPr>
        <p:txBody>
          <a:bodyPr>
            <a:normAutofit/>
          </a:bodyPr>
          <a:lstStyle/>
          <a:p>
            <a:pPr marL="620713" indent="-574675">
              <a:buFont typeface="Wingdings" panose="05000000000000000000" pitchFamily="2" charset="2"/>
              <a:buChar char="v"/>
              <a:defRPr/>
            </a:pPr>
            <a:r>
              <a:rPr lang="hi-IN" altLang="en-US" sz="2400">
                <a:latin typeface="Open Sans" panose="020B0606030504020204" pitchFamily="34" charset="0"/>
                <a:ea typeface="Open Sans" panose="020B0606030504020204" pitchFamily="34" charset="0"/>
                <a:cs typeface="Open Sans" panose="020B0606030504020204" pitchFamily="34" charset="0"/>
              </a:rPr>
              <a:t>विभिन्न प्रकार के जीवों से एंजाइम प्राप्त किया गया है और सरीन को हाइड्रोलाइज करने के लिए उपयोग किया जाता है
एंजाइम आधारित फॉर्मूलेशन सतह के लिए गैर-आक्रामक है यानी वे सतहों को खराब नहीं करते हैं या मानव त्वचा की तरह सतह को क्षतिग्रस्त नहीं करते हैं।
बैक्टीरियल स्ट्रेन द्वारा सल्फर सरसों के क्षरण का प्रयास किया जाता है।
तंत्रिका एजेंटों के हाइड्रोलिसिस को उत्प्रेरित करने वाले एंजाइमों को ओपीए एनहाइड्रेज़ कहा जाता है</a:t>
            </a:r>
            <a:endParaRPr lang="en-US" alt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2" name="Slide Number Placeholder 1">
            <a:extLst>
              <a:ext uri="{FF2B5EF4-FFF2-40B4-BE49-F238E27FC236}">
                <a16:creationId xmlns:a16="http://schemas.microsoft.com/office/drawing/2014/main" id="{D183D248-E0AB-6A05-48B1-589E9F4A13A8}"/>
              </a:ext>
            </a:extLst>
          </p:cNvPr>
          <p:cNvSpPr>
            <a:spLocks noGrp="1"/>
          </p:cNvSpPr>
          <p:nvPr>
            <p:ph type="sldNum" sz="quarter" idx="12"/>
          </p:nvPr>
        </p:nvSpPr>
        <p:spPr>
          <a:noFill/>
        </p:spPr>
        <p:txBody>
          <a:bodyPr/>
          <a:lstStyle/>
          <a:p>
            <a:fld id="{0E7766EF-B01C-4F0E-9EA0-126EA2E098BB}" type="slidenum">
              <a:rPr lang="en-IN" smtClean="0"/>
              <a:t>21</a:t>
            </a:fld>
            <a:endParaRPr lang="en-IN"/>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38FF3B6A-33BD-D89A-7173-8105A4A172CC}"/>
              </a:ext>
            </a:extLst>
          </p:cNvPr>
          <p:cNvSpPr>
            <a:spLocks noGrp="1" noChangeArrowheads="1"/>
          </p:cNvSpPr>
          <p:nvPr>
            <p:ph type="title"/>
          </p:nvPr>
        </p:nvSpPr>
        <p:spPr>
          <a:xfrm>
            <a:off x="362857" y="2975429"/>
            <a:ext cx="5341257" cy="1143000"/>
          </a:xfrm>
          <a:noFill/>
        </p:spPr>
        <p:txBody>
          <a:bodyPr>
            <a:normAutofit fontScale="90000"/>
          </a:bodyPr>
          <a:lstStyle/>
          <a:p>
            <a:pPr algn="ctr">
              <a:defRPr/>
            </a:pPr>
            <a:r>
              <a:rPr lang="hi-IN" altLang="en-US" b="1">
                <a:solidFill>
                  <a:srgbClr val="C00000"/>
                </a:solidFill>
                <a:latin typeface="Open Sans" panose="020B0606030504020204" pitchFamily="34" charset="0"/>
                <a:ea typeface="Open Sans" panose="020B0606030504020204" pitchFamily="34" charset="0"/>
                <a:cs typeface="Open Sans" panose="020B0606030504020204" pitchFamily="34" charset="0"/>
              </a:rPr>
              <a:t>परिवर्तनीय प्रभाव परिशोधन</a:t>
            </a:r>
            <a:endParaRPr lang="en-US" altLang="en-US"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5843" name="Rectangle 3">
            <a:extLst>
              <a:ext uri="{FF2B5EF4-FFF2-40B4-BE49-F238E27FC236}">
                <a16:creationId xmlns:a16="http://schemas.microsoft.com/office/drawing/2014/main" id="{4BE13DC4-61CE-540D-21D9-60BA715D810E}"/>
              </a:ext>
            </a:extLst>
          </p:cNvPr>
          <p:cNvSpPr>
            <a:spLocks noGrp="1" noChangeArrowheads="1"/>
          </p:cNvSpPr>
          <p:nvPr>
            <p:ph idx="1"/>
          </p:nvPr>
        </p:nvSpPr>
        <p:spPr>
          <a:xfrm>
            <a:off x="5903686" y="2238614"/>
            <a:ext cx="6288314" cy="3759629"/>
          </a:xfrm>
          <a:noFill/>
        </p:spPr>
        <p:txBody>
          <a:bodyPr/>
          <a:lstStyle/>
          <a:p>
            <a:pPr>
              <a:buBlip>
                <a:blip r:embed="rId2"/>
              </a:buBlip>
              <a:defRPr/>
            </a:pPr>
            <a:r>
              <a:rPr lang="hi-IN" altLang="en-US" sz="3200" b="1">
                <a:latin typeface="Open Sans" panose="020B0606030504020204" pitchFamily="34" charset="0"/>
                <a:ea typeface="Open Sans" panose="020B0606030504020204" pitchFamily="34" charset="0"/>
                <a:cs typeface="Open Sans" panose="020B0606030504020204" pitchFamily="34" charset="0"/>
              </a:rPr>
              <a:t>संदूषण का समय
तापमान
संदूषण घनत्व
परिशोधन माध्यम
एजेंट की प्रकृति और कीटाणुनाशकों की प्रकृति</a:t>
            </a:r>
            <a:endParaRPr lang="en-US" altLang="en-US" sz="32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2" name="Slide Number Placeholder 1">
            <a:extLst>
              <a:ext uri="{FF2B5EF4-FFF2-40B4-BE49-F238E27FC236}">
                <a16:creationId xmlns:a16="http://schemas.microsoft.com/office/drawing/2014/main" id="{83460B83-45BF-322F-19BC-725422117C53}"/>
              </a:ext>
            </a:extLst>
          </p:cNvPr>
          <p:cNvSpPr>
            <a:spLocks noGrp="1"/>
          </p:cNvSpPr>
          <p:nvPr>
            <p:ph type="sldNum" sz="quarter" idx="12"/>
          </p:nvPr>
        </p:nvSpPr>
        <p:spPr/>
        <p:txBody>
          <a:bodyPr/>
          <a:lstStyle/>
          <a:p>
            <a:fld id="{0E7766EF-B01C-4F0E-9EA0-126EA2E098BB}" type="slidenum">
              <a:rPr lang="en-IN" smtClean="0"/>
              <a:t>22</a:t>
            </a:fld>
            <a:endParaRPr lang="en-IN"/>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5825A3A9-075D-DE64-C9B4-6B5C615D7D89}"/>
              </a:ext>
            </a:extLst>
          </p:cNvPr>
          <p:cNvSpPr>
            <a:spLocks noGrp="1" noChangeArrowheads="1"/>
          </p:cNvSpPr>
          <p:nvPr>
            <p:ph type="title"/>
          </p:nvPr>
        </p:nvSpPr>
        <p:spPr>
          <a:xfrm>
            <a:off x="155930" y="2761456"/>
            <a:ext cx="5765899" cy="1335087"/>
          </a:xfrm>
          <a:noFill/>
        </p:spPr>
        <p:txBody>
          <a:bodyPr>
            <a:normAutofit/>
          </a:bodyPr>
          <a:lstStyle/>
          <a:p>
            <a:pPr>
              <a:defRPr/>
            </a:pPr>
            <a:r>
              <a:rPr lang="hi-IN" altLang="en-US" sz="3600" b="1">
                <a:solidFill>
                  <a:srgbClr val="C00000"/>
                </a:solidFill>
                <a:latin typeface="Open Sans" panose="020B0606030504020204" pitchFamily="34" charset="0"/>
                <a:ea typeface="Open Sans" panose="020B0606030504020204" pitchFamily="34" charset="0"/>
                <a:cs typeface="Open Sans" panose="020B0606030504020204" pitchFamily="34" charset="0"/>
              </a:rPr>
              <a:t>परिशोधन के तरीके</a:t>
            </a:r>
            <a:endParaRPr lang="en-US" altLang="en-US" sz="3600"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867" name="Rectangle 3">
            <a:extLst>
              <a:ext uri="{FF2B5EF4-FFF2-40B4-BE49-F238E27FC236}">
                <a16:creationId xmlns:a16="http://schemas.microsoft.com/office/drawing/2014/main" id="{F378F15A-568E-3D16-1CBF-0DCD9CED0B0B}"/>
              </a:ext>
            </a:extLst>
          </p:cNvPr>
          <p:cNvSpPr>
            <a:spLocks noGrp="1" noChangeArrowheads="1"/>
          </p:cNvSpPr>
          <p:nvPr>
            <p:ph idx="1"/>
          </p:nvPr>
        </p:nvSpPr>
        <p:spPr>
          <a:xfrm>
            <a:off x="5315955" y="1480457"/>
            <a:ext cx="6720115" cy="4711020"/>
          </a:xfrm>
          <a:noFill/>
        </p:spPr>
        <p:txBody>
          <a:bodyPr>
            <a:normAutofit/>
          </a:bodyPr>
          <a:lstStyle/>
          <a:p>
            <a:pPr marL="690563" indent="-690563">
              <a:defRPr/>
            </a:pPr>
            <a:r>
              <a:rPr lang="hi-IN" altLang="en-US" b="1" u="sng">
                <a:latin typeface="Open Sans" panose="020B0606030504020204" pitchFamily="34" charset="0"/>
                <a:ea typeface="Open Sans" panose="020B0606030504020204" pitchFamily="34" charset="0"/>
                <a:cs typeface="Open Sans" panose="020B0606030504020204" pitchFamily="34" charset="0"/>
              </a:rPr>
              <a:t>व्यक्तिगत - शोषक के साथ तरल बूंदों को पोंछना
पानी/साबुन/डिटर्जेंट से धोना 
क्लोरैमाइन जैसे हल्के ऑक्सीकरण एजेंट का उपयोग करें
यदि उपलब्ध हो तो विशिष्ट मारक
उपकरण - व्यक्तिगत उपकरणों और छोटे उपकरणों का तत्काल परिशोधन आमतौर पर व्यक्तिगत कीटाणुनाशकों के साथ किया जाता है।</a:t>
            </a:r>
            <a:endParaRPr lang="en-US" alt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2" name="Slide Number Placeholder 1">
            <a:extLst>
              <a:ext uri="{FF2B5EF4-FFF2-40B4-BE49-F238E27FC236}">
                <a16:creationId xmlns:a16="http://schemas.microsoft.com/office/drawing/2014/main" id="{FECA3354-FAD4-1626-6CCE-8C935F7731CF}"/>
              </a:ext>
            </a:extLst>
          </p:cNvPr>
          <p:cNvSpPr>
            <a:spLocks noGrp="1"/>
          </p:cNvSpPr>
          <p:nvPr>
            <p:ph type="sldNum" sz="quarter" idx="12"/>
          </p:nvPr>
        </p:nvSpPr>
        <p:spPr/>
        <p:txBody>
          <a:bodyPr/>
          <a:lstStyle/>
          <a:p>
            <a:fld id="{0E7766EF-B01C-4F0E-9EA0-126EA2E098BB}" type="slidenum">
              <a:rPr lang="en-IN" smtClean="0"/>
              <a:t>23</a:t>
            </a:fld>
            <a:endParaRPr lang="en-IN"/>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310668CD-09F0-C2AB-A4D4-9D58A3F25788}"/>
              </a:ext>
            </a:extLst>
          </p:cNvPr>
          <p:cNvSpPr>
            <a:spLocks noGrp="1" noChangeArrowheads="1"/>
          </p:cNvSpPr>
          <p:nvPr>
            <p:ph type="title"/>
          </p:nvPr>
        </p:nvSpPr>
        <p:spPr>
          <a:xfrm>
            <a:off x="-372468" y="2760662"/>
            <a:ext cx="6149154" cy="1336675"/>
          </a:xfrm>
          <a:noFill/>
        </p:spPr>
        <p:txBody>
          <a:bodyPr>
            <a:normAutofit/>
          </a:bodyPr>
          <a:lstStyle/>
          <a:p>
            <a:pPr algn="ctr">
              <a:defRPr/>
            </a:pPr>
            <a:r>
              <a:rPr lang="hi-IN" altLang="en-US" sz="3600" b="1">
                <a:solidFill>
                  <a:srgbClr val="C00000"/>
                </a:solidFill>
                <a:latin typeface="Open Sans" panose="020B0606030504020204" pitchFamily="34" charset="0"/>
                <a:ea typeface="Open Sans" panose="020B0606030504020204" pitchFamily="34" charset="0"/>
                <a:cs typeface="Open Sans" panose="020B0606030504020204" pitchFamily="34" charset="0"/>
              </a:rPr>
              <a:t>एम्बुलेटरी परिशोधन</a:t>
            </a:r>
            <a:endParaRPr lang="en-US" altLang="en-US" sz="3600"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939" name="Rectangle 3">
            <a:extLst>
              <a:ext uri="{FF2B5EF4-FFF2-40B4-BE49-F238E27FC236}">
                <a16:creationId xmlns:a16="http://schemas.microsoft.com/office/drawing/2014/main" id="{0FC4F270-4B19-C0CA-8213-4437E1F8A87D}"/>
              </a:ext>
            </a:extLst>
          </p:cNvPr>
          <p:cNvSpPr>
            <a:spLocks noGrp="1" noChangeArrowheads="1"/>
          </p:cNvSpPr>
          <p:nvPr>
            <p:ph idx="1"/>
          </p:nvPr>
        </p:nvSpPr>
        <p:spPr>
          <a:xfrm>
            <a:off x="5341256" y="1873961"/>
            <a:ext cx="7068457" cy="4582855"/>
          </a:xfrm>
          <a:noFill/>
        </p:spPr>
        <p:txBody>
          <a:bodyPr>
            <a:normAutofit/>
          </a:bodyPr>
          <a:lstStyle/>
          <a:p>
            <a:pPr>
              <a:lnSpc>
                <a:spcPct val="110000"/>
              </a:lnSpc>
              <a:buBlip>
                <a:blip r:embed="rId2"/>
              </a:buBlip>
              <a:defRPr/>
            </a:pPr>
            <a:r>
              <a:rPr lang="hi-IN" altLang="en-US">
                <a:latin typeface="Open Sans" panose="020B0606030504020204" pitchFamily="34" charset="0"/>
                <a:ea typeface="Open Sans" panose="020B0606030504020204" pitchFamily="34" charset="0"/>
                <a:cs typeface="Open Sans" panose="020B0606030504020204" pitchFamily="34" charset="0"/>
              </a:rPr>
              <a:t>रोगियों को परिशोधन का सामना करना पड़ता है
कपड़ों पर रोगियों से सभी सकल संदूषण को हटा दें
बाहरी कपड़े हटा दें
संदूषण के लिए रोगी की जाँच करें
रोगी की त्वचा को कीटाणुरहित करें
स्वच्छ उपचार क्षेत्र में आगे बढ़ें</a:t>
            </a:r>
            <a:endParaRPr lang="en-US" alt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2" name="Slide Number Placeholder 1">
            <a:extLst>
              <a:ext uri="{FF2B5EF4-FFF2-40B4-BE49-F238E27FC236}">
                <a16:creationId xmlns:a16="http://schemas.microsoft.com/office/drawing/2014/main" id="{99753133-649E-20C7-6A39-7CADAE1DD71A}"/>
              </a:ext>
            </a:extLst>
          </p:cNvPr>
          <p:cNvSpPr>
            <a:spLocks noGrp="1"/>
          </p:cNvSpPr>
          <p:nvPr>
            <p:ph type="sldNum" sz="quarter" idx="12"/>
          </p:nvPr>
        </p:nvSpPr>
        <p:spPr/>
        <p:txBody>
          <a:bodyPr/>
          <a:lstStyle/>
          <a:p>
            <a:fld id="{0E7766EF-B01C-4F0E-9EA0-126EA2E098BB}" type="slidenum">
              <a:rPr lang="en-IN" smtClean="0"/>
              <a:t>24</a:t>
            </a:fld>
            <a:endParaRPr lang="en-IN"/>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983F0EA5-CAE7-60DA-3E4F-4DA3E1B5351B}"/>
              </a:ext>
            </a:extLst>
          </p:cNvPr>
          <p:cNvSpPr>
            <a:spLocks noGrp="1" noChangeArrowheads="1"/>
          </p:cNvSpPr>
          <p:nvPr>
            <p:ph type="title"/>
          </p:nvPr>
        </p:nvSpPr>
        <p:spPr>
          <a:xfrm>
            <a:off x="0" y="2612346"/>
            <a:ext cx="4746171" cy="1368425"/>
          </a:xfrm>
          <a:noFill/>
        </p:spPr>
        <p:txBody>
          <a:bodyPr>
            <a:normAutofit/>
          </a:bodyPr>
          <a:lstStyle/>
          <a:p>
            <a:pPr algn="ctr">
              <a:defRPr/>
            </a:pPr>
            <a:r>
              <a:rPr lang="hi-IN" altLang="en-US" sz="4000" b="1">
                <a:solidFill>
                  <a:srgbClr val="C00000"/>
                </a:solidFill>
                <a:latin typeface="Open Sans" panose="020B0606030504020204" pitchFamily="34" charset="0"/>
                <a:ea typeface="Open Sans" panose="020B0606030504020204" pitchFamily="34" charset="0"/>
                <a:cs typeface="Open Sans" panose="020B0606030504020204" pitchFamily="34" charset="0"/>
              </a:rPr>
              <a:t>उपकरण परिशोधन</a:t>
            </a:r>
            <a:endParaRPr lang="en-US" altLang="en-US" sz="4000"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0963" name="Rectangle 3">
            <a:extLst>
              <a:ext uri="{FF2B5EF4-FFF2-40B4-BE49-F238E27FC236}">
                <a16:creationId xmlns:a16="http://schemas.microsoft.com/office/drawing/2014/main" id="{A4995508-8633-2926-D0C9-9DC0F0B86B5B}"/>
              </a:ext>
            </a:extLst>
          </p:cNvPr>
          <p:cNvSpPr>
            <a:spLocks noGrp="1" noChangeArrowheads="1"/>
          </p:cNvSpPr>
          <p:nvPr>
            <p:ph idx="1"/>
          </p:nvPr>
        </p:nvSpPr>
        <p:spPr>
          <a:xfrm>
            <a:off x="4949370" y="1320800"/>
            <a:ext cx="6937827" cy="4513849"/>
          </a:xfrm>
          <a:noFill/>
        </p:spPr>
        <p:txBody>
          <a:bodyPr>
            <a:normAutofit/>
          </a:bodyPr>
          <a:lstStyle/>
          <a:p>
            <a:pPr marL="660400" indent="-660400">
              <a:lnSpc>
                <a:spcPct val="110000"/>
              </a:lnSpc>
              <a:buNone/>
              <a:defRPr/>
            </a:pPr>
            <a:r>
              <a:rPr lang="en-US" altLang="en-US" sz="2400" b="1" dirty="0">
                <a:latin typeface="Open Sans" panose="020B0606030504020204" pitchFamily="34" charset="0"/>
                <a:ea typeface="Open Sans" panose="020B0606030504020204" pitchFamily="34" charset="0"/>
                <a:cs typeface="Open Sans" panose="020B0606030504020204" pitchFamily="34" charset="0"/>
              </a:rPr>
              <a:t> 	</a:t>
            </a:r>
            <a:r>
              <a:rPr lang="hi-IN" altLang="en-US" sz="2400" b="1" dirty="0">
                <a:latin typeface="Open Sans" panose="020B0606030504020204" pitchFamily="34" charset="0"/>
                <a:ea typeface="Open Sans" panose="020B0606030504020204" pitchFamily="34" charset="0"/>
                <a:cs typeface="Open Sans" panose="020B0606030504020204" pitchFamily="34" charset="0"/>
              </a:rPr>
              <a:t>व्यक्तिगत उपकरणों और छोटे उपकरणों का तत्काल परिशोधन आमतौर पर व्यक्तिगत कीटाणुनाशकों के साथ किया जाता है।</a:t>
            </a:r>
            <a:endParaRPr lang="en-US" altLang="en-US" sz="2400" b="1" dirty="0">
              <a:latin typeface="Open Sans" panose="020B0606030504020204" pitchFamily="34" charset="0"/>
              <a:ea typeface="Open Sans" panose="020B0606030504020204" pitchFamily="34" charset="0"/>
              <a:cs typeface="Open Sans" panose="020B0606030504020204" pitchFamily="34" charset="0"/>
            </a:endParaRPr>
          </a:p>
          <a:p>
            <a:pPr marL="660400" indent="-660400">
              <a:lnSpc>
                <a:spcPct val="110000"/>
              </a:lnSpc>
              <a:buNone/>
              <a:defRPr/>
            </a:pPr>
            <a:r>
              <a:rPr lang="hi-IN" altLang="en-US" sz="2400" b="1" dirty="0">
                <a:solidFill>
                  <a:schemeClr val="tx2"/>
                </a:solidFill>
                <a:latin typeface="Open Sans" panose="020B0606030504020204" pitchFamily="34" charset="0"/>
                <a:ea typeface="Open Sans" panose="020B0606030504020204" pitchFamily="34" charset="0"/>
                <a:cs typeface="Open Sans" panose="020B0606030504020204" pitchFamily="34" charset="0"/>
              </a:rPr>
              <a:t>विधियाँ:</a:t>
            </a:r>
            <a:endParaRPr lang="en-US" altLang="en-US" sz="2400" b="1" dirty="0">
              <a:solidFill>
                <a:schemeClr val="tx2"/>
              </a:solidFill>
              <a:latin typeface="Open Sans" panose="020B0606030504020204" pitchFamily="34" charset="0"/>
              <a:ea typeface="Open Sans" panose="020B0606030504020204" pitchFamily="34" charset="0"/>
              <a:cs typeface="Open Sans" panose="020B0606030504020204" pitchFamily="34" charset="0"/>
            </a:endParaRPr>
          </a:p>
          <a:p>
            <a:pPr marL="660400" indent="-660400">
              <a:lnSpc>
                <a:spcPct val="110000"/>
              </a:lnSpc>
              <a:buFontTx/>
              <a:buAutoNum type="romanLcParenR"/>
              <a:defRPr/>
            </a:pPr>
            <a:r>
              <a:rPr lang="hi-IN" altLang="en-US" sz="2400" dirty="0">
                <a:latin typeface="Open Sans" panose="020B0606030504020204" pitchFamily="34" charset="0"/>
                <a:ea typeface="Open Sans" panose="020B0606030504020204" pitchFamily="34" charset="0"/>
                <a:cs typeface="Open Sans" panose="020B0606030504020204" pitchFamily="34" charset="0"/>
              </a:rPr>
              <a:t>स्वीडिश परिशोधन तम्बू द्वारा या परिशोधन कंटेनर द्वारा।
दूषित सतह के खिलाफ उड़ाई गई गर्मी, भाप या गर्म हवा का उपयोग।
रबर सामग्री को उबालकर परिशोधन)।</a:t>
            </a:r>
            <a:endParaRPr lang="en-US" altLang="en-US" sz="2400" b="1" dirty="0">
              <a:latin typeface="Open Sans" panose="020B0606030504020204" pitchFamily="34" charset="0"/>
              <a:ea typeface="Open Sans" panose="020B0606030504020204" pitchFamily="34" charset="0"/>
              <a:cs typeface="Open Sans" panose="020B0606030504020204" pitchFamily="34" charset="0"/>
            </a:endParaRPr>
          </a:p>
          <a:p>
            <a:pPr marL="660400" indent="-660400" eaLnBrk="1" hangingPunct="1">
              <a:lnSpc>
                <a:spcPct val="110000"/>
              </a:lnSpc>
              <a:buFontTx/>
              <a:buAutoNum type="romanLcParenR"/>
              <a:defRPr/>
            </a:pPr>
            <a:endParaRPr lang="en-US" altLang="en-US" sz="2400" b="1" dirty="0">
              <a:latin typeface="Open Sans" panose="020B0606030504020204" pitchFamily="34" charset="0"/>
              <a:ea typeface="Open Sans" panose="020B0606030504020204" pitchFamily="34" charset="0"/>
              <a:cs typeface="Open Sans" panose="020B0606030504020204" pitchFamily="34" charset="0"/>
            </a:endParaRPr>
          </a:p>
          <a:p>
            <a:pPr marL="660400" indent="-660400" eaLnBrk="1" hangingPunct="1">
              <a:lnSpc>
                <a:spcPct val="110000"/>
              </a:lnSpc>
              <a:buFont typeface="Arial" panose="020B0604020202020204" pitchFamily="34" charset="0"/>
              <a:buNone/>
              <a:defRPr/>
            </a:pPr>
            <a:endParaRPr lang="en-US" altLang="en-US" sz="24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2" name="Slide Number Placeholder 1">
            <a:extLst>
              <a:ext uri="{FF2B5EF4-FFF2-40B4-BE49-F238E27FC236}">
                <a16:creationId xmlns:a16="http://schemas.microsoft.com/office/drawing/2014/main" id="{0C006D6D-9A35-FE47-EA72-61E8D34B45D3}"/>
              </a:ext>
            </a:extLst>
          </p:cNvPr>
          <p:cNvSpPr>
            <a:spLocks noGrp="1"/>
          </p:cNvSpPr>
          <p:nvPr>
            <p:ph type="sldNum" sz="quarter" idx="12"/>
          </p:nvPr>
        </p:nvSpPr>
        <p:spPr>
          <a:noFill/>
        </p:spPr>
        <p:txBody>
          <a:bodyPr/>
          <a:lstStyle/>
          <a:p>
            <a:fld id="{0E7766EF-B01C-4F0E-9EA0-126EA2E098BB}" type="slidenum">
              <a:rPr lang="en-IN" smtClean="0"/>
              <a:t>25</a:t>
            </a:fld>
            <a:endParaRPr lang="en-IN"/>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0FBF8A08-ED69-35D9-E35F-DFD8C348C996}"/>
              </a:ext>
            </a:extLst>
          </p:cNvPr>
          <p:cNvSpPr>
            <a:spLocks noGrp="1" noChangeArrowheads="1"/>
          </p:cNvSpPr>
          <p:nvPr>
            <p:ph type="title"/>
          </p:nvPr>
        </p:nvSpPr>
        <p:spPr>
          <a:xfrm>
            <a:off x="192313" y="2705100"/>
            <a:ext cx="5511800" cy="1447800"/>
          </a:xfrm>
          <a:noFill/>
        </p:spPr>
        <p:txBody>
          <a:bodyPr>
            <a:normAutofit/>
          </a:bodyPr>
          <a:lstStyle/>
          <a:p>
            <a:pPr algn="ctr">
              <a:defRPr/>
            </a:pPr>
            <a:r>
              <a:rPr lang="hi-IN" altLang="en-US" sz="4000" b="1">
                <a:solidFill>
                  <a:srgbClr val="C00000"/>
                </a:solidFill>
                <a:latin typeface="Open Sans" panose="020B0606030504020204" pitchFamily="34" charset="0"/>
                <a:ea typeface="Open Sans" panose="020B0606030504020204" pitchFamily="34" charset="0"/>
                <a:cs typeface="Open Sans" panose="020B0606030504020204" pitchFamily="34" charset="0"/>
              </a:rPr>
              <a:t>वाहन परिशोधन</a:t>
            </a:r>
            <a:endParaRPr lang="en-US" altLang="en-US" sz="4000"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1987" name="Rectangle 3">
            <a:extLst>
              <a:ext uri="{FF2B5EF4-FFF2-40B4-BE49-F238E27FC236}">
                <a16:creationId xmlns:a16="http://schemas.microsoft.com/office/drawing/2014/main" id="{041DCEBC-2D10-D353-3198-15A905C99A7B}"/>
              </a:ext>
            </a:extLst>
          </p:cNvPr>
          <p:cNvSpPr>
            <a:spLocks noGrp="1" noChangeArrowheads="1"/>
          </p:cNvSpPr>
          <p:nvPr>
            <p:ph idx="1"/>
          </p:nvPr>
        </p:nvSpPr>
        <p:spPr>
          <a:xfrm>
            <a:off x="5889172" y="1973943"/>
            <a:ext cx="6110515" cy="3354842"/>
          </a:xfrm>
          <a:noFill/>
        </p:spPr>
        <p:txBody>
          <a:bodyPr>
            <a:normAutofit/>
          </a:bodyPr>
          <a:lstStyle/>
          <a:p>
            <a:pPr marL="784225" indent="-738188">
              <a:lnSpc>
                <a:spcPct val="150000"/>
              </a:lnSpc>
              <a:buFont typeface="Wingdings" panose="05000000000000000000" pitchFamily="2" charset="2"/>
              <a:buChar char="§"/>
              <a:defRPr/>
            </a:pPr>
            <a:r>
              <a:rPr lang="hi-IN" altLang="en-US" sz="2600">
                <a:latin typeface="Open Sans" panose="020B0606030504020204" pitchFamily="34" charset="0"/>
                <a:ea typeface="Open Sans" panose="020B0606030504020204" pitchFamily="34" charset="0"/>
                <a:cs typeface="Open Sans" panose="020B0606030504020204" pitchFamily="34" charset="0"/>
              </a:rPr>
              <a:t>पूर्व उपचार।
मुख्य उपचार।
आंतरिक परिशोधन ।
निगरानी।</a:t>
            </a:r>
            <a:endParaRPr lang="en-US" altLang="en-US" sz="2600" dirty="0">
              <a:latin typeface="Open Sans" panose="020B0606030504020204" pitchFamily="34" charset="0"/>
              <a:ea typeface="Open Sans" panose="020B0606030504020204" pitchFamily="34" charset="0"/>
              <a:cs typeface="Open Sans" panose="020B0606030504020204" pitchFamily="34" charset="0"/>
            </a:endParaRPr>
          </a:p>
        </p:txBody>
      </p:sp>
      <p:sp>
        <p:nvSpPr>
          <p:cNvPr id="2" name="Slide Number Placeholder 1">
            <a:extLst>
              <a:ext uri="{FF2B5EF4-FFF2-40B4-BE49-F238E27FC236}">
                <a16:creationId xmlns:a16="http://schemas.microsoft.com/office/drawing/2014/main" id="{40C0887F-3796-0F2D-9EAE-4E2BEAEFF8CC}"/>
              </a:ext>
            </a:extLst>
          </p:cNvPr>
          <p:cNvSpPr>
            <a:spLocks noGrp="1"/>
          </p:cNvSpPr>
          <p:nvPr>
            <p:ph type="sldNum" sz="quarter" idx="12"/>
          </p:nvPr>
        </p:nvSpPr>
        <p:spPr/>
        <p:txBody>
          <a:bodyPr/>
          <a:lstStyle/>
          <a:p>
            <a:fld id="{0E7766EF-B01C-4F0E-9EA0-126EA2E098BB}" type="slidenum">
              <a:rPr lang="en-IN" smtClean="0"/>
              <a:t>26</a:t>
            </a:fld>
            <a:endParaRPr lang="en-IN"/>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3E8223BD-C115-A5BD-DC2E-B00DACE2AE94}"/>
              </a:ext>
            </a:extLst>
          </p:cNvPr>
          <p:cNvSpPr>
            <a:spLocks noGrp="1" noChangeArrowheads="1"/>
          </p:cNvSpPr>
          <p:nvPr>
            <p:ph type="title"/>
          </p:nvPr>
        </p:nvSpPr>
        <p:spPr>
          <a:xfrm>
            <a:off x="484553" y="2693193"/>
            <a:ext cx="5359399" cy="1603035"/>
          </a:xfrm>
          <a:noFill/>
        </p:spPr>
        <p:txBody>
          <a:bodyPr>
            <a:normAutofit/>
          </a:bodyPr>
          <a:lstStyle/>
          <a:p>
            <a:pPr algn="ctr">
              <a:defRPr/>
            </a:pPr>
            <a:r>
              <a:rPr lang="hi-IN" altLang="en-US" sz="3600" b="1">
                <a:solidFill>
                  <a:srgbClr val="C00000"/>
                </a:solidFill>
                <a:latin typeface="Open Sans" panose="020B0606030504020204" pitchFamily="34" charset="0"/>
                <a:ea typeface="Open Sans" panose="020B0606030504020204" pitchFamily="34" charset="0"/>
                <a:cs typeface="Open Sans" panose="020B0606030504020204" pitchFamily="34" charset="0"/>
              </a:rPr>
              <a:t>परिशोधन के दौरान क्षेत्र पर विचार</a:t>
            </a:r>
            <a:endParaRPr lang="en-US" altLang="en-US" sz="3600"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915" name="Rectangle 3">
            <a:extLst>
              <a:ext uri="{FF2B5EF4-FFF2-40B4-BE49-F238E27FC236}">
                <a16:creationId xmlns:a16="http://schemas.microsoft.com/office/drawing/2014/main" id="{2CF669F9-9B67-64F4-403E-976A60348BD9}"/>
              </a:ext>
            </a:extLst>
          </p:cNvPr>
          <p:cNvSpPr>
            <a:spLocks noGrp="1" noChangeArrowheads="1"/>
          </p:cNvSpPr>
          <p:nvPr>
            <p:ph idx="1"/>
          </p:nvPr>
        </p:nvSpPr>
        <p:spPr>
          <a:xfrm>
            <a:off x="6348046" y="2422922"/>
            <a:ext cx="5359400" cy="2381308"/>
          </a:xfrm>
          <a:noFill/>
        </p:spPr>
        <p:txBody>
          <a:bodyPr>
            <a:normAutofit/>
          </a:bodyPr>
          <a:lstStyle/>
          <a:p>
            <a:pPr>
              <a:lnSpc>
                <a:spcPct val="150000"/>
              </a:lnSpc>
              <a:buNone/>
            </a:pPr>
            <a:r>
              <a:rPr lang="en-US" altLang="en-US" sz="2400">
                <a:latin typeface="Open Sans" panose="020B0606030504020204" pitchFamily="34" charset="0"/>
                <a:ea typeface="Open Sans" panose="020B0606030504020204" pitchFamily="34" charset="0"/>
                <a:cs typeface="Open Sans" panose="020B0606030504020204" pitchFamily="34" charset="0"/>
              </a:rPr>
              <a:t>i) </a:t>
            </a:r>
            <a:r>
              <a:rPr lang="hi-IN" altLang="en-US" sz="2400">
                <a:latin typeface="Open Sans" panose="020B0606030504020204" pitchFamily="34" charset="0"/>
                <a:ea typeface="Open Sans" panose="020B0606030504020204" pitchFamily="34" charset="0"/>
                <a:cs typeface="Open Sans" panose="020B0606030504020204" pitchFamily="34" charset="0"/>
              </a:rPr>
              <a:t>हवा
  </a:t>
            </a:r>
            <a:r>
              <a:rPr lang="en-US" altLang="en-US" sz="2400">
                <a:latin typeface="Open Sans" panose="020B0606030504020204" pitchFamily="34" charset="0"/>
                <a:ea typeface="Open Sans" panose="020B0606030504020204" pitchFamily="34" charset="0"/>
                <a:cs typeface="Open Sans" panose="020B0606030504020204" pitchFamily="34" charset="0"/>
              </a:rPr>
              <a:t>II) </a:t>
            </a:r>
            <a:r>
              <a:rPr lang="hi-IN" altLang="en-US" sz="2400">
                <a:latin typeface="Open Sans" panose="020B0606030504020204" pitchFamily="34" charset="0"/>
                <a:ea typeface="Open Sans" panose="020B0606030504020204" pitchFamily="34" charset="0"/>
                <a:cs typeface="Open Sans" panose="020B0606030504020204" pitchFamily="34" charset="0"/>
              </a:rPr>
              <a:t>स्थलाकृति</a:t>
            </a:r>
            <a:endParaRPr lang="en-US" altLang="en-US" sz="3600" dirty="0">
              <a:latin typeface="Open Sans" panose="020B0606030504020204" pitchFamily="34" charset="0"/>
              <a:ea typeface="Open Sans" panose="020B0606030504020204" pitchFamily="34" charset="0"/>
              <a:cs typeface="Open Sans" panose="020B0606030504020204" pitchFamily="34" charset="0"/>
            </a:endParaRPr>
          </a:p>
        </p:txBody>
      </p:sp>
      <p:sp>
        <p:nvSpPr>
          <p:cNvPr id="2" name="Slide Number Placeholder 1">
            <a:extLst>
              <a:ext uri="{FF2B5EF4-FFF2-40B4-BE49-F238E27FC236}">
                <a16:creationId xmlns:a16="http://schemas.microsoft.com/office/drawing/2014/main" id="{76D00B50-50F9-C446-2F52-8517FC30C7FC}"/>
              </a:ext>
            </a:extLst>
          </p:cNvPr>
          <p:cNvSpPr>
            <a:spLocks noGrp="1"/>
          </p:cNvSpPr>
          <p:nvPr>
            <p:ph type="sldNum" sz="quarter" idx="12"/>
          </p:nvPr>
        </p:nvSpPr>
        <p:spPr/>
        <p:txBody>
          <a:bodyPr/>
          <a:lstStyle/>
          <a:p>
            <a:fld id="{0E7766EF-B01C-4F0E-9EA0-126EA2E098BB}" type="slidenum">
              <a:rPr lang="en-IN" smtClean="0"/>
              <a:t>27</a:t>
            </a:fld>
            <a:endParaRPr lang="en-IN"/>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43E2AF20-B387-7778-FE55-FF8121CD0264}"/>
              </a:ext>
            </a:extLst>
          </p:cNvPr>
          <p:cNvSpPr>
            <a:spLocks noGrp="1" noChangeArrowheads="1"/>
          </p:cNvSpPr>
          <p:nvPr>
            <p:ph type="title"/>
          </p:nvPr>
        </p:nvSpPr>
        <p:spPr>
          <a:xfrm>
            <a:off x="101600" y="2743200"/>
            <a:ext cx="5428343" cy="1371600"/>
          </a:xfrm>
          <a:noFill/>
        </p:spPr>
        <p:txBody>
          <a:bodyPr>
            <a:normAutofit/>
          </a:bodyPr>
          <a:lstStyle/>
          <a:p>
            <a:pPr algn="ctr">
              <a:defRPr/>
            </a:pPr>
            <a:r>
              <a:rPr lang="hi-IN" altLang="en-US" sz="4000" b="1">
                <a:solidFill>
                  <a:srgbClr val="C00000"/>
                </a:solidFill>
                <a:latin typeface="Open Sans" panose="020B0606030504020204" pitchFamily="34" charset="0"/>
                <a:ea typeface="Open Sans" panose="020B0606030504020204" pitchFamily="34" charset="0"/>
                <a:cs typeface="Open Sans" panose="020B0606030504020204" pitchFamily="34" charset="0"/>
              </a:rPr>
              <a:t>परिशोधन व्यवस्था</a:t>
            </a:r>
            <a:endParaRPr lang="en-US" altLang="en-US" sz="4000"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4035" name="Rectangle 3">
            <a:extLst>
              <a:ext uri="{FF2B5EF4-FFF2-40B4-BE49-F238E27FC236}">
                <a16:creationId xmlns:a16="http://schemas.microsoft.com/office/drawing/2014/main" id="{ABA45D60-ACB3-C980-8D1B-1DE4EFD7C027}"/>
              </a:ext>
            </a:extLst>
          </p:cNvPr>
          <p:cNvSpPr>
            <a:spLocks noGrp="1" noChangeArrowheads="1"/>
          </p:cNvSpPr>
          <p:nvPr>
            <p:ph idx="1"/>
          </p:nvPr>
        </p:nvSpPr>
        <p:spPr>
          <a:xfrm>
            <a:off x="5834743" y="1557338"/>
            <a:ext cx="6096000" cy="4633397"/>
          </a:xfrm>
          <a:noFill/>
        </p:spPr>
        <p:txBody>
          <a:bodyPr/>
          <a:lstStyle/>
          <a:p>
            <a:pPr>
              <a:buBlip>
                <a:blip r:embed="rId2"/>
              </a:buBlip>
              <a:defRPr/>
            </a:pPr>
            <a:r>
              <a:rPr lang="hi-IN" altLang="en-US">
                <a:latin typeface="Open Sans" panose="020B0606030504020204" pitchFamily="34" charset="0"/>
                <a:ea typeface="Open Sans" panose="020B0606030504020204" pitchFamily="34" charset="0"/>
                <a:cs typeface="Open Sans" panose="020B0606030504020204" pitchFamily="34" charset="0"/>
              </a:rPr>
              <a:t>प्रशिक्षित परिशोधन टीम 
परिशोधन के लिए सेटअप साइट
ड्रेसिंग और अनड्रेसिंग टीम
पूर्ण सुरक्षा गियर
हाथ से पकड़े जाने वाले पहचान उपकरण
परिशोधन समाधान और उपकरण
संचार उपकरण
परिवहन</a:t>
            </a:r>
            <a:endParaRPr lang="en-US" altLang="en-US"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2" name="Slide Number Placeholder 1">
            <a:extLst>
              <a:ext uri="{FF2B5EF4-FFF2-40B4-BE49-F238E27FC236}">
                <a16:creationId xmlns:a16="http://schemas.microsoft.com/office/drawing/2014/main" id="{ACBCD130-0596-8662-4198-B8FE5AA50EB7}"/>
              </a:ext>
            </a:extLst>
          </p:cNvPr>
          <p:cNvSpPr>
            <a:spLocks noGrp="1"/>
          </p:cNvSpPr>
          <p:nvPr>
            <p:ph type="sldNum" sz="quarter" idx="12"/>
          </p:nvPr>
        </p:nvSpPr>
        <p:spPr>
          <a:noFill/>
        </p:spPr>
        <p:txBody>
          <a:bodyPr/>
          <a:lstStyle/>
          <a:p>
            <a:fld id="{0E7766EF-B01C-4F0E-9EA0-126EA2E098BB}" type="slidenum">
              <a:rPr lang="en-IN" smtClean="0"/>
              <a:t>28</a:t>
            </a:fld>
            <a:endParaRPr lang="en-IN"/>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4383A917-BAB8-5EBE-0D59-9BC45A4793A1}"/>
              </a:ext>
            </a:extLst>
          </p:cNvPr>
          <p:cNvSpPr>
            <a:spLocks noGrp="1" noChangeArrowheads="1"/>
          </p:cNvSpPr>
          <p:nvPr>
            <p:ph type="title"/>
          </p:nvPr>
        </p:nvSpPr>
        <p:spPr>
          <a:xfrm>
            <a:off x="0" y="2473861"/>
            <a:ext cx="5283200" cy="1341437"/>
          </a:xfrm>
          <a:noFill/>
        </p:spPr>
        <p:txBody>
          <a:bodyPr>
            <a:normAutofit/>
          </a:bodyPr>
          <a:lstStyle/>
          <a:p>
            <a:pPr algn="ctr">
              <a:defRPr/>
            </a:pPr>
            <a:r>
              <a:rPr lang="hi-IN" altLang="en-US" sz="3600" b="1">
                <a:solidFill>
                  <a:srgbClr val="C00000"/>
                </a:solidFill>
                <a:latin typeface="Open Sans" panose="020B0606030504020204" pitchFamily="34" charset="0"/>
                <a:ea typeface="Open Sans" panose="020B0606030504020204" pitchFamily="34" charset="0"/>
                <a:cs typeface="Open Sans" panose="020B0606030504020204" pitchFamily="34" charset="0"/>
              </a:rPr>
              <a:t>परिशोधन टीम को चाहिए</a:t>
            </a:r>
            <a:endParaRPr lang="en-US" altLang="en-US" sz="3600"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5059" name="Rectangle 3">
            <a:extLst>
              <a:ext uri="{FF2B5EF4-FFF2-40B4-BE49-F238E27FC236}">
                <a16:creationId xmlns:a16="http://schemas.microsoft.com/office/drawing/2014/main" id="{8E88B2F6-EB2D-A5C6-B247-3B552BBF676B}"/>
              </a:ext>
            </a:extLst>
          </p:cNvPr>
          <p:cNvSpPr>
            <a:spLocks noGrp="1" noChangeArrowheads="1"/>
          </p:cNvSpPr>
          <p:nvPr>
            <p:ph idx="1"/>
          </p:nvPr>
        </p:nvSpPr>
        <p:spPr>
          <a:xfrm>
            <a:off x="5181600" y="1458913"/>
            <a:ext cx="7010400" cy="4245201"/>
          </a:xfrm>
          <a:noFill/>
        </p:spPr>
        <p:txBody>
          <a:bodyPr>
            <a:noAutofit/>
          </a:bodyPr>
          <a:lstStyle/>
          <a:p>
            <a:pPr marL="736600" indent="-690563">
              <a:lnSpc>
                <a:spcPct val="100000"/>
              </a:lnSpc>
              <a:defRPr/>
            </a:pPr>
            <a:r>
              <a:rPr lang="hi-IN" altLang="en-US" sz="2600">
                <a:latin typeface="Open Sans" panose="020B0606030504020204" pitchFamily="34" charset="0"/>
                <a:ea typeface="Open Sans" panose="020B0606030504020204" pitchFamily="34" charset="0"/>
                <a:cs typeface="Open Sans" panose="020B0606030504020204" pitchFamily="34" charset="0"/>
              </a:rPr>
              <a:t>सुरक्षात्मक गियर के बिना संदिग्ध तरल/वस्तु के पास न जाएं
पूरा पारगम्य सूट, फेस मास्क और कनस्तर पहनें
कैरी डिटेक्शन पेपर, सीएएम (केमिकल एजेंट मॉनिटर), एपी2सी, एनएओएच, ब्लीचिंग पाउडर, चारकोल पाउडर, साबुन डिटर्जेंट, पीडीके-1 और पीडीके-2।
ताजे कपड़े उपलब्ध होने चाहिए</a:t>
            </a:r>
            <a:endParaRPr lang="en-US" altLang="en-US" sz="2600" dirty="0">
              <a:latin typeface="Open Sans" panose="020B0606030504020204" pitchFamily="34" charset="0"/>
              <a:ea typeface="Open Sans" panose="020B0606030504020204" pitchFamily="34" charset="0"/>
              <a:cs typeface="Open Sans" panose="020B0606030504020204" pitchFamily="34" charset="0"/>
            </a:endParaRPr>
          </a:p>
        </p:txBody>
      </p:sp>
      <p:sp>
        <p:nvSpPr>
          <p:cNvPr id="2" name="Slide Number Placeholder 1">
            <a:extLst>
              <a:ext uri="{FF2B5EF4-FFF2-40B4-BE49-F238E27FC236}">
                <a16:creationId xmlns:a16="http://schemas.microsoft.com/office/drawing/2014/main" id="{49BFA8E4-D1B8-8075-CC9D-7FB6D954757C}"/>
              </a:ext>
            </a:extLst>
          </p:cNvPr>
          <p:cNvSpPr>
            <a:spLocks noGrp="1"/>
          </p:cNvSpPr>
          <p:nvPr>
            <p:ph type="sldNum" sz="quarter" idx="12"/>
          </p:nvPr>
        </p:nvSpPr>
        <p:spPr>
          <a:noFill/>
        </p:spPr>
        <p:txBody>
          <a:bodyPr/>
          <a:lstStyle/>
          <a:p>
            <a:fld id="{0E7766EF-B01C-4F0E-9EA0-126EA2E098BB}" type="slidenum">
              <a:rPr lang="en-IN" smtClean="0"/>
              <a:t>29</a:t>
            </a:fld>
            <a:endParaRPr lang="en-IN"/>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510092EF-C61E-5800-6994-3362696E409B}"/>
              </a:ext>
            </a:extLst>
          </p:cNvPr>
          <p:cNvSpPr>
            <a:spLocks noGrp="1" noChangeArrowheads="1"/>
          </p:cNvSpPr>
          <p:nvPr>
            <p:ph type="title"/>
          </p:nvPr>
        </p:nvSpPr>
        <p:spPr>
          <a:xfrm>
            <a:off x="439058" y="2705100"/>
            <a:ext cx="5816599" cy="1447800"/>
          </a:xfrm>
          <a:solidFill>
            <a:schemeClr val="bg1"/>
          </a:solidFill>
        </p:spPr>
        <p:txBody>
          <a:bodyPr>
            <a:normAutofit/>
          </a:bodyPr>
          <a:lstStyle/>
          <a:p>
            <a:pPr algn="ctr">
              <a:defRPr/>
            </a:pPr>
            <a:r>
              <a:rPr lang="hi-IN" altLang="en-US" sz="4000" b="1">
                <a:solidFill>
                  <a:srgbClr val="FF0000"/>
                </a:solidFill>
                <a:latin typeface="Open Sans" panose="020B0606030504020204" pitchFamily="34" charset="0"/>
                <a:ea typeface="Open Sans" panose="020B0606030504020204" pitchFamily="34" charset="0"/>
                <a:cs typeface="Open Sans" panose="020B0606030504020204" pitchFamily="34" charset="0"/>
              </a:rPr>
              <a:t>डिकॉन्टामिनेन्शियन की आवश्यकताएं</a:t>
            </a:r>
            <a:endParaRPr lang="en-US" altLang="en-US" sz="4000" b="1"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2" name="Diagram 1">
            <a:extLst>
              <a:ext uri="{FF2B5EF4-FFF2-40B4-BE49-F238E27FC236}">
                <a16:creationId xmlns:a16="http://schemas.microsoft.com/office/drawing/2014/main" id="{C6DA9103-2693-076D-6105-13B3DFBC12AD}"/>
              </a:ext>
            </a:extLst>
          </p:cNvPr>
          <p:cNvGraphicFramePr/>
          <p:nvPr>
            <p:extLst>
              <p:ext uri="{D42A27DB-BD31-4B8C-83A1-F6EECF244321}">
                <p14:modId xmlns:p14="http://schemas.microsoft.com/office/powerpoint/2010/main" val="2413255006"/>
              </p:ext>
            </p:extLst>
          </p:nvPr>
        </p:nvGraphicFramePr>
        <p:xfrm>
          <a:off x="4238174" y="1557338"/>
          <a:ext cx="9775371" cy="43719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E86E83B8-7EB9-C160-FFE0-A13551AF06F7}"/>
              </a:ext>
            </a:extLst>
          </p:cNvPr>
          <p:cNvSpPr>
            <a:spLocks noGrp="1"/>
          </p:cNvSpPr>
          <p:nvPr>
            <p:ph type="sldNum" sz="quarter" idx="12"/>
          </p:nvPr>
        </p:nvSpPr>
        <p:spPr/>
        <p:txBody>
          <a:bodyPr/>
          <a:lstStyle/>
          <a:p>
            <a:fld id="{0E7766EF-B01C-4F0E-9EA0-126EA2E098BB}" type="slidenum">
              <a:rPr lang="en-IN" smtClean="0"/>
              <a:t>3</a:t>
            </a:fld>
            <a:endParaRPr lang="en-IN"/>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6D6AB08E-92D0-F0EF-2C95-FD00857220B1}"/>
              </a:ext>
            </a:extLst>
          </p:cNvPr>
          <p:cNvSpPr>
            <a:spLocks noGrp="1" noChangeArrowheads="1"/>
          </p:cNvSpPr>
          <p:nvPr>
            <p:ph type="title"/>
          </p:nvPr>
        </p:nvSpPr>
        <p:spPr>
          <a:xfrm>
            <a:off x="619899" y="2358553"/>
            <a:ext cx="4808839" cy="990600"/>
          </a:xfrm>
          <a:noFill/>
        </p:spPr>
        <p:txBody>
          <a:bodyPr>
            <a:noAutofit/>
          </a:bodyPr>
          <a:lstStyle/>
          <a:p>
            <a:pPr>
              <a:lnSpc>
                <a:spcPct val="80000"/>
              </a:lnSpc>
              <a:defRPr/>
            </a:pPr>
            <a:r>
              <a:rPr lang="hi-IN" altLang="en-US" sz="3200" b="1">
                <a:solidFill>
                  <a:srgbClr val="C00000"/>
                </a:solidFill>
                <a:latin typeface="Open Sans" panose="020B0606030504020204" pitchFamily="34" charset="0"/>
                <a:ea typeface="Open Sans" panose="020B0606030504020204" pitchFamily="34" charset="0"/>
                <a:cs typeface="Open Sans" panose="020B0606030504020204" pitchFamily="34" charset="0"/>
              </a:rPr>
              <a:t>सुझाए गए परिशोधन</a:t>
            </a:r>
            <a:endParaRPr lang="en-US" altLang="en-US" sz="3600"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7107" name="Rectangle 3">
            <a:extLst>
              <a:ext uri="{FF2B5EF4-FFF2-40B4-BE49-F238E27FC236}">
                <a16:creationId xmlns:a16="http://schemas.microsoft.com/office/drawing/2014/main" id="{8544F88B-175E-57BF-6F0E-CEC4637FC595}"/>
              </a:ext>
            </a:extLst>
          </p:cNvPr>
          <p:cNvSpPr>
            <a:spLocks noGrp="1" noChangeArrowheads="1"/>
          </p:cNvSpPr>
          <p:nvPr>
            <p:ph idx="1"/>
          </p:nvPr>
        </p:nvSpPr>
        <p:spPr>
          <a:xfrm>
            <a:off x="5842685" y="1412874"/>
            <a:ext cx="5976551" cy="4740275"/>
          </a:xfrm>
          <a:noFill/>
        </p:spPr>
        <p:txBody>
          <a:bodyPr>
            <a:normAutofit fontScale="92500" lnSpcReduction="10000"/>
          </a:bodyPr>
          <a:lstStyle/>
          <a:p>
            <a:pPr marL="1138238" indent="-673100">
              <a:lnSpc>
                <a:spcPct val="80000"/>
              </a:lnSpc>
              <a:buFont typeface="Arial" panose="020B0604020202020204" pitchFamily="34" charset="0"/>
              <a:buAutoNum type="arabicPeriod"/>
              <a:defRPr/>
            </a:pPr>
            <a:r>
              <a:rPr lang="hi-IN" altLang="en-US" b="1" dirty="0">
                <a:solidFill>
                  <a:schemeClr val="tx2"/>
                </a:solidFill>
                <a:latin typeface="Open Sans" panose="020B0606030504020204" pitchFamily="34" charset="0"/>
                <a:ea typeface="Open Sans" panose="020B0606030504020204" pitchFamily="34" charset="0"/>
                <a:cs typeface="Open Sans" panose="020B0606030504020204" pitchFamily="34" charset="0"/>
              </a:rPr>
              <a:t>टूल ड्रॉप</a:t>
            </a:r>
            <a:r>
              <a:rPr lang="en-US" altLang="en-US" b="1" dirty="0">
                <a:latin typeface="Open Sans" panose="020B0606030504020204" pitchFamily="34" charset="0"/>
                <a:ea typeface="Open Sans" panose="020B0606030504020204" pitchFamily="34" charset="0"/>
                <a:cs typeface="Open Sans" panose="020B0606030504020204" pitchFamily="34" charset="0"/>
              </a:rPr>
              <a:t>                                 </a:t>
            </a:r>
          </a:p>
          <a:p>
            <a:pPr marL="1138238" indent="-673100">
              <a:lnSpc>
                <a:spcPct val="80000"/>
              </a:lnSpc>
              <a:buNone/>
              <a:defRPr/>
            </a:pPr>
            <a:r>
              <a:rPr lang="hi-IN" altLang="en-US" b="1" dirty="0">
                <a:solidFill>
                  <a:srgbClr val="FF0000"/>
                </a:solidFill>
                <a:latin typeface="Open Sans" panose="020B0606030504020204" pitchFamily="34" charset="0"/>
                <a:ea typeface="Open Sans" panose="020B0606030504020204" pitchFamily="34" charset="0"/>
                <a:cs typeface="Open Sans" panose="020B0606030504020204" pitchFamily="34" charset="0"/>
              </a:rPr>
              <a:t>गर्म क्षेत्र</a:t>
            </a:r>
            <a:r>
              <a:rPr lang="en-US" altLang="en-US"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p>
          <a:p>
            <a:pPr marL="1138238" indent="-673100">
              <a:lnSpc>
                <a:spcPct val="80000"/>
              </a:lnSpc>
              <a:buFont typeface="Wingdings" panose="05000000000000000000" pitchFamily="2" charset="2"/>
              <a:buChar char="Ø"/>
              <a:defRPr/>
            </a:pPr>
            <a:r>
              <a:rPr lang="hi-IN" altLang="en-US" b="1" dirty="0">
                <a:latin typeface="Open Sans" panose="020B0606030504020204" pitchFamily="34" charset="0"/>
                <a:ea typeface="Open Sans" panose="020B0606030504020204" pitchFamily="34" charset="0"/>
                <a:cs typeface="Open Sans" panose="020B0606030504020204" pitchFamily="34" charset="0"/>
              </a:rPr>
              <a:t>परिशोधन के लिए प्रवेश।
पीडीके स्क्रब।
दस्ताने धोएं और बूट ड्रॉप करें।                                  अंतिम कुल्ला।       </a:t>
            </a:r>
            <a:br>
              <a:rPr lang="hi-IN" altLang="en-US" b="1" dirty="0">
                <a:latin typeface="Open Sans" panose="020B0606030504020204" pitchFamily="34" charset="0"/>
                <a:ea typeface="Open Sans" panose="020B0606030504020204" pitchFamily="34" charset="0"/>
                <a:cs typeface="Open Sans" panose="020B0606030504020204" pitchFamily="34" charset="0"/>
              </a:rPr>
            </a:br>
            <a:r>
              <a:rPr lang="hi-IN" altLang="en-US" b="1" dirty="0">
                <a:latin typeface="Open Sans" panose="020B0606030504020204" pitchFamily="34" charset="0"/>
                <a:ea typeface="Open Sans" panose="020B0606030504020204" pitchFamily="34" charset="0"/>
                <a:cs typeface="Open Sans" panose="020B0606030504020204" pitchFamily="34" charset="0"/>
              </a:rPr>
              <a:t>सुरक्षात्मक कपड़े गिरते हैं।  
श्वास उपकरण को हटाना।
अंतिम स्नान।  
निकासी।</a:t>
            </a:r>
            <a:r>
              <a:rPr lang="en-US" altLang="en-US" b="1" dirty="0">
                <a:latin typeface="Open Sans" panose="020B0606030504020204" pitchFamily="34" charset="0"/>
                <a:ea typeface="Open Sans" panose="020B0606030504020204" pitchFamily="34" charset="0"/>
                <a:cs typeface="Open Sans" panose="020B0606030504020204" pitchFamily="34" charset="0"/>
              </a:rPr>
              <a:t>	</a:t>
            </a:r>
          </a:p>
          <a:p>
            <a:pPr marL="1138238" indent="-673100">
              <a:lnSpc>
                <a:spcPct val="80000"/>
              </a:lnSpc>
              <a:buFont typeface="Wingdings" panose="05000000000000000000" pitchFamily="2" charset="2"/>
              <a:buChar char="Ø"/>
              <a:defRPr/>
            </a:pPr>
            <a:endParaRPr lang="en-US" altLang="en-US" b="1" dirty="0">
              <a:latin typeface="Open Sans" panose="020B0606030504020204" pitchFamily="34" charset="0"/>
              <a:ea typeface="Open Sans" panose="020B0606030504020204" pitchFamily="34" charset="0"/>
              <a:cs typeface="Open Sans" panose="020B0606030504020204" pitchFamily="34" charset="0"/>
            </a:endParaRPr>
          </a:p>
          <a:p>
            <a:pPr marL="465138" indent="0">
              <a:lnSpc>
                <a:spcPct val="80000"/>
              </a:lnSpc>
              <a:buNone/>
              <a:defRPr/>
            </a:pPr>
            <a:r>
              <a:rPr lang="hi-IN" altLang="en-US" b="1" dirty="0">
                <a:latin typeface="Open Sans" panose="020B0606030504020204" pitchFamily="34" charset="0"/>
                <a:ea typeface="Open Sans" panose="020B0606030504020204" pitchFamily="34" charset="0"/>
                <a:cs typeface="Open Sans" panose="020B0606030504020204" pitchFamily="34" charset="0"/>
              </a:rPr>
              <a:t>शीत क्षेत्र</a:t>
            </a:r>
            <a:endParaRPr lang="en-US" altLang="en-US" b="1" dirty="0">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41988" name="Object 0">
            <a:extLst>
              <a:ext uri="{FF2B5EF4-FFF2-40B4-BE49-F238E27FC236}">
                <a16:creationId xmlns:a16="http://schemas.microsoft.com/office/drawing/2014/main" id="{C4BCBBCB-AB81-6141-15F5-1F3544B291EB}"/>
              </a:ext>
            </a:extLst>
          </p:cNvPr>
          <p:cNvGraphicFramePr>
            <a:graphicFrameLocks noChangeAspect="1"/>
          </p:cNvGraphicFramePr>
          <p:nvPr>
            <p:extLst>
              <p:ext uri="{D42A27DB-BD31-4B8C-83A1-F6EECF244321}">
                <p14:modId xmlns:p14="http://schemas.microsoft.com/office/powerpoint/2010/main" val="2863142661"/>
              </p:ext>
            </p:extLst>
          </p:nvPr>
        </p:nvGraphicFramePr>
        <p:xfrm>
          <a:off x="977409" y="3508847"/>
          <a:ext cx="2307199" cy="2204480"/>
        </p:xfrm>
        <a:graphic>
          <a:graphicData uri="http://schemas.openxmlformats.org/presentationml/2006/ole">
            <mc:AlternateContent xmlns:mc="http://schemas.openxmlformats.org/markup-compatibility/2006">
              <mc:Choice xmlns:v="urn:schemas-microsoft-com:vml" Requires="v">
                <p:oleObj spid="_x0000_s2052" name="Photo Editor Photo" r:id="rId3" imgW="12193702" imgH="9142857" progId="MSPhotoEd.3">
                  <p:embed/>
                </p:oleObj>
              </mc:Choice>
              <mc:Fallback>
                <p:oleObj name="Photo Editor Photo" r:id="rId3" imgW="12193702" imgH="9142857" progId="MSPhotoEd.3">
                  <p:embed/>
                  <p:pic>
                    <p:nvPicPr>
                      <p:cNvPr id="41988" name="Object 0">
                        <a:extLst>
                          <a:ext uri="{FF2B5EF4-FFF2-40B4-BE49-F238E27FC236}">
                            <a16:creationId xmlns:a16="http://schemas.microsoft.com/office/drawing/2014/main" id="{C4BCBBCB-AB81-6141-15F5-1F3544B291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7409" y="3508847"/>
                        <a:ext cx="2307199" cy="2204480"/>
                      </a:xfrm>
                      <a:prstGeom prst="rect">
                        <a:avLst/>
                      </a:prstGeom>
                      <a:noFill/>
                      <a:ln>
                        <a:noFill/>
                      </a:ln>
                    </p:spPr>
                  </p:pic>
                </p:oleObj>
              </mc:Fallback>
            </mc:AlternateContent>
          </a:graphicData>
        </a:graphic>
      </p:graphicFrame>
      <p:sp>
        <p:nvSpPr>
          <p:cNvPr id="41989" name="AutoShape 16">
            <a:extLst>
              <a:ext uri="{FF2B5EF4-FFF2-40B4-BE49-F238E27FC236}">
                <a16:creationId xmlns:a16="http://schemas.microsoft.com/office/drawing/2014/main" id="{FA31B623-4BF8-1007-07D3-6EAC857EBC68}"/>
              </a:ext>
            </a:extLst>
          </p:cNvPr>
          <p:cNvSpPr>
            <a:spLocks noChangeArrowheads="1"/>
          </p:cNvSpPr>
          <p:nvPr/>
        </p:nvSpPr>
        <p:spPr bwMode="auto">
          <a:xfrm>
            <a:off x="8651640" y="5176924"/>
            <a:ext cx="358640" cy="536403"/>
          </a:xfrm>
          <a:prstGeom prst="downArrow">
            <a:avLst>
              <a:gd name="adj1" fmla="val 50000"/>
              <a:gd name="adj2" fmla="val 32143"/>
            </a:avLst>
          </a:prstGeom>
          <a:solidFill>
            <a:schemeClr val="accent1"/>
          </a:solidFill>
          <a:ln w="9525">
            <a:solidFill>
              <a:schemeClr val="tx1"/>
            </a:solidFill>
            <a:miter lim="800000"/>
            <a:headEnd/>
            <a:tailEnd/>
          </a:ln>
        </p:spPr>
        <p:txBody>
          <a:bodyPr wrap="none" anchor="ct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eaLnBrk="0" fontAlgn="base" hangingPunct="0">
              <a:spcBef>
                <a:spcPct val="0"/>
              </a:spcBef>
              <a:spcAft>
                <a:spcPct val="0"/>
              </a:spcAft>
              <a:defRPr>
                <a:solidFill>
                  <a:schemeClr val="tx1"/>
                </a:solidFill>
                <a:latin typeface="Calibri Light" panose="020F0302020204030204" pitchFamily="34" charset="0"/>
              </a:defRPr>
            </a:lvl6pPr>
            <a:lvl7pPr marL="2971800" indent="-228600" defTabSz="457200" eaLnBrk="0" fontAlgn="base" hangingPunct="0">
              <a:spcBef>
                <a:spcPct val="0"/>
              </a:spcBef>
              <a:spcAft>
                <a:spcPct val="0"/>
              </a:spcAft>
              <a:defRPr>
                <a:solidFill>
                  <a:schemeClr val="tx1"/>
                </a:solidFill>
                <a:latin typeface="Calibri Light" panose="020F0302020204030204" pitchFamily="34" charset="0"/>
              </a:defRPr>
            </a:lvl7pPr>
            <a:lvl8pPr marL="3429000" indent="-228600" defTabSz="457200" eaLnBrk="0" fontAlgn="base" hangingPunct="0">
              <a:spcBef>
                <a:spcPct val="0"/>
              </a:spcBef>
              <a:spcAft>
                <a:spcPct val="0"/>
              </a:spcAft>
              <a:defRPr>
                <a:solidFill>
                  <a:schemeClr val="tx1"/>
                </a:solidFill>
                <a:latin typeface="Calibri Light" panose="020F0302020204030204" pitchFamily="34" charset="0"/>
              </a:defRPr>
            </a:lvl8pPr>
            <a:lvl9pPr marL="3886200" indent="-228600" defTabSz="457200" eaLnBrk="0" fontAlgn="base" hangingPunct="0">
              <a:spcBef>
                <a:spcPct val="0"/>
              </a:spcBef>
              <a:spcAft>
                <a:spcPct val="0"/>
              </a:spcAft>
              <a:defRPr>
                <a:solidFill>
                  <a:schemeClr val="tx1"/>
                </a:solidFill>
                <a:latin typeface="Calibri Light" panose="020F0302020204030204" pitchFamily="34" charset="0"/>
              </a:defRPr>
            </a:lvl9pPr>
          </a:lstStyle>
          <a:p>
            <a:pPr eaLnBrk="1" hangingPunct="1"/>
            <a:endParaRPr lang="en-US" altLang="en-US" sz="2400">
              <a:latin typeface="Times New Roman" panose="02020603050405020304" pitchFamily="18" charset="0"/>
            </a:endParaRPr>
          </a:p>
        </p:txBody>
      </p:sp>
      <p:sp>
        <p:nvSpPr>
          <p:cNvPr id="2" name="Slide Number Placeholder 1">
            <a:extLst>
              <a:ext uri="{FF2B5EF4-FFF2-40B4-BE49-F238E27FC236}">
                <a16:creationId xmlns:a16="http://schemas.microsoft.com/office/drawing/2014/main" id="{38A57F22-42D1-89E5-46EB-1C54140B0600}"/>
              </a:ext>
            </a:extLst>
          </p:cNvPr>
          <p:cNvSpPr>
            <a:spLocks noGrp="1"/>
          </p:cNvSpPr>
          <p:nvPr>
            <p:ph type="sldNum" sz="quarter" idx="12"/>
          </p:nvPr>
        </p:nvSpPr>
        <p:spPr/>
        <p:txBody>
          <a:bodyPr/>
          <a:lstStyle/>
          <a:p>
            <a:fld id="{0E7766EF-B01C-4F0E-9EA0-126EA2E098BB}" type="slidenum">
              <a:rPr lang="en-IN" smtClean="0"/>
              <a:t>30</a:t>
            </a:fld>
            <a:endParaRPr lang="en-IN"/>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22E520B5-016C-1936-A2EE-60ADA09421BA}"/>
              </a:ext>
            </a:extLst>
          </p:cNvPr>
          <p:cNvSpPr>
            <a:spLocks noGrp="1" noChangeArrowheads="1"/>
          </p:cNvSpPr>
          <p:nvPr>
            <p:ph type="title"/>
          </p:nvPr>
        </p:nvSpPr>
        <p:spPr>
          <a:xfrm>
            <a:off x="580768" y="2766218"/>
            <a:ext cx="4501978" cy="1325563"/>
          </a:xfrm>
          <a:noFill/>
        </p:spPr>
        <p:txBody>
          <a:bodyPr>
            <a:normAutofit/>
          </a:bodyPr>
          <a:lstStyle/>
          <a:p>
            <a:pPr algn="ctr">
              <a:defRPr/>
            </a:pPr>
            <a:r>
              <a:rPr lang="hi-IN" altLang="en-US" b="1">
                <a:solidFill>
                  <a:srgbClr val="C00000"/>
                </a:solidFill>
                <a:latin typeface="Open Sans" panose="020B0606030504020204" pitchFamily="34" charset="0"/>
                <a:ea typeface="Open Sans" panose="020B0606030504020204" pitchFamily="34" charset="0"/>
                <a:cs typeface="Open Sans" panose="020B0606030504020204" pitchFamily="34" charset="0"/>
              </a:rPr>
              <a:t>दूषित पदार्थों के साथ समस्याएं</a:t>
            </a:r>
            <a:endParaRPr lang="en-US" altLang="en-US"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3011" name="Rectangle 3">
            <a:extLst>
              <a:ext uri="{FF2B5EF4-FFF2-40B4-BE49-F238E27FC236}">
                <a16:creationId xmlns:a16="http://schemas.microsoft.com/office/drawing/2014/main" id="{FDDC5653-E47C-5394-6454-659F07B3683E}"/>
              </a:ext>
            </a:extLst>
          </p:cNvPr>
          <p:cNvSpPr>
            <a:spLocks noGrp="1" noChangeArrowheads="1"/>
          </p:cNvSpPr>
          <p:nvPr>
            <p:ph idx="1"/>
          </p:nvPr>
        </p:nvSpPr>
        <p:spPr>
          <a:xfrm>
            <a:off x="5943600" y="2043768"/>
            <a:ext cx="5516906" cy="3767138"/>
          </a:xfrm>
        </p:spPr>
        <p:txBody>
          <a:bodyPr>
            <a:normAutofit/>
          </a:bodyPr>
          <a:lstStyle/>
          <a:p>
            <a:r>
              <a:rPr lang="hi-IN" altLang="en-US">
                <a:latin typeface="Open Sans" panose="020B0606030504020204" pitchFamily="34" charset="0"/>
                <a:ea typeface="Open Sans" panose="020B0606030504020204" pitchFamily="34" charset="0"/>
                <a:cs typeface="Open Sans" panose="020B0606030504020204" pitchFamily="34" charset="0"/>
              </a:rPr>
              <a:t>पानी में सीडब्ल्यूए की अघुलनशीलता
जहरीले उत्पादों का निर्माण
कीटाणुनाशकों की आक्रामक प्रकृति
सभी मौसमों के लिए अप्रभावी
पर्यावरणीय खतरे
क़ीमत</a:t>
            </a:r>
            <a:endParaRPr lang="en-US" alt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2" name="Slide Number Placeholder 1">
            <a:extLst>
              <a:ext uri="{FF2B5EF4-FFF2-40B4-BE49-F238E27FC236}">
                <a16:creationId xmlns:a16="http://schemas.microsoft.com/office/drawing/2014/main" id="{2A499E43-0E2B-DED1-0F26-E3B0FD4F96E7}"/>
              </a:ext>
            </a:extLst>
          </p:cNvPr>
          <p:cNvSpPr>
            <a:spLocks noGrp="1"/>
          </p:cNvSpPr>
          <p:nvPr>
            <p:ph type="sldNum" sz="quarter" idx="12"/>
          </p:nvPr>
        </p:nvSpPr>
        <p:spPr/>
        <p:txBody>
          <a:bodyPr/>
          <a:lstStyle/>
          <a:p>
            <a:fld id="{0E7766EF-B01C-4F0E-9EA0-126EA2E098BB}" type="slidenum">
              <a:rPr lang="en-IN" smtClean="0"/>
              <a:t>31</a:t>
            </a:fld>
            <a:endParaRPr lang="en-IN"/>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9156BB77-5033-E04E-414C-370996CC1364}"/>
              </a:ext>
            </a:extLst>
          </p:cNvPr>
          <p:cNvSpPr>
            <a:spLocks noGrp="1" noChangeArrowheads="1"/>
          </p:cNvSpPr>
          <p:nvPr>
            <p:ph type="title"/>
          </p:nvPr>
        </p:nvSpPr>
        <p:spPr>
          <a:xfrm>
            <a:off x="353369" y="2857500"/>
            <a:ext cx="4774685" cy="1143000"/>
          </a:xfrm>
          <a:noFill/>
        </p:spPr>
        <p:txBody>
          <a:bodyPr>
            <a:normAutofit fontScale="90000"/>
          </a:bodyPr>
          <a:lstStyle/>
          <a:p>
            <a:pPr algn="ctr">
              <a:defRPr/>
            </a:pPr>
            <a:r>
              <a:rPr lang="hi-IN" altLang="en-US" sz="4000" b="1">
                <a:solidFill>
                  <a:srgbClr val="FF0000"/>
                </a:solidFill>
                <a:latin typeface="Open Sans" panose="020B0606030504020204" pitchFamily="34" charset="0"/>
                <a:ea typeface="Open Sans" panose="020B0606030504020204" pitchFamily="34" charset="0"/>
                <a:cs typeface="Open Sans" panose="020B0606030504020204" pitchFamily="34" charset="0"/>
              </a:rPr>
              <a:t>परिशोधन के लिए स्थल की स्थापना</a:t>
            </a:r>
            <a:endParaRPr lang="en-US" altLang="en-US" sz="4000" b="1"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6083" name="Rectangle 3">
            <a:extLst>
              <a:ext uri="{FF2B5EF4-FFF2-40B4-BE49-F238E27FC236}">
                <a16:creationId xmlns:a16="http://schemas.microsoft.com/office/drawing/2014/main" id="{CB0F0A13-5C54-3EF8-C250-A3D74F611EE1}"/>
              </a:ext>
            </a:extLst>
          </p:cNvPr>
          <p:cNvSpPr>
            <a:spLocks noGrp="1" noChangeArrowheads="1"/>
          </p:cNvSpPr>
          <p:nvPr>
            <p:ph idx="1"/>
          </p:nvPr>
        </p:nvSpPr>
        <p:spPr>
          <a:xfrm>
            <a:off x="5171156" y="1321287"/>
            <a:ext cx="6878888" cy="4688343"/>
          </a:xfrm>
          <a:noFill/>
        </p:spPr>
        <p:txBody>
          <a:bodyPr>
            <a:normAutofit fontScale="92500" lnSpcReduction="10000"/>
          </a:bodyPr>
          <a:lstStyle/>
          <a:p>
            <a:pPr marL="2392363" indent="-2392363">
              <a:lnSpc>
                <a:spcPct val="150000"/>
              </a:lnSpc>
              <a:buNone/>
              <a:defRPr/>
            </a:pPr>
            <a:r>
              <a:rPr lang="hi-IN" altLang="en-US" sz="25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गर्म क्षेत्र :</a:t>
            </a:r>
            <a:r>
              <a:rPr lang="hi-IN" altLang="en-US" sz="2500" b="1" dirty="0">
                <a:latin typeface="Open Sans" panose="020B0606030504020204" pitchFamily="34" charset="0"/>
                <a:ea typeface="Open Sans" panose="020B0606030504020204" pitchFamily="34" charset="0"/>
                <a:cs typeface="Open Sans" panose="020B0606030504020204" pitchFamily="34" charset="0"/>
              </a:rPr>
              <a:t>दुर्घटना स्थल/केवल बचाव व्यक्ति की अनुमति प्राप्त वाहन, उपयोग किए गए उपकरण दूषित हैं।</a:t>
            </a:r>
            <a:endParaRPr lang="en-US" altLang="en-US" sz="2500" b="1" dirty="0">
              <a:latin typeface="Open Sans" panose="020B0606030504020204" pitchFamily="34" charset="0"/>
              <a:ea typeface="Open Sans" panose="020B0606030504020204" pitchFamily="34" charset="0"/>
              <a:cs typeface="Open Sans" panose="020B0606030504020204" pitchFamily="34" charset="0"/>
            </a:endParaRPr>
          </a:p>
          <a:p>
            <a:pPr marL="2392363" indent="-2392363">
              <a:lnSpc>
                <a:spcPct val="150000"/>
              </a:lnSpc>
              <a:buNone/>
              <a:defRPr/>
            </a:pPr>
            <a:r>
              <a:rPr lang="hi-IN" altLang="en-US" sz="25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उष्ण</a:t>
            </a:r>
            <a:r>
              <a:rPr lang="en-US" altLang="en-US" sz="25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hi-IN" altLang="en-US" sz="25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क्षेत्र</a:t>
            </a:r>
            <a:r>
              <a:rPr lang="en-US" altLang="en-US" sz="25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hi-IN" altLang="en-US" sz="2500" b="1" dirty="0">
                <a:latin typeface="Open Sans" panose="020B0606030504020204" pitchFamily="34" charset="0"/>
                <a:ea typeface="Open Sans" panose="020B0606030504020204" pitchFamily="34" charset="0"/>
                <a:cs typeface="Open Sans" panose="020B0606030504020204" pitchFamily="34" charset="0"/>
              </a:rPr>
              <a:t>बचाव, परिशोधन और चिकित्सा व्यक्ति। सभी को पूर्ण सुरक्षात्मक गियर में होना चाहिए।</a:t>
            </a:r>
            <a:endParaRPr lang="en-US" altLang="en-US" sz="2500" b="1" dirty="0">
              <a:latin typeface="Open Sans" panose="020B0606030504020204" pitchFamily="34" charset="0"/>
              <a:ea typeface="Open Sans" panose="020B0606030504020204" pitchFamily="34" charset="0"/>
              <a:cs typeface="Open Sans" panose="020B0606030504020204" pitchFamily="34" charset="0"/>
            </a:endParaRPr>
          </a:p>
          <a:p>
            <a:pPr marL="2392363" indent="-2392363">
              <a:lnSpc>
                <a:spcPct val="150000"/>
              </a:lnSpc>
              <a:buNone/>
              <a:defRPr/>
            </a:pPr>
            <a:r>
              <a:rPr lang="hi-IN" altLang="en-US" sz="25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शीत क्षेत्र: </a:t>
            </a:r>
            <a:r>
              <a:rPr lang="hi-IN" altLang="en-US" sz="2500" b="1" dirty="0">
                <a:latin typeface="Open Sans" panose="020B0606030504020204" pitchFamily="34" charset="0"/>
                <a:ea typeface="Open Sans" panose="020B0606030504020204" pitchFamily="34" charset="0"/>
                <a:cs typeface="Open Sans" panose="020B0606030504020204" pitchFamily="34" charset="0"/>
              </a:rPr>
              <a:t>सुरक्षित क्षेत्र, रोगी का स्थानांतरण।</a:t>
            </a:r>
            <a:r>
              <a:rPr lang="en-US" altLang="en-US" sz="2500" b="1" dirty="0">
                <a:latin typeface="Open Sans" panose="020B0606030504020204" pitchFamily="34" charset="0"/>
                <a:ea typeface="Open Sans" panose="020B0606030504020204" pitchFamily="34" charset="0"/>
                <a:cs typeface="Open Sans" panose="020B0606030504020204" pitchFamily="34" charset="0"/>
              </a:rPr>
              <a:t> </a:t>
            </a:r>
          </a:p>
          <a:p>
            <a:pPr marL="2392363" indent="-2392363" eaLnBrk="1" hangingPunct="1">
              <a:lnSpc>
                <a:spcPct val="150000"/>
              </a:lnSpc>
              <a:buFont typeface="Arial" panose="020B0604020202020204" pitchFamily="34" charset="0"/>
              <a:buNone/>
              <a:defRPr/>
            </a:pPr>
            <a:r>
              <a:rPr lang="en-US" altLang="en-US" sz="2500" b="1" dirty="0">
                <a:latin typeface="Open Sans" panose="020B0606030504020204" pitchFamily="34" charset="0"/>
                <a:ea typeface="Open Sans" panose="020B0606030504020204" pitchFamily="34" charset="0"/>
                <a:cs typeface="Open Sans" panose="020B0606030504020204" pitchFamily="34" charset="0"/>
              </a:rPr>
              <a:t>				</a:t>
            </a:r>
          </a:p>
          <a:p>
            <a:pPr marL="2392363" indent="-2392363">
              <a:lnSpc>
                <a:spcPct val="150000"/>
              </a:lnSpc>
              <a:buNone/>
              <a:defRPr/>
            </a:pPr>
            <a:r>
              <a:rPr lang="en-US" altLang="en-US" sz="2500" b="1" dirty="0">
                <a:latin typeface="Open Sans" panose="020B0606030504020204" pitchFamily="34" charset="0"/>
                <a:ea typeface="Open Sans" panose="020B0606030504020204" pitchFamily="34" charset="0"/>
                <a:cs typeface="Open Sans" panose="020B0606030504020204" pitchFamily="34" charset="0"/>
              </a:rPr>
              <a:t>			</a:t>
            </a:r>
            <a:r>
              <a:rPr lang="hi-IN" altLang="en-US" sz="2500" b="1" dirty="0">
                <a:latin typeface="Open Sans" panose="020B0606030504020204" pitchFamily="34" charset="0"/>
                <a:ea typeface="Open Sans" panose="020B0606030504020204" pitchFamily="34" charset="0"/>
                <a:cs typeface="Open Sans" panose="020B0606030504020204" pitchFamily="34" charset="0"/>
              </a:rPr>
              <a:t>हवा की दिशा</a:t>
            </a:r>
            <a:endParaRPr lang="en-US" altLang="en-US" sz="25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44036" name="AutoShape 4">
            <a:extLst>
              <a:ext uri="{FF2B5EF4-FFF2-40B4-BE49-F238E27FC236}">
                <a16:creationId xmlns:a16="http://schemas.microsoft.com/office/drawing/2014/main" id="{B69812F9-9C61-3B5B-D71D-811D2124FAB8}"/>
              </a:ext>
            </a:extLst>
          </p:cNvPr>
          <p:cNvSpPr>
            <a:spLocks noChangeArrowheads="1"/>
          </p:cNvSpPr>
          <p:nvPr/>
        </p:nvSpPr>
        <p:spPr bwMode="auto">
          <a:xfrm>
            <a:off x="11110912" y="5181599"/>
            <a:ext cx="485775" cy="976313"/>
          </a:xfrm>
          <a:prstGeom prst="upArrow">
            <a:avLst>
              <a:gd name="adj1" fmla="val 50000"/>
              <a:gd name="adj2" fmla="val 50245"/>
            </a:avLst>
          </a:prstGeom>
          <a:solidFill>
            <a:schemeClr val="accent1"/>
          </a:solidFill>
          <a:ln w="9525">
            <a:solidFill>
              <a:schemeClr val="tx1"/>
            </a:solidFill>
            <a:miter lim="800000"/>
            <a:headEnd/>
            <a:tailEnd/>
          </a:ln>
        </p:spPr>
        <p:txBody>
          <a:bodyPr wrap="none" anchor="ct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eaLnBrk="0" fontAlgn="base" hangingPunct="0">
              <a:spcBef>
                <a:spcPct val="0"/>
              </a:spcBef>
              <a:spcAft>
                <a:spcPct val="0"/>
              </a:spcAft>
              <a:defRPr>
                <a:solidFill>
                  <a:schemeClr val="tx1"/>
                </a:solidFill>
                <a:latin typeface="Calibri Light" panose="020F0302020204030204" pitchFamily="34" charset="0"/>
              </a:defRPr>
            </a:lvl6pPr>
            <a:lvl7pPr marL="2971800" indent="-228600" defTabSz="457200" eaLnBrk="0" fontAlgn="base" hangingPunct="0">
              <a:spcBef>
                <a:spcPct val="0"/>
              </a:spcBef>
              <a:spcAft>
                <a:spcPct val="0"/>
              </a:spcAft>
              <a:defRPr>
                <a:solidFill>
                  <a:schemeClr val="tx1"/>
                </a:solidFill>
                <a:latin typeface="Calibri Light" panose="020F0302020204030204" pitchFamily="34" charset="0"/>
              </a:defRPr>
            </a:lvl7pPr>
            <a:lvl8pPr marL="3429000" indent="-228600" defTabSz="457200" eaLnBrk="0" fontAlgn="base" hangingPunct="0">
              <a:spcBef>
                <a:spcPct val="0"/>
              </a:spcBef>
              <a:spcAft>
                <a:spcPct val="0"/>
              </a:spcAft>
              <a:defRPr>
                <a:solidFill>
                  <a:schemeClr val="tx1"/>
                </a:solidFill>
                <a:latin typeface="Calibri Light" panose="020F0302020204030204" pitchFamily="34" charset="0"/>
              </a:defRPr>
            </a:lvl8pPr>
            <a:lvl9pPr marL="3886200" indent="-228600" defTabSz="457200" eaLnBrk="0" fontAlgn="base" hangingPunct="0">
              <a:spcBef>
                <a:spcPct val="0"/>
              </a:spcBef>
              <a:spcAft>
                <a:spcPct val="0"/>
              </a:spcAft>
              <a:defRPr>
                <a:solidFill>
                  <a:schemeClr val="tx1"/>
                </a:solidFill>
                <a:latin typeface="Calibri Light" panose="020F0302020204030204" pitchFamily="34" charset="0"/>
              </a:defRPr>
            </a:lvl9pPr>
          </a:lstStyle>
          <a:p>
            <a:pPr eaLnBrk="1" hangingPunct="1"/>
            <a:endParaRPr lang="en-US" altLang="en-US" sz="2400">
              <a:latin typeface="Times New Roman" panose="02020603050405020304" pitchFamily="18" charset="0"/>
            </a:endParaRPr>
          </a:p>
        </p:txBody>
      </p:sp>
      <p:sp>
        <p:nvSpPr>
          <p:cNvPr id="2" name="Slide Number Placeholder 1">
            <a:extLst>
              <a:ext uri="{FF2B5EF4-FFF2-40B4-BE49-F238E27FC236}">
                <a16:creationId xmlns:a16="http://schemas.microsoft.com/office/drawing/2014/main" id="{27941F61-F640-C7AA-E8AE-A836E9E2458F}"/>
              </a:ext>
            </a:extLst>
          </p:cNvPr>
          <p:cNvSpPr>
            <a:spLocks noGrp="1"/>
          </p:cNvSpPr>
          <p:nvPr>
            <p:ph type="sldNum" sz="quarter" idx="12"/>
          </p:nvPr>
        </p:nvSpPr>
        <p:spPr/>
        <p:txBody>
          <a:bodyPr/>
          <a:lstStyle/>
          <a:p>
            <a:fld id="{0E7766EF-B01C-4F0E-9EA0-126EA2E098BB}" type="slidenum">
              <a:rPr lang="en-IN" smtClean="0"/>
              <a:t>32</a:t>
            </a:fld>
            <a:endParaRPr lang="en-IN"/>
          </a:p>
        </p:txBody>
      </p:sp>
      <p:sp>
        <p:nvSpPr>
          <p:cNvPr id="3" name="Rectangle 1">
            <a:extLst>
              <a:ext uri="{FF2B5EF4-FFF2-40B4-BE49-F238E27FC236}">
                <a16:creationId xmlns:a16="http://schemas.microsoft.com/office/drawing/2014/main" id="{B60260EA-8738-F7F9-1273-80189C2CABC1}"/>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i-IN" altLang="en-US" sz="1800" b="0" i="0" u="none" strike="noStrike" cap="none" normalizeH="0" baseline="0">
                <a:ln>
                  <a:noFill/>
                </a:ln>
                <a:solidFill>
                  <a:schemeClr val="tx1"/>
                </a:solidFill>
                <a:effectLst/>
                <a:latin typeface="Arial" panose="020B0604020202020204" pitchFamily="34" charset="0"/>
                <a:cs typeface="Mangal" panose="00000400000000000000" pitchFamily="2"/>
              </a:rPr>
              <a:t>क्षेत्र</a:t>
            </a: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45500-F22E-9BE0-6D67-92D7B318B25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F2F553D-93E6-A9B7-CFCE-D2194B3A756B}"/>
              </a:ext>
            </a:extLst>
          </p:cNvPr>
          <p:cNvSpPr txBox="1"/>
          <p:nvPr/>
        </p:nvSpPr>
        <p:spPr>
          <a:xfrm>
            <a:off x="4462851" y="1394094"/>
            <a:ext cx="7302842" cy="4100866"/>
          </a:xfrm>
          <a:prstGeom prst="rect">
            <a:avLst/>
          </a:prstGeom>
          <a:solidFill>
            <a:srgbClr val="FFFFFF"/>
          </a:solidFill>
        </p:spPr>
        <p:txBody>
          <a:bodyPr wrap="square">
            <a:spAutoFit/>
          </a:bodyPr>
          <a:lstStyle/>
          <a:p>
            <a:pPr marL="285750" indent="-285750">
              <a:lnSpc>
                <a:spcPct val="150000"/>
              </a:lnSpc>
              <a:buSzPct val="150000"/>
              <a:buFontTx/>
              <a:buBlip>
                <a:blip r:embed="rId3"/>
              </a:buBlip>
              <a:defRPr/>
            </a:pPr>
            <a:r>
              <a:rPr lang="hi-IN" sz="2200" b="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परिशोधन और इसकी सुरक्षित प्रक्रियाएं
 डिकॉन्टैमिनेंट्स की आवश्यकताएँ
उद्देश्य और सिद्धांत 
परिशोधन की समस्याएं
परिशोधन के प्रकार
पीडीके और परिशोधन को प्रभावित करने वाले चर
परिशोधन के तरीके
समाप्ति</a:t>
            </a:r>
            <a:endParaRPr lang="en-US" sz="22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Slide Number Placeholder 1">
            <a:extLst>
              <a:ext uri="{FF2B5EF4-FFF2-40B4-BE49-F238E27FC236}">
                <a16:creationId xmlns:a16="http://schemas.microsoft.com/office/drawing/2014/main" id="{8138BE96-D0CE-61B2-E04D-65D98781B2E9}"/>
              </a:ext>
            </a:extLst>
          </p:cNvPr>
          <p:cNvSpPr>
            <a:spLocks noGrp="1"/>
          </p:cNvSpPr>
          <p:nvPr>
            <p:ph type="sldNum" sz="quarter" idx="12"/>
          </p:nvPr>
        </p:nvSpPr>
        <p:spPr/>
        <p:txBody>
          <a:bodyPr/>
          <a:lstStyle/>
          <a:p>
            <a:fld id="{0E7766EF-B01C-4F0E-9EA0-126EA2E098BB}" type="slidenum">
              <a:rPr lang="en-IN" smtClean="0"/>
              <a:t>33</a:t>
            </a:fld>
            <a:endParaRPr lang="en-IN"/>
          </a:p>
        </p:txBody>
      </p:sp>
      <p:sp>
        <p:nvSpPr>
          <p:cNvPr id="3" name="Google Shape;112;p15">
            <a:extLst>
              <a:ext uri="{FF2B5EF4-FFF2-40B4-BE49-F238E27FC236}">
                <a16:creationId xmlns:a16="http://schemas.microsoft.com/office/drawing/2014/main" id="{CC977722-16A5-89CD-4C48-9DF11E29DF29}"/>
              </a:ext>
            </a:extLst>
          </p:cNvPr>
          <p:cNvSpPr txBox="1">
            <a:spLocks/>
          </p:cNvSpPr>
          <p:nvPr/>
        </p:nvSpPr>
        <p:spPr>
          <a:xfrm>
            <a:off x="251585" y="1364312"/>
            <a:ext cx="3440613" cy="864400"/>
          </a:xfrm>
          <a:prstGeom prst="rect">
            <a:avLst/>
          </a:prstGeom>
          <a:noFill/>
          <a:ln>
            <a:noFill/>
          </a:ln>
        </p:spPr>
        <p:txBody>
          <a:bodyPr spcFirstLastPara="1" vert="horz" wrap="square" lIns="91425" tIns="45700" rIns="91425" bIns="45700" rtlCol="0" anchor="ctr"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buClr>
                <a:srgbClr val="C00000"/>
              </a:buClr>
              <a:buSzPts val="4000"/>
            </a:pPr>
            <a:r>
              <a:rPr lang="hi-IN" sz="3200" b="1">
                <a:solidFill>
                  <a:srgbClr val="C00000"/>
                </a:solidFill>
                <a:latin typeface="Open Sans"/>
                <a:ea typeface="Arial"/>
                <a:cs typeface="Arial"/>
                <a:sym typeface="Arial"/>
              </a:rPr>
              <a:t>समीक्षा</a:t>
            </a:r>
            <a:endParaRPr lang="en-US" dirty="0">
              <a:latin typeface="Open Sans"/>
            </a:endParaRPr>
          </a:p>
        </p:txBody>
      </p:sp>
      <p:sp>
        <p:nvSpPr>
          <p:cNvPr id="5" name="Google Shape;116;p15">
            <a:extLst>
              <a:ext uri="{FF2B5EF4-FFF2-40B4-BE49-F238E27FC236}">
                <a16:creationId xmlns:a16="http://schemas.microsoft.com/office/drawing/2014/main" id="{F06EC051-81D0-B94F-55C3-D4BE7F60504B}"/>
              </a:ext>
            </a:extLst>
          </p:cNvPr>
          <p:cNvSpPr txBox="1"/>
          <p:nvPr/>
        </p:nvSpPr>
        <p:spPr>
          <a:xfrm>
            <a:off x="251585" y="2228712"/>
            <a:ext cx="3826145" cy="769401"/>
          </a:xfrm>
          <a:prstGeom prst="rect">
            <a:avLst/>
          </a:prstGeom>
          <a:noFill/>
          <a:ln>
            <a:noFill/>
          </a:ln>
        </p:spPr>
        <p:txBody>
          <a:bodyPr spcFirstLastPara="1" wrap="square" lIns="91425" tIns="45700" rIns="91425" bIns="45700" anchor="t" anchorCtr="0">
            <a:spAutoFit/>
          </a:bodyPr>
          <a:lstStyle/>
          <a:p>
            <a:pPr lvl="0" algn="just">
              <a:buClr>
                <a:schemeClr val="dk1"/>
              </a:buClr>
              <a:buSzPts val="3200"/>
            </a:pPr>
            <a:r>
              <a:rPr lang="hi-IN" sz="2200">
                <a:solidFill>
                  <a:schemeClr val="dk1"/>
                </a:solidFill>
                <a:latin typeface="Open Sans"/>
                <a:cs typeface="Times New Roman" pitchFamily="18" charset="0"/>
                <a:sym typeface="Arial"/>
              </a:rPr>
              <a:t>इस पाठ को पूरा करने पर, आप निम्न में सक्षम हैं: -</a:t>
            </a:r>
            <a:endParaRPr sz="2200" dirty="0">
              <a:latin typeface="Open Sans"/>
              <a:cs typeface="Times New Roman" pitchFamily="18" charset="0"/>
            </a:endParaRPr>
          </a:p>
        </p:txBody>
      </p:sp>
    </p:spTree>
    <p:extLst>
      <p:ext uri="{BB962C8B-B14F-4D97-AF65-F5344CB8AC3E}">
        <p14:creationId xmlns:p14="http://schemas.microsoft.com/office/powerpoint/2010/main" val="2165727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Rounded Rectangle"/>
          <p:cNvSpPr/>
          <p:nvPr/>
        </p:nvSpPr>
        <p:spPr>
          <a:xfrm>
            <a:off x="4548494" y="-14539"/>
            <a:ext cx="7694588" cy="6944222"/>
          </a:xfrm>
          <a:prstGeom prst="roundRect">
            <a:avLst>
              <a:gd name="adj" fmla="val 1583"/>
            </a:avLst>
          </a:prstGeom>
          <a:solidFill>
            <a:srgbClr val="EAEAEA"/>
          </a:solidFill>
          <a:ln w="12700">
            <a:miter lim="400000"/>
          </a:ln>
        </p:spPr>
        <p:txBody>
          <a:bodyPr lIns="39142" tIns="39142" rIns="39142" bIns="39142"/>
          <a:lstStyle/>
          <a:p>
            <a:endParaRPr sz="2400">
              <a:latin typeface="Open Sans"/>
            </a:endParaRPr>
          </a:p>
        </p:txBody>
      </p:sp>
      <p:sp>
        <p:nvSpPr>
          <p:cNvPr id="222" name="Duties of…"/>
          <p:cNvSpPr txBox="1"/>
          <p:nvPr/>
        </p:nvSpPr>
        <p:spPr>
          <a:xfrm>
            <a:off x="339566" y="3230213"/>
            <a:ext cx="4052325" cy="6946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142" tIns="39142" rIns="39142" bIns="39142">
            <a:spAutoFit/>
          </a:bodyPr>
          <a:lstStyle/>
          <a:p>
            <a:pPr algn="ctr"/>
            <a:r>
              <a:rPr lang="hi-IN" sz="4000" b="1">
                <a:latin typeface="Open sans"/>
              </a:rPr>
              <a:t>कोई सवाल ?</a:t>
            </a:r>
            <a:endParaRPr lang="en-US" sz="4000" b="1" dirty="0">
              <a:latin typeface="Open sans"/>
            </a:endParaRPr>
          </a:p>
        </p:txBody>
      </p:sp>
      <p:sp>
        <p:nvSpPr>
          <p:cNvPr id="223" name="Ensure your safety and the safety of your crew, the patient, and bystanders…"/>
          <p:cNvSpPr txBox="1"/>
          <p:nvPr/>
        </p:nvSpPr>
        <p:spPr>
          <a:xfrm>
            <a:off x="5004914" y="1896739"/>
            <a:ext cx="7238167" cy="9687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142" tIns="39142" rIns="39142" bIns="39142">
            <a:spAutoFit/>
          </a:bodyPr>
          <a:lstStyle/>
          <a:p>
            <a:pPr marL="457200" lvl="0" indent="-457200" algn="just">
              <a:lnSpc>
                <a:spcPct val="250000"/>
              </a:lnSpc>
              <a:buClr>
                <a:schemeClr val="dk1"/>
              </a:buClr>
              <a:buSzPts val="3200"/>
              <a:buFont typeface="Noto Sans Symbols"/>
              <a:buChar char="▪"/>
            </a:pPr>
            <a:endParaRPr lang="en-US" sz="2800" dirty="0">
              <a:solidFill>
                <a:schemeClr val="dk1"/>
              </a:solidFill>
              <a:latin typeface="Open Sans"/>
              <a:cs typeface="Times New Roman" pitchFamily="18" charset="0"/>
            </a:endParaRPr>
          </a:p>
        </p:txBody>
      </p:sp>
      <p:pic>
        <p:nvPicPr>
          <p:cNvPr id="2" name="Picture 1">
            <a:extLst>
              <a:ext uri="{FF2B5EF4-FFF2-40B4-BE49-F238E27FC236}">
                <a16:creationId xmlns:a16="http://schemas.microsoft.com/office/drawing/2014/main" id="{AD30342D-CCC4-F67F-CC03-E5EFED56E456}"/>
              </a:ext>
            </a:extLst>
          </p:cNvPr>
          <p:cNvPicPr>
            <a:picLocks noChangeAspect="1"/>
          </p:cNvPicPr>
          <p:nvPr/>
        </p:nvPicPr>
        <p:blipFill>
          <a:blip r:embed="rId2" cstate="print"/>
          <a:stretch>
            <a:fillRect/>
          </a:stretch>
        </p:blipFill>
        <p:spPr>
          <a:xfrm>
            <a:off x="572493" y="6406669"/>
            <a:ext cx="641637" cy="276260"/>
          </a:xfrm>
          <a:prstGeom prst="rect">
            <a:avLst/>
          </a:prstGeom>
        </p:spPr>
      </p:pic>
      <p:pic>
        <p:nvPicPr>
          <p:cNvPr id="4" name="Picture 3">
            <a:extLst>
              <a:ext uri="{FF2B5EF4-FFF2-40B4-BE49-F238E27FC236}">
                <a16:creationId xmlns:a16="http://schemas.microsoft.com/office/drawing/2014/main" id="{3C21DB69-215D-8A17-5E2E-BA695C734410}"/>
              </a:ext>
            </a:extLst>
          </p:cNvPr>
          <p:cNvPicPr>
            <a:picLocks noChangeAspect="1"/>
          </p:cNvPicPr>
          <p:nvPr/>
        </p:nvPicPr>
        <p:blipFill>
          <a:blip r:embed="rId3" cstate="print"/>
          <a:stretch>
            <a:fillRect/>
          </a:stretch>
        </p:blipFill>
        <p:spPr>
          <a:xfrm>
            <a:off x="8814959" y="6378135"/>
            <a:ext cx="1750540" cy="348119"/>
          </a:xfrm>
          <a:prstGeom prst="rect">
            <a:avLst/>
          </a:prstGeom>
        </p:spPr>
      </p:pic>
      <p:pic>
        <p:nvPicPr>
          <p:cNvPr id="5" name="Picture 4">
            <a:extLst>
              <a:ext uri="{FF2B5EF4-FFF2-40B4-BE49-F238E27FC236}">
                <a16:creationId xmlns:a16="http://schemas.microsoft.com/office/drawing/2014/main" id="{1584A8C5-6AF3-C33A-056B-62EE3B62D9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58273" y="112697"/>
            <a:ext cx="1115571" cy="1214299"/>
          </a:xfrm>
          <a:prstGeom prst="rect">
            <a:avLst/>
          </a:prstGeom>
        </p:spPr>
      </p:pic>
      <p:sp>
        <p:nvSpPr>
          <p:cNvPr id="8" name="Rectangle 7"/>
          <p:cNvSpPr/>
          <p:nvPr/>
        </p:nvSpPr>
        <p:spPr>
          <a:xfrm>
            <a:off x="0" y="6207359"/>
            <a:ext cx="4548494" cy="650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3" name="Picture 2"/>
          <p:cNvPicPr>
            <a:picLocks noChangeAspect="1"/>
          </p:cNvPicPr>
          <p:nvPr/>
        </p:nvPicPr>
        <p:blipFill>
          <a:blip r:embed="rId5"/>
          <a:stretch>
            <a:fillRect/>
          </a:stretch>
        </p:blipFill>
        <p:spPr>
          <a:xfrm>
            <a:off x="6711441" y="1765969"/>
            <a:ext cx="3368693" cy="3368693"/>
          </a:xfrm>
          <a:prstGeom prst="rect">
            <a:avLst/>
          </a:prstGeom>
        </p:spPr>
      </p:pic>
    </p:spTree>
    <p:extLst>
      <p:ext uri="{BB962C8B-B14F-4D97-AF65-F5344CB8AC3E}">
        <p14:creationId xmlns:p14="http://schemas.microsoft.com/office/powerpoint/2010/main" val="35948631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8637D2-95F1-7BEF-FEF9-B347A6BB8BA8}"/>
              </a:ext>
            </a:extLst>
          </p:cNvPr>
          <p:cNvSpPr>
            <a:spLocks noGrp="1"/>
          </p:cNvSpPr>
          <p:nvPr>
            <p:ph type="sldNum" sz="quarter" idx="12"/>
          </p:nvPr>
        </p:nvSpPr>
        <p:spPr>
          <a:xfrm>
            <a:off x="8763000" y="6370637"/>
            <a:ext cx="2844800" cy="365125"/>
          </a:xfrm>
        </p:spPr>
        <p:txBody>
          <a:bodyPr/>
          <a:lstStyle/>
          <a:p>
            <a:fld id="{B6F15528-21DE-4FAA-801E-634DDDAF4B2B}" type="slidenum">
              <a:rPr lang="en-US" sz="1400" b="1" smtClean="0">
                <a:solidFill>
                  <a:srgbClr val="7030A0"/>
                </a:solidFill>
                <a:latin typeface="Times New Roman" panose="02020603050405020304" pitchFamily="18" charset="0"/>
                <a:cs typeface="Times New Roman" panose="02020603050405020304" pitchFamily="18" charset="0"/>
              </a:rPr>
              <a:pPr/>
              <a:t>35</a:t>
            </a:fld>
            <a:endParaRPr lang="en-US" sz="1400" b="1" dirty="0">
              <a:solidFill>
                <a:srgbClr val="7030A0"/>
              </a:solidFill>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75552A9F-FEAB-3C0A-0D03-62EEE4B77A41}"/>
              </a:ext>
            </a:extLst>
          </p:cNvPr>
          <p:cNvSpPr/>
          <p:nvPr/>
        </p:nvSpPr>
        <p:spPr>
          <a:xfrm>
            <a:off x="76200" y="76200"/>
            <a:ext cx="12039600" cy="67056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latin typeface="Times New Roman" panose="02020603050405020304" pitchFamily="18" charset="0"/>
              <a:cs typeface="Times New Roman" panose="02020603050405020304" pitchFamily="18" charset="0"/>
            </a:endParaRPr>
          </a:p>
        </p:txBody>
      </p:sp>
      <p:sp>
        <p:nvSpPr>
          <p:cNvPr id="15" name="AutoShape 4">
            <a:extLst>
              <a:ext uri="{FF2B5EF4-FFF2-40B4-BE49-F238E27FC236}">
                <a16:creationId xmlns:a16="http://schemas.microsoft.com/office/drawing/2014/main" id="{09B031A6-C119-B352-63B4-9B30BBC1D17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8" name="Content Placeholder 2">
            <a:extLst>
              <a:ext uri="{FF2B5EF4-FFF2-40B4-BE49-F238E27FC236}">
                <a16:creationId xmlns:a16="http://schemas.microsoft.com/office/drawing/2014/main" id="{2F0FC15A-D324-7345-89C1-639E5FCBC385}"/>
              </a:ext>
            </a:extLst>
          </p:cNvPr>
          <p:cNvSpPr>
            <a:spLocks noGrp="1"/>
          </p:cNvSpPr>
          <p:nvPr>
            <p:ph idx="1"/>
          </p:nvPr>
        </p:nvSpPr>
        <p:spPr>
          <a:xfrm>
            <a:off x="5598160" y="2705100"/>
            <a:ext cx="5181600" cy="3657600"/>
          </a:xfrm>
          <a:noFill/>
        </p:spPr>
        <p:txBody>
          <a:bodyPr>
            <a:noAutofit/>
          </a:bodyPr>
          <a:lstStyle/>
          <a:p>
            <a:pPr marL="0" indent="0">
              <a:buNone/>
            </a:pPr>
            <a:r>
              <a:rPr lang="hi-IN">
                <a:latin typeface="Open Sans" panose="020B0606030504020204" pitchFamily="34" charset="0"/>
                <a:ea typeface="Open Sans" panose="020B0606030504020204" pitchFamily="34" charset="0"/>
                <a:cs typeface="Open Sans" panose="020B0606030504020204" pitchFamily="34" charset="0"/>
              </a:rPr>
              <a:t>प्रश्‍न। </a:t>
            </a:r>
            <a:r>
              <a:rPr lang="en-IN">
                <a:latin typeface="Open Sans" panose="020B0606030504020204" pitchFamily="34" charset="0"/>
                <a:ea typeface="Open Sans" panose="020B0606030504020204" pitchFamily="34" charset="0"/>
                <a:cs typeface="Open Sans" panose="020B0606030504020204" pitchFamily="34" charset="0"/>
              </a:rPr>
              <a:t>PDK-1 </a:t>
            </a:r>
            <a:r>
              <a:rPr lang="hi-IN">
                <a:latin typeface="Open Sans" panose="020B0606030504020204" pitchFamily="34" charset="0"/>
                <a:ea typeface="Open Sans" panose="020B0606030504020204" pitchFamily="34" charset="0"/>
                <a:cs typeface="Open Sans" panose="020B0606030504020204" pitchFamily="34" charset="0"/>
              </a:rPr>
              <a:t>और </a:t>
            </a:r>
            <a:r>
              <a:rPr lang="en-IN">
                <a:latin typeface="Open Sans" panose="020B0606030504020204" pitchFamily="34" charset="0"/>
                <a:ea typeface="Open Sans" panose="020B0606030504020204" pitchFamily="34" charset="0"/>
                <a:cs typeface="Open Sans" panose="020B0606030504020204" pitchFamily="34" charset="0"/>
              </a:rPr>
              <a:t>PDK-2 </a:t>
            </a:r>
            <a:r>
              <a:rPr lang="hi-IN">
                <a:latin typeface="Open Sans" panose="020B0606030504020204" pitchFamily="34" charset="0"/>
                <a:ea typeface="Open Sans" panose="020B0606030504020204" pitchFamily="34" charset="0"/>
                <a:cs typeface="Open Sans" panose="020B0606030504020204" pitchFamily="34" charset="0"/>
              </a:rPr>
              <a:t>का वजन क्या है?
20 ग्राम और 80 ग्राम।</a:t>
            </a:r>
            <a:endParaRPr lang="en-IN"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Title 1">
            <a:extLst>
              <a:ext uri="{FF2B5EF4-FFF2-40B4-BE49-F238E27FC236}">
                <a16:creationId xmlns:a16="http://schemas.microsoft.com/office/drawing/2014/main" id="{0C5EB466-FC32-3E63-46E7-9581F6B98BC8}"/>
              </a:ext>
            </a:extLst>
          </p:cNvPr>
          <p:cNvSpPr>
            <a:spLocks noGrp="1"/>
          </p:cNvSpPr>
          <p:nvPr>
            <p:ph type="title"/>
          </p:nvPr>
        </p:nvSpPr>
        <p:spPr>
          <a:xfrm>
            <a:off x="203200" y="2705100"/>
            <a:ext cx="5410200" cy="1143000"/>
          </a:xfrm>
          <a:noFill/>
        </p:spPr>
        <p:txBody>
          <a:bodyPr>
            <a:normAutofit/>
          </a:bodyPr>
          <a:lstStyle/>
          <a:p>
            <a:r>
              <a:rPr lang="hi-IN" sz="4800" b="1">
                <a:solidFill>
                  <a:srgbClr val="FF0000"/>
                </a:solidFill>
                <a:latin typeface="Open Sans" panose="020B0606030504020204" pitchFamily="34" charset="0"/>
                <a:ea typeface="Open Sans" panose="020B0606030504020204" pitchFamily="34" charset="0"/>
                <a:cs typeface="Open Sans" panose="020B0606030504020204" pitchFamily="34" charset="0"/>
              </a:rPr>
              <a:t>मूल्यांकन</a:t>
            </a:r>
            <a:endParaRPr lang="en-IN" sz="4800" b="1" u="sng"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173192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uties of…">
            <a:extLst>
              <a:ext uri="{FF2B5EF4-FFF2-40B4-BE49-F238E27FC236}">
                <a16:creationId xmlns:a16="http://schemas.microsoft.com/office/drawing/2014/main" id="{98190CAA-B1FA-CBF2-A687-676932E14856}"/>
              </a:ext>
            </a:extLst>
          </p:cNvPr>
          <p:cNvSpPr txBox="1"/>
          <p:nvPr/>
        </p:nvSpPr>
        <p:spPr>
          <a:xfrm>
            <a:off x="1092465" y="1872624"/>
            <a:ext cx="10007069" cy="15563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142" tIns="39142" rIns="39142" bIns="39142">
            <a:spAutoFit/>
          </a:bodyPr>
          <a:lstStyle/>
          <a:p>
            <a:pPr algn="ctr"/>
            <a:r>
              <a:rPr lang="hi-IN" sz="9600" b="1" dirty="0">
                <a:latin typeface="Open sans"/>
              </a:rPr>
              <a:t>धन्यवाद</a:t>
            </a:r>
            <a:endParaRPr lang="en-US" sz="9600" dirty="0">
              <a:latin typeface="Open sans"/>
            </a:endParaRPr>
          </a:p>
        </p:txBody>
      </p:sp>
      <p:pic>
        <p:nvPicPr>
          <p:cNvPr id="9" name="Picture 8" descr="A logo with a symbol and text&#10;&#10;AI-generated content may be incorrect.">
            <a:extLst>
              <a:ext uri="{FF2B5EF4-FFF2-40B4-BE49-F238E27FC236}">
                <a16:creationId xmlns:a16="http://schemas.microsoft.com/office/drawing/2014/main" id="{4B84011C-88D5-811A-E7AC-1EBC5C0304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77601" y="10160"/>
            <a:ext cx="914400" cy="977046"/>
          </a:xfrm>
          <a:prstGeom prst="rect">
            <a:avLst/>
          </a:prstGeom>
        </p:spPr>
      </p:pic>
    </p:spTree>
    <p:extLst>
      <p:ext uri="{BB962C8B-B14F-4D97-AF65-F5344CB8AC3E}">
        <p14:creationId xmlns:p14="http://schemas.microsoft.com/office/powerpoint/2010/main" val="22485523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695A52F1-CA4A-067E-4EFF-093D3C162277}"/>
              </a:ext>
            </a:extLst>
          </p:cNvPr>
          <p:cNvSpPr>
            <a:spLocks noGrp="1" noChangeArrowheads="1"/>
          </p:cNvSpPr>
          <p:nvPr>
            <p:ph type="title"/>
          </p:nvPr>
        </p:nvSpPr>
        <p:spPr>
          <a:xfrm>
            <a:off x="-514474" y="2714171"/>
            <a:ext cx="6116987" cy="1143000"/>
          </a:xfrm>
          <a:noFill/>
          <a:ln>
            <a:noFill/>
            <a:miter lim="800000"/>
            <a:headEnd/>
            <a:tailEnd/>
          </a:ln>
        </p:spPr>
        <p:txBody>
          <a:bodyPr>
            <a:normAutofit/>
          </a:bodyPr>
          <a:lstStyle/>
          <a:p>
            <a:pPr algn="ctr">
              <a:defRPr/>
            </a:pPr>
            <a:r>
              <a:rPr lang="hi-IN" altLang="en-US" b="1">
                <a:solidFill>
                  <a:srgbClr val="C00000"/>
                </a:solidFill>
                <a:latin typeface="Open Sans" panose="020B0606030504020204" pitchFamily="34" charset="0"/>
                <a:ea typeface="Open Sans" panose="020B0606030504020204" pitchFamily="34" charset="0"/>
                <a:cs typeface="Open Sans" panose="020B0606030504020204" pitchFamily="34" charset="0"/>
              </a:rPr>
              <a:t>परिशोधन का उद्देश्य</a:t>
            </a:r>
            <a:endParaRPr lang="en-US" altLang="en-US"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4" name="Content Placeholder 3">
            <a:extLst>
              <a:ext uri="{FF2B5EF4-FFF2-40B4-BE49-F238E27FC236}">
                <a16:creationId xmlns:a16="http://schemas.microsoft.com/office/drawing/2014/main" id="{1A0325FE-FF65-AE21-BF5A-13A83ACB4774}"/>
              </a:ext>
            </a:extLst>
          </p:cNvPr>
          <p:cNvGraphicFramePr>
            <a:graphicFrameLocks noGrp="1"/>
          </p:cNvGraphicFramePr>
          <p:nvPr>
            <p:ph idx="1"/>
            <p:extLst>
              <p:ext uri="{D42A27DB-BD31-4B8C-83A1-F6EECF244321}">
                <p14:modId xmlns:p14="http://schemas.microsoft.com/office/powerpoint/2010/main" val="2069847138"/>
              </p:ext>
            </p:extLst>
          </p:nvPr>
        </p:nvGraphicFramePr>
        <p:xfrm>
          <a:off x="5529942" y="1360714"/>
          <a:ext cx="6662057" cy="38499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ide Number Placeholder 1">
            <a:extLst>
              <a:ext uri="{FF2B5EF4-FFF2-40B4-BE49-F238E27FC236}">
                <a16:creationId xmlns:a16="http://schemas.microsoft.com/office/drawing/2014/main" id="{E39510BD-A0A3-40D7-906D-AF64073CC585}"/>
              </a:ext>
            </a:extLst>
          </p:cNvPr>
          <p:cNvSpPr>
            <a:spLocks noGrp="1"/>
          </p:cNvSpPr>
          <p:nvPr>
            <p:ph type="sldNum" sz="quarter" idx="12"/>
          </p:nvPr>
        </p:nvSpPr>
        <p:spPr/>
        <p:txBody>
          <a:bodyPr/>
          <a:lstStyle/>
          <a:p>
            <a:fld id="{0E7766EF-B01C-4F0E-9EA0-126EA2E098BB}" type="slidenum">
              <a:rPr lang="en-IN" smtClean="0"/>
              <a:t>4</a:t>
            </a:fld>
            <a:endParaRPr lang="en-IN"/>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549A8628-9D80-E663-6C4A-C1B30E2BFE8C}"/>
              </a:ext>
            </a:extLst>
          </p:cNvPr>
          <p:cNvGraphicFramePr/>
          <p:nvPr>
            <p:extLst>
              <p:ext uri="{D42A27DB-BD31-4B8C-83A1-F6EECF244321}">
                <p14:modId xmlns:p14="http://schemas.microsoft.com/office/powerpoint/2010/main" val="197412586"/>
              </p:ext>
            </p:extLst>
          </p:nvPr>
        </p:nvGraphicFramePr>
        <p:xfrm>
          <a:off x="4542971" y="1136119"/>
          <a:ext cx="7257732" cy="48437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339" name="Text Box 4">
            <a:extLst>
              <a:ext uri="{FF2B5EF4-FFF2-40B4-BE49-F238E27FC236}">
                <a16:creationId xmlns:a16="http://schemas.microsoft.com/office/drawing/2014/main" id="{BDB28211-B24F-3E57-1F18-1151A1301083}"/>
              </a:ext>
            </a:extLst>
          </p:cNvPr>
          <p:cNvSpPr txBox="1">
            <a:spLocks noChangeArrowheads="1"/>
          </p:cNvSpPr>
          <p:nvPr/>
        </p:nvSpPr>
        <p:spPr bwMode="auto">
          <a:xfrm>
            <a:off x="-285971" y="2705725"/>
            <a:ext cx="5133743" cy="707886"/>
          </a:xfrm>
          <a:prstGeom prst="rect">
            <a:avLst/>
          </a:prstGeom>
          <a:noFill/>
          <a:ln>
            <a:noFill/>
          </a:ln>
        </p:spPr>
        <p:txBody>
          <a:bodyPr wrap="square">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eaLnBrk="0" fontAlgn="base" hangingPunct="0">
              <a:spcBef>
                <a:spcPct val="0"/>
              </a:spcBef>
              <a:spcAft>
                <a:spcPct val="0"/>
              </a:spcAft>
              <a:defRPr>
                <a:solidFill>
                  <a:schemeClr val="tx1"/>
                </a:solidFill>
                <a:latin typeface="Calibri Light" panose="020F0302020204030204" pitchFamily="34" charset="0"/>
              </a:defRPr>
            </a:lvl6pPr>
            <a:lvl7pPr marL="2971800" indent="-228600" defTabSz="457200" eaLnBrk="0" fontAlgn="base" hangingPunct="0">
              <a:spcBef>
                <a:spcPct val="0"/>
              </a:spcBef>
              <a:spcAft>
                <a:spcPct val="0"/>
              </a:spcAft>
              <a:defRPr>
                <a:solidFill>
                  <a:schemeClr val="tx1"/>
                </a:solidFill>
                <a:latin typeface="Calibri Light" panose="020F0302020204030204" pitchFamily="34" charset="0"/>
              </a:defRPr>
            </a:lvl7pPr>
            <a:lvl8pPr marL="3429000" indent="-228600" defTabSz="457200" eaLnBrk="0" fontAlgn="base" hangingPunct="0">
              <a:spcBef>
                <a:spcPct val="0"/>
              </a:spcBef>
              <a:spcAft>
                <a:spcPct val="0"/>
              </a:spcAft>
              <a:defRPr>
                <a:solidFill>
                  <a:schemeClr val="tx1"/>
                </a:solidFill>
                <a:latin typeface="Calibri Light" panose="020F0302020204030204" pitchFamily="34" charset="0"/>
              </a:defRPr>
            </a:lvl8pPr>
            <a:lvl9pPr marL="3886200" indent="-228600" defTabSz="457200" eaLnBrk="0" fontAlgn="base" hangingPunct="0">
              <a:spcBef>
                <a:spcPct val="0"/>
              </a:spcBef>
              <a:spcAft>
                <a:spcPct val="0"/>
              </a:spcAft>
              <a:defRPr>
                <a:solidFill>
                  <a:schemeClr val="tx1"/>
                </a:solidFill>
                <a:latin typeface="Calibri Light" panose="020F0302020204030204" pitchFamily="34" charset="0"/>
              </a:defRPr>
            </a:lvl9pPr>
          </a:lstStyle>
          <a:p>
            <a:pPr algn="ctr">
              <a:spcBef>
                <a:spcPct val="50000"/>
              </a:spcBef>
            </a:pPr>
            <a:r>
              <a:rPr lang="hi-IN" altLang="en-US" sz="4000" b="1">
                <a:solidFill>
                  <a:srgbClr val="C00000"/>
                </a:solidFill>
                <a:latin typeface="Open Sans" panose="020B0606030504020204" pitchFamily="34" charset="0"/>
                <a:ea typeface="Open Sans" panose="020B0606030504020204" pitchFamily="34" charset="0"/>
                <a:cs typeface="Open Sans" panose="020B0606030504020204" pitchFamily="34" charset="0"/>
              </a:rPr>
              <a:t>डिकॉन का सिद्धांत।</a:t>
            </a:r>
            <a:endParaRPr lang="en-US" altLang="en-US" sz="4000"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Slide Number Placeholder 2">
            <a:extLst>
              <a:ext uri="{FF2B5EF4-FFF2-40B4-BE49-F238E27FC236}">
                <a16:creationId xmlns:a16="http://schemas.microsoft.com/office/drawing/2014/main" id="{1876E641-8177-E347-D205-48C55F8ED673}"/>
              </a:ext>
            </a:extLst>
          </p:cNvPr>
          <p:cNvSpPr>
            <a:spLocks noGrp="1"/>
          </p:cNvSpPr>
          <p:nvPr>
            <p:ph type="sldNum" sz="quarter" idx="12"/>
          </p:nvPr>
        </p:nvSpPr>
        <p:spPr/>
        <p:txBody>
          <a:bodyPr/>
          <a:lstStyle/>
          <a:p>
            <a:fld id="{0E7766EF-B01C-4F0E-9EA0-126EA2E098BB}" type="slidenum">
              <a:rPr lang="en-IN" smtClean="0"/>
              <a:t>5</a:t>
            </a:fld>
            <a:endParaRPr lang="en-IN"/>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a:extLst>
              <a:ext uri="{FF2B5EF4-FFF2-40B4-BE49-F238E27FC236}">
                <a16:creationId xmlns:a16="http://schemas.microsoft.com/office/drawing/2014/main" id="{9BF26351-63D6-AC15-80AC-EE967342EEA6}"/>
              </a:ext>
            </a:extLst>
          </p:cNvPr>
          <p:cNvSpPr>
            <a:spLocks noGrp="1" noChangeArrowheads="1"/>
          </p:cNvSpPr>
          <p:nvPr>
            <p:ph type="subTitle" idx="1"/>
          </p:nvPr>
        </p:nvSpPr>
        <p:spPr>
          <a:xfrm>
            <a:off x="6946900" y="1668463"/>
            <a:ext cx="4749800" cy="3886200"/>
          </a:xfrm>
        </p:spPr>
        <p:txBody>
          <a:bodyPr/>
          <a:lstStyle/>
          <a:p>
            <a:pPr marL="688975" lvl="1">
              <a:lnSpc>
                <a:spcPct val="160000"/>
              </a:lnSpc>
            </a:pPr>
            <a:r>
              <a:rPr lang="hi-IN" altLang="en-US" sz="3200" b="1">
                <a:latin typeface="Open Sans" panose="020B0606030504020204" pitchFamily="34" charset="0"/>
                <a:ea typeface="Open Sans" panose="020B0606030504020204" pitchFamily="34" charset="0"/>
                <a:cs typeface="Open Sans" panose="020B0606030504020204" pitchFamily="34" charset="0"/>
              </a:rPr>
              <a:t>यांत्रिक
शारीरिक
 रसायन
  जैविक</a:t>
            </a:r>
            <a:endParaRPr lang="en-US" altLang="en-US" sz="32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5363" name="Text Box 7">
            <a:extLst>
              <a:ext uri="{FF2B5EF4-FFF2-40B4-BE49-F238E27FC236}">
                <a16:creationId xmlns:a16="http://schemas.microsoft.com/office/drawing/2014/main" id="{3C46589C-3630-3058-F826-C948BD5D8627}"/>
              </a:ext>
            </a:extLst>
          </p:cNvPr>
          <p:cNvSpPr txBox="1">
            <a:spLocks noChangeArrowheads="1"/>
          </p:cNvSpPr>
          <p:nvPr/>
        </p:nvSpPr>
        <p:spPr bwMode="auto">
          <a:xfrm>
            <a:off x="0" y="2790189"/>
            <a:ext cx="5982923" cy="707886"/>
          </a:xfrm>
          <a:prstGeom prst="rect">
            <a:avLst/>
          </a:prstGeom>
          <a:noFill/>
          <a:ln>
            <a:noFill/>
          </a:ln>
        </p:spPr>
        <p:txBody>
          <a:bodyPr wrap="square">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eaLnBrk="0" fontAlgn="base" hangingPunct="0">
              <a:spcBef>
                <a:spcPct val="0"/>
              </a:spcBef>
              <a:spcAft>
                <a:spcPct val="0"/>
              </a:spcAft>
              <a:defRPr>
                <a:solidFill>
                  <a:schemeClr val="tx1"/>
                </a:solidFill>
                <a:latin typeface="Calibri Light" panose="020F0302020204030204" pitchFamily="34" charset="0"/>
              </a:defRPr>
            </a:lvl6pPr>
            <a:lvl7pPr marL="2971800" indent="-228600" defTabSz="457200" eaLnBrk="0" fontAlgn="base" hangingPunct="0">
              <a:spcBef>
                <a:spcPct val="0"/>
              </a:spcBef>
              <a:spcAft>
                <a:spcPct val="0"/>
              </a:spcAft>
              <a:defRPr>
                <a:solidFill>
                  <a:schemeClr val="tx1"/>
                </a:solidFill>
                <a:latin typeface="Calibri Light" panose="020F0302020204030204" pitchFamily="34" charset="0"/>
              </a:defRPr>
            </a:lvl7pPr>
            <a:lvl8pPr marL="3429000" indent="-228600" defTabSz="457200" eaLnBrk="0" fontAlgn="base" hangingPunct="0">
              <a:spcBef>
                <a:spcPct val="0"/>
              </a:spcBef>
              <a:spcAft>
                <a:spcPct val="0"/>
              </a:spcAft>
              <a:defRPr>
                <a:solidFill>
                  <a:schemeClr val="tx1"/>
                </a:solidFill>
                <a:latin typeface="Calibri Light" panose="020F0302020204030204" pitchFamily="34" charset="0"/>
              </a:defRPr>
            </a:lvl8pPr>
            <a:lvl9pPr marL="3886200" indent="-228600" defTabSz="457200" eaLnBrk="0" fontAlgn="base" hangingPunct="0">
              <a:spcBef>
                <a:spcPct val="0"/>
              </a:spcBef>
              <a:spcAft>
                <a:spcPct val="0"/>
              </a:spcAft>
              <a:defRPr>
                <a:solidFill>
                  <a:schemeClr val="tx1"/>
                </a:solidFill>
                <a:latin typeface="Calibri Light" panose="020F0302020204030204" pitchFamily="34" charset="0"/>
              </a:defRPr>
            </a:lvl9pPr>
          </a:lstStyle>
          <a:p>
            <a:pPr algn="ctr">
              <a:spcBef>
                <a:spcPct val="50000"/>
              </a:spcBef>
            </a:pPr>
            <a:r>
              <a:rPr lang="hi-IN" altLang="en-US" sz="4000" b="1">
                <a:solidFill>
                  <a:srgbClr val="C00000"/>
                </a:solidFill>
                <a:latin typeface="Open Sans" panose="020B0606030504020204" pitchFamily="34" charset="0"/>
                <a:ea typeface="Open Sans" panose="020B0606030504020204" pitchFamily="34" charset="0"/>
                <a:cs typeface="Open Sans" panose="020B0606030504020204" pitchFamily="34" charset="0"/>
              </a:rPr>
              <a:t>कीटाणुशोधन का प्रकार</a:t>
            </a:r>
            <a:endParaRPr lang="en-US" altLang="en-US" sz="4000"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364" name="Picture 2">
            <a:extLst>
              <a:ext uri="{FF2B5EF4-FFF2-40B4-BE49-F238E27FC236}">
                <a16:creationId xmlns:a16="http://schemas.microsoft.com/office/drawing/2014/main" id="{B1D73D16-4824-32B9-964E-B7240CEF6D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4201" y="1746934"/>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4">
            <a:extLst>
              <a:ext uri="{FF2B5EF4-FFF2-40B4-BE49-F238E27FC236}">
                <a16:creationId xmlns:a16="http://schemas.microsoft.com/office/drawing/2014/main" id="{49B4837E-31CB-3208-161A-E4846322AC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1" y="3451909"/>
            <a:ext cx="1036638"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6">
            <a:extLst>
              <a:ext uri="{FF2B5EF4-FFF2-40B4-BE49-F238E27FC236}">
                <a16:creationId xmlns:a16="http://schemas.microsoft.com/office/drawing/2014/main" id="{5C9B71D4-8590-8D22-409D-37D292934A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4201" y="2929621"/>
            <a:ext cx="1030288"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2">
            <a:extLst>
              <a:ext uri="{FF2B5EF4-FFF2-40B4-BE49-F238E27FC236}">
                <a16:creationId xmlns:a16="http://schemas.microsoft.com/office/drawing/2014/main" id="{7C2177C2-A97D-3780-E19B-C8BEEF1B3C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51676" y="4374246"/>
            <a:ext cx="782638" cy="78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86052E89-88B4-6515-8A1F-FBB6F2F72A60}"/>
              </a:ext>
            </a:extLst>
          </p:cNvPr>
          <p:cNvSpPr>
            <a:spLocks noGrp="1"/>
          </p:cNvSpPr>
          <p:nvPr>
            <p:ph type="sldNum" sz="quarter" idx="12"/>
          </p:nvPr>
        </p:nvSpPr>
        <p:spPr/>
        <p:txBody>
          <a:bodyPr/>
          <a:lstStyle/>
          <a:p>
            <a:fld id="{0E7766EF-B01C-4F0E-9EA0-126EA2E098BB}" type="slidenum">
              <a:rPr lang="en-IN" smtClean="0"/>
              <a:t>6</a:t>
            </a:fld>
            <a:endParaRPr lang="en-IN"/>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11266">
                                            <p:txEl>
                                              <p:pRg st="0" end="0"/>
                                            </p:txEl>
                                          </p:spTgt>
                                        </p:tgtEl>
                                        <p:attrNameLst>
                                          <p:attrName>style.visibility</p:attrName>
                                        </p:attrNameLst>
                                      </p:cBhvr>
                                      <p:to>
                                        <p:strVal val="visible"/>
                                      </p:to>
                                    </p:set>
                                    <p:animEffect transition="in" filter="wheel(1)">
                                      <p:cBhvr>
                                        <p:cTn id="7" dur="250"/>
                                        <p:tgtEl>
                                          <p:spTgt spid="1126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5">
            <a:extLst>
              <a:ext uri="{FF2B5EF4-FFF2-40B4-BE49-F238E27FC236}">
                <a16:creationId xmlns:a16="http://schemas.microsoft.com/office/drawing/2014/main" id="{6CDEF82C-BBA8-663D-DC2D-EE5248EFE0CC}"/>
              </a:ext>
            </a:extLst>
          </p:cNvPr>
          <p:cNvSpPr txBox="1">
            <a:spLocks noChangeArrowheads="1"/>
          </p:cNvSpPr>
          <p:nvPr/>
        </p:nvSpPr>
        <p:spPr bwMode="auto">
          <a:xfrm>
            <a:off x="-137492" y="2885742"/>
            <a:ext cx="5522292" cy="615297"/>
          </a:xfrm>
          <a:prstGeom prst="rect">
            <a:avLst/>
          </a:prstGeom>
          <a:noFill/>
          <a:ln>
            <a:noFill/>
          </a:ln>
        </p:spPr>
        <p:txBody>
          <a:bodyPr wrap="square">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eaLnBrk="0" fontAlgn="base" hangingPunct="0">
              <a:spcBef>
                <a:spcPct val="0"/>
              </a:spcBef>
              <a:spcAft>
                <a:spcPct val="0"/>
              </a:spcAft>
              <a:defRPr>
                <a:solidFill>
                  <a:schemeClr val="tx1"/>
                </a:solidFill>
                <a:latin typeface="Calibri Light" panose="020F0302020204030204" pitchFamily="34" charset="0"/>
              </a:defRPr>
            </a:lvl6pPr>
            <a:lvl7pPr marL="2971800" indent="-228600" defTabSz="457200" eaLnBrk="0" fontAlgn="base" hangingPunct="0">
              <a:spcBef>
                <a:spcPct val="0"/>
              </a:spcBef>
              <a:spcAft>
                <a:spcPct val="0"/>
              </a:spcAft>
              <a:defRPr>
                <a:solidFill>
                  <a:schemeClr val="tx1"/>
                </a:solidFill>
                <a:latin typeface="Calibri Light" panose="020F0302020204030204" pitchFamily="34" charset="0"/>
              </a:defRPr>
            </a:lvl7pPr>
            <a:lvl8pPr marL="3429000" indent="-228600" defTabSz="457200" eaLnBrk="0" fontAlgn="base" hangingPunct="0">
              <a:spcBef>
                <a:spcPct val="0"/>
              </a:spcBef>
              <a:spcAft>
                <a:spcPct val="0"/>
              </a:spcAft>
              <a:defRPr>
                <a:solidFill>
                  <a:schemeClr val="tx1"/>
                </a:solidFill>
                <a:latin typeface="Calibri Light" panose="020F0302020204030204" pitchFamily="34" charset="0"/>
              </a:defRPr>
            </a:lvl8pPr>
            <a:lvl9pPr marL="3886200" indent="-228600" defTabSz="457200" eaLnBrk="0" fontAlgn="base" hangingPunct="0">
              <a:spcBef>
                <a:spcPct val="0"/>
              </a:spcBef>
              <a:spcAft>
                <a:spcPct val="0"/>
              </a:spcAft>
              <a:defRPr>
                <a:solidFill>
                  <a:schemeClr val="tx1"/>
                </a:solidFill>
                <a:latin typeface="Calibri Light" panose="020F0302020204030204" pitchFamily="34" charset="0"/>
              </a:defRPr>
            </a:lvl9pPr>
          </a:lstStyle>
          <a:p>
            <a:pPr algn="ctr">
              <a:lnSpc>
                <a:spcPct val="80000"/>
              </a:lnSpc>
              <a:spcBef>
                <a:spcPct val="50000"/>
              </a:spcBef>
              <a:defRPr/>
            </a:pPr>
            <a:r>
              <a:rPr lang="hi-IN" altLang="en-US" sz="4000" b="1">
                <a:solidFill>
                  <a:srgbClr val="FF0000"/>
                </a:solidFill>
                <a:latin typeface="Open Sans" panose="020B0606030504020204" pitchFamily="34" charset="0"/>
                <a:ea typeface="Open Sans" panose="020B0606030504020204" pitchFamily="34" charset="0"/>
                <a:cs typeface="Open Sans" panose="020B0606030504020204" pitchFamily="34" charset="0"/>
              </a:rPr>
              <a:t>यांत्रिक परिशोधन</a:t>
            </a:r>
            <a:endParaRPr lang="en-US" altLang="en-US" sz="4000" b="1"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270" name="Rectangle 6">
            <a:extLst>
              <a:ext uri="{FF2B5EF4-FFF2-40B4-BE49-F238E27FC236}">
                <a16:creationId xmlns:a16="http://schemas.microsoft.com/office/drawing/2014/main" id="{15600C99-9BCC-5B57-2576-27B3248F8F01}"/>
              </a:ext>
            </a:extLst>
          </p:cNvPr>
          <p:cNvSpPr>
            <a:spLocks noChangeArrowheads="1"/>
          </p:cNvSpPr>
          <p:nvPr/>
        </p:nvSpPr>
        <p:spPr bwMode="auto">
          <a:xfrm>
            <a:off x="5384800" y="1842179"/>
            <a:ext cx="6658427" cy="2854327"/>
          </a:xfrm>
          <a:prstGeom prst="rect">
            <a:avLst/>
          </a:prstGeom>
          <a:noFill/>
          <a:ln w="9525">
            <a:noFill/>
            <a:miter lim="800000"/>
            <a:headEnd/>
            <a:tailEnd/>
          </a:ln>
          <a:effectLst/>
        </p:spPr>
        <p:txBody>
          <a:bodyPr/>
          <a:lstStyle/>
          <a:p>
            <a:pPr algn="just">
              <a:lnSpc>
                <a:spcPct val="150000"/>
              </a:lnSpc>
              <a:spcBef>
                <a:spcPct val="20000"/>
              </a:spcBef>
              <a:buClr>
                <a:schemeClr val="tx1"/>
              </a:buClr>
              <a:buSzPct val="75000"/>
              <a:buFont typeface="Wingdings" pitchFamily="2" charset="2"/>
              <a:buChar char="n"/>
              <a:defRPr/>
            </a:pPr>
            <a:r>
              <a:rPr lang="hi-IN" sz="2800">
                <a:latin typeface="Open Sans" panose="020B0606030504020204" pitchFamily="34" charset="0"/>
                <a:ea typeface="Open Sans" panose="020B0606030504020204" pitchFamily="34" charset="0"/>
                <a:cs typeface="Open Sans" panose="020B0606030504020204" pitchFamily="34" charset="0"/>
              </a:rPr>
              <a:t>समूह परिशोधन के लिए सबसे सरल विधि। 
दूषित सतह को हटाकर, दफनाकर, सीमित करके और सील करके</a:t>
            </a:r>
            <a:endParaRPr lang="en-US"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2" name="Slide Number Placeholder 1">
            <a:extLst>
              <a:ext uri="{FF2B5EF4-FFF2-40B4-BE49-F238E27FC236}">
                <a16:creationId xmlns:a16="http://schemas.microsoft.com/office/drawing/2014/main" id="{F07D8CC4-5D50-CD88-5D60-FEFEBA6CFA37}"/>
              </a:ext>
            </a:extLst>
          </p:cNvPr>
          <p:cNvSpPr>
            <a:spLocks noGrp="1"/>
          </p:cNvSpPr>
          <p:nvPr>
            <p:ph type="sldNum" sz="quarter" idx="12"/>
          </p:nvPr>
        </p:nvSpPr>
        <p:spPr>
          <a:noFill/>
        </p:spPr>
        <p:txBody>
          <a:bodyPr/>
          <a:lstStyle/>
          <a:p>
            <a:fld id="{0E7766EF-B01C-4F0E-9EA0-126EA2E098BB}" type="slidenum">
              <a:rPr lang="en-IN" smtClean="0"/>
              <a:t>7</a:t>
            </a:fld>
            <a:endParaRPr lang="en-IN"/>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606038D0-5217-1102-F34E-50D4DA63EBA1}"/>
              </a:ext>
            </a:extLst>
          </p:cNvPr>
          <p:cNvSpPr>
            <a:spLocks noGrp="1" noChangeArrowheads="1"/>
          </p:cNvSpPr>
          <p:nvPr>
            <p:ph type="title"/>
          </p:nvPr>
        </p:nvSpPr>
        <p:spPr>
          <a:xfrm>
            <a:off x="163286" y="3272631"/>
            <a:ext cx="4887685" cy="1143000"/>
          </a:xfrm>
          <a:noFill/>
        </p:spPr>
        <p:txBody>
          <a:bodyPr>
            <a:normAutofit/>
          </a:bodyPr>
          <a:lstStyle/>
          <a:p>
            <a:pPr>
              <a:defRPr/>
            </a:pPr>
            <a:r>
              <a:rPr lang="hi-IN" altLang="en-US" sz="3600" b="1">
                <a:solidFill>
                  <a:srgbClr val="FF0000"/>
                </a:solidFill>
                <a:latin typeface="Open Sans" panose="020B0606030504020204" pitchFamily="34" charset="0"/>
                <a:ea typeface="Open Sans" panose="020B0606030504020204" pitchFamily="34" charset="0"/>
                <a:cs typeface="Open Sans" panose="020B0606030504020204" pitchFamily="34" charset="0"/>
              </a:rPr>
              <a:t>शारीरिक परिशोधन</a:t>
            </a:r>
            <a:endParaRPr lang="en-US" altLang="en-US" sz="3600" b="1"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9460" name="Text Box 4">
            <a:extLst>
              <a:ext uri="{FF2B5EF4-FFF2-40B4-BE49-F238E27FC236}">
                <a16:creationId xmlns:a16="http://schemas.microsoft.com/office/drawing/2014/main" id="{B9D5F377-087C-B902-5DD5-553BEFF2165A}"/>
              </a:ext>
            </a:extLst>
          </p:cNvPr>
          <p:cNvSpPr txBox="1">
            <a:spLocks noChangeArrowheads="1"/>
          </p:cNvSpPr>
          <p:nvPr/>
        </p:nvSpPr>
        <p:spPr bwMode="auto">
          <a:xfrm>
            <a:off x="4876800" y="1581109"/>
            <a:ext cx="7315200" cy="4526047"/>
          </a:xfrm>
          <a:prstGeom prst="rect">
            <a:avLst/>
          </a:prstGeom>
          <a:noFill/>
          <a:ln w="9525">
            <a:noFill/>
            <a:miter lim="800000"/>
            <a:headEnd/>
            <a:tailEnd/>
          </a:ln>
          <a:effectLst/>
        </p:spPr>
        <p:txBody>
          <a:bodyPr wrap="square">
            <a:spAutoFit/>
          </a:bodyPr>
          <a:lstStyle/>
          <a:p>
            <a:pPr marL="581025" indent="-581025">
              <a:lnSpc>
                <a:spcPct val="200000"/>
              </a:lnSpc>
              <a:spcBef>
                <a:spcPct val="20000"/>
              </a:spcBef>
              <a:buClr>
                <a:schemeClr val="tx2"/>
              </a:buClr>
              <a:buFont typeface="Wingdings" pitchFamily="2" charset="2"/>
              <a:buChar char="n"/>
              <a:defRPr/>
            </a:pPr>
            <a:r>
              <a:rPr lang="hi-IN" sz="2800">
                <a:latin typeface="Arial" panose="020B0604020202020204" pitchFamily="34" charset="0"/>
                <a:cs typeface="Arial" panose="020B0604020202020204" pitchFamily="34" charset="0"/>
              </a:rPr>
              <a:t>स्क्रैपिंग (लकड़ी की छड़ी, चाकू आदि के साथ)
अवशोषण (फुलर पृथ्वी के साथ, रेत, सक्रिय लकड़ी का कोयला).
धुलाई (पानी, साबुन के पानी से)।
वाष्पीकरण (गर्म हवा की भाप के साथ)।</a:t>
            </a:r>
            <a:endParaRPr lang="en-US" sz="2800"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510EAE6B-A210-5056-9CD1-15EF45C69041}"/>
              </a:ext>
            </a:extLst>
          </p:cNvPr>
          <p:cNvSpPr>
            <a:spLocks noGrp="1"/>
          </p:cNvSpPr>
          <p:nvPr>
            <p:ph type="sldNum" sz="quarter" idx="12"/>
          </p:nvPr>
        </p:nvSpPr>
        <p:spPr>
          <a:noFill/>
        </p:spPr>
        <p:txBody>
          <a:bodyPr/>
          <a:lstStyle/>
          <a:p>
            <a:fld id="{0E7766EF-B01C-4F0E-9EA0-126EA2E098BB}" type="slidenum">
              <a:rPr lang="en-IN" smtClean="0"/>
              <a:t>8</a:t>
            </a:fld>
            <a:endParaRPr lang="en-IN"/>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4">
            <a:extLst>
              <a:ext uri="{FF2B5EF4-FFF2-40B4-BE49-F238E27FC236}">
                <a16:creationId xmlns:a16="http://schemas.microsoft.com/office/drawing/2014/main" id="{09714C93-929B-42CC-90FC-0CB5E6E4FC00}"/>
              </a:ext>
            </a:extLst>
          </p:cNvPr>
          <p:cNvSpPr txBox="1">
            <a:spLocks noChangeArrowheads="1"/>
          </p:cNvSpPr>
          <p:nvPr/>
        </p:nvSpPr>
        <p:spPr bwMode="auto">
          <a:xfrm>
            <a:off x="-157843" y="2217851"/>
            <a:ext cx="5049157" cy="1477328"/>
          </a:xfrm>
          <a:prstGeom prst="rect">
            <a:avLst/>
          </a:prstGeom>
          <a:noFill/>
          <a:ln>
            <a:noFill/>
          </a:ln>
        </p:spPr>
        <p:txBody>
          <a:bodyPr wrap="square">
            <a:spAutoFit/>
          </a:bodyPr>
          <a:lstStyle>
            <a:lvl1pPr>
              <a:defRPr>
                <a:solidFill>
                  <a:schemeClr val="tx1"/>
                </a:solidFill>
                <a:latin typeface="Calibri Light" panose="020F0302020204030204" pitchFamily="34" charset="0"/>
              </a:defRPr>
            </a:lvl1pPr>
            <a:lvl2pPr marL="742950" indent="-285750">
              <a:defRPr>
                <a:solidFill>
                  <a:schemeClr val="tx1"/>
                </a:solidFill>
                <a:latin typeface="Calibri Light" panose="020F0302020204030204" pitchFamily="34" charset="0"/>
              </a:defRPr>
            </a:lvl2pPr>
            <a:lvl3pPr marL="1143000" indent="-228600">
              <a:defRPr>
                <a:solidFill>
                  <a:schemeClr val="tx1"/>
                </a:solidFill>
                <a:latin typeface="Calibri Light" panose="020F0302020204030204" pitchFamily="34" charset="0"/>
              </a:defRPr>
            </a:lvl3pPr>
            <a:lvl4pPr marL="1600200" indent="-228600">
              <a:defRPr>
                <a:solidFill>
                  <a:schemeClr val="tx1"/>
                </a:solidFill>
                <a:latin typeface="Calibri Light" panose="020F0302020204030204" pitchFamily="34" charset="0"/>
              </a:defRPr>
            </a:lvl4pPr>
            <a:lvl5pPr marL="2057400" indent="-228600">
              <a:defRPr>
                <a:solidFill>
                  <a:schemeClr val="tx1"/>
                </a:solidFill>
                <a:latin typeface="Calibri Light" panose="020F0302020204030204" pitchFamily="34" charset="0"/>
              </a:defRPr>
            </a:lvl5pPr>
            <a:lvl6pPr marL="2514600" indent="-228600" defTabSz="457200" eaLnBrk="0" fontAlgn="base" hangingPunct="0">
              <a:spcBef>
                <a:spcPct val="0"/>
              </a:spcBef>
              <a:spcAft>
                <a:spcPct val="0"/>
              </a:spcAft>
              <a:defRPr>
                <a:solidFill>
                  <a:schemeClr val="tx1"/>
                </a:solidFill>
                <a:latin typeface="Calibri Light" panose="020F0302020204030204" pitchFamily="34" charset="0"/>
              </a:defRPr>
            </a:lvl6pPr>
            <a:lvl7pPr marL="2971800" indent="-228600" defTabSz="457200" eaLnBrk="0" fontAlgn="base" hangingPunct="0">
              <a:spcBef>
                <a:spcPct val="0"/>
              </a:spcBef>
              <a:spcAft>
                <a:spcPct val="0"/>
              </a:spcAft>
              <a:defRPr>
                <a:solidFill>
                  <a:schemeClr val="tx1"/>
                </a:solidFill>
                <a:latin typeface="Calibri Light" panose="020F0302020204030204" pitchFamily="34" charset="0"/>
              </a:defRPr>
            </a:lvl7pPr>
            <a:lvl8pPr marL="3429000" indent="-228600" defTabSz="457200" eaLnBrk="0" fontAlgn="base" hangingPunct="0">
              <a:spcBef>
                <a:spcPct val="0"/>
              </a:spcBef>
              <a:spcAft>
                <a:spcPct val="0"/>
              </a:spcAft>
              <a:defRPr>
                <a:solidFill>
                  <a:schemeClr val="tx1"/>
                </a:solidFill>
                <a:latin typeface="Calibri Light" panose="020F0302020204030204" pitchFamily="34" charset="0"/>
              </a:defRPr>
            </a:lvl8pPr>
            <a:lvl9pPr marL="3886200" indent="-228600" defTabSz="457200" eaLnBrk="0" fontAlgn="base" hangingPunct="0">
              <a:spcBef>
                <a:spcPct val="0"/>
              </a:spcBef>
              <a:spcAft>
                <a:spcPct val="0"/>
              </a:spcAft>
              <a:defRPr>
                <a:solidFill>
                  <a:schemeClr val="tx1"/>
                </a:solidFill>
                <a:latin typeface="Calibri Light" panose="020F0302020204030204" pitchFamily="34" charset="0"/>
              </a:defRPr>
            </a:lvl9pPr>
          </a:lstStyle>
          <a:p>
            <a:pPr algn="ctr">
              <a:spcBef>
                <a:spcPct val="50000"/>
              </a:spcBef>
              <a:defRPr/>
            </a:pPr>
            <a:r>
              <a:rPr lang="hi-IN" altLang="en-US" sz="3600" b="1">
                <a:solidFill>
                  <a:srgbClr val="FF0000"/>
                </a:solidFill>
                <a:latin typeface="Open Sans" panose="020B0606030504020204" pitchFamily="34" charset="0"/>
                <a:ea typeface="Open Sans" panose="020B0606030504020204" pitchFamily="34" charset="0"/>
                <a:cs typeface="Open Sans" panose="020B0606030504020204" pitchFamily="34" charset="0"/>
              </a:rPr>
              <a:t>शारीरिक
 परिशोधन</a:t>
            </a:r>
            <a:endParaRPr lang="en-US" altLang="en-US" sz="3600" b="1" dirty="0">
              <a:solidFill>
                <a:srgbClr val="FF0000"/>
              </a:solidFill>
              <a:latin typeface="Arial" panose="020B0604020202020204" pitchFamily="34" charset="0"/>
              <a:cs typeface="Arial" panose="020B0604020202020204" pitchFamily="34" charset="0"/>
            </a:endParaRPr>
          </a:p>
        </p:txBody>
      </p:sp>
      <p:sp>
        <p:nvSpPr>
          <p:cNvPr id="13317" name="Rectangle 5">
            <a:extLst>
              <a:ext uri="{FF2B5EF4-FFF2-40B4-BE49-F238E27FC236}">
                <a16:creationId xmlns:a16="http://schemas.microsoft.com/office/drawing/2014/main" id="{E5BD5FD8-CC42-D982-588C-14EEEDAEB84C}"/>
              </a:ext>
            </a:extLst>
          </p:cNvPr>
          <p:cNvSpPr>
            <a:spLocks noChangeArrowheads="1"/>
          </p:cNvSpPr>
          <p:nvPr/>
        </p:nvSpPr>
        <p:spPr bwMode="auto">
          <a:xfrm>
            <a:off x="1629341" y="4020921"/>
            <a:ext cx="1531188" cy="584775"/>
          </a:xfrm>
          <a:prstGeom prst="rect">
            <a:avLst/>
          </a:prstGeom>
          <a:noFill/>
          <a:ln w="9525">
            <a:noFill/>
            <a:miter lim="800000"/>
            <a:headEnd/>
            <a:tailEnd/>
          </a:ln>
          <a:effectLst/>
        </p:spPr>
        <p:txBody>
          <a:bodyPr wrap="none">
            <a:spAutoFit/>
          </a:bodyPr>
          <a:lstStyle/>
          <a:p>
            <a:pPr>
              <a:defRPr/>
            </a:pPr>
            <a:r>
              <a:rPr lang="hi-IN" sz="3200" b="1">
                <a:latin typeface="Tahoma" pitchFamily="34" charset="0"/>
              </a:rPr>
              <a:t>पीडीके-1</a:t>
            </a:r>
            <a:endParaRPr lang="en-US" sz="3200" b="1" dirty="0">
              <a:latin typeface="Tahoma" pitchFamily="34" charset="0"/>
            </a:endParaRPr>
          </a:p>
        </p:txBody>
      </p:sp>
      <p:sp>
        <p:nvSpPr>
          <p:cNvPr id="13319" name="Text Box 7">
            <a:extLst>
              <a:ext uri="{FF2B5EF4-FFF2-40B4-BE49-F238E27FC236}">
                <a16:creationId xmlns:a16="http://schemas.microsoft.com/office/drawing/2014/main" id="{2DC1D797-109C-C893-60F0-FF78C9A78DB9}"/>
              </a:ext>
            </a:extLst>
          </p:cNvPr>
          <p:cNvSpPr txBox="1">
            <a:spLocks noChangeArrowheads="1"/>
          </p:cNvSpPr>
          <p:nvPr/>
        </p:nvSpPr>
        <p:spPr bwMode="auto">
          <a:xfrm>
            <a:off x="4439785" y="1356519"/>
            <a:ext cx="7592558" cy="4818563"/>
          </a:xfrm>
          <a:prstGeom prst="rect">
            <a:avLst/>
          </a:prstGeom>
          <a:noFill/>
          <a:ln w="9525">
            <a:noFill/>
            <a:miter lim="800000"/>
            <a:headEnd/>
            <a:tailEnd/>
          </a:ln>
          <a:effectLst/>
        </p:spPr>
        <p:txBody>
          <a:bodyPr wrap="square">
            <a:spAutoFit/>
          </a:bodyPr>
          <a:lstStyle/>
          <a:p>
            <a:pPr marL="858838" indent="-463550" algn="just">
              <a:lnSpc>
                <a:spcPct val="150000"/>
              </a:lnSpc>
              <a:spcBef>
                <a:spcPct val="20000"/>
              </a:spcBef>
              <a:buClr>
                <a:schemeClr val="tx2"/>
              </a:buClr>
              <a:buSzPct val="75000"/>
              <a:buFont typeface="Wingdings" pitchFamily="2" charset="2"/>
              <a:buChar char="n"/>
              <a:defRPr/>
            </a:pPr>
            <a:r>
              <a:rPr lang="hi-IN" sz="2800">
                <a:latin typeface="Arial" panose="020B0604020202020204" pitchFamily="34" charset="0"/>
                <a:cs typeface="Arial" panose="020B0604020202020204" pitchFamily="34" charset="0"/>
              </a:rPr>
              <a:t>यह कार्मिक डेकॉन है। किट। 
इस आसान पाउच में 20 ग्राम सक्रिय सोखने वाला पाउडर होता है।
डिकॉन के लिए उपयोग करें। सीडब्ल्यू एजेंटों के खिलाफ त्वचा की .
यह सभी प्रकार के सीडब्ल्यू एजेंटों के लिए प्रभावी है।</a:t>
            </a:r>
            <a:endParaRPr lang="en-US" sz="2800"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9BB6EFAF-E2D0-B8C2-775D-A1BE6283B423}"/>
              </a:ext>
            </a:extLst>
          </p:cNvPr>
          <p:cNvSpPr>
            <a:spLocks noGrp="1"/>
          </p:cNvSpPr>
          <p:nvPr>
            <p:ph type="sldNum" sz="quarter" idx="12"/>
          </p:nvPr>
        </p:nvSpPr>
        <p:spPr>
          <a:noFill/>
        </p:spPr>
        <p:txBody>
          <a:bodyPr/>
          <a:lstStyle/>
          <a:p>
            <a:fld id="{0E7766EF-B01C-4F0E-9EA0-126EA2E098BB}" type="slidenum">
              <a:rPr lang="en-IN" smtClean="0"/>
              <a:t>9</a:t>
            </a:fld>
            <a:endParaRPr lang="en-IN"/>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282</TotalTime>
  <Words>1343</Words>
  <Application>Microsoft Office PowerPoint</Application>
  <PresentationFormat>Widescreen</PresentationFormat>
  <Paragraphs>148</Paragraphs>
  <Slides>36</Slides>
  <Notes>4</Notes>
  <HiddenSlides>0</HiddenSlides>
  <MMClips>0</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1</vt:i4>
      </vt:variant>
      <vt:variant>
        <vt:lpstr>Slide Titles</vt:lpstr>
      </vt:variant>
      <vt:variant>
        <vt:i4>36</vt:i4>
      </vt:variant>
    </vt:vector>
  </HeadingPairs>
  <TitlesOfParts>
    <vt:vector size="51" baseType="lpstr">
      <vt:lpstr>굴림</vt:lpstr>
      <vt:lpstr>Arial</vt:lpstr>
      <vt:lpstr>Arial Rounded MT Bold</vt:lpstr>
      <vt:lpstr>Calibri</vt:lpstr>
      <vt:lpstr>Calibri Light</vt:lpstr>
      <vt:lpstr>Noto Sans Symbols</vt:lpstr>
      <vt:lpstr>Open Sans</vt:lpstr>
      <vt:lpstr>Open Sans</vt:lpstr>
      <vt:lpstr>Open Sans SemiBold</vt:lpstr>
      <vt:lpstr>Symbol</vt:lpstr>
      <vt:lpstr>Tahoma</vt:lpstr>
      <vt:lpstr>Times New Roman</vt:lpstr>
      <vt:lpstr>Wingdings</vt:lpstr>
      <vt:lpstr>Office Theme</vt:lpstr>
      <vt:lpstr>Photo Editor Photo</vt:lpstr>
      <vt:lpstr>PowerPoint Presentation</vt:lpstr>
      <vt:lpstr>PowerPoint Presentation</vt:lpstr>
      <vt:lpstr>डिकॉन्टामिनेन्शियन की आवश्यकताएं</vt:lpstr>
      <vt:lpstr>परिशोधन का उद्देश्य</vt:lpstr>
      <vt:lpstr>PowerPoint Presentation</vt:lpstr>
      <vt:lpstr>PowerPoint Presentation</vt:lpstr>
      <vt:lpstr>PowerPoint Presentation</vt:lpstr>
      <vt:lpstr>शारीरिक परिशोधन</vt:lpstr>
      <vt:lpstr>PowerPoint Presentation</vt:lpstr>
      <vt:lpstr>पीडीके-II</vt:lpstr>
      <vt:lpstr>PowerPoint Presentation</vt:lpstr>
      <vt:lpstr>PowerPoint Presentation</vt:lpstr>
      <vt:lpstr>PowerPoint Presentation</vt:lpstr>
      <vt:lpstr>PowerPoint Presentation</vt:lpstr>
      <vt:lpstr>DS-2</vt:lpstr>
      <vt:lpstr>PowerPoint Presentation</vt:lpstr>
      <vt:lpstr>डीएस-2</vt:lpstr>
      <vt:lpstr>PowerPoint Presentation</vt:lpstr>
      <vt:lpstr>PowerPoint Presentation</vt:lpstr>
      <vt:lpstr>PowerPoint Presentation</vt:lpstr>
      <vt:lpstr>जैविक परिशोधन</vt:lpstr>
      <vt:lpstr>परिवर्तनीय प्रभाव परिशोधन</vt:lpstr>
      <vt:lpstr>परिशोधन के तरीके</vt:lpstr>
      <vt:lpstr>एम्बुलेटरी परिशोधन</vt:lpstr>
      <vt:lpstr>उपकरण परिशोधन</vt:lpstr>
      <vt:lpstr>वाहन परिशोधन</vt:lpstr>
      <vt:lpstr>परिशोधन के दौरान क्षेत्र पर विचार</vt:lpstr>
      <vt:lpstr>परिशोधन व्यवस्था</vt:lpstr>
      <vt:lpstr>परिशोधन टीम को चाहिए</vt:lpstr>
      <vt:lpstr>सुझाए गए परिशोधन</vt:lpstr>
      <vt:lpstr>दूषित पदार्थों के साथ समस्याएं</vt:lpstr>
      <vt:lpstr>परिशोधन के लिए स्थल की स्थापना</vt:lpstr>
      <vt:lpstr>PowerPoint Presentation</vt:lpstr>
      <vt:lpstr>PowerPoint Presentation</vt:lpstr>
      <vt:lpstr>मूल्यांकन</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Rahul Kumar</dc:creator>
  <cp:lastModifiedBy>ajay pant</cp:lastModifiedBy>
  <cp:revision>27</cp:revision>
  <dcterms:created xsi:type="dcterms:W3CDTF">2025-04-05T05:32:49Z</dcterms:created>
  <dcterms:modified xsi:type="dcterms:W3CDTF">2025-12-20T04:26:37Z</dcterms:modified>
</cp:coreProperties>
</file>