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7" r:id="rId3"/>
    <p:sldId id="387" r:id="rId4"/>
    <p:sldId id="6230" r:id="rId5"/>
    <p:sldId id="6231" r:id="rId6"/>
    <p:sldId id="6236" r:id="rId7"/>
    <p:sldId id="390" r:id="rId8"/>
    <p:sldId id="6232" r:id="rId9"/>
    <p:sldId id="6233" r:id="rId10"/>
    <p:sldId id="6234" r:id="rId11"/>
    <p:sldId id="6235" r:id="rId12"/>
    <p:sldId id="258" r:id="rId13"/>
    <p:sldId id="6237" r:id="rId14"/>
    <p:sldId id="6238" r:id="rId15"/>
    <p:sldId id="6242" r:id="rId16"/>
    <p:sldId id="6240" r:id="rId17"/>
    <p:sldId id="6243" r:id="rId18"/>
    <p:sldId id="6241" r:id="rId19"/>
    <p:sldId id="6244" r:id="rId20"/>
    <p:sldId id="392" r:id="rId21"/>
    <p:sldId id="6245" r:id="rId22"/>
    <p:sldId id="6239" r:id="rId23"/>
    <p:sldId id="6246" r:id="rId24"/>
    <p:sldId id="6247" r:id="rId25"/>
    <p:sldId id="393" r:id="rId26"/>
    <p:sldId id="6248" r:id="rId27"/>
    <p:sldId id="6250" r:id="rId28"/>
    <p:sldId id="274"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64"/>
    <a:srgbClr val="FFD012"/>
    <a:srgbClr val="E46C0A"/>
    <a:srgbClr val="FFD217"/>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4615" autoAdjust="0"/>
  </p:normalViewPr>
  <p:slideViewPr>
    <p:cSldViewPr snapToGrid="0">
      <p:cViewPr varScale="1">
        <p:scale>
          <a:sx n="34" d="100"/>
          <a:sy n="34" d="100"/>
        </p:scale>
        <p:origin x="1219" y="86"/>
      </p:cViewPr>
      <p:guideLst>
        <p:guide orient="horz" pos="4320"/>
        <p:guide pos="7680"/>
      </p:guideLst>
    </p:cSldViewPr>
  </p:slideViewPr>
  <p:notesTextViewPr>
    <p:cViewPr>
      <p:scale>
        <a:sx n="1" d="1"/>
        <a:sy n="1" d="1"/>
      </p:scale>
      <p:origin x="0" y="0"/>
    </p:cViewPr>
  </p:notesTextViewPr>
  <p:notesViewPr>
    <p:cSldViewPr snapToGrid="0">
      <p:cViewPr varScale="1">
        <p:scale>
          <a:sx n="52" d="100"/>
          <a:sy n="52" d="100"/>
        </p:scale>
        <p:origin x="285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E0901-8533-4F69-8D89-3D0C1E2C71CA}" type="doc">
      <dgm:prSet loTypeId="urn:microsoft.com/office/officeart/2017/3/layout/HorizontalLabelsTimeline" loCatId="process" qsTypeId="urn:microsoft.com/office/officeart/2005/8/quickstyle/simple1" qsCatId="simple" csTypeId="urn:microsoft.com/office/officeart/2005/8/colors/colorful1" csCatId="colorful" phldr="1"/>
      <dgm:spPr/>
      <dgm:t>
        <a:bodyPr/>
        <a:lstStyle/>
        <a:p>
          <a:endParaRPr lang="en-US"/>
        </a:p>
      </dgm:t>
    </dgm:pt>
    <dgm:pt modelId="{5E4986F1-5CAC-42E7-88B7-062C3578B401}">
      <dgm:prSet custT="1"/>
      <dgm:spPr>
        <a:solidFill>
          <a:schemeClr val="accent2">
            <a:lumMod val="50000"/>
          </a:schemeClr>
        </a:solidFill>
      </dgm:spPr>
      <dgm:t>
        <a:bodyPr/>
        <a:lstStyle/>
        <a:p>
          <a:pPr>
            <a:defRPr b="1"/>
          </a:pPr>
          <a:r>
            <a:rPr lang="hi-IN" sz="4000" b="0" i="0" dirty="0"/>
            <a:t>6 वीं शताब्दी ईसा पूर्व</a:t>
          </a:r>
          <a:endParaRPr lang="en-US" sz="4000" dirty="0">
            <a:latin typeface="Open Sans" panose="020B0606030504020204" pitchFamily="34" charset="0"/>
            <a:ea typeface="Open Sans" panose="020B0606030504020204" pitchFamily="34" charset="0"/>
            <a:cs typeface="Open Sans" panose="020B0606030504020204" pitchFamily="34" charset="0"/>
          </a:endParaRPr>
        </a:p>
      </dgm:t>
    </dgm:pt>
    <dgm:pt modelId="{DC505175-518F-44C9-B045-5826D78DB4A7}" type="parTrans" cxnId="{951A7D7A-E423-4453-8415-4B530D2BA844}">
      <dgm:prSet/>
      <dgm:spPr/>
      <dgm:t>
        <a:bodyPr/>
        <a:lstStyle/>
        <a:p>
          <a:endParaRPr lang="en-IN"/>
        </a:p>
      </dgm:t>
    </dgm:pt>
    <dgm:pt modelId="{18F8F3FF-84E7-432D-8DC1-8073114B3676}" type="sibTrans" cxnId="{951A7D7A-E423-4453-8415-4B530D2BA844}">
      <dgm:prSet/>
      <dgm:spPr/>
      <dgm:t>
        <a:bodyPr/>
        <a:lstStyle/>
        <a:p>
          <a:endParaRPr lang="en-IN"/>
        </a:p>
      </dgm:t>
    </dgm:pt>
    <dgm:pt modelId="{340EF273-B8C0-4024-A4B8-B4A4DFCBB7B2}">
      <dgm:prSet custT="1"/>
      <dgm:spPr/>
      <dgm:t>
        <a:bodyPr/>
        <a:lstStyle/>
        <a:p>
          <a:r>
            <a:rPr lang="hi-IN" sz="4800" b="0" i="0" dirty="0">
              <a:solidFill>
                <a:srgbClr val="00B0F0"/>
              </a:solidFill>
            </a:rPr>
            <a:t>कणाद</a:t>
          </a:r>
          <a:r>
            <a:rPr lang="en-IN" sz="4800" b="0" i="0" dirty="0">
              <a:solidFill>
                <a:srgbClr val="00B0F0"/>
              </a:solidFill>
            </a:rPr>
            <a:t>-</a:t>
          </a:r>
          <a:r>
            <a:rPr lang="hi-IN" sz="4800" b="0" i="0" dirty="0">
              <a:solidFill>
                <a:srgbClr val="00B0F0"/>
              </a:solidFill>
            </a:rPr>
            <a:t> </a:t>
          </a:r>
          <a:r>
            <a:rPr lang="hi-IN" sz="4000" b="0" i="0" dirty="0"/>
            <a:t>परमाणुवादी सिद्धांत - परमाणु: पदार्थ का एक अविनाशी कण है</a:t>
          </a:r>
          <a:endParaRPr lang="en-US" sz="4000" dirty="0">
            <a:latin typeface="Open Sans" panose="020B0606030504020204" pitchFamily="34" charset="0"/>
            <a:ea typeface="Open Sans" panose="020B0606030504020204" pitchFamily="34" charset="0"/>
            <a:cs typeface="Open Sans" panose="020B0606030504020204" pitchFamily="34" charset="0"/>
          </a:endParaRPr>
        </a:p>
      </dgm:t>
    </dgm:pt>
    <dgm:pt modelId="{C864EDFF-57F4-4F15-B3A4-68372A293D83}" type="parTrans" cxnId="{258BCF02-86E4-4FB5-B980-EBF8461EDCA8}">
      <dgm:prSet/>
      <dgm:spPr/>
      <dgm:t>
        <a:bodyPr/>
        <a:lstStyle/>
        <a:p>
          <a:endParaRPr lang="en-IN"/>
        </a:p>
      </dgm:t>
    </dgm:pt>
    <dgm:pt modelId="{8B24F50A-048A-4D97-9F4E-0442F5E25982}" type="sibTrans" cxnId="{258BCF02-86E4-4FB5-B980-EBF8461EDCA8}">
      <dgm:prSet/>
      <dgm:spPr/>
      <dgm:t>
        <a:bodyPr/>
        <a:lstStyle/>
        <a:p>
          <a:endParaRPr lang="en-IN"/>
        </a:p>
      </dgm:t>
    </dgm:pt>
    <dgm:pt modelId="{1E0ABEF7-5211-4F7F-B152-05C92CFB1BE7}">
      <dgm:prSet custT="1"/>
      <dgm:spPr>
        <a:solidFill>
          <a:schemeClr val="accent3">
            <a:lumMod val="50000"/>
          </a:schemeClr>
        </a:solidFill>
      </dgm:spPr>
      <dgm:t>
        <a:bodyPr/>
        <a:lstStyle/>
        <a:p>
          <a:pPr>
            <a:defRPr b="1"/>
          </a:pPr>
          <a:r>
            <a:rPr lang="hi-IN" sz="4000" b="0" i="0" dirty="0"/>
            <a:t>400 ईसा पूर्व</a:t>
          </a:r>
          <a:endParaRPr lang="en-US" sz="4000" dirty="0">
            <a:latin typeface="Open Sans" panose="020B0606030504020204" pitchFamily="34" charset="0"/>
            <a:ea typeface="Open Sans" panose="020B0606030504020204" pitchFamily="34" charset="0"/>
            <a:cs typeface="Open Sans" panose="020B0606030504020204" pitchFamily="34" charset="0"/>
          </a:endParaRPr>
        </a:p>
      </dgm:t>
    </dgm:pt>
    <dgm:pt modelId="{761316B9-9986-40B7-994F-ADE725167AD7}" type="parTrans" cxnId="{462CBEA1-C972-4080-9626-962C29285DF7}">
      <dgm:prSet/>
      <dgm:spPr/>
      <dgm:t>
        <a:bodyPr/>
        <a:lstStyle/>
        <a:p>
          <a:endParaRPr lang="en-IN"/>
        </a:p>
      </dgm:t>
    </dgm:pt>
    <dgm:pt modelId="{97EDDC44-FE2C-46D9-A85C-6F2BBB4425C0}" type="sibTrans" cxnId="{462CBEA1-C972-4080-9626-962C29285DF7}">
      <dgm:prSet/>
      <dgm:spPr/>
      <dgm:t>
        <a:bodyPr/>
        <a:lstStyle/>
        <a:p>
          <a:endParaRPr lang="en-IN"/>
        </a:p>
      </dgm:t>
    </dgm:pt>
    <dgm:pt modelId="{24A53427-5DB5-44FD-BA3F-A12B4252D10A}">
      <dgm:prSet custT="1"/>
      <dgm:spPr/>
      <dgm:t>
        <a:bodyPr/>
        <a:lstStyle/>
        <a:p>
          <a:r>
            <a:rPr lang="hi-IN" sz="4000" b="0" i="0" dirty="0"/>
            <a:t>डेमोक्रिटस - सभी पदार्थ छोटे, अविभाज्य कणों से बने होते हैं जिन्हें "एटमोस" कहा जाता है</a:t>
          </a:r>
          <a:r>
            <a:rPr lang="en-IN" sz="4000" b="1" dirty="0">
              <a:latin typeface="Open Sans" panose="020B0606030504020204" pitchFamily="34" charset="0"/>
              <a:ea typeface="Open Sans" panose="020B0606030504020204" pitchFamily="34" charset="0"/>
              <a:cs typeface="Open Sans" panose="020B0606030504020204" pitchFamily="34" charset="0"/>
            </a:rPr>
            <a:t> -</a:t>
          </a:r>
        </a:p>
      </dgm:t>
    </dgm:pt>
    <dgm:pt modelId="{74FF313B-00E5-473D-A811-404945C839B0}" type="parTrans" cxnId="{B3990137-2E39-4E95-A19D-139FBFD69DA8}">
      <dgm:prSet/>
      <dgm:spPr/>
      <dgm:t>
        <a:bodyPr/>
        <a:lstStyle/>
        <a:p>
          <a:endParaRPr lang="en-IN"/>
        </a:p>
      </dgm:t>
    </dgm:pt>
    <dgm:pt modelId="{D3B64B71-AEA9-4C2E-8D30-7009CD4A0F40}" type="sibTrans" cxnId="{B3990137-2E39-4E95-A19D-139FBFD69DA8}">
      <dgm:prSet/>
      <dgm:spPr/>
      <dgm:t>
        <a:bodyPr/>
        <a:lstStyle/>
        <a:p>
          <a:endParaRPr lang="en-IN"/>
        </a:p>
      </dgm:t>
    </dgm:pt>
    <dgm:pt modelId="{A5FD1045-B9FF-4210-A2BB-55C29621BA76}">
      <dgm:prSet custT="1"/>
      <dgm:spPr>
        <a:solidFill>
          <a:schemeClr val="accent4">
            <a:lumMod val="50000"/>
          </a:schemeClr>
        </a:solidFill>
      </dgm:spPr>
      <dgm:t>
        <a:bodyPr/>
        <a:lstStyle/>
        <a:p>
          <a:pPr>
            <a:defRPr b="1"/>
          </a:pPr>
          <a:r>
            <a:rPr lang="hi-IN" sz="4000" b="0" i="0" dirty="0"/>
            <a:t>1803 ई.</a:t>
          </a:r>
          <a:endParaRPr lang="en-US" sz="4000" dirty="0">
            <a:latin typeface="Open Sans" panose="020B0606030504020204" pitchFamily="34" charset="0"/>
            <a:ea typeface="Open Sans" panose="020B0606030504020204" pitchFamily="34" charset="0"/>
            <a:cs typeface="Open Sans" panose="020B0606030504020204" pitchFamily="34" charset="0"/>
          </a:endParaRPr>
        </a:p>
      </dgm:t>
    </dgm:pt>
    <dgm:pt modelId="{ED1D7640-158D-49A1-88B0-5871DB2424BD}" type="parTrans" cxnId="{91B98820-8B09-43D3-8CFE-FD0798A473EE}">
      <dgm:prSet/>
      <dgm:spPr/>
      <dgm:t>
        <a:bodyPr/>
        <a:lstStyle/>
        <a:p>
          <a:endParaRPr lang="en-IN"/>
        </a:p>
      </dgm:t>
    </dgm:pt>
    <dgm:pt modelId="{BD527BA9-A521-4471-B1B9-46572534513D}" type="sibTrans" cxnId="{91B98820-8B09-43D3-8CFE-FD0798A473EE}">
      <dgm:prSet/>
      <dgm:spPr/>
      <dgm:t>
        <a:bodyPr/>
        <a:lstStyle/>
        <a:p>
          <a:endParaRPr lang="en-IN"/>
        </a:p>
      </dgm:t>
    </dgm:pt>
    <dgm:pt modelId="{F28CC021-2096-4F60-924E-CF36667B2A3E}">
      <dgm:prSet custT="1"/>
      <dgm:spPr/>
      <dgm:t>
        <a:bodyPr/>
        <a:lstStyle/>
        <a:p>
          <a:r>
            <a:rPr lang="hi-IN" sz="4000" b="0" i="0" dirty="0"/>
            <a:t>जे डाल्टन एटूह्निक थ्योरी - परमाणु अविभाज्य और अविनाशी हैं</a:t>
          </a:r>
          <a:endParaRPr lang="en-US" sz="4000" dirty="0">
            <a:latin typeface="Open Sans" panose="020B0606030504020204" pitchFamily="34" charset="0"/>
            <a:ea typeface="Open Sans" panose="020B0606030504020204" pitchFamily="34" charset="0"/>
            <a:cs typeface="Open Sans" panose="020B0606030504020204" pitchFamily="34" charset="0"/>
          </a:endParaRPr>
        </a:p>
      </dgm:t>
    </dgm:pt>
    <dgm:pt modelId="{41C367B6-7809-4FF2-87A6-F077F7478105}" type="parTrans" cxnId="{774DA88D-AEA2-40C7-A259-A53958891E97}">
      <dgm:prSet/>
      <dgm:spPr/>
      <dgm:t>
        <a:bodyPr/>
        <a:lstStyle/>
        <a:p>
          <a:endParaRPr lang="en-IN"/>
        </a:p>
      </dgm:t>
    </dgm:pt>
    <dgm:pt modelId="{73EF35E4-7AA9-4A32-A5C8-A90F66C483C3}" type="sibTrans" cxnId="{774DA88D-AEA2-40C7-A259-A53958891E97}">
      <dgm:prSet/>
      <dgm:spPr/>
      <dgm:t>
        <a:bodyPr/>
        <a:lstStyle/>
        <a:p>
          <a:endParaRPr lang="en-IN"/>
        </a:p>
      </dgm:t>
    </dgm:pt>
    <dgm:pt modelId="{67BC5C6F-850B-44BA-8003-388688F6DA8B}">
      <dgm:prSet custT="1"/>
      <dgm:spPr>
        <a:solidFill>
          <a:srgbClr val="003300"/>
        </a:solidFill>
      </dgm:spPr>
      <dgm:t>
        <a:bodyPr/>
        <a:lstStyle/>
        <a:p>
          <a:pPr>
            <a:defRPr b="1"/>
          </a:pPr>
          <a:r>
            <a:rPr lang="hi-IN" sz="4000" b="0" i="0" dirty="0"/>
            <a:t>1897 ई.</a:t>
          </a:r>
          <a:endParaRPr lang="en-US" sz="4000" dirty="0">
            <a:latin typeface="Open Sans" panose="020B0606030504020204" pitchFamily="34" charset="0"/>
            <a:ea typeface="Open Sans" panose="020B0606030504020204" pitchFamily="34" charset="0"/>
            <a:cs typeface="Open Sans" panose="020B0606030504020204" pitchFamily="34" charset="0"/>
          </a:endParaRPr>
        </a:p>
      </dgm:t>
    </dgm:pt>
    <dgm:pt modelId="{A9497B07-5AE2-4DC4-AA37-78327C07F788}" type="parTrans" cxnId="{3AB2F438-5A9A-4F1F-AF1E-804F4CF3FC98}">
      <dgm:prSet/>
      <dgm:spPr/>
      <dgm:t>
        <a:bodyPr/>
        <a:lstStyle/>
        <a:p>
          <a:endParaRPr lang="en-IN"/>
        </a:p>
      </dgm:t>
    </dgm:pt>
    <dgm:pt modelId="{FF6BB635-0ACA-46DD-A8F3-A9765D1319AC}" type="sibTrans" cxnId="{3AB2F438-5A9A-4F1F-AF1E-804F4CF3FC98}">
      <dgm:prSet/>
      <dgm:spPr/>
      <dgm:t>
        <a:bodyPr/>
        <a:lstStyle/>
        <a:p>
          <a:endParaRPr lang="en-IN"/>
        </a:p>
      </dgm:t>
    </dgm:pt>
    <dgm:pt modelId="{F3711534-9051-4962-98B3-E62E9A12DFAF}">
      <dgm:prSet custT="1"/>
      <dgm:spPr>
        <a:solidFill>
          <a:srgbClr val="CCFFCC">
            <a:alpha val="89804"/>
          </a:srgbClr>
        </a:solidFill>
      </dgm:spPr>
      <dgm:t>
        <a:bodyPr/>
        <a:lstStyle/>
        <a:p>
          <a:pPr>
            <a:buNone/>
          </a:pPr>
          <a:r>
            <a:rPr lang="hi-IN" sz="4000" b="0" i="0" dirty="0"/>
            <a:t>जेजे थॉमसन प्लम पुडिंग मॉडल</a:t>
          </a:r>
          <a:endParaRPr lang="en-US" sz="4000" dirty="0">
            <a:latin typeface="Open Sans" panose="020B0606030504020204" pitchFamily="34" charset="0"/>
            <a:ea typeface="Open Sans" panose="020B0606030504020204" pitchFamily="34" charset="0"/>
            <a:cs typeface="Open Sans" panose="020B0606030504020204" pitchFamily="34" charset="0"/>
          </a:endParaRPr>
        </a:p>
      </dgm:t>
    </dgm:pt>
    <dgm:pt modelId="{9D96EF0E-158F-40D4-9A2B-12202E95794C}" type="parTrans" cxnId="{EA9DA857-D24F-4C84-A206-CEC2919C5D8A}">
      <dgm:prSet/>
      <dgm:spPr/>
      <dgm:t>
        <a:bodyPr/>
        <a:lstStyle/>
        <a:p>
          <a:endParaRPr lang="en-IN"/>
        </a:p>
      </dgm:t>
    </dgm:pt>
    <dgm:pt modelId="{A13CCBBD-F962-41E4-9CB3-7723C4CA5665}" type="sibTrans" cxnId="{EA9DA857-D24F-4C84-A206-CEC2919C5D8A}">
      <dgm:prSet/>
      <dgm:spPr/>
      <dgm:t>
        <a:bodyPr/>
        <a:lstStyle/>
        <a:p>
          <a:endParaRPr lang="en-IN"/>
        </a:p>
      </dgm:t>
    </dgm:pt>
    <dgm:pt modelId="{1746D05E-031A-48D5-80FD-8BFCCAEB4227}" type="pres">
      <dgm:prSet presAssocID="{6B1E0901-8533-4F69-8D89-3D0C1E2C71CA}" presName="root" presStyleCnt="0">
        <dgm:presLayoutVars>
          <dgm:chMax/>
          <dgm:chPref/>
          <dgm:animLvl val="lvl"/>
        </dgm:presLayoutVars>
      </dgm:prSet>
      <dgm:spPr/>
    </dgm:pt>
    <dgm:pt modelId="{F71B03F0-D145-4663-B649-915A7518F0B6}" type="pres">
      <dgm:prSet presAssocID="{6B1E0901-8533-4F69-8D89-3D0C1E2C71CA}" presName="divider" presStyleLbl="fgAcc1" presStyleIdx="0" presStyleCnt="1"/>
      <dgm:spPr/>
    </dgm:pt>
    <dgm:pt modelId="{D40C5226-BEA8-433D-A1D6-8397CAB89991}" type="pres">
      <dgm:prSet presAssocID="{6B1E0901-8533-4F69-8D89-3D0C1E2C71CA}" presName="nodes" presStyleCnt="0">
        <dgm:presLayoutVars>
          <dgm:chMax/>
          <dgm:chPref/>
          <dgm:animLvl val="lvl"/>
        </dgm:presLayoutVars>
      </dgm:prSet>
      <dgm:spPr/>
    </dgm:pt>
    <dgm:pt modelId="{88E6E78D-0B93-4D3D-815F-D36080FDA101}" type="pres">
      <dgm:prSet presAssocID="{5E4986F1-5CAC-42E7-88B7-062C3578B401}" presName="composite" presStyleCnt="0"/>
      <dgm:spPr/>
    </dgm:pt>
    <dgm:pt modelId="{5B659576-0EE6-4E95-9C29-5A0EE9AF66A8}" type="pres">
      <dgm:prSet presAssocID="{5E4986F1-5CAC-42E7-88B7-062C3578B401}" presName="L1TextContainer" presStyleLbl="alignNode1" presStyleIdx="0" presStyleCnt="4">
        <dgm:presLayoutVars>
          <dgm:chMax val="1"/>
          <dgm:chPref val="1"/>
          <dgm:bulletEnabled val="1"/>
        </dgm:presLayoutVars>
      </dgm:prSet>
      <dgm:spPr/>
    </dgm:pt>
    <dgm:pt modelId="{549E20C4-3B4B-4DE7-A519-85FA56B6CC54}" type="pres">
      <dgm:prSet presAssocID="{5E4986F1-5CAC-42E7-88B7-062C3578B401}" presName="L2TextContainerWrapper" presStyleCnt="0">
        <dgm:presLayoutVars>
          <dgm:bulletEnabled val="1"/>
        </dgm:presLayoutVars>
      </dgm:prSet>
      <dgm:spPr/>
    </dgm:pt>
    <dgm:pt modelId="{03EE0684-BC9F-4962-94DF-0405547E3672}" type="pres">
      <dgm:prSet presAssocID="{5E4986F1-5CAC-42E7-88B7-062C3578B401}" presName="L2TextContainer" presStyleLbl="bgAccFollowNode1" presStyleIdx="0" presStyleCnt="4" custLinFactNeighborX="10668"/>
      <dgm:spPr/>
    </dgm:pt>
    <dgm:pt modelId="{121A4445-2085-4B13-9FA4-07835C863328}" type="pres">
      <dgm:prSet presAssocID="{5E4986F1-5CAC-42E7-88B7-062C3578B401}" presName="FlexibleEmptyPlaceHolder" presStyleCnt="0"/>
      <dgm:spPr/>
    </dgm:pt>
    <dgm:pt modelId="{F8938E28-2CE0-4634-B1AB-38F52C30D357}" type="pres">
      <dgm:prSet presAssocID="{5E4986F1-5CAC-42E7-88B7-062C3578B401}" presName="ConnectLine" presStyleLbl="sibTrans1D1" presStyleIdx="0" presStyleCnt="4"/>
      <dgm:spPr/>
    </dgm:pt>
    <dgm:pt modelId="{76FBCB9A-4A7F-4C01-9640-4FDF6DFA69E2}" type="pres">
      <dgm:prSet presAssocID="{5E4986F1-5CAC-42E7-88B7-062C3578B401}" presName="ConnectorPoint" presStyleLbl="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1C79BF3-5DF6-4B9E-8B26-EC050735830D}" type="pres">
      <dgm:prSet presAssocID="{5E4986F1-5CAC-42E7-88B7-062C3578B401}" presName="EmptyPlaceHolder" presStyleCnt="0"/>
      <dgm:spPr/>
    </dgm:pt>
    <dgm:pt modelId="{2C94ABBC-3FDB-40AB-8AB4-06DAE0F54337}" type="pres">
      <dgm:prSet presAssocID="{18F8F3FF-84E7-432D-8DC1-8073114B3676}" presName="spaceBetweenRectangles" presStyleCnt="0"/>
      <dgm:spPr/>
    </dgm:pt>
    <dgm:pt modelId="{5659676F-6B46-4FCE-A9B5-7700777EC834}" type="pres">
      <dgm:prSet presAssocID="{1E0ABEF7-5211-4F7F-B152-05C92CFB1BE7}" presName="composite" presStyleCnt="0"/>
      <dgm:spPr/>
    </dgm:pt>
    <dgm:pt modelId="{3AAEACBE-9855-407B-8722-A944D20D30CE}" type="pres">
      <dgm:prSet presAssocID="{1E0ABEF7-5211-4F7F-B152-05C92CFB1BE7}" presName="L1TextContainer" presStyleLbl="alignNode1" presStyleIdx="1" presStyleCnt="4">
        <dgm:presLayoutVars>
          <dgm:chMax val="1"/>
          <dgm:chPref val="1"/>
          <dgm:bulletEnabled val="1"/>
        </dgm:presLayoutVars>
      </dgm:prSet>
      <dgm:spPr/>
    </dgm:pt>
    <dgm:pt modelId="{27B0FD71-EAFA-444E-8B8F-8187CE1ABD5C}" type="pres">
      <dgm:prSet presAssocID="{1E0ABEF7-5211-4F7F-B152-05C92CFB1BE7}" presName="L2TextContainerWrapper" presStyleCnt="0">
        <dgm:presLayoutVars>
          <dgm:bulletEnabled val="1"/>
        </dgm:presLayoutVars>
      </dgm:prSet>
      <dgm:spPr/>
    </dgm:pt>
    <dgm:pt modelId="{093FCB5B-0D45-43BC-AD96-C857FDC74EA4}" type="pres">
      <dgm:prSet presAssocID="{1E0ABEF7-5211-4F7F-B152-05C92CFB1BE7}" presName="L2TextContainer" presStyleLbl="bgAccFollowNode1" presStyleIdx="1" presStyleCnt="4"/>
      <dgm:spPr/>
    </dgm:pt>
    <dgm:pt modelId="{1CF902A3-8B6A-4533-966C-6FA037FB7CF5}" type="pres">
      <dgm:prSet presAssocID="{1E0ABEF7-5211-4F7F-B152-05C92CFB1BE7}" presName="FlexibleEmptyPlaceHolder" presStyleCnt="0"/>
      <dgm:spPr/>
    </dgm:pt>
    <dgm:pt modelId="{D9864D0A-5157-44E5-9A97-E9E9017F78F6}" type="pres">
      <dgm:prSet presAssocID="{1E0ABEF7-5211-4F7F-B152-05C92CFB1BE7}" presName="ConnectLine" presStyleLbl="sibTrans1D1" presStyleIdx="1" presStyleCnt="4"/>
      <dgm:spPr/>
    </dgm:pt>
    <dgm:pt modelId="{47E72B17-8BA7-4D8C-B1F6-9E0A9AC05EB3}" type="pres">
      <dgm:prSet presAssocID="{1E0ABEF7-5211-4F7F-B152-05C92CFB1BE7}" presName="ConnectorPoint" presStyleLbl="node1" presStyleIdx="1" presStyleCnt="4"/>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62256AB-C6E8-4F98-B047-EBF087A14B5A}" type="pres">
      <dgm:prSet presAssocID="{1E0ABEF7-5211-4F7F-B152-05C92CFB1BE7}" presName="EmptyPlaceHolder" presStyleCnt="0"/>
      <dgm:spPr/>
    </dgm:pt>
    <dgm:pt modelId="{1DEB55E9-71AB-4FCD-8B27-7120CD05388A}" type="pres">
      <dgm:prSet presAssocID="{97EDDC44-FE2C-46D9-A85C-6F2BBB4425C0}" presName="spaceBetweenRectangles" presStyleCnt="0"/>
      <dgm:spPr/>
    </dgm:pt>
    <dgm:pt modelId="{A88D6AF3-A520-433B-B461-AE65FF42282E}" type="pres">
      <dgm:prSet presAssocID="{A5FD1045-B9FF-4210-A2BB-55C29621BA76}" presName="composite" presStyleCnt="0"/>
      <dgm:spPr/>
    </dgm:pt>
    <dgm:pt modelId="{7E737FEE-3949-4157-8A29-F474AADBCAFC}" type="pres">
      <dgm:prSet presAssocID="{A5FD1045-B9FF-4210-A2BB-55C29621BA76}" presName="L1TextContainer" presStyleLbl="alignNode1" presStyleIdx="2" presStyleCnt="4">
        <dgm:presLayoutVars>
          <dgm:chMax val="1"/>
          <dgm:chPref val="1"/>
          <dgm:bulletEnabled val="1"/>
        </dgm:presLayoutVars>
      </dgm:prSet>
      <dgm:spPr/>
    </dgm:pt>
    <dgm:pt modelId="{7AF18DED-383C-4635-81F8-C4736FF135A6}" type="pres">
      <dgm:prSet presAssocID="{A5FD1045-B9FF-4210-A2BB-55C29621BA76}" presName="L2TextContainerWrapper" presStyleCnt="0">
        <dgm:presLayoutVars>
          <dgm:bulletEnabled val="1"/>
        </dgm:presLayoutVars>
      </dgm:prSet>
      <dgm:spPr/>
    </dgm:pt>
    <dgm:pt modelId="{5312B929-1BB3-462F-AA6B-D679335FD17A}" type="pres">
      <dgm:prSet presAssocID="{A5FD1045-B9FF-4210-A2BB-55C29621BA76}" presName="L2TextContainer" presStyleLbl="bgAccFollowNode1" presStyleIdx="2" presStyleCnt="4" custScaleY="121581" custLinFactNeighborY="-6673"/>
      <dgm:spPr/>
    </dgm:pt>
    <dgm:pt modelId="{0BB502AE-2E93-4050-80DF-3976537CA7BB}" type="pres">
      <dgm:prSet presAssocID="{A5FD1045-B9FF-4210-A2BB-55C29621BA76}" presName="FlexibleEmptyPlaceHolder" presStyleCnt="0"/>
      <dgm:spPr/>
    </dgm:pt>
    <dgm:pt modelId="{5A27DD1D-20E2-428F-A2ED-63D5CFF14E2C}" type="pres">
      <dgm:prSet presAssocID="{A5FD1045-B9FF-4210-A2BB-55C29621BA76}" presName="ConnectLine" presStyleLbl="sibTrans1D1" presStyleIdx="2" presStyleCnt="4"/>
      <dgm:spPr/>
    </dgm:pt>
    <dgm:pt modelId="{08CAD3A1-0B3E-4921-B93F-DF0393B795DF}" type="pres">
      <dgm:prSet presAssocID="{A5FD1045-B9FF-4210-A2BB-55C29621BA76}" presName="ConnectorPoint" presStyleLbl="node1" presStyleIdx="2" presStyleCnt="4"/>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63DD664-3D12-47A7-9BF0-7823761EAFB6}" type="pres">
      <dgm:prSet presAssocID="{A5FD1045-B9FF-4210-A2BB-55C29621BA76}" presName="EmptyPlaceHolder" presStyleCnt="0"/>
      <dgm:spPr/>
    </dgm:pt>
    <dgm:pt modelId="{63B2D286-C0A5-405F-81F6-D1691A69C86B}" type="pres">
      <dgm:prSet presAssocID="{BD527BA9-A521-4471-B1B9-46572534513D}" presName="spaceBetweenRectangles" presStyleCnt="0"/>
      <dgm:spPr/>
    </dgm:pt>
    <dgm:pt modelId="{870F84B7-E0CA-4360-B7D1-1D66146DEF7D}" type="pres">
      <dgm:prSet presAssocID="{67BC5C6F-850B-44BA-8003-388688F6DA8B}" presName="composite" presStyleCnt="0"/>
      <dgm:spPr/>
    </dgm:pt>
    <dgm:pt modelId="{F064ED5D-183D-44B7-B606-9B76867154A7}" type="pres">
      <dgm:prSet presAssocID="{67BC5C6F-850B-44BA-8003-388688F6DA8B}" presName="L1TextContainer" presStyleLbl="alignNode1" presStyleIdx="3" presStyleCnt="4">
        <dgm:presLayoutVars>
          <dgm:chMax val="1"/>
          <dgm:chPref val="1"/>
          <dgm:bulletEnabled val="1"/>
        </dgm:presLayoutVars>
      </dgm:prSet>
      <dgm:spPr/>
    </dgm:pt>
    <dgm:pt modelId="{34C235A2-5FF1-41E0-80FD-009A09631C49}" type="pres">
      <dgm:prSet presAssocID="{67BC5C6F-850B-44BA-8003-388688F6DA8B}" presName="L2TextContainerWrapper" presStyleCnt="0">
        <dgm:presLayoutVars>
          <dgm:bulletEnabled val="1"/>
        </dgm:presLayoutVars>
      </dgm:prSet>
      <dgm:spPr/>
    </dgm:pt>
    <dgm:pt modelId="{B56308BC-3A82-4617-808D-E175ABA36AEA}" type="pres">
      <dgm:prSet presAssocID="{67BC5C6F-850B-44BA-8003-388688F6DA8B}" presName="L2TextContainer" presStyleLbl="bgAccFollowNode1" presStyleIdx="3" presStyleCnt="4" custLinFactNeighborX="-7258" custLinFactNeighborY="1484"/>
      <dgm:spPr/>
    </dgm:pt>
    <dgm:pt modelId="{F067C081-927E-40F0-8BA0-E7CAA86BC04D}" type="pres">
      <dgm:prSet presAssocID="{67BC5C6F-850B-44BA-8003-388688F6DA8B}" presName="FlexibleEmptyPlaceHolder" presStyleCnt="0"/>
      <dgm:spPr/>
    </dgm:pt>
    <dgm:pt modelId="{3310C45D-171B-4A92-B2BB-17A5E2E24938}" type="pres">
      <dgm:prSet presAssocID="{67BC5C6F-850B-44BA-8003-388688F6DA8B}" presName="ConnectLine" presStyleLbl="sibTrans1D1" presStyleIdx="3" presStyleCnt="4"/>
      <dgm:spPr>
        <a:ln>
          <a:solidFill>
            <a:srgbClr val="003300"/>
          </a:solidFill>
        </a:ln>
      </dgm:spPr>
    </dgm:pt>
    <dgm:pt modelId="{10D26EAF-C604-482A-B46C-088566C40BC0}" type="pres">
      <dgm:prSet presAssocID="{67BC5C6F-850B-44BA-8003-388688F6DA8B}" presName="ConnectorPoint" presStyleLbl="node1" presStyleIdx="3" presStyleCnt="4"/>
      <dgm:spPr>
        <a:solidFill>
          <a:srgbClr val="003300"/>
        </a:solidFill>
        <a:ln w="6350" cap="flat" cmpd="sng" algn="ctr">
          <a:solidFill>
            <a:schemeClr val="lt1">
              <a:hueOff val="0"/>
              <a:satOff val="0"/>
              <a:lumOff val="0"/>
              <a:alphaOff val="0"/>
            </a:schemeClr>
          </a:solidFill>
          <a:prstDash val="solid"/>
          <a:miter lim="800000"/>
        </a:ln>
        <a:effectLst/>
      </dgm:spPr>
    </dgm:pt>
    <dgm:pt modelId="{3A36455E-A885-4181-A9F7-124FCF764393}" type="pres">
      <dgm:prSet presAssocID="{67BC5C6F-850B-44BA-8003-388688F6DA8B}" presName="EmptyPlaceHolder" presStyleCnt="0"/>
      <dgm:spPr/>
    </dgm:pt>
  </dgm:ptLst>
  <dgm:cxnLst>
    <dgm:cxn modelId="{258BCF02-86E4-4FB5-B980-EBF8461EDCA8}" srcId="{5E4986F1-5CAC-42E7-88B7-062C3578B401}" destId="{340EF273-B8C0-4024-A4B8-B4A4DFCBB7B2}" srcOrd="0" destOrd="0" parTransId="{C864EDFF-57F4-4F15-B3A4-68372A293D83}" sibTransId="{8B24F50A-048A-4D97-9F4E-0442F5E25982}"/>
    <dgm:cxn modelId="{91B98820-8B09-43D3-8CFE-FD0798A473EE}" srcId="{6B1E0901-8533-4F69-8D89-3D0C1E2C71CA}" destId="{A5FD1045-B9FF-4210-A2BB-55C29621BA76}" srcOrd="2" destOrd="0" parTransId="{ED1D7640-158D-49A1-88B0-5871DB2424BD}" sibTransId="{BD527BA9-A521-4471-B1B9-46572534513D}"/>
    <dgm:cxn modelId="{B3990137-2E39-4E95-A19D-139FBFD69DA8}" srcId="{1E0ABEF7-5211-4F7F-B152-05C92CFB1BE7}" destId="{24A53427-5DB5-44FD-BA3F-A12B4252D10A}" srcOrd="0" destOrd="0" parTransId="{74FF313B-00E5-473D-A811-404945C839B0}" sibTransId="{D3B64B71-AEA9-4C2E-8D30-7009CD4A0F40}"/>
    <dgm:cxn modelId="{3AB2F438-5A9A-4F1F-AF1E-804F4CF3FC98}" srcId="{6B1E0901-8533-4F69-8D89-3D0C1E2C71CA}" destId="{67BC5C6F-850B-44BA-8003-388688F6DA8B}" srcOrd="3" destOrd="0" parTransId="{A9497B07-5AE2-4DC4-AA37-78327C07F788}" sibTransId="{FF6BB635-0ACA-46DD-A8F3-A9765D1319AC}"/>
    <dgm:cxn modelId="{7E1BA875-8C4E-4741-AFF5-4AE455F751C8}" type="presOf" srcId="{F3711534-9051-4962-98B3-E62E9A12DFAF}" destId="{B56308BC-3A82-4617-808D-E175ABA36AEA}" srcOrd="0" destOrd="0" presId="urn:microsoft.com/office/officeart/2017/3/layout/HorizontalLabelsTimeline"/>
    <dgm:cxn modelId="{EA9DA857-D24F-4C84-A206-CEC2919C5D8A}" srcId="{67BC5C6F-850B-44BA-8003-388688F6DA8B}" destId="{F3711534-9051-4962-98B3-E62E9A12DFAF}" srcOrd="0" destOrd="0" parTransId="{9D96EF0E-158F-40D4-9A2B-12202E95794C}" sibTransId="{A13CCBBD-F962-41E4-9CB3-7723C4CA5665}"/>
    <dgm:cxn modelId="{951A7D7A-E423-4453-8415-4B530D2BA844}" srcId="{6B1E0901-8533-4F69-8D89-3D0C1E2C71CA}" destId="{5E4986F1-5CAC-42E7-88B7-062C3578B401}" srcOrd="0" destOrd="0" parTransId="{DC505175-518F-44C9-B045-5826D78DB4A7}" sibTransId="{18F8F3FF-84E7-432D-8DC1-8073114B3676}"/>
    <dgm:cxn modelId="{EDE0C87D-2ADD-4DAE-954C-C6E1074B568B}" type="presOf" srcId="{6B1E0901-8533-4F69-8D89-3D0C1E2C71CA}" destId="{1746D05E-031A-48D5-80FD-8BFCCAEB4227}" srcOrd="0" destOrd="0" presId="urn:microsoft.com/office/officeart/2017/3/layout/HorizontalLabelsTimeline"/>
    <dgm:cxn modelId="{774DA88D-AEA2-40C7-A259-A53958891E97}" srcId="{A5FD1045-B9FF-4210-A2BB-55C29621BA76}" destId="{F28CC021-2096-4F60-924E-CF36667B2A3E}" srcOrd="0" destOrd="0" parTransId="{41C367B6-7809-4FF2-87A6-F077F7478105}" sibTransId="{73EF35E4-7AA9-4A32-A5C8-A90F66C483C3}"/>
    <dgm:cxn modelId="{84D1349D-32A2-4F99-A7F8-A70566AE4C16}" type="presOf" srcId="{F28CC021-2096-4F60-924E-CF36667B2A3E}" destId="{5312B929-1BB3-462F-AA6B-D679335FD17A}" srcOrd="0" destOrd="0" presId="urn:microsoft.com/office/officeart/2017/3/layout/HorizontalLabelsTimeline"/>
    <dgm:cxn modelId="{462CBEA1-C972-4080-9626-962C29285DF7}" srcId="{6B1E0901-8533-4F69-8D89-3D0C1E2C71CA}" destId="{1E0ABEF7-5211-4F7F-B152-05C92CFB1BE7}" srcOrd="1" destOrd="0" parTransId="{761316B9-9986-40B7-994F-ADE725167AD7}" sibTransId="{97EDDC44-FE2C-46D9-A85C-6F2BBB4425C0}"/>
    <dgm:cxn modelId="{1954C2AD-1678-40F4-AA36-2F7F301AC063}" type="presOf" srcId="{24A53427-5DB5-44FD-BA3F-A12B4252D10A}" destId="{093FCB5B-0D45-43BC-AD96-C857FDC74EA4}" srcOrd="0" destOrd="0" presId="urn:microsoft.com/office/officeart/2017/3/layout/HorizontalLabelsTimeline"/>
    <dgm:cxn modelId="{6B8651AE-8E65-47C9-A83D-C85DBD4B3284}" type="presOf" srcId="{1E0ABEF7-5211-4F7F-B152-05C92CFB1BE7}" destId="{3AAEACBE-9855-407B-8722-A944D20D30CE}" srcOrd="0" destOrd="0" presId="urn:microsoft.com/office/officeart/2017/3/layout/HorizontalLabelsTimeline"/>
    <dgm:cxn modelId="{94ADE9BD-092D-4056-A9EE-06621C718DC3}" type="presOf" srcId="{67BC5C6F-850B-44BA-8003-388688F6DA8B}" destId="{F064ED5D-183D-44B7-B606-9B76867154A7}" srcOrd="0" destOrd="0" presId="urn:microsoft.com/office/officeart/2017/3/layout/HorizontalLabelsTimeline"/>
    <dgm:cxn modelId="{7C8360D9-98A2-4D3E-A2A7-ECF4DCAF879F}" type="presOf" srcId="{A5FD1045-B9FF-4210-A2BB-55C29621BA76}" destId="{7E737FEE-3949-4157-8A29-F474AADBCAFC}" srcOrd="0" destOrd="0" presId="urn:microsoft.com/office/officeart/2017/3/layout/HorizontalLabelsTimeline"/>
    <dgm:cxn modelId="{76E514DB-4B34-4FE6-B249-57A329677E98}" type="presOf" srcId="{340EF273-B8C0-4024-A4B8-B4A4DFCBB7B2}" destId="{03EE0684-BC9F-4962-94DF-0405547E3672}" srcOrd="0" destOrd="0" presId="urn:microsoft.com/office/officeart/2017/3/layout/HorizontalLabelsTimeline"/>
    <dgm:cxn modelId="{BF3943DE-D9B3-4469-A1DD-8B0B238A6BA3}" type="presOf" srcId="{5E4986F1-5CAC-42E7-88B7-062C3578B401}" destId="{5B659576-0EE6-4E95-9C29-5A0EE9AF66A8}" srcOrd="0" destOrd="0" presId="urn:microsoft.com/office/officeart/2017/3/layout/HorizontalLabelsTimeline"/>
    <dgm:cxn modelId="{E0878F25-5B85-4F0C-B0C3-FB4123A14682}" type="presParOf" srcId="{1746D05E-031A-48D5-80FD-8BFCCAEB4227}" destId="{F71B03F0-D145-4663-B649-915A7518F0B6}" srcOrd="0" destOrd="0" presId="urn:microsoft.com/office/officeart/2017/3/layout/HorizontalLabelsTimeline"/>
    <dgm:cxn modelId="{9ED62A6B-631A-4655-ADEE-91A9385F89E2}" type="presParOf" srcId="{1746D05E-031A-48D5-80FD-8BFCCAEB4227}" destId="{D40C5226-BEA8-433D-A1D6-8397CAB89991}" srcOrd="1" destOrd="0" presId="urn:microsoft.com/office/officeart/2017/3/layout/HorizontalLabelsTimeline"/>
    <dgm:cxn modelId="{178CE688-736C-455D-8F22-5C079C18FB54}" type="presParOf" srcId="{D40C5226-BEA8-433D-A1D6-8397CAB89991}" destId="{88E6E78D-0B93-4D3D-815F-D36080FDA101}" srcOrd="0" destOrd="0" presId="urn:microsoft.com/office/officeart/2017/3/layout/HorizontalLabelsTimeline"/>
    <dgm:cxn modelId="{5C2EB8E0-DF10-4F15-B834-B34477640F31}" type="presParOf" srcId="{88E6E78D-0B93-4D3D-815F-D36080FDA101}" destId="{5B659576-0EE6-4E95-9C29-5A0EE9AF66A8}" srcOrd="0" destOrd="0" presId="urn:microsoft.com/office/officeart/2017/3/layout/HorizontalLabelsTimeline"/>
    <dgm:cxn modelId="{CC414AD3-BB6C-418D-A79F-14E4E0DADE1B}" type="presParOf" srcId="{88E6E78D-0B93-4D3D-815F-D36080FDA101}" destId="{549E20C4-3B4B-4DE7-A519-85FA56B6CC54}" srcOrd="1" destOrd="0" presId="urn:microsoft.com/office/officeart/2017/3/layout/HorizontalLabelsTimeline"/>
    <dgm:cxn modelId="{F11C931D-DE03-4256-9260-C303466F4344}" type="presParOf" srcId="{549E20C4-3B4B-4DE7-A519-85FA56B6CC54}" destId="{03EE0684-BC9F-4962-94DF-0405547E3672}" srcOrd="0" destOrd="0" presId="urn:microsoft.com/office/officeart/2017/3/layout/HorizontalLabelsTimeline"/>
    <dgm:cxn modelId="{CA1E194E-CA36-46B6-9A6F-8916D9EEFB30}" type="presParOf" srcId="{549E20C4-3B4B-4DE7-A519-85FA56B6CC54}" destId="{121A4445-2085-4B13-9FA4-07835C863328}" srcOrd="1" destOrd="0" presId="urn:microsoft.com/office/officeart/2017/3/layout/HorizontalLabelsTimeline"/>
    <dgm:cxn modelId="{20761CDF-9A79-4E68-B0E2-D266376923B4}" type="presParOf" srcId="{88E6E78D-0B93-4D3D-815F-D36080FDA101}" destId="{F8938E28-2CE0-4634-B1AB-38F52C30D357}" srcOrd="2" destOrd="0" presId="urn:microsoft.com/office/officeart/2017/3/layout/HorizontalLabelsTimeline"/>
    <dgm:cxn modelId="{84B9BDFC-E01E-4DB1-8711-28AB5B7A5A0D}" type="presParOf" srcId="{88E6E78D-0B93-4D3D-815F-D36080FDA101}" destId="{76FBCB9A-4A7F-4C01-9640-4FDF6DFA69E2}" srcOrd="3" destOrd="0" presId="urn:microsoft.com/office/officeart/2017/3/layout/HorizontalLabelsTimeline"/>
    <dgm:cxn modelId="{99D9D54A-C2AE-461A-BC93-0FF408F28D99}" type="presParOf" srcId="{88E6E78D-0B93-4D3D-815F-D36080FDA101}" destId="{51C79BF3-5DF6-4B9E-8B26-EC050735830D}" srcOrd="4" destOrd="0" presId="urn:microsoft.com/office/officeart/2017/3/layout/HorizontalLabelsTimeline"/>
    <dgm:cxn modelId="{69BCBA67-6400-4528-A69B-A2C082DA8662}" type="presParOf" srcId="{D40C5226-BEA8-433D-A1D6-8397CAB89991}" destId="{2C94ABBC-3FDB-40AB-8AB4-06DAE0F54337}" srcOrd="1" destOrd="0" presId="urn:microsoft.com/office/officeart/2017/3/layout/HorizontalLabelsTimeline"/>
    <dgm:cxn modelId="{8D496192-7BDD-45D6-892C-AE2CE3F58AD4}" type="presParOf" srcId="{D40C5226-BEA8-433D-A1D6-8397CAB89991}" destId="{5659676F-6B46-4FCE-A9B5-7700777EC834}" srcOrd="2" destOrd="0" presId="urn:microsoft.com/office/officeart/2017/3/layout/HorizontalLabelsTimeline"/>
    <dgm:cxn modelId="{FAA7F8FA-637A-4402-9656-EFDAD3A0BC3F}" type="presParOf" srcId="{5659676F-6B46-4FCE-A9B5-7700777EC834}" destId="{3AAEACBE-9855-407B-8722-A944D20D30CE}" srcOrd="0" destOrd="0" presId="urn:microsoft.com/office/officeart/2017/3/layout/HorizontalLabelsTimeline"/>
    <dgm:cxn modelId="{E68F1F42-7B18-4174-8A33-6DFB976F86C8}" type="presParOf" srcId="{5659676F-6B46-4FCE-A9B5-7700777EC834}" destId="{27B0FD71-EAFA-444E-8B8F-8187CE1ABD5C}" srcOrd="1" destOrd="0" presId="urn:microsoft.com/office/officeart/2017/3/layout/HorizontalLabelsTimeline"/>
    <dgm:cxn modelId="{B35734FE-1FD6-4EF6-B300-1FD7C9850DC2}" type="presParOf" srcId="{27B0FD71-EAFA-444E-8B8F-8187CE1ABD5C}" destId="{093FCB5B-0D45-43BC-AD96-C857FDC74EA4}" srcOrd="0" destOrd="0" presId="urn:microsoft.com/office/officeart/2017/3/layout/HorizontalLabelsTimeline"/>
    <dgm:cxn modelId="{CAD44C73-FDD3-44E4-AFDD-46FDFA9F2E17}" type="presParOf" srcId="{27B0FD71-EAFA-444E-8B8F-8187CE1ABD5C}" destId="{1CF902A3-8B6A-4533-966C-6FA037FB7CF5}" srcOrd="1" destOrd="0" presId="urn:microsoft.com/office/officeart/2017/3/layout/HorizontalLabelsTimeline"/>
    <dgm:cxn modelId="{93E82CBD-32EC-4A66-9B4F-04A6ED91AB17}" type="presParOf" srcId="{5659676F-6B46-4FCE-A9B5-7700777EC834}" destId="{D9864D0A-5157-44E5-9A97-E9E9017F78F6}" srcOrd="2" destOrd="0" presId="urn:microsoft.com/office/officeart/2017/3/layout/HorizontalLabelsTimeline"/>
    <dgm:cxn modelId="{B0D1F5C9-46A2-47C4-BC01-49F5B70397D8}" type="presParOf" srcId="{5659676F-6B46-4FCE-A9B5-7700777EC834}" destId="{47E72B17-8BA7-4D8C-B1F6-9E0A9AC05EB3}" srcOrd="3" destOrd="0" presId="urn:microsoft.com/office/officeart/2017/3/layout/HorizontalLabelsTimeline"/>
    <dgm:cxn modelId="{EDD06F06-7AB8-4CD6-BFAA-C820FFB70AF6}" type="presParOf" srcId="{5659676F-6B46-4FCE-A9B5-7700777EC834}" destId="{162256AB-C6E8-4F98-B047-EBF087A14B5A}" srcOrd="4" destOrd="0" presId="urn:microsoft.com/office/officeart/2017/3/layout/HorizontalLabelsTimeline"/>
    <dgm:cxn modelId="{9E4F68D0-CA43-4226-A163-773C37135DD1}" type="presParOf" srcId="{D40C5226-BEA8-433D-A1D6-8397CAB89991}" destId="{1DEB55E9-71AB-4FCD-8B27-7120CD05388A}" srcOrd="3" destOrd="0" presId="urn:microsoft.com/office/officeart/2017/3/layout/HorizontalLabelsTimeline"/>
    <dgm:cxn modelId="{3BAF0DBF-F60A-4F46-9E22-6074B3BDB6A5}" type="presParOf" srcId="{D40C5226-BEA8-433D-A1D6-8397CAB89991}" destId="{A88D6AF3-A520-433B-B461-AE65FF42282E}" srcOrd="4" destOrd="0" presId="urn:microsoft.com/office/officeart/2017/3/layout/HorizontalLabelsTimeline"/>
    <dgm:cxn modelId="{5F0990BE-3743-47D4-840B-31F5BC6270F4}" type="presParOf" srcId="{A88D6AF3-A520-433B-B461-AE65FF42282E}" destId="{7E737FEE-3949-4157-8A29-F474AADBCAFC}" srcOrd="0" destOrd="0" presId="urn:microsoft.com/office/officeart/2017/3/layout/HorizontalLabelsTimeline"/>
    <dgm:cxn modelId="{FD6CDC3B-9B2C-4F8D-ADEB-D0463696E3E1}" type="presParOf" srcId="{A88D6AF3-A520-433B-B461-AE65FF42282E}" destId="{7AF18DED-383C-4635-81F8-C4736FF135A6}" srcOrd="1" destOrd="0" presId="urn:microsoft.com/office/officeart/2017/3/layout/HorizontalLabelsTimeline"/>
    <dgm:cxn modelId="{00025D28-89A0-4128-A629-393C0922C61E}" type="presParOf" srcId="{7AF18DED-383C-4635-81F8-C4736FF135A6}" destId="{5312B929-1BB3-462F-AA6B-D679335FD17A}" srcOrd="0" destOrd="0" presId="urn:microsoft.com/office/officeart/2017/3/layout/HorizontalLabelsTimeline"/>
    <dgm:cxn modelId="{371B8680-4173-401A-A1D2-7F896BB8E22E}" type="presParOf" srcId="{7AF18DED-383C-4635-81F8-C4736FF135A6}" destId="{0BB502AE-2E93-4050-80DF-3976537CA7BB}" srcOrd="1" destOrd="0" presId="urn:microsoft.com/office/officeart/2017/3/layout/HorizontalLabelsTimeline"/>
    <dgm:cxn modelId="{0ECABF3E-547F-44B7-9BF0-AB0543AD33B6}" type="presParOf" srcId="{A88D6AF3-A520-433B-B461-AE65FF42282E}" destId="{5A27DD1D-20E2-428F-A2ED-63D5CFF14E2C}" srcOrd="2" destOrd="0" presId="urn:microsoft.com/office/officeart/2017/3/layout/HorizontalLabelsTimeline"/>
    <dgm:cxn modelId="{DEE05BA4-CA46-44D8-9B00-5B420573474D}" type="presParOf" srcId="{A88D6AF3-A520-433B-B461-AE65FF42282E}" destId="{08CAD3A1-0B3E-4921-B93F-DF0393B795DF}" srcOrd="3" destOrd="0" presId="urn:microsoft.com/office/officeart/2017/3/layout/HorizontalLabelsTimeline"/>
    <dgm:cxn modelId="{BB0E05EB-3A30-4A18-98E6-517B4B124678}" type="presParOf" srcId="{A88D6AF3-A520-433B-B461-AE65FF42282E}" destId="{F63DD664-3D12-47A7-9BF0-7823761EAFB6}" srcOrd="4" destOrd="0" presId="urn:microsoft.com/office/officeart/2017/3/layout/HorizontalLabelsTimeline"/>
    <dgm:cxn modelId="{9407944D-1EC2-40A0-931A-1862204BA400}" type="presParOf" srcId="{D40C5226-BEA8-433D-A1D6-8397CAB89991}" destId="{63B2D286-C0A5-405F-81F6-D1691A69C86B}" srcOrd="5" destOrd="0" presId="urn:microsoft.com/office/officeart/2017/3/layout/HorizontalLabelsTimeline"/>
    <dgm:cxn modelId="{40E89438-8A70-4C41-8C27-FDC7DF4F881D}" type="presParOf" srcId="{D40C5226-BEA8-433D-A1D6-8397CAB89991}" destId="{870F84B7-E0CA-4360-B7D1-1D66146DEF7D}" srcOrd="6" destOrd="0" presId="urn:microsoft.com/office/officeart/2017/3/layout/HorizontalLabelsTimeline"/>
    <dgm:cxn modelId="{1BE1971A-EEFC-4C91-B54A-1D7DB2667CC8}" type="presParOf" srcId="{870F84B7-E0CA-4360-B7D1-1D66146DEF7D}" destId="{F064ED5D-183D-44B7-B606-9B76867154A7}" srcOrd="0" destOrd="0" presId="urn:microsoft.com/office/officeart/2017/3/layout/HorizontalLabelsTimeline"/>
    <dgm:cxn modelId="{5DB4A038-6F1B-4F90-B59D-C84B7082AA97}" type="presParOf" srcId="{870F84B7-E0CA-4360-B7D1-1D66146DEF7D}" destId="{34C235A2-5FF1-41E0-80FD-009A09631C49}" srcOrd="1" destOrd="0" presId="urn:microsoft.com/office/officeart/2017/3/layout/HorizontalLabelsTimeline"/>
    <dgm:cxn modelId="{4978E892-535F-43C2-8C56-6EF525F3195F}" type="presParOf" srcId="{34C235A2-5FF1-41E0-80FD-009A09631C49}" destId="{B56308BC-3A82-4617-808D-E175ABA36AEA}" srcOrd="0" destOrd="0" presId="urn:microsoft.com/office/officeart/2017/3/layout/HorizontalLabelsTimeline"/>
    <dgm:cxn modelId="{B65ED0EE-F1C0-48F8-AF38-20DFF17C7138}" type="presParOf" srcId="{34C235A2-5FF1-41E0-80FD-009A09631C49}" destId="{F067C081-927E-40F0-8BA0-E7CAA86BC04D}" srcOrd="1" destOrd="0" presId="urn:microsoft.com/office/officeart/2017/3/layout/HorizontalLabelsTimeline"/>
    <dgm:cxn modelId="{DC932DA7-7659-46C6-AEFA-255E9E16B75A}" type="presParOf" srcId="{870F84B7-E0CA-4360-B7D1-1D66146DEF7D}" destId="{3310C45D-171B-4A92-B2BB-17A5E2E24938}" srcOrd="2" destOrd="0" presId="urn:microsoft.com/office/officeart/2017/3/layout/HorizontalLabelsTimeline"/>
    <dgm:cxn modelId="{4EDFAB00-AAA3-4E48-90D9-2AF57CB51C6F}" type="presParOf" srcId="{870F84B7-E0CA-4360-B7D1-1D66146DEF7D}" destId="{10D26EAF-C604-482A-B46C-088566C40BC0}" srcOrd="3" destOrd="0" presId="urn:microsoft.com/office/officeart/2017/3/layout/HorizontalLabelsTimeline"/>
    <dgm:cxn modelId="{DCAC112B-CC7E-495F-9238-BF9628CEE650}" type="presParOf" srcId="{870F84B7-E0CA-4360-B7D1-1D66146DEF7D}" destId="{3A36455E-A885-4181-A9F7-124FCF764393}"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E0901-8533-4F69-8D89-3D0C1E2C71CA}" type="doc">
      <dgm:prSet loTypeId="urn:microsoft.com/office/officeart/2017/3/layout/HorizontalLabelsTimeline" loCatId="process" qsTypeId="urn:microsoft.com/office/officeart/2005/8/quickstyle/simple1" qsCatId="simple" csTypeId="urn:microsoft.com/office/officeart/2005/8/colors/colorful1" csCatId="colorful" phldr="1"/>
      <dgm:spPr/>
      <dgm:t>
        <a:bodyPr/>
        <a:lstStyle/>
        <a:p>
          <a:endParaRPr lang="en-US"/>
        </a:p>
      </dgm:t>
    </dgm:pt>
    <dgm:pt modelId="{B81528EE-CEFA-42C7-9EE3-4E33F3FE6B8F}">
      <dgm:prSet custT="1"/>
      <dgm:spPr>
        <a:solidFill>
          <a:schemeClr val="accent2">
            <a:lumMod val="50000"/>
          </a:schemeClr>
        </a:solidFill>
      </dgm:spPr>
      <dgm:t>
        <a:bodyPr/>
        <a:lstStyle/>
        <a:p>
          <a:pPr>
            <a:defRPr b="1"/>
          </a:pPr>
          <a:r>
            <a:rPr lang="hi-IN" sz="4000" b="0" dirty="0"/>
            <a:t>1911 ई</a:t>
          </a:r>
          <a:endParaRPr lang="en-IN" sz="4000" b="0" dirty="0"/>
        </a:p>
        <a:p>
          <a:pPr>
            <a:defRPr b="1"/>
          </a:pPr>
          <a:r>
            <a:rPr lang="en-IN" sz="4000" b="0" dirty="0"/>
            <a:t>    </a:t>
          </a:r>
          <a:r>
            <a:rPr lang="hi-IN" sz="4000" b="0" dirty="0"/>
            <a:t>1911 ई.</a:t>
          </a:r>
        </a:p>
        <a:p>
          <a:pPr>
            <a:defRPr b="1"/>
          </a:pPr>
          <a:r>
            <a:rPr lang="hi-IN" sz="4000" b="0" dirty="0"/>
            <a:t>.</a:t>
          </a:r>
        </a:p>
        <a:p>
          <a:pPr>
            <a:buNone/>
          </a:pPr>
          <a:endParaRPr lang="en-US" sz="4000" dirty="0">
            <a:latin typeface="Open Sans" panose="020B0606030504020204" pitchFamily="34" charset="0"/>
            <a:ea typeface="Open Sans" panose="020B0606030504020204" pitchFamily="34" charset="0"/>
            <a:cs typeface="Open Sans" panose="020B0606030504020204" pitchFamily="34" charset="0"/>
          </a:endParaRPr>
        </a:p>
      </dgm:t>
    </dgm:pt>
    <dgm:pt modelId="{BA0DF65A-361F-499A-950E-75CF41CC8CE4}" type="parTrans" cxnId="{2B213FA2-896C-48D9-989C-6791CCC2F86A}">
      <dgm:prSet/>
      <dgm:spPr/>
      <dgm:t>
        <a:bodyPr/>
        <a:lstStyle/>
        <a:p>
          <a:endParaRPr lang="en-US" sz="4000">
            <a:latin typeface="Open Sans" panose="020B0606030504020204" pitchFamily="34" charset="0"/>
            <a:ea typeface="Open Sans" panose="020B0606030504020204" pitchFamily="34" charset="0"/>
            <a:cs typeface="Open Sans" panose="020B0606030504020204" pitchFamily="34" charset="0"/>
          </a:endParaRPr>
        </a:p>
      </dgm:t>
    </dgm:pt>
    <dgm:pt modelId="{112AD2BD-B7A1-484E-88B5-E2A8E245BC65}" type="sibTrans" cxnId="{2B213FA2-896C-48D9-989C-6791CCC2F86A}">
      <dgm:prSet/>
      <dgm:spPr/>
      <dgm:t>
        <a:bodyPr/>
        <a:lstStyle/>
        <a:p>
          <a:endParaRPr lang="en-US" sz="4000">
            <a:latin typeface="Open Sans" panose="020B0606030504020204" pitchFamily="34" charset="0"/>
            <a:ea typeface="Open Sans" panose="020B0606030504020204" pitchFamily="34" charset="0"/>
            <a:cs typeface="Open Sans" panose="020B0606030504020204" pitchFamily="34" charset="0"/>
          </a:endParaRPr>
        </a:p>
      </dgm:t>
    </dgm:pt>
    <dgm:pt modelId="{62F57AB5-D867-4451-8A1B-A81895E78FD8}">
      <dgm:prSet custT="1"/>
      <dgm:spPr/>
      <dgm:t>
        <a:bodyPr/>
        <a:lstStyle/>
        <a:p>
          <a:r>
            <a:rPr lang="hi-IN" sz="4000" b="0" i="0" dirty="0"/>
            <a:t>अर्नेस्ट रदरफोर्ड गोल्ड फ़ॉइल एक्सपेरिमेंट - धनात्मक आवेशित नाभिक की खोज</a:t>
          </a:r>
          <a:endParaRPr lang="en-IN" sz="4000" b="1" dirty="0">
            <a:latin typeface="Open Sans" panose="020B0606030504020204" pitchFamily="34" charset="0"/>
            <a:ea typeface="Open Sans" panose="020B0606030504020204" pitchFamily="34" charset="0"/>
            <a:cs typeface="Open Sans" panose="020B0606030504020204" pitchFamily="34" charset="0"/>
          </a:endParaRPr>
        </a:p>
      </dgm:t>
    </dgm:pt>
    <dgm:pt modelId="{2CEB45D6-7098-4530-ADE4-2F43445AB7B5}" type="parTrans" cxnId="{184AC78A-E5C5-4691-92E2-FBF9C6A0670B}">
      <dgm:prSet/>
      <dgm:spPr/>
      <dgm:t>
        <a:bodyPr/>
        <a:lstStyle/>
        <a:p>
          <a:endParaRPr lang="en-US" sz="4000">
            <a:latin typeface="Open Sans" panose="020B0606030504020204" pitchFamily="34" charset="0"/>
            <a:ea typeface="Open Sans" panose="020B0606030504020204" pitchFamily="34" charset="0"/>
            <a:cs typeface="Open Sans" panose="020B0606030504020204" pitchFamily="34" charset="0"/>
          </a:endParaRPr>
        </a:p>
      </dgm:t>
    </dgm:pt>
    <dgm:pt modelId="{918767BC-AF0B-4175-9570-95A0363FDD63}" type="sibTrans" cxnId="{184AC78A-E5C5-4691-92E2-FBF9C6A0670B}">
      <dgm:prSet/>
      <dgm:spPr/>
      <dgm:t>
        <a:bodyPr/>
        <a:lstStyle/>
        <a:p>
          <a:endParaRPr lang="en-US" sz="4000">
            <a:latin typeface="Open Sans" panose="020B0606030504020204" pitchFamily="34" charset="0"/>
            <a:ea typeface="Open Sans" panose="020B0606030504020204" pitchFamily="34" charset="0"/>
            <a:cs typeface="Open Sans" panose="020B0606030504020204" pitchFamily="34" charset="0"/>
          </a:endParaRPr>
        </a:p>
      </dgm:t>
    </dgm:pt>
    <dgm:pt modelId="{F3D6B3E5-3359-4437-821A-410735710B39}">
      <dgm:prSet custT="1"/>
      <dgm:spPr>
        <a:solidFill>
          <a:schemeClr val="accent3">
            <a:lumMod val="50000"/>
          </a:schemeClr>
        </a:solidFill>
      </dgm:spPr>
      <dgm:t>
        <a:bodyPr/>
        <a:lstStyle/>
        <a:p>
          <a:pPr>
            <a:defRPr b="1"/>
          </a:pPr>
          <a:r>
            <a:rPr lang="hi-IN" sz="4000" b="0" i="0" dirty="0"/>
            <a:t>1913 ई.</a:t>
          </a:r>
          <a:endParaRPr lang="en-US" sz="4000" dirty="0">
            <a:latin typeface="Open Sans" panose="020B0606030504020204" pitchFamily="34" charset="0"/>
            <a:ea typeface="Open Sans" panose="020B0606030504020204" pitchFamily="34" charset="0"/>
            <a:cs typeface="Open Sans" panose="020B0606030504020204" pitchFamily="34" charset="0"/>
          </a:endParaRPr>
        </a:p>
      </dgm:t>
    </dgm:pt>
    <dgm:pt modelId="{5EC47095-4798-4855-8D61-A9F499865F9B}" type="parTrans" cxnId="{33B3FBC7-F6C9-4016-B426-50D0BE6EFF03}">
      <dgm:prSet/>
      <dgm:spPr/>
      <dgm:t>
        <a:bodyPr/>
        <a:lstStyle/>
        <a:p>
          <a:endParaRPr lang="en-US" sz="4000">
            <a:latin typeface="Open Sans" panose="020B0606030504020204" pitchFamily="34" charset="0"/>
            <a:ea typeface="Open Sans" panose="020B0606030504020204" pitchFamily="34" charset="0"/>
            <a:cs typeface="Open Sans" panose="020B0606030504020204" pitchFamily="34" charset="0"/>
          </a:endParaRPr>
        </a:p>
      </dgm:t>
    </dgm:pt>
    <dgm:pt modelId="{ABFCA761-B122-4DC2-93FE-A313CE9AA477}" type="sibTrans" cxnId="{33B3FBC7-F6C9-4016-B426-50D0BE6EFF03}">
      <dgm:prSet/>
      <dgm:spPr/>
      <dgm:t>
        <a:bodyPr/>
        <a:lstStyle/>
        <a:p>
          <a:endParaRPr lang="en-US" sz="4000">
            <a:latin typeface="Open Sans" panose="020B0606030504020204" pitchFamily="34" charset="0"/>
            <a:ea typeface="Open Sans" panose="020B0606030504020204" pitchFamily="34" charset="0"/>
            <a:cs typeface="Open Sans" panose="020B0606030504020204" pitchFamily="34" charset="0"/>
          </a:endParaRPr>
        </a:p>
      </dgm:t>
    </dgm:pt>
    <dgm:pt modelId="{B451DA14-3DE6-423A-A47C-FB55FF7F0E1D}">
      <dgm:prSet custT="1"/>
      <dgm:spPr/>
      <dgm:t>
        <a:bodyPr/>
        <a:lstStyle/>
        <a:p>
          <a:pPr>
            <a:buNone/>
          </a:pPr>
          <a:r>
            <a:rPr lang="hi-IN" sz="4800" b="0" i="0" dirty="0">
              <a:solidFill>
                <a:srgbClr val="00B0F0"/>
              </a:solidFill>
            </a:rPr>
            <a:t>नील्स बोहर</a:t>
          </a:r>
          <a:r>
            <a:rPr lang="en-IN" sz="4000" b="0" i="0" dirty="0"/>
            <a:t>-</a:t>
          </a:r>
          <a:r>
            <a:rPr lang="hi-IN" sz="4000" b="0" i="0" dirty="0"/>
            <a:t> इलेक्ट्रॉन निश्चित ऊर्जा स्तरों या गोले में नाभिक की परिक्रमा करते हैं</a:t>
          </a:r>
          <a:endParaRPr lang="en-IN" sz="4000" b="1" dirty="0">
            <a:latin typeface="Open Sans" panose="020B0606030504020204" pitchFamily="34" charset="0"/>
            <a:ea typeface="Open Sans" panose="020B0606030504020204" pitchFamily="34" charset="0"/>
            <a:cs typeface="Open Sans" panose="020B0606030504020204" pitchFamily="34" charset="0"/>
          </a:endParaRPr>
        </a:p>
      </dgm:t>
    </dgm:pt>
    <dgm:pt modelId="{AB543949-DC95-4C14-B2CA-C2F59886AEA4}" type="parTrans" cxnId="{D701F178-41C0-4489-8FE7-9F31C6BBAE9D}">
      <dgm:prSet/>
      <dgm:spPr/>
      <dgm:t>
        <a:bodyPr/>
        <a:lstStyle/>
        <a:p>
          <a:endParaRPr lang="en-US" sz="4000">
            <a:latin typeface="Open Sans" panose="020B0606030504020204" pitchFamily="34" charset="0"/>
            <a:ea typeface="Open Sans" panose="020B0606030504020204" pitchFamily="34" charset="0"/>
            <a:cs typeface="Open Sans" panose="020B0606030504020204" pitchFamily="34" charset="0"/>
          </a:endParaRPr>
        </a:p>
      </dgm:t>
    </dgm:pt>
    <dgm:pt modelId="{0EF430CE-85E3-4350-A7D3-7216DB50E097}" type="sibTrans" cxnId="{D701F178-41C0-4489-8FE7-9F31C6BBAE9D}">
      <dgm:prSet/>
      <dgm:spPr/>
      <dgm:t>
        <a:bodyPr/>
        <a:lstStyle/>
        <a:p>
          <a:endParaRPr lang="en-US" sz="4000">
            <a:latin typeface="Open Sans" panose="020B0606030504020204" pitchFamily="34" charset="0"/>
            <a:ea typeface="Open Sans" panose="020B0606030504020204" pitchFamily="34" charset="0"/>
            <a:cs typeface="Open Sans" panose="020B0606030504020204" pitchFamily="34" charset="0"/>
          </a:endParaRPr>
        </a:p>
      </dgm:t>
    </dgm:pt>
    <dgm:pt modelId="{87C37EE6-C3CC-4B16-B02C-769A5DD97FA3}">
      <dgm:prSet custT="1"/>
      <dgm:spPr>
        <a:solidFill>
          <a:schemeClr val="accent4">
            <a:lumMod val="50000"/>
          </a:schemeClr>
        </a:solidFill>
      </dgm:spPr>
      <dgm:t>
        <a:bodyPr/>
        <a:lstStyle/>
        <a:p>
          <a:pPr>
            <a:defRPr b="1"/>
          </a:pPr>
          <a:r>
            <a:rPr lang="hi-IN" sz="4000" b="0" dirty="0"/>
            <a:t>1926 ई.</a:t>
          </a:r>
        </a:p>
        <a:p>
          <a:pPr>
            <a:defRPr b="1"/>
          </a:pPr>
          <a:r>
            <a:rPr lang="en-IN" sz="4000" dirty="0">
              <a:latin typeface="Open Sans" panose="020B0606030504020204" pitchFamily="34" charset="0"/>
              <a:ea typeface="Open Sans" panose="020B0606030504020204" pitchFamily="34" charset="0"/>
              <a:cs typeface="Open Sans" panose="020B0606030504020204" pitchFamily="34" charset="0"/>
            </a:rPr>
            <a:t> </a:t>
          </a:r>
          <a:endParaRPr lang="en-US" sz="4000" dirty="0">
            <a:latin typeface="Open Sans" panose="020B0606030504020204" pitchFamily="34" charset="0"/>
            <a:ea typeface="Open Sans" panose="020B0606030504020204" pitchFamily="34" charset="0"/>
            <a:cs typeface="Open Sans" panose="020B0606030504020204" pitchFamily="34" charset="0"/>
          </a:endParaRPr>
        </a:p>
      </dgm:t>
    </dgm:pt>
    <dgm:pt modelId="{0ACDA041-E716-4B55-99BD-025F81C9F2C7}" type="parTrans" cxnId="{982C34EB-8A22-4E76-B59F-7CC01A219F70}">
      <dgm:prSet/>
      <dgm:spPr/>
      <dgm:t>
        <a:bodyPr/>
        <a:lstStyle/>
        <a:p>
          <a:endParaRPr lang="en-IN" sz="4000">
            <a:latin typeface="Open Sans" panose="020B0606030504020204" pitchFamily="34" charset="0"/>
            <a:ea typeface="Open Sans" panose="020B0606030504020204" pitchFamily="34" charset="0"/>
            <a:cs typeface="Open Sans" panose="020B0606030504020204" pitchFamily="34" charset="0"/>
          </a:endParaRPr>
        </a:p>
      </dgm:t>
    </dgm:pt>
    <dgm:pt modelId="{1706E625-81C7-4C73-BB49-0D2569F37A05}" type="sibTrans" cxnId="{982C34EB-8A22-4E76-B59F-7CC01A219F70}">
      <dgm:prSet/>
      <dgm:spPr/>
      <dgm:t>
        <a:bodyPr/>
        <a:lstStyle/>
        <a:p>
          <a:endParaRPr lang="en-IN" sz="4000">
            <a:latin typeface="Open Sans" panose="020B0606030504020204" pitchFamily="34" charset="0"/>
            <a:ea typeface="Open Sans" panose="020B0606030504020204" pitchFamily="34" charset="0"/>
            <a:cs typeface="Open Sans" panose="020B0606030504020204" pitchFamily="34" charset="0"/>
          </a:endParaRPr>
        </a:p>
      </dgm:t>
    </dgm:pt>
    <dgm:pt modelId="{160B0BB0-4594-4770-9AFF-4431B3DFF849}">
      <dgm:prSet custT="1"/>
      <dgm:spPr>
        <a:solidFill>
          <a:srgbClr val="003300"/>
        </a:solidFill>
      </dgm:spPr>
      <dgm:t>
        <a:bodyPr/>
        <a:lstStyle/>
        <a:p>
          <a:pPr>
            <a:defRPr b="1"/>
          </a:pPr>
          <a:r>
            <a:rPr lang="hi-IN" sz="4000" b="0" i="0" dirty="0"/>
            <a:t>1932 ई.</a:t>
          </a:r>
          <a:endParaRPr lang="en-US" sz="4000" dirty="0">
            <a:latin typeface="Open Sans" panose="020B0606030504020204" pitchFamily="34" charset="0"/>
            <a:ea typeface="Open Sans" panose="020B0606030504020204" pitchFamily="34" charset="0"/>
            <a:cs typeface="Open Sans" panose="020B0606030504020204" pitchFamily="34" charset="0"/>
          </a:endParaRPr>
        </a:p>
      </dgm:t>
    </dgm:pt>
    <dgm:pt modelId="{4FC1A439-89E2-4D6C-8990-BF6A48CC9398}" type="sibTrans" cxnId="{16A8CF18-17E5-4E3D-8FF0-6CACD2C8313D}">
      <dgm:prSet/>
      <dgm:spPr/>
      <dgm:t>
        <a:bodyPr/>
        <a:lstStyle/>
        <a:p>
          <a:endParaRPr lang="en-IN" sz="4000">
            <a:latin typeface="Open Sans" panose="020B0606030504020204" pitchFamily="34" charset="0"/>
            <a:ea typeface="Open Sans" panose="020B0606030504020204" pitchFamily="34" charset="0"/>
            <a:cs typeface="Open Sans" panose="020B0606030504020204" pitchFamily="34" charset="0"/>
          </a:endParaRPr>
        </a:p>
      </dgm:t>
    </dgm:pt>
    <dgm:pt modelId="{48E0E0A3-798B-4B52-A8B3-B8C6AA2AC2CA}" type="parTrans" cxnId="{16A8CF18-17E5-4E3D-8FF0-6CACD2C8313D}">
      <dgm:prSet/>
      <dgm:spPr/>
      <dgm:t>
        <a:bodyPr/>
        <a:lstStyle/>
        <a:p>
          <a:endParaRPr lang="en-IN" sz="4000">
            <a:latin typeface="Open Sans" panose="020B0606030504020204" pitchFamily="34" charset="0"/>
            <a:ea typeface="Open Sans" panose="020B0606030504020204" pitchFamily="34" charset="0"/>
            <a:cs typeface="Open Sans" panose="020B0606030504020204" pitchFamily="34" charset="0"/>
          </a:endParaRPr>
        </a:p>
      </dgm:t>
    </dgm:pt>
    <dgm:pt modelId="{10F1F7F4-7645-4A7C-ADAE-719C105760EF}">
      <dgm:prSet custT="1"/>
      <dgm:spPr/>
      <dgm:t>
        <a:bodyPr/>
        <a:lstStyle/>
        <a:p>
          <a:r>
            <a:rPr lang="hi-IN" sz="4000" b="0" i="0" dirty="0"/>
            <a:t>इरविन श्रोडिंगर परमाणु का क्वांटम मैकेनिकल मॉडल</a:t>
          </a:r>
          <a:endParaRPr lang="en-IN" sz="4000" b="1" dirty="0">
            <a:latin typeface="Open Sans" panose="020B0606030504020204" pitchFamily="34" charset="0"/>
            <a:ea typeface="Open Sans" panose="020B0606030504020204" pitchFamily="34" charset="0"/>
            <a:cs typeface="Open Sans" panose="020B0606030504020204" pitchFamily="34" charset="0"/>
          </a:endParaRPr>
        </a:p>
      </dgm:t>
    </dgm:pt>
    <dgm:pt modelId="{EBF7C4E3-03A1-4894-83AD-A356968387A3}" type="parTrans" cxnId="{397A5481-98E8-4941-915A-175EF3213D26}">
      <dgm:prSet/>
      <dgm:spPr/>
      <dgm:t>
        <a:bodyPr/>
        <a:lstStyle/>
        <a:p>
          <a:endParaRPr lang="en-IN" sz="4000">
            <a:latin typeface="Open Sans" panose="020B0606030504020204" pitchFamily="34" charset="0"/>
            <a:ea typeface="Open Sans" panose="020B0606030504020204" pitchFamily="34" charset="0"/>
            <a:cs typeface="Open Sans" panose="020B0606030504020204" pitchFamily="34" charset="0"/>
          </a:endParaRPr>
        </a:p>
      </dgm:t>
    </dgm:pt>
    <dgm:pt modelId="{A1737C28-4B4A-4FB2-A2D5-1FAA903802D1}" type="sibTrans" cxnId="{397A5481-98E8-4941-915A-175EF3213D26}">
      <dgm:prSet/>
      <dgm:spPr/>
      <dgm:t>
        <a:bodyPr/>
        <a:lstStyle/>
        <a:p>
          <a:endParaRPr lang="en-IN" sz="4000">
            <a:latin typeface="Open Sans" panose="020B0606030504020204" pitchFamily="34" charset="0"/>
            <a:ea typeface="Open Sans" panose="020B0606030504020204" pitchFamily="34" charset="0"/>
            <a:cs typeface="Open Sans" panose="020B0606030504020204" pitchFamily="34" charset="0"/>
          </a:endParaRPr>
        </a:p>
      </dgm:t>
    </dgm:pt>
    <dgm:pt modelId="{0BA40942-E401-4721-99DF-D66D71C35B1A}">
      <dgm:prSet custT="1"/>
      <dgm:spPr>
        <a:solidFill>
          <a:srgbClr val="CCFFCC">
            <a:alpha val="89804"/>
          </a:srgbClr>
        </a:solidFill>
      </dgm:spPr>
      <dgm:t>
        <a:bodyPr/>
        <a:lstStyle/>
        <a:p>
          <a:pPr>
            <a:buNone/>
          </a:pPr>
          <a:r>
            <a:rPr lang="hi-IN" sz="4800" b="0" i="0" dirty="0">
              <a:solidFill>
                <a:srgbClr val="FF0000"/>
              </a:solidFill>
            </a:rPr>
            <a:t>जेम्स चाडविक</a:t>
          </a:r>
          <a:r>
            <a:rPr lang="en-IN" sz="4000" b="0" i="0" dirty="0"/>
            <a:t>- </a:t>
          </a:r>
          <a:r>
            <a:rPr lang="hi-IN" sz="4000" b="0" i="0" dirty="0"/>
            <a:t> न्यूट्रॉन की खोज, परमाणु संरचना की आधुनिक समझ को पूरा करना।</a:t>
          </a:r>
          <a:endParaRPr lang="en-IN" sz="4000" dirty="0">
            <a:latin typeface="Open Sans" panose="020B0606030504020204" pitchFamily="34" charset="0"/>
            <a:ea typeface="Open Sans" panose="020B0606030504020204" pitchFamily="34" charset="0"/>
            <a:cs typeface="Open Sans" panose="020B0606030504020204" pitchFamily="34" charset="0"/>
          </a:endParaRPr>
        </a:p>
      </dgm:t>
    </dgm:pt>
    <dgm:pt modelId="{0FB8F0B5-4DC3-455C-9C45-2DACA10A93B0}" type="parTrans" cxnId="{27A6F448-EBAC-40D8-B1B0-46990139A537}">
      <dgm:prSet/>
      <dgm:spPr/>
      <dgm:t>
        <a:bodyPr/>
        <a:lstStyle/>
        <a:p>
          <a:endParaRPr lang="en-IN" sz="4000">
            <a:latin typeface="Open Sans" panose="020B0606030504020204" pitchFamily="34" charset="0"/>
            <a:ea typeface="Open Sans" panose="020B0606030504020204" pitchFamily="34" charset="0"/>
            <a:cs typeface="Open Sans" panose="020B0606030504020204" pitchFamily="34" charset="0"/>
          </a:endParaRPr>
        </a:p>
      </dgm:t>
    </dgm:pt>
    <dgm:pt modelId="{27A77BDC-85A6-4356-97AC-E283E5FB0560}" type="sibTrans" cxnId="{27A6F448-EBAC-40D8-B1B0-46990139A537}">
      <dgm:prSet/>
      <dgm:spPr/>
      <dgm:t>
        <a:bodyPr/>
        <a:lstStyle/>
        <a:p>
          <a:endParaRPr lang="en-IN" sz="4000">
            <a:latin typeface="Open Sans" panose="020B0606030504020204" pitchFamily="34" charset="0"/>
            <a:ea typeface="Open Sans" panose="020B0606030504020204" pitchFamily="34" charset="0"/>
            <a:cs typeface="Open Sans" panose="020B0606030504020204" pitchFamily="34" charset="0"/>
          </a:endParaRPr>
        </a:p>
      </dgm:t>
    </dgm:pt>
    <dgm:pt modelId="{1746D05E-031A-48D5-80FD-8BFCCAEB4227}" type="pres">
      <dgm:prSet presAssocID="{6B1E0901-8533-4F69-8D89-3D0C1E2C71CA}" presName="root" presStyleCnt="0">
        <dgm:presLayoutVars>
          <dgm:chMax/>
          <dgm:chPref/>
          <dgm:animLvl val="lvl"/>
        </dgm:presLayoutVars>
      </dgm:prSet>
      <dgm:spPr/>
    </dgm:pt>
    <dgm:pt modelId="{F71B03F0-D145-4663-B649-915A7518F0B6}" type="pres">
      <dgm:prSet presAssocID="{6B1E0901-8533-4F69-8D89-3D0C1E2C71CA}" presName="divider" presStyleLbl="fgAcc1" presStyleIdx="0" presStyleCnt="1"/>
      <dgm:spPr/>
    </dgm:pt>
    <dgm:pt modelId="{D40C5226-BEA8-433D-A1D6-8397CAB89991}" type="pres">
      <dgm:prSet presAssocID="{6B1E0901-8533-4F69-8D89-3D0C1E2C71CA}" presName="nodes" presStyleCnt="0">
        <dgm:presLayoutVars>
          <dgm:chMax/>
          <dgm:chPref/>
          <dgm:animLvl val="lvl"/>
        </dgm:presLayoutVars>
      </dgm:prSet>
      <dgm:spPr/>
    </dgm:pt>
    <dgm:pt modelId="{C5D6A63F-2283-4F3D-A9CF-D66C7768DA1B}" type="pres">
      <dgm:prSet presAssocID="{B81528EE-CEFA-42C7-9EE3-4E33F3FE6B8F}" presName="composite" presStyleCnt="0"/>
      <dgm:spPr/>
    </dgm:pt>
    <dgm:pt modelId="{9AA34EC9-B279-4D7B-A12A-E2DDE9952D22}" type="pres">
      <dgm:prSet presAssocID="{B81528EE-CEFA-42C7-9EE3-4E33F3FE6B8F}" presName="L1TextContainer" presStyleLbl="alignNode1" presStyleIdx="0" presStyleCnt="4">
        <dgm:presLayoutVars>
          <dgm:chMax val="1"/>
          <dgm:chPref val="1"/>
          <dgm:bulletEnabled val="1"/>
        </dgm:presLayoutVars>
      </dgm:prSet>
      <dgm:spPr/>
    </dgm:pt>
    <dgm:pt modelId="{EE0B0FD6-FCC7-4772-B994-83077A632CCA}" type="pres">
      <dgm:prSet presAssocID="{B81528EE-CEFA-42C7-9EE3-4E33F3FE6B8F}" presName="L2TextContainerWrapper" presStyleCnt="0">
        <dgm:presLayoutVars>
          <dgm:bulletEnabled val="1"/>
        </dgm:presLayoutVars>
      </dgm:prSet>
      <dgm:spPr/>
    </dgm:pt>
    <dgm:pt modelId="{E12CE48F-090D-473B-B5B5-7450DE7DFBD1}" type="pres">
      <dgm:prSet presAssocID="{B81528EE-CEFA-42C7-9EE3-4E33F3FE6B8F}" presName="L2TextContainer" presStyleLbl="bgAccFollowNode1" presStyleIdx="0" presStyleCnt="4" custScaleX="108187" custLinFactNeighborX="2072"/>
      <dgm:spPr/>
    </dgm:pt>
    <dgm:pt modelId="{E1191D0A-4909-47BA-8F83-56813C89CA97}" type="pres">
      <dgm:prSet presAssocID="{B81528EE-CEFA-42C7-9EE3-4E33F3FE6B8F}" presName="FlexibleEmptyPlaceHolder" presStyleCnt="0"/>
      <dgm:spPr/>
    </dgm:pt>
    <dgm:pt modelId="{5AB2F149-98C8-4808-896D-FCC2564F6E15}" type="pres">
      <dgm:prSet presAssocID="{B81528EE-CEFA-42C7-9EE3-4E33F3FE6B8F}" presName="ConnectLine" presStyleLbl="sibTrans1D1" presStyleIdx="0" presStyleCnt="4"/>
      <dgm:spPr/>
    </dgm:pt>
    <dgm:pt modelId="{A318FE2D-80E6-4C19-8B33-A5ADB3E7A289}" type="pres">
      <dgm:prSet presAssocID="{B81528EE-CEFA-42C7-9EE3-4E33F3FE6B8F}" presName="ConnectorPoint" presStyleLbl="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1699162-A1E0-4C2A-9491-FCB841C0A67C}" type="pres">
      <dgm:prSet presAssocID="{B81528EE-CEFA-42C7-9EE3-4E33F3FE6B8F}" presName="EmptyPlaceHolder" presStyleCnt="0"/>
      <dgm:spPr/>
    </dgm:pt>
    <dgm:pt modelId="{C7F8146D-1402-4B86-9132-262A9CC808AE}" type="pres">
      <dgm:prSet presAssocID="{112AD2BD-B7A1-484E-88B5-E2A8E245BC65}" presName="spaceBetweenRectangles" presStyleCnt="0"/>
      <dgm:spPr/>
    </dgm:pt>
    <dgm:pt modelId="{E5B35931-AE87-4FB2-9209-21C40F17D4F5}" type="pres">
      <dgm:prSet presAssocID="{F3D6B3E5-3359-4437-821A-410735710B39}" presName="composite" presStyleCnt="0"/>
      <dgm:spPr/>
    </dgm:pt>
    <dgm:pt modelId="{2B45BFC8-1FC5-40BF-8A66-781CC52A831F}" type="pres">
      <dgm:prSet presAssocID="{F3D6B3E5-3359-4437-821A-410735710B39}" presName="L1TextContainer" presStyleLbl="alignNode1" presStyleIdx="1" presStyleCnt="4">
        <dgm:presLayoutVars>
          <dgm:chMax val="1"/>
          <dgm:chPref val="1"/>
          <dgm:bulletEnabled val="1"/>
        </dgm:presLayoutVars>
      </dgm:prSet>
      <dgm:spPr/>
    </dgm:pt>
    <dgm:pt modelId="{9841A587-31F8-40BB-8E16-6762388493CE}" type="pres">
      <dgm:prSet presAssocID="{F3D6B3E5-3359-4437-821A-410735710B39}" presName="L2TextContainerWrapper" presStyleCnt="0">
        <dgm:presLayoutVars>
          <dgm:bulletEnabled val="1"/>
        </dgm:presLayoutVars>
      </dgm:prSet>
      <dgm:spPr/>
    </dgm:pt>
    <dgm:pt modelId="{8538F816-ED12-44EB-8E27-D858C747B9F2}" type="pres">
      <dgm:prSet presAssocID="{F3D6B3E5-3359-4437-821A-410735710B39}" presName="L2TextContainer" presStyleLbl="bgAccFollowNode1" presStyleIdx="1" presStyleCnt="4"/>
      <dgm:spPr/>
    </dgm:pt>
    <dgm:pt modelId="{A1AA8E5E-FFFF-4418-A8AF-71ACA11438DE}" type="pres">
      <dgm:prSet presAssocID="{F3D6B3E5-3359-4437-821A-410735710B39}" presName="FlexibleEmptyPlaceHolder" presStyleCnt="0"/>
      <dgm:spPr/>
    </dgm:pt>
    <dgm:pt modelId="{003A53DB-513A-4816-BF64-DA8BBDC6CF69}" type="pres">
      <dgm:prSet presAssocID="{F3D6B3E5-3359-4437-821A-410735710B39}" presName="ConnectLine" presStyleLbl="sibTrans1D1" presStyleIdx="1" presStyleCnt="4"/>
      <dgm:spPr/>
    </dgm:pt>
    <dgm:pt modelId="{001CCAE3-6532-4DCA-8EB5-1CB15E9C7C71}" type="pres">
      <dgm:prSet presAssocID="{F3D6B3E5-3359-4437-821A-410735710B39}" presName="ConnectorPoint" presStyleLbl="node1" presStyleIdx="1" presStyleCnt="4"/>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7D7BC0A-2797-4B11-AE7C-97FD9560EDC1}" type="pres">
      <dgm:prSet presAssocID="{F3D6B3E5-3359-4437-821A-410735710B39}" presName="EmptyPlaceHolder" presStyleCnt="0"/>
      <dgm:spPr/>
    </dgm:pt>
    <dgm:pt modelId="{1720482E-00E8-4247-98EE-47A19497C313}" type="pres">
      <dgm:prSet presAssocID="{ABFCA761-B122-4DC2-93FE-A313CE9AA477}" presName="spaceBetweenRectangles" presStyleCnt="0"/>
      <dgm:spPr/>
    </dgm:pt>
    <dgm:pt modelId="{7E794795-34A2-4A74-A7BC-B26027D88DF5}" type="pres">
      <dgm:prSet presAssocID="{87C37EE6-C3CC-4B16-B02C-769A5DD97FA3}" presName="composite" presStyleCnt="0"/>
      <dgm:spPr/>
    </dgm:pt>
    <dgm:pt modelId="{AFE57E46-A26B-4FB1-B18C-DAD457602506}" type="pres">
      <dgm:prSet presAssocID="{87C37EE6-C3CC-4B16-B02C-769A5DD97FA3}" presName="L1TextContainer" presStyleLbl="alignNode1" presStyleIdx="2" presStyleCnt="4">
        <dgm:presLayoutVars>
          <dgm:chMax val="1"/>
          <dgm:chPref val="1"/>
          <dgm:bulletEnabled val="1"/>
        </dgm:presLayoutVars>
      </dgm:prSet>
      <dgm:spPr/>
    </dgm:pt>
    <dgm:pt modelId="{9F4B69AD-8732-406E-BF1A-C253B733F1EB}" type="pres">
      <dgm:prSet presAssocID="{87C37EE6-C3CC-4B16-B02C-769A5DD97FA3}" presName="L2TextContainerWrapper" presStyleCnt="0">
        <dgm:presLayoutVars>
          <dgm:bulletEnabled val="1"/>
        </dgm:presLayoutVars>
      </dgm:prSet>
      <dgm:spPr/>
    </dgm:pt>
    <dgm:pt modelId="{82AEF6D4-B859-4308-8A1B-A92B087F9F1C}" type="pres">
      <dgm:prSet presAssocID="{87C37EE6-C3CC-4B16-B02C-769A5DD97FA3}" presName="L2TextContainer" presStyleLbl="bgAccFollowNode1" presStyleIdx="2" presStyleCnt="4" custScaleY="117747" custLinFactNeighborY="-6673"/>
      <dgm:spPr/>
    </dgm:pt>
    <dgm:pt modelId="{0BC00550-4941-472F-A8B3-35FCB1CDFBF9}" type="pres">
      <dgm:prSet presAssocID="{87C37EE6-C3CC-4B16-B02C-769A5DD97FA3}" presName="FlexibleEmptyPlaceHolder" presStyleCnt="0"/>
      <dgm:spPr/>
    </dgm:pt>
    <dgm:pt modelId="{D5FEF192-B292-4257-8651-FFDB44226888}" type="pres">
      <dgm:prSet presAssocID="{87C37EE6-C3CC-4B16-B02C-769A5DD97FA3}" presName="ConnectLine" presStyleLbl="sibTrans1D1" presStyleIdx="2" presStyleCnt="4"/>
      <dgm:spPr/>
    </dgm:pt>
    <dgm:pt modelId="{0409F7EB-CC56-4341-92AC-72785FCC22BC}" type="pres">
      <dgm:prSet presAssocID="{87C37EE6-C3CC-4B16-B02C-769A5DD97FA3}" presName="ConnectorPoint" presStyleLbl="node1" presStyleIdx="2" presStyleCnt="4"/>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4222E25-1CCA-4066-991F-6EC9B85BC786}" type="pres">
      <dgm:prSet presAssocID="{87C37EE6-C3CC-4B16-B02C-769A5DD97FA3}" presName="EmptyPlaceHolder" presStyleCnt="0"/>
      <dgm:spPr/>
    </dgm:pt>
    <dgm:pt modelId="{7D42A95F-FA56-413B-9E6D-07A43623614B}" type="pres">
      <dgm:prSet presAssocID="{1706E625-81C7-4C73-BB49-0D2569F37A05}" presName="spaceBetweenRectangles" presStyleCnt="0"/>
      <dgm:spPr/>
    </dgm:pt>
    <dgm:pt modelId="{F730F3AB-C69A-4444-B427-6C0174DCDEBE}" type="pres">
      <dgm:prSet presAssocID="{160B0BB0-4594-4770-9AFF-4431B3DFF849}" presName="composite" presStyleCnt="0"/>
      <dgm:spPr/>
    </dgm:pt>
    <dgm:pt modelId="{848010A3-23FE-46B7-AB4E-D4570BD5AA5E}" type="pres">
      <dgm:prSet presAssocID="{160B0BB0-4594-4770-9AFF-4431B3DFF849}" presName="L1TextContainer" presStyleLbl="alignNode1" presStyleIdx="3" presStyleCnt="4">
        <dgm:presLayoutVars>
          <dgm:chMax val="1"/>
          <dgm:chPref val="1"/>
          <dgm:bulletEnabled val="1"/>
        </dgm:presLayoutVars>
      </dgm:prSet>
      <dgm:spPr/>
    </dgm:pt>
    <dgm:pt modelId="{F28AF311-EEE6-4BC7-A725-8744CC1C38F2}" type="pres">
      <dgm:prSet presAssocID="{160B0BB0-4594-4770-9AFF-4431B3DFF849}" presName="L2TextContainerWrapper" presStyleCnt="0">
        <dgm:presLayoutVars>
          <dgm:bulletEnabled val="1"/>
        </dgm:presLayoutVars>
      </dgm:prSet>
      <dgm:spPr/>
    </dgm:pt>
    <dgm:pt modelId="{87B3C4A1-0DB4-4236-A2D8-B7128C65F4C0}" type="pres">
      <dgm:prSet presAssocID="{160B0BB0-4594-4770-9AFF-4431B3DFF849}" presName="L2TextContainer" presStyleLbl="bgAccFollowNode1" presStyleIdx="3" presStyleCnt="4"/>
      <dgm:spPr/>
    </dgm:pt>
    <dgm:pt modelId="{1043FB4B-84A5-4A36-95B1-DCA71AC52EDB}" type="pres">
      <dgm:prSet presAssocID="{160B0BB0-4594-4770-9AFF-4431B3DFF849}" presName="FlexibleEmptyPlaceHolder" presStyleCnt="0"/>
      <dgm:spPr/>
    </dgm:pt>
    <dgm:pt modelId="{7C69E834-DE57-4B90-A9EB-9D2C1799F90F}" type="pres">
      <dgm:prSet presAssocID="{160B0BB0-4594-4770-9AFF-4431B3DFF849}" presName="ConnectLine" presStyleLbl="sibTrans1D1" presStyleIdx="3" presStyleCnt="4"/>
      <dgm:spPr>
        <a:ln>
          <a:solidFill>
            <a:srgbClr val="003300"/>
          </a:solidFill>
        </a:ln>
      </dgm:spPr>
    </dgm:pt>
    <dgm:pt modelId="{162D7D85-212A-43CB-BEFE-5E60A705A4D5}" type="pres">
      <dgm:prSet presAssocID="{160B0BB0-4594-4770-9AFF-4431B3DFF849}" presName="ConnectorPoint" presStyleLbl="node1" presStyleIdx="3" presStyleCnt="4"/>
      <dgm:spPr>
        <a:solidFill>
          <a:srgbClr val="003300"/>
        </a:solidFill>
        <a:ln w="6350" cap="flat" cmpd="sng" algn="ctr">
          <a:solidFill>
            <a:schemeClr val="lt1">
              <a:hueOff val="0"/>
              <a:satOff val="0"/>
              <a:lumOff val="0"/>
              <a:alphaOff val="0"/>
            </a:schemeClr>
          </a:solidFill>
          <a:prstDash val="solid"/>
          <a:miter lim="800000"/>
        </a:ln>
        <a:effectLst/>
      </dgm:spPr>
    </dgm:pt>
    <dgm:pt modelId="{9251CC81-8B96-4CAF-B302-8D8AF32E4940}" type="pres">
      <dgm:prSet presAssocID="{160B0BB0-4594-4770-9AFF-4431B3DFF849}" presName="EmptyPlaceHolder" presStyleCnt="0"/>
      <dgm:spPr/>
    </dgm:pt>
  </dgm:ptLst>
  <dgm:cxnLst>
    <dgm:cxn modelId="{16A8CF18-17E5-4E3D-8FF0-6CACD2C8313D}" srcId="{6B1E0901-8533-4F69-8D89-3D0C1E2C71CA}" destId="{160B0BB0-4594-4770-9AFF-4431B3DFF849}" srcOrd="3" destOrd="0" parTransId="{48E0E0A3-798B-4B52-A8B3-B8C6AA2AC2CA}" sibTransId="{4FC1A439-89E2-4D6C-8990-BF6A48CC9398}"/>
    <dgm:cxn modelId="{9B7D092B-975E-400B-8392-D5F1F3CA22EB}" type="presOf" srcId="{87C37EE6-C3CC-4B16-B02C-769A5DD97FA3}" destId="{AFE57E46-A26B-4FB1-B18C-DAD457602506}" srcOrd="0" destOrd="0" presId="urn:microsoft.com/office/officeart/2017/3/layout/HorizontalLabelsTimeline"/>
    <dgm:cxn modelId="{6D471168-DBC9-4344-A444-A0EB2B6DE011}" type="presOf" srcId="{160B0BB0-4594-4770-9AFF-4431B3DFF849}" destId="{848010A3-23FE-46B7-AB4E-D4570BD5AA5E}" srcOrd="0" destOrd="0" presId="urn:microsoft.com/office/officeart/2017/3/layout/HorizontalLabelsTimeline"/>
    <dgm:cxn modelId="{27A6F448-EBAC-40D8-B1B0-46990139A537}" srcId="{160B0BB0-4594-4770-9AFF-4431B3DFF849}" destId="{0BA40942-E401-4721-99DF-D66D71C35B1A}" srcOrd="0" destOrd="0" parTransId="{0FB8F0B5-4DC3-455C-9C45-2DACA10A93B0}" sibTransId="{27A77BDC-85A6-4356-97AC-E283E5FB0560}"/>
    <dgm:cxn modelId="{D701F178-41C0-4489-8FE7-9F31C6BBAE9D}" srcId="{F3D6B3E5-3359-4437-821A-410735710B39}" destId="{B451DA14-3DE6-423A-A47C-FB55FF7F0E1D}" srcOrd="0" destOrd="0" parTransId="{AB543949-DC95-4C14-B2CA-C2F59886AEA4}" sibTransId="{0EF430CE-85E3-4350-A7D3-7216DB50E097}"/>
    <dgm:cxn modelId="{EDE0C87D-2ADD-4DAE-954C-C6E1074B568B}" type="presOf" srcId="{6B1E0901-8533-4F69-8D89-3D0C1E2C71CA}" destId="{1746D05E-031A-48D5-80FD-8BFCCAEB4227}" srcOrd="0" destOrd="0" presId="urn:microsoft.com/office/officeart/2017/3/layout/HorizontalLabelsTimeline"/>
    <dgm:cxn modelId="{397A5481-98E8-4941-915A-175EF3213D26}" srcId="{87C37EE6-C3CC-4B16-B02C-769A5DD97FA3}" destId="{10F1F7F4-7645-4A7C-ADAE-719C105760EF}" srcOrd="0" destOrd="0" parTransId="{EBF7C4E3-03A1-4894-83AD-A356968387A3}" sibTransId="{A1737C28-4B4A-4FB2-A2D5-1FAA903802D1}"/>
    <dgm:cxn modelId="{6E82BD85-5CDF-4645-91E1-D3D235C18F9B}" type="presOf" srcId="{F3D6B3E5-3359-4437-821A-410735710B39}" destId="{2B45BFC8-1FC5-40BF-8A66-781CC52A831F}" srcOrd="0" destOrd="0" presId="urn:microsoft.com/office/officeart/2017/3/layout/HorizontalLabelsTimeline"/>
    <dgm:cxn modelId="{EF517A88-62E8-4E2E-BF73-CDA0DF784498}" type="presOf" srcId="{B81528EE-CEFA-42C7-9EE3-4E33F3FE6B8F}" destId="{9AA34EC9-B279-4D7B-A12A-E2DDE9952D22}" srcOrd="0" destOrd="0" presId="urn:microsoft.com/office/officeart/2017/3/layout/HorizontalLabelsTimeline"/>
    <dgm:cxn modelId="{184AC78A-E5C5-4691-92E2-FBF9C6A0670B}" srcId="{B81528EE-CEFA-42C7-9EE3-4E33F3FE6B8F}" destId="{62F57AB5-D867-4451-8A1B-A81895E78FD8}" srcOrd="0" destOrd="0" parTransId="{2CEB45D6-7098-4530-ADE4-2F43445AB7B5}" sibTransId="{918767BC-AF0B-4175-9570-95A0363FDD63}"/>
    <dgm:cxn modelId="{60DB3098-FC3B-474B-90C1-000936201A72}" type="presOf" srcId="{10F1F7F4-7645-4A7C-ADAE-719C105760EF}" destId="{82AEF6D4-B859-4308-8A1B-A92B087F9F1C}" srcOrd="0" destOrd="0" presId="urn:microsoft.com/office/officeart/2017/3/layout/HorizontalLabelsTimeline"/>
    <dgm:cxn modelId="{2B213FA2-896C-48D9-989C-6791CCC2F86A}" srcId="{6B1E0901-8533-4F69-8D89-3D0C1E2C71CA}" destId="{B81528EE-CEFA-42C7-9EE3-4E33F3FE6B8F}" srcOrd="0" destOrd="0" parTransId="{BA0DF65A-361F-499A-950E-75CF41CC8CE4}" sibTransId="{112AD2BD-B7A1-484E-88B5-E2A8E245BC65}"/>
    <dgm:cxn modelId="{33FF2FA9-4397-48D3-8428-2CF93DF93832}" type="presOf" srcId="{B451DA14-3DE6-423A-A47C-FB55FF7F0E1D}" destId="{8538F816-ED12-44EB-8E27-D858C747B9F2}" srcOrd="0" destOrd="0" presId="urn:microsoft.com/office/officeart/2017/3/layout/HorizontalLabelsTimeline"/>
    <dgm:cxn modelId="{33B3FBC7-F6C9-4016-B426-50D0BE6EFF03}" srcId="{6B1E0901-8533-4F69-8D89-3D0C1E2C71CA}" destId="{F3D6B3E5-3359-4437-821A-410735710B39}" srcOrd="1" destOrd="0" parTransId="{5EC47095-4798-4855-8D61-A9F499865F9B}" sibTransId="{ABFCA761-B122-4DC2-93FE-A313CE9AA477}"/>
    <dgm:cxn modelId="{402FC4D3-3DBE-4BCE-B4A6-8239F7D4DA6C}" type="presOf" srcId="{62F57AB5-D867-4451-8A1B-A81895E78FD8}" destId="{E12CE48F-090D-473B-B5B5-7450DE7DFBD1}" srcOrd="0" destOrd="0" presId="urn:microsoft.com/office/officeart/2017/3/layout/HorizontalLabelsTimeline"/>
    <dgm:cxn modelId="{AABFB8DF-0471-4BEA-B283-B7C6E4CB5B8B}" type="presOf" srcId="{0BA40942-E401-4721-99DF-D66D71C35B1A}" destId="{87B3C4A1-0DB4-4236-A2D8-B7128C65F4C0}" srcOrd="0" destOrd="0" presId="urn:microsoft.com/office/officeart/2017/3/layout/HorizontalLabelsTimeline"/>
    <dgm:cxn modelId="{982C34EB-8A22-4E76-B59F-7CC01A219F70}" srcId="{6B1E0901-8533-4F69-8D89-3D0C1E2C71CA}" destId="{87C37EE6-C3CC-4B16-B02C-769A5DD97FA3}" srcOrd="2" destOrd="0" parTransId="{0ACDA041-E716-4B55-99BD-025F81C9F2C7}" sibTransId="{1706E625-81C7-4C73-BB49-0D2569F37A05}"/>
    <dgm:cxn modelId="{E0878F25-5B85-4F0C-B0C3-FB4123A14682}" type="presParOf" srcId="{1746D05E-031A-48D5-80FD-8BFCCAEB4227}" destId="{F71B03F0-D145-4663-B649-915A7518F0B6}" srcOrd="0" destOrd="0" presId="urn:microsoft.com/office/officeart/2017/3/layout/HorizontalLabelsTimeline"/>
    <dgm:cxn modelId="{9ED62A6B-631A-4655-ADEE-91A9385F89E2}" type="presParOf" srcId="{1746D05E-031A-48D5-80FD-8BFCCAEB4227}" destId="{D40C5226-BEA8-433D-A1D6-8397CAB89991}" srcOrd="1" destOrd="0" presId="urn:microsoft.com/office/officeart/2017/3/layout/HorizontalLabelsTimeline"/>
    <dgm:cxn modelId="{92145069-9512-489D-96A6-D593F3857E11}" type="presParOf" srcId="{D40C5226-BEA8-433D-A1D6-8397CAB89991}" destId="{C5D6A63F-2283-4F3D-A9CF-D66C7768DA1B}" srcOrd="0" destOrd="0" presId="urn:microsoft.com/office/officeart/2017/3/layout/HorizontalLabelsTimeline"/>
    <dgm:cxn modelId="{1CE58533-4996-4C66-9FA5-318FA6C4DF12}" type="presParOf" srcId="{C5D6A63F-2283-4F3D-A9CF-D66C7768DA1B}" destId="{9AA34EC9-B279-4D7B-A12A-E2DDE9952D22}" srcOrd="0" destOrd="0" presId="urn:microsoft.com/office/officeart/2017/3/layout/HorizontalLabelsTimeline"/>
    <dgm:cxn modelId="{E4CACF24-DF78-41A2-85C0-CCA17F6F938F}" type="presParOf" srcId="{C5D6A63F-2283-4F3D-A9CF-D66C7768DA1B}" destId="{EE0B0FD6-FCC7-4772-B994-83077A632CCA}" srcOrd="1" destOrd="0" presId="urn:microsoft.com/office/officeart/2017/3/layout/HorizontalLabelsTimeline"/>
    <dgm:cxn modelId="{20F91E51-FEA7-4E3E-ADAA-6FCDBF98BFE9}" type="presParOf" srcId="{EE0B0FD6-FCC7-4772-B994-83077A632CCA}" destId="{E12CE48F-090D-473B-B5B5-7450DE7DFBD1}" srcOrd="0" destOrd="0" presId="urn:microsoft.com/office/officeart/2017/3/layout/HorizontalLabelsTimeline"/>
    <dgm:cxn modelId="{ED371779-E824-40DC-AFA3-CB5AFAB34BA7}" type="presParOf" srcId="{EE0B0FD6-FCC7-4772-B994-83077A632CCA}" destId="{E1191D0A-4909-47BA-8F83-56813C89CA97}" srcOrd="1" destOrd="0" presId="urn:microsoft.com/office/officeart/2017/3/layout/HorizontalLabelsTimeline"/>
    <dgm:cxn modelId="{1EC97A29-6FF9-4CF8-A2E2-56A139873882}" type="presParOf" srcId="{C5D6A63F-2283-4F3D-A9CF-D66C7768DA1B}" destId="{5AB2F149-98C8-4808-896D-FCC2564F6E15}" srcOrd="2" destOrd="0" presId="urn:microsoft.com/office/officeart/2017/3/layout/HorizontalLabelsTimeline"/>
    <dgm:cxn modelId="{BCBD387D-6241-4749-8FF6-888A71239BFA}" type="presParOf" srcId="{C5D6A63F-2283-4F3D-A9CF-D66C7768DA1B}" destId="{A318FE2D-80E6-4C19-8B33-A5ADB3E7A289}" srcOrd="3" destOrd="0" presId="urn:microsoft.com/office/officeart/2017/3/layout/HorizontalLabelsTimeline"/>
    <dgm:cxn modelId="{E22EEE15-85F1-4D28-BD90-2C38A3B46845}" type="presParOf" srcId="{C5D6A63F-2283-4F3D-A9CF-D66C7768DA1B}" destId="{61699162-A1E0-4C2A-9491-FCB841C0A67C}" srcOrd="4" destOrd="0" presId="urn:microsoft.com/office/officeart/2017/3/layout/HorizontalLabelsTimeline"/>
    <dgm:cxn modelId="{E73E5E48-94A3-4BEF-9BA0-B52743440CFB}" type="presParOf" srcId="{D40C5226-BEA8-433D-A1D6-8397CAB89991}" destId="{C7F8146D-1402-4B86-9132-262A9CC808AE}" srcOrd="1" destOrd="0" presId="urn:microsoft.com/office/officeart/2017/3/layout/HorizontalLabelsTimeline"/>
    <dgm:cxn modelId="{4739B3C8-A002-481A-91E6-BBBBE9D17436}" type="presParOf" srcId="{D40C5226-BEA8-433D-A1D6-8397CAB89991}" destId="{E5B35931-AE87-4FB2-9209-21C40F17D4F5}" srcOrd="2" destOrd="0" presId="urn:microsoft.com/office/officeart/2017/3/layout/HorizontalLabelsTimeline"/>
    <dgm:cxn modelId="{A4EFE7CE-C439-42B5-997A-7282B9423630}" type="presParOf" srcId="{E5B35931-AE87-4FB2-9209-21C40F17D4F5}" destId="{2B45BFC8-1FC5-40BF-8A66-781CC52A831F}" srcOrd="0" destOrd="0" presId="urn:microsoft.com/office/officeart/2017/3/layout/HorizontalLabelsTimeline"/>
    <dgm:cxn modelId="{BF447E23-45EA-4CEE-848C-4E320A583F69}" type="presParOf" srcId="{E5B35931-AE87-4FB2-9209-21C40F17D4F5}" destId="{9841A587-31F8-40BB-8E16-6762388493CE}" srcOrd="1" destOrd="0" presId="urn:microsoft.com/office/officeart/2017/3/layout/HorizontalLabelsTimeline"/>
    <dgm:cxn modelId="{655BCBF0-C565-4BEF-A03F-4E7B523C9EAC}" type="presParOf" srcId="{9841A587-31F8-40BB-8E16-6762388493CE}" destId="{8538F816-ED12-44EB-8E27-D858C747B9F2}" srcOrd="0" destOrd="0" presId="urn:microsoft.com/office/officeart/2017/3/layout/HorizontalLabelsTimeline"/>
    <dgm:cxn modelId="{E3168BB8-55AF-4127-90F4-0A38CF500C4E}" type="presParOf" srcId="{9841A587-31F8-40BB-8E16-6762388493CE}" destId="{A1AA8E5E-FFFF-4418-A8AF-71ACA11438DE}" srcOrd="1" destOrd="0" presId="urn:microsoft.com/office/officeart/2017/3/layout/HorizontalLabelsTimeline"/>
    <dgm:cxn modelId="{CD70F9F6-1338-45B1-B145-DFE88943A9C8}" type="presParOf" srcId="{E5B35931-AE87-4FB2-9209-21C40F17D4F5}" destId="{003A53DB-513A-4816-BF64-DA8BBDC6CF69}" srcOrd="2" destOrd="0" presId="urn:microsoft.com/office/officeart/2017/3/layout/HorizontalLabelsTimeline"/>
    <dgm:cxn modelId="{9EF4C88A-F474-434C-9F3E-D15C7CEE4F5C}" type="presParOf" srcId="{E5B35931-AE87-4FB2-9209-21C40F17D4F5}" destId="{001CCAE3-6532-4DCA-8EB5-1CB15E9C7C71}" srcOrd="3" destOrd="0" presId="urn:microsoft.com/office/officeart/2017/3/layout/HorizontalLabelsTimeline"/>
    <dgm:cxn modelId="{C4F18AAF-B43D-430E-9FC5-F2D632793B60}" type="presParOf" srcId="{E5B35931-AE87-4FB2-9209-21C40F17D4F5}" destId="{97D7BC0A-2797-4B11-AE7C-97FD9560EDC1}" srcOrd="4" destOrd="0" presId="urn:microsoft.com/office/officeart/2017/3/layout/HorizontalLabelsTimeline"/>
    <dgm:cxn modelId="{88274E96-0B64-4DCC-8067-6DC1C6E885BE}" type="presParOf" srcId="{D40C5226-BEA8-433D-A1D6-8397CAB89991}" destId="{1720482E-00E8-4247-98EE-47A19497C313}" srcOrd="3" destOrd="0" presId="urn:microsoft.com/office/officeart/2017/3/layout/HorizontalLabelsTimeline"/>
    <dgm:cxn modelId="{8432D9E5-E26B-473E-8C05-CBEA3CD6350C}" type="presParOf" srcId="{D40C5226-BEA8-433D-A1D6-8397CAB89991}" destId="{7E794795-34A2-4A74-A7BC-B26027D88DF5}" srcOrd="4" destOrd="0" presId="urn:microsoft.com/office/officeart/2017/3/layout/HorizontalLabelsTimeline"/>
    <dgm:cxn modelId="{85CB35E8-A6CC-43A9-94C4-3E0FB731696A}" type="presParOf" srcId="{7E794795-34A2-4A74-A7BC-B26027D88DF5}" destId="{AFE57E46-A26B-4FB1-B18C-DAD457602506}" srcOrd="0" destOrd="0" presId="urn:microsoft.com/office/officeart/2017/3/layout/HorizontalLabelsTimeline"/>
    <dgm:cxn modelId="{C40F5183-88B7-45EC-9503-A133ABEB4513}" type="presParOf" srcId="{7E794795-34A2-4A74-A7BC-B26027D88DF5}" destId="{9F4B69AD-8732-406E-BF1A-C253B733F1EB}" srcOrd="1" destOrd="0" presId="urn:microsoft.com/office/officeart/2017/3/layout/HorizontalLabelsTimeline"/>
    <dgm:cxn modelId="{8016A6D8-93B9-4B41-99BF-DABEE5C051DE}" type="presParOf" srcId="{9F4B69AD-8732-406E-BF1A-C253B733F1EB}" destId="{82AEF6D4-B859-4308-8A1B-A92B087F9F1C}" srcOrd="0" destOrd="0" presId="urn:microsoft.com/office/officeart/2017/3/layout/HorizontalLabelsTimeline"/>
    <dgm:cxn modelId="{660B2027-25D1-4C06-AB5D-029D6C6C081D}" type="presParOf" srcId="{9F4B69AD-8732-406E-BF1A-C253B733F1EB}" destId="{0BC00550-4941-472F-A8B3-35FCB1CDFBF9}" srcOrd="1" destOrd="0" presId="urn:microsoft.com/office/officeart/2017/3/layout/HorizontalLabelsTimeline"/>
    <dgm:cxn modelId="{816AD481-7F6D-463A-BC78-B499E6239B5F}" type="presParOf" srcId="{7E794795-34A2-4A74-A7BC-B26027D88DF5}" destId="{D5FEF192-B292-4257-8651-FFDB44226888}" srcOrd="2" destOrd="0" presId="urn:microsoft.com/office/officeart/2017/3/layout/HorizontalLabelsTimeline"/>
    <dgm:cxn modelId="{84F53E01-9326-4C09-B55E-6CF810DE9771}" type="presParOf" srcId="{7E794795-34A2-4A74-A7BC-B26027D88DF5}" destId="{0409F7EB-CC56-4341-92AC-72785FCC22BC}" srcOrd="3" destOrd="0" presId="urn:microsoft.com/office/officeart/2017/3/layout/HorizontalLabelsTimeline"/>
    <dgm:cxn modelId="{62FEC196-7711-4664-A51C-D671E6A4E585}" type="presParOf" srcId="{7E794795-34A2-4A74-A7BC-B26027D88DF5}" destId="{94222E25-1CCA-4066-991F-6EC9B85BC786}" srcOrd="4" destOrd="0" presId="urn:microsoft.com/office/officeart/2017/3/layout/HorizontalLabelsTimeline"/>
    <dgm:cxn modelId="{3EE9F3E5-003B-489F-AEDE-D105DD7BBBC5}" type="presParOf" srcId="{D40C5226-BEA8-433D-A1D6-8397CAB89991}" destId="{7D42A95F-FA56-413B-9E6D-07A43623614B}" srcOrd="5" destOrd="0" presId="urn:microsoft.com/office/officeart/2017/3/layout/HorizontalLabelsTimeline"/>
    <dgm:cxn modelId="{C9185CC2-14C5-4CF6-8166-7CBBCC99E674}" type="presParOf" srcId="{D40C5226-BEA8-433D-A1D6-8397CAB89991}" destId="{F730F3AB-C69A-4444-B427-6C0174DCDEBE}" srcOrd="6" destOrd="0" presId="urn:microsoft.com/office/officeart/2017/3/layout/HorizontalLabelsTimeline"/>
    <dgm:cxn modelId="{DA5B0F89-937E-449C-AE2F-93D563BA52D7}" type="presParOf" srcId="{F730F3AB-C69A-4444-B427-6C0174DCDEBE}" destId="{848010A3-23FE-46B7-AB4E-D4570BD5AA5E}" srcOrd="0" destOrd="0" presId="urn:microsoft.com/office/officeart/2017/3/layout/HorizontalLabelsTimeline"/>
    <dgm:cxn modelId="{9307C312-9F36-40CA-A80A-DAFB6A43CF35}" type="presParOf" srcId="{F730F3AB-C69A-4444-B427-6C0174DCDEBE}" destId="{F28AF311-EEE6-4BC7-A725-8744CC1C38F2}" srcOrd="1" destOrd="0" presId="urn:microsoft.com/office/officeart/2017/3/layout/HorizontalLabelsTimeline"/>
    <dgm:cxn modelId="{883F4DCF-FBA2-4C22-8DAB-74889893A50F}" type="presParOf" srcId="{F28AF311-EEE6-4BC7-A725-8744CC1C38F2}" destId="{87B3C4A1-0DB4-4236-A2D8-B7128C65F4C0}" srcOrd="0" destOrd="0" presId="urn:microsoft.com/office/officeart/2017/3/layout/HorizontalLabelsTimeline"/>
    <dgm:cxn modelId="{903DCF88-F64D-4CB4-A674-4C51171E9248}" type="presParOf" srcId="{F28AF311-EEE6-4BC7-A725-8744CC1C38F2}" destId="{1043FB4B-84A5-4A36-95B1-DCA71AC52EDB}" srcOrd="1" destOrd="0" presId="urn:microsoft.com/office/officeart/2017/3/layout/HorizontalLabelsTimeline"/>
    <dgm:cxn modelId="{CDC059AF-A678-4591-AF99-673E7F80755C}" type="presParOf" srcId="{F730F3AB-C69A-4444-B427-6C0174DCDEBE}" destId="{7C69E834-DE57-4B90-A9EB-9D2C1799F90F}" srcOrd="2" destOrd="0" presId="urn:microsoft.com/office/officeart/2017/3/layout/HorizontalLabelsTimeline"/>
    <dgm:cxn modelId="{F4954B6A-E012-480B-9950-FF7BE309A45C}" type="presParOf" srcId="{F730F3AB-C69A-4444-B427-6C0174DCDEBE}" destId="{162D7D85-212A-43CB-BEFE-5E60A705A4D5}" srcOrd="3" destOrd="0" presId="urn:microsoft.com/office/officeart/2017/3/layout/HorizontalLabelsTimeline"/>
    <dgm:cxn modelId="{572D83D6-DB0B-433C-985D-889E54BD6BFF}" type="presParOf" srcId="{F730F3AB-C69A-4444-B427-6C0174DCDEBE}" destId="{9251CC81-8B96-4CAF-B302-8D8AF32E4940}"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B03F0-D145-4663-B649-915A7518F0B6}">
      <dsp:nvSpPr>
        <dsp:cNvPr id="0" name=""/>
        <dsp:cNvSpPr/>
      </dsp:nvSpPr>
      <dsp:spPr>
        <a:xfrm>
          <a:off x="0" y="5391654"/>
          <a:ext cx="18616246" cy="0"/>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59576-0EE6-4E95-9C29-5A0EE9AF66A8}">
      <dsp:nvSpPr>
        <dsp:cNvPr id="0" name=""/>
        <dsp:cNvSpPr/>
      </dsp:nvSpPr>
      <dsp:spPr>
        <a:xfrm>
          <a:off x="474882" y="3342825"/>
          <a:ext cx="6532144" cy="1293996"/>
        </a:xfrm>
        <a:prstGeom prst="rect">
          <a:avLst/>
        </a:prstGeom>
        <a:solidFill>
          <a:schemeClr val="accent2">
            <a:lumMod val="5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203200" rIns="203200" bIns="203200" numCol="1" spcCol="1270" anchor="ctr" anchorCtr="0">
          <a:noAutofit/>
        </a:bodyPr>
        <a:lstStyle/>
        <a:p>
          <a:pPr marL="0" lvl="0" indent="0" algn="ctr" defTabSz="1778000">
            <a:lnSpc>
              <a:spcPct val="90000"/>
            </a:lnSpc>
            <a:spcBef>
              <a:spcPct val="0"/>
            </a:spcBef>
            <a:spcAft>
              <a:spcPct val="35000"/>
            </a:spcAft>
            <a:buNone/>
            <a:defRPr b="1"/>
          </a:pPr>
          <a:r>
            <a:rPr lang="hi-IN" sz="4000" b="0" i="0" kern="1200" dirty="0"/>
            <a:t>6 वीं शताब्दी ईसा पूर्व</a:t>
          </a:r>
          <a:endParaRPr lang="en-US" sz="4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74882" y="3342825"/>
        <a:ext cx="6532144" cy="1293996"/>
      </dsp:txXfrm>
    </dsp:sp>
    <dsp:sp modelId="{03EE0684-BC9F-4962-94DF-0405547E3672}">
      <dsp:nvSpPr>
        <dsp:cNvPr id="0" name=""/>
        <dsp:cNvSpPr/>
      </dsp:nvSpPr>
      <dsp:spPr>
        <a:xfrm>
          <a:off x="1171731" y="0"/>
          <a:ext cx="6532144" cy="334282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0" tIns="457200" rIns="457200" bIns="457200" numCol="1" spcCol="1270" anchor="ctr" anchorCtr="0">
          <a:noAutofit/>
        </a:bodyPr>
        <a:lstStyle/>
        <a:p>
          <a:pPr marL="0" lvl="0" indent="0" algn="l" defTabSz="2133600">
            <a:lnSpc>
              <a:spcPct val="90000"/>
            </a:lnSpc>
            <a:spcBef>
              <a:spcPct val="0"/>
            </a:spcBef>
            <a:spcAft>
              <a:spcPct val="35000"/>
            </a:spcAft>
            <a:buNone/>
          </a:pPr>
          <a:r>
            <a:rPr lang="hi-IN" sz="4800" b="0" i="0" kern="1200" dirty="0">
              <a:solidFill>
                <a:srgbClr val="00B0F0"/>
              </a:solidFill>
            </a:rPr>
            <a:t>कणाद</a:t>
          </a:r>
          <a:r>
            <a:rPr lang="en-IN" sz="4800" b="0" i="0" kern="1200" dirty="0">
              <a:solidFill>
                <a:srgbClr val="00B0F0"/>
              </a:solidFill>
            </a:rPr>
            <a:t>-</a:t>
          </a:r>
          <a:r>
            <a:rPr lang="hi-IN" sz="4800" b="0" i="0" kern="1200" dirty="0">
              <a:solidFill>
                <a:srgbClr val="00B0F0"/>
              </a:solidFill>
            </a:rPr>
            <a:t> </a:t>
          </a:r>
          <a:r>
            <a:rPr lang="hi-IN" sz="4000" b="0" i="0" kern="1200" dirty="0"/>
            <a:t>परमाणुवादी सिद्धांत - परमाणु: पदार्थ का एक अविनाशी कण है</a:t>
          </a:r>
          <a:endParaRPr lang="en-US" sz="4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171731" y="0"/>
        <a:ext cx="6532144" cy="3342825"/>
      </dsp:txXfrm>
    </dsp:sp>
    <dsp:sp modelId="{F8938E28-2CE0-4634-B1AB-38F52C30D357}">
      <dsp:nvSpPr>
        <dsp:cNvPr id="0" name=""/>
        <dsp:cNvSpPr/>
      </dsp:nvSpPr>
      <dsp:spPr>
        <a:xfrm>
          <a:off x="3740954" y="4636822"/>
          <a:ext cx="0" cy="754831"/>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AEACBE-9855-407B-8722-A944D20D30CE}">
      <dsp:nvSpPr>
        <dsp:cNvPr id="0" name=""/>
        <dsp:cNvSpPr/>
      </dsp:nvSpPr>
      <dsp:spPr>
        <a:xfrm>
          <a:off x="4186328" y="6146485"/>
          <a:ext cx="6532144" cy="1293996"/>
        </a:xfrm>
        <a:prstGeom prst="rect">
          <a:avLst/>
        </a:prstGeom>
        <a:solidFill>
          <a:schemeClr val="accent3">
            <a:lumMod val="5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203200" rIns="203200" bIns="203200" numCol="1" spcCol="1270" anchor="ctr" anchorCtr="0">
          <a:noAutofit/>
        </a:bodyPr>
        <a:lstStyle/>
        <a:p>
          <a:pPr marL="0" lvl="0" indent="0" algn="ctr" defTabSz="1778000">
            <a:lnSpc>
              <a:spcPct val="90000"/>
            </a:lnSpc>
            <a:spcBef>
              <a:spcPct val="0"/>
            </a:spcBef>
            <a:spcAft>
              <a:spcPct val="35000"/>
            </a:spcAft>
            <a:buNone/>
            <a:defRPr b="1"/>
          </a:pPr>
          <a:r>
            <a:rPr lang="hi-IN" sz="4000" b="0" i="0" kern="1200" dirty="0"/>
            <a:t>400 ईसा पूर्व</a:t>
          </a:r>
          <a:endParaRPr lang="en-US" sz="4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186328" y="6146485"/>
        <a:ext cx="6532144" cy="1293996"/>
      </dsp:txXfrm>
    </dsp:sp>
    <dsp:sp modelId="{093FCB5B-0D45-43BC-AD96-C857FDC74EA4}">
      <dsp:nvSpPr>
        <dsp:cNvPr id="0" name=""/>
        <dsp:cNvSpPr/>
      </dsp:nvSpPr>
      <dsp:spPr>
        <a:xfrm>
          <a:off x="4186328" y="7440482"/>
          <a:ext cx="6532144" cy="334282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0" tIns="381000" rIns="381000" bIns="381000" numCol="1" spcCol="1270" anchor="ctr" anchorCtr="0">
          <a:noAutofit/>
        </a:bodyPr>
        <a:lstStyle/>
        <a:p>
          <a:pPr marL="0" lvl="0" indent="0" algn="l" defTabSz="1778000">
            <a:lnSpc>
              <a:spcPct val="90000"/>
            </a:lnSpc>
            <a:spcBef>
              <a:spcPct val="0"/>
            </a:spcBef>
            <a:spcAft>
              <a:spcPct val="35000"/>
            </a:spcAft>
            <a:buNone/>
          </a:pPr>
          <a:r>
            <a:rPr lang="hi-IN" sz="4000" b="0" i="0" kern="1200" dirty="0"/>
            <a:t>डेमोक्रिटस - सभी पदार्थ छोटे, अविभाज्य कणों से बने होते हैं जिन्हें "एटमोस" कहा जाता है</a:t>
          </a:r>
          <a:r>
            <a:rPr lang="en-IN" sz="4000" b="1" kern="1200" dirty="0">
              <a:latin typeface="Open Sans" panose="020B0606030504020204" pitchFamily="34" charset="0"/>
              <a:ea typeface="Open Sans" panose="020B0606030504020204" pitchFamily="34" charset="0"/>
              <a:cs typeface="Open Sans" panose="020B0606030504020204" pitchFamily="34" charset="0"/>
            </a:rPr>
            <a:t> -</a:t>
          </a:r>
        </a:p>
      </dsp:txBody>
      <dsp:txXfrm>
        <a:off x="4186328" y="7440482"/>
        <a:ext cx="6532144" cy="3342825"/>
      </dsp:txXfrm>
    </dsp:sp>
    <dsp:sp modelId="{D9864D0A-5157-44E5-9A97-E9E9017F78F6}">
      <dsp:nvSpPr>
        <dsp:cNvPr id="0" name=""/>
        <dsp:cNvSpPr/>
      </dsp:nvSpPr>
      <dsp:spPr>
        <a:xfrm>
          <a:off x="7452400" y="5391653"/>
          <a:ext cx="0" cy="754831"/>
        </a:xfrm>
        <a:prstGeom prst="line">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FBCB9A-4A7F-4C01-9640-4FDF6DFA69E2}">
      <dsp:nvSpPr>
        <dsp:cNvPr id="0" name=""/>
        <dsp:cNvSpPr/>
      </dsp:nvSpPr>
      <dsp:spPr>
        <a:xfrm rot="2700000">
          <a:off x="3657080" y="5307779"/>
          <a:ext cx="167748" cy="167748"/>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72B17-8BA7-4D8C-B1F6-9E0A9AC05EB3}">
      <dsp:nvSpPr>
        <dsp:cNvPr id="0" name=""/>
        <dsp:cNvSpPr/>
      </dsp:nvSpPr>
      <dsp:spPr>
        <a:xfrm rot="2700000">
          <a:off x="7368525" y="5307779"/>
          <a:ext cx="167748" cy="167748"/>
        </a:xfrm>
        <a:prstGeom prst="rect">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737FEE-3949-4157-8A29-F474AADBCAFC}">
      <dsp:nvSpPr>
        <dsp:cNvPr id="0" name=""/>
        <dsp:cNvSpPr/>
      </dsp:nvSpPr>
      <dsp:spPr>
        <a:xfrm>
          <a:off x="7897773" y="3483544"/>
          <a:ext cx="6532144" cy="1278754"/>
        </a:xfrm>
        <a:prstGeom prst="rect">
          <a:avLst/>
        </a:prstGeom>
        <a:solidFill>
          <a:schemeClr val="accent4">
            <a:lumMod val="5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203200" rIns="203200" bIns="203200" numCol="1" spcCol="1270" anchor="ctr" anchorCtr="0">
          <a:noAutofit/>
        </a:bodyPr>
        <a:lstStyle/>
        <a:p>
          <a:pPr marL="0" lvl="0" indent="0" algn="ctr" defTabSz="1778000">
            <a:lnSpc>
              <a:spcPct val="90000"/>
            </a:lnSpc>
            <a:spcBef>
              <a:spcPct val="0"/>
            </a:spcBef>
            <a:spcAft>
              <a:spcPct val="35000"/>
            </a:spcAft>
            <a:buNone/>
            <a:defRPr b="1"/>
          </a:pPr>
          <a:r>
            <a:rPr lang="hi-IN" sz="4000" b="0" i="0" kern="1200" dirty="0"/>
            <a:t>1803 ई.</a:t>
          </a:r>
          <a:endParaRPr lang="en-US" sz="4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897773" y="3483544"/>
        <a:ext cx="6532144" cy="1278754"/>
      </dsp:txXfrm>
    </dsp:sp>
    <dsp:sp modelId="{5312B929-1BB3-462F-AA6B-D679335FD17A}">
      <dsp:nvSpPr>
        <dsp:cNvPr id="0" name=""/>
        <dsp:cNvSpPr/>
      </dsp:nvSpPr>
      <dsp:spPr>
        <a:xfrm>
          <a:off x="7897773" y="-77210"/>
          <a:ext cx="6532144" cy="381805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0" tIns="381000" rIns="381000" bIns="381000" numCol="1" spcCol="1270" anchor="ctr" anchorCtr="0">
          <a:noAutofit/>
        </a:bodyPr>
        <a:lstStyle/>
        <a:p>
          <a:pPr marL="0" lvl="0" indent="0" algn="l" defTabSz="1778000">
            <a:lnSpc>
              <a:spcPct val="90000"/>
            </a:lnSpc>
            <a:spcBef>
              <a:spcPct val="0"/>
            </a:spcBef>
            <a:spcAft>
              <a:spcPct val="35000"/>
            </a:spcAft>
            <a:buNone/>
          </a:pPr>
          <a:r>
            <a:rPr lang="hi-IN" sz="4000" b="0" i="0" kern="1200" dirty="0"/>
            <a:t>जे डाल्टन एटूह्निक थ्योरी - परमाणु अविभाज्य और अविनाशी हैं</a:t>
          </a:r>
          <a:endParaRPr lang="en-US" sz="4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897773" y="-77210"/>
        <a:ext cx="6532144" cy="3818059"/>
      </dsp:txXfrm>
    </dsp:sp>
    <dsp:sp modelId="{5A27DD1D-20E2-428F-A2ED-63D5CFF14E2C}">
      <dsp:nvSpPr>
        <dsp:cNvPr id="0" name=""/>
        <dsp:cNvSpPr/>
      </dsp:nvSpPr>
      <dsp:spPr>
        <a:xfrm>
          <a:off x="11163845" y="4777541"/>
          <a:ext cx="0" cy="745940"/>
        </a:xfrm>
        <a:prstGeom prst="line">
          <a:avLst/>
        </a:pr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64ED5D-183D-44B7-B606-9B76867154A7}">
      <dsp:nvSpPr>
        <dsp:cNvPr id="0" name=""/>
        <dsp:cNvSpPr/>
      </dsp:nvSpPr>
      <dsp:spPr>
        <a:xfrm>
          <a:off x="11609219" y="6146485"/>
          <a:ext cx="6532144" cy="1293996"/>
        </a:xfrm>
        <a:prstGeom prst="rect">
          <a:avLst/>
        </a:prstGeom>
        <a:solidFill>
          <a:srgbClr val="003300"/>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203200" rIns="203200" bIns="203200" numCol="1" spcCol="1270" anchor="ctr" anchorCtr="0">
          <a:noAutofit/>
        </a:bodyPr>
        <a:lstStyle/>
        <a:p>
          <a:pPr marL="0" lvl="0" indent="0" algn="ctr" defTabSz="1778000">
            <a:lnSpc>
              <a:spcPct val="90000"/>
            </a:lnSpc>
            <a:spcBef>
              <a:spcPct val="0"/>
            </a:spcBef>
            <a:spcAft>
              <a:spcPct val="35000"/>
            </a:spcAft>
            <a:buNone/>
            <a:defRPr b="1"/>
          </a:pPr>
          <a:r>
            <a:rPr lang="hi-IN" sz="4000" b="0" i="0" kern="1200" dirty="0"/>
            <a:t>1897 ई.</a:t>
          </a:r>
          <a:endParaRPr lang="en-US" sz="4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1609219" y="6146485"/>
        <a:ext cx="6532144" cy="1293996"/>
      </dsp:txXfrm>
    </dsp:sp>
    <dsp:sp modelId="{B56308BC-3A82-4617-808D-E175ABA36AEA}">
      <dsp:nvSpPr>
        <dsp:cNvPr id="0" name=""/>
        <dsp:cNvSpPr/>
      </dsp:nvSpPr>
      <dsp:spPr>
        <a:xfrm>
          <a:off x="11135116" y="7474944"/>
          <a:ext cx="6532144" cy="2322219"/>
        </a:xfrm>
        <a:prstGeom prst="rect">
          <a:avLst/>
        </a:prstGeom>
        <a:solidFill>
          <a:srgbClr val="CCFFCC">
            <a:alpha val="89804"/>
          </a:srgb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0" tIns="381000" rIns="381000" bIns="381000" numCol="1" spcCol="1270" anchor="ctr" anchorCtr="0">
          <a:noAutofit/>
        </a:bodyPr>
        <a:lstStyle/>
        <a:p>
          <a:pPr marL="0" lvl="0" indent="0" algn="l" defTabSz="1778000">
            <a:lnSpc>
              <a:spcPct val="90000"/>
            </a:lnSpc>
            <a:spcBef>
              <a:spcPct val="0"/>
            </a:spcBef>
            <a:spcAft>
              <a:spcPct val="35000"/>
            </a:spcAft>
            <a:buNone/>
          </a:pPr>
          <a:r>
            <a:rPr lang="hi-IN" sz="4000" b="0" i="0" kern="1200" dirty="0"/>
            <a:t>जेजे थॉमसन प्लम पुडिंग मॉडल</a:t>
          </a:r>
          <a:endParaRPr lang="en-US" sz="4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1135116" y="7474944"/>
        <a:ext cx="6532144" cy="2322219"/>
      </dsp:txXfrm>
    </dsp:sp>
    <dsp:sp modelId="{3310C45D-171B-4A92-B2BB-17A5E2E24938}">
      <dsp:nvSpPr>
        <dsp:cNvPr id="0" name=""/>
        <dsp:cNvSpPr/>
      </dsp:nvSpPr>
      <dsp:spPr>
        <a:xfrm>
          <a:off x="14875291" y="5391653"/>
          <a:ext cx="0" cy="754831"/>
        </a:xfrm>
        <a:prstGeom prst="line">
          <a:avLst/>
        </a:prstGeom>
        <a:noFill/>
        <a:ln w="9525" cap="flat" cmpd="sng" algn="ctr">
          <a:solidFill>
            <a:srgbClr val="003300"/>
          </a:solidFill>
          <a:prstDash val="solid"/>
        </a:ln>
        <a:effectLst/>
      </dsp:spPr>
      <dsp:style>
        <a:lnRef idx="1">
          <a:scrgbClr r="0" g="0" b="0"/>
        </a:lnRef>
        <a:fillRef idx="0">
          <a:scrgbClr r="0" g="0" b="0"/>
        </a:fillRef>
        <a:effectRef idx="0">
          <a:scrgbClr r="0" g="0" b="0"/>
        </a:effectRef>
        <a:fontRef idx="minor"/>
      </dsp:style>
    </dsp:sp>
    <dsp:sp modelId="{08CAD3A1-0B3E-4921-B93F-DF0393B795DF}">
      <dsp:nvSpPr>
        <dsp:cNvPr id="0" name=""/>
        <dsp:cNvSpPr/>
      </dsp:nvSpPr>
      <dsp:spPr>
        <a:xfrm rot="2700000">
          <a:off x="11080959" y="5449486"/>
          <a:ext cx="165772" cy="165772"/>
        </a:xfrm>
        <a:prstGeom prst="rect">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26EAF-C604-482A-B46C-088566C40BC0}">
      <dsp:nvSpPr>
        <dsp:cNvPr id="0" name=""/>
        <dsp:cNvSpPr/>
      </dsp:nvSpPr>
      <dsp:spPr>
        <a:xfrm rot="2700000">
          <a:off x="14791416" y="5307779"/>
          <a:ext cx="167748" cy="167748"/>
        </a:xfrm>
        <a:prstGeom prst="rect">
          <a:avLst/>
        </a:prstGeom>
        <a:solidFill>
          <a:srgbClr val="003300"/>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B03F0-D145-4663-B649-915A7518F0B6}">
      <dsp:nvSpPr>
        <dsp:cNvPr id="0" name=""/>
        <dsp:cNvSpPr/>
      </dsp:nvSpPr>
      <dsp:spPr>
        <a:xfrm>
          <a:off x="0" y="5391654"/>
          <a:ext cx="18581077" cy="0"/>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A34EC9-B279-4D7B-A12A-E2DDE9952D22}">
      <dsp:nvSpPr>
        <dsp:cNvPr id="0" name=""/>
        <dsp:cNvSpPr/>
      </dsp:nvSpPr>
      <dsp:spPr>
        <a:xfrm>
          <a:off x="448105" y="3342825"/>
          <a:ext cx="6538942" cy="1293996"/>
        </a:xfrm>
        <a:prstGeom prst="rect">
          <a:avLst/>
        </a:prstGeom>
        <a:solidFill>
          <a:schemeClr val="accent2">
            <a:lumMod val="5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203200" rIns="203200" bIns="203200" numCol="1" spcCol="1270" anchor="ctr" anchorCtr="0">
          <a:noAutofit/>
        </a:bodyPr>
        <a:lstStyle/>
        <a:p>
          <a:pPr marL="0" lvl="0" indent="0" algn="ctr" defTabSz="1778000">
            <a:lnSpc>
              <a:spcPct val="90000"/>
            </a:lnSpc>
            <a:spcBef>
              <a:spcPct val="0"/>
            </a:spcBef>
            <a:spcAft>
              <a:spcPct val="35000"/>
            </a:spcAft>
            <a:buNone/>
            <a:defRPr b="1"/>
          </a:pPr>
          <a:r>
            <a:rPr lang="hi-IN" sz="4000" b="0" kern="1200" dirty="0"/>
            <a:t>1911 ई</a:t>
          </a:r>
          <a:endParaRPr lang="en-IN" sz="4000" b="0" kern="1200" dirty="0"/>
        </a:p>
        <a:p>
          <a:pPr marL="0" lvl="0" indent="0" algn="ctr" defTabSz="1778000">
            <a:lnSpc>
              <a:spcPct val="90000"/>
            </a:lnSpc>
            <a:spcBef>
              <a:spcPct val="0"/>
            </a:spcBef>
            <a:spcAft>
              <a:spcPct val="35000"/>
            </a:spcAft>
            <a:buNone/>
            <a:defRPr b="1"/>
          </a:pPr>
          <a:r>
            <a:rPr lang="en-IN" sz="4000" b="0" kern="1200" dirty="0"/>
            <a:t>    </a:t>
          </a:r>
          <a:r>
            <a:rPr lang="hi-IN" sz="4000" b="0" kern="1200" dirty="0"/>
            <a:t>1911 ई.</a:t>
          </a:r>
        </a:p>
        <a:p>
          <a:pPr marL="0" lvl="0" indent="0" algn="ctr" defTabSz="1778000">
            <a:lnSpc>
              <a:spcPct val="90000"/>
            </a:lnSpc>
            <a:spcBef>
              <a:spcPct val="0"/>
            </a:spcBef>
            <a:spcAft>
              <a:spcPct val="35000"/>
            </a:spcAft>
            <a:buNone/>
            <a:defRPr b="1"/>
          </a:pPr>
          <a:r>
            <a:rPr lang="hi-IN" sz="4000" b="0" kern="1200" dirty="0"/>
            <a:t>.</a:t>
          </a:r>
        </a:p>
        <a:p>
          <a:pPr marL="0" lvl="0" indent="0" algn="ctr" defTabSz="1778000">
            <a:lnSpc>
              <a:spcPct val="90000"/>
            </a:lnSpc>
            <a:spcBef>
              <a:spcPct val="0"/>
            </a:spcBef>
            <a:spcAft>
              <a:spcPct val="35000"/>
            </a:spcAft>
            <a:buNone/>
          </a:pPr>
          <a:endParaRPr lang="en-US" sz="4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48105" y="3342825"/>
        <a:ext cx="6538942" cy="1293996"/>
      </dsp:txXfrm>
    </dsp:sp>
    <dsp:sp modelId="{E12CE48F-090D-473B-B5B5-7450DE7DFBD1}">
      <dsp:nvSpPr>
        <dsp:cNvPr id="0" name=""/>
        <dsp:cNvSpPr/>
      </dsp:nvSpPr>
      <dsp:spPr>
        <a:xfrm>
          <a:off x="315920" y="246533"/>
          <a:ext cx="7074285" cy="309629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0" tIns="381000" rIns="381000" bIns="381000" numCol="1" spcCol="1270" anchor="ctr" anchorCtr="0">
          <a:noAutofit/>
        </a:bodyPr>
        <a:lstStyle/>
        <a:p>
          <a:pPr marL="0" lvl="0" indent="0" algn="l" defTabSz="1778000">
            <a:lnSpc>
              <a:spcPct val="90000"/>
            </a:lnSpc>
            <a:spcBef>
              <a:spcPct val="0"/>
            </a:spcBef>
            <a:spcAft>
              <a:spcPct val="35000"/>
            </a:spcAft>
            <a:buNone/>
          </a:pPr>
          <a:r>
            <a:rPr lang="hi-IN" sz="4000" b="0" i="0" kern="1200" dirty="0"/>
            <a:t>अर्नेस्ट रदरफोर्ड गोल्ड फ़ॉइल एक्सपेरिमेंट - धनात्मक आवेशित नाभिक की खोज</a:t>
          </a:r>
          <a:endParaRPr lang="en-IN" sz="4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315920" y="246533"/>
        <a:ext cx="7074285" cy="3096292"/>
      </dsp:txXfrm>
    </dsp:sp>
    <dsp:sp modelId="{5AB2F149-98C8-4808-896D-FCC2564F6E15}">
      <dsp:nvSpPr>
        <dsp:cNvPr id="0" name=""/>
        <dsp:cNvSpPr/>
      </dsp:nvSpPr>
      <dsp:spPr>
        <a:xfrm>
          <a:off x="3717576" y="4636822"/>
          <a:ext cx="0" cy="754831"/>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45BFC8-1FC5-40BF-8A66-781CC52A831F}">
      <dsp:nvSpPr>
        <dsp:cNvPr id="0" name=""/>
        <dsp:cNvSpPr/>
      </dsp:nvSpPr>
      <dsp:spPr>
        <a:xfrm>
          <a:off x="4163413" y="6146485"/>
          <a:ext cx="6538942" cy="1293996"/>
        </a:xfrm>
        <a:prstGeom prst="rect">
          <a:avLst/>
        </a:prstGeom>
        <a:solidFill>
          <a:schemeClr val="accent3">
            <a:lumMod val="5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203200" rIns="203200" bIns="203200" numCol="1" spcCol="1270" anchor="ctr" anchorCtr="0">
          <a:noAutofit/>
        </a:bodyPr>
        <a:lstStyle/>
        <a:p>
          <a:pPr marL="0" lvl="0" indent="0" algn="ctr" defTabSz="1778000">
            <a:lnSpc>
              <a:spcPct val="90000"/>
            </a:lnSpc>
            <a:spcBef>
              <a:spcPct val="0"/>
            </a:spcBef>
            <a:spcAft>
              <a:spcPct val="35000"/>
            </a:spcAft>
            <a:buNone/>
            <a:defRPr b="1"/>
          </a:pPr>
          <a:r>
            <a:rPr lang="hi-IN" sz="4000" b="0" i="0" kern="1200" dirty="0"/>
            <a:t>1913 ई.</a:t>
          </a:r>
          <a:endParaRPr lang="en-US" sz="4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163413" y="6146485"/>
        <a:ext cx="6538942" cy="1293996"/>
      </dsp:txXfrm>
    </dsp:sp>
    <dsp:sp modelId="{8538F816-ED12-44EB-8E27-D858C747B9F2}">
      <dsp:nvSpPr>
        <dsp:cNvPr id="0" name=""/>
        <dsp:cNvSpPr/>
      </dsp:nvSpPr>
      <dsp:spPr>
        <a:xfrm>
          <a:off x="4163413" y="7440482"/>
          <a:ext cx="6538942" cy="334282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0" tIns="457200" rIns="457200" bIns="457200" numCol="1" spcCol="1270" anchor="ctr" anchorCtr="0">
          <a:noAutofit/>
        </a:bodyPr>
        <a:lstStyle/>
        <a:p>
          <a:pPr marL="0" lvl="0" indent="0" algn="l" defTabSz="2133600">
            <a:lnSpc>
              <a:spcPct val="90000"/>
            </a:lnSpc>
            <a:spcBef>
              <a:spcPct val="0"/>
            </a:spcBef>
            <a:spcAft>
              <a:spcPct val="35000"/>
            </a:spcAft>
            <a:buNone/>
          </a:pPr>
          <a:r>
            <a:rPr lang="hi-IN" sz="4800" b="0" i="0" kern="1200" dirty="0">
              <a:solidFill>
                <a:srgbClr val="00B0F0"/>
              </a:solidFill>
            </a:rPr>
            <a:t>नील्स बोहर</a:t>
          </a:r>
          <a:r>
            <a:rPr lang="en-IN" sz="4000" b="0" i="0" kern="1200" dirty="0"/>
            <a:t>-</a:t>
          </a:r>
          <a:r>
            <a:rPr lang="hi-IN" sz="4000" b="0" i="0" kern="1200" dirty="0"/>
            <a:t> इलेक्ट्रॉन निश्चित ऊर्जा स्तरों या गोले में नाभिक की परिक्रमा करते हैं</a:t>
          </a:r>
          <a:endParaRPr lang="en-IN" sz="4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4163413" y="7440482"/>
        <a:ext cx="6538942" cy="3342825"/>
      </dsp:txXfrm>
    </dsp:sp>
    <dsp:sp modelId="{003A53DB-513A-4816-BF64-DA8BBDC6CF69}">
      <dsp:nvSpPr>
        <dsp:cNvPr id="0" name=""/>
        <dsp:cNvSpPr/>
      </dsp:nvSpPr>
      <dsp:spPr>
        <a:xfrm>
          <a:off x="7432884" y="5391653"/>
          <a:ext cx="0" cy="754831"/>
        </a:xfrm>
        <a:prstGeom prst="line">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18FE2D-80E6-4C19-8B33-A5ADB3E7A289}">
      <dsp:nvSpPr>
        <dsp:cNvPr id="0" name=""/>
        <dsp:cNvSpPr/>
      </dsp:nvSpPr>
      <dsp:spPr>
        <a:xfrm rot="2700000">
          <a:off x="3633701" y="5307779"/>
          <a:ext cx="167748" cy="167748"/>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CCAE3-6532-4DCA-8EB5-1CB15E9C7C71}">
      <dsp:nvSpPr>
        <dsp:cNvPr id="0" name=""/>
        <dsp:cNvSpPr/>
      </dsp:nvSpPr>
      <dsp:spPr>
        <a:xfrm rot="2700000">
          <a:off x="7349009" y="5307779"/>
          <a:ext cx="167748" cy="167748"/>
        </a:xfrm>
        <a:prstGeom prst="rect">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57E46-A26B-4FB1-B18C-DAD457602506}">
      <dsp:nvSpPr>
        <dsp:cNvPr id="0" name=""/>
        <dsp:cNvSpPr/>
      </dsp:nvSpPr>
      <dsp:spPr>
        <a:xfrm>
          <a:off x="7878721" y="3406887"/>
          <a:ext cx="6538942" cy="1278496"/>
        </a:xfrm>
        <a:prstGeom prst="rect">
          <a:avLst/>
        </a:prstGeom>
        <a:solidFill>
          <a:schemeClr val="accent4">
            <a:lumMod val="5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203200" rIns="203200" bIns="203200" numCol="1" spcCol="1270" anchor="ctr" anchorCtr="0">
          <a:noAutofit/>
        </a:bodyPr>
        <a:lstStyle/>
        <a:p>
          <a:pPr marL="0" lvl="0" indent="0" algn="ctr" defTabSz="1778000">
            <a:lnSpc>
              <a:spcPct val="90000"/>
            </a:lnSpc>
            <a:spcBef>
              <a:spcPct val="0"/>
            </a:spcBef>
            <a:spcAft>
              <a:spcPct val="35000"/>
            </a:spcAft>
            <a:buNone/>
            <a:defRPr b="1"/>
          </a:pPr>
          <a:r>
            <a:rPr lang="hi-IN" sz="4000" b="0" kern="1200" dirty="0"/>
            <a:t>1926 ई.</a:t>
          </a:r>
        </a:p>
        <a:p>
          <a:pPr marL="0" lvl="0" indent="0" algn="ctr" defTabSz="1778000">
            <a:lnSpc>
              <a:spcPct val="90000"/>
            </a:lnSpc>
            <a:spcBef>
              <a:spcPct val="0"/>
            </a:spcBef>
            <a:spcAft>
              <a:spcPct val="35000"/>
            </a:spcAft>
            <a:buNone/>
            <a:defRPr b="1"/>
          </a:pPr>
          <a:r>
            <a:rPr lang="en-IN" sz="4000" kern="1200" dirty="0">
              <a:latin typeface="Open Sans" panose="020B0606030504020204" pitchFamily="34" charset="0"/>
              <a:ea typeface="Open Sans" panose="020B0606030504020204" pitchFamily="34" charset="0"/>
              <a:cs typeface="Open Sans" panose="020B0606030504020204" pitchFamily="34" charset="0"/>
            </a:rPr>
            <a:t> </a:t>
          </a:r>
          <a:endParaRPr lang="en-US" sz="4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878721" y="3406887"/>
        <a:ext cx="6538942" cy="1278496"/>
      </dsp:txXfrm>
    </dsp:sp>
    <dsp:sp modelId="{82AEF6D4-B859-4308-8A1B-A92B087F9F1C}">
      <dsp:nvSpPr>
        <dsp:cNvPr id="0" name=""/>
        <dsp:cNvSpPr/>
      </dsp:nvSpPr>
      <dsp:spPr>
        <a:xfrm>
          <a:off x="7878721" y="605692"/>
          <a:ext cx="6538942" cy="274898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0" tIns="381000" rIns="381000" bIns="381000" numCol="1" spcCol="1270" anchor="ctr" anchorCtr="0">
          <a:noAutofit/>
        </a:bodyPr>
        <a:lstStyle/>
        <a:p>
          <a:pPr marL="0" lvl="0" indent="0" algn="l" defTabSz="1778000">
            <a:lnSpc>
              <a:spcPct val="90000"/>
            </a:lnSpc>
            <a:spcBef>
              <a:spcPct val="0"/>
            </a:spcBef>
            <a:spcAft>
              <a:spcPct val="35000"/>
            </a:spcAft>
            <a:buNone/>
          </a:pPr>
          <a:r>
            <a:rPr lang="hi-IN" sz="4000" b="0" i="0" kern="1200" dirty="0"/>
            <a:t>इरविन श्रोडिंगर परमाणु का क्वांटम मैकेनिकल मॉडल</a:t>
          </a:r>
          <a:endParaRPr lang="en-IN" sz="4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7878721" y="605692"/>
        <a:ext cx="6538942" cy="2748986"/>
      </dsp:txXfrm>
    </dsp:sp>
    <dsp:sp modelId="{D5FEF192-B292-4257-8651-FFDB44226888}">
      <dsp:nvSpPr>
        <dsp:cNvPr id="0" name=""/>
        <dsp:cNvSpPr/>
      </dsp:nvSpPr>
      <dsp:spPr>
        <a:xfrm>
          <a:off x="11148192" y="4700884"/>
          <a:ext cx="0" cy="745789"/>
        </a:xfrm>
        <a:prstGeom prst="line">
          <a:avLst/>
        </a:pr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8010A3-23FE-46B7-AB4E-D4570BD5AA5E}">
      <dsp:nvSpPr>
        <dsp:cNvPr id="0" name=""/>
        <dsp:cNvSpPr/>
      </dsp:nvSpPr>
      <dsp:spPr>
        <a:xfrm>
          <a:off x="11594029" y="6146485"/>
          <a:ext cx="6538942" cy="1293996"/>
        </a:xfrm>
        <a:prstGeom prst="rect">
          <a:avLst/>
        </a:prstGeom>
        <a:solidFill>
          <a:srgbClr val="003300"/>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203200" rIns="203200" bIns="203200" numCol="1" spcCol="1270" anchor="ctr" anchorCtr="0">
          <a:noAutofit/>
        </a:bodyPr>
        <a:lstStyle/>
        <a:p>
          <a:pPr marL="0" lvl="0" indent="0" algn="ctr" defTabSz="1778000">
            <a:lnSpc>
              <a:spcPct val="90000"/>
            </a:lnSpc>
            <a:spcBef>
              <a:spcPct val="0"/>
            </a:spcBef>
            <a:spcAft>
              <a:spcPct val="35000"/>
            </a:spcAft>
            <a:buNone/>
            <a:defRPr b="1"/>
          </a:pPr>
          <a:r>
            <a:rPr lang="hi-IN" sz="4000" b="0" i="0" kern="1200" dirty="0"/>
            <a:t>1932 ई.</a:t>
          </a:r>
          <a:endParaRPr lang="en-US" sz="4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1594029" y="6146485"/>
        <a:ext cx="6538942" cy="1293996"/>
      </dsp:txXfrm>
    </dsp:sp>
    <dsp:sp modelId="{87B3C4A1-0DB4-4236-A2D8-B7128C65F4C0}">
      <dsp:nvSpPr>
        <dsp:cNvPr id="0" name=""/>
        <dsp:cNvSpPr/>
      </dsp:nvSpPr>
      <dsp:spPr>
        <a:xfrm>
          <a:off x="11594029" y="7440482"/>
          <a:ext cx="6538942" cy="3342825"/>
        </a:xfrm>
        <a:prstGeom prst="rect">
          <a:avLst/>
        </a:prstGeom>
        <a:solidFill>
          <a:srgbClr val="CCFFCC">
            <a:alpha val="89804"/>
          </a:srgb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0" tIns="457200" rIns="457200" bIns="457200" numCol="1" spcCol="1270" anchor="ctr" anchorCtr="0">
          <a:noAutofit/>
        </a:bodyPr>
        <a:lstStyle/>
        <a:p>
          <a:pPr marL="0" lvl="0" indent="0" algn="l" defTabSz="2133600">
            <a:lnSpc>
              <a:spcPct val="90000"/>
            </a:lnSpc>
            <a:spcBef>
              <a:spcPct val="0"/>
            </a:spcBef>
            <a:spcAft>
              <a:spcPct val="35000"/>
            </a:spcAft>
            <a:buNone/>
          </a:pPr>
          <a:r>
            <a:rPr lang="hi-IN" sz="4800" b="0" i="0" kern="1200" dirty="0">
              <a:solidFill>
                <a:srgbClr val="FF0000"/>
              </a:solidFill>
            </a:rPr>
            <a:t>जेम्स चाडविक</a:t>
          </a:r>
          <a:r>
            <a:rPr lang="en-IN" sz="4000" b="0" i="0" kern="1200" dirty="0"/>
            <a:t>- </a:t>
          </a:r>
          <a:r>
            <a:rPr lang="hi-IN" sz="4000" b="0" i="0" kern="1200" dirty="0"/>
            <a:t> न्यूट्रॉन की खोज, परमाणु संरचना की आधुनिक समझ को पूरा करना।</a:t>
          </a:r>
          <a:endParaRPr lang="en-IN" sz="4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1594029" y="7440482"/>
        <a:ext cx="6538942" cy="3342825"/>
      </dsp:txXfrm>
    </dsp:sp>
    <dsp:sp modelId="{7C69E834-DE57-4B90-A9EB-9D2C1799F90F}">
      <dsp:nvSpPr>
        <dsp:cNvPr id="0" name=""/>
        <dsp:cNvSpPr/>
      </dsp:nvSpPr>
      <dsp:spPr>
        <a:xfrm>
          <a:off x="14863500" y="5391653"/>
          <a:ext cx="0" cy="754831"/>
        </a:xfrm>
        <a:prstGeom prst="line">
          <a:avLst/>
        </a:prstGeom>
        <a:noFill/>
        <a:ln w="9525" cap="flat" cmpd="sng" algn="ctr">
          <a:solidFill>
            <a:srgbClr val="003300"/>
          </a:solidFill>
          <a:prstDash val="solid"/>
        </a:ln>
        <a:effectLst/>
      </dsp:spPr>
      <dsp:style>
        <a:lnRef idx="1">
          <a:scrgbClr r="0" g="0" b="0"/>
        </a:lnRef>
        <a:fillRef idx="0">
          <a:scrgbClr r="0" g="0" b="0"/>
        </a:fillRef>
        <a:effectRef idx="0">
          <a:scrgbClr r="0" g="0" b="0"/>
        </a:effectRef>
        <a:fontRef idx="minor"/>
      </dsp:style>
    </dsp:sp>
    <dsp:sp modelId="{0409F7EB-CC56-4341-92AC-72785FCC22BC}">
      <dsp:nvSpPr>
        <dsp:cNvPr id="0" name=""/>
        <dsp:cNvSpPr/>
      </dsp:nvSpPr>
      <dsp:spPr>
        <a:xfrm rot="2700000">
          <a:off x="11065322" y="5372846"/>
          <a:ext cx="165739" cy="165739"/>
        </a:xfrm>
        <a:prstGeom prst="rect">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2D7D85-212A-43CB-BEFE-5E60A705A4D5}">
      <dsp:nvSpPr>
        <dsp:cNvPr id="0" name=""/>
        <dsp:cNvSpPr/>
      </dsp:nvSpPr>
      <dsp:spPr>
        <a:xfrm rot="2700000">
          <a:off x="14779626" y="5307779"/>
          <a:ext cx="167748" cy="167748"/>
        </a:xfrm>
        <a:prstGeom prst="rect">
          <a:avLst/>
        </a:prstGeom>
        <a:solidFill>
          <a:srgbClr val="003300"/>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A058A4-4076-8EB2-B5C4-9B85F734CD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B16DAC7-6A29-CDA0-3CF1-EC8B55C655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44D0E7-88C1-43F7-8910-B913A2C77933}" type="datetimeFigureOut">
              <a:rPr lang="en-IN" smtClean="0"/>
              <a:t>20-12-2025</a:t>
            </a:fld>
            <a:endParaRPr lang="en-IN"/>
          </a:p>
        </p:txBody>
      </p:sp>
      <p:sp>
        <p:nvSpPr>
          <p:cNvPr id="4" name="Footer Placeholder 3">
            <a:extLst>
              <a:ext uri="{FF2B5EF4-FFF2-40B4-BE49-F238E27FC236}">
                <a16:creationId xmlns:a16="http://schemas.microsoft.com/office/drawing/2014/main" id="{9E742550-1A2F-8FAF-6F50-5BE5464FA4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E6DB983-8000-66AA-2385-63C02DB76F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F2C96B-D4F0-4702-8527-4F49B3D230C3}" type="slidenum">
              <a:rPr lang="en-IN" smtClean="0"/>
              <a:t>‹#›</a:t>
            </a:fld>
            <a:endParaRPr lang="en-IN"/>
          </a:p>
        </p:txBody>
      </p:sp>
    </p:spTree>
    <p:extLst>
      <p:ext uri="{BB962C8B-B14F-4D97-AF65-F5344CB8AC3E}">
        <p14:creationId xmlns:p14="http://schemas.microsoft.com/office/powerpoint/2010/main" val="494523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6024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E8CA-776E-33BA-9072-28BB26541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303F-729A-B866-2A07-E0F239A6D6C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A07AC4B-9A7C-F7C7-DC41-55EDAD65D59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8961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60176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DB882-4C20-52D5-E812-9678B949A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BC558-2286-7B15-AB9A-5BC007D9F9F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5F408AF-6107-EA0B-3C9D-12C6FC239F1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98663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5820D-8A88-9666-F422-BB60759AF2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987DB-9090-9DFA-A287-AEBE34E14F9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6E61005-A6AF-1235-29FC-23D7CC5D503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17305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68C9B-7C96-CDBA-3D80-AD0C6FC13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1B70C-44FE-272E-5369-A15649F093A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BE43588-02DF-1745-A5AC-D667D76ED8E7}"/>
              </a:ext>
            </a:extLst>
          </p:cNvPr>
          <p:cNvSpPr>
            <a:spLocks noGrp="1"/>
          </p:cNvSpPr>
          <p:nvPr>
            <p:ph type="body" idx="1"/>
          </p:nvPr>
        </p:nvSpPr>
        <p:spPr/>
        <p:txBody>
          <a:bodyPr/>
          <a:lstStyle/>
          <a:p>
            <a:pPr marL="342900" indent="-342900">
              <a:buFont typeface="+mj-lt"/>
              <a:buAutoNum type="arabicPeriod"/>
            </a:pPr>
            <a:endParaRPr lang="en-IN" dirty="0"/>
          </a:p>
        </p:txBody>
      </p:sp>
    </p:spTree>
    <p:extLst>
      <p:ext uri="{BB962C8B-B14F-4D97-AF65-F5344CB8AC3E}">
        <p14:creationId xmlns:p14="http://schemas.microsoft.com/office/powerpoint/2010/main" val="158848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193D1-40B7-5987-9986-305CF0198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6C20A-16F1-B7B4-AE90-B436E9CF8C7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19CEF87-DA1E-CF48-A87B-8BDD07A79CE1}"/>
              </a:ext>
            </a:extLst>
          </p:cNvPr>
          <p:cNvSpPr>
            <a:spLocks noGrp="1"/>
          </p:cNvSpPr>
          <p:nvPr>
            <p:ph type="body" idx="1"/>
          </p:nvPr>
        </p:nvSpPr>
        <p:spPr/>
        <p:txBody>
          <a:bodyPr/>
          <a:lstStyle/>
          <a:p>
            <a:pPr marL="342900" indent="-342900">
              <a:buFont typeface="+mj-lt"/>
              <a:buAutoNum type="arabicPeriod"/>
            </a:pPr>
            <a:endParaRPr lang="en-IN" dirty="0"/>
          </a:p>
        </p:txBody>
      </p:sp>
    </p:spTree>
    <p:extLst>
      <p:ext uri="{BB962C8B-B14F-4D97-AF65-F5344CB8AC3E}">
        <p14:creationId xmlns:p14="http://schemas.microsoft.com/office/powerpoint/2010/main" val="3609991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37A47-2244-E47E-BA28-794B1AB99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4B7BB-7019-24FF-F615-B51BD80BCF5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87EFE7F-B0BB-7323-B134-D523F66253A8}"/>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5790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fault 01">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62E66F12-F3D9-B554-8F66-298E7A36A067}"/>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Rectangle">
            <a:extLst>
              <a:ext uri="{FF2B5EF4-FFF2-40B4-BE49-F238E27FC236}">
                <a16:creationId xmlns:a16="http://schemas.microsoft.com/office/drawing/2014/main" id="{0EA50BDC-4B45-276D-BB3C-C92BBFC00FE2}"/>
              </a:ext>
            </a:extLst>
          </p:cNvPr>
          <p:cNvSpPr/>
          <p:nvPr userDrawn="1"/>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7" name="Body Level One…">
            <a:extLst>
              <a:ext uri="{FF2B5EF4-FFF2-40B4-BE49-F238E27FC236}">
                <a16:creationId xmlns:a16="http://schemas.microsoft.com/office/drawing/2014/main" id="{13856AD4-DC3A-50D9-066C-B95EA87732EC}"/>
              </a:ext>
            </a:extLst>
          </p:cNvPr>
          <p:cNvSpPr txBox="1">
            <a:spLocks noGrp="1"/>
          </p:cNvSpPr>
          <p:nvPr>
            <p:ph type="body" sz="quarter" idx="1"/>
          </p:nvPr>
        </p:nvSpPr>
        <p:spPr>
          <a:xfrm>
            <a:off x="8674134" y="3999823"/>
            <a:ext cx="15533096"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3" name="Picture 2">
            <a:extLst>
              <a:ext uri="{FF2B5EF4-FFF2-40B4-BE49-F238E27FC236}">
                <a16:creationId xmlns:a16="http://schemas.microsoft.com/office/drawing/2014/main" id="{B7958CC0-359B-DD49-A32B-4901FE259D64}"/>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19075012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3" name="Line">
            <a:extLst>
              <a:ext uri="{FF2B5EF4-FFF2-40B4-BE49-F238E27FC236}">
                <a16:creationId xmlns:a16="http://schemas.microsoft.com/office/drawing/2014/main" id="{6969E7FD-2EE6-2881-142F-C75BDAB4DF2C}"/>
              </a:ext>
            </a:extLst>
          </p:cNvPr>
          <p:cNvSpPr/>
          <p:nvPr userDrawn="1"/>
        </p:nvSpPr>
        <p:spPr>
          <a:xfrm flipV="1">
            <a:off x="7559040" y="4886325"/>
            <a:ext cx="15645252" cy="41523"/>
          </a:xfrm>
          <a:prstGeom prst="line">
            <a:avLst/>
          </a:prstGeom>
          <a:ln w="25400">
            <a:solidFill>
              <a:srgbClr val="881920"/>
            </a:solidFill>
          </a:ln>
        </p:spPr>
        <p:txBody>
          <a:bodyPr lIns="78283" tIns="78283" rIns="78283" bIns="78283"/>
          <a:lstStyle/>
          <a:p>
            <a:endParaRPr/>
          </a:p>
        </p:txBody>
      </p:sp>
      <p:sp>
        <p:nvSpPr>
          <p:cNvPr id="5" name="Body Level One…">
            <a:extLst>
              <a:ext uri="{FF2B5EF4-FFF2-40B4-BE49-F238E27FC236}">
                <a16:creationId xmlns:a16="http://schemas.microsoft.com/office/drawing/2014/main" id="{5088FB8F-5BCA-1985-B65F-37A8D6F590BC}"/>
              </a:ext>
            </a:extLst>
          </p:cNvPr>
          <p:cNvSpPr txBox="1">
            <a:spLocks noGrp="1"/>
          </p:cNvSpPr>
          <p:nvPr>
            <p:ph type="body" sz="quarter" idx="10" hasCustomPrompt="1"/>
          </p:nvPr>
        </p:nvSpPr>
        <p:spPr>
          <a:xfrm>
            <a:off x="882769" y="2812493"/>
            <a:ext cx="6375281"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Body Level One…">
            <a:extLst>
              <a:ext uri="{FF2B5EF4-FFF2-40B4-BE49-F238E27FC236}">
                <a16:creationId xmlns:a16="http://schemas.microsoft.com/office/drawing/2014/main" id="{973F9109-9635-47BE-305E-F61FF67A214E}"/>
              </a:ext>
            </a:extLst>
          </p:cNvPr>
          <p:cNvSpPr txBox="1">
            <a:spLocks noGrp="1"/>
          </p:cNvSpPr>
          <p:nvPr>
            <p:ph type="body" sz="quarter" idx="1"/>
          </p:nvPr>
        </p:nvSpPr>
        <p:spPr>
          <a:xfrm>
            <a:off x="7559040" y="5106111"/>
            <a:ext cx="15645252" cy="6528726"/>
          </a:xfrm>
          <a:prstGeom prst="rect">
            <a:avLst/>
          </a:prstGeom>
          <a:no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5505444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7" name="Body Level One…">
            <a:extLst>
              <a:ext uri="{FF2B5EF4-FFF2-40B4-BE49-F238E27FC236}">
                <a16:creationId xmlns:a16="http://schemas.microsoft.com/office/drawing/2014/main" id="{1477131D-1E6F-D8FA-6B03-687EE6C31BA4}"/>
              </a:ext>
            </a:extLst>
          </p:cNvPr>
          <p:cNvSpPr txBox="1">
            <a:spLocks noGrp="1"/>
          </p:cNvSpPr>
          <p:nvPr>
            <p:ph type="body" sz="quarter" idx="1"/>
          </p:nvPr>
        </p:nvSpPr>
        <p:spPr>
          <a:xfrm>
            <a:off x="7559040" y="4963236"/>
            <a:ext cx="15645252"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Body Level One…">
            <a:extLst>
              <a:ext uri="{FF2B5EF4-FFF2-40B4-BE49-F238E27FC236}">
                <a16:creationId xmlns:a16="http://schemas.microsoft.com/office/drawing/2014/main" id="{99C15F8C-AC5A-BBB9-9D32-63F0E23B20E9}"/>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Tree>
    <p:extLst>
      <p:ext uri="{BB962C8B-B14F-4D97-AF65-F5344CB8AC3E}">
        <p14:creationId xmlns:p14="http://schemas.microsoft.com/office/powerpoint/2010/main" val="22512793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able with Caption">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Red Section Header">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5756C156-BAFF-F354-1A4C-767C3126B277}"/>
              </a:ext>
            </a:extLst>
          </p:cNvPr>
          <p:cNvSpPr txBox="1"/>
          <p:nvPr userDrawn="1"/>
        </p:nvSpPr>
        <p:spPr>
          <a:xfrm>
            <a:off x="573815"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CBRN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9" name="Picture 8">
            <a:extLst>
              <a:ext uri="{FF2B5EF4-FFF2-40B4-BE49-F238E27FC236}">
                <a16:creationId xmlns:a16="http://schemas.microsoft.com/office/drawing/2014/main" id="{52F0AADA-859D-78CF-9D35-252F008CC64E}"/>
              </a:ext>
            </a:extLst>
          </p:cNvPr>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10" name="Picture 9">
            <a:extLst>
              <a:ext uri="{FF2B5EF4-FFF2-40B4-BE49-F238E27FC236}">
                <a16:creationId xmlns:a16="http://schemas.microsoft.com/office/drawing/2014/main" id="{10532392-C092-E8C8-A7B3-5E60F6BFED10}"/>
              </a:ext>
            </a:extLst>
          </p:cNvPr>
          <p:cNvPicPr>
            <a:picLocks/>
          </p:cNvPicPr>
          <p:nvPr userDrawn="1"/>
        </p:nvPicPr>
        <p:blipFill>
          <a:blip r:embed="rId10"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2" r:id="rId5"/>
    <p:sldLayoutId id="2147483653" r:id="rId6"/>
    <p:sldLayoutId id="2147483654" r:id="rId7"/>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wm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l="5648" r="5648"/>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0" y="-46404"/>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6000" y="4706678"/>
            <a:ext cx="10382141" cy="2189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endParaRPr lang="hi-IN" sz="6600" dirty="0"/>
          </a:p>
          <a:p>
            <a:pPr defTabSz="2438400">
              <a:defRPr sz="6400" b="1">
                <a:solidFill>
                  <a:srgbClr val="FFFFFF"/>
                </a:solidFill>
                <a:latin typeface="Open Sans"/>
                <a:ea typeface="Open Sans"/>
                <a:cs typeface="Open Sans"/>
                <a:sym typeface="Open Sans"/>
              </a:defRPr>
            </a:pPr>
            <a:r>
              <a:rPr lang="hi-IN" sz="6600" dirty="0"/>
              <a:t>बुनियादी परमाणु भौतिकी</a:t>
            </a:r>
            <a:endParaRPr lang="en-IN" sz="7200" dirty="0"/>
          </a:p>
        </p:txBody>
      </p:sp>
      <p:sp>
        <p:nvSpPr>
          <p:cNvPr id="85" name="Shape"/>
          <p:cNvSpPr/>
          <p:nvPr/>
        </p:nvSpPr>
        <p:spPr>
          <a:xfrm flipH="1">
            <a:off x="-56720" y="-58503"/>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1 - 1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a:p>
          </p:txBody>
        </p:sp>
      </p:grpSp>
      <p:sp>
        <p:nvSpPr>
          <p:cNvPr id="4" name="Rectangle: Rounded Corners 3">
            <a:extLst>
              <a:ext uri="{FF2B5EF4-FFF2-40B4-BE49-F238E27FC236}">
                <a16:creationId xmlns:a16="http://schemas.microsoft.com/office/drawing/2014/main" id="{2E9EC43E-C7B1-EF48-5F3B-E2AF3723BE8A}"/>
              </a:ext>
            </a:extLst>
          </p:cNvPr>
          <p:cNvSpPr/>
          <p:nvPr/>
        </p:nvSpPr>
        <p:spPr>
          <a:xfrm>
            <a:off x="4831338" y="631924"/>
            <a:ext cx="16234425" cy="119647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hi-IN" sz="6000" dirty="0">
                <a:solidFill>
                  <a:srgbClr val="C00000"/>
                </a:solidFill>
                <a:latin typeface="Arial Black" panose="020B0A04020102020204" pitchFamily="34" charset="0"/>
              </a:rPr>
              <a:t>सीबीआरएन मॉड्यूल: रेडियोलॉजिकल-न्यूक्लियर</a:t>
            </a:r>
            <a:endParaRPr kumimoji="0" lang="en-IN" sz="60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a:t>
            </a:r>
            <a:r>
              <a:rPr dirty="0">
                <a:solidFill>
                  <a:schemeClr val="accent6">
                    <a:lumMod val="40000"/>
                    <a:lumOff val="60000"/>
                  </a:schemeClr>
                </a:solidFill>
              </a:rPr>
              <a:t> | </a:t>
            </a:r>
            <a:r>
              <a:rPr lang="en-US" dirty="0">
                <a:solidFill>
                  <a:schemeClr val="accent6">
                    <a:lumMod val="40000"/>
                    <a:lumOff val="60000"/>
                  </a:schemeClr>
                </a:solidFill>
              </a:rPr>
              <a:t>CBRN</a:t>
            </a:r>
            <a:r>
              <a:rPr dirty="0">
                <a:solidFill>
                  <a:schemeClr val="accent6">
                    <a:lumMod val="40000"/>
                    <a:lumOff val="60000"/>
                  </a:schemeClr>
                </a:solidFill>
              </a:rPr>
              <a:t>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3" cstate="print">
            <a:biLevel thresh="50000"/>
            <a:alphaModFix amt="50000"/>
            <a:extLst>
              <a:ext uri="{28A0092B-C50C-407E-A947-70E740481C1C}">
                <a14:useLocalDpi xmlns:a14="http://schemas.microsoft.com/office/drawing/2010/main" val="0"/>
              </a:ext>
            </a:extLst>
          </a:blip>
          <a:srcRect/>
          <a:stretch/>
        </p:blipFill>
        <p:spPr>
          <a:xfrm>
            <a:off x="19078306" y="7580533"/>
            <a:ext cx="4826721" cy="4554568"/>
          </a:xfrm>
          <a:prstGeom prst="rect">
            <a:avLst/>
          </a:prstGeom>
        </p:spPr>
      </p:pic>
      <p:pic>
        <p:nvPicPr>
          <p:cNvPr id="8" name="Picture 7">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5810" y="80376"/>
            <a:ext cx="3181050" cy="2219517"/>
          </a:xfrm>
          <a:prstGeom prst="rect">
            <a:avLst/>
          </a:prstGeom>
        </p:spPr>
      </p:pic>
      <p:pic>
        <p:nvPicPr>
          <p:cNvPr id="11" name="Picture 10">
            <a:extLst>
              <a:ext uri="{FF2B5EF4-FFF2-40B4-BE49-F238E27FC236}">
                <a16:creationId xmlns:a16="http://schemas.microsoft.com/office/drawing/2014/main" id="{FB2A9AEF-AB38-7144-38E6-1F20536B3EA5}"/>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21986270" y="61680"/>
            <a:ext cx="2160000" cy="2376000"/>
          </a:xfrm>
          <a:prstGeom prst="rect">
            <a:avLst/>
          </a:prstGeom>
        </p:spPr>
      </p:pic>
      <p:sp>
        <p:nvSpPr>
          <p:cNvPr id="17" name="TextBox 4">
            <a:extLst>
              <a:ext uri="{FF2B5EF4-FFF2-40B4-BE49-F238E27FC236}">
                <a16:creationId xmlns:a16="http://schemas.microsoft.com/office/drawing/2014/main" id="{2901545E-EB3E-4998-A110-F2C2863C2FF8}"/>
              </a:ext>
            </a:extLst>
          </p:cNvPr>
          <p:cNvSpPr txBox="1"/>
          <p:nvPr/>
        </p:nvSpPr>
        <p:spPr>
          <a:xfrm>
            <a:off x="10642820" y="12287637"/>
            <a:ext cx="9410847"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a:t>VETTED BY – </a:t>
            </a:r>
            <a:r>
              <a:rPr lang="hi-IN" sz="4400" b="1" dirty="0"/>
              <a:t>निरीक्षक/जीडी  अंकुश शर्मा</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B6402-85CF-EC63-0340-06D115569E5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B543F41-1917-71B2-C8DF-6A560740B7FE}"/>
              </a:ext>
            </a:extLst>
          </p:cNvPr>
          <p:cNvSpPr>
            <a:spLocks noGrp="1"/>
          </p:cNvSpPr>
          <p:nvPr>
            <p:ph type="body" sz="quarter" idx="10"/>
          </p:nvPr>
        </p:nvSpPr>
        <p:spPr>
          <a:xfrm>
            <a:off x="882769" y="2812493"/>
            <a:ext cx="5412523" cy="2388157"/>
          </a:xfrm>
        </p:spPr>
        <p:txBody>
          <a:bodyPr/>
          <a:lstStyle/>
          <a:p>
            <a:r>
              <a:rPr lang="hi-IN" b="0" dirty="0"/>
              <a:t>समस्थानिक</a:t>
            </a:r>
            <a:endParaRPr lang="en-IN" dirty="0"/>
          </a:p>
        </p:txBody>
      </p:sp>
      <p:sp>
        <p:nvSpPr>
          <p:cNvPr id="4" name="Rectangle 1">
            <a:extLst>
              <a:ext uri="{FF2B5EF4-FFF2-40B4-BE49-F238E27FC236}">
                <a16:creationId xmlns:a16="http://schemas.microsoft.com/office/drawing/2014/main" id="{717211D1-5F2A-21A6-C680-A36C0A0A9C92}"/>
              </a:ext>
            </a:extLst>
          </p:cNvPr>
          <p:cNvSpPr>
            <a:spLocks noGrp="1" noChangeArrowheads="1"/>
          </p:cNvSpPr>
          <p:nvPr>
            <p:ph type="body" sz="quarter" idx="1"/>
          </p:nvPr>
        </p:nvSpPr>
        <p:spPr bwMode="auto">
          <a:xfrm>
            <a:off x="7559675" y="6054278"/>
            <a:ext cx="14419791" cy="6001643"/>
          </a:xfrm>
          <a:prstGeom prst="rect">
            <a:avLst/>
          </a:prstGeom>
          <a:solidFill>
            <a:srgbClr val="EFF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4800" b="0" i="0" u="none" strike="noStrike" cap="none" normalizeH="0" baseline="0">
                <a:ln>
                  <a:noFill/>
                </a:ln>
                <a:solidFill>
                  <a:schemeClr val="tx1"/>
                </a:solidFill>
                <a:effectLst/>
                <a:latin typeface="Nirmala UI" panose="020B0502040204020203" pitchFamily="34" charset="0"/>
                <a:cs typeface="Nirmala UI" panose="020B0502040204020203" pitchFamily="34" charset="0"/>
              </a:rPr>
              <a:t>एक ही तत्व के परमाणुओं में न्यूट्रॉन की अलग-अलग संख्या हो सकती है, जिसके परिणामस्वरूप आइसोटोप के रूप में जानी जाने वाली विविधताएं होती हैं। जबकि किसी तत्व के समस्थानिकों में समान रासायनिक गुण होते हैं, द्रव्यमान में भिन्नता के कारण उनके भौतिक गुण भिन्न हो सकते हैं। उदाहरण। 233 235 238 यू यू यू यू 92 92 92</a:t>
            </a:r>
            <a:endParaRPr kumimoji="0" lang="en-US" altLang="en-US" sz="4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800" b="0" i="0" u="none" strike="noStrike" cap="none" normalizeH="0" baseline="0">
                <a:ln>
                  <a:noFill/>
                </a:ln>
                <a:solidFill>
                  <a:srgbClr val="000000"/>
                </a:solidFill>
                <a:effectLst/>
                <a:latin typeface="Segoe UI Web (West European)"/>
              </a:rPr>
            </a:br>
            <a:endParaRPr kumimoji="0" lang="en-US" altLang="en-US" sz="48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29454692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1B0EA-DDAE-7884-064E-A4ED05F671D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6AA1EBA-A50A-DF5E-F524-839848B46627}"/>
              </a:ext>
            </a:extLst>
          </p:cNvPr>
          <p:cNvSpPr>
            <a:spLocks noGrp="1"/>
          </p:cNvSpPr>
          <p:nvPr>
            <p:ph type="body" sz="quarter" idx="10"/>
          </p:nvPr>
        </p:nvSpPr>
        <p:spPr>
          <a:xfrm>
            <a:off x="882769" y="2812493"/>
            <a:ext cx="5412523" cy="2388157"/>
          </a:xfrm>
        </p:spPr>
        <p:txBody>
          <a:bodyPr/>
          <a:lstStyle/>
          <a:p>
            <a:r>
              <a:rPr lang="hi-IN" b="0" dirty="0"/>
              <a:t>आइसोबार</a:t>
            </a:r>
            <a:endParaRPr lang="en-IN" dirty="0"/>
          </a:p>
        </p:txBody>
      </p:sp>
      <p:sp>
        <p:nvSpPr>
          <p:cNvPr id="3" name="Text Placeholder 2">
            <a:extLst>
              <a:ext uri="{FF2B5EF4-FFF2-40B4-BE49-F238E27FC236}">
                <a16:creationId xmlns:a16="http://schemas.microsoft.com/office/drawing/2014/main" id="{24CE69EF-DFC5-AC9D-F6FD-F0D15CACD7A7}"/>
              </a:ext>
            </a:extLst>
          </p:cNvPr>
          <p:cNvSpPr>
            <a:spLocks noGrp="1"/>
          </p:cNvSpPr>
          <p:nvPr>
            <p:ph type="body" sz="quarter" idx="1"/>
          </p:nvPr>
        </p:nvSpPr>
        <p:spPr>
          <a:xfrm>
            <a:off x="7559040" y="5106111"/>
            <a:ext cx="15645252" cy="7221356"/>
          </a:xfrm>
        </p:spPr>
        <p:txBody>
          <a:bodyPr/>
          <a:lstStyle/>
          <a:p>
            <a:pPr marL="685800" indent="-685800">
              <a:buFont typeface="Wingdings" panose="05000000000000000000" pitchFamily="2" charset="2"/>
              <a:buChar char="v"/>
            </a:pPr>
            <a:r>
              <a:rPr lang="hi-IN" dirty="0"/>
              <a:t>आइसोबार - न्यूक्लाइड जिनकी द्रव्यमान संख्या समान होती है लेकिन परमाणु और न्यूट्रॉन संख्या अलग-अलग होती है। उदाहरण: 132 132 132 ते आई एक्स 52 53 54</a:t>
            </a:r>
          </a:p>
          <a:p>
            <a:pPr marL="685800" indent="-685800">
              <a:buFont typeface="Wingdings" panose="05000000000000000000" pitchFamily="2" charset="2"/>
              <a:buChar char="v"/>
            </a:pPr>
            <a:r>
              <a:rPr lang="pt-BR" sz="4800" dirty="0"/>
              <a:t>Example:    132 	132 	        132</a:t>
            </a:r>
          </a:p>
          <a:p>
            <a:pPr marL="685800" indent="-685800">
              <a:buFont typeface="Wingdings" panose="05000000000000000000" pitchFamily="2" charset="2"/>
              <a:buChar char="v"/>
            </a:pPr>
            <a:r>
              <a:rPr lang="pt-BR" sz="4800" dirty="0"/>
              <a:t>	       Te 		I 	        Xe</a:t>
            </a:r>
          </a:p>
          <a:p>
            <a:pPr marL="685800" indent="-685800">
              <a:buFont typeface="Wingdings" panose="05000000000000000000" pitchFamily="2" charset="2"/>
              <a:buChar char="v"/>
            </a:pPr>
            <a:r>
              <a:rPr lang="pt-BR" sz="4800" dirty="0"/>
              <a:t>	       52 		53 	        5</a:t>
            </a:r>
            <a:r>
              <a:rPr lang="pt-BR" dirty="0"/>
              <a:t>4</a:t>
            </a:r>
            <a:endParaRPr lang="en-IN" sz="4800" dirty="0">
              <a:solidFill>
                <a:srgbClr val="0070C0"/>
              </a:solidFill>
            </a:endParaRPr>
          </a:p>
        </p:txBody>
      </p:sp>
    </p:spTree>
    <p:extLst>
      <p:ext uri="{BB962C8B-B14F-4D97-AF65-F5344CB8AC3E}">
        <p14:creationId xmlns:p14="http://schemas.microsoft.com/office/powerpoint/2010/main" val="35817804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6B94FF5D-C055-CC88-7F74-42077F0A2C2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53A0304-A326-4547-452C-71E9F43559D7}"/>
              </a:ext>
            </a:extLst>
          </p:cNvPr>
          <p:cNvSpPr txBox="1"/>
          <p:nvPr/>
        </p:nvSpPr>
        <p:spPr>
          <a:xfrm>
            <a:off x="8564880" y="3888736"/>
            <a:ext cx="15076257" cy="65778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rgbClr val="002060"/>
                </a:solidFill>
              </a:rPr>
              <a:t>आम तौर पर किसी भी परमाणु के नाभिक की संरचना स्थिर होती है अर्थात न्यूट्रॉन और प्रोटॉन की संख्या हर समय समान होती है। नाभिक की अस्थिरता तब हो सकती है जब न्यूट्रॉन और प्रोटॉन का अनुपात 1.5 से अधिक हो जाता है</a:t>
            </a:r>
            <a:endParaRPr lang="en-US" sz="7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12</a:t>
            </a:fld>
            <a:endParaRPr dirty="0"/>
          </a:p>
        </p:txBody>
      </p:sp>
      <p:sp>
        <p:nvSpPr>
          <p:cNvPr id="9" name="Course Purpose">
            <a:extLst>
              <a:ext uri="{FF2B5EF4-FFF2-40B4-BE49-F238E27FC236}">
                <a16:creationId xmlns:a16="http://schemas.microsoft.com/office/drawing/2014/main" id="{FCB9E74C-D255-2DB2-82AD-DD44C6B084D8}"/>
              </a:ext>
            </a:extLst>
          </p:cNvPr>
          <p:cNvSpPr txBox="1"/>
          <p:nvPr/>
        </p:nvSpPr>
        <p:spPr>
          <a:xfrm>
            <a:off x="742863" y="2812493"/>
            <a:ext cx="7113118"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अस्थिर परमाणु</a:t>
            </a:r>
            <a:endParaRPr lang="en-US" dirty="0"/>
          </a:p>
        </p:txBody>
      </p:sp>
      <p:pic>
        <p:nvPicPr>
          <p:cNvPr id="2" name="Picture 1">
            <a:extLst>
              <a:ext uri="{FF2B5EF4-FFF2-40B4-BE49-F238E27FC236}">
                <a16:creationId xmlns:a16="http://schemas.microsoft.com/office/drawing/2014/main" id="{C905371F-E7F6-AC21-B2EA-7372D8E6DF2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A85387AD-7A00-9902-4757-B698B45F3BE3}"/>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pic>
        <p:nvPicPr>
          <p:cNvPr id="3074" name="Picture 2" descr="11.3: Stable and Unstable Isotopes - Chemistry LibreTexts">
            <a:extLst>
              <a:ext uri="{FF2B5EF4-FFF2-40B4-BE49-F238E27FC236}">
                <a16:creationId xmlns:a16="http://schemas.microsoft.com/office/drawing/2014/main" id="{FF1E96AE-5873-9032-49AA-E9CFCF305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863" y="5668699"/>
            <a:ext cx="6682006" cy="6535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3640B-C1EE-24EC-36C8-B9B1018BDB8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2314509-7154-C83F-8468-FAB153C40F9E}"/>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F256FFE-F18F-E8FE-BA7F-583BE8CEF807}"/>
              </a:ext>
            </a:extLst>
          </p:cNvPr>
          <p:cNvSpPr txBox="1"/>
          <p:nvPr/>
        </p:nvSpPr>
        <p:spPr>
          <a:xfrm>
            <a:off x="8564880" y="3888736"/>
            <a:ext cx="15076257" cy="3327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defRPr sz="6400">
                <a:solidFill>
                  <a:srgbClr val="FFFFFF"/>
                </a:solidFill>
                <a:latin typeface="Open Sans Semibold"/>
                <a:ea typeface="Open Sans Semibold"/>
                <a:cs typeface="Open Sans Semibold"/>
                <a:sym typeface="Open Sans Semibold"/>
              </a:defRPr>
            </a:pPr>
            <a:r>
              <a:rPr lang="hi-IN" sz="6400" dirty="0">
                <a:solidFill>
                  <a:srgbClr val="002060"/>
                </a:solidFill>
              </a:rPr>
              <a:t>एक अस्थिर नाभिक अल्फा, बीटा या गामा विकिरण उत्सर्जित करके अपनी कुछ ऊर्जा को बाहर निकालकर स्थिर होने का प्रयास करता है</a:t>
            </a:r>
            <a:endParaRPr lang="en-US" sz="7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C3CF941A-4B94-E93E-F5F6-91D78ECB0987}"/>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519B2E9F-E3FB-8813-C051-8B4E258D58B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5EE6EB2-84B3-FA60-8DAD-6A7406FC35DC}"/>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13</a:t>
            </a:fld>
            <a:endParaRPr dirty="0"/>
          </a:p>
        </p:txBody>
      </p:sp>
      <p:sp>
        <p:nvSpPr>
          <p:cNvPr id="9" name="Course Purpose">
            <a:extLst>
              <a:ext uri="{FF2B5EF4-FFF2-40B4-BE49-F238E27FC236}">
                <a16:creationId xmlns:a16="http://schemas.microsoft.com/office/drawing/2014/main" id="{9F6DB5E2-9E36-36B8-DE77-18000AEBF42E}"/>
              </a:ext>
            </a:extLst>
          </p:cNvPr>
          <p:cNvSpPr txBox="1"/>
          <p:nvPr/>
        </p:nvSpPr>
        <p:spPr>
          <a:xfrm>
            <a:off x="1054613" y="2622645"/>
            <a:ext cx="711311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विकिरण</a:t>
            </a:r>
            <a:endParaRPr lang="en-US" dirty="0"/>
          </a:p>
        </p:txBody>
      </p:sp>
      <p:pic>
        <p:nvPicPr>
          <p:cNvPr id="2" name="Picture 1">
            <a:extLst>
              <a:ext uri="{FF2B5EF4-FFF2-40B4-BE49-F238E27FC236}">
                <a16:creationId xmlns:a16="http://schemas.microsoft.com/office/drawing/2014/main" id="{CDD1486F-57D4-2CE3-9934-FE2B58E69DF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1FBE7D6-AB5F-618B-3F33-AB9EE757EC0E}"/>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pic>
        <p:nvPicPr>
          <p:cNvPr id="3074" name="Picture 2">
            <a:extLst>
              <a:ext uri="{FF2B5EF4-FFF2-40B4-BE49-F238E27FC236}">
                <a16:creationId xmlns:a16="http://schemas.microsoft.com/office/drawing/2014/main" id="{F4C63C30-2875-B335-9B25-F8131203AF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42863" y="5310555"/>
            <a:ext cx="7424868" cy="602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1132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F65A1-5CB0-273C-38B8-3B2E3E70E0E8}"/>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CA1EB5D9-7429-C903-017E-CD565B5801C4}"/>
              </a:ext>
            </a:extLst>
          </p:cNvPr>
          <p:cNvSpPr>
            <a:spLocks noGrp="1"/>
          </p:cNvSpPr>
          <p:nvPr>
            <p:ph type="body" sz="quarter" idx="10"/>
          </p:nvPr>
        </p:nvSpPr>
        <p:spPr/>
        <p:txBody>
          <a:bodyPr/>
          <a:lstStyle/>
          <a:p>
            <a:r>
              <a:rPr lang="hi-IN" b="0" dirty="0"/>
              <a:t>ऐल्‍फ़ा</a:t>
            </a:r>
            <a:r>
              <a:rPr lang="en-US" b="0" dirty="0"/>
              <a:t> </a:t>
            </a:r>
            <a:r>
              <a:rPr lang="hi-IN" b="0" dirty="0"/>
              <a:t>क्षय</a:t>
            </a:r>
            <a:endParaRPr lang="en-IN" dirty="0"/>
          </a:p>
        </p:txBody>
      </p:sp>
      <p:pic>
        <p:nvPicPr>
          <p:cNvPr id="1028" name="Picture 4">
            <a:extLst>
              <a:ext uri="{FF2B5EF4-FFF2-40B4-BE49-F238E27FC236}">
                <a16:creationId xmlns:a16="http://schemas.microsoft.com/office/drawing/2014/main" id="{FD85BF1F-8841-A2E7-126A-681D09421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515225" y="4324424"/>
            <a:ext cx="15986005" cy="741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5887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A1956-B426-24EA-E8DB-48C3735983AF}"/>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B0AAEC52-AB73-8722-29D9-7186A75DF494}"/>
              </a:ext>
            </a:extLst>
          </p:cNvPr>
          <p:cNvSpPr>
            <a:spLocks noGrp="1"/>
          </p:cNvSpPr>
          <p:nvPr>
            <p:ph type="body" sz="quarter" idx="10"/>
          </p:nvPr>
        </p:nvSpPr>
        <p:spPr/>
        <p:txBody>
          <a:bodyPr/>
          <a:lstStyle/>
          <a:p>
            <a:r>
              <a:rPr lang="hi-IN" b="0" dirty="0"/>
              <a:t>अल्फा कण गुण</a:t>
            </a:r>
            <a:endParaRPr lang="en-IN" dirty="0"/>
          </a:p>
        </p:txBody>
      </p:sp>
      <p:pic>
        <p:nvPicPr>
          <p:cNvPr id="1028" name="Picture 4">
            <a:extLst>
              <a:ext uri="{FF2B5EF4-FFF2-40B4-BE49-F238E27FC236}">
                <a16:creationId xmlns:a16="http://schemas.microsoft.com/office/drawing/2014/main" id="{B58A8A17-CA23-B91F-9B25-A040BE894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515225" y="2812493"/>
            <a:ext cx="14746897" cy="1026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01228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EDB6-09E6-8315-B793-2DD0F4F76697}"/>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0953276A-7B87-26DB-0A3D-0CAE33ED0715}"/>
              </a:ext>
            </a:extLst>
          </p:cNvPr>
          <p:cNvSpPr>
            <a:spLocks noGrp="1"/>
          </p:cNvSpPr>
          <p:nvPr>
            <p:ph type="body" sz="quarter" idx="10"/>
          </p:nvPr>
        </p:nvSpPr>
        <p:spPr/>
        <p:txBody>
          <a:bodyPr/>
          <a:lstStyle/>
          <a:p>
            <a:r>
              <a:rPr lang="hi-IN" b="0" dirty="0"/>
              <a:t>बीटाक्षय</a:t>
            </a:r>
            <a:endParaRPr lang="en-IN" dirty="0"/>
          </a:p>
        </p:txBody>
      </p:sp>
      <p:pic>
        <p:nvPicPr>
          <p:cNvPr id="1028" name="Picture 4">
            <a:extLst>
              <a:ext uri="{FF2B5EF4-FFF2-40B4-BE49-F238E27FC236}">
                <a16:creationId xmlns:a16="http://schemas.microsoft.com/office/drawing/2014/main" id="{2251E5B5-3100-69EC-BA78-DE4E986C3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543127" y="4324424"/>
            <a:ext cx="15930201" cy="741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5929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7F81D-F821-FB31-3459-7ECFAD58A3F0}"/>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4A16A51B-C5BE-12FC-36E5-5AFF1C1AA69C}"/>
              </a:ext>
            </a:extLst>
          </p:cNvPr>
          <p:cNvSpPr>
            <a:spLocks noGrp="1"/>
          </p:cNvSpPr>
          <p:nvPr>
            <p:ph type="body" sz="quarter" idx="10"/>
          </p:nvPr>
        </p:nvSpPr>
        <p:spPr/>
        <p:txBody>
          <a:bodyPr/>
          <a:lstStyle/>
          <a:p>
            <a:r>
              <a:rPr lang="hi-IN" b="0" dirty="0"/>
              <a:t>बीटा कण गुण</a:t>
            </a:r>
            <a:endParaRPr lang="en-IN" dirty="0"/>
          </a:p>
        </p:txBody>
      </p:sp>
      <p:pic>
        <p:nvPicPr>
          <p:cNvPr id="1028" name="Picture 4">
            <a:extLst>
              <a:ext uri="{FF2B5EF4-FFF2-40B4-BE49-F238E27FC236}">
                <a16:creationId xmlns:a16="http://schemas.microsoft.com/office/drawing/2014/main" id="{6D5AB2A1-F443-F6F5-9CD3-62B561941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445584" y="3148976"/>
            <a:ext cx="14168231" cy="937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34599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C670B-749A-DFCB-B909-4947FD82CA97}"/>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E0E9F90D-BB43-8339-F3FF-6364EB454177}"/>
              </a:ext>
            </a:extLst>
          </p:cNvPr>
          <p:cNvSpPr>
            <a:spLocks noGrp="1"/>
          </p:cNvSpPr>
          <p:nvPr>
            <p:ph type="body" sz="quarter" idx="10"/>
          </p:nvPr>
        </p:nvSpPr>
        <p:spPr/>
        <p:txBody>
          <a:bodyPr/>
          <a:lstStyle/>
          <a:p>
            <a:r>
              <a:rPr lang="hi-IN" b="0" dirty="0"/>
              <a:t>गामा</a:t>
            </a:r>
            <a:r>
              <a:rPr lang="en-US" b="0" dirty="0"/>
              <a:t> </a:t>
            </a:r>
            <a:r>
              <a:rPr lang="hi-IN" b="0" dirty="0"/>
              <a:t>क्षय</a:t>
            </a:r>
            <a:endParaRPr lang="en-IN" dirty="0"/>
          </a:p>
        </p:txBody>
      </p:sp>
      <p:pic>
        <p:nvPicPr>
          <p:cNvPr id="1028" name="Picture 4">
            <a:extLst>
              <a:ext uri="{FF2B5EF4-FFF2-40B4-BE49-F238E27FC236}">
                <a16:creationId xmlns:a16="http://schemas.microsoft.com/office/drawing/2014/main" id="{08F07D81-A811-33FC-2063-E39DA8D75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515225" y="3535927"/>
            <a:ext cx="15986006" cy="884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90999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08354-4A21-52FA-B049-A587371F9E3F}"/>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9A6543E3-5BEE-8E60-8710-8604DC7874C0}"/>
              </a:ext>
            </a:extLst>
          </p:cNvPr>
          <p:cNvSpPr>
            <a:spLocks noGrp="1"/>
          </p:cNvSpPr>
          <p:nvPr>
            <p:ph type="body" sz="quarter" idx="10"/>
          </p:nvPr>
        </p:nvSpPr>
        <p:spPr/>
        <p:txBody>
          <a:bodyPr/>
          <a:lstStyle/>
          <a:p>
            <a:r>
              <a:rPr lang="hi-IN" b="0" dirty="0"/>
              <a:t>गामा किरणों के गुण</a:t>
            </a:r>
            <a:endParaRPr lang="en-IN" dirty="0"/>
          </a:p>
        </p:txBody>
      </p:sp>
      <p:pic>
        <p:nvPicPr>
          <p:cNvPr id="1028" name="Picture 4">
            <a:extLst>
              <a:ext uri="{FF2B5EF4-FFF2-40B4-BE49-F238E27FC236}">
                <a16:creationId xmlns:a16="http://schemas.microsoft.com/office/drawing/2014/main" id="{41BA1094-1D10-AD00-6E2B-6D7AD9BAB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515224" y="3341077"/>
            <a:ext cx="15168929" cy="903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2133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6600" dirty="0"/>
              <a:t>इस पाठ को पूरा करने पर, आप निम्न में सक्षम होंगे:</a:t>
            </a:r>
            <a:endParaRPr lang="en-US" sz="6600" dirty="0"/>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3046706" cy="12660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b="0" dirty="0"/>
              <a:t>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475081" y="4583988"/>
            <a:ext cx="11469939" cy="74472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sz="4800" dirty="0">
                <a:sym typeface="Open Sans"/>
              </a:rPr>
              <a:t>परमाणु, परमाणु संख्या , परमाणु द्रव्यमान, आइसोटोप, रेडियोधर्मिता, आयनकारी और गैर-आयनकारी विकिरण को परिभाषित करें।</a:t>
            </a:r>
            <a:endParaRPr lang="en-IN" sz="4800" dirty="0">
              <a:sym typeface="Open Sans"/>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sz="4800" dirty="0">
              <a:sym typeface="Open Sans"/>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IN" sz="4800" dirty="0">
                <a:sym typeface="Open Sans"/>
              </a:rPr>
              <a:t>      </a:t>
            </a:r>
            <a:r>
              <a:rPr lang="hi-IN" sz="4800" dirty="0">
                <a:sym typeface="Open Sans"/>
              </a:rPr>
              <a:t> आधे जीवन की अवधारणा को समझें।</a:t>
            </a:r>
            <a:endParaRPr lang="en-IN" sz="4800" dirty="0">
              <a:sym typeface="Open Sans"/>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sz="4800" dirty="0">
              <a:sym typeface="Open Sans"/>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sz="4800" dirty="0">
              <a:sym typeface="Open Sans"/>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sz="4800" dirty="0">
                <a:sym typeface="Open Sans"/>
              </a:rPr>
              <a:t> विखंडन, संलयन और श्रृंखला प्रतिक्रिया से परिचित हों।</a:t>
            </a:r>
            <a:endParaRPr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74399" y="7884657"/>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844663" y="10430883"/>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809D3-7567-4E7C-8D26-18C1AE32FB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54AAE6E-8AF2-0801-870B-84AF5C4CD47E}"/>
              </a:ext>
            </a:extLst>
          </p:cNvPr>
          <p:cNvSpPr>
            <a:spLocks noGrp="1"/>
          </p:cNvSpPr>
          <p:nvPr>
            <p:ph type="body" sz="quarter" idx="1"/>
          </p:nvPr>
        </p:nvSpPr>
        <p:spPr>
          <a:xfrm>
            <a:off x="7559040" y="4934662"/>
            <a:ext cx="15645252" cy="4877554"/>
          </a:xfrm>
        </p:spPr>
        <p:txBody>
          <a:bodyPr/>
          <a:lstStyle/>
          <a:p>
            <a:pPr algn="just"/>
            <a:r>
              <a:rPr lang="hi-IN" dirty="0"/>
              <a:t>आयनकारी विकिरण उच्च-ऊर्जा विद्युत चुम्बकीय तरंगों (एक्स-रे, गामा किरणों) या कणों (अल्फा, बीटा, न्यूट्रॉन) का एक रूप है जो परमाणुओं से इलेक्ट्रॉनों को हटा सकता है, आयन बना सकता है।</a:t>
            </a:r>
            <a:endParaRPr lang="en-US" sz="6000" dirty="0">
              <a:solidFill>
                <a:schemeClr val="tx1"/>
              </a:solidFill>
            </a:endParaRPr>
          </a:p>
        </p:txBody>
      </p:sp>
      <p:sp>
        <p:nvSpPr>
          <p:cNvPr id="3" name="Text Placeholder 2">
            <a:extLst>
              <a:ext uri="{FF2B5EF4-FFF2-40B4-BE49-F238E27FC236}">
                <a16:creationId xmlns:a16="http://schemas.microsoft.com/office/drawing/2014/main" id="{B2EFF7CB-184E-C33E-CBCB-EDD785E5C79F}"/>
              </a:ext>
            </a:extLst>
          </p:cNvPr>
          <p:cNvSpPr>
            <a:spLocks noGrp="1"/>
          </p:cNvSpPr>
          <p:nvPr>
            <p:ph type="body" sz="quarter" idx="10"/>
          </p:nvPr>
        </p:nvSpPr>
        <p:spPr>
          <a:xfrm>
            <a:off x="882768" y="2812493"/>
            <a:ext cx="7100647" cy="2388157"/>
          </a:xfrm>
        </p:spPr>
        <p:txBody>
          <a:bodyPr/>
          <a:lstStyle/>
          <a:p>
            <a:r>
              <a:rPr lang="hi-IN" b="0" dirty="0"/>
              <a:t>आयनकारी विकिरण</a:t>
            </a:r>
            <a:endParaRPr lang="en-US" sz="7200" dirty="0"/>
          </a:p>
        </p:txBody>
      </p:sp>
      <p:pic>
        <p:nvPicPr>
          <p:cNvPr id="4098" name="Picture 2" descr="910+ Ionizing Radiation Stock Photos, Pictures &amp; Royalty-Free Images -  iStock | Radioactive, X ray, Radiation therapy">
            <a:extLst>
              <a:ext uri="{FF2B5EF4-FFF2-40B4-BE49-F238E27FC236}">
                <a16:creationId xmlns:a16="http://schemas.microsoft.com/office/drawing/2014/main" id="{9E8EAC85-F083-349A-72DC-CB70D8360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65" y="5200650"/>
            <a:ext cx="6513635" cy="570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81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78192-D7B4-CB84-8EB7-36C98A30EB4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6968114-1462-DC0B-D794-56EB52990060}"/>
              </a:ext>
            </a:extLst>
          </p:cNvPr>
          <p:cNvSpPr>
            <a:spLocks noGrp="1"/>
          </p:cNvSpPr>
          <p:nvPr>
            <p:ph type="body" sz="quarter" idx="10"/>
          </p:nvPr>
        </p:nvSpPr>
        <p:spPr>
          <a:xfrm>
            <a:off x="882768" y="2812493"/>
            <a:ext cx="7100647" cy="2388157"/>
          </a:xfrm>
        </p:spPr>
        <p:txBody>
          <a:bodyPr/>
          <a:lstStyle/>
          <a:p>
            <a:r>
              <a:rPr lang="hi-IN" b="0" dirty="0"/>
              <a:t>गैर आयनकारी विकिरण</a:t>
            </a:r>
            <a:endParaRPr lang="en-US" sz="7200" dirty="0"/>
          </a:p>
        </p:txBody>
      </p:sp>
      <p:sp>
        <p:nvSpPr>
          <p:cNvPr id="4" name="Rectangle 1">
            <a:extLst>
              <a:ext uri="{FF2B5EF4-FFF2-40B4-BE49-F238E27FC236}">
                <a16:creationId xmlns:a16="http://schemas.microsoft.com/office/drawing/2014/main" id="{7908D9D9-FDA8-8638-8BD2-410F49635A51}"/>
              </a:ext>
            </a:extLst>
          </p:cNvPr>
          <p:cNvSpPr>
            <a:spLocks noGrp="1" noChangeArrowheads="1"/>
          </p:cNvSpPr>
          <p:nvPr>
            <p:ph type="body" sz="quarter" idx="1"/>
          </p:nvPr>
        </p:nvSpPr>
        <p:spPr bwMode="auto">
          <a:xfrm>
            <a:off x="7559675" y="5427296"/>
            <a:ext cx="14250458" cy="5755422"/>
          </a:xfrm>
          <a:prstGeom prst="rect">
            <a:avLst/>
          </a:prstGeom>
          <a:solidFill>
            <a:srgbClr val="EFF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4800" b="0" i="0" u="none" strike="noStrike" cap="none" normalizeH="0" baseline="0" dirty="0">
                <a:ln>
                  <a:noFill/>
                </a:ln>
                <a:solidFill>
                  <a:schemeClr val="tx1"/>
                </a:solidFill>
                <a:effectLst/>
                <a:latin typeface="Nirmala UI" panose="020B0502040204020203" pitchFamily="34" charset="0"/>
                <a:cs typeface="Nirmala UI" panose="020B0502040204020203" pitchFamily="34" charset="0"/>
              </a:rPr>
              <a:t>गैर-आयनीकरण विकिरण विद्युत चुम्बकीय विकिरण का एक कम-ऊर्जा रूप है जिसमें आयनकारी विकिरण (जैसे एक्स-रे) के विपरीत, परमाणुओं या अणुओं से इलेक्ट्रॉनों को हटाने के लिए पर्याप्त ऊर्जा नहीं होती है। इसमें रेडियो तरंगें, माइक्रोवेव, अवरक्त विकिरण, दृश्य प्रकाश और पराबैंगनी (यूवी) प्रकाश शामिल हैं</a:t>
            </a:r>
            <a:endParaRPr kumimoji="0" lang="en-US" altLang="en-US" sz="4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0" b="0" i="0" u="none" strike="noStrike" cap="none" normalizeH="0" baseline="0" dirty="0">
                <a:ln>
                  <a:noFill/>
                </a:ln>
                <a:solidFill>
                  <a:srgbClr val="000000"/>
                </a:solidFill>
                <a:effectLst/>
                <a:latin typeface="Segoe UI Web (West European)"/>
              </a:rPr>
            </a:br>
            <a:endParaRPr kumimoji="0" lang="en-US" altLang="en-US" sz="4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96048043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E9041-0935-E8D3-B139-1BF8FBCEDA8E}"/>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E30F9C0D-6692-6AEA-3B4B-488E27012244}"/>
              </a:ext>
            </a:extLst>
          </p:cNvPr>
          <p:cNvSpPr>
            <a:spLocks noGrp="1"/>
          </p:cNvSpPr>
          <p:nvPr>
            <p:ph type="body" sz="quarter" idx="10"/>
          </p:nvPr>
        </p:nvSpPr>
        <p:spPr/>
        <p:txBody>
          <a:bodyPr/>
          <a:lstStyle/>
          <a:p>
            <a:r>
              <a:rPr lang="en-US" sz="6600" dirty="0"/>
              <a:t> </a:t>
            </a:r>
            <a:r>
              <a:rPr lang="hi-IN" sz="5400" b="0" dirty="0"/>
              <a:t>आयनीकरण और गैर-आयनीकरण विकिरण</a:t>
            </a:r>
            <a:endParaRPr lang="en-IN" sz="5400" dirty="0"/>
          </a:p>
        </p:txBody>
      </p:sp>
      <p:pic>
        <p:nvPicPr>
          <p:cNvPr id="5122" name="Picture 2" descr="Non-Ionizing Radiation Safety | UW Environmental Health &amp; Safety">
            <a:extLst>
              <a:ext uri="{FF2B5EF4-FFF2-40B4-BE49-F238E27FC236}">
                <a16:creationId xmlns:a16="http://schemas.microsoft.com/office/drawing/2014/main" id="{03302A51-AE74-E0CD-5233-04902640A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336" y="4006571"/>
            <a:ext cx="16023248" cy="840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74809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F4FC6-3AF4-7804-58C0-424DDF4FE90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816A25C-2649-3B5B-A7B6-B75EE33513AE}"/>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887122F-5EE0-E56F-1013-C9E0B92A459A}"/>
              </a:ext>
            </a:extLst>
          </p:cNvPr>
          <p:cNvSpPr txBox="1"/>
          <p:nvPr/>
        </p:nvSpPr>
        <p:spPr>
          <a:xfrm>
            <a:off x="8550977" y="1813467"/>
            <a:ext cx="15076257" cy="11994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dirty="0">
                <a:solidFill>
                  <a:srgbClr val="002060"/>
                </a:solidFill>
              </a:rPr>
              <a:t>रेडियोधर्मी आधा जीवन वह समय है जो किसी दिए गए नमूने में आधे रेडियोधर्मी परमाणुओं को क्षय के लिए आवश्यक होता है। </a:t>
            </a:r>
            <a:r>
              <a:rPr lang="en-US" dirty="0">
                <a:solidFill>
                  <a:srgbClr val="002060"/>
                </a:solidFill>
              </a:rPr>
              <a:t>  </a:t>
            </a:r>
            <a:r>
              <a:rPr lang="hi-IN" dirty="0">
                <a:solidFill>
                  <a:srgbClr val="002060"/>
                </a:solidFill>
              </a:rPr>
              <a:t>यह क्षय प्रक्रिया यादृच्छिक लेकिन अनुमानित है, प्रत्येक रेडियोधर्मी आइसोटोप में एक अद्वितीय आधा जीवन होता है जो मिलीसेकंड से लेकर अरबों वर्षों तक हो सकता है। आधे जीवन का उपयोग रेडियोमेट्रिक डेटिंग के माध्यम से सामग्री को डेट करने और रेडियोधर्मी मूल को संभालने की सुरक्षा निर्धारित करने के लिए किया जाता है</a:t>
            </a:r>
            <a:endPar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30A7B95D-D618-7C81-1F79-EBF4E68A2CC6}"/>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E357FD07-8E6E-14E7-BB2F-2E96FC5AC03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45651AA-BE89-1EE0-E0CA-936CDE37D8B3}"/>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23</a:t>
            </a:fld>
            <a:endParaRPr dirty="0"/>
          </a:p>
        </p:txBody>
      </p:sp>
      <p:sp>
        <p:nvSpPr>
          <p:cNvPr id="9" name="Course Purpose">
            <a:extLst>
              <a:ext uri="{FF2B5EF4-FFF2-40B4-BE49-F238E27FC236}">
                <a16:creationId xmlns:a16="http://schemas.microsoft.com/office/drawing/2014/main" id="{915B97BB-577C-243E-2BA9-0B0B1AA0B8F3}"/>
              </a:ext>
            </a:extLst>
          </p:cNvPr>
          <p:cNvSpPr txBox="1"/>
          <p:nvPr/>
        </p:nvSpPr>
        <p:spPr>
          <a:xfrm>
            <a:off x="708899" y="2812493"/>
            <a:ext cx="711311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रेडियोधर्मी आधा जीवन</a:t>
            </a:r>
            <a:endParaRPr lang="en-US" dirty="0"/>
          </a:p>
        </p:txBody>
      </p:sp>
      <p:pic>
        <p:nvPicPr>
          <p:cNvPr id="2" name="Picture 1">
            <a:extLst>
              <a:ext uri="{FF2B5EF4-FFF2-40B4-BE49-F238E27FC236}">
                <a16:creationId xmlns:a16="http://schemas.microsoft.com/office/drawing/2014/main" id="{C67358FF-4353-CA12-A1BA-E8AC9503B5D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92998603-0E8F-A79A-9D31-E86E18753007}"/>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pic>
        <p:nvPicPr>
          <p:cNvPr id="4" name="Picture 4">
            <a:extLst>
              <a:ext uri="{FF2B5EF4-FFF2-40B4-BE49-F238E27FC236}">
                <a16:creationId xmlns:a16="http://schemas.microsoft.com/office/drawing/2014/main" id="{8D3F9801-B9EC-E114-857E-AA8ECFD841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262969" y="5668699"/>
            <a:ext cx="7593012" cy="4724400"/>
          </a:xfrm>
          <a:prstGeom prst="rect">
            <a:avLst/>
          </a:prstGeom>
        </p:spPr>
      </p:pic>
    </p:spTree>
    <p:extLst>
      <p:ext uri="{BB962C8B-B14F-4D97-AF65-F5344CB8AC3E}">
        <p14:creationId xmlns:p14="http://schemas.microsoft.com/office/powerpoint/2010/main" val="239164148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7FE5D-0033-9E1B-899B-5DE363763DAA}"/>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F9600B91-9FEF-CCA0-4DA5-D62C89EE69CD}"/>
              </a:ext>
            </a:extLst>
          </p:cNvPr>
          <p:cNvSpPr>
            <a:spLocks noGrp="1"/>
          </p:cNvSpPr>
          <p:nvPr>
            <p:ph type="body" sz="quarter" idx="10"/>
          </p:nvPr>
        </p:nvSpPr>
        <p:spPr/>
        <p:txBody>
          <a:bodyPr/>
          <a:lstStyle/>
          <a:p>
            <a:r>
              <a:rPr lang="hi-IN" b="0" dirty="0"/>
              <a:t>रेडियोधर्मीअर्ध आयु</a:t>
            </a:r>
            <a:endParaRPr lang="en-US" sz="6600" dirty="0"/>
          </a:p>
        </p:txBody>
      </p:sp>
      <p:pic>
        <p:nvPicPr>
          <p:cNvPr id="5122" name="Picture 2">
            <a:extLst>
              <a:ext uri="{FF2B5EF4-FFF2-40B4-BE49-F238E27FC236}">
                <a16:creationId xmlns:a16="http://schemas.microsoft.com/office/drawing/2014/main" id="{D443892B-F086-8A29-5A60-57D9E5E4C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515225" y="2812493"/>
            <a:ext cx="16399852" cy="959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22797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008EE-6527-74C4-5971-8041B7B81B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B037A8-2CEE-C590-CD53-E2EDA3E1C2DA}"/>
              </a:ext>
            </a:extLst>
          </p:cNvPr>
          <p:cNvSpPr>
            <a:spLocks noGrp="1"/>
          </p:cNvSpPr>
          <p:nvPr>
            <p:ph type="body" sz="quarter" idx="1"/>
          </p:nvPr>
        </p:nvSpPr>
        <p:spPr>
          <a:xfrm>
            <a:off x="7559040" y="4934662"/>
            <a:ext cx="15645252" cy="5088569"/>
          </a:xfrm>
        </p:spPr>
        <p:txBody>
          <a:bodyPr/>
          <a:lstStyle/>
          <a:p>
            <a:pPr algn="just"/>
            <a:r>
              <a:rPr lang="hi-IN" dirty="0"/>
              <a:t>परमाणु विखंडन वह प्रक्रिया है जहां यूरेनियम जैसे भारी परमाणु का नाभिक दो या दो से अधिक छोटे नाभिकों में विभाजित हो जाता है, जिससे जबरदस्त मात्रा में ऊर्जा और अधिक न्यूट्रॉन निकलते हैं।</a:t>
            </a:r>
            <a:r>
              <a:rPr lang="en-US" sz="6000" dirty="0">
                <a:solidFill>
                  <a:schemeClr val="tx1"/>
                </a:solidFill>
              </a:rPr>
              <a:t>.</a:t>
            </a:r>
          </a:p>
        </p:txBody>
      </p:sp>
      <p:sp>
        <p:nvSpPr>
          <p:cNvPr id="3" name="Text Placeholder 2">
            <a:extLst>
              <a:ext uri="{FF2B5EF4-FFF2-40B4-BE49-F238E27FC236}">
                <a16:creationId xmlns:a16="http://schemas.microsoft.com/office/drawing/2014/main" id="{F5776E68-9D55-86BF-8F74-937B9FF6C149}"/>
              </a:ext>
            </a:extLst>
          </p:cNvPr>
          <p:cNvSpPr>
            <a:spLocks noGrp="1"/>
          </p:cNvSpPr>
          <p:nvPr>
            <p:ph type="body" sz="quarter" idx="10"/>
          </p:nvPr>
        </p:nvSpPr>
        <p:spPr>
          <a:xfrm>
            <a:off x="882768" y="2812493"/>
            <a:ext cx="7100647" cy="4608215"/>
          </a:xfrm>
        </p:spPr>
        <p:txBody>
          <a:bodyPr/>
          <a:lstStyle/>
          <a:p>
            <a:r>
              <a:rPr lang="hi-IN" b="0" dirty="0"/>
              <a:t>नाभिकीय</a:t>
            </a:r>
            <a:r>
              <a:rPr lang="en-US" b="0" dirty="0"/>
              <a:t> </a:t>
            </a:r>
            <a:r>
              <a:rPr lang="hi-IN" b="0" dirty="0"/>
              <a:t>विखंडन</a:t>
            </a:r>
            <a:endParaRPr lang="en-US" sz="7200" dirty="0"/>
          </a:p>
        </p:txBody>
      </p:sp>
    </p:spTree>
    <p:extLst>
      <p:ext uri="{BB962C8B-B14F-4D97-AF65-F5344CB8AC3E}">
        <p14:creationId xmlns:p14="http://schemas.microsoft.com/office/powerpoint/2010/main" val="306903807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EFF5A-A4AC-0A1D-0B77-76B57A93DF6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6565910-02A7-E71C-D78B-EE916B9A7EB5}"/>
              </a:ext>
            </a:extLst>
          </p:cNvPr>
          <p:cNvSpPr>
            <a:spLocks noGrp="1"/>
          </p:cNvSpPr>
          <p:nvPr>
            <p:ph type="body" sz="quarter" idx="1"/>
          </p:nvPr>
        </p:nvSpPr>
        <p:spPr>
          <a:xfrm>
            <a:off x="7559040" y="4934662"/>
            <a:ext cx="15645252" cy="5088569"/>
          </a:xfrm>
        </p:spPr>
        <p:txBody>
          <a:bodyPr/>
          <a:lstStyle/>
          <a:p>
            <a:pPr algn="just"/>
            <a:r>
              <a:rPr lang="hi-IN" dirty="0"/>
              <a:t>परमाणु संलयन एक ऐसी प्रक्रिया है जहां दो प्रकाश परमाणु नाभिक मिलकर एक भारी नाभिक बनाते हैं, जिससे बड़ी मात्रा में ऊर्जा निकलती है।</a:t>
            </a:r>
            <a:endParaRPr lang="en-US" sz="6600" dirty="0">
              <a:solidFill>
                <a:schemeClr val="tx1"/>
              </a:solidFill>
            </a:endParaRPr>
          </a:p>
        </p:txBody>
      </p:sp>
      <p:sp>
        <p:nvSpPr>
          <p:cNvPr id="3" name="Text Placeholder 2">
            <a:extLst>
              <a:ext uri="{FF2B5EF4-FFF2-40B4-BE49-F238E27FC236}">
                <a16:creationId xmlns:a16="http://schemas.microsoft.com/office/drawing/2014/main" id="{1670893C-C4F6-574E-3246-32F6C9401959}"/>
              </a:ext>
            </a:extLst>
          </p:cNvPr>
          <p:cNvSpPr>
            <a:spLocks noGrp="1"/>
          </p:cNvSpPr>
          <p:nvPr>
            <p:ph type="body" sz="quarter" idx="10"/>
          </p:nvPr>
        </p:nvSpPr>
        <p:spPr>
          <a:xfrm>
            <a:off x="882768" y="2812493"/>
            <a:ext cx="7100647" cy="4608215"/>
          </a:xfrm>
        </p:spPr>
        <p:txBody>
          <a:bodyPr/>
          <a:lstStyle/>
          <a:p>
            <a:r>
              <a:rPr lang="hi-IN" b="0" dirty="0"/>
              <a:t>नाभिकीय</a:t>
            </a:r>
            <a:r>
              <a:rPr lang="en-US" b="0" dirty="0"/>
              <a:t> </a:t>
            </a:r>
            <a:r>
              <a:rPr lang="hi-IN" b="0" dirty="0"/>
              <a:t>संलयन</a:t>
            </a:r>
            <a:endParaRPr lang="en-US" sz="7200" dirty="0"/>
          </a:p>
        </p:txBody>
      </p:sp>
    </p:spTree>
    <p:extLst>
      <p:ext uri="{BB962C8B-B14F-4D97-AF65-F5344CB8AC3E}">
        <p14:creationId xmlns:p14="http://schemas.microsoft.com/office/powerpoint/2010/main" val="89767168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63AC-6D5F-07BD-781D-833A314F603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BCCCE1E-EE61-832A-0EEF-603102DB09FD}"/>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F81BF91-84AD-F9EC-2E3B-2C60B465124B}"/>
              </a:ext>
            </a:extLst>
          </p:cNvPr>
          <p:cNvSpPr txBox="1"/>
          <p:nvPr/>
        </p:nvSpPr>
        <p:spPr>
          <a:xfrm>
            <a:off x="8564880" y="3888736"/>
            <a:ext cx="15076257" cy="67887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rgbClr val="002060"/>
                </a:solidFill>
              </a:rPr>
              <a:t>एक परमाणु श्रृंखला प्रतिक्रिया परमाणु विखंडन घटनाओं की एक आत्मनिर्भर श्रृंखला है, जहां एक विखंडन से निकलने वाले न्यूट्रॉन अन्य विखंडनीय नाभिक में और विखंडन को ट्रिगर करते हैं, जिससे एक सतत प्रक्रिया होती है जो महत्वपूर्ण ऊर्जा जारी करती है। यह प्रतिक्रिया अनियंत्रित हो सकती है, जैसे कि परमाणु हथियारों में, या नियंत्रित किया जा सकता है, जैसा कि परमाणु ऊर्जा संयंत्रों और रिएक्टरों में होता है, जहां मॉडरेटर न्यूट्रॉन को धीमा कर देते हैं और नियंत्रण छड़ें विखंडन की दर का प्रबंधन करती हैं।</a:t>
            </a:r>
            <a:endParaRPr lang="en-US" sz="4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58AD0F63-CE12-4CAE-9595-88A6E163484C}"/>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2C9C0178-A720-1C1B-E8B3-DD5AD3CB2AD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C458364-120C-BFB8-BC7A-29622064303E}"/>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27</a:t>
            </a:fld>
            <a:endParaRPr dirty="0"/>
          </a:p>
        </p:txBody>
      </p:sp>
      <p:sp>
        <p:nvSpPr>
          <p:cNvPr id="9" name="Course Purpose">
            <a:extLst>
              <a:ext uri="{FF2B5EF4-FFF2-40B4-BE49-F238E27FC236}">
                <a16:creationId xmlns:a16="http://schemas.microsoft.com/office/drawing/2014/main" id="{892EE23C-2EE3-42FB-83EA-09AC03221903}"/>
              </a:ext>
            </a:extLst>
          </p:cNvPr>
          <p:cNvSpPr txBox="1"/>
          <p:nvPr/>
        </p:nvSpPr>
        <p:spPr>
          <a:xfrm>
            <a:off x="478881" y="3117293"/>
            <a:ext cx="711311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श्रिंखलाअभिक्रिया</a:t>
            </a:r>
            <a:endParaRPr lang="en-US" dirty="0"/>
          </a:p>
        </p:txBody>
      </p:sp>
      <p:pic>
        <p:nvPicPr>
          <p:cNvPr id="2" name="Picture 1">
            <a:extLst>
              <a:ext uri="{FF2B5EF4-FFF2-40B4-BE49-F238E27FC236}">
                <a16:creationId xmlns:a16="http://schemas.microsoft.com/office/drawing/2014/main" id="{3B2BEC98-0F8D-5880-078F-29CD5793534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25E06FAC-658A-7E40-CF10-0E56101C3FF9}"/>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281154699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p:cNvPicPr>
            <a:picLocks noChangeAspect="1"/>
          </p:cNvPicPr>
          <p:nvPr/>
        </p:nvPicPr>
        <p:blipFill>
          <a:blip r:embed="rId2">
            <a:extLst>
              <a:ext uri="{28A0092B-C50C-407E-A947-70E740481C1C}">
                <a14:useLocalDpi xmlns:a14="http://schemas.microsoft.com/office/drawing/2010/main" val="0"/>
              </a:ext>
            </a:extLst>
          </a:blip>
          <a:srcRect l="12702" r="12702"/>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7" name="Slide Number"/>
          <p:cNvSpPr txBox="1">
            <a:spLocks noGrp="1"/>
          </p:cNvSpPr>
          <p:nvPr>
            <p:ph type="sldNum" sz="quarter" idx="2"/>
          </p:nvPr>
        </p:nvSpPr>
        <p:spPr>
          <a:xfrm>
            <a:off x="22649571" y="12813338"/>
            <a:ext cx="860669"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28</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5253444" y="2141788"/>
            <a:ext cx="3984125" cy="11079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6600" b="1" dirty="0"/>
              <a:t>धन्यवाद</a:t>
            </a:r>
            <a:endParaRPr lang="en-US" sz="6600" b="1" cap="none" spc="0" dirty="0">
              <a:ln/>
              <a:solidFill>
                <a:schemeClr val="accent6">
                  <a:lumMod val="75000"/>
                </a:schemeClr>
              </a:solidFill>
              <a:effectLst/>
            </a:endParaRP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727110" y="3684847"/>
            <a:ext cx="11691690" cy="8139430"/>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CB2FE-5502-B465-7497-E14DA37F0747}"/>
              </a:ext>
            </a:extLst>
          </p:cNvPr>
          <p:cNvSpPr>
            <a:spLocks noGrp="1"/>
          </p:cNvSpPr>
          <p:nvPr>
            <p:ph type="body" sz="quarter" idx="1"/>
          </p:nvPr>
        </p:nvSpPr>
        <p:spPr>
          <a:xfrm>
            <a:off x="7559040" y="4934662"/>
            <a:ext cx="15645252" cy="3716970"/>
          </a:xfrm>
        </p:spPr>
        <p:txBody>
          <a:bodyPr/>
          <a:lstStyle/>
          <a:p>
            <a:pPr algn="just"/>
            <a:r>
              <a:rPr lang="hi-IN" dirty="0"/>
              <a:t>एक परमाणु सामान्य पदार्थ की सबसे छोटी घटक इकाई है जिसमें उस तत्व के</a:t>
            </a:r>
            <a:r>
              <a:rPr lang="en-IN" dirty="0"/>
              <a:t> </a:t>
            </a:r>
            <a:r>
              <a:rPr lang="hi-IN" dirty="0"/>
              <a:t> गुण होते हैं।</a:t>
            </a:r>
            <a:endParaRPr lang="en-US" sz="7200" dirty="0">
              <a:solidFill>
                <a:schemeClr val="tx1"/>
              </a:solidFill>
            </a:endParaRPr>
          </a:p>
        </p:txBody>
      </p:sp>
      <p:sp>
        <p:nvSpPr>
          <p:cNvPr id="3" name="Text Placeholder 2">
            <a:extLst>
              <a:ext uri="{FF2B5EF4-FFF2-40B4-BE49-F238E27FC236}">
                <a16:creationId xmlns:a16="http://schemas.microsoft.com/office/drawing/2014/main" id="{3D651787-8A0A-9911-459B-248A7C2B9D3C}"/>
              </a:ext>
            </a:extLst>
          </p:cNvPr>
          <p:cNvSpPr>
            <a:spLocks noGrp="1"/>
          </p:cNvSpPr>
          <p:nvPr>
            <p:ph type="body" sz="quarter" idx="10"/>
          </p:nvPr>
        </p:nvSpPr>
        <p:spPr/>
        <p:txBody>
          <a:bodyPr/>
          <a:lstStyle/>
          <a:p>
            <a:r>
              <a:rPr lang="hi-IN" b="0" dirty="0"/>
              <a:t>परमाणु</a:t>
            </a:r>
            <a:endParaRPr lang="en-IN" dirty="0"/>
          </a:p>
        </p:txBody>
      </p:sp>
      <p:grpSp>
        <p:nvGrpSpPr>
          <p:cNvPr id="4" name="Group 3">
            <a:extLst>
              <a:ext uri="{FF2B5EF4-FFF2-40B4-BE49-F238E27FC236}">
                <a16:creationId xmlns:a16="http://schemas.microsoft.com/office/drawing/2014/main" id="{7AA7E219-FA98-6FCD-F36D-BE1BF9795533}"/>
              </a:ext>
            </a:extLst>
          </p:cNvPr>
          <p:cNvGrpSpPr/>
          <p:nvPr/>
        </p:nvGrpSpPr>
        <p:grpSpPr>
          <a:xfrm>
            <a:off x="1179708" y="4934662"/>
            <a:ext cx="4975225" cy="4244975"/>
            <a:chOff x="3194050" y="2060575"/>
            <a:chExt cx="4975225" cy="4244975"/>
          </a:xfrm>
        </p:grpSpPr>
        <p:sp>
          <p:nvSpPr>
            <p:cNvPr id="5" name="Oval 4">
              <a:extLst>
                <a:ext uri="{FF2B5EF4-FFF2-40B4-BE49-F238E27FC236}">
                  <a16:creationId xmlns:a16="http://schemas.microsoft.com/office/drawing/2014/main" id="{99AC24BD-6F32-C990-0BCE-A643EC7D8077}"/>
                </a:ext>
              </a:extLst>
            </p:cNvPr>
            <p:cNvSpPr>
              <a:spLocks noChangeArrowheads="1"/>
            </p:cNvSpPr>
            <p:nvPr/>
          </p:nvSpPr>
          <p:spPr bwMode="auto">
            <a:xfrm rot="17687582">
              <a:off x="4679157" y="1583531"/>
              <a:ext cx="2005012" cy="4975225"/>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800">
                <a:latin typeface="Arial" panose="020B0604020202020204" pitchFamily="34" charset="0"/>
              </a:endParaRPr>
            </a:p>
          </p:txBody>
        </p:sp>
        <p:sp>
          <p:nvSpPr>
            <p:cNvPr id="6" name="Oval 5">
              <a:extLst>
                <a:ext uri="{FF2B5EF4-FFF2-40B4-BE49-F238E27FC236}">
                  <a16:creationId xmlns:a16="http://schemas.microsoft.com/office/drawing/2014/main" id="{9216C245-0F60-F4E6-DAFF-AFCA565B1C6F}"/>
                </a:ext>
              </a:extLst>
            </p:cNvPr>
            <p:cNvSpPr>
              <a:spLocks noChangeArrowheads="1"/>
            </p:cNvSpPr>
            <p:nvPr/>
          </p:nvSpPr>
          <p:spPr bwMode="auto">
            <a:xfrm rot="1859951">
              <a:off x="4322763" y="2060575"/>
              <a:ext cx="2466975" cy="4244975"/>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800">
                <a:latin typeface="Arial" panose="020B0604020202020204" pitchFamily="34" charset="0"/>
              </a:endParaRPr>
            </a:p>
          </p:txBody>
        </p:sp>
        <p:sp>
          <p:nvSpPr>
            <p:cNvPr id="7" name="Oval 6">
              <a:extLst>
                <a:ext uri="{FF2B5EF4-FFF2-40B4-BE49-F238E27FC236}">
                  <a16:creationId xmlns:a16="http://schemas.microsoft.com/office/drawing/2014/main" id="{D73DC58C-8F9A-4204-571B-6CF34D06079B}"/>
                </a:ext>
              </a:extLst>
            </p:cNvPr>
            <p:cNvSpPr>
              <a:spLocks noChangeArrowheads="1"/>
            </p:cNvSpPr>
            <p:nvPr/>
          </p:nvSpPr>
          <p:spPr bwMode="auto">
            <a:xfrm>
              <a:off x="3355975" y="3284538"/>
              <a:ext cx="125413" cy="146050"/>
            </a:xfrm>
            <a:prstGeom prst="ellipse">
              <a:avLst/>
            </a:prstGeom>
            <a:solidFill>
              <a:srgbClr val="0000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800">
                <a:latin typeface="Arial" panose="020B0604020202020204" pitchFamily="34" charset="0"/>
              </a:endParaRPr>
            </a:p>
          </p:txBody>
        </p:sp>
        <p:sp>
          <p:nvSpPr>
            <p:cNvPr id="8" name="Oval 7">
              <a:extLst>
                <a:ext uri="{FF2B5EF4-FFF2-40B4-BE49-F238E27FC236}">
                  <a16:creationId xmlns:a16="http://schemas.microsoft.com/office/drawing/2014/main" id="{7C2A4A8C-8B2E-9D29-AEC6-0BD31BFB38E0}"/>
                </a:ext>
              </a:extLst>
            </p:cNvPr>
            <p:cNvSpPr>
              <a:spLocks noChangeArrowheads="1"/>
            </p:cNvSpPr>
            <p:nvPr/>
          </p:nvSpPr>
          <p:spPr bwMode="auto">
            <a:xfrm>
              <a:off x="6923699" y="2708275"/>
              <a:ext cx="125413" cy="144463"/>
            </a:xfrm>
            <a:prstGeom prst="ellipse">
              <a:avLst/>
            </a:prstGeom>
            <a:solidFill>
              <a:srgbClr val="0000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800">
                <a:latin typeface="Arial" panose="020B0604020202020204" pitchFamily="34" charset="0"/>
              </a:endParaRPr>
            </a:p>
          </p:txBody>
        </p:sp>
        <p:grpSp>
          <p:nvGrpSpPr>
            <p:cNvPr id="9" name="Group 9">
              <a:extLst>
                <a:ext uri="{FF2B5EF4-FFF2-40B4-BE49-F238E27FC236}">
                  <a16:creationId xmlns:a16="http://schemas.microsoft.com/office/drawing/2014/main" id="{653060DE-2238-58D5-4ED1-2BB11820FAC6}"/>
                </a:ext>
              </a:extLst>
            </p:cNvPr>
            <p:cNvGrpSpPr>
              <a:grpSpLocks/>
            </p:cNvGrpSpPr>
            <p:nvPr/>
          </p:nvGrpSpPr>
          <p:grpSpPr bwMode="auto">
            <a:xfrm>
              <a:off x="5048250" y="3500438"/>
              <a:ext cx="1212850" cy="1139825"/>
              <a:chOff x="2426" y="2478"/>
              <a:chExt cx="395" cy="546"/>
            </a:xfrm>
          </p:grpSpPr>
          <p:sp>
            <p:nvSpPr>
              <p:cNvPr id="10" name="Oval 10">
                <a:extLst>
                  <a:ext uri="{FF2B5EF4-FFF2-40B4-BE49-F238E27FC236}">
                    <a16:creationId xmlns:a16="http://schemas.microsoft.com/office/drawing/2014/main" id="{3D63906A-392C-8127-64E4-91B3FF8375B8}"/>
                  </a:ext>
                </a:extLst>
              </p:cNvPr>
              <p:cNvSpPr>
                <a:spLocks noChangeArrowheads="1"/>
              </p:cNvSpPr>
              <p:nvPr/>
            </p:nvSpPr>
            <p:spPr bwMode="auto">
              <a:xfrm>
                <a:off x="2426" y="2568"/>
                <a:ext cx="213" cy="274"/>
              </a:xfrm>
              <a:prstGeom prst="ellipse">
                <a:avLst/>
              </a:prstGeom>
              <a:gradFill rotWithShape="0">
                <a:gsLst>
                  <a:gs pos="0">
                    <a:srgbClr val="767676"/>
                  </a:gs>
                  <a:gs pos="100000">
                    <a:srgbClr val="FFFFFF"/>
                  </a:gs>
                </a:gsLst>
                <a:lin ang="5400000" scaled="1"/>
              </a:gra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800">
                  <a:latin typeface="Arial" panose="020B0604020202020204" pitchFamily="34" charset="0"/>
                </a:endParaRPr>
              </a:p>
            </p:txBody>
          </p:sp>
          <p:sp>
            <p:nvSpPr>
              <p:cNvPr id="11" name="Oval 11">
                <a:extLst>
                  <a:ext uri="{FF2B5EF4-FFF2-40B4-BE49-F238E27FC236}">
                    <a16:creationId xmlns:a16="http://schemas.microsoft.com/office/drawing/2014/main" id="{AE54C26F-C24D-5BF2-8E7E-0B5CE6F96758}"/>
                  </a:ext>
                </a:extLst>
              </p:cNvPr>
              <p:cNvSpPr>
                <a:spLocks noChangeArrowheads="1"/>
              </p:cNvSpPr>
              <p:nvPr/>
            </p:nvSpPr>
            <p:spPr bwMode="auto">
              <a:xfrm>
                <a:off x="2472" y="2750"/>
                <a:ext cx="213" cy="274"/>
              </a:xfrm>
              <a:prstGeom prst="ellipse">
                <a:avLst/>
              </a:prstGeom>
              <a:gradFill rotWithShape="0">
                <a:gsLst>
                  <a:gs pos="0">
                    <a:srgbClr val="FF0000"/>
                  </a:gs>
                  <a:gs pos="100000">
                    <a:srgbClr val="FF9900"/>
                  </a:gs>
                </a:gsLst>
                <a:lin ang="5400000" scaled="1"/>
              </a:gra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800">
                  <a:latin typeface="Arial" panose="020B0604020202020204" pitchFamily="34" charset="0"/>
                </a:endParaRPr>
              </a:p>
            </p:txBody>
          </p:sp>
          <p:sp>
            <p:nvSpPr>
              <p:cNvPr id="12" name="Oval 12">
                <a:extLst>
                  <a:ext uri="{FF2B5EF4-FFF2-40B4-BE49-F238E27FC236}">
                    <a16:creationId xmlns:a16="http://schemas.microsoft.com/office/drawing/2014/main" id="{9303243F-720E-00E5-CE0B-A01F7CC6888C}"/>
                  </a:ext>
                </a:extLst>
              </p:cNvPr>
              <p:cNvSpPr>
                <a:spLocks noChangeArrowheads="1"/>
              </p:cNvSpPr>
              <p:nvPr/>
            </p:nvSpPr>
            <p:spPr bwMode="auto">
              <a:xfrm>
                <a:off x="2562" y="2478"/>
                <a:ext cx="213" cy="274"/>
              </a:xfrm>
              <a:prstGeom prst="ellipse">
                <a:avLst/>
              </a:prstGeom>
              <a:gradFill rotWithShape="0">
                <a:gsLst>
                  <a:gs pos="0">
                    <a:srgbClr val="FF0000"/>
                  </a:gs>
                  <a:gs pos="100000">
                    <a:srgbClr val="FF9900"/>
                  </a:gs>
                </a:gsLst>
                <a:lin ang="5400000" scaled="1"/>
              </a:gradFill>
              <a:ln w="9525">
                <a:solidFill>
                  <a:srgbClr val="FF33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800">
                  <a:latin typeface="Arial" panose="020B0604020202020204" pitchFamily="34" charset="0"/>
                </a:endParaRPr>
              </a:p>
            </p:txBody>
          </p:sp>
          <p:sp>
            <p:nvSpPr>
              <p:cNvPr id="13" name="Oval 13">
                <a:extLst>
                  <a:ext uri="{FF2B5EF4-FFF2-40B4-BE49-F238E27FC236}">
                    <a16:creationId xmlns:a16="http://schemas.microsoft.com/office/drawing/2014/main" id="{578882EC-38F5-58BE-87DE-EF3E8D7BE167}"/>
                  </a:ext>
                </a:extLst>
              </p:cNvPr>
              <p:cNvSpPr>
                <a:spLocks noChangeArrowheads="1"/>
              </p:cNvSpPr>
              <p:nvPr/>
            </p:nvSpPr>
            <p:spPr bwMode="auto">
              <a:xfrm>
                <a:off x="2608" y="2659"/>
                <a:ext cx="213" cy="273"/>
              </a:xfrm>
              <a:prstGeom prst="ellipse">
                <a:avLst/>
              </a:prstGeom>
              <a:gradFill rotWithShape="0">
                <a:gsLst>
                  <a:gs pos="0">
                    <a:srgbClr val="767676"/>
                  </a:gs>
                  <a:gs pos="100000">
                    <a:srgbClr val="FFFFFF"/>
                  </a:gs>
                </a:gsLst>
                <a:lin ang="5400000" scaled="1"/>
              </a:gra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800">
                  <a:latin typeface="Arial" panose="020B0604020202020204" pitchFamily="34" charset="0"/>
                </a:endParaRPr>
              </a:p>
            </p:txBody>
          </p:sp>
        </p:grpSp>
      </p:grpSp>
    </p:spTree>
    <p:extLst>
      <p:ext uri="{BB962C8B-B14F-4D97-AF65-F5344CB8AC3E}">
        <p14:creationId xmlns:p14="http://schemas.microsoft.com/office/powerpoint/2010/main" val="346770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9B3E8-8CE1-9C8E-7BC1-E3A9AE11E0A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21957B2-9BB3-D4E1-DFF4-7B85D0A83C18}"/>
              </a:ext>
            </a:extLst>
          </p:cNvPr>
          <p:cNvSpPr>
            <a:spLocks noGrp="1"/>
          </p:cNvSpPr>
          <p:nvPr>
            <p:ph type="body" sz="quarter" idx="10"/>
          </p:nvPr>
        </p:nvSpPr>
        <p:spPr>
          <a:xfrm>
            <a:off x="307036" y="2812494"/>
            <a:ext cx="6632456" cy="2388157"/>
          </a:xfrm>
        </p:spPr>
        <p:txBody>
          <a:bodyPr/>
          <a:lstStyle/>
          <a:p>
            <a:r>
              <a:rPr lang="hi-IN" b="0" dirty="0"/>
              <a:t>परमाणु का इतिहास</a:t>
            </a:r>
            <a:endParaRPr lang="en-IN" dirty="0"/>
          </a:p>
        </p:txBody>
      </p:sp>
      <p:graphicFrame>
        <p:nvGraphicFramePr>
          <p:cNvPr id="15" name="Rectangle 3">
            <a:extLst>
              <a:ext uri="{FF2B5EF4-FFF2-40B4-BE49-F238E27FC236}">
                <a16:creationId xmlns:a16="http://schemas.microsoft.com/office/drawing/2014/main" id="{719B7354-8387-694F-DF0E-EA5967CA87B6}"/>
              </a:ext>
            </a:extLst>
          </p:cNvPr>
          <p:cNvGraphicFramePr/>
          <p:nvPr>
            <p:extLst>
              <p:ext uri="{D42A27DB-BD31-4B8C-83A1-F6EECF244321}">
                <p14:modId xmlns:p14="http://schemas.microsoft.com/office/powerpoint/2010/main" val="43056068"/>
              </p:ext>
            </p:extLst>
          </p:nvPr>
        </p:nvGraphicFramePr>
        <p:xfrm>
          <a:off x="5767754" y="2812494"/>
          <a:ext cx="18616246" cy="10783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56186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
                                            <p:graphicEl>
                                              <a:dgm id="{F71B03F0-D145-4663-B649-915A7518F0B6}"/>
                                            </p:graphicEl>
                                          </p:spTgt>
                                        </p:tgtEl>
                                        <p:attrNameLst>
                                          <p:attrName>style.visibility</p:attrName>
                                        </p:attrNameLst>
                                      </p:cBhvr>
                                      <p:to>
                                        <p:strVal val="visible"/>
                                      </p:to>
                                    </p:set>
                                    <p:anim calcmode="lin" valueType="num">
                                      <p:cBhvr additive="base">
                                        <p:cTn id="7" dur="750"/>
                                        <p:tgtEl>
                                          <p:spTgt spid="15">
                                            <p:graphicEl>
                                              <a:dgm id="{F71B03F0-D145-4663-B649-915A7518F0B6}"/>
                                            </p:graphicEl>
                                          </p:spTgt>
                                        </p:tgtEl>
                                        <p:attrNameLst>
                                          <p:attrName>ppt_x</p:attrName>
                                        </p:attrNameLst>
                                      </p:cBhvr>
                                      <p:tavLst>
                                        <p:tav tm="0">
                                          <p:val>
                                            <p:strVal val="#ppt_x-#ppt_w*1.125000"/>
                                          </p:val>
                                        </p:tav>
                                        <p:tav tm="100000">
                                          <p:val>
                                            <p:strVal val="#ppt_x"/>
                                          </p:val>
                                        </p:tav>
                                      </p:tavLst>
                                    </p:anim>
                                    <p:animEffect transition="in" filter="wipe(right)">
                                      <p:cBhvr>
                                        <p:cTn id="8" dur="750"/>
                                        <p:tgtEl>
                                          <p:spTgt spid="15">
                                            <p:graphicEl>
                                              <a:dgm id="{F71B03F0-D145-4663-B649-915A7518F0B6}"/>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5">
                                            <p:graphicEl>
                                              <a:dgm id="{76FBCB9A-4A7F-4C01-9640-4FDF6DFA69E2}"/>
                                            </p:graphicEl>
                                          </p:spTgt>
                                        </p:tgtEl>
                                        <p:attrNameLst>
                                          <p:attrName>style.visibility</p:attrName>
                                        </p:attrNameLst>
                                      </p:cBhvr>
                                      <p:to>
                                        <p:strVal val="visible"/>
                                      </p:to>
                                    </p:set>
                                    <p:anim calcmode="lin" valueType="num">
                                      <p:cBhvr additive="base">
                                        <p:cTn id="13" dur="750"/>
                                        <p:tgtEl>
                                          <p:spTgt spid="15">
                                            <p:graphicEl>
                                              <a:dgm id="{76FBCB9A-4A7F-4C01-9640-4FDF6DFA69E2}"/>
                                            </p:graphicEl>
                                          </p:spTgt>
                                        </p:tgtEl>
                                        <p:attrNameLst>
                                          <p:attrName>ppt_x</p:attrName>
                                        </p:attrNameLst>
                                      </p:cBhvr>
                                      <p:tavLst>
                                        <p:tav tm="0">
                                          <p:val>
                                            <p:strVal val="#ppt_x-#ppt_w*1.125000"/>
                                          </p:val>
                                        </p:tav>
                                        <p:tav tm="100000">
                                          <p:val>
                                            <p:strVal val="#ppt_x"/>
                                          </p:val>
                                        </p:tav>
                                      </p:tavLst>
                                    </p:anim>
                                    <p:animEffect transition="in" filter="wipe(right)">
                                      <p:cBhvr>
                                        <p:cTn id="14" dur="750"/>
                                        <p:tgtEl>
                                          <p:spTgt spid="15">
                                            <p:graphicEl>
                                              <a:dgm id="{76FBCB9A-4A7F-4C01-9640-4FDF6DFA69E2}"/>
                                            </p:graphicEl>
                                          </p:spTgt>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15">
                                            <p:graphicEl>
                                              <a:dgm id="{F8938E28-2CE0-4634-B1AB-38F52C30D357}"/>
                                            </p:graphicEl>
                                          </p:spTgt>
                                        </p:tgtEl>
                                        <p:attrNameLst>
                                          <p:attrName>style.visibility</p:attrName>
                                        </p:attrNameLst>
                                      </p:cBhvr>
                                      <p:to>
                                        <p:strVal val="visible"/>
                                      </p:to>
                                    </p:set>
                                    <p:anim calcmode="lin" valueType="num">
                                      <p:cBhvr additive="base">
                                        <p:cTn id="17" dur="750"/>
                                        <p:tgtEl>
                                          <p:spTgt spid="15">
                                            <p:graphicEl>
                                              <a:dgm id="{F8938E28-2CE0-4634-B1AB-38F52C30D357}"/>
                                            </p:graphicEl>
                                          </p:spTgt>
                                        </p:tgtEl>
                                        <p:attrNameLst>
                                          <p:attrName>ppt_x</p:attrName>
                                        </p:attrNameLst>
                                      </p:cBhvr>
                                      <p:tavLst>
                                        <p:tav tm="0">
                                          <p:val>
                                            <p:strVal val="#ppt_x-#ppt_w*1.125000"/>
                                          </p:val>
                                        </p:tav>
                                        <p:tav tm="100000">
                                          <p:val>
                                            <p:strVal val="#ppt_x"/>
                                          </p:val>
                                        </p:tav>
                                      </p:tavLst>
                                    </p:anim>
                                    <p:animEffect transition="in" filter="wipe(right)">
                                      <p:cBhvr>
                                        <p:cTn id="18" dur="750"/>
                                        <p:tgtEl>
                                          <p:spTgt spid="15">
                                            <p:graphicEl>
                                              <a:dgm id="{F8938E28-2CE0-4634-B1AB-38F52C30D357}"/>
                                            </p:graphicEl>
                                          </p:spTgt>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5">
                                            <p:graphicEl>
                                              <a:dgm id="{5B659576-0EE6-4E95-9C29-5A0EE9AF66A8}"/>
                                            </p:graphicEl>
                                          </p:spTgt>
                                        </p:tgtEl>
                                        <p:attrNameLst>
                                          <p:attrName>style.visibility</p:attrName>
                                        </p:attrNameLst>
                                      </p:cBhvr>
                                      <p:to>
                                        <p:strVal val="visible"/>
                                      </p:to>
                                    </p:set>
                                    <p:anim calcmode="lin" valueType="num">
                                      <p:cBhvr additive="base">
                                        <p:cTn id="21" dur="750"/>
                                        <p:tgtEl>
                                          <p:spTgt spid="15">
                                            <p:graphicEl>
                                              <a:dgm id="{5B659576-0EE6-4E95-9C29-5A0EE9AF66A8}"/>
                                            </p:graphicEl>
                                          </p:spTgt>
                                        </p:tgtEl>
                                        <p:attrNameLst>
                                          <p:attrName>ppt_x</p:attrName>
                                        </p:attrNameLst>
                                      </p:cBhvr>
                                      <p:tavLst>
                                        <p:tav tm="0">
                                          <p:val>
                                            <p:strVal val="#ppt_x-#ppt_w*1.125000"/>
                                          </p:val>
                                        </p:tav>
                                        <p:tav tm="100000">
                                          <p:val>
                                            <p:strVal val="#ppt_x"/>
                                          </p:val>
                                        </p:tav>
                                      </p:tavLst>
                                    </p:anim>
                                    <p:animEffect transition="in" filter="wipe(right)">
                                      <p:cBhvr>
                                        <p:cTn id="22" dur="750"/>
                                        <p:tgtEl>
                                          <p:spTgt spid="15">
                                            <p:graphicEl>
                                              <a:dgm id="{5B659576-0EE6-4E95-9C29-5A0EE9AF66A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5">
                                            <p:graphicEl>
                                              <a:dgm id="{03EE0684-BC9F-4962-94DF-0405547E3672}"/>
                                            </p:graphicEl>
                                          </p:spTgt>
                                        </p:tgtEl>
                                        <p:attrNameLst>
                                          <p:attrName>style.visibility</p:attrName>
                                        </p:attrNameLst>
                                      </p:cBhvr>
                                      <p:to>
                                        <p:strVal val="visible"/>
                                      </p:to>
                                    </p:set>
                                    <p:anim calcmode="lin" valueType="num">
                                      <p:cBhvr additive="base">
                                        <p:cTn id="27" dur="750"/>
                                        <p:tgtEl>
                                          <p:spTgt spid="15">
                                            <p:graphicEl>
                                              <a:dgm id="{03EE0684-BC9F-4962-94DF-0405547E3672}"/>
                                            </p:graphicEl>
                                          </p:spTgt>
                                        </p:tgtEl>
                                        <p:attrNameLst>
                                          <p:attrName>ppt_x</p:attrName>
                                        </p:attrNameLst>
                                      </p:cBhvr>
                                      <p:tavLst>
                                        <p:tav tm="0">
                                          <p:val>
                                            <p:strVal val="#ppt_x-#ppt_w*1.125000"/>
                                          </p:val>
                                        </p:tav>
                                        <p:tav tm="100000">
                                          <p:val>
                                            <p:strVal val="#ppt_x"/>
                                          </p:val>
                                        </p:tav>
                                      </p:tavLst>
                                    </p:anim>
                                    <p:animEffect transition="in" filter="wipe(right)">
                                      <p:cBhvr>
                                        <p:cTn id="28" dur="750"/>
                                        <p:tgtEl>
                                          <p:spTgt spid="15">
                                            <p:graphicEl>
                                              <a:dgm id="{03EE0684-BC9F-4962-94DF-0405547E367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15">
                                            <p:graphicEl>
                                              <a:dgm id="{D9864D0A-5157-44E5-9A97-E9E9017F78F6}"/>
                                            </p:graphicEl>
                                          </p:spTgt>
                                        </p:tgtEl>
                                        <p:attrNameLst>
                                          <p:attrName>style.visibility</p:attrName>
                                        </p:attrNameLst>
                                      </p:cBhvr>
                                      <p:to>
                                        <p:strVal val="visible"/>
                                      </p:to>
                                    </p:set>
                                    <p:anim calcmode="lin" valueType="num">
                                      <p:cBhvr additive="base">
                                        <p:cTn id="33" dur="750"/>
                                        <p:tgtEl>
                                          <p:spTgt spid="15">
                                            <p:graphicEl>
                                              <a:dgm id="{D9864D0A-5157-44E5-9A97-E9E9017F78F6}"/>
                                            </p:graphicEl>
                                          </p:spTgt>
                                        </p:tgtEl>
                                        <p:attrNameLst>
                                          <p:attrName>ppt_x</p:attrName>
                                        </p:attrNameLst>
                                      </p:cBhvr>
                                      <p:tavLst>
                                        <p:tav tm="0">
                                          <p:val>
                                            <p:strVal val="#ppt_x-#ppt_w*1.125000"/>
                                          </p:val>
                                        </p:tav>
                                        <p:tav tm="100000">
                                          <p:val>
                                            <p:strVal val="#ppt_x"/>
                                          </p:val>
                                        </p:tav>
                                      </p:tavLst>
                                    </p:anim>
                                    <p:animEffect transition="in" filter="wipe(right)">
                                      <p:cBhvr>
                                        <p:cTn id="34" dur="750"/>
                                        <p:tgtEl>
                                          <p:spTgt spid="15">
                                            <p:graphicEl>
                                              <a:dgm id="{D9864D0A-5157-44E5-9A97-E9E9017F78F6}"/>
                                            </p:graphicEl>
                                          </p:spTgt>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15">
                                            <p:graphicEl>
                                              <a:dgm id="{47E72B17-8BA7-4D8C-B1F6-9E0A9AC05EB3}"/>
                                            </p:graphicEl>
                                          </p:spTgt>
                                        </p:tgtEl>
                                        <p:attrNameLst>
                                          <p:attrName>style.visibility</p:attrName>
                                        </p:attrNameLst>
                                      </p:cBhvr>
                                      <p:to>
                                        <p:strVal val="visible"/>
                                      </p:to>
                                    </p:set>
                                    <p:anim calcmode="lin" valueType="num">
                                      <p:cBhvr additive="base">
                                        <p:cTn id="37" dur="750"/>
                                        <p:tgtEl>
                                          <p:spTgt spid="15">
                                            <p:graphicEl>
                                              <a:dgm id="{47E72B17-8BA7-4D8C-B1F6-9E0A9AC05EB3}"/>
                                            </p:graphicEl>
                                          </p:spTgt>
                                        </p:tgtEl>
                                        <p:attrNameLst>
                                          <p:attrName>ppt_x</p:attrName>
                                        </p:attrNameLst>
                                      </p:cBhvr>
                                      <p:tavLst>
                                        <p:tav tm="0">
                                          <p:val>
                                            <p:strVal val="#ppt_x-#ppt_w*1.125000"/>
                                          </p:val>
                                        </p:tav>
                                        <p:tav tm="100000">
                                          <p:val>
                                            <p:strVal val="#ppt_x"/>
                                          </p:val>
                                        </p:tav>
                                      </p:tavLst>
                                    </p:anim>
                                    <p:animEffect transition="in" filter="wipe(right)">
                                      <p:cBhvr>
                                        <p:cTn id="38" dur="750"/>
                                        <p:tgtEl>
                                          <p:spTgt spid="15">
                                            <p:graphicEl>
                                              <a:dgm id="{47E72B17-8BA7-4D8C-B1F6-9E0A9AC05EB3}"/>
                                            </p:graphicEl>
                                          </p:spTgt>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15">
                                            <p:graphicEl>
                                              <a:dgm id="{3AAEACBE-9855-407B-8722-A944D20D30CE}"/>
                                            </p:graphicEl>
                                          </p:spTgt>
                                        </p:tgtEl>
                                        <p:attrNameLst>
                                          <p:attrName>style.visibility</p:attrName>
                                        </p:attrNameLst>
                                      </p:cBhvr>
                                      <p:to>
                                        <p:strVal val="visible"/>
                                      </p:to>
                                    </p:set>
                                    <p:anim calcmode="lin" valueType="num">
                                      <p:cBhvr additive="base">
                                        <p:cTn id="41" dur="750"/>
                                        <p:tgtEl>
                                          <p:spTgt spid="15">
                                            <p:graphicEl>
                                              <a:dgm id="{3AAEACBE-9855-407B-8722-A944D20D30CE}"/>
                                            </p:graphicEl>
                                          </p:spTgt>
                                        </p:tgtEl>
                                        <p:attrNameLst>
                                          <p:attrName>ppt_x</p:attrName>
                                        </p:attrNameLst>
                                      </p:cBhvr>
                                      <p:tavLst>
                                        <p:tav tm="0">
                                          <p:val>
                                            <p:strVal val="#ppt_x-#ppt_w*1.125000"/>
                                          </p:val>
                                        </p:tav>
                                        <p:tav tm="100000">
                                          <p:val>
                                            <p:strVal val="#ppt_x"/>
                                          </p:val>
                                        </p:tav>
                                      </p:tavLst>
                                    </p:anim>
                                    <p:animEffect transition="in" filter="wipe(right)">
                                      <p:cBhvr>
                                        <p:cTn id="42" dur="750"/>
                                        <p:tgtEl>
                                          <p:spTgt spid="15">
                                            <p:graphicEl>
                                              <a:dgm id="{3AAEACBE-9855-407B-8722-A944D20D30C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grpId="0" nodeType="clickEffect">
                                  <p:stCondLst>
                                    <p:cond delay="0"/>
                                  </p:stCondLst>
                                  <p:childTnLst>
                                    <p:set>
                                      <p:cBhvr>
                                        <p:cTn id="46" dur="1" fill="hold">
                                          <p:stCondLst>
                                            <p:cond delay="0"/>
                                          </p:stCondLst>
                                        </p:cTn>
                                        <p:tgtEl>
                                          <p:spTgt spid="15">
                                            <p:graphicEl>
                                              <a:dgm id="{093FCB5B-0D45-43BC-AD96-C857FDC74EA4}"/>
                                            </p:graphicEl>
                                          </p:spTgt>
                                        </p:tgtEl>
                                        <p:attrNameLst>
                                          <p:attrName>style.visibility</p:attrName>
                                        </p:attrNameLst>
                                      </p:cBhvr>
                                      <p:to>
                                        <p:strVal val="visible"/>
                                      </p:to>
                                    </p:set>
                                    <p:anim calcmode="lin" valueType="num">
                                      <p:cBhvr additive="base">
                                        <p:cTn id="47" dur="750"/>
                                        <p:tgtEl>
                                          <p:spTgt spid="15">
                                            <p:graphicEl>
                                              <a:dgm id="{093FCB5B-0D45-43BC-AD96-C857FDC74EA4}"/>
                                            </p:graphicEl>
                                          </p:spTgt>
                                        </p:tgtEl>
                                        <p:attrNameLst>
                                          <p:attrName>ppt_x</p:attrName>
                                        </p:attrNameLst>
                                      </p:cBhvr>
                                      <p:tavLst>
                                        <p:tav tm="0">
                                          <p:val>
                                            <p:strVal val="#ppt_x-#ppt_w*1.125000"/>
                                          </p:val>
                                        </p:tav>
                                        <p:tav tm="100000">
                                          <p:val>
                                            <p:strVal val="#ppt_x"/>
                                          </p:val>
                                        </p:tav>
                                      </p:tavLst>
                                    </p:anim>
                                    <p:animEffect transition="in" filter="wipe(right)">
                                      <p:cBhvr>
                                        <p:cTn id="48" dur="750"/>
                                        <p:tgtEl>
                                          <p:spTgt spid="15">
                                            <p:graphicEl>
                                              <a:dgm id="{093FCB5B-0D45-43BC-AD96-C857FDC74EA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5">
                                            <p:graphicEl>
                                              <a:dgm id="{5A27DD1D-20E2-428F-A2ED-63D5CFF14E2C}"/>
                                            </p:graphicEl>
                                          </p:spTgt>
                                        </p:tgtEl>
                                        <p:attrNameLst>
                                          <p:attrName>style.visibility</p:attrName>
                                        </p:attrNameLst>
                                      </p:cBhvr>
                                      <p:to>
                                        <p:strVal val="visible"/>
                                      </p:to>
                                    </p:set>
                                    <p:anim calcmode="lin" valueType="num">
                                      <p:cBhvr additive="base">
                                        <p:cTn id="53" dur="750"/>
                                        <p:tgtEl>
                                          <p:spTgt spid="15">
                                            <p:graphicEl>
                                              <a:dgm id="{5A27DD1D-20E2-428F-A2ED-63D5CFF14E2C}"/>
                                            </p:graphicEl>
                                          </p:spTgt>
                                        </p:tgtEl>
                                        <p:attrNameLst>
                                          <p:attrName>ppt_x</p:attrName>
                                        </p:attrNameLst>
                                      </p:cBhvr>
                                      <p:tavLst>
                                        <p:tav tm="0">
                                          <p:val>
                                            <p:strVal val="#ppt_x-#ppt_w*1.125000"/>
                                          </p:val>
                                        </p:tav>
                                        <p:tav tm="100000">
                                          <p:val>
                                            <p:strVal val="#ppt_x"/>
                                          </p:val>
                                        </p:tav>
                                      </p:tavLst>
                                    </p:anim>
                                    <p:animEffect transition="in" filter="wipe(right)">
                                      <p:cBhvr>
                                        <p:cTn id="54" dur="750"/>
                                        <p:tgtEl>
                                          <p:spTgt spid="15">
                                            <p:graphicEl>
                                              <a:dgm id="{5A27DD1D-20E2-428F-A2ED-63D5CFF14E2C}"/>
                                            </p:graphicEl>
                                          </p:spTgt>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15">
                                            <p:graphicEl>
                                              <a:dgm id="{08CAD3A1-0B3E-4921-B93F-DF0393B795DF}"/>
                                            </p:graphicEl>
                                          </p:spTgt>
                                        </p:tgtEl>
                                        <p:attrNameLst>
                                          <p:attrName>style.visibility</p:attrName>
                                        </p:attrNameLst>
                                      </p:cBhvr>
                                      <p:to>
                                        <p:strVal val="visible"/>
                                      </p:to>
                                    </p:set>
                                    <p:anim calcmode="lin" valueType="num">
                                      <p:cBhvr additive="base">
                                        <p:cTn id="57" dur="750"/>
                                        <p:tgtEl>
                                          <p:spTgt spid="15">
                                            <p:graphicEl>
                                              <a:dgm id="{08CAD3A1-0B3E-4921-B93F-DF0393B795DF}"/>
                                            </p:graphicEl>
                                          </p:spTgt>
                                        </p:tgtEl>
                                        <p:attrNameLst>
                                          <p:attrName>ppt_x</p:attrName>
                                        </p:attrNameLst>
                                      </p:cBhvr>
                                      <p:tavLst>
                                        <p:tav tm="0">
                                          <p:val>
                                            <p:strVal val="#ppt_x-#ppt_w*1.125000"/>
                                          </p:val>
                                        </p:tav>
                                        <p:tav tm="100000">
                                          <p:val>
                                            <p:strVal val="#ppt_x"/>
                                          </p:val>
                                        </p:tav>
                                      </p:tavLst>
                                    </p:anim>
                                    <p:animEffect transition="in" filter="wipe(right)">
                                      <p:cBhvr>
                                        <p:cTn id="58" dur="750"/>
                                        <p:tgtEl>
                                          <p:spTgt spid="15">
                                            <p:graphicEl>
                                              <a:dgm id="{08CAD3A1-0B3E-4921-B93F-DF0393B795DF}"/>
                                            </p:graphicEl>
                                          </p:spTgt>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15">
                                            <p:graphicEl>
                                              <a:dgm id="{7E737FEE-3949-4157-8A29-F474AADBCAFC}"/>
                                            </p:graphicEl>
                                          </p:spTgt>
                                        </p:tgtEl>
                                        <p:attrNameLst>
                                          <p:attrName>style.visibility</p:attrName>
                                        </p:attrNameLst>
                                      </p:cBhvr>
                                      <p:to>
                                        <p:strVal val="visible"/>
                                      </p:to>
                                    </p:set>
                                    <p:anim calcmode="lin" valueType="num">
                                      <p:cBhvr additive="base">
                                        <p:cTn id="61" dur="750"/>
                                        <p:tgtEl>
                                          <p:spTgt spid="15">
                                            <p:graphicEl>
                                              <a:dgm id="{7E737FEE-3949-4157-8A29-F474AADBCAFC}"/>
                                            </p:graphicEl>
                                          </p:spTgt>
                                        </p:tgtEl>
                                        <p:attrNameLst>
                                          <p:attrName>ppt_x</p:attrName>
                                        </p:attrNameLst>
                                      </p:cBhvr>
                                      <p:tavLst>
                                        <p:tav tm="0">
                                          <p:val>
                                            <p:strVal val="#ppt_x-#ppt_w*1.125000"/>
                                          </p:val>
                                        </p:tav>
                                        <p:tav tm="100000">
                                          <p:val>
                                            <p:strVal val="#ppt_x"/>
                                          </p:val>
                                        </p:tav>
                                      </p:tavLst>
                                    </p:anim>
                                    <p:animEffect transition="in" filter="wipe(right)">
                                      <p:cBhvr>
                                        <p:cTn id="62" dur="750"/>
                                        <p:tgtEl>
                                          <p:spTgt spid="15">
                                            <p:graphicEl>
                                              <a:dgm id="{7E737FEE-3949-4157-8A29-F474AADBCAFC}"/>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grpId="0" nodeType="clickEffect">
                                  <p:stCondLst>
                                    <p:cond delay="0"/>
                                  </p:stCondLst>
                                  <p:childTnLst>
                                    <p:set>
                                      <p:cBhvr>
                                        <p:cTn id="66" dur="1" fill="hold">
                                          <p:stCondLst>
                                            <p:cond delay="0"/>
                                          </p:stCondLst>
                                        </p:cTn>
                                        <p:tgtEl>
                                          <p:spTgt spid="15">
                                            <p:graphicEl>
                                              <a:dgm id="{5312B929-1BB3-462F-AA6B-D679335FD17A}"/>
                                            </p:graphicEl>
                                          </p:spTgt>
                                        </p:tgtEl>
                                        <p:attrNameLst>
                                          <p:attrName>style.visibility</p:attrName>
                                        </p:attrNameLst>
                                      </p:cBhvr>
                                      <p:to>
                                        <p:strVal val="visible"/>
                                      </p:to>
                                    </p:set>
                                    <p:anim calcmode="lin" valueType="num">
                                      <p:cBhvr additive="base">
                                        <p:cTn id="67" dur="750"/>
                                        <p:tgtEl>
                                          <p:spTgt spid="15">
                                            <p:graphicEl>
                                              <a:dgm id="{5312B929-1BB3-462F-AA6B-D679335FD17A}"/>
                                            </p:graphicEl>
                                          </p:spTgt>
                                        </p:tgtEl>
                                        <p:attrNameLst>
                                          <p:attrName>ppt_x</p:attrName>
                                        </p:attrNameLst>
                                      </p:cBhvr>
                                      <p:tavLst>
                                        <p:tav tm="0">
                                          <p:val>
                                            <p:strVal val="#ppt_x-#ppt_w*1.125000"/>
                                          </p:val>
                                        </p:tav>
                                        <p:tav tm="100000">
                                          <p:val>
                                            <p:strVal val="#ppt_x"/>
                                          </p:val>
                                        </p:tav>
                                      </p:tavLst>
                                    </p:anim>
                                    <p:animEffect transition="in" filter="wipe(right)">
                                      <p:cBhvr>
                                        <p:cTn id="68" dur="750"/>
                                        <p:tgtEl>
                                          <p:spTgt spid="15">
                                            <p:graphicEl>
                                              <a:dgm id="{5312B929-1BB3-462F-AA6B-D679335FD17A}"/>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grpId="0" nodeType="clickEffect">
                                  <p:stCondLst>
                                    <p:cond delay="0"/>
                                  </p:stCondLst>
                                  <p:childTnLst>
                                    <p:set>
                                      <p:cBhvr>
                                        <p:cTn id="72" dur="1" fill="hold">
                                          <p:stCondLst>
                                            <p:cond delay="0"/>
                                          </p:stCondLst>
                                        </p:cTn>
                                        <p:tgtEl>
                                          <p:spTgt spid="15">
                                            <p:graphicEl>
                                              <a:dgm id="{10D26EAF-C604-482A-B46C-088566C40BC0}"/>
                                            </p:graphicEl>
                                          </p:spTgt>
                                        </p:tgtEl>
                                        <p:attrNameLst>
                                          <p:attrName>style.visibility</p:attrName>
                                        </p:attrNameLst>
                                      </p:cBhvr>
                                      <p:to>
                                        <p:strVal val="visible"/>
                                      </p:to>
                                    </p:set>
                                    <p:anim calcmode="lin" valueType="num">
                                      <p:cBhvr additive="base">
                                        <p:cTn id="73" dur="750"/>
                                        <p:tgtEl>
                                          <p:spTgt spid="15">
                                            <p:graphicEl>
                                              <a:dgm id="{10D26EAF-C604-482A-B46C-088566C40BC0}"/>
                                            </p:graphicEl>
                                          </p:spTgt>
                                        </p:tgtEl>
                                        <p:attrNameLst>
                                          <p:attrName>ppt_x</p:attrName>
                                        </p:attrNameLst>
                                      </p:cBhvr>
                                      <p:tavLst>
                                        <p:tav tm="0">
                                          <p:val>
                                            <p:strVal val="#ppt_x-#ppt_w*1.125000"/>
                                          </p:val>
                                        </p:tav>
                                        <p:tav tm="100000">
                                          <p:val>
                                            <p:strVal val="#ppt_x"/>
                                          </p:val>
                                        </p:tav>
                                      </p:tavLst>
                                    </p:anim>
                                    <p:animEffect transition="in" filter="wipe(right)">
                                      <p:cBhvr>
                                        <p:cTn id="74" dur="750"/>
                                        <p:tgtEl>
                                          <p:spTgt spid="15">
                                            <p:graphicEl>
                                              <a:dgm id="{10D26EAF-C604-482A-B46C-088566C40BC0}"/>
                                            </p:graphicEl>
                                          </p:spTgt>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15">
                                            <p:graphicEl>
                                              <a:dgm id="{3310C45D-171B-4A92-B2BB-17A5E2E24938}"/>
                                            </p:graphicEl>
                                          </p:spTgt>
                                        </p:tgtEl>
                                        <p:attrNameLst>
                                          <p:attrName>style.visibility</p:attrName>
                                        </p:attrNameLst>
                                      </p:cBhvr>
                                      <p:to>
                                        <p:strVal val="visible"/>
                                      </p:to>
                                    </p:set>
                                    <p:anim calcmode="lin" valueType="num">
                                      <p:cBhvr additive="base">
                                        <p:cTn id="77" dur="750"/>
                                        <p:tgtEl>
                                          <p:spTgt spid="15">
                                            <p:graphicEl>
                                              <a:dgm id="{3310C45D-171B-4A92-B2BB-17A5E2E24938}"/>
                                            </p:graphicEl>
                                          </p:spTgt>
                                        </p:tgtEl>
                                        <p:attrNameLst>
                                          <p:attrName>ppt_x</p:attrName>
                                        </p:attrNameLst>
                                      </p:cBhvr>
                                      <p:tavLst>
                                        <p:tav tm="0">
                                          <p:val>
                                            <p:strVal val="#ppt_x-#ppt_w*1.125000"/>
                                          </p:val>
                                        </p:tav>
                                        <p:tav tm="100000">
                                          <p:val>
                                            <p:strVal val="#ppt_x"/>
                                          </p:val>
                                        </p:tav>
                                      </p:tavLst>
                                    </p:anim>
                                    <p:animEffect transition="in" filter="wipe(right)">
                                      <p:cBhvr>
                                        <p:cTn id="78" dur="750"/>
                                        <p:tgtEl>
                                          <p:spTgt spid="15">
                                            <p:graphicEl>
                                              <a:dgm id="{3310C45D-171B-4A92-B2BB-17A5E2E24938}"/>
                                            </p:graphicEl>
                                          </p:spTgt>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5">
                                            <p:graphicEl>
                                              <a:dgm id="{F064ED5D-183D-44B7-B606-9B76867154A7}"/>
                                            </p:graphicEl>
                                          </p:spTgt>
                                        </p:tgtEl>
                                        <p:attrNameLst>
                                          <p:attrName>style.visibility</p:attrName>
                                        </p:attrNameLst>
                                      </p:cBhvr>
                                      <p:to>
                                        <p:strVal val="visible"/>
                                      </p:to>
                                    </p:set>
                                    <p:anim calcmode="lin" valueType="num">
                                      <p:cBhvr additive="base">
                                        <p:cTn id="81" dur="750"/>
                                        <p:tgtEl>
                                          <p:spTgt spid="15">
                                            <p:graphicEl>
                                              <a:dgm id="{F064ED5D-183D-44B7-B606-9B76867154A7}"/>
                                            </p:graphicEl>
                                          </p:spTgt>
                                        </p:tgtEl>
                                        <p:attrNameLst>
                                          <p:attrName>ppt_x</p:attrName>
                                        </p:attrNameLst>
                                      </p:cBhvr>
                                      <p:tavLst>
                                        <p:tav tm="0">
                                          <p:val>
                                            <p:strVal val="#ppt_x-#ppt_w*1.125000"/>
                                          </p:val>
                                        </p:tav>
                                        <p:tav tm="100000">
                                          <p:val>
                                            <p:strVal val="#ppt_x"/>
                                          </p:val>
                                        </p:tav>
                                      </p:tavLst>
                                    </p:anim>
                                    <p:animEffect transition="in" filter="wipe(right)">
                                      <p:cBhvr>
                                        <p:cTn id="82" dur="750"/>
                                        <p:tgtEl>
                                          <p:spTgt spid="15">
                                            <p:graphicEl>
                                              <a:dgm id="{F064ED5D-183D-44B7-B606-9B76867154A7}"/>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grpId="0" nodeType="clickEffect">
                                  <p:stCondLst>
                                    <p:cond delay="0"/>
                                  </p:stCondLst>
                                  <p:childTnLst>
                                    <p:set>
                                      <p:cBhvr>
                                        <p:cTn id="86" dur="1" fill="hold">
                                          <p:stCondLst>
                                            <p:cond delay="0"/>
                                          </p:stCondLst>
                                        </p:cTn>
                                        <p:tgtEl>
                                          <p:spTgt spid="15">
                                            <p:graphicEl>
                                              <a:dgm id="{B56308BC-3A82-4617-808D-E175ABA36AEA}"/>
                                            </p:graphicEl>
                                          </p:spTgt>
                                        </p:tgtEl>
                                        <p:attrNameLst>
                                          <p:attrName>style.visibility</p:attrName>
                                        </p:attrNameLst>
                                      </p:cBhvr>
                                      <p:to>
                                        <p:strVal val="visible"/>
                                      </p:to>
                                    </p:set>
                                    <p:anim calcmode="lin" valueType="num">
                                      <p:cBhvr additive="base">
                                        <p:cTn id="87" dur="750"/>
                                        <p:tgtEl>
                                          <p:spTgt spid="15">
                                            <p:graphicEl>
                                              <a:dgm id="{B56308BC-3A82-4617-808D-E175ABA36AEA}"/>
                                            </p:graphicEl>
                                          </p:spTgt>
                                        </p:tgtEl>
                                        <p:attrNameLst>
                                          <p:attrName>ppt_x</p:attrName>
                                        </p:attrNameLst>
                                      </p:cBhvr>
                                      <p:tavLst>
                                        <p:tav tm="0">
                                          <p:val>
                                            <p:strVal val="#ppt_x-#ppt_w*1.125000"/>
                                          </p:val>
                                        </p:tav>
                                        <p:tav tm="100000">
                                          <p:val>
                                            <p:strVal val="#ppt_x"/>
                                          </p:val>
                                        </p:tav>
                                      </p:tavLst>
                                    </p:anim>
                                    <p:animEffect transition="in" filter="wipe(right)">
                                      <p:cBhvr>
                                        <p:cTn id="88" dur="750"/>
                                        <p:tgtEl>
                                          <p:spTgt spid="15">
                                            <p:graphicEl>
                                              <a:dgm id="{B56308BC-3A82-4617-808D-E175ABA36A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D0816-4693-6E56-C60A-103029A29FA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A656B1D-B7F8-8EB5-78DA-03B452EADAC7}"/>
              </a:ext>
            </a:extLst>
          </p:cNvPr>
          <p:cNvSpPr>
            <a:spLocks noGrp="1"/>
          </p:cNvSpPr>
          <p:nvPr>
            <p:ph type="body" sz="quarter" idx="10"/>
          </p:nvPr>
        </p:nvSpPr>
        <p:spPr>
          <a:xfrm>
            <a:off x="882769" y="2812493"/>
            <a:ext cx="6026031" cy="2388157"/>
          </a:xfrm>
        </p:spPr>
        <p:txBody>
          <a:bodyPr/>
          <a:lstStyle/>
          <a:p>
            <a:r>
              <a:rPr lang="hi-IN" b="0" dirty="0"/>
              <a:t>परमाणु का इतिहास</a:t>
            </a:r>
            <a:endParaRPr lang="en-IN" dirty="0"/>
          </a:p>
        </p:txBody>
      </p:sp>
      <p:graphicFrame>
        <p:nvGraphicFramePr>
          <p:cNvPr id="2" name="Rectangle 3">
            <a:extLst>
              <a:ext uri="{FF2B5EF4-FFF2-40B4-BE49-F238E27FC236}">
                <a16:creationId xmlns:a16="http://schemas.microsoft.com/office/drawing/2014/main" id="{90325510-0115-F508-2AC1-412EC0B98911}"/>
              </a:ext>
            </a:extLst>
          </p:cNvPr>
          <p:cNvGraphicFramePr/>
          <p:nvPr>
            <p:extLst>
              <p:ext uri="{D42A27DB-BD31-4B8C-83A1-F6EECF244321}">
                <p14:modId xmlns:p14="http://schemas.microsoft.com/office/powerpoint/2010/main" val="3158478609"/>
              </p:ext>
            </p:extLst>
          </p:nvPr>
        </p:nvGraphicFramePr>
        <p:xfrm>
          <a:off x="5802922" y="2812493"/>
          <a:ext cx="18581077" cy="10783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C2184CE-184A-E056-0F6F-BC1B389DBE2B}"/>
              </a:ext>
            </a:extLst>
          </p:cNvPr>
          <p:cNvSpPr txBox="1"/>
          <p:nvPr/>
        </p:nvSpPr>
        <p:spPr>
          <a:xfrm>
            <a:off x="882769" y="4877485"/>
            <a:ext cx="4920153"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IN" sz="4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5576324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
                                            <p:graphicEl>
                                              <a:dgm id="{F71B03F0-D145-4663-B649-915A7518F0B6}"/>
                                            </p:graphicEl>
                                          </p:spTgt>
                                        </p:tgtEl>
                                        <p:attrNameLst>
                                          <p:attrName>style.visibility</p:attrName>
                                        </p:attrNameLst>
                                      </p:cBhvr>
                                      <p:to>
                                        <p:strVal val="visible"/>
                                      </p:to>
                                    </p:set>
                                    <p:anim calcmode="lin" valueType="num">
                                      <p:cBhvr additive="base">
                                        <p:cTn id="7" dur="750"/>
                                        <p:tgtEl>
                                          <p:spTgt spid="2">
                                            <p:graphicEl>
                                              <a:dgm id="{F71B03F0-D145-4663-B649-915A7518F0B6}"/>
                                            </p:graphicEl>
                                          </p:spTgt>
                                        </p:tgtEl>
                                        <p:attrNameLst>
                                          <p:attrName>ppt_x</p:attrName>
                                        </p:attrNameLst>
                                      </p:cBhvr>
                                      <p:tavLst>
                                        <p:tav tm="0">
                                          <p:val>
                                            <p:strVal val="#ppt_x+#ppt_w*1.125000"/>
                                          </p:val>
                                        </p:tav>
                                        <p:tav tm="100000">
                                          <p:val>
                                            <p:strVal val="#ppt_x"/>
                                          </p:val>
                                        </p:tav>
                                      </p:tavLst>
                                    </p:anim>
                                    <p:animEffect transition="in" filter="wipe(left)">
                                      <p:cBhvr>
                                        <p:cTn id="8" dur="750"/>
                                        <p:tgtEl>
                                          <p:spTgt spid="2">
                                            <p:graphicEl>
                                              <a:dgm id="{F71B03F0-D145-4663-B649-915A7518F0B6}"/>
                                            </p:graphicEl>
                                          </p:spTgt>
                                        </p:tgtEl>
                                      </p:cBhvr>
                                    </p:animEffect>
                                  </p:childTnLst>
                                </p:cTn>
                              </p:par>
                            </p:childTnLst>
                          </p:cTn>
                        </p:par>
                        <p:par>
                          <p:cTn id="9" fill="hold">
                            <p:stCondLst>
                              <p:cond delay="750"/>
                            </p:stCondLst>
                            <p:childTnLst>
                              <p:par>
                                <p:cTn id="10" presetID="12" presetClass="entr" presetSubtype="4" fill="hold" grpId="0" nodeType="afterEffect">
                                  <p:stCondLst>
                                    <p:cond delay="0"/>
                                  </p:stCondLst>
                                  <p:childTnLst>
                                    <p:set>
                                      <p:cBhvr>
                                        <p:cTn id="11" dur="1" fill="hold">
                                          <p:stCondLst>
                                            <p:cond delay="0"/>
                                          </p:stCondLst>
                                        </p:cTn>
                                        <p:tgtEl>
                                          <p:spTgt spid="2">
                                            <p:graphicEl>
                                              <a:dgm id="{A318FE2D-80E6-4C19-8B33-A5ADB3E7A289}"/>
                                            </p:graphicEl>
                                          </p:spTgt>
                                        </p:tgtEl>
                                        <p:attrNameLst>
                                          <p:attrName>style.visibility</p:attrName>
                                        </p:attrNameLst>
                                      </p:cBhvr>
                                      <p:to>
                                        <p:strVal val="visible"/>
                                      </p:to>
                                    </p:set>
                                    <p:anim calcmode="lin" valueType="num">
                                      <p:cBhvr additive="base">
                                        <p:cTn id="12" dur="750"/>
                                        <p:tgtEl>
                                          <p:spTgt spid="2">
                                            <p:graphicEl>
                                              <a:dgm id="{A318FE2D-80E6-4C19-8B33-A5ADB3E7A289}"/>
                                            </p:graphicEl>
                                          </p:spTgt>
                                        </p:tgtEl>
                                        <p:attrNameLst>
                                          <p:attrName>ppt_y</p:attrName>
                                        </p:attrNameLst>
                                      </p:cBhvr>
                                      <p:tavLst>
                                        <p:tav tm="0">
                                          <p:val>
                                            <p:strVal val="#ppt_y+#ppt_h*1.125000"/>
                                          </p:val>
                                        </p:tav>
                                        <p:tav tm="100000">
                                          <p:val>
                                            <p:strVal val="#ppt_y"/>
                                          </p:val>
                                        </p:tav>
                                      </p:tavLst>
                                    </p:anim>
                                    <p:animEffect transition="in" filter="wipe(up)">
                                      <p:cBhvr>
                                        <p:cTn id="13" dur="750"/>
                                        <p:tgtEl>
                                          <p:spTgt spid="2">
                                            <p:graphicEl>
                                              <a:dgm id="{A318FE2D-80E6-4C19-8B33-A5ADB3E7A289}"/>
                                            </p:graphicEl>
                                          </p:spTgt>
                                        </p:tgtEl>
                                      </p:cBhvr>
                                    </p:animEffect>
                                  </p:childTnLst>
                                </p:cTn>
                              </p:par>
                              <p:par>
                                <p:cTn id="14" presetID="12" presetClass="entr" presetSubtype="4" fill="hold" grpId="0" nodeType="withEffect">
                                  <p:stCondLst>
                                    <p:cond delay="250"/>
                                  </p:stCondLst>
                                  <p:childTnLst>
                                    <p:set>
                                      <p:cBhvr>
                                        <p:cTn id="15" dur="1" fill="hold">
                                          <p:stCondLst>
                                            <p:cond delay="0"/>
                                          </p:stCondLst>
                                        </p:cTn>
                                        <p:tgtEl>
                                          <p:spTgt spid="2">
                                            <p:graphicEl>
                                              <a:dgm id="{5AB2F149-98C8-4808-896D-FCC2564F6E15}"/>
                                            </p:graphicEl>
                                          </p:spTgt>
                                        </p:tgtEl>
                                        <p:attrNameLst>
                                          <p:attrName>style.visibility</p:attrName>
                                        </p:attrNameLst>
                                      </p:cBhvr>
                                      <p:to>
                                        <p:strVal val="visible"/>
                                      </p:to>
                                    </p:set>
                                    <p:anim calcmode="lin" valueType="num">
                                      <p:cBhvr additive="base">
                                        <p:cTn id="16" dur="750"/>
                                        <p:tgtEl>
                                          <p:spTgt spid="2">
                                            <p:graphicEl>
                                              <a:dgm id="{5AB2F149-98C8-4808-896D-FCC2564F6E15}"/>
                                            </p:graphicEl>
                                          </p:spTgt>
                                        </p:tgtEl>
                                        <p:attrNameLst>
                                          <p:attrName>ppt_y</p:attrName>
                                        </p:attrNameLst>
                                      </p:cBhvr>
                                      <p:tavLst>
                                        <p:tav tm="0">
                                          <p:val>
                                            <p:strVal val="#ppt_y+#ppt_h*1.125000"/>
                                          </p:val>
                                        </p:tav>
                                        <p:tav tm="100000">
                                          <p:val>
                                            <p:strVal val="#ppt_y"/>
                                          </p:val>
                                        </p:tav>
                                      </p:tavLst>
                                    </p:anim>
                                    <p:animEffect transition="in" filter="wipe(up)">
                                      <p:cBhvr>
                                        <p:cTn id="17" dur="750"/>
                                        <p:tgtEl>
                                          <p:spTgt spid="2">
                                            <p:graphicEl>
                                              <a:dgm id="{5AB2F149-98C8-4808-896D-FCC2564F6E15}"/>
                                            </p:graphicEl>
                                          </p:spTgt>
                                        </p:tgtEl>
                                      </p:cBhvr>
                                    </p:animEffect>
                                  </p:childTnLst>
                                </p:cTn>
                              </p:par>
                              <p:par>
                                <p:cTn id="18" presetID="12" presetClass="entr" presetSubtype="4" fill="hold" grpId="0" nodeType="withEffect">
                                  <p:stCondLst>
                                    <p:cond delay="250"/>
                                  </p:stCondLst>
                                  <p:childTnLst>
                                    <p:set>
                                      <p:cBhvr>
                                        <p:cTn id="19" dur="1" fill="hold">
                                          <p:stCondLst>
                                            <p:cond delay="0"/>
                                          </p:stCondLst>
                                        </p:cTn>
                                        <p:tgtEl>
                                          <p:spTgt spid="2">
                                            <p:graphicEl>
                                              <a:dgm id="{9AA34EC9-B279-4D7B-A12A-E2DDE9952D22}"/>
                                            </p:graphicEl>
                                          </p:spTgt>
                                        </p:tgtEl>
                                        <p:attrNameLst>
                                          <p:attrName>style.visibility</p:attrName>
                                        </p:attrNameLst>
                                      </p:cBhvr>
                                      <p:to>
                                        <p:strVal val="visible"/>
                                      </p:to>
                                    </p:set>
                                    <p:anim calcmode="lin" valueType="num">
                                      <p:cBhvr additive="base">
                                        <p:cTn id="20" dur="750"/>
                                        <p:tgtEl>
                                          <p:spTgt spid="2">
                                            <p:graphicEl>
                                              <a:dgm id="{9AA34EC9-B279-4D7B-A12A-E2DDE9952D22}"/>
                                            </p:graphicEl>
                                          </p:spTgt>
                                        </p:tgtEl>
                                        <p:attrNameLst>
                                          <p:attrName>ppt_y</p:attrName>
                                        </p:attrNameLst>
                                      </p:cBhvr>
                                      <p:tavLst>
                                        <p:tav tm="0">
                                          <p:val>
                                            <p:strVal val="#ppt_y+#ppt_h*1.125000"/>
                                          </p:val>
                                        </p:tav>
                                        <p:tav tm="100000">
                                          <p:val>
                                            <p:strVal val="#ppt_y"/>
                                          </p:val>
                                        </p:tav>
                                      </p:tavLst>
                                    </p:anim>
                                    <p:animEffect transition="in" filter="wipe(up)">
                                      <p:cBhvr>
                                        <p:cTn id="21" dur="750"/>
                                        <p:tgtEl>
                                          <p:spTgt spid="2">
                                            <p:graphicEl>
                                              <a:dgm id="{9AA34EC9-B279-4D7B-A12A-E2DDE9952D22}"/>
                                            </p:graphicEl>
                                          </p:spTgt>
                                        </p:tgtEl>
                                      </p:cBhvr>
                                    </p:animEffect>
                                  </p:childTnLst>
                                </p:cTn>
                              </p:par>
                            </p:childTnLst>
                          </p:cTn>
                        </p:par>
                        <p:par>
                          <p:cTn id="22" fill="hold">
                            <p:stCondLst>
                              <p:cond delay="1750"/>
                            </p:stCondLst>
                            <p:childTnLst>
                              <p:par>
                                <p:cTn id="23" presetID="12" presetClass="entr" presetSubtype="4" fill="hold" grpId="0" nodeType="afterEffect">
                                  <p:stCondLst>
                                    <p:cond delay="0"/>
                                  </p:stCondLst>
                                  <p:childTnLst>
                                    <p:set>
                                      <p:cBhvr>
                                        <p:cTn id="24" dur="1" fill="hold">
                                          <p:stCondLst>
                                            <p:cond delay="0"/>
                                          </p:stCondLst>
                                        </p:cTn>
                                        <p:tgtEl>
                                          <p:spTgt spid="2">
                                            <p:graphicEl>
                                              <a:dgm id="{E12CE48F-090D-473B-B5B5-7450DE7DFBD1}"/>
                                            </p:graphicEl>
                                          </p:spTgt>
                                        </p:tgtEl>
                                        <p:attrNameLst>
                                          <p:attrName>style.visibility</p:attrName>
                                        </p:attrNameLst>
                                      </p:cBhvr>
                                      <p:to>
                                        <p:strVal val="visible"/>
                                      </p:to>
                                    </p:set>
                                    <p:anim calcmode="lin" valueType="num">
                                      <p:cBhvr additive="base">
                                        <p:cTn id="25" dur="750"/>
                                        <p:tgtEl>
                                          <p:spTgt spid="2">
                                            <p:graphicEl>
                                              <a:dgm id="{E12CE48F-090D-473B-B5B5-7450DE7DFBD1}"/>
                                            </p:graphicEl>
                                          </p:spTgt>
                                        </p:tgtEl>
                                        <p:attrNameLst>
                                          <p:attrName>ppt_y</p:attrName>
                                        </p:attrNameLst>
                                      </p:cBhvr>
                                      <p:tavLst>
                                        <p:tav tm="0">
                                          <p:val>
                                            <p:strVal val="#ppt_y+#ppt_h*1.125000"/>
                                          </p:val>
                                        </p:tav>
                                        <p:tav tm="100000">
                                          <p:val>
                                            <p:strVal val="#ppt_y"/>
                                          </p:val>
                                        </p:tav>
                                      </p:tavLst>
                                    </p:anim>
                                    <p:animEffect transition="in" filter="wipe(up)">
                                      <p:cBhvr>
                                        <p:cTn id="26" dur="750"/>
                                        <p:tgtEl>
                                          <p:spTgt spid="2">
                                            <p:graphicEl>
                                              <a:dgm id="{E12CE48F-090D-473B-B5B5-7450DE7DFBD1}"/>
                                            </p:graphicEl>
                                          </p:spTgt>
                                        </p:tgtEl>
                                      </p:cBhvr>
                                    </p:animEffect>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2">
                                            <p:graphicEl>
                                              <a:dgm id="{003A53DB-513A-4816-BF64-DA8BBDC6CF69}"/>
                                            </p:graphicEl>
                                          </p:spTgt>
                                        </p:tgtEl>
                                        <p:attrNameLst>
                                          <p:attrName>style.visibility</p:attrName>
                                        </p:attrNameLst>
                                      </p:cBhvr>
                                      <p:to>
                                        <p:strVal val="visible"/>
                                      </p:to>
                                    </p:set>
                                    <p:anim calcmode="lin" valueType="num">
                                      <p:cBhvr additive="base">
                                        <p:cTn id="30" dur="750"/>
                                        <p:tgtEl>
                                          <p:spTgt spid="2">
                                            <p:graphicEl>
                                              <a:dgm id="{003A53DB-513A-4816-BF64-DA8BBDC6CF69}"/>
                                            </p:graphicEl>
                                          </p:spTgt>
                                        </p:tgtEl>
                                        <p:attrNameLst>
                                          <p:attrName>ppt_y</p:attrName>
                                        </p:attrNameLst>
                                      </p:cBhvr>
                                      <p:tavLst>
                                        <p:tav tm="0">
                                          <p:val>
                                            <p:strVal val="#ppt_y-#ppt_h*1.125000"/>
                                          </p:val>
                                        </p:tav>
                                        <p:tav tm="100000">
                                          <p:val>
                                            <p:strVal val="#ppt_y"/>
                                          </p:val>
                                        </p:tav>
                                      </p:tavLst>
                                    </p:anim>
                                    <p:animEffect transition="in" filter="wipe(down)">
                                      <p:cBhvr>
                                        <p:cTn id="31" dur="750"/>
                                        <p:tgtEl>
                                          <p:spTgt spid="2">
                                            <p:graphicEl>
                                              <a:dgm id="{003A53DB-513A-4816-BF64-DA8BBDC6CF69}"/>
                                            </p:graphicEl>
                                          </p:spTgt>
                                        </p:tgtEl>
                                      </p:cBhvr>
                                    </p:animEffect>
                                  </p:childTnLst>
                                </p:cTn>
                              </p:par>
                              <p:par>
                                <p:cTn id="32" presetID="12" presetClass="entr" presetSubtype="1" fill="hold" grpId="0" nodeType="withEffect">
                                  <p:stCondLst>
                                    <p:cond delay="250"/>
                                  </p:stCondLst>
                                  <p:childTnLst>
                                    <p:set>
                                      <p:cBhvr>
                                        <p:cTn id="33" dur="1" fill="hold">
                                          <p:stCondLst>
                                            <p:cond delay="0"/>
                                          </p:stCondLst>
                                        </p:cTn>
                                        <p:tgtEl>
                                          <p:spTgt spid="2">
                                            <p:graphicEl>
                                              <a:dgm id="{001CCAE3-6532-4DCA-8EB5-1CB15E9C7C71}"/>
                                            </p:graphicEl>
                                          </p:spTgt>
                                        </p:tgtEl>
                                        <p:attrNameLst>
                                          <p:attrName>style.visibility</p:attrName>
                                        </p:attrNameLst>
                                      </p:cBhvr>
                                      <p:to>
                                        <p:strVal val="visible"/>
                                      </p:to>
                                    </p:set>
                                    <p:anim calcmode="lin" valueType="num">
                                      <p:cBhvr additive="base">
                                        <p:cTn id="34" dur="750"/>
                                        <p:tgtEl>
                                          <p:spTgt spid="2">
                                            <p:graphicEl>
                                              <a:dgm id="{001CCAE3-6532-4DCA-8EB5-1CB15E9C7C71}"/>
                                            </p:graphicEl>
                                          </p:spTgt>
                                        </p:tgtEl>
                                        <p:attrNameLst>
                                          <p:attrName>ppt_y</p:attrName>
                                        </p:attrNameLst>
                                      </p:cBhvr>
                                      <p:tavLst>
                                        <p:tav tm="0">
                                          <p:val>
                                            <p:strVal val="#ppt_y-#ppt_h*1.125000"/>
                                          </p:val>
                                        </p:tav>
                                        <p:tav tm="100000">
                                          <p:val>
                                            <p:strVal val="#ppt_y"/>
                                          </p:val>
                                        </p:tav>
                                      </p:tavLst>
                                    </p:anim>
                                    <p:animEffect transition="in" filter="wipe(down)">
                                      <p:cBhvr>
                                        <p:cTn id="35" dur="750"/>
                                        <p:tgtEl>
                                          <p:spTgt spid="2">
                                            <p:graphicEl>
                                              <a:dgm id="{001CCAE3-6532-4DCA-8EB5-1CB15E9C7C71}"/>
                                            </p:graphicEl>
                                          </p:spTgt>
                                        </p:tgtEl>
                                      </p:cBhvr>
                                    </p:animEffect>
                                  </p:childTnLst>
                                </p:cTn>
                              </p:par>
                              <p:par>
                                <p:cTn id="36" presetID="12" presetClass="entr" presetSubtype="1" fill="hold" grpId="0" nodeType="withEffect">
                                  <p:stCondLst>
                                    <p:cond delay="250"/>
                                  </p:stCondLst>
                                  <p:childTnLst>
                                    <p:set>
                                      <p:cBhvr>
                                        <p:cTn id="37" dur="1" fill="hold">
                                          <p:stCondLst>
                                            <p:cond delay="0"/>
                                          </p:stCondLst>
                                        </p:cTn>
                                        <p:tgtEl>
                                          <p:spTgt spid="2">
                                            <p:graphicEl>
                                              <a:dgm id="{2B45BFC8-1FC5-40BF-8A66-781CC52A831F}"/>
                                            </p:graphicEl>
                                          </p:spTgt>
                                        </p:tgtEl>
                                        <p:attrNameLst>
                                          <p:attrName>style.visibility</p:attrName>
                                        </p:attrNameLst>
                                      </p:cBhvr>
                                      <p:to>
                                        <p:strVal val="visible"/>
                                      </p:to>
                                    </p:set>
                                    <p:anim calcmode="lin" valueType="num">
                                      <p:cBhvr additive="base">
                                        <p:cTn id="38" dur="750"/>
                                        <p:tgtEl>
                                          <p:spTgt spid="2">
                                            <p:graphicEl>
                                              <a:dgm id="{2B45BFC8-1FC5-40BF-8A66-781CC52A831F}"/>
                                            </p:graphicEl>
                                          </p:spTgt>
                                        </p:tgtEl>
                                        <p:attrNameLst>
                                          <p:attrName>ppt_y</p:attrName>
                                        </p:attrNameLst>
                                      </p:cBhvr>
                                      <p:tavLst>
                                        <p:tav tm="0">
                                          <p:val>
                                            <p:strVal val="#ppt_y-#ppt_h*1.125000"/>
                                          </p:val>
                                        </p:tav>
                                        <p:tav tm="100000">
                                          <p:val>
                                            <p:strVal val="#ppt_y"/>
                                          </p:val>
                                        </p:tav>
                                      </p:tavLst>
                                    </p:anim>
                                    <p:animEffect transition="in" filter="wipe(down)">
                                      <p:cBhvr>
                                        <p:cTn id="39" dur="750"/>
                                        <p:tgtEl>
                                          <p:spTgt spid="2">
                                            <p:graphicEl>
                                              <a:dgm id="{2B45BFC8-1FC5-40BF-8A66-781CC52A831F}"/>
                                            </p:graphicEl>
                                          </p:spTgt>
                                        </p:tgtEl>
                                      </p:cBhvr>
                                    </p:animEffect>
                                  </p:childTnLst>
                                </p:cTn>
                              </p:par>
                            </p:childTnLst>
                          </p:cTn>
                        </p:par>
                        <p:par>
                          <p:cTn id="40" fill="hold">
                            <p:stCondLst>
                              <p:cond delay="3500"/>
                            </p:stCondLst>
                            <p:childTnLst>
                              <p:par>
                                <p:cTn id="41" presetID="12" presetClass="entr" presetSubtype="1" fill="hold" grpId="0" nodeType="afterEffect">
                                  <p:stCondLst>
                                    <p:cond delay="0"/>
                                  </p:stCondLst>
                                  <p:childTnLst>
                                    <p:set>
                                      <p:cBhvr>
                                        <p:cTn id="42" dur="1" fill="hold">
                                          <p:stCondLst>
                                            <p:cond delay="0"/>
                                          </p:stCondLst>
                                        </p:cTn>
                                        <p:tgtEl>
                                          <p:spTgt spid="2">
                                            <p:graphicEl>
                                              <a:dgm id="{8538F816-ED12-44EB-8E27-D858C747B9F2}"/>
                                            </p:graphicEl>
                                          </p:spTgt>
                                        </p:tgtEl>
                                        <p:attrNameLst>
                                          <p:attrName>style.visibility</p:attrName>
                                        </p:attrNameLst>
                                      </p:cBhvr>
                                      <p:to>
                                        <p:strVal val="visible"/>
                                      </p:to>
                                    </p:set>
                                    <p:anim calcmode="lin" valueType="num">
                                      <p:cBhvr additive="base">
                                        <p:cTn id="43" dur="750"/>
                                        <p:tgtEl>
                                          <p:spTgt spid="2">
                                            <p:graphicEl>
                                              <a:dgm id="{8538F816-ED12-44EB-8E27-D858C747B9F2}"/>
                                            </p:graphicEl>
                                          </p:spTgt>
                                        </p:tgtEl>
                                        <p:attrNameLst>
                                          <p:attrName>ppt_y</p:attrName>
                                        </p:attrNameLst>
                                      </p:cBhvr>
                                      <p:tavLst>
                                        <p:tav tm="0">
                                          <p:val>
                                            <p:strVal val="#ppt_y-#ppt_h*1.125000"/>
                                          </p:val>
                                        </p:tav>
                                        <p:tav tm="100000">
                                          <p:val>
                                            <p:strVal val="#ppt_y"/>
                                          </p:val>
                                        </p:tav>
                                      </p:tavLst>
                                    </p:anim>
                                    <p:animEffect transition="in" filter="wipe(down)">
                                      <p:cBhvr>
                                        <p:cTn id="44" dur="750"/>
                                        <p:tgtEl>
                                          <p:spTgt spid="2">
                                            <p:graphicEl>
                                              <a:dgm id="{8538F816-ED12-44EB-8E27-D858C747B9F2}"/>
                                            </p:graphicEl>
                                          </p:spTgt>
                                        </p:tgtEl>
                                      </p:cBhvr>
                                    </p:animEffect>
                                  </p:childTnLst>
                                </p:cTn>
                              </p:par>
                            </p:childTnLst>
                          </p:cTn>
                        </p:par>
                        <p:par>
                          <p:cTn id="45" fill="hold">
                            <p:stCondLst>
                              <p:cond delay="4250"/>
                            </p:stCondLst>
                            <p:childTnLst>
                              <p:par>
                                <p:cTn id="46" presetID="12" presetClass="entr" presetSubtype="4" fill="hold" grpId="0" nodeType="afterEffect">
                                  <p:stCondLst>
                                    <p:cond delay="0"/>
                                  </p:stCondLst>
                                  <p:childTnLst>
                                    <p:set>
                                      <p:cBhvr>
                                        <p:cTn id="47" dur="1" fill="hold">
                                          <p:stCondLst>
                                            <p:cond delay="0"/>
                                          </p:stCondLst>
                                        </p:cTn>
                                        <p:tgtEl>
                                          <p:spTgt spid="2">
                                            <p:graphicEl>
                                              <a:dgm id="{D5FEF192-B292-4257-8651-FFDB44226888}"/>
                                            </p:graphicEl>
                                          </p:spTgt>
                                        </p:tgtEl>
                                        <p:attrNameLst>
                                          <p:attrName>style.visibility</p:attrName>
                                        </p:attrNameLst>
                                      </p:cBhvr>
                                      <p:to>
                                        <p:strVal val="visible"/>
                                      </p:to>
                                    </p:set>
                                    <p:anim calcmode="lin" valueType="num">
                                      <p:cBhvr additive="base">
                                        <p:cTn id="48" dur="750"/>
                                        <p:tgtEl>
                                          <p:spTgt spid="2">
                                            <p:graphicEl>
                                              <a:dgm id="{D5FEF192-B292-4257-8651-FFDB44226888}"/>
                                            </p:graphicEl>
                                          </p:spTgt>
                                        </p:tgtEl>
                                        <p:attrNameLst>
                                          <p:attrName>ppt_y</p:attrName>
                                        </p:attrNameLst>
                                      </p:cBhvr>
                                      <p:tavLst>
                                        <p:tav tm="0">
                                          <p:val>
                                            <p:strVal val="#ppt_y+#ppt_h*1.125000"/>
                                          </p:val>
                                        </p:tav>
                                        <p:tav tm="100000">
                                          <p:val>
                                            <p:strVal val="#ppt_y"/>
                                          </p:val>
                                        </p:tav>
                                      </p:tavLst>
                                    </p:anim>
                                    <p:animEffect transition="in" filter="wipe(up)">
                                      <p:cBhvr>
                                        <p:cTn id="49" dur="750"/>
                                        <p:tgtEl>
                                          <p:spTgt spid="2">
                                            <p:graphicEl>
                                              <a:dgm id="{D5FEF192-B292-4257-8651-FFDB44226888}"/>
                                            </p:graphicEl>
                                          </p:spTgt>
                                        </p:tgtEl>
                                      </p:cBhvr>
                                    </p:animEffect>
                                  </p:childTnLst>
                                </p:cTn>
                              </p:par>
                              <p:par>
                                <p:cTn id="50" presetID="12" presetClass="entr" presetSubtype="4" fill="hold" grpId="0" nodeType="withEffect">
                                  <p:stCondLst>
                                    <p:cond delay="250"/>
                                  </p:stCondLst>
                                  <p:childTnLst>
                                    <p:set>
                                      <p:cBhvr>
                                        <p:cTn id="51" dur="1" fill="hold">
                                          <p:stCondLst>
                                            <p:cond delay="0"/>
                                          </p:stCondLst>
                                        </p:cTn>
                                        <p:tgtEl>
                                          <p:spTgt spid="2">
                                            <p:graphicEl>
                                              <a:dgm id="{0409F7EB-CC56-4341-92AC-72785FCC22BC}"/>
                                            </p:graphicEl>
                                          </p:spTgt>
                                        </p:tgtEl>
                                        <p:attrNameLst>
                                          <p:attrName>style.visibility</p:attrName>
                                        </p:attrNameLst>
                                      </p:cBhvr>
                                      <p:to>
                                        <p:strVal val="visible"/>
                                      </p:to>
                                    </p:set>
                                    <p:anim calcmode="lin" valueType="num">
                                      <p:cBhvr additive="base">
                                        <p:cTn id="52" dur="750"/>
                                        <p:tgtEl>
                                          <p:spTgt spid="2">
                                            <p:graphicEl>
                                              <a:dgm id="{0409F7EB-CC56-4341-92AC-72785FCC22BC}"/>
                                            </p:graphicEl>
                                          </p:spTgt>
                                        </p:tgtEl>
                                        <p:attrNameLst>
                                          <p:attrName>ppt_y</p:attrName>
                                        </p:attrNameLst>
                                      </p:cBhvr>
                                      <p:tavLst>
                                        <p:tav tm="0">
                                          <p:val>
                                            <p:strVal val="#ppt_y+#ppt_h*1.125000"/>
                                          </p:val>
                                        </p:tav>
                                        <p:tav tm="100000">
                                          <p:val>
                                            <p:strVal val="#ppt_y"/>
                                          </p:val>
                                        </p:tav>
                                      </p:tavLst>
                                    </p:anim>
                                    <p:animEffect transition="in" filter="wipe(up)">
                                      <p:cBhvr>
                                        <p:cTn id="53" dur="750"/>
                                        <p:tgtEl>
                                          <p:spTgt spid="2">
                                            <p:graphicEl>
                                              <a:dgm id="{0409F7EB-CC56-4341-92AC-72785FCC22BC}"/>
                                            </p:graphicEl>
                                          </p:spTgt>
                                        </p:tgtEl>
                                      </p:cBhvr>
                                    </p:animEffect>
                                  </p:childTnLst>
                                </p:cTn>
                              </p:par>
                              <p:par>
                                <p:cTn id="54" presetID="12" presetClass="entr" presetSubtype="4" fill="hold" grpId="0" nodeType="withEffect">
                                  <p:stCondLst>
                                    <p:cond delay="250"/>
                                  </p:stCondLst>
                                  <p:childTnLst>
                                    <p:set>
                                      <p:cBhvr>
                                        <p:cTn id="55" dur="1" fill="hold">
                                          <p:stCondLst>
                                            <p:cond delay="0"/>
                                          </p:stCondLst>
                                        </p:cTn>
                                        <p:tgtEl>
                                          <p:spTgt spid="2">
                                            <p:graphicEl>
                                              <a:dgm id="{AFE57E46-A26B-4FB1-B18C-DAD457602506}"/>
                                            </p:graphicEl>
                                          </p:spTgt>
                                        </p:tgtEl>
                                        <p:attrNameLst>
                                          <p:attrName>style.visibility</p:attrName>
                                        </p:attrNameLst>
                                      </p:cBhvr>
                                      <p:to>
                                        <p:strVal val="visible"/>
                                      </p:to>
                                    </p:set>
                                    <p:anim calcmode="lin" valueType="num">
                                      <p:cBhvr additive="base">
                                        <p:cTn id="56" dur="750"/>
                                        <p:tgtEl>
                                          <p:spTgt spid="2">
                                            <p:graphicEl>
                                              <a:dgm id="{AFE57E46-A26B-4FB1-B18C-DAD457602506}"/>
                                            </p:graphicEl>
                                          </p:spTgt>
                                        </p:tgtEl>
                                        <p:attrNameLst>
                                          <p:attrName>ppt_y</p:attrName>
                                        </p:attrNameLst>
                                      </p:cBhvr>
                                      <p:tavLst>
                                        <p:tav tm="0">
                                          <p:val>
                                            <p:strVal val="#ppt_y+#ppt_h*1.125000"/>
                                          </p:val>
                                        </p:tav>
                                        <p:tav tm="100000">
                                          <p:val>
                                            <p:strVal val="#ppt_y"/>
                                          </p:val>
                                        </p:tav>
                                      </p:tavLst>
                                    </p:anim>
                                    <p:animEffect transition="in" filter="wipe(up)">
                                      <p:cBhvr>
                                        <p:cTn id="57" dur="750"/>
                                        <p:tgtEl>
                                          <p:spTgt spid="2">
                                            <p:graphicEl>
                                              <a:dgm id="{AFE57E46-A26B-4FB1-B18C-DAD457602506}"/>
                                            </p:graphicEl>
                                          </p:spTgt>
                                        </p:tgtEl>
                                      </p:cBhvr>
                                    </p:animEffect>
                                  </p:childTnLst>
                                </p:cTn>
                              </p:par>
                            </p:childTnLst>
                          </p:cTn>
                        </p:par>
                        <p:par>
                          <p:cTn id="58" fill="hold">
                            <p:stCondLst>
                              <p:cond delay="5250"/>
                            </p:stCondLst>
                            <p:childTnLst>
                              <p:par>
                                <p:cTn id="59" presetID="12" presetClass="entr" presetSubtype="4" fill="hold" grpId="0" nodeType="afterEffect">
                                  <p:stCondLst>
                                    <p:cond delay="0"/>
                                  </p:stCondLst>
                                  <p:childTnLst>
                                    <p:set>
                                      <p:cBhvr>
                                        <p:cTn id="60" dur="1" fill="hold">
                                          <p:stCondLst>
                                            <p:cond delay="0"/>
                                          </p:stCondLst>
                                        </p:cTn>
                                        <p:tgtEl>
                                          <p:spTgt spid="2">
                                            <p:graphicEl>
                                              <a:dgm id="{82AEF6D4-B859-4308-8A1B-A92B087F9F1C}"/>
                                            </p:graphicEl>
                                          </p:spTgt>
                                        </p:tgtEl>
                                        <p:attrNameLst>
                                          <p:attrName>style.visibility</p:attrName>
                                        </p:attrNameLst>
                                      </p:cBhvr>
                                      <p:to>
                                        <p:strVal val="visible"/>
                                      </p:to>
                                    </p:set>
                                    <p:anim calcmode="lin" valueType="num">
                                      <p:cBhvr additive="base">
                                        <p:cTn id="61" dur="750"/>
                                        <p:tgtEl>
                                          <p:spTgt spid="2">
                                            <p:graphicEl>
                                              <a:dgm id="{82AEF6D4-B859-4308-8A1B-A92B087F9F1C}"/>
                                            </p:graphicEl>
                                          </p:spTgt>
                                        </p:tgtEl>
                                        <p:attrNameLst>
                                          <p:attrName>ppt_y</p:attrName>
                                        </p:attrNameLst>
                                      </p:cBhvr>
                                      <p:tavLst>
                                        <p:tav tm="0">
                                          <p:val>
                                            <p:strVal val="#ppt_y+#ppt_h*1.125000"/>
                                          </p:val>
                                        </p:tav>
                                        <p:tav tm="100000">
                                          <p:val>
                                            <p:strVal val="#ppt_y"/>
                                          </p:val>
                                        </p:tav>
                                      </p:tavLst>
                                    </p:anim>
                                    <p:animEffect transition="in" filter="wipe(up)">
                                      <p:cBhvr>
                                        <p:cTn id="62" dur="750"/>
                                        <p:tgtEl>
                                          <p:spTgt spid="2">
                                            <p:graphicEl>
                                              <a:dgm id="{82AEF6D4-B859-4308-8A1B-A92B087F9F1C}"/>
                                            </p:graphicEl>
                                          </p:spTgt>
                                        </p:tgtEl>
                                      </p:cBhvr>
                                    </p:animEffect>
                                  </p:childTnLst>
                                </p:cTn>
                              </p:par>
                            </p:childTnLst>
                          </p:cTn>
                        </p:par>
                        <p:par>
                          <p:cTn id="63" fill="hold">
                            <p:stCondLst>
                              <p:cond delay="6000"/>
                            </p:stCondLst>
                            <p:childTnLst>
                              <p:par>
                                <p:cTn id="64" presetID="12" presetClass="entr" presetSubtype="1" fill="hold" grpId="0" nodeType="afterEffect">
                                  <p:stCondLst>
                                    <p:cond delay="0"/>
                                  </p:stCondLst>
                                  <p:childTnLst>
                                    <p:set>
                                      <p:cBhvr>
                                        <p:cTn id="65" dur="1" fill="hold">
                                          <p:stCondLst>
                                            <p:cond delay="0"/>
                                          </p:stCondLst>
                                        </p:cTn>
                                        <p:tgtEl>
                                          <p:spTgt spid="2">
                                            <p:graphicEl>
                                              <a:dgm id="{7C69E834-DE57-4B90-A9EB-9D2C1799F90F}"/>
                                            </p:graphicEl>
                                          </p:spTgt>
                                        </p:tgtEl>
                                        <p:attrNameLst>
                                          <p:attrName>style.visibility</p:attrName>
                                        </p:attrNameLst>
                                      </p:cBhvr>
                                      <p:to>
                                        <p:strVal val="visible"/>
                                      </p:to>
                                    </p:set>
                                    <p:anim calcmode="lin" valueType="num">
                                      <p:cBhvr additive="base">
                                        <p:cTn id="66" dur="750"/>
                                        <p:tgtEl>
                                          <p:spTgt spid="2">
                                            <p:graphicEl>
                                              <a:dgm id="{7C69E834-DE57-4B90-A9EB-9D2C1799F90F}"/>
                                            </p:graphicEl>
                                          </p:spTgt>
                                        </p:tgtEl>
                                        <p:attrNameLst>
                                          <p:attrName>ppt_y</p:attrName>
                                        </p:attrNameLst>
                                      </p:cBhvr>
                                      <p:tavLst>
                                        <p:tav tm="0">
                                          <p:val>
                                            <p:strVal val="#ppt_y-#ppt_h*1.125000"/>
                                          </p:val>
                                        </p:tav>
                                        <p:tav tm="100000">
                                          <p:val>
                                            <p:strVal val="#ppt_y"/>
                                          </p:val>
                                        </p:tav>
                                      </p:tavLst>
                                    </p:anim>
                                    <p:animEffect transition="in" filter="wipe(down)">
                                      <p:cBhvr>
                                        <p:cTn id="67" dur="750"/>
                                        <p:tgtEl>
                                          <p:spTgt spid="2">
                                            <p:graphicEl>
                                              <a:dgm id="{7C69E834-DE57-4B90-A9EB-9D2C1799F90F}"/>
                                            </p:graphicEl>
                                          </p:spTgt>
                                        </p:tgtEl>
                                      </p:cBhvr>
                                    </p:animEffect>
                                  </p:childTnLst>
                                </p:cTn>
                              </p:par>
                              <p:par>
                                <p:cTn id="68" presetID="12" presetClass="entr" presetSubtype="1" fill="hold" grpId="0" nodeType="withEffect">
                                  <p:stCondLst>
                                    <p:cond delay="250"/>
                                  </p:stCondLst>
                                  <p:childTnLst>
                                    <p:set>
                                      <p:cBhvr>
                                        <p:cTn id="69" dur="1" fill="hold">
                                          <p:stCondLst>
                                            <p:cond delay="0"/>
                                          </p:stCondLst>
                                        </p:cTn>
                                        <p:tgtEl>
                                          <p:spTgt spid="2">
                                            <p:graphicEl>
                                              <a:dgm id="{162D7D85-212A-43CB-BEFE-5E60A705A4D5}"/>
                                            </p:graphicEl>
                                          </p:spTgt>
                                        </p:tgtEl>
                                        <p:attrNameLst>
                                          <p:attrName>style.visibility</p:attrName>
                                        </p:attrNameLst>
                                      </p:cBhvr>
                                      <p:to>
                                        <p:strVal val="visible"/>
                                      </p:to>
                                    </p:set>
                                    <p:anim calcmode="lin" valueType="num">
                                      <p:cBhvr additive="base">
                                        <p:cTn id="70" dur="750"/>
                                        <p:tgtEl>
                                          <p:spTgt spid="2">
                                            <p:graphicEl>
                                              <a:dgm id="{162D7D85-212A-43CB-BEFE-5E60A705A4D5}"/>
                                            </p:graphicEl>
                                          </p:spTgt>
                                        </p:tgtEl>
                                        <p:attrNameLst>
                                          <p:attrName>ppt_y</p:attrName>
                                        </p:attrNameLst>
                                      </p:cBhvr>
                                      <p:tavLst>
                                        <p:tav tm="0">
                                          <p:val>
                                            <p:strVal val="#ppt_y-#ppt_h*1.125000"/>
                                          </p:val>
                                        </p:tav>
                                        <p:tav tm="100000">
                                          <p:val>
                                            <p:strVal val="#ppt_y"/>
                                          </p:val>
                                        </p:tav>
                                      </p:tavLst>
                                    </p:anim>
                                    <p:animEffect transition="in" filter="wipe(down)">
                                      <p:cBhvr>
                                        <p:cTn id="71" dur="750"/>
                                        <p:tgtEl>
                                          <p:spTgt spid="2">
                                            <p:graphicEl>
                                              <a:dgm id="{162D7D85-212A-43CB-BEFE-5E60A705A4D5}"/>
                                            </p:graphicEl>
                                          </p:spTgt>
                                        </p:tgtEl>
                                      </p:cBhvr>
                                    </p:animEffect>
                                  </p:childTnLst>
                                </p:cTn>
                              </p:par>
                              <p:par>
                                <p:cTn id="72" presetID="12" presetClass="entr" presetSubtype="1" fill="hold" grpId="0" nodeType="withEffect">
                                  <p:stCondLst>
                                    <p:cond delay="250"/>
                                  </p:stCondLst>
                                  <p:childTnLst>
                                    <p:set>
                                      <p:cBhvr>
                                        <p:cTn id="73" dur="1" fill="hold">
                                          <p:stCondLst>
                                            <p:cond delay="0"/>
                                          </p:stCondLst>
                                        </p:cTn>
                                        <p:tgtEl>
                                          <p:spTgt spid="2">
                                            <p:graphicEl>
                                              <a:dgm id="{848010A3-23FE-46B7-AB4E-D4570BD5AA5E}"/>
                                            </p:graphicEl>
                                          </p:spTgt>
                                        </p:tgtEl>
                                        <p:attrNameLst>
                                          <p:attrName>style.visibility</p:attrName>
                                        </p:attrNameLst>
                                      </p:cBhvr>
                                      <p:to>
                                        <p:strVal val="visible"/>
                                      </p:to>
                                    </p:set>
                                    <p:anim calcmode="lin" valueType="num">
                                      <p:cBhvr additive="base">
                                        <p:cTn id="74" dur="750"/>
                                        <p:tgtEl>
                                          <p:spTgt spid="2">
                                            <p:graphicEl>
                                              <a:dgm id="{848010A3-23FE-46B7-AB4E-D4570BD5AA5E}"/>
                                            </p:graphicEl>
                                          </p:spTgt>
                                        </p:tgtEl>
                                        <p:attrNameLst>
                                          <p:attrName>ppt_y</p:attrName>
                                        </p:attrNameLst>
                                      </p:cBhvr>
                                      <p:tavLst>
                                        <p:tav tm="0">
                                          <p:val>
                                            <p:strVal val="#ppt_y-#ppt_h*1.125000"/>
                                          </p:val>
                                        </p:tav>
                                        <p:tav tm="100000">
                                          <p:val>
                                            <p:strVal val="#ppt_y"/>
                                          </p:val>
                                        </p:tav>
                                      </p:tavLst>
                                    </p:anim>
                                    <p:animEffect transition="in" filter="wipe(down)">
                                      <p:cBhvr>
                                        <p:cTn id="75" dur="750"/>
                                        <p:tgtEl>
                                          <p:spTgt spid="2">
                                            <p:graphicEl>
                                              <a:dgm id="{848010A3-23FE-46B7-AB4E-D4570BD5AA5E}"/>
                                            </p:graphicEl>
                                          </p:spTgt>
                                        </p:tgtEl>
                                      </p:cBhvr>
                                    </p:animEffect>
                                  </p:childTnLst>
                                </p:cTn>
                              </p:par>
                            </p:childTnLst>
                          </p:cTn>
                        </p:par>
                        <p:par>
                          <p:cTn id="76" fill="hold">
                            <p:stCondLst>
                              <p:cond delay="7000"/>
                            </p:stCondLst>
                            <p:childTnLst>
                              <p:par>
                                <p:cTn id="77" presetID="12" presetClass="entr" presetSubtype="1" fill="hold" grpId="0" nodeType="afterEffect">
                                  <p:stCondLst>
                                    <p:cond delay="0"/>
                                  </p:stCondLst>
                                  <p:childTnLst>
                                    <p:set>
                                      <p:cBhvr>
                                        <p:cTn id="78" dur="1" fill="hold">
                                          <p:stCondLst>
                                            <p:cond delay="0"/>
                                          </p:stCondLst>
                                        </p:cTn>
                                        <p:tgtEl>
                                          <p:spTgt spid="2">
                                            <p:graphicEl>
                                              <a:dgm id="{87B3C4A1-0DB4-4236-A2D8-B7128C65F4C0}"/>
                                            </p:graphicEl>
                                          </p:spTgt>
                                        </p:tgtEl>
                                        <p:attrNameLst>
                                          <p:attrName>style.visibility</p:attrName>
                                        </p:attrNameLst>
                                      </p:cBhvr>
                                      <p:to>
                                        <p:strVal val="visible"/>
                                      </p:to>
                                    </p:set>
                                    <p:anim calcmode="lin" valueType="num">
                                      <p:cBhvr additive="base">
                                        <p:cTn id="79" dur="750"/>
                                        <p:tgtEl>
                                          <p:spTgt spid="2">
                                            <p:graphicEl>
                                              <a:dgm id="{87B3C4A1-0DB4-4236-A2D8-B7128C65F4C0}"/>
                                            </p:graphicEl>
                                          </p:spTgt>
                                        </p:tgtEl>
                                        <p:attrNameLst>
                                          <p:attrName>ppt_y</p:attrName>
                                        </p:attrNameLst>
                                      </p:cBhvr>
                                      <p:tavLst>
                                        <p:tav tm="0">
                                          <p:val>
                                            <p:strVal val="#ppt_y-#ppt_h*1.125000"/>
                                          </p:val>
                                        </p:tav>
                                        <p:tav tm="100000">
                                          <p:val>
                                            <p:strVal val="#ppt_y"/>
                                          </p:val>
                                        </p:tav>
                                      </p:tavLst>
                                    </p:anim>
                                    <p:animEffect transition="in" filter="wipe(down)">
                                      <p:cBhvr>
                                        <p:cTn id="80" dur="750"/>
                                        <p:tgtEl>
                                          <p:spTgt spid="2">
                                            <p:graphicEl>
                                              <a:dgm id="{87B3C4A1-0DB4-4236-A2D8-B7128C65F4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C9586-769C-9C52-CE76-AEDB0F8BC47B}"/>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011D41B6-7839-DD96-EBA5-4CD8F4917C11}"/>
              </a:ext>
            </a:extLst>
          </p:cNvPr>
          <p:cNvSpPr>
            <a:spLocks noGrp="1"/>
          </p:cNvSpPr>
          <p:nvPr>
            <p:ph type="body" sz="quarter" idx="10"/>
          </p:nvPr>
        </p:nvSpPr>
        <p:spPr>
          <a:xfrm>
            <a:off x="882769" y="2808096"/>
            <a:ext cx="6632456" cy="2388157"/>
          </a:xfrm>
        </p:spPr>
        <p:txBody>
          <a:bodyPr/>
          <a:lstStyle/>
          <a:p>
            <a:r>
              <a:rPr lang="hi-IN" b="0" dirty="0"/>
              <a:t>परमाणु की संरचना</a:t>
            </a:r>
            <a:endParaRPr lang="en-IN" dirty="0"/>
          </a:p>
        </p:txBody>
      </p:sp>
      <p:pic>
        <p:nvPicPr>
          <p:cNvPr id="1028" name="Picture 4" descr="The Structure of an Atom and Numbers of Nucleons Revision notes | A-Level  Chemistry CIE | Cognito">
            <a:extLst>
              <a:ext uri="{FF2B5EF4-FFF2-40B4-BE49-F238E27FC236}">
                <a16:creationId xmlns:a16="http://schemas.microsoft.com/office/drawing/2014/main" id="{27B40EBB-62AB-DA93-49C5-7BC6AFCD0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8825" y="2571029"/>
            <a:ext cx="15986005" cy="1045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3677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2F108-BE1F-728D-0852-D69F4BC0371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5F058F-9879-9A8A-845C-B8CD703FF9C7}"/>
              </a:ext>
            </a:extLst>
          </p:cNvPr>
          <p:cNvSpPr>
            <a:spLocks noGrp="1"/>
          </p:cNvSpPr>
          <p:nvPr>
            <p:ph type="body" sz="quarter" idx="10"/>
          </p:nvPr>
        </p:nvSpPr>
        <p:spPr/>
        <p:txBody>
          <a:bodyPr/>
          <a:lstStyle/>
          <a:p>
            <a:r>
              <a:rPr lang="hi-IN" b="0" dirty="0"/>
              <a:t>परमाणु की संरचना</a:t>
            </a:r>
            <a:endParaRPr lang="en-IN" dirty="0"/>
          </a:p>
        </p:txBody>
      </p:sp>
      <p:sp>
        <p:nvSpPr>
          <p:cNvPr id="3" name="Text Placeholder 2">
            <a:extLst>
              <a:ext uri="{FF2B5EF4-FFF2-40B4-BE49-F238E27FC236}">
                <a16:creationId xmlns:a16="http://schemas.microsoft.com/office/drawing/2014/main" id="{A7B67F2D-9A6B-7312-C235-737CCBCD7936}"/>
              </a:ext>
            </a:extLst>
          </p:cNvPr>
          <p:cNvSpPr>
            <a:spLocks noGrp="1"/>
          </p:cNvSpPr>
          <p:nvPr>
            <p:ph type="body" sz="quarter" idx="1"/>
          </p:nvPr>
        </p:nvSpPr>
        <p:spPr/>
        <p:txBody>
          <a:bodyPr/>
          <a:lstStyle/>
          <a:p>
            <a:pPr marL="1143000" indent="-1143000" algn="just">
              <a:buFont typeface="+mj-lt"/>
              <a:buAutoNum type="arabicParenR"/>
            </a:pPr>
            <a:r>
              <a:rPr lang="hi-IN" sz="4800" dirty="0"/>
              <a:t>हेनरी मोस्ले, एक अंग्रेजी भौतिक विज्ञानी, ने तत्वों का अध्ययन करने के लिए एक्स-रे स्पेक्ट्रोस्कोपी का उपयोग किया। 1913 में, उन्होंने पाया कि प्रत्येक तत्व अपने नाभिक में प्रोटॉन की संख्या के लिए अद्वितीय आवृत्ति पर एक्स-रे का उत्सर्जन करता है। उन्होंने प्रस्तावित किया कि परमाणु संख्या (</a:t>
            </a:r>
            <a:r>
              <a:rPr lang="en-IN" sz="4800" dirty="0"/>
              <a:t>Z) - </a:t>
            </a:r>
            <a:r>
              <a:rPr lang="hi-IN" sz="4800" dirty="0"/>
              <a:t>प्रोटॉन की संख्या - किसी तत्व की पहचान निर्धारित करती </a:t>
            </a:r>
            <a:r>
              <a:rPr lang="hi-IN" dirty="0"/>
              <a:t>है</a:t>
            </a:r>
            <a:r>
              <a:rPr lang="en-US" sz="54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7054412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0279B-B10F-0FB5-A537-142DEA4F549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1D3EE6-F793-0624-54D0-1AAA71233B02}"/>
              </a:ext>
            </a:extLst>
          </p:cNvPr>
          <p:cNvSpPr>
            <a:spLocks noGrp="1"/>
          </p:cNvSpPr>
          <p:nvPr>
            <p:ph type="body" sz="quarter" idx="10"/>
          </p:nvPr>
        </p:nvSpPr>
        <p:spPr>
          <a:xfrm>
            <a:off x="882769" y="2812493"/>
            <a:ext cx="5412523" cy="2388157"/>
          </a:xfrm>
        </p:spPr>
        <p:txBody>
          <a:bodyPr/>
          <a:lstStyle/>
          <a:p>
            <a:r>
              <a:rPr lang="hi-IN" b="0" dirty="0"/>
              <a:t>परमाणिवक</a:t>
            </a:r>
            <a:r>
              <a:rPr lang="en-IN" dirty="0"/>
              <a:t> </a:t>
            </a:r>
            <a:r>
              <a:rPr lang="hi-IN" b="0" dirty="0"/>
              <a:t>द्रव्‍यमान</a:t>
            </a:r>
            <a:endParaRPr lang="en-IN" dirty="0"/>
          </a:p>
        </p:txBody>
      </p:sp>
      <p:sp>
        <p:nvSpPr>
          <p:cNvPr id="3" name="Text Placeholder 2">
            <a:extLst>
              <a:ext uri="{FF2B5EF4-FFF2-40B4-BE49-F238E27FC236}">
                <a16:creationId xmlns:a16="http://schemas.microsoft.com/office/drawing/2014/main" id="{EB8A3353-6A99-1015-16D0-A12A8B5CDEBF}"/>
              </a:ext>
            </a:extLst>
          </p:cNvPr>
          <p:cNvSpPr>
            <a:spLocks noGrp="1"/>
          </p:cNvSpPr>
          <p:nvPr>
            <p:ph type="body" sz="quarter" idx="1"/>
          </p:nvPr>
        </p:nvSpPr>
        <p:spPr/>
        <p:txBody>
          <a:bodyPr/>
          <a:lstStyle/>
          <a:p>
            <a:pPr marL="1143000" indent="-1143000" algn="just">
              <a:buFont typeface="+mj-lt"/>
              <a:buAutoNum type="arabicParenR"/>
            </a:pPr>
            <a:r>
              <a:rPr lang="hi-IN" sz="4800" dirty="0"/>
              <a:t>जॉन डाल्टन ने परमाणु भार (द्रव्यमान) की पहली तालिका इस विचार के आधार पर विकसित की कि विभिन्न तत्वों के परमाणुओं का अलग-अलग भार होता है उन्होंने हाइड्रोजन को 1 का द्रव्यमान दिया और अन्य तत्वों की तुलना की। बाद में, औसत परमाणु द्रव्यमान निर्धारित करने के लिए मास स्पेक्ट्रोमेट्री का उपयोग करके अधिक सटीक तरीके विकसित किए गए।</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1465746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0C4DA-F600-664A-59A7-A06FBA31619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0352015-296B-84CC-FF4B-F10C569E4224}"/>
              </a:ext>
            </a:extLst>
          </p:cNvPr>
          <p:cNvSpPr>
            <a:spLocks noGrp="1"/>
          </p:cNvSpPr>
          <p:nvPr>
            <p:ph type="body" sz="quarter" idx="10"/>
          </p:nvPr>
        </p:nvSpPr>
        <p:spPr>
          <a:xfrm>
            <a:off x="882769" y="2812493"/>
            <a:ext cx="5412523" cy="2388157"/>
          </a:xfrm>
        </p:spPr>
        <p:txBody>
          <a:bodyPr/>
          <a:lstStyle/>
          <a:p>
            <a:r>
              <a:rPr lang="hi-IN" b="0" dirty="0"/>
              <a:t>द्रव्यमान संख्या</a:t>
            </a:r>
            <a:endParaRPr lang="en-IN" dirty="0"/>
          </a:p>
        </p:txBody>
      </p:sp>
      <p:sp>
        <p:nvSpPr>
          <p:cNvPr id="4" name="Rectangle 1">
            <a:extLst>
              <a:ext uri="{FF2B5EF4-FFF2-40B4-BE49-F238E27FC236}">
                <a16:creationId xmlns:a16="http://schemas.microsoft.com/office/drawing/2014/main" id="{A921B7E1-639B-378E-5CEC-37B49459723D}"/>
              </a:ext>
            </a:extLst>
          </p:cNvPr>
          <p:cNvSpPr>
            <a:spLocks noGrp="1" noChangeArrowheads="1"/>
          </p:cNvSpPr>
          <p:nvPr>
            <p:ph type="body" sz="quarter" idx="1"/>
          </p:nvPr>
        </p:nvSpPr>
        <p:spPr bwMode="auto">
          <a:xfrm>
            <a:off x="4301066" y="5138822"/>
            <a:ext cx="17847733" cy="6463308"/>
          </a:xfrm>
          <a:prstGeom prst="rect">
            <a:avLst/>
          </a:prstGeom>
          <a:solidFill>
            <a:srgbClr val="EFF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lvl="0" defTabSz="914400" rtl="0" hangingPunct="0"/>
            <a:r>
              <a:rPr kumimoji="0" lang="hi-IN" altLang="en-US" sz="1000" b="0" i="0" u="none" strike="noStrike" cap="none" normalizeH="0" baseline="0" dirty="0">
                <a:ln>
                  <a:noFill/>
                </a:ln>
                <a:solidFill>
                  <a:schemeClr val="tx1"/>
                </a:solidFill>
                <a:effectLst/>
                <a:latin typeface="Nirmala UI" panose="020B0502040204020203" pitchFamily="34" charset="0"/>
                <a:cs typeface="Nirmala UI" panose="020B0502040204020203" pitchFamily="34" charset="0"/>
              </a:rPr>
              <a:t>अर्</a:t>
            </a:r>
            <a:r>
              <a:rPr lang="hi-IN" dirty="0"/>
              <a:t>अर्नेस्ट रदरफोर्ड ने नाभिक (1911) की खोज करने के बाद, और जेम्स चैडविक ने परमाणु </a:t>
            </a:r>
            <a:r>
              <a:rPr lang="hi-IN" sz="4000" dirty="0"/>
              <a:t>भौतिकी</a:t>
            </a:r>
            <a:r>
              <a:rPr lang="hi-IN" dirty="0"/>
              <a:t> से विकसित न्यूट्रॉन (1932) अवधारणा की खोज की द्रव्यमान संख्या (</a:t>
            </a:r>
            <a:r>
              <a:rPr lang="en-IN" dirty="0"/>
              <a:t>A) = </a:t>
            </a:r>
            <a:r>
              <a:rPr lang="hi-IN" dirty="0"/>
              <a:t>प्रोटॉन की संख्या (</a:t>
            </a:r>
            <a:r>
              <a:rPr lang="en-IN" dirty="0"/>
              <a:t>Z) + </a:t>
            </a:r>
            <a:r>
              <a:rPr lang="hi-IN" dirty="0"/>
              <a:t>न्यूट्रॉन की संख्या (</a:t>
            </a:r>
            <a:r>
              <a:rPr lang="en-IN" dirty="0"/>
              <a:t>N) </a:t>
            </a:r>
            <a:r>
              <a:rPr lang="hi-IN" dirty="0"/>
              <a:t>आइसोटोप को समझने में द्रव्यमान संख्या की अवधारणा महत्वपूर्ण हो गई</a:t>
            </a:r>
            <a:r>
              <a:rPr kumimoji="0" lang="hi-IN" altLang="en-US" sz="1000" b="0" i="0" u="none" strike="noStrike" cap="none" normalizeH="0" baseline="0" dirty="0">
                <a:ln>
                  <a:noFill/>
                </a:ln>
                <a:solidFill>
                  <a:schemeClr val="tx1"/>
                </a:solidFill>
                <a:effectLst/>
                <a:latin typeface="Nirmala UI" panose="020B0502040204020203" pitchFamily="34" charset="0"/>
                <a:cs typeface="Nirmala UI" panose="020B0502040204020203" pitchFamily="34" charset="0"/>
              </a:rPr>
              <a:t>ई</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000000"/>
                </a:solidFill>
                <a:effectLst/>
                <a:latin typeface="Segoe UI Web (West European)"/>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2397574"/>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834</TotalTime>
  <Words>1013</Words>
  <Application>Microsoft Office PowerPoint</Application>
  <PresentationFormat>Custom</PresentationFormat>
  <Paragraphs>93</Paragraphs>
  <Slides>28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Black</vt:lpstr>
      <vt:lpstr>Calibri</vt:lpstr>
      <vt:lpstr>Nirmala UI</vt:lpstr>
      <vt:lpstr>Open Sans</vt:lpstr>
      <vt:lpstr>Open Sans Semibold</vt:lpstr>
      <vt:lpstr>Segoe UI Web (West European)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ajay pant</cp:lastModifiedBy>
  <cp:revision>81</cp:revision>
  <dcterms:modified xsi:type="dcterms:W3CDTF">2025-12-20T04:44:40Z</dcterms:modified>
</cp:coreProperties>
</file>