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92"/>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 id="344" r:id="rId89"/>
    <p:sldId id="345" r:id="rId90"/>
    <p:sldId id="346" r:id="rId91"/>
  </p:sldIdLst>
  <p:sldSz cx="12192000" cy="6858000"/>
  <p:notesSz cx="12192000" cy="6858000"/>
  <p:defaultTextStyle>
    <a:defPPr lvl="0">
      <a:defRPr kern="0"/>
    </a:defPPr>
    <a:lvl1pPr lvl="0"/>
    <a:lvl2pPr lvl="1"/>
    <a:lvl3pPr lvl="2"/>
    <a:lvl4pPr lvl="3"/>
    <a:lvl5pPr lvl="4"/>
    <a:lvl6pPr lvl="5"/>
    <a:lvl7pPr lvl="6"/>
    <a:lvl8pPr lvl="7"/>
    <a:lvl9pPr lvl="8"/>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508" autoAdjust="0"/>
    <p:restoredTop sz="94737" autoAdjust="0"/>
  </p:normalViewPr>
  <p:slideViewPr>
    <p:cSldViewPr snapToGrid="0">
      <p:cViewPr varScale="1">
        <p:scale>
          <a:sx n="77" d="100"/>
          <a:sy n="77" d="100"/>
        </p:scale>
        <p:origin x="566" y="53"/>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FFC221DD-352A-4F45-8992-3E474107910E}" type="datetimeFigureOut">
              <a:rPr lang="en-US" smtClean="0"/>
              <a:t>12/20/2025</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4339429A-AFE4-459F-B323-4445363015A8}" type="slidenum">
              <a:rPr lang="en-US" smtClean="0"/>
              <a:t>‹#›</a:t>
            </a:fld>
            <a:endParaRPr lang="en-US"/>
          </a:p>
        </p:txBody>
      </p:sp>
    </p:spTree>
    <p:extLst>
      <p:ext uri="{BB962C8B-B14F-4D97-AF65-F5344CB8AC3E}">
        <p14:creationId xmlns:p14="http://schemas.microsoft.com/office/powerpoint/2010/main" val="1751854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4339429A-AFE4-459F-B323-4445363015A8}" type="slidenum">
              <a:rPr lang="en-US" smtClean="0"/>
              <a:t>15</a:t>
            </a:fld>
            <a:endParaRPr lang="en-US"/>
          </a:p>
        </p:txBody>
      </p:sp>
    </p:spTree>
    <p:extLst>
      <p:ext uri="{BB962C8B-B14F-4D97-AF65-F5344CB8AC3E}">
        <p14:creationId xmlns:p14="http://schemas.microsoft.com/office/powerpoint/2010/main" val="4020739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4339429A-AFE4-459F-B323-4445363015A8}" type="slidenum">
              <a:rPr lang="en-US" smtClean="0"/>
              <a:t>74</a:t>
            </a:fld>
            <a:endParaRPr lang="en-US"/>
          </a:p>
        </p:txBody>
      </p:sp>
    </p:spTree>
    <p:extLst>
      <p:ext uri="{BB962C8B-B14F-4D97-AF65-F5344CB8AC3E}">
        <p14:creationId xmlns:p14="http://schemas.microsoft.com/office/powerpoint/2010/main" val="18181903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45693" y="2240737"/>
            <a:ext cx="6456222" cy="1066545"/>
          </a:xfrm>
          <a:prstGeom prst="rect">
            <a:avLst/>
          </a:prstGeom>
        </p:spPr>
        <p:txBody>
          <a:bodyPr wrap="square" lIns="0" tIns="0" rIns="0" bIns="0">
            <a:spAutoFit/>
          </a:bodyPr>
          <a:lstStyle>
            <a:lvl1pPr>
              <a:defRPr sz="5400" b="0" i="0">
                <a:solidFill>
                  <a:srgbClr val="404040"/>
                </a:solidFill>
                <a:latin typeface="Arial Black"/>
                <a:cs typeface="Arial Black"/>
              </a:defRPr>
            </a:lvl1pPr>
          </a:lstStyle>
          <a:p>
            <a:endParaRPr/>
          </a:p>
        </p:txBody>
      </p:sp>
      <p:sp>
        <p:nvSpPr>
          <p:cNvPr id="3" name="Holder 3"/>
          <p:cNvSpPr>
            <a:spLocks noGrp="1"/>
          </p:cNvSpPr>
          <p:nvPr>
            <p:ph type="subTitle" idx="4"/>
          </p:nvPr>
        </p:nvSpPr>
        <p:spPr>
          <a:xfrm>
            <a:off x="5006085" y="4585538"/>
            <a:ext cx="6391275" cy="1144574"/>
          </a:xfrm>
          <a:prstGeom prst="rect">
            <a:avLst/>
          </a:prstGeom>
        </p:spPr>
        <p:txBody>
          <a:bodyPr wrap="square" lIns="0" tIns="0" rIns="0" bIns="0">
            <a:spAutoFit/>
          </a:bodyPr>
          <a:lstStyle>
            <a:lvl1pPr>
              <a:defRPr sz="3200" b="0" i="0">
                <a:solidFill>
                  <a:srgbClr val="001F5F"/>
                </a:solidFill>
                <a:latin typeface="Arial MT"/>
                <a:cs typeface="Arial MT"/>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12/20/2025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307083" y="88518"/>
            <a:ext cx="9389999" cy="1106678"/>
          </a:xfrm>
          <a:prstGeom prst="rect">
            <a:avLst/>
          </a:prstGeom>
        </p:spPr>
        <p:txBody>
          <a:bodyPr lIns="0" tIns="0" rIns="0" bIns="0"/>
          <a:lstStyle>
            <a:lvl1pPr>
              <a:defRPr sz="5400" b="0" i="0">
                <a:solidFill>
                  <a:srgbClr val="404040"/>
                </a:solidFill>
                <a:latin typeface="Arial Black"/>
                <a:cs typeface="Arial Black"/>
              </a:defRPr>
            </a:lvl1pPr>
          </a:lstStyle>
          <a:p>
            <a:endParaRPr/>
          </a:p>
        </p:txBody>
      </p:sp>
      <p:sp>
        <p:nvSpPr>
          <p:cNvPr id="3" name="Holder 3"/>
          <p:cNvSpPr>
            <a:spLocks noGrp="1"/>
          </p:cNvSpPr>
          <p:nvPr>
            <p:ph type="body" idx="1"/>
          </p:nvPr>
        </p:nvSpPr>
        <p:spPr>
          <a:xfrm>
            <a:off x="490829" y="1624711"/>
            <a:ext cx="10988040" cy="4631055"/>
          </a:xfrm>
          <a:prstGeom prst="rect">
            <a:avLst/>
          </a:prstGeom>
        </p:spPr>
        <p:txBody>
          <a:bodyPr lIns="0" tIns="0" rIns="0" bIns="0"/>
          <a:lstStyle>
            <a:lvl1pPr>
              <a:defRPr sz="3200" b="0" i="0">
                <a:solidFill>
                  <a:srgbClr val="001F5F"/>
                </a:solidFill>
                <a:latin typeface="Arial MT"/>
                <a:cs typeface="Arial MT"/>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12/20/2025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pic>
        <p:nvPicPr>
          <p:cNvPr id="7" name="Picture 6" descr="A logo with a symbol and text&#10;&#10;AI-generated content may be incorrect.">
            <a:extLst>
              <a:ext uri="{FF2B5EF4-FFF2-40B4-BE49-F238E27FC236}">
                <a16:creationId xmlns:a16="http://schemas.microsoft.com/office/drawing/2014/main" id="{90A6ECE9-DC79-959F-7C47-37855EFB699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77601" y="10160"/>
            <a:ext cx="914400" cy="977046"/>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307083" y="88518"/>
            <a:ext cx="9389999" cy="1106678"/>
          </a:xfrm>
          <a:prstGeom prst="rect">
            <a:avLst/>
          </a:prstGeom>
        </p:spPr>
        <p:txBody>
          <a:bodyPr lIns="0" tIns="0" rIns="0" bIns="0"/>
          <a:lstStyle>
            <a:lvl1pPr>
              <a:defRPr sz="5400" b="0" i="0">
                <a:solidFill>
                  <a:srgbClr val="404040"/>
                </a:solidFill>
                <a:latin typeface="Arial Black"/>
                <a:cs typeface="Arial Black"/>
              </a:defRPr>
            </a:lvl1pPr>
          </a:lstStyle>
          <a:p>
            <a:endParaRPr/>
          </a:p>
        </p:txBody>
      </p:sp>
      <p:sp>
        <p:nvSpPr>
          <p:cNvPr id="3" name="Holder 3"/>
          <p:cNvSpPr>
            <a:spLocks noGrp="1"/>
          </p:cNvSpPr>
          <p:nvPr>
            <p:ph sz="half" idx="2"/>
          </p:nvPr>
        </p:nvSpPr>
        <p:spPr>
          <a:xfrm>
            <a:off x="1178458" y="1692020"/>
            <a:ext cx="4681220" cy="4271645"/>
          </a:xfrm>
          <a:prstGeom prst="rect">
            <a:avLst/>
          </a:prstGeom>
        </p:spPr>
        <p:txBody>
          <a:bodyPr wrap="square" lIns="0" tIns="0" rIns="0" bIns="0">
            <a:spAutoFit/>
          </a:bodyPr>
          <a:lstStyle>
            <a:lvl1pPr>
              <a:defRPr sz="4000" b="1" i="0">
                <a:solidFill>
                  <a:schemeClr val="bg1"/>
                </a:solidFill>
                <a:latin typeface="Arial"/>
                <a:cs typeface="Arial"/>
              </a:defRPr>
            </a:lvl1pPr>
          </a:lstStyle>
          <a:p>
            <a:endParaRPr/>
          </a:p>
        </p:txBody>
      </p:sp>
      <p:sp>
        <p:nvSpPr>
          <p:cNvPr id="4" name="Holder 4"/>
          <p:cNvSpPr>
            <a:spLocks noGrp="1"/>
          </p:cNvSpPr>
          <p:nvPr>
            <p:ph sz="half" idx="3"/>
          </p:nvPr>
        </p:nvSpPr>
        <p:spPr>
          <a:xfrm>
            <a:off x="8440293" y="1407173"/>
            <a:ext cx="2997834" cy="4748530"/>
          </a:xfrm>
          <a:prstGeom prst="rect">
            <a:avLst/>
          </a:prstGeom>
        </p:spPr>
        <p:txBody>
          <a:bodyPr wrap="square" lIns="0" tIns="0" rIns="0" bIns="0">
            <a:spAutoFit/>
          </a:bodyPr>
          <a:lstStyle>
            <a:lvl1pPr>
              <a:defRPr sz="2800" b="0" i="0">
                <a:solidFill>
                  <a:schemeClr val="bg1"/>
                </a:solidFill>
                <a:latin typeface="Arial Black"/>
                <a:cs typeface="Arial Black"/>
              </a:defRPr>
            </a:lvl1pPr>
          </a:lstStyle>
          <a:p>
            <a:endParaRPr/>
          </a:p>
        </p:txBody>
      </p:sp>
      <p:sp>
        <p:nvSpPr>
          <p:cNvPr id="5" name="Holder 5"/>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12/20/2025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307083" y="88518"/>
            <a:ext cx="9389999" cy="1106678"/>
          </a:xfrm>
          <a:prstGeom prst="rect">
            <a:avLst/>
          </a:prstGeom>
        </p:spPr>
        <p:txBody>
          <a:bodyPr lIns="0" tIns="0" rIns="0" bIns="0"/>
          <a:lstStyle>
            <a:lvl1pPr>
              <a:defRPr sz="5400" b="0" i="0">
                <a:solidFill>
                  <a:srgbClr val="404040"/>
                </a:solidFill>
                <a:latin typeface="Arial Black"/>
                <a:cs typeface="Arial Black"/>
              </a:defRPr>
            </a:lvl1pPr>
          </a:lstStyle>
          <a:p>
            <a:endParaRPr/>
          </a:p>
        </p:txBody>
      </p:sp>
      <p:sp>
        <p:nvSpPr>
          <p:cNvPr id="3" name="Holder 3"/>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12/20/2025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12/20/2025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
        <p:nvSpPr>
          <p:cNvPr id="7" name="Slide Number Placeholder 5">
            <a:extLst>
              <a:ext uri="{FF2B5EF4-FFF2-40B4-BE49-F238E27FC236}">
                <a16:creationId xmlns:a16="http://schemas.microsoft.com/office/drawing/2014/main" id="{401683B4-33E0-7FA7-02F2-AEAC59CB0723}"/>
              </a:ext>
            </a:extLst>
          </p:cNvPr>
          <p:cNvSpPr txBox="1">
            <a:spLocks/>
          </p:cNvSpPr>
          <p:nvPr userDrawn="1"/>
        </p:nvSpPr>
        <p:spPr>
          <a:xfrm>
            <a:off x="8737600" y="6356351"/>
            <a:ext cx="2844800" cy="365125"/>
          </a:xfrm>
          <a:prstGeom prst="rect">
            <a:avLst/>
          </a:prstGeom>
        </p:spPr>
        <p:txBody>
          <a:bodyPr vert="horz" lIns="91440" tIns="45720" rIns="91440" bIns="45720" rtlCol="0" anchor="ctr"/>
          <a:lstStyle>
            <a:defPPr lvl="0">
              <a:defRPr kern="0"/>
            </a:defPPr>
            <a:lvl1pPr lvl="0" algn="r">
              <a:defRPr sz="1200" b="1">
                <a:solidFill>
                  <a:schemeClr val="accent2">
                    <a:lumMod val="75000"/>
                  </a:schemeClr>
                </a:solidFill>
              </a:defRPr>
            </a:lvl1pPr>
            <a:lvl2pPr lvl="1"/>
            <a:lvl3pPr lvl="2"/>
            <a:lvl4pPr lvl="3"/>
            <a:lvl5pPr lvl="4"/>
            <a:lvl6pPr lvl="5"/>
            <a:lvl7pPr lvl="6"/>
            <a:lvl8pPr lvl="7"/>
            <a:lvl9pPr lvl="8"/>
          </a:lstStyle>
          <a:p>
            <a:fld id="{B6F15528-21DE-4FAA-801E-634DDDAF4B2B}" type="slidenum">
              <a:rPr lang="en-US" smtClean="0"/>
              <a:pPr/>
              <a:t>‹#›</a:t>
            </a:fld>
            <a:endParaRPr lang="en-US" dirty="0"/>
          </a:p>
        </p:txBody>
      </p:sp>
      <p:pic>
        <p:nvPicPr>
          <p:cNvPr id="9" name="Picture 8" descr="A logo with text on it&#10;&#10;AI-generated content may be incorrect.">
            <a:extLst>
              <a:ext uri="{FF2B5EF4-FFF2-40B4-BE49-F238E27FC236}">
                <a16:creationId xmlns:a16="http://schemas.microsoft.com/office/drawing/2014/main" id="{8159AC88-CCAF-5960-0E3F-73EA6D421867}"/>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4362" y="107964"/>
            <a:ext cx="1243239" cy="1031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EER | MFR | INDIA">
            <a:extLst>
              <a:ext uri="{FF2B5EF4-FFF2-40B4-BE49-F238E27FC236}">
                <a16:creationId xmlns:a16="http://schemas.microsoft.com/office/drawing/2014/main" id="{521A5438-E41C-5E09-D7B4-D4251E35ED99}"/>
              </a:ext>
            </a:extLst>
          </p:cNvPr>
          <p:cNvSpPr txBox="1"/>
          <p:nvPr userDrawn="1"/>
        </p:nvSpPr>
        <p:spPr>
          <a:xfrm>
            <a:off x="152400" y="6308725"/>
            <a:ext cx="2514600"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rPr lang="en-US" sz="1200" b="1" dirty="0">
                <a:solidFill>
                  <a:schemeClr val="accent2">
                    <a:lumMod val="75000"/>
                  </a:schemeClr>
                </a:solidFill>
                <a:latin typeface="+mj-lt"/>
              </a:rPr>
              <a:t>NDRF | </a:t>
            </a:r>
            <a:r>
              <a:rPr lang="en-IN" sz="1200" b="1" dirty="0">
                <a:solidFill>
                  <a:schemeClr val="accent2">
                    <a:lumMod val="75000"/>
                  </a:schemeClr>
                </a:solidFill>
                <a:latin typeface="+mj-lt"/>
              </a:rPr>
              <a:t>CBRN</a:t>
            </a:r>
            <a:r>
              <a:rPr sz="1200" b="1" dirty="0">
                <a:solidFill>
                  <a:schemeClr val="accent2">
                    <a:lumMod val="75000"/>
                  </a:schemeClr>
                </a:solidFill>
                <a:latin typeface="+mj-lt"/>
              </a:rPr>
              <a:t> | INDIA</a:t>
            </a:r>
          </a:p>
        </p:txBody>
      </p:sp>
      <p:sp>
        <p:nvSpPr>
          <p:cNvPr id="11" name="PPT 2 -">
            <a:extLst>
              <a:ext uri="{FF2B5EF4-FFF2-40B4-BE49-F238E27FC236}">
                <a16:creationId xmlns:a16="http://schemas.microsoft.com/office/drawing/2014/main" id="{2A8EE10E-EB9D-B051-93EF-9F14FCCC4406}"/>
              </a:ext>
            </a:extLst>
          </p:cNvPr>
          <p:cNvSpPr txBox="1"/>
          <p:nvPr userDrawn="1"/>
        </p:nvSpPr>
        <p:spPr>
          <a:xfrm>
            <a:off x="10638045" y="6367532"/>
            <a:ext cx="529992"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200" b="1" dirty="0">
                <a:solidFill>
                  <a:schemeClr val="accent2">
                    <a:lumMod val="75000"/>
                  </a:schemeClr>
                </a:solidFill>
              </a:rPr>
              <a:t>PPT -</a:t>
            </a:r>
          </a:p>
        </p:txBody>
      </p:sp>
      <p:pic>
        <p:nvPicPr>
          <p:cNvPr id="3" name="Picture 2" descr="A logo with a symbol and text&#10;&#10;AI-generated content may be incorrect.">
            <a:extLst>
              <a:ext uri="{FF2B5EF4-FFF2-40B4-BE49-F238E27FC236}">
                <a16:creationId xmlns:a16="http://schemas.microsoft.com/office/drawing/2014/main" id="{AD7CD8CC-0E35-6869-F39B-4E6E2F48CAED}"/>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277601" y="10160"/>
            <a:ext cx="914400" cy="977046"/>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5.xml"/><Relationship Id="rId5" Type="http://schemas.openxmlformats.org/officeDocument/2006/relationships/image" Target="../media/image2.jpe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8.png"/><Relationship Id="rId7" Type="http://schemas.openxmlformats.org/officeDocument/2006/relationships/image" Target="../media/image39.png"/><Relationship Id="rId2" Type="http://schemas.openxmlformats.org/officeDocument/2006/relationships/image" Target="../media/image28.png"/><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2.jpeg"/><Relationship Id="rId4" Type="http://schemas.openxmlformats.org/officeDocument/2006/relationships/image" Target="../media/image29.png"/><Relationship Id="rId9" Type="http://schemas.openxmlformats.org/officeDocument/2006/relationships/image" Target="../media/image1.png"/></Relationships>
</file>

<file path=ppt/slides/_rels/slide1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3.xml"/><Relationship Id="rId6" Type="http://schemas.openxmlformats.org/officeDocument/2006/relationships/image" Target="../media/image45.png"/><Relationship Id="rId11" Type="http://schemas.openxmlformats.org/officeDocument/2006/relationships/image" Target="../media/image2.jpeg"/><Relationship Id="rId5" Type="http://schemas.openxmlformats.org/officeDocument/2006/relationships/image" Target="../media/image44.png"/><Relationship Id="rId10" Type="http://schemas.openxmlformats.org/officeDocument/2006/relationships/image" Target="../media/image1.png"/><Relationship Id="rId4" Type="http://schemas.openxmlformats.org/officeDocument/2006/relationships/image" Target="../media/image43.png"/><Relationship Id="rId9" Type="http://schemas.openxmlformats.org/officeDocument/2006/relationships/image" Target="../media/image48.png"/></Relationships>
</file>

<file path=ppt/slides/_rels/slide1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5.xml"/><Relationship Id="rId6" Type="http://schemas.openxmlformats.org/officeDocument/2006/relationships/image" Target="../media/image53.png"/><Relationship Id="rId11" Type="http://schemas.openxmlformats.org/officeDocument/2006/relationships/image" Target="../media/image1.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1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49.png"/><Relationship Id="rId1" Type="http://schemas.openxmlformats.org/officeDocument/2006/relationships/slideLayout" Target="../slideLayouts/slideLayout3.xml"/><Relationship Id="rId6" Type="http://schemas.openxmlformats.org/officeDocument/2006/relationships/image" Target="../media/image61.png"/><Relationship Id="rId5" Type="http://schemas.openxmlformats.org/officeDocument/2006/relationships/image" Target="../media/image60.png"/><Relationship Id="rId10" Type="http://schemas.openxmlformats.org/officeDocument/2006/relationships/image" Target="../media/image2.jpeg"/><Relationship Id="rId4" Type="http://schemas.openxmlformats.org/officeDocument/2006/relationships/image" Target="../media/image59.png"/><Relationship Id="rId9"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4.jpg"/><Relationship Id="rId1" Type="http://schemas.openxmlformats.org/officeDocument/2006/relationships/slideLayout" Target="../slideLayouts/slideLayout4.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image" Target="../media/image65.png"/></Relationships>
</file>

<file path=ppt/slides/_rels/slide15.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2.jpe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jpe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1.png"/><Relationship Id="rId2" Type="http://schemas.openxmlformats.org/officeDocument/2006/relationships/image" Target="../media/image5.png"/><Relationship Id="rId16"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2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74.png"/><Relationship Id="rId4" Type="http://schemas.openxmlformats.org/officeDocument/2006/relationships/image" Target="../media/image73.png"/></Relationships>
</file>

<file path=ppt/slides/_rels/slide2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77.png"/><Relationship Id="rId4" Type="http://schemas.openxmlformats.org/officeDocument/2006/relationships/image" Target="../media/image76.png"/></Relationships>
</file>

<file path=ppt/slides/_rels/slide2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80.png"/><Relationship Id="rId4" Type="http://schemas.openxmlformats.org/officeDocument/2006/relationships/image" Target="../media/image79.pn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81.jpg"/><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57.png"/><Relationship Id="rId4" Type="http://schemas.openxmlformats.org/officeDocument/2006/relationships/image" Target="../media/image83.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2.jpe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85.png"/><Relationship Id="rId4" Type="http://schemas.openxmlformats.org/officeDocument/2006/relationships/image" Target="../media/image84.png"/></Relationships>
</file>

<file path=ppt/slides/_rels/slide2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image" Target="../media/image86.png"/></Relationships>
</file>

<file path=ppt/slides/_rels/slide2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g"/><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9.jpg"/><Relationship Id="rId1" Type="http://schemas.openxmlformats.org/officeDocument/2006/relationships/slideLayout" Target="../slideLayouts/slideLayout4.xml"/><Relationship Id="rId5" Type="http://schemas.openxmlformats.org/officeDocument/2006/relationships/image" Target="../media/image2.jpe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 Id="rId9" Type="http://schemas.openxmlformats.org/officeDocument/2006/relationships/image" Target="../media/image97.png"/></Relationships>
</file>

<file path=ppt/slides/_rels/slide31.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image" Target="../media/image90.png"/><Relationship Id="rId1" Type="http://schemas.openxmlformats.org/officeDocument/2006/relationships/slideLayout" Target="../slideLayouts/slideLayout3.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3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g"/><Relationship Id="rId1" Type="http://schemas.openxmlformats.org/officeDocument/2006/relationships/slideLayout" Target="../slideLayouts/slideLayout4.xml"/><Relationship Id="rId5" Type="http://schemas.openxmlformats.org/officeDocument/2006/relationships/image" Target="../media/image2.jpeg"/><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90.png"/><Relationship Id="rId1" Type="http://schemas.openxmlformats.org/officeDocument/2006/relationships/slideLayout" Target="../slideLayouts/slideLayout2.xml"/><Relationship Id="rId5" Type="http://schemas.openxmlformats.org/officeDocument/2006/relationships/image" Target="../media/image108.png"/><Relationship Id="rId4" Type="http://schemas.openxmlformats.org/officeDocument/2006/relationships/image" Target="../media/image107.png"/></Relationships>
</file>

<file path=ppt/slides/_rels/slide38.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110.png"/><Relationship Id="rId4" Type="http://schemas.openxmlformats.org/officeDocument/2006/relationships/image" Target="../media/image73.png"/></Relationships>
</file>

<file path=ppt/slides/_rels/slide3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113.png"/><Relationship Id="rId4" Type="http://schemas.openxmlformats.org/officeDocument/2006/relationships/image" Target="../media/image112.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115.jpg"/><Relationship Id="rId4" Type="http://schemas.openxmlformats.org/officeDocument/2006/relationships/image" Target="../media/image79.png"/></Relationships>
</file>

<file path=ppt/slides/_rels/slide4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4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jpg"/><Relationship Id="rId1" Type="http://schemas.openxmlformats.org/officeDocument/2006/relationships/slideLayout" Target="../slideLayouts/slideLayout4.xml"/><Relationship Id="rId5" Type="http://schemas.openxmlformats.org/officeDocument/2006/relationships/image" Target="../media/image122.png"/><Relationship Id="rId4" Type="http://schemas.openxmlformats.org/officeDocument/2006/relationships/image" Target="../media/image121.png"/></Relationships>
</file>

<file path=ppt/slides/_rels/slide45.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image" Target="../media/image123.png"/><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 Id="rId9" Type="http://schemas.openxmlformats.org/officeDocument/2006/relationships/image" Target="../media/image130.png"/></Relationships>
</file>

<file path=ppt/slides/_rels/slide46.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131.png"/><Relationship Id="rId7" Type="http://schemas.openxmlformats.org/officeDocument/2006/relationships/image" Target="../media/image1.png"/><Relationship Id="rId2" Type="http://schemas.openxmlformats.org/officeDocument/2006/relationships/image" Target="../media/image123.png"/><Relationship Id="rId1" Type="http://schemas.openxmlformats.org/officeDocument/2006/relationships/slideLayout" Target="../slideLayouts/slideLayout4.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4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23.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23.png"/><Relationship Id="rId1" Type="http://schemas.openxmlformats.org/officeDocument/2006/relationships/slideLayout" Target="../slideLayouts/slideLayout1.xml"/><Relationship Id="rId5" Type="http://schemas.openxmlformats.org/officeDocument/2006/relationships/image" Target="../media/image139.png"/><Relationship Id="rId4" Type="http://schemas.openxmlformats.org/officeDocument/2006/relationships/image" Target="../media/image138.png"/></Relationships>
</file>

<file path=ppt/slides/_rels/slide5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23.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141.jpg"/><Relationship Id="rId4" Type="http://schemas.openxmlformats.org/officeDocument/2006/relationships/image" Target="../media/image73.png"/></Relationships>
</file>

<file path=ppt/slides/_rels/slide5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23.png"/><Relationship Id="rId1" Type="http://schemas.openxmlformats.org/officeDocument/2006/relationships/slideLayout" Target="../slideLayouts/slideLayout2.xml"/><Relationship Id="rId4" Type="http://schemas.openxmlformats.org/officeDocument/2006/relationships/image" Target="../media/image142.png"/></Relationships>
</file>

<file path=ppt/slides/_rels/slide5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46.png"/><Relationship Id="rId7" Type="http://schemas.openxmlformats.org/officeDocument/2006/relationships/image" Target="../media/image150.png"/><Relationship Id="rId2" Type="http://schemas.openxmlformats.org/officeDocument/2006/relationships/image" Target="../media/image145.png"/><Relationship Id="rId1" Type="http://schemas.openxmlformats.org/officeDocument/2006/relationships/slideLayout" Target="../slideLayouts/slideLayout5.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 Id="rId9" Type="http://schemas.openxmlformats.org/officeDocument/2006/relationships/image" Target="../media/image152.png"/></Relationships>
</file>

<file path=ppt/slides/_rels/slide59.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154.png"/><Relationship Id="rId7" Type="http://schemas.openxmlformats.org/officeDocument/2006/relationships/image" Target="../media/image157.png"/><Relationship Id="rId2" Type="http://schemas.openxmlformats.org/officeDocument/2006/relationships/image" Target="../media/image153.png"/><Relationship Id="rId1" Type="http://schemas.openxmlformats.org/officeDocument/2006/relationships/slideLayout" Target="../slideLayouts/slideLayout4.xml"/><Relationship Id="rId6" Type="http://schemas.openxmlformats.org/officeDocument/2006/relationships/image" Target="../media/image156.png"/><Relationship Id="rId11" Type="http://schemas.openxmlformats.org/officeDocument/2006/relationships/image" Target="../media/image161.png"/><Relationship Id="rId5" Type="http://schemas.openxmlformats.org/officeDocument/2006/relationships/image" Target="../media/image155.png"/><Relationship Id="rId10" Type="http://schemas.openxmlformats.org/officeDocument/2006/relationships/image" Target="../media/image160.png"/><Relationship Id="rId4" Type="http://schemas.openxmlformats.org/officeDocument/2006/relationships/image" Target="../media/image145.png"/><Relationship Id="rId9" Type="http://schemas.openxmlformats.org/officeDocument/2006/relationships/image" Target="../media/image159.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6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45.pn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45.png"/><Relationship Id="rId1" Type="http://schemas.openxmlformats.org/officeDocument/2006/relationships/slideLayout" Target="../slideLayouts/slideLayout1.xml"/><Relationship Id="rId5" Type="http://schemas.openxmlformats.org/officeDocument/2006/relationships/image" Target="../media/image165.png"/><Relationship Id="rId4" Type="http://schemas.openxmlformats.org/officeDocument/2006/relationships/image" Target="../media/image164.png"/></Relationships>
</file>

<file path=ppt/slides/_rels/slide6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45.png"/><Relationship Id="rId1" Type="http://schemas.openxmlformats.org/officeDocument/2006/relationships/slideLayout" Target="../slideLayouts/slideLayout2.xml"/><Relationship Id="rId6" Type="http://schemas.openxmlformats.org/officeDocument/2006/relationships/image" Target="../media/image167.png"/><Relationship Id="rId5" Type="http://schemas.openxmlformats.org/officeDocument/2006/relationships/image" Target="../media/image163.png"/><Relationship Id="rId4" Type="http://schemas.openxmlformats.org/officeDocument/2006/relationships/image" Target="../media/image166.jpg"/></Relationships>
</file>

<file path=ppt/slides/_rels/slide6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45.png"/><Relationship Id="rId1" Type="http://schemas.openxmlformats.org/officeDocument/2006/relationships/slideLayout" Target="../slideLayouts/slideLayout2.xml"/><Relationship Id="rId4" Type="http://schemas.openxmlformats.org/officeDocument/2006/relationships/image" Target="../media/image142.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png"/></Relationships>
</file>

<file path=ppt/slides/_rels/slide70.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jp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146.png"/><Relationship Id="rId7" Type="http://schemas.openxmlformats.org/officeDocument/2006/relationships/image" Target="../media/image172.png"/><Relationship Id="rId2" Type="http://schemas.openxmlformats.org/officeDocument/2006/relationships/image" Target="../media/image145.png"/><Relationship Id="rId1" Type="http://schemas.openxmlformats.org/officeDocument/2006/relationships/slideLayout" Target="../slideLayouts/slideLayout5.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47.png"/><Relationship Id="rId9" Type="http://schemas.openxmlformats.org/officeDocument/2006/relationships/image" Target="../media/image174.png"/></Relationships>
</file>

<file path=ppt/slides/_rels/slide72.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155.png"/><Relationship Id="rId7" Type="http://schemas.openxmlformats.org/officeDocument/2006/relationships/image" Target="../media/image178.png"/><Relationship Id="rId2" Type="http://schemas.openxmlformats.org/officeDocument/2006/relationships/image" Target="../media/image145.png"/><Relationship Id="rId1" Type="http://schemas.openxmlformats.org/officeDocument/2006/relationships/slideLayout" Target="../slideLayouts/slideLayout3.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175.png"/></Relationships>
</file>

<file path=ppt/slides/_rels/slide7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62.png"/></Relationships>
</file>

<file path=ppt/slides/_rels/slide75.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45.png"/><Relationship Id="rId1" Type="http://schemas.openxmlformats.org/officeDocument/2006/relationships/slideLayout" Target="../slideLayouts/slideLayout2.xml"/><Relationship Id="rId6" Type="http://schemas.openxmlformats.org/officeDocument/2006/relationships/image" Target="../media/image182.png"/><Relationship Id="rId5" Type="http://schemas.openxmlformats.org/officeDocument/2006/relationships/image" Target="../media/image181.png"/><Relationship Id="rId4" Type="http://schemas.openxmlformats.org/officeDocument/2006/relationships/image" Target="../media/image180.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8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45.png"/><Relationship Id="rId1" Type="http://schemas.openxmlformats.org/officeDocument/2006/relationships/slideLayout" Target="../slideLayouts/slideLayout2.xml"/><Relationship Id="rId4" Type="http://schemas.openxmlformats.org/officeDocument/2006/relationships/image" Target="../media/image183.png"/></Relationships>
</file>

<file path=ppt/slides/_rels/slide8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8" Type="http://schemas.openxmlformats.org/officeDocument/2006/relationships/image" Target="../media/image187.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90.png"/><Relationship Id="rId1" Type="http://schemas.openxmlformats.org/officeDocument/2006/relationships/slideLayout" Target="../slideLayouts/slideLayout5.xml"/><Relationship Id="rId6" Type="http://schemas.openxmlformats.org/officeDocument/2006/relationships/image" Target="../media/image186.png"/><Relationship Id="rId5" Type="http://schemas.openxmlformats.org/officeDocument/2006/relationships/image" Target="../media/image185.png"/><Relationship Id="rId4" Type="http://schemas.openxmlformats.org/officeDocument/2006/relationships/image" Target="../media/image184.png"/><Relationship Id="rId9" Type="http://schemas.openxmlformats.org/officeDocument/2006/relationships/image" Target="../media/image97.png"/></Relationships>
</file>

<file path=ppt/slides/_rels/slide84.xml.rels><?xml version="1.0" encoding="UTF-8" standalone="yes"?>
<Relationships xmlns="http://schemas.openxmlformats.org/package/2006/relationships"><Relationship Id="rId8" Type="http://schemas.openxmlformats.org/officeDocument/2006/relationships/image" Target="../media/image192.png"/><Relationship Id="rId3" Type="http://schemas.openxmlformats.org/officeDocument/2006/relationships/image" Target="../media/image98.png"/><Relationship Id="rId7" Type="http://schemas.openxmlformats.org/officeDocument/2006/relationships/image" Target="../media/image191.png"/><Relationship Id="rId2" Type="http://schemas.openxmlformats.org/officeDocument/2006/relationships/image" Target="../media/image90.png"/><Relationship Id="rId1" Type="http://schemas.openxmlformats.org/officeDocument/2006/relationships/slideLayout" Target="../slideLayouts/slideLayout5.xml"/><Relationship Id="rId6" Type="http://schemas.openxmlformats.org/officeDocument/2006/relationships/image" Target="../media/image190.png"/><Relationship Id="rId5" Type="http://schemas.openxmlformats.org/officeDocument/2006/relationships/image" Target="../media/image189.png"/><Relationship Id="rId4" Type="http://schemas.openxmlformats.org/officeDocument/2006/relationships/image" Target="../media/image188.png"/><Relationship Id="rId9" Type="http://schemas.openxmlformats.org/officeDocument/2006/relationships/image" Target="../media/image179.png"/></Relationships>
</file>

<file path=ppt/slides/_rels/slide8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0.png"/><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8" Type="http://schemas.openxmlformats.org/officeDocument/2006/relationships/image" Target="../media/image200.png"/><Relationship Id="rId13" Type="http://schemas.openxmlformats.org/officeDocument/2006/relationships/image" Target="../media/image205.png"/><Relationship Id="rId3" Type="http://schemas.openxmlformats.org/officeDocument/2006/relationships/image" Target="../media/image195.png"/><Relationship Id="rId7" Type="http://schemas.openxmlformats.org/officeDocument/2006/relationships/image" Target="../media/image199.png"/><Relationship Id="rId12" Type="http://schemas.openxmlformats.org/officeDocument/2006/relationships/image" Target="../media/image204.png"/><Relationship Id="rId2" Type="http://schemas.openxmlformats.org/officeDocument/2006/relationships/image" Target="../media/image194.png"/><Relationship Id="rId1" Type="http://schemas.openxmlformats.org/officeDocument/2006/relationships/slideLayout" Target="../slideLayouts/slideLayout2.xml"/><Relationship Id="rId6" Type="http://schemas.openxmlformats.org/officeDocument/2006/relationships/image" Target="../media/image198.png"/><Relationship Id="rId11" Type="http://schemas.openxmlformats.org/officeDocument/2006/relationships/image" Target="../media/image203.png"/><Relationship Id="rId5" Type="http://schemas.openxmlformats.org/officeDocument/2006/relationships/image" Target="../media/image197.png"/><Relationship Id="rId15" Type="http://schemas.openxmlformats.org/officeDocument/2006/relationships/image" Target="../media/image1.png"/><Relationship Id="rId10" Type="http://schemas.openxmlformats.org/officeDocument/2006/relationships/image" Target="../media/image202.png"/><Relationship Id="rId4" Type="http://schemas.openxmlformats.org/officeDocument/2006/relationships/image" Target="../media/image196.png"/><Relationship Id="rId9" Type="http://schemas.openxmlformats.org/officeDocument/2006/relationships/image" Target="../media/image201.png"/><Relationship Id="rId14" Type="http://schemas.openxmlformats.org/officeDocument/2006/relationships/image" Target="../media/image57.png"/></Relationships>
</file>

<file path=ppt/slides/_rels/slide89.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5.xml"/><Relationship Id="rId5" Type="http://schemas.openxmlformats.org/officeDocument/2006/relationships/image" Target="../media/image209.png"/><Relationship Id="rId4" Type="http://schemas.openxmlformats.org/officeDocument/2006/relationships/image" Target="../media/image208.png"/></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5.png"/><Relationship Id="rId7" Type="http://schemas.openxmlformats.org/officeDocument/2006/relationships/image" Target="../media/image36.png"/><Relationship Id="rId2" Type="http://schemas.openxmlformats.org/officeDocument/2006/relationships/image" Target="../media/image28.png"/><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2.jpeg"/><Relationship Id="rId4" Type="http://schemas.openxmlformats.org/officeDocument/2006/relationships/image" Target="../media/image29.png"/><Relationship Id="rId9" Type="http://schemas.openxmlformats.org/officeDocument/2006/relationships/image" Target="../media/image1.png"/></Relationships>
</file>

<file path=ppt/slides/_rels/slide90.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5.xml"/><Relationship Id="rId4" Type="http://schemas.openxmlformats.org/officeDocument/2006/relationships/image" Target="../media/image21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1999" cy="6857997"/>
            <a:chOff x="0" y="0"/>
            <a:chExt cx="12191999" cy="6857997"/>
          </a:xfrm>
        </p:grpSpPr>
        <p:pic>
          <p:nvPicPr>
            <p:cNvPr id="3" name="object 3"/>
            <p:cNvPicPr/>
            <p:nvPr/>
          </p:nvPicPr>
          <p:blipFill>
            <a:blip r:embed="rId2" cstate="print"/>
            <a:stretch>
              <a:fillRect/>
            </a:stretch>
          </p:blipFill>
          <p:spPr>
            <a:xfrm>
              <a:off x="0" y="0"/>
              <a:ext cx="12191999" cy="6857997"/>
            </a:xfrm>
            <a:prstGeom prst="rect">
              <a:avLst/>
            </a:prstGeom>
          </p:spPr>
        </p:pic>
        <p:pic>
          <p:nvPicPr>
            <p:cNvPr id="6" name="object 6"/>
            <p:cNvPicPr/>
            <p:nvPr/>
          </p:nvPicPr>
          <p:blipFill>
            <a:blip r:embed="rId3" cstate="print"/>
            <a:stretch>
              <a:fillRect/>
            </a:stretch>
          </p:blipFill>
          <p:spPr>
            <a:xfrm>
              <a:off x="1095755" y="377952"/>
              <a:ext cx="9998202" cy="3099054"/>
            </a:xfrm>
            <a:prstGeom prst="rect">
              <a:avLst/>
            </a:prstGeom>
          </p:spPr>
        </p:pic>
      </p:grpSp>
      <p:sp>
        <p:nvSpPr>
          <p:cNvPr id="11" name="Slide Number Placeholder 5">
            <a:extLst>
              <a:ext uri="{FF2B5EF4-FFF2-40B4-BE49-F238E27FC236}">
                <a16:creationId xmlns:a16="http://schemas.microsoft.com/office/drawing/2014/main" id="{77D97F14-5EAF-F985-5604-FA6C326C0FE0}"/>
              </a:ext>
            </a:extLst>
          </p:cNvPr>
          <p:cNvSpPr txBox="1">
            <a:spLocks/>
          </p:cNvSpPr>
          <p:nvPr/>
        </p:nvSpPr>
        <p:spPr>
          <a:xfrm>
            <a:off x="8737600" y="6356351"/>
            <a:ext cx="2844800" cy="365125"/>
          </a:xfrm>
          <a:prstGeom prst="rect">
            <a:avLst/>
          </a:prstGeom>
        </p:spPr>
        <p:txBody>
          <a:bodyPr vert="horz" lIns="91440" tIns="45720" rIns="91440" bIns="45720" rtlCol="0" anchor="ctr"/>
          <a:lstStyle>
            <a:defPPr lvl="0">
              <a:defRPr kern="0"/>
            </a:defPPr>
            <a:lvl1pPr lvl="0" algn="r">
              <a:defRPr sz="1200" b="1">
                <a:solidFill>
                  <a:schemeClr val="accent2">
                    <a:lumMod val="75000"/>
                  </a:schemeClr>
                </a:solidFill>
              </a:defRPr>
            </a:lvl1pPr>
            <a:lvl2pPr lvl="1"/>
            <a:lvl3pPr lvl="2"/>
            <a:lvl4pPr lvl="3"/>
            <a:lvl5pPr lvl="4"/>
            <a:lvl6pPr lvl="5"/>
            <a:lvl7pPr lvl="6"/>
            <a:lvl8pPr lvl="7"/>
            <a:lvl9pPr lvl="8"/>
          </a:lstStyle>
          <a:p>
            <a:fld id="{B6F15528-21DE-4FAA-801E-634DDDAF4B2B}" type="slidenum">
              <a:rPr lang="en-US" smtClean="0"/>
              <a:pPr/>
              <a:t>1</a:t>
            </a:fld>
            <a:endParaRPr lang="en-US" dirty="0"/>
          </a:p>
        </p:txBody>
      </p:sp>
      <p:pic>
        <p:nvPicPr>
          <p:cNvPr id="13" name="Picture 12" descr="A logo with text on it&#10;&#10;AI-generated content may be incorrect.">
            <a:extLst>
              <a:ext uri="{FF2B5EF4-FFF2-40B4-BE49-F238E27FC236}">
                <a16:creationId xmlns:a16="http://schemas.microsoft.com/office/drawing/2014/main" id="{6DEE08E7-74E0-FA47-DF6E-3BD70159011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62" y="107964"/>
            <a:ext cx="1243239" cy="1031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PEER | MFR | INDIA">
            <a:extLst>
              <a:ext uri="{FF2B5EF4-FFF2-40B4-BE49-F238E27FC236}">
                <a16:creationId xmlns:a16="http://schemas.microsoft.com/office/drawing/2014/main" id="{0AB556D3-B777-5EB2-5A5D-F0FA89BE926A}"/>
              </a:ext>
            </a:extLst>
          </p:cNvPr>
          <p:cNvSpPr txBox="1"/>
          <p:nvPr/>
        </p:nvSpPr>
        <p:spPr>
          <a:xfrm>
            <a:off x="152400" y="6308725"/>
            <a:ext cx="2514600"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rPr lang="en-US" sz="1200" b="1" dirty="0">
                <a:solidFill>
                  <a:schemeClr val="accent2">
                    <a:lumMod val="75000"/>
                  </a:schemeClr>
                </a:solidFill>
                <a:latin typeface="+mj-lt"/>
              </a:rPr>
              <a:t>NDRF | </a:t>
            </a:r>
            <a:r>
              <a:rPr lang="en-IN" sz="1200" b="1" dirty="0">
                <a:solidFill>
                  <a:schemeClr val="accent2">
                    <a:lumMod val="75000"/>
                  </a:schemeClr>
                </a:solidFill>
                <a:latin typeface="+mj-lt"/>
              </a:rPr>
              <a:t>CBRN</a:t>
            </a:r>
            <a:r>
              <a:rPr sz="1200" b="1" dirty="0">
                <a:solidFill>
                  <a:schemeClr val="accent2">
                    <a:lumMod val="75000"/>
                  </a:schemeClr>
                </a:solidFill>
                <a:latin typeface="+mj-lt"/>
              </a:rPr>
              <a:t> | INDIA</a:t>
            </a:r>
          </a:p>
        </p:txBody>
      </p:sp>
      <p:sp>
        <p:nvSpPr>
          <p:cNvPr id="15" name="PPT 2 -">
            <a:extLst>
              <a:ext uri="{FF2B5EF4-FFF2-40B4-BE49-F238E27FC236}">
                <a16:creationId xmlns:a16="http://schemas.microsoft.com/office/drawing/2014/main" id="{D85304EA-285D-EE15-DEDE-A1E283056062}"/>
              </a:ext>
            </a:extLst>
          </p:cNvPr>
          <p:cNvSpPr txBox="1"/>
          <p:nvPr/>
        </p:nvSpPr>
        <p:spPr>
          <a:xfrm>
            <a:off x="10638045" y="6367532"/>
            <a:ext cx="529992"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200" b="1" dirty="0">
                <a:solidFill>
                  <a:schemeClr val="accent2">
                    <a:lumMod val="75000"/>
                  </a:schemeClr>
                </a:solidFill>
              </a:rPr>
              <a:t>PPT -</a:t>
            </a:r>
          </a:p>
        </p:txBody>
      </p:sp>
      <p:pic>
        <p:nvPicPr>
          <p:cNvPr id="4" name="Picture 3" descr="A logo with a symbol and text&#10;&#10;AI-generated content may be incorrect.">
            <a:extLst>
              <a:ext uri="{FF2B5EF4-FFF2-40B4-BE49-F238E27FC236}">
                <a16:creationId xmlns:a16="http://schemas.microsoft.com/office/drawing/2014/main" id="{CC21DDE0-17FB-4DB7-4611-5145291CFF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77601" y="10160"/>
            <a:ext cx="914400" cy="977046"/>
          </a:xfrm>
          <a:prstGeom prst="rect">
            <a:avLst/>
          </a:prstGeom>
        </p:spPr>
      </p:pic>
      <p:sp>
        <p:nvSpPr>
          <p:cNvPr id="5" name="TextBox 4">
            <a:extLst>
              <a:ext uri="{FF2B5EF4-FFF2-40B4-BE49-F238E27FC236}">
                <a16:creationId xmlns:a16="http://schemas.microsoft.com/office/drawing/2014/main" id="{3A9BDAC5-2668-B34D-DED1-6BD350B5A274}"/>
              </a:ext>
            </a:extLst>
          </p:cNvPr>
          <p:cNvSpPr txBox="1"/>
          <p:nvPr/>
        </p:nvSpPr>
        <p:spPr>
          <a:xfrm>
            <a:off x="1347601" y="1327314"/>
            <a:ext cx="9290444" cy="1938992"/>
          </a:xfrm>
          <a:prstGeom prst="rect">
            <a:avLst/>
          </a:prstGeom>
          <a:noFill/>
        </p:spPr>
        <p:txBody>
          <a:bodyPr wrap="square" rtlCol="0">
            <a:spAutoFit/>
          </a:bodyPr>
          <a:lstStyle/>
          <a:p>
            <a:r>
              <a:rPr lang="en-US" sz="6000" dirty="0">
                <a:solidFill>
                  <a:srgbClr val="FF0000"/>
                </a:solidFill>
                <a:latin typeface="Arial Black" panose="020B0A04020102020204" pitchFamily="34" charset="0"/>
              </a:rPr>
              <a:t>    </a:t>
            </a:r>
            <a:r>
              <a:rPr lang="hi-IN" sz="6000" dirty="0">
                <a:solidFill>
                  <a:srgbClr val="FF0000"/>
                </a:solidFill>
                <a:latin typeface="Arial Black" panose="020B0A04020102020204" pitchFamily="34" charset="0"/>
              </a:rPr>
              <a:t>सीडब्ल्यूए:वर्गीकरण,</a:t>
            </a:r>
            <a:endParaRPr lang="en-US" sz="6000" dirty="0">
              <a:solidFill>
                <a:srgbClr val="FF0000"/>
              </a:solidFill>
              <a:latin typeface="Arial Black" panose="020B0A04020102020204" pitchFamily="34" charset="0"/>
            </a:endParaRPr>
          </a:p>
          <a:p>
            <a:r>
              <a:rPr lang="en-US" sz="6000" dirty="0">
                <a:solidFill>
                  <a:srgbClr val="FF0000"/>
                </a:solidFill>
                <a:latin typeface="Arial Black" panose="020B0A04020102020204" pitchFamily="34" charset="0"/>
              </a:rPr>
              <a:t>    </a:t>
            </a:r>
            <a:r>
              <a:rPr lang="hi-IN" sz="6000" dirty="0">
                <a:solidFill>
                  <a:srgbClr val="FF0000"/>
                </a:solidFill>
                <a:latin typeface="Arial Black" panose="020B0A04020102020204" pitchFamily="34" charset="0"/>
              </a:rPr>
              <a:t>विशेषताएँ और गुण</a:t>
            </a:r>
            <a:endParaRPr lang="en-IN" sz="6000" dirty="0">
              <a:solidFill>
                <a:srgbClr val="FF0000"/>
              </a:solidFill>
              <a:latin typeface="Arial Black" panose="020B0A04020102020204" pitchFamily="34" charset="0"/>
            </a:endParaRPr>
          </a:p>
        </p:txBody>
      </p:sp>
      <p:sp>
        <p:nvSpPr>
          <p:cNvPr id="12" name="TextBox 4">
            <a:extLst>
              <a:ext uri="{FF2B5EF4-FFF2-40B4-BE49-F238E27FC236}">
                <a16:creationId xmlns:a16="http://schemas.microsoft.com/office/drawing/2014/main" id="{2901545E-EB3E-4998-A110-F2C2863C2FF8}"/>
              </a:ext>
            </a:extLst>
          </p:cNvPr>
          <p:cNvSpPr txBox="1"/>
          <p:nvPr/>
        </p:nvSpPr>
        <p:spPr>
          <a:xfrm>
            <a:off x="6824862" y="5470379"/>
            <a:ext cx="5201478"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t>VETTED BY – </a:t>
            </a:r>
            <a:r>
              <a:rPr lang="hi-IN" sz="2000" b="1"/>
              <a:t>निरीक्षक/जीडी मनजीत</a:t>
            </a:r>
            <a:endParaRPr lang="hi-IN" sz="2000" b="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1F1F1"/>
          </a:solidFill>
        </p:spPr>
        <p:txBody>
          <a:bodyPr wrap="square" lIns="0" tIns="0" rIns="0" bIns="0" rtlCol="0"/>
          <a:lstStyle/>
          <a:p>
            <a:endParaRPr/>
          </a:p>
        </p:txBody>
      </p:sp>
      <p:pic>
        <p:nvPicPr>
          <p:cNvPr id="5" name="object 5"/>
          <p:cNvPicPr/>
          <p:nvPr/>
        </p:nvPicPr>
        <p:blipFill>
          <a:blip r:embed="rId2" cstate="print"/>
          <a:stretch>
            <a:fillRect/>
          </a:stretch>
        </p:blipFill>
        <p:spPr>
          <a:xfrm>
            <a:off x="0" y="6092997"/>
            <a:ext cx="12190476" cy="764965"/>
          </a:xfrm>
          <a:prstGeom prst="rect">
            <a:avLst/>
          </a:prstGeom>
        </p:spPr>
      </p:pic>
      <p:pic>
        <p:nvPicPr>
          <p:cNvPr id="6" name="object 6"/>
          <p:cNvPicPr/>
          <p:nvPr/>
        </p:nvPicPr>
        <p:blipFill>
          <a:blip r:embed="rId3" cstate="print"/>
          <a:stretch>
            <a:fillRect/>
          </a:stretch>
        </p:blipFill>
        <p:spPr>
          <a:xfrm>
            <a:off x="8470392" y="1434083"/>
            <a:ext cx="3250692" cy="3156204"/>
          </a:xfrm>
          <a:prstGeom prst="rect">
            <a:avLst/>
          </a:prstGeom>
        </p:spPr>
      </p:pic>
      <p:grpSp>
        <p:nvGrpSpPr>
          <p:cNvPr id="7" name="object 7"/>
          <p:cNvGrpSpPr/>
          <p:nvPr/>
        </p:nvGrpSpPr>
        <p:grpSpPr>
          <a:xfrm>
            <a:off x="1028700" y="118871"/>
            <a:ext cx="10090150" cy="1259840"/>
            <a:chOff x="1028700" y="118871"/>
            <a:chExt cx="10090150" cy="1259840"/>
          </a:xfrm>
        </p:grpSpPr>
        <p:pic>
          <p:nvPicPr>
            <p:cNvPr id="8" name="object 8"/>
            <p:cNvPicPr/>
            <p:nvPr/>
          </p:nvPicPr>
          <p:blipFill>
            <a:blip r:embed="rId4" cstate="print"/>
            <a:stretch>
              <a:fillRect/>
            </a:stretch>
          </p:blipFill>
          <p:spPr>
            <a:xfrm>
              <a:off x="1028700" y="118871"/>
              <a:ext cx="10089642" cy="1259586"/>
            </a:xfrm>
            <a:prstGeom prst="rect">
              <a:avLst/>
            </a:prstGeom>
          </p:spPr>
        </p:pic>
        <p:pic>
          <p:nvPicPr>
            <p:cNvPr id="9" name="object 9"/>
            <p:cNvPicPr/>
            <p:nvPr/>
          </p:nvPicPr>
          <p:blipFill>
            <a:blip r:embed="rId5" cstate="print"/>
            <a:stretch>
              <a:fillRect/>
            </a:stretch>
          </p:blipFill>
          <p:spPr>
            <a:xfrm>
              <a:off x="1849374" y="235203"/>
              <a:ext cx="8517255" cy="338328"/>
            </a:xfrm>
            <a:prstGeom prst="rect">
              <a:avLst/>
            </a:prstGeom>
          </p:spPr>
        </p:pic>
        <p:pic>
          <p:nvPicPr>
            <p:cNvPr id="10" name="object 10"/>
            <p:cNvPicPr/>
            <p:nvPr/>
          </p:nvPicPr>
          <p:blipFill>
            <a:blip r:embed="rId6" cstate="print"/>
            <a:stretch>
              <a:fillRect/>
            </a:stretch>
          </p:blipFill>
          <p:spPr>
            <a:xfrm>
              <a:off x="3740150" y="783844"/>
              <a:ext cx="4708129" cy="338327"/>
            </a:xfrm>
            <a:prstGeom prst="rect">
              <a:avLst/>
            </a:prstGeom>
          </p:spPr>
        </p:pic>
      </p:grpSp>
      <p:sp>
        <p:nvSpPr>
          <p:cNvPr id="11" name="object 11"/>
          <p:cNvSpPr/>
          <p:nvPr/>
        </p:nvSpPr>
        <p:spPr>
          <a:xfrm>
            <a:off x="470916" y="4779264"/>
            <a:ext cx="3619500" cy="1191895"/>
          </a:xfrm>
          <a:custGeom>
            <a:avLst/>
            <a:gdLst/>
            <a:ahLst/>
            <a:cxnLst/>
            <a:rect l="l" t="t" r="r" b="b"/>
            <a:pathLst>
              <a:path w="3619500" h="1191895">
                <a:moveTo>
                  <a:pt x="0" y="198628"/>
                </a:moveTo>
                <a:lnTo>
                  <a:pt x="5245" y="153075"/>
                </a:lnTo>
                <a:lnTo>
                  <a:pt x="20188" y="111263"/>
                </a:lnTo>
                <a:lnTo>
                  <a:pt x="43635" y="74384"/>
                </a:lnTo>
                <a:lnTo>
                  <a:pt x="74394" y="43627"/>
                </a:lnTo>
                <a:lnTo>
                  <a:pt x="111274" y="20183"/>
                </a:lnTo>
                <a:lnTo>
                  <a:pt x="153083" y="5244"/>
                </a:lnTo>
                <a:lnTo>
                  <a:pt x="198628" y="0"/>
                </a:lnTo>
                <a:lnTo>
                  <a:pt x="3420872" y="0"/>
                </a:lnTo>
                <a:lnTo>
                  <a:pt x="3466424" y="5244"/>
                </a:lnTo>
                <a:lnTo>
                  <a:pt x="3508236" y="20183"/>
                </a:lnTo>
                <a:lnTo>
                  <a:pt x="3545115" y="43627"/>
                </a:lnTo>
                <a:lnTo>
                  <a:pt x="3575872" y="74384"/>
                </a:lnTo>
                <a:lnTo>
                  <a:pt x="3599316" y="111263"/>
                </a:lnTo>
                <a:lnTo>
                  <a:pt x="3614255" y="153075"/>
                </a:lnTo>
                <a:lnTo>
                  <a:pt x="3619500" y="198628"/>
                </a:lnTo>
                <a:lnTo>
                  <a:pt x="3619500" y="993140"/>
                </a:lnTo>
                <a:lnTo>
                  <a:pt x="3614255" y="1038680"/>
                </a:lnTo>
                <a:lnTo>
                  <a:pt x="3599316" y="1080487"/>
                </a:lnTo>
                <a:lnTo>
                  <a:pt x="3575872" y="1117367"/>
                </a:lnTo>
                <a:lnTo>
                  <a:pt x="3545115" y="1148128"/>
                </a:lnTo>
                <a:lnTo>
                  <a:pt x="3508236" y="1171577"/>
                </a:lnTo>
                <a:lnTo>
                  <a:pt x="3466424" y="1186521"/>
                </a:lnTo>
                <a:lnTo>
                  <a:pt x="3420872" y="1191768"/>
                </a:lnTo>
                <a:lnTo>
                  <a:pt x="198628" y="1191768"/>
                </a:lnTo>
                <a:lnTo>
                  <a:pt x="153083" y="1186521"/>
                </a:lnTo>
                <a:lnTo>
                  <a:pt x="111274" y="1171577"/>
                </a:lnTo>
                <a:lnTo>
                  <a:pt x="74394" y="1148128"/>
                </a:lnTo>
                <a:lnTo>
                  <a:pt x="43635" y="1117367"/>
                </a:lnTo>
                <a:lnTo>
                  <a:pt x="20188" y="1080487"/>
                </a:lnTo>
                <a:lnTo>
                  <a:pt x="5245" y="1038680"/>
                </a:lnTo>
                <a:lnTo>
                  <a:pt x="0" y="993140"/>
                </a:lnTo>
                <a:lnTo>
                  <a:pt x="0" y="198628"/>
                </a:lnTo>
                <a:close/>
              </a:path>
            </a:pathLst>
          </a:custGeom>
          <a:ln w="9524">
            <a:solidFill>
              <a:srgbClr val="BE0044"/>
            </a:solidFill>
          </a:ln>
        </p:spPr>
        <p:txBody>
          <a:bodyPr wrap="square" lIns="0" tIns="0" rIns="0" bIns="0" rtlCol="0"/>
          <a:lstStyle/>
          <a:p>
            <a:endParaRPr/>
          </a:p>
        </p:txBody>
      </p:sp>
      <p:sp>
        <p:nvSpPr>
          <p:cNvPr id="12" name="object 12"/>
          <p:cNvSpPr txBox="1"/>
          <p:nvPr/>
        </p:nvSpPr>
        <p:spPr>
          <a:xfrm>
            <a:off x="709980" y="4858639"/>
            <a:ext cx="3140075" cy="505267"/>
          </a:xfrm>
          <a:prstGeom prst="rect">
            <a:avLst/>
          </a:prstGeom>
        </p:spPr>
        <p:txBody>
          <a:bodyPr vert="horz" wrap="square" lIns="0" tIns="12700" rIns="0" bIns="0" rtlCol="0">
            <a:spAutoFit/>
          </a:bodyPr>
          <a:lstStyle/>
          <a:p>
            <a:pPr marL="463550" marR="5080" indent="-451484">
              <a:lnSpc>
                <a:spcPct val="100000"/>
              </a:lnSpc>
              <a:spcBef>
                <a:spcPts val="100"/>
              </a:spcBef>
            </a:pPr>
            <a:r>
              <a:rPr lang="hi-IN" sz="3200" b="1">
                <a:latin typeface="Arial"/>
                <a:cs typeface="Arial"/>
              </a:rPr>
              <a:t>विशेष वितरण तंत्र</a:t>
            </a:r>
            <a:endParaRPr sz="3200" dirty="0">
              <a:latin typeface="Arial"/>
              <a:cs typeface="Arial"/>
            </a:endParaRPr>
          </a:p>
        </p:txBody>
      </p:sp>
      <p:pic>
        <p:nvPicPr>
          <p:cNvPr id="13" name="object 13"/>
          <p:cNvPicPr/>
          <p:nvPr/>
        </p:nvPicPr>
        <p:blipFill>
          <a:blip r:embed="rId7" cstate="print"/>
          <a:stretch>
            <a:fillRect/>
          </a:stretch>
        </p:blipFill>
        <p:spPr>
          <a:xfrm>
            <a:off x="470916" y="1655064"/>
            <a:ext cx="3619500" cy="2944368"/>
          </a:xfrm>
          <a:prstGeom prst="rect">
            <a:avLst/>
          </a:prstGeom>
        </p:spPr>
      </p:pic>
      <p:pic>
        <p:nvPicPr>
          <p:cNvPr id="14" name="object 14"/>
          <p:cNvPicPr/>
          <p:nvPr/>
        </p:nvPicPr>
        <p:blipFill>
          <a:blip r:embed="rId8" cstate="print"/>
          <a:stretch>
            <a:fillRect/>
          </a:stretch>
        </p:blipFill>
        <p:spPr>
          <a:xfrm>
            <a:off x="4410455" y="1655064"/>
            <a:ext cx="3596640" cy="2944368"/>
          </a:xfrm>
          <a:prstGeom prst="rect">
            <a:avLst/>
          </a:prstGeom>
        </p:spPr>
      </p:pic>
      <p:sp>
        <p:nvSpPr>
          <p:cNvPr id="15" name="object 15"/>
          <p:cNvSpPr/>
          <p:nvPr/>
        </p:nvSpPr>
        <p:spPr>
          <a:xfrm>
            <a:off x="4410455" y="4779264"/>
            <a:ext cx="3619500" cy="1191895"/>
          </a:xfrm>
          <a:custGeom>
            <a:avLst/>
            <a:gdLst/>
            <a:ahLst/>
            <a:cxnLst/>
            <a:rect l="l" t="t" r="r" b="b"/>
            <a:pathLst>
              <a:path w="3619500" h="1191895">
                <a:moveTo>
                  <a:pt x="0" y="198628"/>
                </a:moveTo>
                <a:lnTo>
                  <a:pt x="5244" y="153075"/>
                </a:lnTo>
                <a:lnTo>
                  <a:pt x="20183" y="111263"/>
                </a:lnTo>
                <a:lnTo>
                  <a:pt x="43627" y="74384"/>
                </a:lnTo>
                <a:lnTo>
                  <a:pt x="74384" y="43627"/>
                </a:lnTo>
                <a:lnTo>
                  <a:pt x="111263" y="20183"/>
                </a:lnTo>
                <a:lnTo>
                  <a:pt x="153075" y="5244"/>
                </a:lnTo>
                <a:lnTo>
                  <a:pt x="198628" y="0"/>
                </a:lnTo>
                <a:lnTo>
                  <a:pt x="3420872" y="0"/>
                </a:lnTo>
                <a:lnTo>
                  <a:pt x="3466424" y="5244"/>
                </a:lnTo>
                <a:lnTo>
                  <a:pt x="3508236" y="20183"/>
                </a:lnTo>
                <a:lnTo>
                  <a:pt x="3545115" y="43627"/>
                </a:lnTo>
                <a:lnTo>
                  <a:pt x="3575872" y="74384"/>
                </a:lnTo>
                <a:lnTo>
                  <a:pt x="3599316" y="111263"/>
                </a:lnTo>
                <a:lnTo>
                  <a:pt x="3614255" y="153075"/>
                </a:lnTo>
                <a:lnTo>
                  <a:pt x="3619500" y="198628"/>
                </a:lnTo>
                <a:lnTo>
                  <a:pt x="3619500" y="993140"/>
                </a:lnTo>
                <a:lnTo>
                  <a:pt x="3614255" y="1038680"/>
                </a:lnTo>
                <a:lnTo>
                  <a:pt x="3599316" y="1080487"/>
                </a:lnTo>
                <a:lnTo>
                  <a:pt x="3575872" y="1117367"/>
                </a:lnTo>
                <a:lnTo>
                  <a:pt x="3545115" y="1148128"/>
                </a:lnTo>
                <a:lnTo>
                  <a:pt x="3508236" y="1171577"/>
                </a:lnTo>
                <a:lnTo>
                  <a:pt x="3466424" y="1186521"/>
                </a:lnTo>
                <a:lnTo>
                  <a:pt x="3420872" y="1191768"/>
                </a:lnTo>
                <a:lnTo>
                  <a:pt x="198628" y="1191768"/>
                </a:lnTo>
                <a:lnTo>
                  <a:pt x="153075" y="1186521"/>
                </a:lnTo>
                <a:lnTo>
                  <a:pt x="111263" y="1171577"/>
                </a:lnTo>
                <a:lnTo>
                  <a:pt x="74384" y="1148128"/>
                </a:lnTo>
                <a:lnTo>
                  <a:pt x="43627" y="1117367"/>
                </a:lnTo>
                <a:lnTo>
                  <a:pt x="20183" y="1080487"/>
                </a:lnTo>
                <a:lnTo>
                  <a:pt x="5244" y="1038680"/>
                </a:lnTo>
                <a:lnTo>
                  <a:pt x="0" y="993140"/>
                </a:lnTo>
                <a:lnTo>
                  <a:pt x="0" y="198628"/>
                </a:lnTo>
                <a:close/>
              </a:path>
            </a:pathLst>
          </a:custGeom>
          <a:ln w="9524">
            <a:solidFill>
              <a:srgbClr val="BE0044"/>
            </a:solidFill>
          </a:ln>
        </p:spPr>
        <p:txBody>
          <a:bodyPr wrap="square" lIns="0" tIns="0" rIns="0" bIns="0" rtlCol="0"/>
          <a:lstStyle/>
          <a:p>
            <a:endParaRPr/>
          </a:p>
        </p:txBody>
      </p:sp>
      <p:sp>
        <p:nvSpPr>
          <p:cNvPr id="16" name="object 16"/>
          <p:cNvSpPr txBox="1"/>
          <p:nvPr/>
        </p:nvSpPr>
        <p:spPr>
          <a:xfrm>
            <a:off x="4707382" y="4858639"/>
            <a:ext cx="3029585" cy="1002030"/>
          </a:xfrm>
          <a:prstGeom prst="rect">
            <a:avLst/>
          </a:prstGeom>
        </p:spPr>
        <p:txBody>
          <a:bodyPr vert="horz" wrap="square" lIns="0" tIns="12700" rIns="0" bIns="0" rtlCol="0">
            <a:spAutoFit/>
          </a:bodyPr>
          <a:lstStyle/>
          <a:p>
            <a:pPr marL="448309" marR="5080" indent="-436245">
              <a:lnSpc>
                <a:spcPct val="100000"/>
              </a:lnSpc>
              <a:spcBef>
                <a:spcPts val="100"/>
              </a:spcBef>
            </a:pPr>
            <a:r>
              <a:rPr lang="hi-IN" sz="3200" b="1">
                <a:latin typeface="Arial"/>
                <a:cs typeface="Arial"/>
              </a:rPr>
              <a:t>मारक की अनुपलब्धता</a:t>
            </a:r>
            <a:endParaRPr sz="3200" dirty="0">
              <a:latin typeface="Arial"/>
              <a:cs typeface="Arial"/>
            </a:endParaRPr>
          </a:p>
        </p:txBody>
      </p:sp>
      <p:sp>
        <p:nvSpPr>
          <p:cNvPr id="17" name="object 17"/>
          <p:cNvSpPr/>
          <p:nvPr/>
        </p:nvSpPr>
        <p:spPr>
          <a:xfrm>
            <a:off x="8351519" y="4779264"/>
            <a:ext cx="3619500" cy="1191895"/>
          </a:xfrm>
          <a:custGeom>
            <a:avLst/>
            <a:gdLst/>
            <a:ahLst/>
            <a:cxnLst/>
            <a:rect l="l" t="t" r="r" b="b"/>
            <a:pathLst>
              <a:path w="3619500" h="1191895">
                <a:moveTo>
                  <a:pt x="0" y="198628"/>
                </a:moveTo>
                <a:lnTo>
                  <a:pt x="5244" y="153075"/>
                </a:lnTo>
                <a:lnTo>
                  <a:pt x="20183" y="111263"/>
                </a:lnTo>
                <a:lnTo>
                  <a:pt x="43627" y="74384"/>
                </a:lnTo>
                <a:lnTo>
                  <a:pt x="74384" y="43627"/>
                </a:lnTo>
                <a:lnTo>
                  <a:pt x="111263" y="20183"/>
                </a:lnTo>
                <a:lnTo>
                  <a:pt x="153075" y="5244"/>
                </a:lnTo>
                <a:lnTo>
                  <a:pt x="198627" y="0"/>
                </a:lnTo>
                <a:lnTo>
                  <a:pt x="3420872" y="0"/>
                </a:lnTo>
                <a:lnTo>
                  <a:pt x="3466424" y="5244"/>
                </a:lnTo>
                <a:lnTo>
                  <a:pt x="3508236" y="20183"/>
                </a:lnTo>
                <a:lnTo>
                  <a:pt x="3545115" y="43627"/>
                </a:lnTo>
                <a:lnTo>
                  <a:pt x="3575872" y="74384"/>
                </a:lnTo>
                <a:lnTo>
                  <a:pt x="3599316" y="111263"/>
                </a:lnTo>
                <a:lnTo>
                  <a:pt x="3614255" y="153075"/>
                </a:lnTo>
                <a:lnTo>
                  <a:pt x="3619500" y="198628"/>
                </a:lnTo>
                <a:lnTo>
                  <a:pt x="3619500" y="993140"/>
                </a:lnTo>
                <a:lnTo>
                  <a:pt x="3614255" y="1038680"/>
                </a:lnTo>
                <a:lnTo>
                  <a:pt x="3599316" y="1080487"/>
                </a:lnTo>
                <a:lnTo>
                  <a:pt x="3575872" y="1117367"/>
                </a:lnTo>
                <a:lnTo>
                  <a:pt x="3545115" y="1148128"/>
                </a:lnTo>
                <a:lnTo>
                  <a:pt x="3508236" y="1171577"/>
                </a:lnTo>
                <a:lnTo>
                  <a:pt x="3466424" y="1186521"/>
                </a:lnTo>
                <a:lnTo>
                  <a:pt x="3420872" y="1191768"/>
                </a:lnTo>
                <a:lnTo>
                  <a:pt x="198627" y="1191768"/>
                </a:lnTo>
                <a:lnTo>
                  <a:pt x="153075" y="1186521"/>
                </a:lnTo>
                <a:lnTo>
                  <a:pt x="111263" y="1171577"/>
                </a:lnTo>
                <a:lnTo>
                  <a:pt x="74384" y="1148128"/>
                </a:lnTo>
                <a:lnTo>
                  <a:pt x="43627" y="1117367"/>
                </a:lnTo>
                <a:lnTo>
                  <a:pt x="20183" y="1080487"/>
                </a:lnTo>
                <a:lnTo>
                  <a:pt x="5244" y="1038680"/>
                </a:lnTo>
                <a:lnTo>
                  <a:pt x="0" y="993140"/>
                </a:lnTo>
                <a:lnTo>
                  <a:pt x="0" y="198628"/>
                </a:lnTo>
                <a:close/>
              </a:path>
            </a:pathLst>
          </a:custGeom>
          <a:ln w="9524">
            <a:solidFill>
              <a:srgbClr val="BE0044"/>
            </a:solidFill>
          </a:ln>
        </p:spPr>
        <p:txBody>
          <a:bodyPr wrap="square" lIns="0" tIns="0" rIns="0" bIns="0" rtlCol="0"/>
          <a:lstStyle/>
          <a:p>
            <a:endParaRPr/>
          </a:p>
        </p:txBody>
      </p:sp>
      <p:sp>
        <p:nvSpPr>
          <p:cNvPr id="18" name="object 18"/>
          <p:cNvSpPr txBox="1"/>
          <p:nvPr/>
        </p:nvSpPr>
        <p:spPr>
          <a:xfrm>
            <a:off x="8863710" y="4858639"/>
            <a:ext cx="2600325" cy="1002030"/>
          </a:xfrm>
          <a:prstGeom prst="rect">
            <a:avLst/>
          </a:prstGeom>
        </p:spPr>
        <p:txBody>
          <a:bodyPr vert="horz" wrap="square" lIns="0" tIns="12700" rIns="0" bIns="0" rtlCol="0">
            <a:spAutoFit/>
          </a:bodyPr>
          <a:lstStyle/>
          <a:p>
            <a:pPr marL="12700" marR="5080" indent="202565">
              <a:lnSpc>
                <a:spcPct val="100000"/>
              </a:lnSpc>
              <a:spcBef>
                <a:spcPts val="100"/>
              </a:spcBef>
            </a:pPr>
            <a:r>
              <a:rPr lang="hi-IN" sz="3200" b="1">
                <a:latin typeface="Arial"/>
                <a:cs typeface="Arial"/>
              </a:rPr>
              <a:t>प्रभावशीलता की अवधि</a:t>
            </a:r>
            <a:endParaRPr sz="3200" dirty="0">
              <a:latin typeface="Arial"/>
              <a:cs typeface="Arial"/>
            </a:endParaRPr>
          </a:p>
        </p:txBody>
      </p:sp>
      <p:sp>
        <p:nvSpPr>
          <p:cNvPr id="19" name="Slide Number Placeholder 5">
            <a:extLst>
              <a:ext uri="{FF2B5EF4-FFF2-40B4-BE49-F238E27FC236}">
                <a16:creationId xmlns:a16="http://schemas.microsoft.com/office/drawing/2014/main" id="{B204A3E7-FE67-3C0A-96F5-13D95BA9282D}"/>
              </a:ext>
            </a:extLst>
          </p:cNvPr>
          <p:cNvSpPr txBox="1">
            <a:spLocks/>
          </p:cNvSpPr>
          <p:nvPr/>
        </p:nvSpPr>
        <p:spPr>
          <a:xfrm>
            <a:off x="8737600" y="6356351"/>
            <a:ext cx="2844800" cy="365125"/>
          </a:xfrm>
          <a:prstGeom prst="rect">
            <a:avLst/>
          </a:prstGeom>
        </p:spPr>
        <p:txBody>
          <a:bodyPr vert="horz" lIns="91440" tIns="45720" rIns="91440" bIns="45720" rtlCol="0" anchor="ctr"/>
          <a:lstStyle>
            <a:defPPr lvl="0">
              <a:defRPr kern="0"/>
            </a:defPPr>
            <a:lvl1pPr lvl="0" algn="r">
              <a:defRPr sz="1200" b="1">
                <a:solidFill>
                  <a:schemeClr val="accent2">
                    <a:lumMod val="75000"/>
                  </a:schemeClr>
                </a:solidFill>
              </a:defRPr>
            </a:lvl1pPr>
            <a:lvl2pPr lvl="1"/>
            <a:lvl3pPr lvl="2"/>
            <a:lvl4pPr lvl="3"/>
            <a:lvl5pPr lvl="4"/>
            <a:lvl6pPr lvl="5"/>
            <a:lvl7pPr lvl="6"/>
            <a:lvl8pPr lvl="7"/>
            <a:lvl9pPr lvl="8"/>
          </a:lstStyle>
          <a:p>
            <a:fld id="{B6F15528-21DE-4FAA-801E-634DDDAF4B2B}" type="slidenum">
              <a:rPr lang="en-US" smtClean="0"/>
              <a:pPr/>
              <a:t>10</a:t>
            </a:fld>
            <a:endParaRPr lang="en-US" dirty="0"/>
          </a:p>
        </p:txBody>
      </p:sp>
      <p:pic>
        <p:nvPicPr>
          <p:cNvPr id="21" name="Picture 20" descr="A logo with text on it&#10;&#10;AI-generated content may be incorrect.">
            <a:extLst>
              <a:ext uri="{FF2B5EF4-FFF2-40B4-BE49-F238E27FC236}">
                <a16:creationId xmlns:a16="http://schemas.microsoft.com/office/drawing/2014/main" id="{35C3B303-6955-2811-A824-26E45D12FD2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362" y="107964"/>
            <a:ext cx="1243239" cy="1031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PEER | MFR | INDIA">
            <a:extLst>
              <a:ext uri="{FF2B5EF4-FFF2-40B4-BE49-F238E27FC236}">
                <a16:creationId xmlns:a16="http://schemas.microsoft.com/office/drawing/2014/main" id="{FADE05C0-A69B-F701-EFC9-2C0BCF02D124}"/>
              </a:ext>
            </a:extLst>
          </p:cNvPr>
          <p:cNvSpPr txBox="1"/>
          <p:nvPr/>
        </p:nvSpPr>
        <p:spPr>
          <a:xfrm>
            <a:off x="152400" y="6308725"/>
            <a:ext cx="2514600"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rPr lang="en-US" sz="1200" b="1" dirty="0">
                <a:solidFill>
                  <a:schemeClr val="accent2">
                    <a:lumMod val="75000"/>
                  </a:schemeClr>
                </a:solidFill>
                <a:latin typeface="+mj-lt"/>
              </a:rPr>
              <a:t>NDRF | </a:t>
            </a:r>
            <a:r>
              <a:rPr lang="en-IN" sz="1200" b="1" dirty="0">
                <a:solidFill>
                  <a:schemeClr val="accent2">
                    <a:lumMod val="75000"/>
                  </a:schemeClr>
                </a:solidFill>
                <a:latin typeface="+mj-lt"/>
              </a:rPr>
              <a:t>CBRN</a:t>
            </a:r>
            <a:r>
              <a:rPr sz="1200" b="1" dirty="0">
                <a:solidFill>
                  <a:schemeClr val="accent2">
                    <a:lumMod val="75000"/>
                  </a:schemeClr>
                </a:solidFill>
                <a:latin typeface="+mj-lt"/>
              </a:rPr>
              <a:t> | INDIA</a:t>
            </a:r>
          </a:p>
        </p:txBody>
      </p:sp>
      <p:sp>
        <p:nvSpPr>
          <p:cNvPr id="23" name="PPT 2 -">
            <a:extLst>
              <a:ext uri="{FF2B5EF4-FFF2-40B4-BE49-F238E27FC236}">
                <a16:creationId xmlns:a16="http://schemas.microsoft.com/office/drawing/2014/main" id="{8EF420E3-62DB-D3DF-9810-853D34F1790A}"/>
              </a:ext>
            </a:extLst>
          </p:cNvPr>
          <p:cNvSpPr txBox="1"/>
          <p:nvPr/>
        </p:nvSpPr>
        <p:spPr>
          <a:xfrm>
            <a:off x="10638045" y="6367532"/>
            <a:ext cx="529992"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200" b="1" dirty="0">
                <a:solidFill>
                  <a:schemeClr val="accent2">
                    <a:lumMod val="75000"/>
                  </a:schemeClr>
                </a:solidFill>
              </a:rPr>
              <a:t>PPT -</a:t>
            </a:r>
          </a:p>
        </p:txBody>
      </p:sp>
      <p:pic>
        <p:nvPicPr>
          <p:cNvPr id="3" name="Picture 2" descr="A logo with a symbol and text&#10;&#10;AI-generated content may be incorrect.">
            <a:extLst>
              <a:ext uri="{FF2B5EF4-FFF2-40B4-BE49-F238E27FC236}">
                <a16:creationId xmlns:a16="http://schemas.microsoft.com/office/drawing/2014/main" id="{0C84F4C5-CB08-A68F-DC35-60B7C3D36E5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277601" y="10160"/>
            <a:ext cx="914400" cy="97704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845468" y="964406"/>
            <a:ext cx="8501062" cy="4929187"/>
          </a:xfrm>
          <a:prstGeom prst="rect">
            <a:avLst/>
          </a:prstGeom>
        </p:spPr>
      </p:pic>
      <p:sp>
        <p:nvSpPr>
          <p:cNvPr id="5" name="object 5"/>
          <p:cNvSpPr/>
          <p:nvPr/>
        </p:nvSpPr>
        <p:spPr>
          <a:xfrm>
            <a:off x="0" y="6721474"/>
            <a:ext cx="12192000" cy="136906"/>
          </a:xfrm>
          <a:custGeom>
            <a:avLst/>
            <a:gdLst/>
            <a:ahLst/>
            <a:cxnLst/>
            <a:rect l="l" t="t" r="r" b="b"/>
            <a:pathLst>
              <a:path w="12192000" h="260984">
                <a:moveTo>
                  <a:pt x="12192000" y="0"/>
                </a:moveTo>
                <a:lnTo>
                  <a:pt x="0" y="0"/>
                </a:lnTo>
                <a:lnTo>
                  <a:pt x="0" y="260603"/>
                </a:lnTo>
                <a:lnTo>
                  <a:pt x="12192000" y="260603"/>
                </a:lnTo>
                <a:lnTo>
                  <a:pt x="12192000" y="0"/>
                </a:lnTo>
                <a:close/>
              </a:path>
            </a:pathLst>
          </a:custGeom>
          <a:solidFill>
            <a:srgbClr val="585858"/>
          </a:solidFill>
        </p:spPr>
        <p:txBody>
          <a:bodyPr wrap="square" lIns="0" tIns="0" rIns="0" bIns="0" rtlCol="0"/>
          <a:lstStyle/>
          <a:p>
            <a:endParaRPr/>
          </a:p>
        </p:txBody>
      </p:sp>
      <p:pic>
        <p:nvPicPr>
          <p:cNvPr id="6" name="object 6"/>
          <p:cNvPicPr/>
          <p:nvPr/>
        </p:nvPicPr>
        <p:blipFill>
          <a:blip r:embed="rId3" cstate="print"/>
          <a:stretch>
            <a:fillRect/>
          </a:stretch>
        </p:blipFill>
        <p:spPr>
          <a:xfrm>
            <a:off x="2196020" y="77723"/>
            <a:ext cx="8150510" cy="1160526"/>
          </a:xfrm>
          <a:prstGeom prst="rect">
            <a:avLst/>
          </a:prstGeom>
        </p:spPr>
      </p:pic>
      <p:sp>
        <p:nvSpPr>
          <p:cNvPr id="7" name="object 7"/>
          <p:cNvSpPr txBox="1">
            <a:spLocks noGrp="1"/>
          </p:cNvSpPr>
          <p:nvPr>
            <p:ph type="title"/>
          </p:nvPr>
        </p:nvSpPr>
        <p:spPr>
          <a:xfrm>
            <a:off x="2196020" y="88518"/>
            <a:ext cx="8501062" cy="745281"/>
          </a:xfrm>
          <a:prstGeom prst="rect">
            <a:avLst/>
          </a:prstGeom>
        </p:spPr>
        <p:txBody>
          <a:bodyPr vert="horz" wrap="square" lIns="0" tIns="128473" rIns="0" bIns="0" rtlCol="0">
            <a:spAutoFit/>
          </a:bodyPr>
          <a:lstStyle/>
          <a:p>
            <a:pPr marL="1152525">
              <a:lnSpc>
                <a:spcPct val="100000"/>
              </a:lnSpc>
              <a:spcBef>
                <a:spcPts val="95"/>
              </a:spcBef>
            </a:pPr>
            <a:r>
              <a:rPr lang="hi-IN" sz="4000" spc="-30" dirty="0">
                <a:latin typeface="Open Sans" panose="020B0606030504020204" pitchFamily="34" charset="0"/>
                <a:ea typeface="Open Sans" panose="020B0606030504020204" pitchFamily="34" charset="0"/>
                <a:cs typeface="Open Sans" panose="020B0606030504020204" pitchFamily="34" charset="0"/>
              </a:rPr>
              <a:t>सीडब्ल्यूए का वर्गीकरण</a:t>
            </a:r>
            <a:endParaRPr sz="4000"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8" name="object 8"/>
          <p:cNvGrpSpPr/>
          <p:nvPr/>
        </p:nvGrpSpPr>
        <p:grpSpPr>
          <a:xfrm>
            <a:off x="445008" y="1313676"/>
            <a:ext cx="3457575" cy="5015262"/>
            <a:chOff x="445008" y="1313675"/>
            <a:chExt cx="3457575" cy="5118735"/>
          </a:xfrm>
        </p:grpSpPr>
        <p:pic>
          <p:nvPicPr>
            <p:cNvPr id="9" name="object 9"/>
            <p:cNvPicPr/>
            <p:nvPr/>
          </p:nvPicPr>
          <p:blipFill>
            <a:blip r:embed="rId4" cstate="print"/>
            <a:stretch>
              <a:fillRect/>
            </a:stretch>
          </p:blipFill>
          <p:spPr>
            <a:xfrm>
              <a:off x="445008" y="1313675"/>
              <a:ext cx="3457194" cy="1191018"/>
            </a:xfrm>
            <a:prstGeom prst="rect">
              <a:avLst/>
            </a:prstGeom>
          </p:spPr>
        </p:pic>
        <p:pic>
          <p:nvPicPr>
            <p:cNvPr id="10" name="object 10"/>
            <p:cNvPicPr/>
            <p:nvPr/>
          </p:nvPicPr>
          <p:blipFill>
            <a:blip r:embed="rId5" cstate="print"/>
            <a:stretch>
              <a:fillRect/>
            </a:stretch>
          </p:blipFill>
          <p:spPr>
            <a:xfrm>
              <a:off x="445008" y="2487167"/>
              <a:ext cx="3457194" cy="3944874"/>
            </a:xfrm>
            <a:prstGeom prst="rect">
              <a:avLst/>
            </a:prstGeom>
          </p:spPr>
        </p:pic>
      </p:grpSp>
      <p:sp>
        <p:nvSpPr>
          <p:cNvPr id="11" name="object 11"/>
          <p:cNvSpPr txBox="1"/>
          <p:nvPr/>
        </p:nvSpPr>
        <p:spPr>
          <a:xfrm>
            <a:off x="597509" y="1389216"/>
            <a:ext cx="2973705" cy="2880276"/>
          </a:xfrm>
          <a:prstGeom prst="rect">
            <a:avLst/>
          </a:prstGeom>
        </p:spPr>
        <p:txBody>
          <a:bodyPr vert="horz" wrap="square" lIns="0" tIns="12700" rIns="0" bIns="0" rtlCol="0">
            <a:spAutoFit/>
          </a:bodyPr>
          <a:lstStyle/>
          <a:p>
            <a:pPr marL="198120" marR="5080" indent="559435">
              <a:lnSpc>
                <a:spcPct val="105900"/>
              </a:lnSpc>
              <a:spcBef>
                <a:spcPts val="100"/>
              </a:spcBef>
            </a:pPr>
            <a:r>
              <a:rPr lang="hi-IN" sz="2900" spc="-10" dirty="0">
                <a:solidFill>
                  <a:srgbClr val="FFFFFF"/>
                </a:solidFill>
                <a:latin typeface="Arial Black"/>
                <a:cs typeface="Arial Black"/>
              </a:rPr>
              <a:t>सामरिक वर्गीकरण</a:t>
            </a:r>
            <a:endParaRPr lang="en-US" sz="2900" spc="-10" dirty="0">
              <a:solidFill>
                <a:srgbClr val="FFFFFF"/>
              </a:solidFill>
              <a:latin typeface="Arial Black"/>
              <a:cs typeface="Arial Black"/>
            </a:endParaRPr>
          </a:p>
          <a:p>
            <a:pPr marL="198120" marR="5080" indent="559435">
              <a:lnSpc>
                <a:spcPct val="105900"/>
              </a:lnSpc>
              <a:spcBef>
                <a:spcPts val="100"/>
              </a:spcBef>
            </a:pPr>
            <a:r>
              <a:rPr lang="hi-IN" sz="2900" spc="-10" dirty="0">
                <a:solidFill>
                  <a:srgbClr val="FFFFFF"/>
                </a:solidFill>
                <a:latin typeface="Arial Black"/>
                <a:cs typeface="Arial Black"/>
              </a:rPr>
              <a:t>
	</a:t>
            </a:r>
            <a:r>
              <a:rPr lang="hi-IN" sz="2900" spc="-10" dirty="0">
                <a:solidFill>
                  <a:schemeClr val="tx1"/>
                </a:solidFill>
                <a:latin typeface="Arial Black"/>
                <a:cs typeface="Arial Black"/>
              </a:rPr>
              <a:t>लगातार एजेंट
	नॉन-परसिस्टेंट एजेंट</a:t>
            </a:r>
            <a:endParaRPr lang="hi-IN" sz="2900" dirty="0">
              <a:solidFill>
                <a:schemeClr val="tx1"/>
              </a:solidFill>
              <a:latin typeface="Arial MT"/>
              <a:cs typeface="Arial MT"/>
            </a:endParaRPr>
          </a:p>
        </p:txBody>
      </p:sp>
      <p:grpSp>
        <p:nvGrpSpPr>
          <p:cNvPr id="12" name="object 12"/>
          <p:cNvGrpSpPr/>
          <p:nvPr/>
        </p:nvGrpSpPr>
        <p:grpSpPr>
          <a:xfrm>
            <a:off x="4366259" y="1313675"/>
            <a:ext cx="3457575" cy="5118735"/>
            <a:chOff x="4366259" y="1313675"/>
            <a:chExt cx="3457575" cy="5118735"/>
          </a:xfrm>
        </p:grpSpPr>
        <p:pic>
          <p:nvPicPr>
            <p:cNvPr id="13" name="object 13"/>
            <p:cNvPicPr/>
            <p:nvPr/>
          </p:nvPicPr>
          <p:blipFill>
            <a:blip r:embed="rId6" cstate="print"/>
            <a:stretch>
              <a:fillRect/>
            </a:stretch>
          </p:blipFill>
          <p:spPr>
            <a:xfrm>
              <a:off x="4366259" y="1313675"/>
              <a:ext cx="3457193" cy="1191018"/>
            </a:xfrm>
            <a:prstGeom prst="rect">
              <a:avLst/>
            </a:prstGeom>
          </p:spPr>
        </p:pic>
        <p:pic>
          <p:nvPicPr>
            <p:cNvPr id="14" name="object 14"/>
            <p:cNvPicPr/>
            <p:nvPr/>
          </p:nvPicPr>
          <p:blipFill>
            <a:blip r:embed="rId7" cstate="print"/>
            <a:stretch>
              <a:fillRect/>
            </a:stretch>
          </p:blipFill>
          <p:spPr>
            <a:xfrm>
              <a:off x="4366259" y="2487167"/>
              <a:ext cx="3457194" cy="3944874"/>
            </a:xfrm>
            <a:prstGeom prst="rect">
              <a:avLst/>
            </a:prstGeom>
          </p:spPr>
        </p:pic>
      </p:grpSp>
      <p:sp>
        <p:nvSpPr>
          <p:cNvPr id="15" name="object 15"/>
          <p:cNvSpPr txBox="1"/>
          <p:nvPr/>
        </p:nvSpPr>
        <p:spPr>
          <a:xfrm>
            <a:off x="4518786" y="1389216"/>
            <a:ext cx="3020695" cy="4325158"/>
          </a:xfrm>
          <a:prstGeom prst="rect">
            <a:avLst/>
          </a:prstGeom>
        </p:spPr>
        <p:txBody>
          <a:bodyPr vert="horz" wrap="square" lIns="0" tIns="12700" rIns="0" bIns="0" rtlCol="0">
            <a:spAutoFit/>
          </a:bodyPr>
          <a:lstStyle/>
          <a:p>
            <a:pPr marL="198120" marR="54610" indent="436880">
              <a:lnSpc>
                <a:spcPct val="105900"/>
              </a:lnSpc>
              <a:spcBef>
                <a:spcPts val="100"/>
              </a:spcBef>
            </a:pPr>
            <a:r>
              <a:rPr lang="hi-IN" sz="2900" spc="-10" dirty="0">
                <a:solidFill>
                  <a:srgbClr val="FFFFFF"/>
                </a:solidFill>
                <a:latin typeface="Arial Black"/>
                <a:cs typeface="Arial Black"/>
              </a:rPr>
              <a:t>रासायनिक वर्गीकरण</a:t>
            </a:r>
            <a:endParaRPr lang="en-US" sz="2900" spc="-10" dirty="0">
              <a:solidFill>
                <a:srgbClr val="FFFFFF"/>
              </a:solidFill>
              <a:latin typeface="Arial Black"/>
              <a:cs typeface="Arial Black"/>
            </a:endParaRPr>
          </a:p>
          <a:p>
            <a:pPr marL="198120" marR="54610" indent="436880">
              <a:lnSpc>
                <a:spcPct val="105900"/>
              </a:lnSpc>
              <a:spcBef>
                <a:spcPts val="100"/>
              </a:spcBef>
            </a:pPr>
            <a:r>
              <a:rPr lang="hi-IN" sz="2900" spc="-10" dirty="0">
                <a:solidFill>
                  <a:srgbClr val="FFFFFF"/>
                </a:solidFill>
                <a:latin typeface="Arial Black"/>
                <a:cs typeface="Arial Black"/>
              </a:rPr>
              <a:t>
	</a:t>
            </a:r>
            <a:r>
              <a:rPr lang="hi-IN" sz="2900" spc="-10" dirty="0">
                <a:solidFill>
                  <a:schemeClr val="tx1"/>
                </a:solidFill>
                <a:latin typeface="Arial Black"/>
                <a:cs typeface="Arial Black"/>
              </a:rPr>
              <a:t>ऑर्गेनो- फास्फोरस
ऑर्गेनो-सल्फर
ऑर्गेनो-फ्लोरीन
	आर्सेनिकल एजेंट</a:t>
            </a:r>
            <a:endParaRPr lang="hi-IN" sz="2900" dirty="0">
              <a:solidFill>
                <a:schemeClr val="tx1"/>
              </a:solidFill>
              <a:latin typeface="Arial MT"/>
              <a:cs typeface="Arial MT"/>
            </a:endParaRPr>
          </a:p>
        </p:txBody>
      </p:sp>
      <p:grpSp>
        <p:nvGrpSpPr>
          <p:cNvPr id="16" name="object 16"/>
          <p:cNvGrpSpPr/>
          <p:nvPr/>
        </p:nvGrpSpPr>
        <p:grpSpPr>
          <a:xfrm>
            <a:off x="8287511" y="1313675"/>
            <a:ext cx="3457575" cy="5118735"/>
            <a:chOff x="8287511" y="1313675"/>
            <a:chExt cx="3457575" cy="5118735"/>
          </a:xfrm>
        </p:grpSpPr>
        <p:pic>
          <p:nvPicPr>
            <p:cNvPr id="17" name="object 17"/>
            <p:cNvPicPr/>
            <p:nvPr/>
          </p:nvPicPr>
          <p:blipFill>
            <a:blip r:embed="rId8" cstate="print"/>
            <a:stretch>
              <a:fillRect/>
            </a:stretch>
          </p:blipFill>
          <p:spPr>
            <a:xfrm>
              <a:off x="8287511" y="1313675"/>
              <a:ext cx="3457194" cy="1191018"/>
            </a:xfrm>
            <a:prstGeom prst="rect">
              <a:avLst/>
            </a:prstGeom>
          </p:spPr>
        </p:pic>
        <p:pic>
          <p:nvPicPr>
            <p:cNvPr id="18" name="object 18"/>
            <p:cNvPicPr/>
            <p:nvPr/>
          </p:nvPicPr>
          <p:blipFill>
            <a:blip r:embed="rId9" cstate="print"/>
            <a:stretch>
              <a:fillRect/>
            </a:stretch>
          </p:blipFill>
          <p:spPr>
            <a:xfrm>
              <a:off x="8287511" y="2487167"/>
              <a:ext cx="3457194" cy="3944874"/>
            </a:xfrm>
            <a:prstGeom prst="rect">
              <a:avLst/>
            </a:prstGeom>
          </p:spPr>
        </p:pic>
      </p:grpSp>
      <p:sp>
        <p:nvSpPr>
          <p:cNvPr id="19" name="object 19"/>
          <p:cNvSpPr txBox="1">
            <a:spLocks noGrp="1"/>
          </p:cNvSpPr>
          <p:nvPr>
            <p:ph sz="half" idx="3"/>
          </p:nvPr>
        </p:nvSpPr>
        <p:spPr>
          <a:xfrm>
            <a:off x="8440293" y="1407173"/>
            <a:ext cx="2997834" cy="4688912"/>
          </a:xfrm>
          <a:prstGeom prst="rect">
            <a:avLst/>
          </a:prstGeom>
        </p:spPr>
        <p:txBody>
          <a:bodyPr vert="horz" wrap="square" lIns="0" tIns="12700" rIns="0" bIns="0" rtlCol="0">
            <a:spAutoFit/>
          </a:bodyPr>
          <a:lstStyle/>
          <a:p>
            <a:pPr marL="248920" marR="84455" indent="36195">
              <a:lnSpc>
                <a:spcPct val="105800"/>
              </a:lnSpc>
              <a:spcBef>
                <a:spcPts val="100"/>
              </a:spcBef>
            </a:pPr>
            <a:r>
              <a:rPr lang="hi-IN" spc="-10" dirty="0">
                <a:latin typeface="Open Sans" panose="020B0606030504020204" pitchFamily="34" charset="0"/>
                <a:ea typeface="Open Sans" panose="020B0606030504020204" pitchFamily="34" charset="0"/>
                <a:cs typeface="Open Sans" panose="020B0606030504020204" pitchFamily="34" charset="0"/>
              </a:rPr>
              <a:t>शारीरिक वर्गीकरण
तंत्रिका एजेंट</a:t>
            </a:r>
            <a:endParaRPr lang="en-US" spc="-10" dirty="0">
              <a:latin typeface="Open Sans" panose="020B0606030504020204" pitchFamily="34" charset="0"/>
              <a:ea typeface="Open Sans" panose="020B0606030504020204" pitchFamily="34" charset="0"/>
              <a:cs typeface="Open Sans" panose="020B0606030504020204" pitchFamily="34" charset="0"/>
            </a:endParaRPr>
          </a:p>
          <a:p>
            <a:pPr marL="248920" marR="84455" indent="36195">
              <a:lnSpc>
                <a:spcPct val="105800"/>
              </a:lnSpc>
              <a:spcBef>
                <a:spcPts val="100"/>
              </a:spcBef>
            </a:pPr>
            <a:r>
              <a:rPr lang="hi-IN" spc="-10" dirty="0">
                <a:latin typeface="Open Sans" panose="020B0606030504020204" pitchFamily="34" charset="0"/>
                <a:ea typeface="Open Sans" panose="020B0606030504020204" pitchFamily="34" charset="0"/>
                <a:cs typeface="Open Sans" panose="020B0606030504020204" pitchFamily="34" charset="0"/>
              </a:rPr>
              <a:t>
</a:t>
            </a:r>
            <a:r>
              <a:rPr lang="hi-IN" spc="-10" dirty="0">
                <a:solidFill>
                  <a:schemeClr val="tx1"/>
                </a:solidFill>
                <a:latin typeface="Open Sans" panose="020B0606030504020204" pitchFamily="34" charset="0"/>
                <a:ea typeface="Open Sans" panose="020B0606030504020204" pitchFamily="34" charset="0"/>
                <a:cs typeface="Open Sans" panose="020B0606030504020204" pitchFamily="34" charset="0"/>
              </a:rPr>
              <a:t>ब्लिस्टर एजेंट
ब्लड एजेंट
घुट एजेंट
साइकोकेमिकल
परेशानी
विषाक्त पदार्थों
डिफोलिएंट्स</a:t>
            </a:r>
            <a:endParaRPr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Slide Number Placeholder 5">
            <a:extLst>
              <a:ext uri="{FF2B5EF4-FFF2-40B4-BE49-F238E27FC236}">
                <a16:creationId xmlns:a16="http://schemas.microsoft.com/office/drawing/2014/main" id="{7B14C85B-5B79-B4BD-2E4D-6102128C55CF}"/>
              </a:ext>
            </a:extLst>
          </p:cNvPr>
          <p:cNvSpPr txBox="1">
            <a:spLocks/>
          </p:cNvSpPr>
          <p:nvPr/>
        </p:nvSpPr>
        <p:spPr>
          <a:xfrm>
            <a:off x="8737600" y="6356351"/>
            <a:ext cx="2844800" cy="365125"/>
          </a:xfrm>
          <a:prstGeom prst="rect">
            <a:avLst/>
          </a:prstGeom>
        </p:spPr>
        <p:txBody>
          <a:bodyPr vert="horz" lIns="91440" tIns="45720" rIns="91440" bIns="45720" rtlCol="0" anchor="ctr"/>
          <a:lstStyle>
            <a:defPPr lvl="0">
              <a:defRPr kern="0"/>
            </a:defPPr>
            <a:lvl1pPr lvl="0" algn="r">
              <a:defRPr sz="1200" b="1">
                <a:solidFill>
                  <a:schemeClr val="accent2">
                    <a:lumMod val="75000"/>
                  </a:schemeClr>
                </a:solidFill>
              </a:defRPr>
            </a:lvl1pPr>
            <a:lvl2pPr lvl="1"/>
            <a:lvl3pPr lvl="2"/>
            <a:lvl4pPr lvl="3"/>
            <a:lvl5pPr lvl="4"/>
            <a:lvl6pPr lvl="5"/>
            <a:lvl7pPr lvl="6"/>
            <a:lvl8pPr lvl="7"/>
            <a:lvl9pPr lvl="8"/>
          </a:lstStyle>
          <a:p>
            <a:fld id="{B6F15528-21DE-4FAA-801E-634DDDAF4B2B}" type="slidenum">
              <a:rPr lang="en-US" smtClean="0"/>
              <a:pPr/>
              <a:t>11</a:t>
            </a:fld>
            <a:endParaRPr lang="en-US" dirty="0"/>
          </a:p>
        </p:txBody>
      </p:sp>
      <p:pic>
        <p:nvPicPr>
          <p:cNvPr id="22" name="Picture 21" descr="A logo with text on it&#10;&#10;AI-generated content may be incorrect.">
            <a:extLst>
              <a:ext uri="{FF2B5EF4-FFF2-40B4-BE49-F238E27FC236}">
                <a16:creationId xmlns:a16="http://schemas.microsoft.com/office/drawing/2014/main" id="{3CB984AF-EBE8-4E3B-5AFE-9FBAD1CE00E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4362" y="107964"/>
            <a:ext cx="1243239" cy="1031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PEER | MFR | INDIA">
            <a:extLst>
              <a:ext uri="{FF2B5EF4-FFF2-40B4-BE49-F238E27FC236}">
                <a16:creationId xmlns:a16="http://schemas.microsoft.com/office/drawing/2014/main" id="{B1934CCA-57F6-44B3-A54E-D6462D2D0868}"/>
              </a:ext>
            </a:extLst>
          </p:cNvPr>
          <p:cNvSpPr txBox="1"/>
          <p:nvPr/>
        </p:nvSpPr>
        <p:spPr>
          <a:xfrm>
            <a:off x="152400" y="6308725"/>
            <a:ext cx="2514600"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rPr lang="en-US" sz="1200" b="1" dirty="0">
                <a:solidFill>
                  <a:schemeClr val="accent2">
                    <a:lumMod val="75000"/>
                  </a:schemeClr>
                </a:solidFill>
                <a:latin typeface="+mj-lt"/>
              </a:rPr>
              <a:t>NDRF | </a:t>
            </a:r>
            <a:r>
              <a:rPr lang="en-IN" sz="1200" b="1" dirty="0">
                <a:solidFill>
                  <a:schemeClr val="accent2">
                    <a:lumMod val="75000"/>
                  </a:schemeClr>
                </a:solidFill>
                <a:latin typeface="+mj-lt"/>
              </a:rPr>
              <a:t>CBRN</a:t>
            </a:r>
            <a:r>
              <a:rPr sz="1200" b="1" dirty="0">
                <a:solidFill>
                  <a:schemeClr val="accent2">
                    <a:lumMod val="75000"/>
                  </a:schemeClr>
                </a:solidFill>
                <a:latin typeface="+mj-lt"/>
              </a:rPr>
              <a:t> | INDIA</a:t>
            </a:r>
          </a:p>
        </p:txBody>
      </p:sp>
      <p:sp>
        <p:nvSpPr>
          <p:cNvPr id="24" name="PPT 2 -">
            <a:extLst>
              <a:ext uri="{FF2B5EF4-FFF2-40B4-BE49-F238E27FC236}">
                <a16:creationId xmlns:a16="http://schemas.microsoft.com/office/drawing/2014/main" id="{137BB1F6-435A-8E3F-CFC0-4C8008E36FD1}"/>
              </a:ext>
            </a:extLst>
          </p:cNvPr>
          <p:cNvSpPr txBox="1"/>
          <p:nvPr/>
        </p:nvSpPr>
        <p:spPr>
          <a:xfrm>
            <a:off x="10638045" y="6367532"/>
            <a:ext cx="529992"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200" b="1" dirty="0">
                <a:solidFill>
                  <a:schemeClr val="accent2">
                    <a:lumMod val="75000"/>
                  </a:schemeClr>
                </a:solidFill>
              </a:rPr>
              <a:t>PPT -</a:t>
            </a:r>
          </a:p>
        </p:txBody>
      </p:sp>
      <p:pic>
        <p:nvPicPr>
          <p:cNvPr id="3" name="Picture 2" descr="A logo with a symbol and text&#10;&#10;AI-generated content may be incorrect.">
            <a:extLst>
              <a:ext uri="{FF2B5EF4-FFF2-40B4-BE49-F238E27FC236}">
                <a16:creationId xmlns:a16="http://schemas.microsoft.com/office/drawing/2014/main" id="{639DB53C-075A-65D5-D542-B4E433C7E85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277601" y="10160"/>
            <a:ext cx="914400" cy="97704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1F1F1">
              <a:alpha val="39999"/>
            </a:srgbClr>
          </a:solidFill>
        </p:spPr>
        <p:txBody>
          <a:bodyPr wrap="square" lIns="0" tIns="0" rIns="0" bIns="0" rtlCol="0"/>
          <a:lstStyle/>
          <a:p>
            <a:endParaRPr/>
          </a:p>
        </p:txBody>
      </p:sp>
      <p:pic>
        <p:nvPicPr>
          <p:cNvPr id="5" name="object 5"/>
          <p:cNvPicPr/>
          <p:nvPr/>
        </p:nvPicPr>
        <p:blipFill>
          <a:blip r:embed="rId2" cstate="print"/>
          <a:stretch>
            <a:fillRect/>
          </a:stretch>
        </p:blipFill>
        <p:spPr>
          <a:xfrm>
            <a:off x="0" y="6092997"/>
            <a:ext cx="12190476" cy="764965"/>
          </a:xfrm>
          <a:prstGeom prst="rect">
            <a:avLst/>
          </a:prstGeom>
        </p:spPr>
      </p:pic>
      <p:pic>
        <p:nvPicPr>
          <p:cNvPr id="6" name="object 6"/>
          <p:cNvPicPr/>
          <p:nvPr/>
        </p:nvPicPr>
        <p:blipFill>
          <a:blip r:embed="rId3" cstate="print"/>
          <a:stretch>
            <a:fillRect/>
          </a:stretch>
        </p:blipFill>
        <p:spPr>
          <a:xfrm>
            <a:off x="0" y="1427988"/>
            <a:ext cx="4214622" cy="3185922"/>
          </a:xfrm>
          <a:prstGeom prst="rect">
            <a:avLst/>
          </a:prstGeom>
        </p:spPr>
      </p:pic>
      <p:sp>
        <p:nvSpPr>
          <p:cNvPr id="7" name="object 7"/>
          <p:cNvSpPr txBox="1"/>
          <p:nvPr/>
        </p:nvSpPr>
        <p:spPr>
          <a:xfrm>
            <a:off x="159816" y="1681429"/>
            <a:ext cx="3002915" cy="1854835"/>
          </a:xfrm>
          <a:prstGeom prst="rect">
            <a:avLst/>
          </a:prstGeom>
        </p:spPr>
        <p:txBody>
          <a:bodyPr vert="horz" wrap="square" lIns="0" tIns="12700" rIns="0" bIns="0" rtlCol="0">
            <a:spAutoFit/>
          </a:bodyPr>
          <a:lstStyle/>
          <a:p>
            <a:pPr marL="12700" marR="5080">
              <a:lnSpc>
                <a:spcPct val="100000"/>
              </a:lnSpc>
              <a:spcBef>
                <a:spcPts val="100"/>
              </a:spcBef>
            </a:pPr>
            <a:r>
              <a:rPr lang="hi-IN" sz="6000" spc="75">
                <a:solidFill>
                  <a:srgbClr val="FFFF00"/>
                </a:solidFill>
                <a:latin typeface="Arial Black"/>
                <a:cs typeface="Arial Black"/>
              </a:rPr>
              <a:t>तंत्रिका एजेंट</a:t>
            </a:r>
            <a:endParaRPr sz="6000" dirty="0">
              <a:latin typeface="Arial Black"/>
              <a:cs typeface="Arial Black"/>
            </a:endParaRPr>
          </a:p>
        </p:txBody>
      </p:sp>
      <p:grpSp>
        <p:nvGrpSpPr>
          <p:cNvPr id="8" name="object 8"/>
          <p:cNvGrpSpPr/>
          <p:nvPr/>
        </p:nvGrpSpPr>
        <p:grpSpPr>
          <a:xfrm>
            <a:off x="52197" y="185915"/>
            <a:ext cx="10702290" cy="3756660"/>
            <a:chOff x="52197" y="185915"/>
            <a:chExt cx="10702290" cy="3756660"/>
          </a:xfrm>
        </p:grpSpPr>
        <p:sp>
          <p:nvSpPr>
            <p:cNvPr id="9" name="object 9"/>
            <p:cNvSpPr/>
            <p:nvPr/>
          </p:nvSpPr>
          <p:spPr>
            <a:xfrm>
              <a:off x="80772" y="3913631"/>
              <a:ext cx="3775710" cy="0"/>
            </a:xfrm>
            <a:custGeom>
              <a:avLst/>
              <a:gdLst/>
              <a:ahLst/>
              <a:cxnLst/>
              <a:rect l="l" t="t" r="r" b="b"/>
              <a:pathLst>
                <a:path w="3775710">
                  <a:moveTo>
                    <a:pt x="0" y="0"/>
                  </a:moveTo>
                  <a:lnTo>
                    <a:pt x="3775582" y="0"/>
                  </a:lnTo>
                </a:path>
              </a:pathLst>
            </a:custGeom>
            <a:ln w="57150">
              <a:solidFill>
                <a:srgbClr val="66FFFF"/>
              </a:solidFill>
            </a:ln>
          </p:spPr>
          <p:txBody>
            <a:bodyPr wrap="square" lIns="0" tIns="0" rIns="0" bIns="0" rtlCol="0"/>
            <a:lstStyle/>
            <a:p>
              <a:endParaRPr/>
            </a:p>
          </p:txBody>
        </p:sp>
        <p:pic>
          <p:nvPicPr>
            <p:cNvPr id="10" name="object 10"/>
            <p:cNvPicPr/>
            <p:nvPr/>
          </p:nvPicPr>
          <p:blipFill>
            <a:blip r:embed="rId4" cstate="print"/>
            <a:stretch>
              <a:fillRect/>
            </a:stretch>
          </p:blipFill>
          <p:spPr>
            <a:xfrm>
              <a:off x="3022092" y="185915"/>
              <a:ext cx="7732014" cy="1267218"/>
            </a:xfrm>
            <a:prstGeom prst="rect">
              <a:avLst/>
            </a:prstGeom>
          </p:spPr>
        </p:pic>
      </p:grpSp>
      <p:sp>
        <p:nvSpPr>
          <p:cNvPr id="11" name="object 11"/>
          <p:cNvSpPr txBox="1"/>
          <p:nvPr/>
        </p:nvSpPr>
        <p:spPr>
          <a:xfrm>
            <a:off x="3270630" y="290575"/>
            <a:ext cx="6251575" cy="443070"/>
          </a:xfrm>
          <a:prstGeom prst="rect">
            <a:avLst/>
          </a:prstGeom>
        </p:spPr>
        <p:txBody>
          <a:bodyPr vert="horz" wrap="square" lIns="0" tIns="12065" rIns="0" bIns="0" rtlCol="0">
            <a:spAutoFit/>
          </a:bodyPr>
          <a:lstStyle/>
          <a:p>
            <a:pPr marL="12700" marR="5080">
              <a:lnSpc>
                <a:spcPct val="100000"/>
              </a:lnSpc>
              <a:spcBef>
                <a:spcPts val="95"/>
              </a:spcBef>
            </a:pPr>
            <a:r>
              <a:rPr lang="hi-IN" sz="2800" b="1">
                <a:solidFill>
                  <a:srgbClr val="FFFFFF"/>
                </a:solidFill>
                <a:latin typeface="Arial"/>
                <a:cs typeface="Arial"/>
              </a:rPr>
              <a:t>तंत्रिका तंत्र के कामकाज को प्रभावित करता है</a:t>
            </a:r>
            <a:endParaRPr sz="2800" dirty="0">
              <a:latin typeface="Arial"/>
              <a:cs typeface="Arial"/>
            </a:endParaRPr>
          </a:p>
        </p:txBody>
      </p:sp>
      <p:pic>
        <p:nvPicPr>
          <p:cNvPr id="12" name="object 12"/>
          <p:cNvPicPr/>
          <p:nvPr/>
        </p:nvPicPr>
        <p:blipFill>
          <a:blip r:embed="rId5" cstate="print"/>
          <a:stretch>
            <a:fillRect/>
          </a:stretch>
        </p:blipFill>
        <p:spPr>
          <a:xfrm>
            <a:off x="3305555" y="1263396"/>
            <a:ext cx="7733538" cy="992886"/>
          </a:xfrm>
          <a:prstGeom prst="rect">
            <a:avLst/>
          </a:prstGeom>
        </p:spPr>
      </p:pic>
      <p:sp>
        <p:nvSpPr>
          <p:cNvPr id="13" name="object 13"/>
          <p:cNvSpPr txBox="1"/>
          <p:nvPr/>
        </p:nvSpPr>
        <p:spPr>
          <a:xfrm>
            <a:off x="3554984" y="1497837"/>
            <a:ext cx="7056755" cy="452120"/>
          </a:xfrm>
          <a:prstGeom prst="rect">
            <a:avLst/>
          </a:prstGeom>
        </p:spPr>
        <p:txBody>
          <a:bodyPr vert="horz" wrap="square" lIns="0" tIns="12065" rIns="0" bIns="0" rtlCol="0">
            <a:spAutoFit/>
          </a:bodyPr>
          <a:lstStyle/>
          <a:p>
            <a:pPr marL="12700">
              <a:lnSpc>
                <a:spcPct val="100000"/>
              </a:lnSpc>
              <a:spcBef>
                <a:spcPts val="95"/>
              </a:spcBef>
            </a:pPr>
            <a:r>
              <a:rPr lang="hi-IN" sz="2800" b="1">
                <a:solidFill>
                  <a:srgbClr val="FFFFFF"/>
                </a:solidFill>
                <a:latin typeface="Arial"/>
                <a:cs typeface="Arial"/>
              </a:rPr>
              <a:t>ऑर्गेनोफॉस्फोरस यौगिकों का समूह</a:t>
            </a:r>
            <a:endParaRPr sz="2800" dirty="0">
              <a:latin typeface="Arial"/>
              <a:cs typeface="Arial"/>
            </a:endParaRPr>
          </a:p>
        </p:txBody>
      </p:sp>
      <p:pic>
        <p:nvPicPr>
          <p:cNvPr id="14" name="object 14"/>
          <p:cNvPicPr/>
          <p:nvPr/>
        </p:nvPicPr>
        <p:blipFill>
          <a:blip r:embed="rId6" cstate="print"/>
          <a:stretch>
            <a:fillRect/>
          </a:stretch>
        </p:blipFill>
        <p:spPr>
          <a:xfrm>
            <a:off x="3590544" y="2257031"/>
            <a:ext cx="7732014" cy="992898"/>
          </a:xfrm>
          <a:prstGeom prst="rect">
            <a:avLst/>
          </a:prstGeom>
        </p:spPr>
      </p:pic>
      <p:sp>
        <p:nvSpPr>
          <p:cNvPr id="15" name="object 15"/>
          <p:cNvSpPr txBox="1"/>
          <p:nvPr/>
        </p:nvSpPr>
        <p:spPr>
          <a:xfrm>
            <a:off x="3839336" y="2492120"/>
            <a:ext cx="5671820" cy="452120"/>
          </a:xfrm>
          <a:prstGeom prst="rect">
            <a:avLst/>
          </a:prstGeom>
        </p:spPr>
        <p:txBody>
          <a:bodyPr vert="horz" wrap="square" lIns="0" tIns="12065" rIns="0" bIns="0" rtlCol="0">
            <a:spAutoFit/>
          </a:bodyPr>
          <a:lstStyle/>
          <a:p>
            <a:pPr marL="12700">
              <a:lnSpc>
                <a:spcPct val="100000"/>
              </a:lnSpc>
              <a:spcBef>
                <a:spcPts val="95"/>
              </a:spcBef>
            </a:pPr>
            <a:r>
              <a:rPr lang="hi-IN" sz="2800" b="1" spc="-25" dirty="0">
                <a:solidFill>
                  <a:srgbClr val="FFFFFF"/>
                </a:solidFill>
                <a:latin typeface="Arial"/>
                <a:cs typeface="Arial"/>
              </a:rPr>
              <a:t>तबुन</a:t>
            </a:r>
            <a:r>
              <a:rPr lang="en-IN" sz="2800" b="1" spc="-25" dirty="0">
                <a:solidFill>
                  <a:srgbClr val="FFFFFF"/>
                </a:solidFill>
                <a:latin typeface="Arial"/>
                <a:cs typeface="Arial"/>
              </a:rPr>
              <a:t> – 1930 </a:t>
            </a:r>
            <a:r>
              <a:rPr lang="hi-IN" sz="2800" b="1" spc="-25" dirty="0">
                <a:solidFill>
                  <a:srgbClr val="FFFFFF"/>
                </a:solidFill>
                <a:latin typeface="Arial"/>
                <a:cs typeface="Arial"/>
              </a:rPr>
              <a:t>के दशक, गेरहार्ड श्रेडर</a:t>
            </a:r>
            <a:endParaRPr sz="2800" dirty="0">
              <a:latin typeface="Arial"/>
              <a:cs typeface="Arial"/>
            </a:endParaRPr>
          </a:p>
        </p:txBody>
      </p:sp>
      <p:grpSp>
        <p:nvGrpSpPr>
          <p:cNvPr id="16" name="object 16"/>
          <p:cNvGrpSpPr/>
          <p:nvPr/>
        </p:nvGrpSpPr>
        <p:grpSpPr>
          <a:xfrm>
            <a:off x="3874008" y="3166859"/>
            <a:ext cx="7919720" cy="2315845"/>
            <a:chOff x="3874008" y="3166859"/>
            <a:chExt cx="7919720" cy="2315845"/>
          </a:xfrm>
        </p:grpSpPr>
        <p:pic>
          <p:nvPicPr>
            <p:cNvPr id="17" name="object 17"/>
            <p:cNvPicPr/>
            <p:nvPr/>
          </p:nvPicPr>
          <p:blipFill>
            <a:blip r:embed="rId7" cstate="print"/>
            <a:stretch>
              <a:fillRect/>
            </a:stretch>
          </p:blipFill>
          <p:spPr>
            <a:xfrm>
              <a:off x="3874008" y="3166859"/>
              <a:ext cx="7733538" cy="1267218"/>
            </a:xfrm>
            <a:prstGeom prst="rect">
              <a:avLst/>
            </a:prstGeom>
          </p:spPr>
        </p:pic>
        <p:pic>
          <p:nvPicPr>
            <p:cNvPr id="18" name="object 18"/>
            <p:cNvPicPr/>
            <p:nvPr/>
          </p:nvPicPr>
          <p:blipFill>
            <a:blip r:embed="rId8" cstate="print"/>
            <a:stretch>
              <a:fillRect/>
            </a:stretch>
          </p:blipFill>
          <p:spPr>
            <a:xfrm>
              <a:off x="4061460" y="4213847"/>
              <a:ext cx="7732014" cy="1268742"/>
            </a:xfrm>
            <a:prstGeom prst="rect">
              <a:avLst/>
            </a:prstGeom>
          </p:spPr>
        </p:pic>
      </p:grpSp>
      <p:sp>
        <p:nvSpPr>
          <p:cNvPr id="19" name="object 19"/>
          <p:cNvSpPr txBox="1"/>
          <p:nvPr/>
        </p:nvSpPr>
        <p:spPr>
          <a:xfrm>
            <a:off x="4123690" y="3272790"/>
            <a:ext cx="7197090" cy="1761380"/>
          </a:xfrm>
          <a:prstGeom prst="rect">
            <a:avLst/>
          </a:prstGeom>
        </p:spPr>
        <p:txBody>
          <a:bodyPr vert="horz" wrap="square" lIns="0" tIns="12065" rIns="0" bIns="0" rtlCol="0">
            <a:spAutoFit/>
          </a:bodyPr>
          <a:lstStyle/>
          <a:p>
            <a:pPr marL="12700" marR="337185">
              <a:lnSpc>
                <a:spcPct val="100000"/>
              </a:lnSpc>
              <a:spcBef>
                <a:spcPts val="95"/>
              </a:spcBef>
            </a:pPr>
            <a:r>
              <a:rPr lang="hi-IN" sz="2800" b="1" dirty="0">
                <a:solidFill>
                  <a:srgbClr val="FFFFFF"/>
                </a:solidFill>
                <a:latin typeface="Arial"/>
                <a:cs typeface="Arial"/>
              </a:rPr>
              <a:t>1980-88 के युद्ध के दौरान इराक-ईरान संघर्ष के दौरान इस्तेमाल किया गया</a:t>
            </a:r>
            <a:endParaRPr lang="en-US" sz="2800" b="1" dirty="0">
              <a:solidFill>
                <a:srgbClr val="FFFFFF"/>
              </a:solidFill>
              <a:latin typeface="Arial"/>
              <a:cs typeface="Arial"/>
            </a:endParaRPr>
          </a:p>
          <a:p>
            <a:pPr marL="12700" marR="337185">
              <a:lnSpc>
                <a:spcPct val="100000"/>
              </a:lnSpc>
              <a:spcBef>
                <a:spcPts val="95"/>
              </a:spcBef>
            </a:pPr>
            <a:r>
              <a:rPr lang="hi-IN" sz="2800" b="1" dirty="0">
                <a:solidFill>
                  <a:srgbClr val="FFFFFF"/>
                </a:solidFill>
                <a:latin typeface="Arial"/>
                <a:cs typeface="Arial"/>
              </a:rPr>
              <a:t>
दो उप-समूहों में विभाजित: वी एजेंट और जी एजेंट</a:t>
            </a:r>
            <a:endParaRPr sz="2800" dirty="0">
              <a:latin typeface="Arial"/>
              <a:cs typeface="Arial"/>
            </a:endParaRPr>
          </a:p>
        </p:txBody>
      </p:sp>
      <p:pic>
        <p:nvPicPr>
          <p:cNvPr id="20" name="object 20"/>
          <p:cNvPicPr/>
          <p:nvPr/>
        </p:nvPicPr>
        <p:blipFill>
          <a:blip r:embed="rId9" cstate="print"/>
          <a:stretch>
            <a:fillRect/>
          </a:stretch>
        </p:blipFill>
        <p:spPr>
          <a:xfrm>
            <a:off x="4364735" y="5305044"/>
            <a:ext cx="7733538" cy="994422"/>
          </a:xfrm>
          <a:prstGeom prst="rect">
            <a:avLst/>
          </a:prstGeom>
        </p:spPr>
      </p:pic>
      <p:sp>
        <p:nvSpPr>
          <p:cNvPr id="21" name="object 21"/>
          <p:cNvSpPr txBox="1"/>
          <p:nvPr/>
        </p:nvSpPr>
        <p:spPr>
          <a:xfrm>
            <a:off x="4614798" y="5541061"/>
            <a:ext cx="6393815" cy="452120"/>
          </a:xfrm>
          <a:prstGeom prst="rect">
            <a:avLst/>
          </a:prstGeom>
        </p:spPr>
        <p:txBody>
          <a:bodyPr vert="horz" wrap="square" lIns="0" tIns="12065" rIns="0" bIns="0" rtlCol="0">
            <a:spAutoFit/>
          </a:bodyPr>
          <a:lstStyle/>
          <a:p>
            <a:pPr marL="12700">
              <a:lnSpc>
                <a:spcPct val="100000"/>
              </a:lnSpc>
              <a:spcBef>
                <a:spcPts val="95"/>
              </a:spcBef>
            </a:pPr>
            <a:r>
              <a:rPr lang="hi-IN" sz="2800" b="1" dirty="0">
                <a:solidFill>
                  <a:srgbClr val="FFFFFF"/>
                </a:solidFill>
                <a:latin typeface="Arial"/>
                <a:cs typeface="Arial"/>
              </a:rPr>
              <a:t>लगातार या गैर - लगातार हो सकता है</a:t>
            </a:r>
            <a:endParaRPr sz="2800" dirty="0">
              <a:latin typeface="Arial"/>
              <a:cs typeface="Arial"/>
            </a:endParaRPr>
          </a:p>
        </p:txBody>
      </p:sp>
      <p:sp>
        <p:nvSpPr>
          <p:cNvPr id="22" name="Slide Number Placeholder 5">
            <a:extLst>
              <a:ext uri="{FF2B5EF4-FFF2-40B4-BE49-F238E27FC236}">
                <a16:creationId xmlns:a16="http://schemas.microsoft.com/office/drawing/2014/main" id="{F672CBDD-A0DB-EF65-AA1E-1B7E714C5546}"/>
              </a:ext>
            </a:extLst>
          </p:cNvPr>
          <p:cNvSpPr txBox="1">
            <a:spLocks/>
          </p:cNvSpPr>
          <p:nvPr/>
        </p:nvSpPr>
        <p:spPr>
          <a:xfrm>
            <a:off x="8737600" y="6356351"/>
            <a:ext cx="2844800" cy="365125"/>
          </a:xfrm>
          <a:prstGeom prst="rect">
            <a:avLst/>
          </a:prstGeom>
        </p:spPr>
        <p:txBody>
          <a:bodyPr vert="horz" lIns="91440" tIns="45720" rIns="91440" bIns="45720" rtlCol="0" anchor="ctr"/>
          <a:lstStyle>
            <a:defPPr lvl="0">
              <a:defRPr kern="0"/>
            </a:defPPr>
            <a:lvl1pPr lvl="0" algn="r">
              <a:defRPr sz="1200" b="1">
                <a:solidFill>
                  <a:schemeClr val="accent2">
                    <a:lumMod val="75000"/>
                  </a:schemeClr>
                </a:solidFill>
              </a:defRPr>
            </a:lvl1pPr>
            <a:lvl2pPr lvl="1"/>
            <a:lvl3pPr lvl="2"/>
            <a:lvl4pPr lvl="3"/>
            <a:lvl5pPr lvl="4"/>
            <a:lvl6pPr lvl="5"/>
            <a:lvl7pPr lvl="6"/>
            <a:lvl8pPr lvl="7"/>
            <a:lvl9pPr lvl="8"/>
          </a:lstStyle>
          <a:p>
            <a:fld id="{B6F15528-21DE-4FAA-801E-634DDDAF4B2B}" type="slidenum">
              <a:rPr lang="en-US" smtClean="0"/>
              <a:pPr/>
              <a:t>12</a:t>
            </a:fld>
            <a:endParaRPr lang="en-US" dirty="0"/>
          </a:p>
        </p:txBody>
      </p:sp>
      <p:pic>
        <p:nvPicPr>
          <p:cNvPr id="23" name="Picture 22" descr="A logo with a lion and a circle with a red ribbon&#10;&#10;AI-generated content may be incorrect.">
            <a:extLst>
              <a:ext uri="{FF2B5EF4-FFF2-40B4-BE49-F238E27FC236}">
                <a16:creationId xmlns:a16="http://schemas.microsoft.com/office/drawing/2014/main" id="{C2B0E34F-966E-4E0E-90E9-3FC868C2A53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l="18118" r="22639"/>
          <a:stretch>
            <a:fillRect/>
          </a:stretch>
        </p:blipFill>
        <p:spPr bwMode="auto">
          <a:xfrm>
            <a:off x="10948761" y="54035"/>
            <a:ext cx="1243239" cy="1048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descr="A logo with text on it&#10;&#10;AI-generated content may be incorrect.">
            <a:extLst>
              <a:ext uri="{FF2B5EF4-FFF2-40B4-BE49-F238E27FC236}">
                <a16:creationId xmlns:a16="http://schemas.microsoft.com/office/drawing/2014/main" id="{98308A8E-7B2D-CAD9-1B15-9968812EF8D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4362" y="107964"/>
            <a:ext cx="1243239" cy="1031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PEER | MFR | INDIA">
            <a:extLst>
              <a:ext uri="{FF2B5EF4-FFF2-40B4-BE49-F238E27FC236}">
                <a16:creationId xmlns:a16="http://schemas.microsoft.com/office/drawing/2014/main" id="{30FE05DE-9DA1-1E2F-044C-1E5DA7796949}"/>
              </a:ext>
            </a:extLst>
          </p:cNvPr>
          <p:cNvSpPr txBox="1"/>
          <p:nvPr/>
        </p:nvSpPr>
        <p:spPr>
          <a:xfrm>
            <a:off x="152400" y="6308725"/>
            <a:ext cx="2514600"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rPr lang="en-US" sz="1200" b="1" dirty="0">
                <a:solidFill>
                  <a:schemeClr val="accent2">
                    <a:lumMod val="75000"/>
                  </a:schemeClr>
                </a:solidFill>
                <a:latin typeface="+mj-lt"/>
              </a:rPr>
              <a:t>NDRF | </a:t>
            </a:r>
            <a:r>
              <a:rPr lang="en-IN" sz="1200" b="1" dirty="0">
                <a:solidFill>
                  <a:schemeClr val="accent2">
                    <a:lumMod val="75000"/>
                  </a:schemeClr>
                </a:solidFill>
                <a:latin typeface="+mj-lt"/>
              </a:rPr>
              <a:t>CBRN</a:t>
            </a:r>
            <a:r>
              <a:rPr sz="1200" b="1" dirty="0">
                <a:solidFill>
                  <a:schemeClr val="accent2">
                    <a:lumMod val="75000"/>
                  </a:schemeClr>
                </a:solidFill>
                <a:latin typeface="+mj-lt"/>
              </a:rPr>
              <a:t> | INDIA</a:t>
            </a:r>
          </a:p>
        </p:txBody>
      </p:sp>
      <p:sp>
        <p:nvSpPr>
          <p:cNvPr id="26" name="PPT 2 -">
            <a:extLst>
              <a:ext uri="{FF2B5EF4-FFF2-40B4-BE49-F238E27FC236}">
                <a16:creationId xmlns:a16="http://schemas.microsoft.com/office/drawing/2014/main" id="{1ACAA917-C8FC-6E0B-4BF2-66B36C2A6576}"/>
              </a:ext>
            </a:extLst>
          </p:cNvPr>
          <p:cNvSpPr txBox="1"/>
          <p:nvPr/>
        </p:nvSpPr>
        <p:spPr>
          <a:xfrm>
            <a:off x="10638045" y="6367532"/>
            <a:ext cx="529992"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200" b="1" dirty="0">
                <a:solidFill>
                  <a:schemeClr val="accent2">
                    <a:lumMod val="75000"/>
                  </a:schemeClr>
                </a:solidFill>
              </a:rPr>
              <a:t>PPT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1F1F1">
              <a:alpha val="39999"/>
            </a:srgbClr>
          </a:solidFill>
        </p:spPr>
        <p:txBody>
          <a:bodyPr wrap="square" lIns="0" tIns="0" rIns="0" bIns="0" rtlCol="0"/>
          <a:lstStyle/>
          <a:p>
            <a:endParaRPr/>
          </a:p>
        </p:txBody>
      </p:sp>
      <p:pic>
        <p:nvPicPr>
          <p:cNvPr id="5" name="object 5"/>
          <p:cNvPicPr/>
          <p:nvPr/>
        </p:nvPicPr>
        <p:blipFill>
          <a:blip r:embed="rId2" cstate="print"/>
          <a:stretch>
            <a:fillRect/>
          </a:stretch>
        </p:blipFill>
        <p:spPr>
          <a:xfrm>
            <a:off x="0" y="6092997"/>
            <a:ext cx="12190476" cy="764965"/>
          </a:xfrm>
          <a:prstGeom prst="rect">
            <a:avLst/>
          </a:prstGeom>
        </p:spPr>
      </p:pic>
      <p:pic>
        <p:nvPicPr>
          <p:cNvPr id="6" name="object 6"/>
          <p:cNvPicPr/>
          <p:nvPr/>
        </p:nvPicPr>
        <p:blipFill>
          <a:blip r:embed="rId3" cstate="print"/>
          <a:stretch>
            <a:fillRect/>
          </a:stretch>
        </p:blipFill>
        <p:spPr>
          <a:xfrm>
            <a:off x="1159763" y="167627"/>
            <a:ext cx="10214610" cy="995946"/>
          </a:xfrm>
          <a:prstGeom prst="rect">
            <a:avLst/>
          </a:prstGeom>
        </p:spPr>
      </p:pic>
      <p:sp>
        <p:nvSpPr>
          <p:cNvPr id="7" name="object 7"/>
          <p:cNvSpPr txBox="1"/>
          <p:nvPr/>
        </p:nvSpPr>
        <p:spPr>
          <a:xfrm>
            <a:off x="1358900" y="211023"/>
            <a:ext cx="9258935" cy="689291"/>
          </a:xfrm>
          <a:prstGeom prst="rect">
            <a:avLst/>
          </a:prstGeom>
        </p:spPr>
        <p:txBody>
          <a:bodyPr vert="horz" wrap="square" lIns="0" tIns="12065" rIns="0" bIns="0" rtlCol="0">
            <a:spAutoFit/>
          </a:bodyPr>
          <a:lstStyle/>
          <a:p>
            <a:pPr marL="12700" algn="ctr">
              <a:lnSpc>
                <a:spcPct val="100000"/>
              </a:lnSpc>
              <a:spcBef>
                <a:spcPts val="95"/>
              </a:spcBef>
              <a:tabLst>
                <a:tab pos="9245600" algn="l"/>
              </a:tabLst>
            </a:pPr>
            <a:r>
              <a:rPr lang="hi-IN" sz="4400" b="1" u="heavy" spc="-580" dirty="0">
                <a:solidFill>
                  <a:srgbClr val="FFFF00"/>
                </a:solidFill>
                <a:uFill>
                  <a:solidFill>
                    <a:srgbClr val="66FFFF"/>
                  </a:solidFill>
                </a:uFill>
                <a:latin typeface="Arial Black"/>
                <a:cs typeface="Arial Black"/>
              </a:rPr>
              <a:t>ज्ञात</a:t>
            </a:r>
            <a:r>
              <a:rPr lang="en-US" sz="4400" b="1" u="heavy" spc="-580" dirty="0">
                <a:solidFill>
                  <a:srgbClr val="FFFF00"/>
                </a:solidFill>
                <a:uFill>
                  <a:solidFill>
                    <a:srgbClr val="66FFFF"/>
                  </a:solidFill>
                </a:uFill>
                <a:latin typeface="Arial Black"/>
                <a:cs typeface="Arial Black"/>
              </a:rPr>
              <a:t> </a:t>
            </a:r>
            <a:r>
              <a:rPr lang="hi-IN" sz="4400" b="1" u="heavy" spc="-580" dirty="0">
                <a:solidFill>
                  <a:srgbClr val="FFFF00"/>
                </a:solidFill>
                <a:uFill>
                  <a:solidFill>
                    <a:srgbClr val="66FFFF"/>
                  </a:solidFill>
                </a:uFill>
                <a:latin typeface="Arial Black"/>
                <a:cs typeface="Arial Black"/>
              </a:rPr>
              <a:t> तंत्रिका एजेंट</a:t>
            </a:r>
            <a:endParaRPr sz="4400" b="1" dirty="0">
              <a:latin typeface="Arial Black"/>
              <a:cs typeface="Arial Black"/>
            </a:endParaRPr>
          </a:p>
        </p:txBody>
      </p:sp>
      <p:grpSp>
        <p:nvGrpSpPr>
          <p:cNvPr id="8" name="object 8"/>
          <p:cNvGrpSpPr/>
          <p:nvPr/>
        </p:nvGrpSpPr>
        <p:grpSpPr>
          <a:xfrm>
            <a:off x="893063" y="1499616"/>
            <a:ext cx="4624578" cy="5020453"/>
            <a:chOff x="893063" y="1499616"/>
            <a:chExt cx="4624578" cy="4095749"/>
          </a:xfrm>
        </p:grpSpPr>
        <p:pic>
          <p:nvPicPr>
            <p:cNvPr id="9" name="object 9"/>
            <p:cNvPicPr/>
            <p:nvPr/>
          </p:nvPicPr>
          <p:blipFill>
            <a:blip r:embed="rId4" cstate="print"/>
            <a:stretch>
              <a:fillRect/>
            </a:stretch>
          </p:blipFill>
          <p:spPr>
            <a:xfrm>
              <a:off x="893063" y="1499616"/>
              <a:ext cx="4624578" cy="1373886"/>
            </a:xfrm>
            <a:prstGeom prst="rect">
              <a:avLst/>
            </a:prstGeom>
          </p:spPr>
        </p:pic>
        <p:pic>
          <p:nvPicPr>
            <p:cNvPr id="10" name="object 10"/>
            <p:cNvPicPr/>
            <p:nvPr/>
          </p:nvPicPr>
          <p:blipFill>
            <a:blip r:embed="rId5" cstate="print"/>
            <a:stretch>
              <a:fillRect/>
            </a:stretch>
          </p:blipFill>
          <p:spPr>
            <a:xfrm>
              <a:off x="893063" y="2620450"/>
              <a:ext cx="4624578" cy="2027197"/>
            </a:xfrm>
            <a:prstGeom prst="rect">
              <a:avLst/>
            </a:prstGeom>
          </p:spPr>
        </p:pic>
        <p:pic>
          <p:nvPicPr>
            <p:cNvPr id="11" name="object 11"/>
            <p:cNvPicPr/>
            <p:nvPr/>
          </p:nvPicPr>
          <p:blipFill>
            <a:blip r:embed="rId6" cstate="print"/>
            <a:stretch>
              <a:fillRect/>
            </a:stretch>
          </p:blipFill>
          <p:spPr>
            <a:xfrm>
              <a:off x="893063" y="4219955"/>
              <a:ext cx="4624578" cy="1375410"/>
            </a:xfrm>
            <a:prstGeom prst="rect">
              <a:avLst/>
            </a:prstGeom>
          </p:spPr>
        </p:pic>
      </p:grpSp>
      <p:sp>
        <p:nvSpPr>
          <p:cNvPr id="12" name="object 12"/>
          <p:cNvSpPr txBox="1"/>
          <p:nvPr/>
        </p:nvSpPr>
        <p:spPr>
          <a:xfrm>
            <a:off x="1432305" y="3034106"/>
            <a:ext cx="3549650" cy="2993127"/>
          </a:xfrm>
          <a:prstGeom prst="rect">
            <a:avLst/>
          </a:prstGeom>
        </p:spPr>
        <p:txBody>
          <a:bodyPr vert="horz" wrap="square" lIns="0" tIns="12700" rIns="0" bIns="0" rtlCol="0">
            <a:spAutoFit/>
          </a:bodyPr>
          <a:lstStyle/>
          <a:p>
            <a:pPr algn="ctr">
              <a:lnSpc>
                <a:spcPct val="100000"/>
              </a:lnSpc>
              <a:spcBef>
                <a:spcPts val="100"/>
              </a:spcBef>
            </a:pPr>
            <a:r>
              <a:rPr lang="hi-IN" sz="4800" b="1" dirty="0">
                <a:solidFill>
                  <a:schemeClr val="bg1"/>
                </a:solidFill>
                <a:latin typeface="Arial"/>
                <a:cs typeface="Arial"/>
              </a:rPr>
              <a:t>सरीन (जीए) सोमन</a:t>
            </a:r>
            <a:endParaRPr lang="en-US" sz="4800" b="1" dirty="0">
              <a:solidFill>
                <a:schemeClr val="bg1"/>
              </a:solidFill>
              <a:latin typeface="Arial"/>
              <a:cs typeface="Arial"/>
            </a:endParaRPr>
          </a:p>
          <a:p>
            <a:pPr algn="ctr">
              <a:lnSpc>
                <a:spcPct val="100000"/>
              </a:lnSpc>
              <a:spcBef>
                <a:spcPts val="100"/>
              </a:spcBef>
            </a:pPr>
            <a:endParaRPr lang="en-US" sz="4800" b="1" spc="-155" dirty="0">
              <a:solidFill>
                <a:srgbClr val="FF0000"/>
              </a:solidFill>
              <a:latin typeface="Arial"/>
              <a:cs typeface="Arial"/>
            </a:endParaRPr>
          </a:p>
          <a:p>
            <a:pPr algn="ctr">
              <a:lnSpc>
                <a:spcPct val="100000"/>
              </a:lnSpc>
              <a:spcBef>
                <a:spcPts val="100"/>
              </a:spcBef>
            </a:pPr>
            <a:r>
              <a:rPr sz="4800" b="1" spc="-155" dirty="0">
                <a:solidFill>
                  <a:srgbClr val="FF0000"/>
                </a:solidFill>
                <a:latin typeface="Arial"/>
                <a:cs typeface="Arial"/>
              </a:rPr>
              <a:t> </a:t>
            </a:r>
            <a:r>
              <a:rPr lang="hi-IN" sz="4800" b="1" spc="-20" dirty="0">
                <a:solidFill>
                  <a:srgbClr val="FFFFFF"/>
                </a:solidFill>
                <a:latin typeface="Arial"/>
                <a:cs typeface="Arial"/>
              </a:rPr>
              <a:t>(जीडी)</a:t>
            </a:r>
            <a:endParaRPr sz="4800" dirty="0">
              <a:latin typeface="Arial"/>
              <a:cs typeface="Arial"/>
            </a:endParaRPr>
          </a:p>
        </p:txBody>
      </p:sp>
      <p:pic>
        <p:nvPicPr>
          <p:cNvPr id="13" name="object 13"/>
          <p:cNvPicPr/>
          <p:nvPr/>
        </p:nvPicPr>
        <p:blipFill>
          <a:blip r:embed="rId7" cstate="print"/>
          <a:stretch>
            <a:fillRect/>
          </a:stretch>
        </p:blipFill>
        <p:spPr>
          <a:xfrm>
            <a:off x="6792468" y="1499616"/>
            <a:ext cx="4626102" cy="1373886"/>
          </a:xfrm>
          <a:prstGeom prst="rect">
            <a:avLst/>
          </a:prstGeom>
        </p:spPr>
      </p:pic>
      <p:sp>
        <p:nvSpPr>
          <p:cNvPr id="14" name="object 14"/>
          <p:cNvSpPr txBox="1">
            <a:spLocks noGrp="1"/>
          </p:cNvSpPr>
          <p:nvPr>
            <p:ph type="title"/>
          </p:nvPr>
        </p:nvSpPr>
        <p:spPr>
          <a:xfrm>
            <a:off x="1555750" y="1673733"/>
            <a:ext cx="9443554" cy="756920"/>
          </a:xfrm>
          <a:prstGeom prst="rect">
            <a:avLst/>
          </a:prstGeom>
        </p:spPr>
        <p:txBody>
          <a:bodyPr vert="horz" wrap="square" lIns="0" tIns="12700" rIns="0" bIns="0" rtlCol="0">
            <a:spAutoFit/>
          </a:bodyPr>
          <a:lstStyle/>
          <a:p>
            <a:pPr marL="12700">
              <a:lnSpc>
                <a:spcPct val="100000"/>
              </a:lnSpc>
              <a:spcBef>
                <a:spcPts val="100"/>
              </a:spcBef>
              <a:tabLst>
                <a:tab pos="7145020" algn="l"/>
              </a:tabLst>
            </a:pPr>
            <a:r>
              <a:rPr lang="hi-IN" sz="4800" b="1" spc="-45" dirty="0">
                <a:solidFill>
                  <a:srgbClr val="FFFFFF"/>
                </a:solidFill>
                <a:latin typeface="Open Sans" panose="020B0606030504020204" pitchFamily="34" charset="0"/>
                <a:ea typeface="Open Sans" panose="020B0606030504020204" pitchFamily="34" charset="0"/>
                <a:cs typeface="Open Sans" panose="020B0606030504020204" pitchFamily="34" charset="0"/>
              </a:rPr>
              <a:t>तबुन</a:t>
            </a:r>
            <a:r>
              <a:rPr lang="en-IN" sz="4800" b="1" spc="-45" dirty="0">
                <a:solidFill>
                  <a:srgbClr val="FFFFFF"/>
                </a:solidFill>
                <a:latin typeface="Open Sans" panose="020B0606030504020204" pitchFamily="34" charset="0"/>
                <a:ea typeface="Open Sans" panose="020B0606030504020204" pitchFamily="34" charset="0"/>
                <a:cs typeface="Open Sans" panose="020B0606030504020204" pitchFamily="34" charset="0"/>
              </a:rPr>
              <a:t> </a:t>
            </a:r>
            <a:r>
              <a:rPr lang="hi-IN" sz="4800" b="1" spc="-45" dirty="0">
                <a:solidFill>
                  <a:srgbClr val="FFFFFF"/>
                </a:solidFill>
                <a:latin typeface="Open Sans" panose="020B0606030504020204" pitchFamily="34" charset="0"/>
                <a:ea typeface="Open Sans" panose="020B0606030504020204" pitchFamily="34" charset="0"/>
                <a:cs typeface="Open Sans" panose="020B0606030504020204" pitchFamily="34" charset="0"/>
              </a:rPr>
              <a:t>(जीबी)</a:t>
            </a:r>
            <a:r>
              <a:rPr lang="en-US" sz="4800" b="1" spc="-45" dirty="0">
                <a:solidFill>
                  <a:srgbClr val="FFFFFF"/>
                </a:solidFill>
                <a:latin typeface="Open Sans" panose="020B0606030504020204" pitchFamily="34" charset="0"/>
                <a:ea typeface="Open Sans" panose="020B0606030504020204" pitchFamily="34" charset="0"/>
                <a:cs typeface="Open Sans" panose="020B0606030504020204" pitchFamily="34" charset="0"/>
              </a:rPr>
              <a:t>                       </a:t>
            </a:r>
            <a:r>
              <a:rPr lang="hi-IN" sz="4800" b="1" spc="-45" dirty="0">
                <a:solidFill>
                  <a:srgbClr val="FFFFFF"/>
                </a:solidFill>
                <a:latin typeface="Open Sans" panose="020B0606030504020204" pitchFamily="34" charset="0"/>
                <a:ea typeface="Open Sans" panose="020B0606030504020204" pitchFamily="34" charset="0"/>
                <a:cs typeface="Open Sans" panose="020B0606030504020204" pitchFamily="34" charset="0"/>
              </a:rPr>
              <a:t>वीएक्स</a:t>
            </a:r>
            <a:endParaRPr sz="48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5" name="object 15"/>
          <p:cNvPicPr/>
          <p:nvPr/>
        </p:nvPicPr>
        <p:blipFill>
          <a:blip r:embed="rId8" cstate="print"/>
          <a:stretch>
            <a:fillRect/>
          </a:stretch>
        </p:blipFill>
        <p:spPr>
          <a:xfrm>
            <a:off x="6792468" y="2840735"/>
            <a:ext cx="4626102" cy="2105406"/>
          </a:xfrm>
          <a:prstGeom prst="rect">
            <a:avLst/>
          </a:prstGeom>
        </p:spPr>
      </p:pic>
      <p:sp>
        <p:nvSpPr>
          <p:cNvPr id="16" name="object 16"/>
          <p:cNvSpPr txBox="1"/>
          <p:nvPr/>
        </p:nvSpPr>
        <p:spPr>
          <a:xfrm>
            <a:off x="7724902" y="3014929"/>
            <a:ext cx="2769870" cy="1489075"/>
          </a:xfrm>
          <a:prstGeom prst="rect">
            <a:avLst/>
          </a:prstGeom>
        </p:spPr>
        <p:txBody>
          <a:bodyPr vert="horz" wrap="square" lIns="0" tIns="12700" rIns="0" bIns="0" rtlCol="0">
            <a:spAutoFit/>
          </a:bodyPr>
          <a:lstStyle/>
          <a:p>
            <a:pPr marL="401320" marR="5080" indent="-389255">
              <a:lnSpc>
                <a:spcPct val="100000"/>
              </a:lnSpc>
              <a:spcBef>
                <a:spcPts val="100"/>
              </a:spcBef>
            </a:pPr>
            <a:r>
              <a:rPr lang="hi-IN" sz="4800" b="1" spc="-10" dirty="0">
                <a:solidFill>
                  <a:srgbClr val="FFFFFF"/>
                </a:solidFill>
                <a:latin typeface="Arial"/>
                <a:cs typeface="Arial"/>
              </a:rPr>
              <a:t>नोविचोक</a:t>
            </a:r>
            <a:r>
              <a:rPr sz="4800" b="1" spc="-10" dirty="0">
                <a:solidFill>
                  <a:srgbClr val="FFFFFF"/>
                </a:solidFill>
                <a:latin typeface="Arial"/>
                <a:cs typeface="Arial"/>
              </a:rPr>
              <a:t> </a:t>
            </a:r>
            <a:r>
              <a:rPr lang="hi-IN" sz="4800" b="1" spc="-10" dirty="0">
                <a:solidFill>
                  <a:srgbClr val="FFFFFF"/>
                </a:solidFill>
                <a:latin typeface="Arial"/>
                <a:cs typeface="Arial"/>
              </a:rPr>
              <a:t>एजेंटों</a:t>
            </a:r>
            <a:endParaRPr sz="4800" dirty="0">
              <a:latin typeface="Arial"/>
              <a:cs typeface="Arial"/>
            </a:endParaRPr>
          </a:p>
        </p:txBody>
      </p:sp>
      <p:sp>
        <p:nvSpPr>
          <p:cNvPr id="17" name="Slide Number Placeholder 5">
            <a:extLst>
              <a:ext uri="{FF2B5EF4-FFF2-40B4-BE49-F238E27FC236}">
                <a16:creationId xmlns:a16="http://schemas.microsoft.com/office/drawing/2014/main" id="{D0607A86-A4A9-FA37-E786-C30A50BA58BC}"/>
              </a:ext>
            </a:extLst>
          </p:cNvPr>
          <p:cNvSpPr txBox="1">
            <a:spLocks/>
          </p:cNvSpPr>
          <p:nvPr/>
        </p:nvSpPr>
        <p:spPr>
          <a:xfrm>
            <a:off x="8737600" y="6356351"/>
            <a:ext cx="2844800" cy="365125"/>
          </a:xfrm>
          <a:prstGeom prst="rect">
            <a:avLst/>
          </a:prstGeom>
        </p:spPr>
        <p:txBody>
          <a:bodyPr vert="horz" lIns="91440" tIns="45720" rIns="91440" bIns="45720" rtlCol="0" anchor="ctr"/>
          <a:lstStyle>
            <a:defPPr lvl="0">
              <a:defRPr kern="0"/>
            </a:defPPr>
            <a:lvl1pPr lvl="0" algn="r">
              <a:defRPr sz="1200" b="1">
                <a:solidFill>
                  <a:schemeClr val="accent2">
                    <a:lumMod val="75000"/>
                  </a:schemeClr>
                </a:solidFill>
              </a:defRPr>
            </a:lvl1pPr>
            <a:lvl2pPr lvl="1"/>
            <a:lvl3pPr lvl="2"/>
            <a:lvl4pPr lvl="3"/>
            <a:lvl5pPr lvl="4"/>
            <a:lvl6pPr lvl="5"/>
            <a:lvl7pPr lvl="6"/>
            <a:lvl8pPr lvl="7"/>
            <a:lvl9pPr lvl="8"/>
          </a:lstStyle>
          <a:p>
            <a:fld id="{B6F15528-21DE-4FAA-801E-634DDDAF4B2B}" type="slidenum">
              <a:rPr lang="en-US" smtClean="0"/>
              <a:pPr/>
              <a:t>13</a:t>
            </a:fld>
            <a:endParaRPr lang="en-US" dirty="0"/>
          </a:p>
        </p:txBody>
      </p:sp>
      <p:pic>
        <p:nvPicPr>
          <p:cNvPr id="19" name="Picture 18" descr="A logo with text on it&#10;&#10;AI-generated content may be incorrect.">
            <a:extLst>
              <a:ext uri="{FF2B5EF4-FFF2-40B4-BE49-F238E27FC236}">
                <a16:creationId xmlns:a16="http://schemas.microsoft.com/office/drawing/2014/main" id="{AA291AE1-C4B2-0794-3A80-11C753ED23D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362" y="107964"/>
            <a:ext cx="1243239" cy="1031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PEER | MFR | INDIA">
            <a:extLst>
              <a:ext uri="{FF2B5EF4-FFF2-40B4-BE49-F238E27FC236}">
                <a16:creationId xmlns:a16="http://schemas.microsoft.com/office/drawing/2014/main" id="{95F36413-7DEE-3907-700D-8A90F0D40FFA}"/>
              </a:ext>
            </a:extLst>
          </p:cNvPr>
          <p:cNvSpPr txBox="1"/>
          <p:nvPr/>
        </p:nvSpPr>
        <p:spPr>
          <a:xfrm>
            <a:off x="152400" y="6308725"/>
            <a:ext cx="2514600"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rPr lang="en-US" sz="1200" b="1" dirty="0">
                <a:solidFill>
                  <a:schemeClr val="accent2">
                    <a:lumMod val="75000"/>
                  </a:schemeClr>
                </a:solidFill>
                <a:latin typeface="+mj-lt"/>
              </a:rPr>
              <a:t>NDRF | </a:t>
            </a:r>
            <a:r>
              <a:rPr lang="en-IN" sz="1200" b="1" dirty="0">
                <a:solidFill>
                  <a:schemeClr val="accent2">
                    <a:lumMod val="75000"/>
                  </a:schemeClr>
                </a:solidFill>
                <a:latin typeface="+mj-lt"/>
              </a:rPr>
              <a:t>CBRN</a:t>
            </a:r>
            <a:r>
              <a:rPr sz="1200" b="1" dirty="0">
                <a:solidFill>
                  <a:schemeClr val="accent2">
                    <a:lumMod val="75000"/>
                  </a:schemeClr>
                </a:solidFill>
                <a:latin typeface="+mj-lt"/>
              </a:rPr>
              <a:t> | INDIA</a:t>
            </a:r>
          </a:p>
        </p:txBody>
      </p:sp>
      <p:sp>
        <p:nvSpPr>
          <p:cNvPr id="21" name="PPT 2 -">
            <a:extLst>
              <a:ext uri="{FF2B5EF4-FFF2-40B4-BE49-F238E27FC236}">
                <a16:creationId xmlns:a16="http://schemas.microsoft.com/office/drawing/2014/main" id="{A9ED44C0-14BA-E127-6271-AC4214029554}"/>
              </a:ext>
            </a:extLst>
          </p:cNvPr>
          <p:cNvSpPr txBox="1"/>
          <p:nvPr/>
        </p:nvSpPr>
        <p:spPr>
          <a:xfrm>
            <a:off x="10638045" y="6367532"/>
            <a:ext cx="529992"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200" b="1" dirty="0">
                <a:solidFill>
                  <a:schemeClr val="accent2">
                    <a:lumMod val="75000"/>
                  </a:schemeClr>
                </a:solidFill>
              </a:rPr>
              <a:t>PPT -</a:t>
            </a:r>
          </a:p>
        </p:txBody>
      </p:sp>
      <p:pic>
        <p:nvPicPr>
          <p:cNvPr id="3" name="Picture 2" descr="A logo with a symbol and text&#10;&#10;AI-generated content may be incorrect.">
            <a:extLst>
              <a:ext uri="{FF2B5EF4-FFF2-40B4-BE49-F238E27FC236}">
                <a16:creationId xmlns:a16="http://schemas.microsoft.com/office/drawing/2014/main" id="{9A5B26BC-C53F-C42B-4452-EA4F3879FF3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277601" y="10160"/>
            <a:ext cx="914400" cy="97704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1097280" y="1028700"/>
            <a:ext cx="9997440" cy="5143500"/>
          </a:xfrm>
          <a:prstGeom prst="rect">
            <a:avLst/>
          </a:prstGeom>
        </p:spPr>
      </p:pic>
      <p:pic>
        <p:nvPicPr>
          <p:cNvPr id="6" name="object 6"/>
          <p:cNvPicPr/>
          <p:nvPr/>
        </p:nvPicPr>
        <p:blipFill>
          <a:blip r:embed="rId3" cstate="print"/>
          <a:stretch>
            <a:fillRect/>
          </a:stretch>
        </p:blipFill>
        <p:spPr>
          <a:xfrm>
            <a:off x="0" y="6092997"/>
            <a:ext cx="12190476" cy="764965"/>
          </a:xfrm>
          <a:prstGeom prst="rect">
            <a:avLst/>
          </a:prstGeom>
        </p:spPr>
      </p:pic>
      <p:pic>
        <p:nvPicPr>
          <p:cNvPr id="7" name="object 7"/>
          <p:cNvPicPr/>
          <p:nvPr/>
        </p:nvPicPr>
        <p:blipFill>
          <a:blip r:embed="rId4" cstate="print"/>
          <a:stretch>
            <a:fillRect/>
          </a:stretch>
        </p:blipFill>
        <p:spPr>
          <a:xfrm>
            <a:off x="1307082" y="153911"/>
            <a:ext cx="9732011" cy="1055382"/>
          </a:xfrm>
          <a:prstGeom prst="rect">
            <a:avLst/>
          </a:prstGeom>
        </p:spPr>
      </p:pic>
      <p:sp>
        <p:nvSpPr>
          <p:cNvPr id="8" name="object 8"/>
          <p:cNvSpPr txBox="1">
            <a:spLocks noGrp="1"/>
          </p:cNvSpPr>
          <p:nvPr>
            <p:ph type="title"/>
          </p:nvPr>
        </p:nvSpPr>
        <p:spPr>
          <a:xfrm>
            <a:off x="1307083" y="88518"/>
            <a:ext cx="9389999" cy="750204"/>
          </a:xfrm>
          <a:prstGeom prst="rect">
            <a:avLst/>
          </a:prstGeom>
        </p:spPr>
        <p:txBody>
          <a:bodyPr vert="horz" wrap="square" lIns="0" tIns="194309" rIns="0" bIns="0" rtlCol="0">
            <a:spAutoFit/>
          </a:bodyPr>
          <a:lstStyle/>
          <a:p>
            <a:pPr marL="173990" algn="ctr">
              <a:lnSpc>
                <a:spcPct val="100000"/>
              </a:lnSpc>
              <a:spcBef>
                <a:spcPts val="100"/>
              </a:spcBef>
            </a:pPr>
            <a:r>
              <a:rPr lang="hi-IN" sz="3600" b="1" dirty="0">
                <a:latin typeface="Open Sans" panose="020B0606030504020204" pitchFamily="34" charset="0"/>
                <a:ea typeface="Open Sans" panose="020B0606030504020204" pitchFamily="34" charset="0"/>
                <a:cs typeface="Open Sans" panose="020B0606030504020204" pitchFamily="34" charset="0"/>
              </a:rPr>
              <a:t>तंत्रिका एजेंट की क्रिया का तरीका</a:t>
            </a:r>
            <a:endParaRPr sz="36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Slide Number Placeholder 5">
            <a:extLst>
              <a:ext uri="{FF2B5EF4-FFF2-40B4-BE49-F238E27FC236}">
                <a16:creationId xmlns:a16="http://schemas.microsoft.com/office/drawing/2014/main" id="{72FBC5AD-8F30-736E-EE28-90573B357308}"/>
              </a:ext>
            </a:extLst>
          </p:cNvPr>
          <p:cNvSpPr txBox="1">
            <a:spLocks/>
          </p:cNvSpPr>
          <p:nvPr/>
        </p:nvSpPr>
        <p:spPr>
          <a:xfrm>
            <a:off x="8737600" y="6356351"/>
            <a:ext cx="2844800" cy="365125"/>
          </a:xfrm>
          <a:prstGeom prst="rect">
            <a:avLst/>
          </a:prstGeom>
        </p:spPr>
        <p:txBody>
          <a:bodyPr vert="horz" lIns="91440" tIns="45720" rIns="91440" bIns="45720" rtlCol="0" anchor="ctr"/>
          <a:lstStyle>
            <a:defPPr lvl="0">
              <a:defRPr kern="0"/>
            </a:defPPr>
            <a:lvl1pPr lvl="0" algn="r">
              <a:defRPr sz="1200" b="1">
                <a:solidFill>
                  <a:schemeClr val="accent2">
                    <a:lumMod val="75000"/>
                  </a:schemeClr>
                </a:solidFill>
              </a:defRPr>
            </a:lvl1pPr>
            <a:lvl2pPr lvl="1"/>
            <a:lvl3pPr lvl="2"/>
            <a:lvl4pPr lvl="3"/>
            <a:lvl5pPr lvl="4"/>
            <a:lvl6pPr lvl="5"/>
            <a:lvl7pPr lvl="6"/>
            <a:lvl8pPr lvl="7"/>
            <a:lvl9pPr lvl="8"/>
          </a:lstStyle>
          <a:p>
            <a:fld id="{B6F15528-21DE-4FAA-801E-634DDDAF4B2B}" type="slidenum">
              <a:rPr lang="en-US" smtClean="0"/>
              <a:pPr/>
              <a:t>14</a:t>
            </a:fld>
            <a:endParaRPr lang="en-US" dirty="0"/>
          </a:p>
        </p:txBody>
      </p:sp>
      <p:pic>
        <p:nvPicPr>
          <p:cNvPr id="11" name="Picture 10" descr="A logo with text on it&#10;&#10;AI-generated content may be incorrect.">
            <a:extLst>
              <a:ext uri="{FF2B5EF4-FFF2-40B4-BE49-F238E27FC236}">
                <a16:creationId xmlns:a16="http://schemas.microsoft.com/office/drawing/2014/main" id="{32EF836E-ED61-29EE-12A1-C2591AE8FA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362" y="107964"/>
            <a:ext cx="1243239" cy="1031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PEER | MFR | INDIA">
            <a:extLst>
              <a:ext uri="{FF2B5EF4-FFF2-40B4-BE49-F238E27FC236}">
                <a16:creationId xmlns:a16="http://schemas.microsoft.com/office/drawing/2014/main" id="{ADC12A51-3860-6DB0-72C6-80DF56FFF401}"/>
              </a:ext>
            </a:extLst>
          </p:cNvPr>
          <p:cNvSpPr txBox="1"/>
          <p:nvPr/>
        </p:nvSpPr>
        <p:spPr>
          <a:xfrm>
            <a:off x="152400" y="6308725"/>
            <a:ext cx="2514600"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rPr lang="en-US" sz="1200" b="1" dirty="0">
                <a:solidFill>
                  <a:schemeClr val="accent2">
                    <a:lumMod val="75000"/>
                  </a:schemeClr>
                </a:solidFill>
                <a:latin typeface="+mj-lt"/>
              </a:rPr>
              <a:t>NDRF | </a:t>
            </a:r>
            <a:r>
              <a:rPr lang="en-IN" sz="1200" b="1" dirty="0">
                <a:solidFill>
                  <a:schemeClr val="accent2">
                    <a:lumMod val="75000"/>
                  </a:schemeClr>
                </a:solidFill>
                <a:latin typeface="+mj-lt"/>
              </a:rPr>
              <a:t>CBRN</a:t>
            </a:r>
            <a:r>
              <a:rPr sz="1200" b="1" dirty="0">
                <a:solidFill>
                  <a:schemeClr val="accent2">
                    <a:lumMod val="75000"/>
                  </a:schemeClr>
                </a:solidFill>
                <a:latin typeface="+mj-lt"/>
              </a:rPr>
              <a:t> | INDIA</a:t>
            </a:r>
          </a:p>
        </p:txBody>
      </p:sp>
      <p:sp>
        <p:nvSpPr>
          <p:cNvPr id="13" name="PPT 2 -">
            <a:extLst>
              <a:ext uri="{FF2B5EF4-FFF2-40B4-BE49-F238E27FC236}">
                <a16:creationId xmlns:a16="http://schemas.microsoft.com/office/drawing/2014/main" id="{07EA4D5C-AD21-6A05-4F05-3DE33231BBA0}"/>
              </a:ext>
            </a:extLst>
          </p:cNvPr>
          <p:cNvSpPr txBox="1"/>
          <p:nvPr/>
        </p:nvSpPr>
        <p:spPr>
          <a:xfrm>
            <a:off x="10638045" y="6367532"/>
            <a:ext cx="529992"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200" b="1" dirty="0">
                <a:solidFill>
                  <a:schemeClr val="accent2">
                    <a:lumMod val="75000"/>
                  </a:schemeClr>
                </a:solidFill>
              </a:rPr>
              <a:t>PPT -</a:t>
            </a:r>
          </a:p>
        </p:txBody>
      </p:sp>
      <p:pic>
        <p:nvPicPr>
          <p:cNvPr id="2" name="Picture 1" descr="A logo with a symbol and text&#10;&#10;AI-generated content may be incorrect.">
            <a:extLst>
              <a:ext uri="{FF2B5EF4-FFF2-40B4-BE49-F238E27FC236}">
                <a16:creationId xmlns:a16="http://schemas.microsoft.com/office/drawing/2014/main" id="{CF9F8E64-2E40-7F21-34B5-658A498D057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77601" y="10160"/>
            <a:ext cx="914400" cy="977046"/>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3" cstate="print"/>
          <a:stretch>
            <a:fillRect/>
          </a:stretch>
        </p:blipFill>
        <p:spPr>
          <a:xfrm>
            <a:off x="243840" y="81106"/>
            <a:ext cx="11704320" cy="6789417"/>
          </a:xfrm>
          <a:prstGeom prst="rect">
            <a:avLst/>
          </a:prstGeom>
        </p:spPr>
      </p:pic>
      <p:pic>
        <p:nvPicPr>
          <p:cNvPr id="6" name="Picture 5" descr="A logo with text on it&#10;&#10;AI-generated content may be incorrect.">
            <a:extLst>
              <a:ext uri="{FF2B5EF4-FFF2-40B4-BE49-F238E27FC236}">
                <a16:creationId xmlns:a16="http://schemas.microsoft.com/office/drawing/2014/main" id="{0E157876-93DA-86DF-BA82-5D209CDFE2A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63" y="107964"/>
            <a:ext cx="1134874" cy="941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 logo with a symbol and text&#10;&#10;AI-generated content may be incorrect.">
            <a:extLst>
              <a:ext uri="{FF2B5EF4-FFF2-40B4-BE49-F238E27FC236}">
                <a16:creationId xmlns:a16="http://schemas.microsoft.com/office/drawing/2014/main" id="{DF071D07-655D-D1F2-D284-8219BDC6A5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77601" y="10160"/>
            <a:ext cx="834697" cy="891883"/>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1F1F1">
              <a:alpha val="39999"/>
            </a:srgbClr>
          </a:solidFill>
        </p:spPr>
        <p:txBody>
          <a:bodyPr wrap="square" lIns="0" tIns="0" rIns="0" bIns="0" rtlCol="0"/>
          <a:lstStyle/>
          <a:p>
            <a:endParaRPr/>
          </a:p>
        </p:txBody>
      </p:sp>
      <p:pic>
        <p:nvPicPr>
          <p:cNvPr id="5" name="object 5"/>
          <p:cNvPicPr/>
          <p:nvPr/>
        </p:nvPicPr>
        <p:blipFill>
          <a:blip r:embed="rId2" cstate="print"/>
          <a:stretch>
            <a:fillRect/>
          </a:stretch>
        </p:blipFill>
        <p:spPr>
          <a:xfrm>
            <a:off x="0" y="6092997"/>
            <a:ext cx="12190476" cy="764965"/>
          </a:xfrm>
          <a:prstGeom prst="rect">
            <a:avLst/>
          </a:prstGeom>
        </p:spPr>
      </p:pic>
      <p:graphicFrame>
        <p:nvGraphicFramePr>
          <p:cNvPr id="6" name="object 6"/>
          <p:cNvGraphicFramePr>
            <a:graphicFrameLocks noGrp="1"/>
          </p:cNvGraphicFramePr>
          <p:nvPr>
            <p:extLst>
              <p:ext uri="{D42A27DB-BD31-4B8C-83A1-F6EECF244321}">
                <p14:modId xmlns:p14="http://schemas.microsoft.com/office/powerpoint/2010/main" val="279545114"/>
              </p:ext>
            </p:extLst>
          </p:nvPr>
        </p:nvGraphicFramePr>
        <p:xfrm>
          <a:off x="62660" y="1444244"/>
          <a:ext cx="12054839" cy="5492750"/>
        </p:xfrm>
        <a:graphic>
          <a:graphicData uri="http://schemas.openxmlformats.org/drawingml/2006/table">
            <a:tbl>
              <a:tblPr firstRow="1" bandRow="1">
                <a:tableStyleId>{2D5ABB26-0587-4C30-8999-92F81FD0307C}</a:tableStyleId>
              </a:tblPr>
              <a:tblGrid>
                <a:gridCol w="2743200">
                  <a:extLst>
                    <a:ext uri="{9D8B030D-6E8A-4147-A177-3AD203B41FA5}">
                      <a16:colId xmlns:a16="http://schemas.microsoft.com/office/drawing/2014/main" val="20000"/>
                    </a:ext>
                  </a:extLst>
                </a:gridCol>
                <a:gridCol w="2519045">
                  <a:extLst>
                    <a:ext uri="{9D8B030D-6E8A-4147-A177-3AD203B41FA5}">
                      <a16:colId xmlns:a16="http://schemas.microsoft.com/office/drawing/2014/main" val="20001"/>
                    </a:ext>
                  </a:extLst>
                </a:gridCol>
                <a:gridCol w="2208529">
                  <a:extLst>
                    <a:ext uri="{9D8B030D-6E8A-4147-A177-3AD203B41FA5}">
                      <a16:colId xmlns:a16="http://schemas.microsoft.com/office/drawing/2014/main" val="20002"/>
                    </a:ext>
                  </a:extLst>
                </a:gridCol>
                <a:gridCol w="2415540">
                  <a:extLst>
                    <a:ext uri="{9D8B030D-6E8A-4147-A177-3AD203B41FA5}">
                      <a16:colId xmlns:a16="http://schemas.microsoft.com/office/drawing/2014/main" val="20003"/>
                    </a:ext>
                  </a:extLst>
                </a:gridCol>
                <a:gridCol w="2168525">
                  <a:extLst>
                    <a:ext uri="{9D8B030D-6E8A-4147-A177-3AD203B41FA5}">
                      <a16:colId xmlns:a16="http://schemas.microsoft.com/office/drawing/2014/main" val="20004"/>
                    </a:ext>
                  </a:extLst>
                </a:gridCol>
              </a:tblGrid>
              <a:tr h="517525">
                <a:tc>
                  <a:txBody>
                    <a:bodyPr/>
                    <a:lstStyle/>
                    <a:p>
                      <a:pPr marL="641985">
                        <a:lnSpc>
                          <a:spcPct val="100000"/>
                        </a:lnSpc>
                        <a:spcBef>
                          <a:spcPts val="285"/>
                        </a:spcBef>
                      </a:pPr>
                      <a:r>
                        <a:rPr lang="hi-IN" sz="2800" b="1" spc="-10" dirty="0">
                          <a:solidFill>
                            <a:srgbClr val="FFFFFF"/>
                          </a:solidFill>
                          <a:latin typeface="Arial"/>
                          <a:cs typeface="Arial"/>
                        </a:rPr>
                        <a:t>जायदाद</a:t>
                      </a:r>
                      <a:endParaRPr sz="2800" dirty="0">
                        <a:latin typeface="Arial"/>
                        <a:cs typeface="Arial"/>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82D39"/>
                    </a:solidFill>
                  </a:tcPr>
                </a:tc>
                <a:tc>
                  <a:txBody>
                    <a:bodyPr/>
                    <a:lstStyle/>
                    <a:p>
                      <a:pPr marL="303530">
                        <a:lnSpc>
                          <a:spcPct val="100000"/>
                        </a:lnSpc>
                        <a:spcBef>
                          <a:spcPts val="285"/>
                        </a:spcBef>
                      </a:pPr>
                      <a:r>
                        <a:rPr lang="hi-IN" sz="2800" b="1" spc="-25" dirty="0">
                          <a:solidFill>
                            <a:srgbClr val="FFFFFF"/>
                          </a:solidFill>
                          <a:latin typeface="Arial"/>
                          <a:cs typeface="Arial"/>
                        </a:rPr>
                        <a:t>तबुन (जीए)</a:t>
                      </a:r>
                      <a:endParaRPr sz="2800" dirty="0">
                        <a:latin typeface="Arial"/>
                        <a:cs typeface="Arial"/>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82D39"/>
                    </a:solidFill>
                  </a:tcPr>
                </a:tc>
                <a:tc>
                  <a:txBody>
                    <a:bodyPr/>
                    <a:lstStyle/>
                    <a:p>
                      <a:pPr marL="225425">
                        <a:lnSpc>
                          <a:spcPct val="100000"/>
                        </a:lnSpc>
                        <a:spcBef>
                          <a:spcPts val="285"/>
                        </a:spcBef>
                      </a:pPr>
                      <a:r>
                        <a:rPr lang="hi-IN" sz="2800" b="1" dirty="0">
                          <a:solidFill>
                            <a:srgbClr val="FFFFFF"/>
                          </a:solidFill>
                          <a:latin typeface="Arial"/>
                          <a:cs typeface="Arial"/>
                        </a:rPr>
                        <a:t>सरीन (जीबी)</a:t>
                      </a:r>
                      <a:endParaRPr sz="2800" dirty="0">
                        <a:latin typeface="Arial"/>
                        <a:cs typeface="Arial"/>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82D39"/>
                    </a:solidFill>
                  </a:tcPr>
                </a:tc>
                <a:tc>
                  <a:txBody>
                    <a:bodyPr/>
                    <a:lstStyle/>
                    <a:p>
                      <a:pPr marL="180975">
                        <a:lnSpc>
                          <a:spcPct val="100000"/>
                        </a:lnSpc>
                        <a:spcBef>
                          <a:spcPts val="285"/>
                        </a:spcBef>
                      </a:pPr>
                      <a:r>
                        <a:rPr lang="hi-IN" sz="2800" b="1" dirty="0">
                          <a:solidFill>
                            <a:srgbClr val="FFFFFF"/>
                          </a:solidFill>
                          <a:latin typeface="Arial"/>
                          <a:cs typeface="Arial"/>
                        </a:rPr>
                        <a:t>सोमन (जीडी)</a:t>
                      </a:r>
                      <a:endParaRPr sz="2800" dirty="0">
                        <a:latin typeface="Arial"/>
                        <a:cs typeface="Arial"/>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82D39"/>
                    </a:solidFill>
                  </a:tcPr>
                </a:tc>
                <a:tc>
                  <a:txBody>
                    <a:bodyPr/>
                    <a:lstStyle/>
                    <a:p>
                      <a:pPr marL="1905" algn="ctr">
                        <a:lnSpc>
                          <a:spcPct val="100000"/>
                        </a:lnSpc>
                        <a:spcBef>
                          <a:spcPts val="285"/>
                        </a:spcBef>
                      </a:pPr>
                      <a:r>
                        <a:rPr lang="hi-IN" sz="2800" b="1" spc="-25" dirty="0">
                          <a:solidFill>
                            <a:srgbClr val="FFFFFF"/>
                          </a:solidFill>
                          <a:latin typeface="Arial"/>
                          <a:cs typeface="Arial"/>
                        </a:rPr>
                        <a:t>वीएक्स</a:t>
                      </a:r>
                      <a:endParaRPr sz="2800" dirty="0">
                        <a:latin typeface="Arial"/>
                        <a:cs typeface="Arial"/>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82D39"/>
                    </a:solidFill>
                  </a:tcPr>
                </a:tc>
                <a:extLst>
                  <a:ext uri="{0D108BD9-81ED-4DB2-BD59-A6C34878D82A}">
                    <a16:rowId xmlns:a16="http://schemas.microsoft.com/office/drawing/2014/main" val="10000"/>
                  </a:ext>
                </a:extLst>
              </a:tr>
              <a:tr h="1920239">
                <a:tc>
                  <a:txBody>
                    <a:bodyPr/>
                    <a:lstStyle/>
                    <a:p>
                      <a:pPr marL="91440">
                        <a:lnSpc>
                          <a:spcPct val="100000"/>
                        </a:lnSpc>
                        <a:spcBef>
                          <a:spcPts val="285"/>
                        </a:spcBef>
                      </a:pPr>
                      <a:r>
                        <a:rPr lang="hi-IN" sz="2800" dirty="0">
                          <a:latin typeface="Arial MT"/>
                          <a:cs typeface="Arial MT"/>
                        </a:rPr>
                        <a:t>रासायनिक नाम</a:t>
                      </a:r>
                      <a:endParaRPr sz="2800" dirty="0">
                        <a:latin typeface="Arial MT"/>
                        <a:cs typeface="Arial MT"/>
                      </a:endParaRPr>
                    </a:p>
                  </a:txBody>
                  <a:tcPr marL="0" marR="0" marT="3619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E2F5"/>
                    </a:solidFill>
                  </a:tcPr>
                </a:tc>
                <a:tc>
                  <a:txBody>
                    <a:bodyPr/>
                    <a:lstStyle/>
                    <a:p>
                      <a:pPr marL="91440" marR="184785">
                        <a:lnSpc>
                          <a:spcPct val="100000"/>
                        </a:lnSpc>
                        <a:spcBef>
                          <a:spcPts val="300"/>
                        </a:spcBef>
                      </a:pPr>
                      <a:r>
                        <a:rPr lang="hi-IN" sz="2400" spc="-10" dirty="0">
                          <a:latin typeface="Arial MT"/>
                          <a:cs typeface="Arial MT"/>
                        </a:rPr>
                        <a:t>एथिल डाइमिथाइलमिडो- सायनोफॉस्फेट</a:t>
                      </a:r>
                      <a:endParaRPr sz="2400" dirty="0">
                        <a:latin typeface="Arial MT"/>
                        <a:cs typeface="Arial MT"/>
                      </a:endParaRPr>
                    </a:p>
                  </a:txBody>
                  <a:tcPr marL="0" marR="0" marT="3810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E2F5"/>
                    </a:solidFill>
                  </a:tcPr>
                </a:tc>
                <a:tc>
                  <a:txBody>
                    <a:bodyPr/>
                    <a:lstStyle/>
                    <a:p>
                      <a:pPr marL="92075" marR="212090">
                        <a:lnSpc>
                          <a:spcPct val="100000"/>
                        </a:lnSpc>
                        <a:spcBef>
                          <a:spcPts val="300"/>
                        </a:spcBef>
                      </a:pPr>
                      <a:r>
                        <a:rPr lang="hi-IN" sz="2400" spc="-10" dirty="0">
                          <a:latin typeface="Arial MT"/>
                          <a:cs typeface="Arial MT"/>
                        </a:rPr>
                        <a:t>आइसोप्रोपिल मिथाइलफॉस्फ ओनोफ्लोरिडेट</a:t>
                      </a:r>
                      <a:endParaRPr sz="2400" dirty="0">
                        <a:latin typeface="Arial MT"/>
                        <a:cs typeface="Arial MT"/>
                      </a:endParaRPr>
                    </a:p>
                  </a:txBody>
                  <a:tcPr marL="0" marR="0" marT="3810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E2F5"/>
                    </a:solidFill>
                  </a:tcPr>
                </a:tc>
                <a:tc>
                  <a:txBody>
                    <a:bodyPr/>
                    <a:lstStyle/>
                    <a:p>
                      <a:pPr marL="92075" marR="249554">
                        <a:lnSpc>
                          <a:spcPct val="100000"/>
                        </a:lnSpc>
                        <a:spcBef>
                          <a:spcPts val="300"/>
                        </a:spcBef>
                      </a:pPr>
                      <a:r>
                        <a:rPr lang="hi-IN" sz="2400" spc="-10" dirty="0">
                          <a:latin typeface="Arial MT"/>
                          <a:cs typeface="Arial MT"/>
                        </a:rPr>
                        <a:t>पिनाकोलिल मिथाइलफॉस्फो नोफ्लोरिडेट</a:t>
                      </a:r>
                      <a:endParaRPr sz="2400" dirty="0">
                        <a:latin typeface="Arial MT"/>
                        <a:cs typeface="Arial MT"/>
                      </a:endParaRPr>
                    </a:p>
                  </a:txBody>
                  <a:tcPr marL="0" marR="0" marT="3810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E2F5"/>
                    </a:solidFill>
                  </a:tcPr>
                </a:tc>
                <a:tc>
                  <a:txBody>
                    <a:bodyPr/>
                    <a:lstStyle/>
                    <a:p>
                      <a:pPr marL="92710" marR="122555">
                        <a:lnSpc>
                          <a:spcPct val="100000"/>
                        </a:lnSpc>
                        <a:spcBef>
                          <a:spcPts val="300"/>
                        </a:spcBef>
                      </a:pPr>
                      <a:r>
                        <a:rPr lang="hi-IN" sz="2400" spc="-10" dirty="0">
                          <a:latin typeface="Arial MT"/>
                          <a:cs typeface="Arial MT"/>
                        </a:rPr>
                        <a:t>ओ-एथिल एस-(2- डायसोप्रोपाइलामी नोएथिल) मिथाइलफॉस्फ ओनोथियोएट</a:t>
                      </a:r>
                      <a:endParaRPr sz="2400" dirty="0">
                        <a:latin typeface="Arial MT"/>
                        <a:cs typeface="Arial MT"/>
                      </a:endParaRPr>
                    </a:p>
                  </a:txBody>
                  <a:tcPr marL="0" marR="0" marT="3810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E2F5"/>
                    </a:solidFill>
                  </a:tcPr>
                </a:tc>
                <a:extLst>
                  <a:ext uri="{0D108BD9-81ED-4DB2-BD59-A6C34878D82A}">
                    <a16:rowId xmlns:a16="http://schemas.microsoft.com/office/drawing/2014/main" val="10001"/>
                  </a:ext>
                </a:extLst>
              </a:tr>
              <a:tr h="1554480">
                <a:tc>
                  <a:txBody>
                    <a:bodyPr/>
                    <a:lstStyle/>
                    <a:p>
                      <a:pPr marL="91440">
                        <a:lnSpc>
                          <a:spcPct val="100000"/>
                        </a:lnSpc>
                        <a:spcBef>
                          <a:spcPts val="290"/>
                        </a:spcBef>
                      </a:pPr>
                      <a:r>
                        <a:rPr lang="hi-IN" sz="2800" spc="-10" dirty="0">
                          <a:latin typeface="Arial MT"/>
                          <a:cs typeface="Arial MT"/>
                        </a:rPr>
                        <a:t>प्रकाशन</a:t>
                      </a:r>
                      <a:endParaRPr sz="2800" dirty="0">
                        <a:latin typeface="Arial MT"/>
                        <a:cs typeface="Arial MT"/>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F0F9"/>
                    </a:solidFill>
                  </a:tcPr>
                </a:tc>
                <a:tc>
                  <a:txBody>
                    <a:bodyPr/>
                    <a:lstStyle/>
                    <a:p>
                      <a:pPr marL="91440" marR="706755">
                        <a:lnSpc>
                          <a:spcPct val="100000"/>
                        </a:lnSpc>
                        <a:spcBef>
                          <a:spcPts val="305"/>
                        </a:spcBef>
                      </a:pPr>
                      <a:r>
                        <a:rPr lang="hi-IN" sz="2400" dirty="0">
                          <a:latin typeface="Arial MT"/>
                          <a:cs typeface="Arial MT"/>
                        </a:rPr>
                        <a:t>स्पष्ट या रंगहीन से भूरे रंग का तरल</a:t>
                      </a:r>
                      <a:endParaRPr sz="2400" dirty="0">
                        <a:latin typeface="Arial MT"/>
                        <a:cs typeface="Arial MT"/>
                      </a:endParaRPr>
                    </a:p>
                  </a:txBody>
                  <a:tcPr marL="0" marR="0" marT="387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F0F9"/>
                    </a:solidFill>
                  </a:tcPr>
                </a:tc>
                <a:tc>
                  <a:txBody>
                    <a:bodyPr/>
                    <a:lstStyle/>
                    <a:p>
                      <a:pPr marL="92075" marR="583565">
                        <a:lnSpc>
                          <a:spcPct val="100000"/>
                        </a:lnSpc>
                        <a:spcBef>
                          <a:spcPts val="305"/>
                        </a:spcBef>
                      </a:pPr>
                      <a:r>
                        <a:rPr lang="hi-IN" sz="2400" spc="-10" dirty="0">
                          <a:latin typeface="Arial MT"/>
                          <a:cs typeface="Arial MT"/>
                        </a:rPr>
                        <a:t>तरल (शुद्ध होने पर रंगहीन)</a:t>
                      </a:r>
                      <a:endParaRPr sz="2400" dirty="0">
                        <a:latin typeface="Arial MT"/>
                        <a:cs typeface="Arial MT"/>
                      </a:endParaRPr>
                    </a:p>
                  </a:txBody>
                  <a:tcPr marL="0" marR="0" marT="387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F0F9"/>
                    </a:solidFill>
                  </a:tcPr>
                </a:tc>
                <a:tc>
                  <a:txBody>
                    <a:bodyPr/>
                    <a:lstStyle/>
                    <a:p>
                      <a:pPr marL="92075" marR="146685">
                        <a:lnSpc>
                          <a:spcPct val="100000"/>
                        </a:lnSpc>
                        <a:spcBef>
                          <a:spcPts val="305"/>
                        </a:spcBef>
                      </a:pPr>
                      <a:r>
                        <a:rPr lang="hi-IN" sz="2400" spc="-10" dirty="0">
                          <a:latin typeface="Arial MT"/>
                          <a:cs typeface="Arial MT"/>
                        </a:rPr>
                        <a:t>स्पष्ट, रंगहीन, और उम्र बढ़ने के साथ गहरे भूरे रंग के रंग</a:t>
                      </a:r>
                      <a:endParaRPr sz="2400" dirty="0">
                        <a:latin typeface="Arial MT"/>
                        <a:cs typeface="Arial MT"/>
                      </a:endParaRPr>
                    </a:p>
                  </a:txBody>
                  <a:tcPr marL="0" marR="0" marT="387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F0F9"/>
                    </a:solidFill>
                  </a:tcPr>
                </a:tc>
                <a:tc>
                  <a:txBody>
                    <a:bodyPr/>
                    <a:lstStyle/>
                    <a:p>
                      <a:pPr marL="92710" marR="240029">
                        <a:lnSpc>
                          <a:spcPct val="100000"/>
                        </a:lnSpc>
                        <a:spcBef>
                          <a:spcPts val="305"/>
                        </a:spcBef>
                      </a:pPr>
                      <a:r>
                        <a:rPr lang="hi-IN" sz="2400" spc="-10" dirty="0">
                          <a:latin typeface="Arial MT"/>
                          <a:cs typeface="Arial MT"/>
                        </a:rPr>
                        <a:t>एम्बर रंग, बेस्वाद, तैलीय तरल</a:t>
                      </a:r>
                      <a:endParaRPr sz="2400" dirty="0">
                        <a:latin typeface="Arial MT"/>
                        <a:cs typeface="Arial MT"/>
                      </a:endParaRPr>
                    </a:p>
                  </a:txBody>
                  <a:tcPr marL="0" marR="0" marT="387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F0F9"/>
                    </a:solidFill>
                  </a:tcPr>
                </a:tc>
                <a:extLst>
                  <a:ext uri="{0D108BD9-81ED-4DB2-BD59-A6C34878D82A}">
                    <a16:rowId xmlns:a16="http://schemas.microsoft.com/office/drawing/2014/main" val="10002"/>
                  </a:ext>
                </a:extLst>
              </a:tr>
              <a:tr h="1188085">
                <a:tc>
                  <a:txBody>
                    <a:bodyPr/>
                    <a:lstStyle/>
                    <a:p>
                      <a:pPr marL="91440">
                        <a:lnSpc>
                          <a:spcPct val="100000"/>
                        </a:lnSpc>
                        <a:spcBef>
                          <a:spcPts val="290"/>
                        </a:spcBef>
                      </a:pPr>
                      <a:r>
                        <a:rPr lang="hi-IN" sz="2800" spc="-10" dirty="0">
                          <a:latin typeface="Arial MT"/>
                          <a:cs typeface="Arial MT"/>
                        </a:rPr>
                        <a:t>गंध</a:t>
                      </a:r>
                      <a:endParaRPr sz="2800" dirty="0">
                        <a:latin typeface="Arial MT"/>
                        <a:cs typeface="Arial MT"/>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E2F5"/>
                    </a:solidFill>
                  </a:tcPr>
                </a:tc>
                <a:tc>
                  <a:txBody>
                    <a:bodyPr/>
                    <a:lstStyle/>
                    <a:p>
                      <a:pPr marL="91440" marR="506730" algn="r">
                        <a:lnSpc>
                          <a:spcPct val="100000"/>
                        </a:lnSpc>
                        <a:spcBef>
                          <a:spcPts val="309"/>
                        </a:spcBef>
                      </a:pPr>
                      <a:r>
                        <a:rPr lang="hi-IN" sz="2400" dirty="0">
                          <a:latin typeface="Arial MT"/>
                          <a:cs typeface="Arial MT"/>
                        </a:rPr>
                        <a:t>फलों की गंध कड़वे बादाम की याद दिलाती है</a:t>
                      </a:r>
                      <a:endParaRPr sz="2400" dirty="0">
                        <a:latin typeface="Arial MT"/>
                        <a:cs typeface="Arial MT"/>
                      </a:endParaRPr>
                    </a:p>
                  </a:txBody>
                  <a:tcPr marL="0" marR="0" marT="3936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E2F5"/>
                    </a:solidFill>
                  </a:tcPr>
                </a:tc>
                <a:tc>
                  <a:txBody>
                    <a:bodyPr/>
                    <a:lstStyle/>
                    <a:p>
                      <a:pPr marL="92075">
                        <a:lnSpc>
                          <a:spcPct val="100000"/>
                        </a:lnSpc>
                        <a:spcBef>
                          <a:spcPts val="309"/>
                        </a:spcBef>
                      </a:pPr>
                      <a:r>
                        <a:rPr lang="hi-IN" sz="2400" spc="-10" dirty="0">
                          <a:latin typeface="Arial MT"/>
                          <a:cs typeface="Arial MT"/>
                        </a:rPr>
                        <a:t>गंधरहित</a:t>
                      </a:r>
                      <a:endParaRPr sz="2400" dirty="0">
                        <a:latin typeface="Arial MT"/>
                        <a:cs typeface="Arial MT"/>
                      </a:endParaRPr>
                    </a:p>
                  </a:txBody>
                  <a:tcPr marL="0" marR="0" marT="3936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E2F5"/>
                    </a:solidFill>
                  </a:tcPr>
                </a:tc>
                <a:tc>
                  <a:txBody>
                    <a:bodyPr/>
                    <a:lstStyle/>
                    <a:p>
                      <a:pPr marL="92075" marR="281940">
                        <a:lnSpc>
                          <a:spcPct val="100000"/>
                        </a:lnSpc>
                        <a:spcBef>
                          <a:spcPts val="309"/>
                        </a:spcBef>
                      </a:pPr>
                      <a:r>
                        <a:rPr lang="hi-IN" sz="2400" dirty="0">
                          <a:latin typeface="Arial MT"/>
                          <a:cs typeface="Arial MT"/>
                        </a:rPr>
                        <a:t>हल्का कपूर या सड़ने वाला फल</a:t>
                      </a:r>
                      <a:endParaRPr sz="2400" dirty="0">
                        <a:latin typeface="Arial MT"/>
                        <a:cs typeface="Arial MT"/>
                      </a:endParaRPr>
                    </a:p>
                  </a:txBody>
                  <a:tcPr marL="0" marR="0" marT="3936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E2F5"/>
                    </a:solidFill>
                  </a:tcPr>
                </a:tc>
                <a:tc>
                  <a:txBody>
                    <a:bodyPr/>
                    <a:lstStyle/>
                    <a:p>
                      <a:pPr marL="92710">
                        <a:lnSpc>
                          <a:spcPct val="100000"/>
                        </a:lnSpc>
                        <a:spcBef>
                          <a:spcPts val="309"/>
                        </a:spcBef>
                      </a:pPr>
                      <a:r>
                        <a:rPr lang="hi-IN" sz="2400" spc="-10" dirty="0">
                          <a:latin typeface="Arial MT"/>
                          <a:cs typeface="Arial MT"/>
                        </a:rPr>
                        <a:t>गंधरहित</a:t>
                      </a:r>
                      <a:endParaRPr sz="2400" dirty="0">
                        <a:latin typeface="Arial MT"/>
                        <a:cs typeface="Arial MT"/>
                      </a:endParaRPr>
                    </a:p>
                  </a:txBody>
                  <a:tcPr marL="0" marR="0" marT="3936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E2F5"/>
                    </a:solidFill>
                  </a:tcPr>
                </a:tc>
                <a:extLst>
                  <a:ext uri="{0D108BD9-81ED-4DB2-BD59-A6C34878D82A}">
                    <a16:rowId xmlns:a16="http://schemas.microsoft.com/office/drawing/2014/main" val="10003"/>
                  </a:ext>
                </a:extLst>
              </a:tr>
            </a:tbl>
          </a:graphicData>
        </a:graphic>
      </p:graphicFrame>
      <p:pic>
        <p:nvPicPr>
          <p:cNvPr id="7" name="object 7"/>
          <p:cNvPicPr/>
          <p:nvPr/>
        </p:nvPicPr>
        <p:blipFill>
          <a:blip r:embed="rId3" cstate="print"/>
          <a:stretch>
            <a:fillRect/>
          </a:stretch>
        </p:blipFill>
        <p:spPr>
          <a:xfrm>
            <a:off x="1042416" y="39623"/>
            <a:ext cx="10010394" cy="1386077"/>
          </a:xfrm>
          <a:prstGeom prst="rect">
            <a:avLst/>
          </a:prstGeom>
        </p:spPr>
      </p:pic>
      <p:sp>
        <p:nvSpPr>
          <p:cNvPr id="8" name="object 8"/>
          <p:cNvSpPr txBox="1">
            <a:spLocks noGrp="1"/>
          </p:cNvSpPr>
          <p:nvPr>
            <p:ph type="title"/>
          </p:nvPr>
        </p:nvSpPr>
        <p:spPr>
          <a:xfrm>
            <a:off x="1248046" y="367081"/>
            <a:ext cx="9389999" cy="583557"/>
          </a:xfrm>
          <a:prstGeom prst="rect">
            <a:avLst/>
          </a:prstGeom>
        </p:spPr>
        <p:txBody>
          <a:bodyPr vert="horz" wrap="square" lIns="0" tIns="122808" rIns="0" bIns="0" rtlCol="0">
            <a:spAutoFit/>
          </a:bodyPr>
          <a:lstStyle/>
          <a:p>
            <a:pPr marL="3947795" marR="5080" indent="-3804920" algn="ctr">
              <a:lnSpc>
                <a:spcPts val="3460"/>
              </a:lnSpc>
              <a:spcBef>
                <a:spcPts val="535"/>
              </a:spcBef>
            </a:pPr>
            <a:r>
              <a:rPr lang="hi-IN" sz="3200" b="1" dirty="0">
                <a:latin typeface="Open Sans" panose="020B0606030504020204" pitchFamily="34" charset="0"/>
                <a:ea typeface="Open Sans" panose="020B0606030504020204" pitchFamily="34" charset="0"/>
                <a:cs typeface="Open Sans" panose="020B0606030504020204" pitchFamily="34" charset="0"/>
              </a:rPr>
              <a:t>तंत्रिका एजेंट की शारीरिक विशेषताएं</a:t>
            </a:r>
            <a:endParaRPr sz="32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Slide Number Placeholder 5">
            <a:extLst>
              <a:ext uri="{FF2B5EF4-FFF2-40B4-BE49-F238E27FC236}">
                <a16:creationId xmlns:a16="http://schemas.microsoft.com/office/drawing/2014/main" id="{608D41FB-B1BB-3FAE-23B7-5F859F3194FC}"/>
              </a:ext>
            </a:extLst>
          </p:cNvPr>
          <p:cNvSpPr txBox="1">
            <a:spLocks/>
          </p:cNvSpPr>
          <p:nvPr/>
        </p:nvSpPr>
        <p:spPr>
          <a:xfrm>
            <a:off x="8737600" y="6356351"/>
            <a:ext cx="2844800" cy="365125"/>
          </a:xfrm>
          <a:prstGeom prst="rect">
            <a:avLst/>
          </a:prstGeom>
        </p:spPr>
        <p:txBody>
          <a:bodyPr vert="horz" lIns="91440" tIns="45720" rIns="91440" bIns="45720" rtlCol="0" anchor="ctr"/>
          <a:lstStyle>
            <a:defPPr lvl="0">
              <a:defRPr kern="0"/>
            </a:defPPr>
            <a:lvl1pPr lvl="0" algn="r">
              <a:defRPr sz="1200" b="1">
                <a:solidFill>
                  <a:schemeClr val="accent2">
                    <a:lumMod val="75000"/>
                  </a:schemeClr>
                </a:solidFill>
              </a:defRPr>
            </a:lvl1pPr>
            <a:lvl2pPr lvl="1"/>
            <a:lvl3pPr lvl="2"/>
            <a:lvl4pPr lvl="3"/>
            <a:lvl5pPr lvl="4"/>
            <a:lvl6pPr lvl="5"/>
            <a:lvl7pPr lvl="6"/>
            <a:lvl8pPr lvl="7"/>
            <a:lvl9pPr lvl="8"/>
          </a:lstStyle>
          <a:p>
            <a:fld id="{B6F15528-21DE-4FAA-801E-634DDDAF4B2B}" type="slidenum">
              <a:rPr lang="en-US" smtClean="0"/>
              <a:pPr/>
              <a:t>16</a:t>
            </a:fld>
            <a:endParaRPr lang="en-US" dirty="0"/>
          </a:p>
        </p:txBody>
      </p:sp>
      <p:sp>
        <p:nvSpPr>
          <p:cNvPr id="12" name="PEER | MFR | INDIA">
            <a:extLst>
              <a:ext uri="{FF2B5EF4-FFF2-40B4-BE49-F238E27FC236}">
                <a16:creationId xmlns:a16="http://schemas.microsoft.com/office/drawing/2014/main" id="{4EED4F6A-4500-D77D-11D7-6C98300BFEF0}"/>
              </a:ext>
            </a:extLst>
          </p:cNvPr>
          <p:cNvSpPr txBox="1"/>
          <p:nvPr/>
        </p:nvSpPr>
        <p:spPr>
          <a:xfrm>
            <a:off x="152400" y="6308725"/>
            <a:ext cx="2514600"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rPr lang="en-US" sz="1200" b="1" dirty="0">
                <a:solidFill>
                  <a:schemeClr val="accent2">
                    <a:lumMod val="75000"/>
                  </a:schemeClr>
                </a:solidFill>
                <a:latin typeface="+mj-lt"/>
              </a:rPr>
              <a:t>NDRF | </a:t>
            </a:r>
            <a:r>
              <a:rPr lang="en-IN" sz="1200" b="1" dirty="0">
                <a:solidFill>
                  <a:schemeClr val="accent2">
                    <a:lumMod val="75000"/>
                  </a:schemeClr>
                </a:solidFill>
                <a:latin typeface="+mj-lt"/>
              </a:rPr>
              <a:t>CBRN</a:t>
            </a:r>
            <a:r>
              <a:rPr sz="1200" b="1" dirty="0">
                <a:solidFill>
                  <a:schemeClr val="accent2">
                    <a:lumMod val="75000"/>
                  </a:schemeClr>
                </a:solidFill>
                <a:latin typeface="+mj-lt"/>
              </a:rPr>
              <a:t> | INDIA</a:t>
            </a:r>
          </a:p>
        </p:txBody>
      </p:sp>
      <p:sp>
        <p:nvSpPr>
          <p:cNvPr id="13" name="PPT 2 -">
            <a:extLst>
              <a:ext uri="{FF2B5EF4-FFF2-40B4-BE49-F238E27FC236}">
                <a16:creationId xmlns:a16="http://schemas.microsoft.com/office/drawing/2014/main" id="{496D7AAC-49BD-F1EE-041F-53A273907B6B}"/>
              </a:ext>
            </a:extLst>
          </p:cNvPr>
          <p:cNvSpPr txBox="1"/>
          <p:nvPr/>
        </p:nvSpPr>
        <p:spPr>
          <a:xfrm>
            <a:off x="10638045" y="6367532"/>
            <a:ext cx="529992"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200" b="1" dirty="0">
                <a:solidFill>
                  <a:schemeClr val="accent2">
                    <a:lumMod val="75000"/>
                  </a:schemeClr>
                </a:solidFill>
              </a:rPr>
              <a:t>PPT -</a:t>
            </a:r>
          </a:p>
        </p:txBody>
      </p:sp>
      <p:pic>
        <p:nvPicPr>
          <p:cNvPr id="3" name="Picture 2" descr="A logo with text on it&#10;&#10;AI-generated content may be incorrect.">
            <a:extLst>
              <a:ext uri="{FF2B5EF4-FFF2-40B4-BE49-F238E27FC236}">
                <a16:creationId xmlns:a16="http://schemas.microsoft.com/office/drawing/2014/main" id="{DCEB34F8-C610-9CE5-556A-F4B85545230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62" y="107964"/>
            <a:ext cx="1243239" cy="1031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logo with a symbol and text&#10;&#10;AI-generated content may be incorrect.">
            <a:extLst>
              <a:ext uri="{FF2B5EF4-FFF2-40B4-BE49-F238E27FC236}">
                <a16:creationId xmlns:a16="http://schemas.microsoft.com/office/drawing/2014/main" id="{81844039-E914-AA24-4A8F-112AC4FF0D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77601" y="10160"/>
            <a:ext cx="914400" cy="977046"/>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1F1F1">
              <a:alpha val="39999"/>
            </a:srgbClr>
          </a:solidFill>
        </p:spPr>
        <p:txBody>
          <a:bodyPr wrap="square" lIns="0" tIns="0" rIns="0" bIns="0" rtlCol="0"/>
          <a:lstStyle/>
          <a:p>
            <a:endParaRPr/>
          </a:p>
        </p:txBody>
      </p:sp>
      <p:pic>
        <p:nvPicPr>
          <p:cNvPr id="5" name="object 5"/>
          <p:cNvPicPr/>
          <p:nvPr/>
        </p:nvPicPr>
        <p:blipFill>
          <a:blip r:embed="rId2" cstate="print"/>
          <a:stretch>
            <a:fillRect/>
          </a:stretch>
        </p:blipFill>
        <p:spPr>
          <a:xfrm>
            <a:off x="0" y="6092997"/>
            <a:ext cx="12190476" cy="764965"/>
          </a:xfrm>
          <a:prstGeom prst="rect">
            <a:avLst/>
          </a:prstGeom>
        </p:spPr>
      </p:pic>
      <p:graphicFrame>
        <p:nvGraphicFramePr>
          <p:cNvPr id="6" name="object 6"/>
          <p:cNvGraphicFramePr>
            <a:graphicFrameLocks noGrp="1"/>
          </p:cNvGraphicFramePr>
          <p:nvPr>
            <p:extLst>
              <p:ext uri="{D42A27DB-BD31-4B8C-83A1-F6EECF244321}">
                <p14:modId xmlns:p14="http://schemas.microsoft.com/office/powerpoint/2010/main" val="1974322176"/>
              </p:ext>
            </p:extLst>
          </p:nvPr>
        </p:nvGraphicFramePr>
        <p:xfrm>
          <a:off x="104362" y="1095170"/>
          <a:ext cx="12054839" cy="5788657"/>
        </p:xfrm>
        <a:graphic>
          <a:graphicData uri="http://schemas.openxmlformats.org/drawingml/2006/table">
            <a:tbl>
              <a:tblPr firstRow="1" bandRow="1">
                <a:tableStyleId>{2D5ABB26-0587-4C30-8999-92F81FD0307C}</a:tableStyleId>
              </a:tblPr>
              <a:tblGrid>
                <a:gridCol w="2743200">
                  <a:extLst>
                    <a:ext uri="{9D8B030D-6E8A-4147-A177-3AD203B41FA5}">
                      <a16:colId xmlns:a16="http://schemas.microsoft.com/office/drawing/2014/main" val="20000"/>
                    </a:ext>
                  </a:extLst>
                </a:gridCol>
                <a:gridCol w="2519045">
                  <a:extLst>
                    <a:ext uri="{9D8B030D-6E8A-4147-A177-3AD203B41FA5}">
                      <a16:colId xmlns:a16="http://schemas.microsoft.com/office/drawing/2014/main" val="20001"/>
                    </a:ext>
                  </a:extLst>
                </a:gridCol>
                <a:gridCol w="2208529">
                  <a:extLst>
                    <a:ext uri="{9D8B030D-6E8A-4147-A177-3AD203B41FA5}">
                      <a16:colId xmlns:a16="http://schemas.microsoft.com/office/drawing/2014/main" val="20002"/>
                    </a:ext>
                  </a:extLst>
                </a:gridCol>
                <a:gridCol w="2415540">
                  <a:extLst>
                    <a:ext uri="{9D8B030D-6E8A-4147-A177-3AD203B41FA5}">
                      <a16:colId xmlns:a16="http://schemas.microsoft.com/office/drawing/2014/main" val="20003"/>
                    </a:ext>
                  </a:extLst>
                </a:gridCol>
                <a:gridCol w="2168525">
                  <a:extLst>
                    <a:ext uri="{9D8B030D-6E8A-4147-A177-3AD203B41FA5}">
                      <a16:colId xmlns:a16="http://schemas.microsoft.com/office/drawing/2014/main" val="20004"/>
                    </a:ext>
                  </a:extLst>
                </a:gridCol>
              </a:tblGrid>
              <a:tr h="517525">
                <a:tc>
                  <a:txBody>
                    <a:bodyPr/>
                    <a:lstStyle/>
                    <a:p>
                      <a:pPr marR="632460" algn="r">
                        <a:lnSpc>
                          <a:spcPct val="100000"/>
                        </a:lnSpc>
                        <a:spcBef>
                          <a:spcPts val="285"/>
                        </a:spcBef>
                      </a:pPr>
                      <a:r>
                        <a:rPr sz="2800" b="1" spc="-10">
                          <a:solidFill>
                            <a:srgbClr val="FFFFFF"/>
                          </a:solidFill>
                          <a:latin typeface="Arial"/>
                          <a:cs typeface="Arial"/>
                        </a:rPr>
                        <a:t>Property</a:t>
                      </a:r>
                      <a:endParaRPr sz="2800" dirty="0">
                        <a:latin typeface="Arial"/>
                        <a:cs typeface="Arial"/>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82D39"/>
                    </a:solidFill>
                  </a:tcPr>
                </a:tc>
                <a:tc>
                  <a:txBody>
                    <a:bodyPr/>
                    <a:lstStyle/>
                    <a:p>
                      <a:pPr marL="303530">
                        <a:lnSpc>
                          <a:spcPct val="100000"/>
                        </a:lnSpc>
                        <a:spcBef>
                          <a:spcPts val="285"/>
                        </a:spcBef>
                      </a:pPr>
                      <a:r>
                        <a:rPr sz="2800" b="1" spc="-25">
                          <a:solidFill>
                            <a:srgbClr val="FFFFFF"/>
                          </a:solidFill>
                          <a:latin typeface="Arial"/>
                          <a:cs typeface="Arial"/>
                        </a:rPr>
                        <a:t>Tabun</a:t>
                      </a:r>
                      <a:r>
                        <a:rPr sz="2800" b="1" spc="-165">
                          <a:solidFill>
                            <a:srgbClr val="FFFFFF"/>
                          </a:solidFill>
                          <a:latin typeface="Arial"/>
                          <a:cs typeface="Arial"/>
                        </a:rPr>
                        <a:t> </a:t>
                      </a:r>
                      <a:r>
                        <a:rPr sz="2800" b="1" spc="-20">
                          <a:solidFill>
                            <a:srgbClr val="FFFFFF"/>
                          </a:solidFill>
                          <a:latin typeface="Arial"/>
                          <a:cs typeface="Arial"/>
                        </a:rPr>
                        <a:t>(GA)</a:t>
                      </a:r>
                      <a:endParaRPr sz="2800">
                        <a:latin typeface="Arial"/>
                        <a:cs typeface="Arial"/>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82D39"/>
                    </a:solidFill>
                  </a:tcPr>
                </a:tc>
                <a:tc>
                  <a:txBody>
                    <a:bodyPr/>
                    <a:lstStyle/>
                    <a:p>
                      <a:pPr marL="225425">
                        <a:lnSpc>
                          <a:spcPct val="100000"/>
                        </a:lnSpc>
                        <a:spcBef>
                          <a:spcPts val="285"/>
                        </a:spcBef>
                      </a:pPr>
                      <a:r>
                        <a:rPr sz="2800" b="1">
                          <a:solidFill>
                            <a:srgbClr val="FFFFFF"/>
                          </a:solidFill>
                          <a:latin typeface="Arial"/>
                          <a:cs typeface="Arial"/>
                        </a:rPr>
                        <a:t>Sarin</a:t>
                      </a:r>
                      <a:r>
                        <a:rPr sz="2800" b="1" spc="-70">
                          <a:solidFill>
                            <a:srgbClr val="FFFFFF"/>
                          </a:solidFill>
                          <a:latin typeface="Arial"/>
                          <a:cs typeface="Arial"/>
                        </a:rPr>
                        <a:t> </a:t>
                      </a:r>
                      <a:r>
                        <a:rPr sz="2800" b="1" spc="-20">
                          <a:solidFill>
                            <a:srgbClr val="FFFFFF"/>
                          </a:solidFill>
                          <a:latin typeface="Arial"/>
                          <a:cs typeface="Arial"/>
                        </a:rPr>
                        <a:t>(GB)</a:t>
                      </a:r>
                      <a:endParaRPr sz="2800">
                        <a:latin typeface="Arial"/>
                        <a:cs typeface="Arial"/>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82D39"/>
                    </a:solidFill>
                  </a:tcPr>
                </a:tc>
                <a:tc>
                  <a:txBody>
                    <a:bodyPr/>
                    <a:lstStyle/>
                    <a:p>
                      <a:pPr marL="180975">
                        <a:lnSpc>
                          <a:spcPct val="100000"/>
                        </a:lnSpc>
                        <a:spcBef>
                          <a:spcPts val="285"/>
                        </a:spcBef>
                      </a:pPr>
                      <a:r>
                        <a:rPr sz="2800" b="1">
                          <a:solidFill>
                            <a:srgbClr val="FFFFFF"/>
                          </a:solidFill>
                          <a:latin typeface="Arial"/>
                          <a:cs typeface="Arial"/>
                        </a:rPr>
                        <a:t>Soman</a:t>
                      </a:r>
                      <a:r>
                        <a:rPr sz="2800" b="1" spc="-60">
                          <a:solidFill>
                            <a:srgbClr val="FFFFFF"/>
                          </a:solidFill>
                          <a:latin typeface="Arial"/>
                          <a:cs typeface="Arial"/>
                        </a:rPr>
                        <a:t> </a:t>
                      </a:r>
                      <a:r>
                        <a:rPr sz="2800" b="1" spc="-20">
                          <a:solidFill>
                            <a:srgbClr val="FFFFFF"/>
                          </a:solidFill>
                          <a:latin typeface="Arial"/>
                          <a:cs typeface="Arial"/>
                        </a:rPr>
                        <a:t>(GD)</a:t>
                      </a:r>
                      <a:endParaRPr sz="2800">
                        <a:latin typeface="Arial"/>
                        <a:cs typeface="Arial"/>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82D39"/>
                    </a:solidFill>
                  </a:tcPr>
                </a:tc>
                <a:tc>
                  <a:txBody>
                    <a:bodyPr/>
                    <a:lstStyle/>
                    <a:p>
                      <a:pPr marL="1905" algn="ctr">
                        <a:lnSpc>
                          <a:spcPct val="100000"/>
                        </a:lnSpc>
                        <a:spcBef>
                          <a:spcPts val="285"/>
                        </a:spcBef>
                      </a:pPr>
                      <a:r>
                        <a:rPr sz="2800" b="1" spc="-25" dirty="0">
                          <a:solidFill>
                            <a:srgbClr val="FFFFFF"/>
                          </a:solidFill>
                          <a:latin typeface="Arial"/>
                          <a:cs typeface="Arial"/>
                        </a:rPr>
                        <a:t>VX</a:t>
                      </a:r>
                      <a:endParaRPr sz="2800" dirty="0">
                        <a:latin typeface="Arial"/>
                        <a:cs typeface="Arial"/>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82D39"/>
                    </a:solidFill>
                  </a:tcPr>
                </a:tc>
                <a:extLst>
                  <a:ext uri="{0D108BD9-81ED-4DB2-BD59-A6C34878D82A}">
                    <a16:rowId xmlns:a16="http://schemas.microsoft.com/office/drawing/2014/main" val="10000"/>
                  </a:ext>
                </a:extLst>
              </a:tr>
              <a:tr h="883919">
                <a:tc>
                  <a:txBody>
                    <a:bodyPr/>
                    <a:lstStyle/>
                    <a:p>
                      <a:pPr marL="91440" marR="95885">
                        <a:lnSpc>
                          <a:spcPct val="100000"/>
                        </a:lnSpc>
                        <a:spcBef>
                          <a:spcPts val="295"/>
                        </a:spcBef>
                      </a:pPr>
                      <a:r>
                        <a:rPr lang="hi-IN" sz="2600" dirty="0">
                          <a:latin typeface="Arial MT"/>
                          <a:cs typeface="Arial MT"/>
                        </a:rPr>
                        <a:t>आणविक भार (डाल्टन)</a:t>
                      </a:r>
                      <a:endParaRPr sz="2600" dirty="0">
                        <a:latin typeface="Arial MT"/>
                        <a:cs typeface="Arial MT"/>
                      </a:endParaRPr>
                    </a:p>
                  </a:txBody>
                  <a:tcPr marL="0" marR="0" marT="3746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E2F5"/>
                    </a:solidFill>
                  </a:tcPr>
                </a:tc>
                <a:tc>
                  <a:txBody>
                    <a:bodyPr/>
                    <a:lstStyle/>
                    <a:p>
                      <a:pPr marL="91440">
                        <a:lnSpc>
                          <a:spcPct val="100000"/>
                        </a:lnSpc>
                        <a:spcBef>
                          <a:spcPts val="1855"/>
                        </a:spcBef>
                      </a:pPr>
                      <a:r>
                        <a:rPr sz="2600" spc="-25" dirty="0">
                          <a:latin typeface="Arial MT"/>
                          <a:cs typeface="Arial MT"/>
                        </a:rPr>
                        <a:t>162</a:t>
                      </a:r>
                      <a:endParaRPr sz="2600" dirty="0">
                        <a:latin typeface="Arial MT"/>
                        <a:cs typeface="Arial MT"/>
                      </a:endParaRPr>
                    </a:p>
                  </a:txBody>
                  <a:tcPr marL="0" marR="0" marT="23558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E2F5"/>
                    </a:solidFill>
                  </a:tcPr>
                </a:tc>
                <a:tc>
                  <a:txBody>
                    <a:bodyPr/>
                    <a:lstStyle/>
                    <a:p>
                      <a:pPr marL="92075">
                        <a:lnSpc>
                          <a:spcPct val="100000"/>
                        </a:lnSpc>
                        <a:spcBef>
                          <a:spcPts val="1855"/>
                        </a:spcBef>
                      </a:pPr>
                      <a:r>
                        <a:rPr sz="2600" spc="-25" dirty="0">
                          <a:latin typeface="Arial MT"/>
                          <a:cs typeface="Arial MT"/>
                        </a:rPr>
                        <a:t>140</a:t>
                      </a:r>
                      <a:endParaRPr sz="2600">
                        <a:latin typeface="Arial MT"/>
                        <a:cs typeface="Arial MT"/>
                      </a:endParaRPr>
                    </a:p>
                  </a:txBody>
                  <a:tcPr marL="0" marR="0" marT="23558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E2F5"/>
                    </a:solidFill>
                  </a:tcPr>
                </a:tc>
                <a:tc>
                  <a:txBody>
                    <a:bodyPr/>
                    <a:lstStyle/>
                    <a:p>
                      <a:pPr marL="92075">
                        <a:lnSpc>
                          <a:spcPct val="100000"/>
                        </a:lnSpc>
                        <a:spcBef>
                          <a:spcPts val="1855"/>
                        </a:spcBef>
                      </a:pPr>
                      <a:r>
                        <a:rPr sz="2600" spc="-25" dirty="0">
                          <a:latin typeface="Arial MT"/>
                          <a:cs typeface="Arial MT"/>
                        </a:rPr>
                        <a:t>182</a:t>
                      </a:r>
                      <a:endParaRPr sz="2600">
                        <a:latin typeface="Arial MT"/>
                        <a:cs typeface="Arial MT"/>
                      </a:endParaRPr>
                    </a:p>
                  </a:txBody>
                  <a:tcPr marL="0" marR="0" marT="23558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E2F5"/>
                    </a:solidFill>
                  </a:tcPr>
                </a:tc>
                <a:tc>
                  <a:txBody>
                    <a:bodyPr/>
                    <a:lstStyle/>
                    <a:p>
                      <a:pPr marL="92710">
                        <a:lnSpc>
                          <a:spcPct val="100000"/>
                        </a:lnSpc>
                        <a:spcBef>
                          <a:spcPts val="1855"/>
                        </a:spcBef>
                      </a:pPr>
                      <a:r>
                        <a:rPr sz="2600" spc="-25" dirty="0">
                          <a:latin typeface="Arial MT"/>
                          <a:cs typeface="Arial MT"/>
                        </a:rPr>
                        <a:t>267</a:t>
                      </a:r>
                      <a:endParaRPr sz="2600" dirty="0">
                        <a:latin typeface="Arial MT"/>
                        <a:cs typeface="Arial MT"/>
                      </a:endParaRPr>
                    </a:p>
                  </a:txBody>
                  <a:tcPr marL="0" marR="0" marT="23558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E2F5"/>
                    </a:solidFill>
                  </a:tcPr>
                </a:tc>
                <a:extLst>
                  <a:ext uri="{0D108BD9-81ED-4DB2-BD59-A6C34878D82A}">
                    <a16:rowId xmlns:a16="http://schemas.microsoft.com/office/drawing/2014/main" val="10001"/>
                  </a:ext>
                </a:extLst>
              </a:tr>
              <a:tr h="487045">
                <a:tc>
                  <a:txBody>
                    <a:bodyPr/>
                    <a:lstStyle/>
                    <a:p>
                      <a:pPr marR="590550" algn="r">
                        <a:lnSpc>
                          <a:spcPct val="100000"/>
                        </a:lnSpc>
                        <a:spcBef>
                          <a:spcPts val="295"/>
                        </a:spcBef>
                      </a:pPr>
                      <a:r>
                        <a:rPr lang="hi-IN" sz="2600" spc="-25">
                          <a:latin typeface="Arial MT"/>
                          <a:cs typeface="Arial MT"/>
                        </a:rPr>
                        <a:t>वाष्प घनत्व
तरल घनत्व</a:t>
                      </a:r>
                      <a:endParaRPr sz="2600" dirty="0">
                        <a:latin typeface="Arial MT"/>
                        <a:cs typeface="Arial MT"/>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F0F9"/>
                    </a:solidFill>
                  </a:tcPr>
                </a:tc>
                <a:tc>
                  <a:txBody>
                    <a:bodyPr/>
                    <a:lstStyle/>
                    <a:p>
                      <a:pPr marL="91440">
                        <a:lnSpc>
                          <a:spcPct val="100000"/>
                        </a:lnSpc>
                        <a:spcBef>
                          <a:spcPts val="295"/>
                        </a:spcBef>
                      </a:pPr>
                      <a:r>
                        <a:rPr sz="2600" spc="-20" dirty="0">
                          <a:latin typeface="Arial MT"/>
                          <a:cs typeface="Arial MT"/>
                        </a:rPr>
                        <a:t>5.63</a:t>
                      </a:r>
                      <a:endParaRPr sz="2600">
                        <a:latin typeface="Arial MT"/>
                        <a:cs typeface="Arial MT"/>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F0F9"/>
                    </a:solidFill>
                  </a:tcPr>
                </a:tc>
                <a:tc>
                  <a:txBody>
                    <a:bodyPr/>
                    <a:lstStyle/>
                    <a:p>
                      <a:pPr marL="92075">
                        <a:lnSpc>
                          <a:spcPct val="100000"/>
                        </a:lnSpc>
                        <a:spcBef>
                          <a:spcPts val="295"/>
                        </a:spcBef>
                      </a:pPr>
                      <a:r>
                        <a:rPr sz="2600" spc="-20" dirty="0">
                          <a:latin typeface="Arial MT"/>
                          <a:cs typeface="Arial MT"/>
                        </a:rPr>
                        <a:t>4.86</a:t>
                      </a:r>
                      <a:endParaRPr sz="2600" dirty="0">
                        <a:latin typeface="Arial MT"/>
                        <a:cs typeface="Arial MT"/>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F0F9"/>
                    </a:solidFill>
                  </a:tcPr>
                </a:tc>
                <a:tc>
                  <a:txBody>
                    <a:bodyPr/>
                    <a:lstStyle/>
                    <a:p>
                      <a:pPr marL="92075">
                        <a:lnSpc>
                          <a:spcPct val="100000"/>
                        </a:lnSpc>
                        <a:spcBef>
                          <a:spcPts val="295"/>
                        </a:spcBef>
                      </a:pPr>
                      <a:r>
                        <a:rPr sz="2600" spc="-20" dirty="0">
                          <a:latin typeface="Arial MT"/>
                          <a:cs typeface="Arial MT"/>
                        </a:rPr>
                        <a:t>6.33</a:t>
                      </a:r>
                      <a:endParaRPr sz="2600" dirty="0">
                        <a:latin typeface="Arial MT"/>
                        <a:cs typeface="Arial MT"/>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F0F9"/>
                    </a:solidFill>
                  </a:tcPr>
                </a:tc>
                <a:tc>
                  <a:txBody>
                    <a:bodyPr/>
                    <a:lstStyle/>
                    <a:p>
                      <a:pPr marL="92710">
                        <a:lnSpc>
                          <a:spcPct val="100000"/>
                        </a:lnSpc>
                        <a:spcBef>
                          <a:spcPts val="295"/>
                        </a:spcBef>
                      </a:pPr>
                      <a:r>
                        <a:rPr sz="2600" spc="-25" dirty="0">
                          <a:latin typeface="Arial MT"/>
                          <a:cs typeface="Arial MT"/>
                        </a:rPr>
                        <a:t>9.2</a:t>
                      </a:r>
                      <a:endParaRPr sz="2600">
                        <a:latin typeface="Arial MT"/>
                        <a:cs typeface="Arial MT"/>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F0F9"/>
                    </a:solidFill>
                  </a:tcPr>
                </a:tc>
                <a:extLst>
                  <a:ext uri="{0D108BD9-81ED-4DB2-BD59-A6C34878D82A}">
                    <a16:rowId xmlns:a16="http://schemas.microsoft.com/office/drawing/2014/main" val="10002"/>
                  </a:ext>
                </a:extLst>
              </a:tr>
              <a:tr h="487680">
                <a:tc>
                  <a:txBody>
                    <a:bodyPr/>
                    <a:lstStyle/>
                    <a:p>
                      <a:pPr marR="619760" algn="r">
                        <a:lnSpc>
                          <a:spcPct val="100000"/>
                        </a:lnSpc>
                        <a:spcBef>
                          <a:spcPts val="295"/>
                        </a:spcBef>
                      </a:pPr>
                      <a:r>
                        <a:rPr lang="hi-IN" sz="2600" dirty="0">
                          <a:latin typeface="Arial MT"/>
                          <a:cs typeface="Arial MT"/>
                        </a:rPr>
                        <a:t>वाष्प घनत्व
तरल घनत्व</a:t>
                      </a:r>
                      <a:endParaRPr sz="2600" dirty="0">
                        <a:latin typeface="Arial MT"/>
                        <a:cs typeface="Arial MT"/>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E2F5"/>
                    </a:solidFill>
                  </a:tcPr>
                </a:tc>
                <a:tc>
                  <a:txBody>
                    <a:bodyPr/>
                    <a:lstStyle/>
                    <a:p>
                      <a:pPr marL="91440">
                        <a:lnSpc>
                          <a:spcPct val="100000"/>
                        </a:lnSpc>
                        <a:spcBef>
                          <a:spcPts val="295"/>
                        </a:spcBef>
                      </a:pPr>
                      <a:r>
                        <a:rPr sz="2600" dirty="0">
                          <a:latin typeface="Arial MT"/>
                          <a:cs typeface="Arial MT"/>
                        </a:rPr>
                        <a:t>1.07</a:t>
                      </a:r>
                      <a:r>
                        <a:rPr sz="2600" spc="-30" dirty="0">
                          <a:latin typeface="Arial MT"/>
                          <a:cs typeface="Arial MT"/>
                        </a:rPr>
                        <a:t> </a:t>
                      </a:r>
                      <a:r>
                        <a:rPr sz="2600" dirty="0">
                          <a:latin typeface="Arial MT"/>
                          <a:cs typeface="Arial MT"/>
                        </a:rPr>
                        <a:t>at</a:t>
                      </a:r>
                      <a:r>
                        <a:rPr sz="2600" spc="-30" dirty="0">
                          <a:latin typeface="Arial MT"/>
                          <a:cs typeface="Arial MT"/>
                        </a:rPr>
                        <a:t> </a:t>
                      </a:r>
                      <a:r>
                        <a:rPr sz="2600" dirty="0">
                          <a:latin typeface="Arial MT"/>
                          <a:cs typeface="Arial MT"/>
                        </a:rPr>
                        <a:t>25</a:t>
                      </a:r>
                      <a:r>
                        <a:rPr sz="2600" spc="-35" dirty="0">
                          <a:latin typeface="Arial MT"/>
                          <a:cs typeface="Arial MT"/>
                        </a:rPr>
                        <a:t> </a:t>
                      </a:r>
                      <a:r>
                        <a:rPr sz="2600" spc="-25" dirty="0">
                          <a:latin typeface="Arial MT"/>
                          <a:cs typeface="Arial MT"/>
                        </a:rPr>
                        <a:t>ºC</a:t>
                      </a:r>
                      <a:endParaRPr sz="2600" dirty="0">
                        <a:latin typeface="Arial MT"/>
                        <a:cs typeface="Arial MT"/>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E2F5"/>
                    </a:solidFill>
                  </a:tcPr>
                </a:tc>
                <a:tc>
                  <a:txBody>
                    <a:bodyPr/>
                    <a:lstStyle/>
                    <a:p>
                      <a:pPr marL="92075">
                        <a:lnSpc>
                          <a:spcPct val="100000"/>
                        </a:lnSpc>
                        <a:spcBef>
                          <a:spcPts val="295"/>
                        </a:spcBef>
                      </a:pPr>
                      <a:r>
                        <a:rPr sz="2600" dirty="0">
                          <a:latin typeface="Arial MT"/>
                          <a:cs typeface="Arial MT"/>
                        </a:rPr>
                        <a:t>1.09</a:t>
                      </a:r>
                      <a:r>
                        <a:rPr sz="2600" spc="-30" dirty="0">
                          <a:latin typeface="Arial MT"/>
                          <a:cs typeface="Arial MT"/>
                        </a:rPr>
                        <a:t> </a:t>
                      </a:r>
                      <a:r>
                        <a:rPr sz="2600" dirty="0">
                          <a:latin typeface="Arial MT"/>
                          <a:cs typeface="Arial MT"/>
                        </a:rPr>
                        <a:t>at</a:t>
                      </a:r>
                      <a:r>
                        <a:rPr sz="2600" spc="-30" dirty="0">
                          <a:latin typeface="Arial MT"/>
                          <a:cs typeface="Arial MT"/>
                        </a:rPr>
                        <a:t> </a:t>
                      </a:r>
                      <a:r>
                        <a:rPr sz="2600" dirty="0">
                          <a:latin typeface="Arial MT"/>
                          <a:cs typeface="Arial MT"/>
                        </a:rPr>
                        <a:t>25</a:t>
                      </a:r>
                      <a:r>
                        <a:rPr sz="2600" spc="-35" dirty="0">
                          <a:latin typeface="Arial MT"/>
                          <a:cs typeface="Arial MT"/>
                        </a:rPr>
                        <a:t> </a:t>
                      </a:r>
                      <a:r>
                        <a:rPr sz="2600" spc="-25" dirty="0">
                          <a:latin typeface="Arial MT"/>
                          <a:cs typeface="Arial MT"/>
                        </a:rPr>
                        <a:t>ºC</a:t>
                      </a:r>
                      <a:endParaRPr sz="2600" dirty="0">
                        <a:latin typeface="Arial MT"/>
                        <a:cs typeface="Arial MT"/>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E2F5"/>
                    </a:solidFill>
                  </a:tcPr>
                </a:tc>
                <a:tc>
                  <a:txBody>
                    <a:bodyPr/>
                    <a:lstStyle/>
                    <a:p>
                      <a:pPr marL="92075">
                        <a:lnSpc>
                          <a:spcPct val="100000"/>
                        </a:lnSpc>
                        <a:spcBef>
                          <a:spcPts val="295"/>
                        </a:spcBef>
                      </a:pPr>
                      <a:r>
                        <a:rPr sz="2600" dirty="0">
                          <a:latin typeface="Arial MT"/>
                          <a:cs typeface="Arial MT"/>
                        </a:rPr>
                        <a:t>1.02</a:t>
                      </a:r>
                      <a:r>
                        <a:rPr sz="2600" spc="-30" dirty="0">
                          <a:latin typeface="Arial MT"/>
                          <a:cs typeface="Arial MT"/>
                        </a:rPr>
                        <a:t> </a:t>
                      </a:r>
                      <a:r>
                        <a:rPr sz="2600" dirty="0">
                          <a:latin typeface="Arial MT"/>
                          <a:cs typeface="Arial MT"/>
                        </a:rPr>
                        <a:t>at</a:t>
                      </a:r>
                      <a:r>
                        <a:rPr sz="2600" spc="-30" dirty="0">
                          <a:latin typeface="Arial MT"/>
                          <a:cs typeface="Arial MT"/>
                        </a:rPr>
                        <a:t> </a:t>
                      </a:r>
                      <a:r>
                        <a:rPr sz="2600" dirty="0">
                          <a:latin typeface="Arial MT"/>
                          <a:cs typeface="Arial MT"/>
                        </a:rPr>
                        <a:t>25</a:t>
                      </a:r>
                      <a:r>
                        <a:rPr sz="2600" spc="-35" dirty="0">
                          <a:latin typeface="Arial MT"/>
                          <a:cs typeface="Arial MT"/>
                        </a:rPr>
                        <a:t> </a:t>
                      </a:r>
                      <a:r>
                        <a:rPr sz="2600" spc="-25" dirty="0">
                          <a:latin typeface="Arial MT"/>
                          <a:cs typeface="Arial MT"/>
                        </a:rPr>
                        <a:t>ºC</a:t>
                      </a:r>
                      <a:endParaRPr sz="2600">
                        <a:latin typeface="Arial MT"/>
                        <a:cs typeface="Arial MT"/>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E2F5"/>
                    </a:solidFill>
                  </a:tcPr>
                </a:tc>
                <a:tc>
                  <a:txBody>
                    <a:bodyPr/>
                    <a:lstStyle/>
                    <a:p>
                      <a:pPr marL="92710">
                        <a:lnSpc>
                          <a:spcPct val="100000"/>
                        </a:lnSpc>
                        <a:spcBef>
                          <a:spcPts val="425"/>
                        </a:spcBef>
                      </a:pPr>
                      <a:r>
                        <a:rPr sz="2400" dirty="0">
                          <a:latin typeface="Arial MT"/>
                          <a:cs typeface="Arial MT"/>
                        </a:rPr>
                        <a:t>1.01</a:t>
                      </a:r>
                      <a:r>
                        <a:rPr sz="2400" spc="-25" dirty="0">
                          <a:latin typeface="Arial MT"/>
                          <a:cs typeface="Arial MT"/>
                        </a:rPr>
                        <a:t> </a:t>
                      </a:r>
                      <a:r>
                        <a:rPr sz="2400" dirty="0">
                          <a:latin typeface="Arial MT"/>
                          <a:cs typeface="Arial MT"/>
                        </a:rPr>
                        <a:t>at</a:t>
                      </a:r>
                      <a:r>
                        <a:rPr sz="2400" spc="-25" dirty="0">
                          <a:latin typeface="Arial MT"/>
                          <a:cs typeface="Arial MT"/>
                        </a:rPr>
                        <a:t> </a:t>
                      </a:r>
                      <a:r>
                        <a:rPr sz="2400" dirty="0">
                          <a:latin typeface="Arial MT"/>
                          <a:cs typeface="Arial MT"/>
                        </a:rPr>
                        <a:t>25</a:t>
                      </a:r>
                      <a:r>
                        <a:rPr sz="2400" spc="-25" dirty="0">
                          <a:latin typeface="Arial MT"/>
                          <a:cs typeface="Arial MT"/>
                        </a:rPr>
                        <a:t> ºC</a:t>
                      </a:r>
                      <a:endParaRPr sz="2400">
                        <a:latin typeface="Arial MT"/>
                        <a:cs typeface="Arial MT"/>
                      </a:endParaRPr>
                    </a:p>
                  </a:txBody>
                  <a:tcPr marL="0" marR="0" marT="539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E2F5"/>
                    </a:solidFill>
                  </a:tcPr>
                </a:tc>
                <a:extLst>
                  <a:ext uri="{0D108BD9-81ED-4DB2-BD59-A6C34878D82A}">
                    <a16:rowId xmlns:a16="http://schemas.microsoft.com/office/drawing/2014/main" val="10003"/>
                  </a:ext>
                </a:extLst>
              </a:tr>
              <a:tr h="883919">
                <a:tc>
                  <a:txBody>
                    <a:bodyPr/>
                    <a:lstStyle/>
                    <a:p>
                      <a:pPr marL="91440" marR="567055">
                        <a:lnSpc>
                          <a:spcPct val="100000"/>
                        </a:lnSpc>
                        <a:spcBef>
                          <a:spcPts val="300"/>
                        </a:spcBef>
                      </a:pPr>
                      <a:r>
                        <a:rPr lang="hi-IN" sz="2600" dirty="0">
                          <a:latin typeface="Arial MT"/>
                          <a:cs typeface="Arial MT"/>
                        </a:rPr>
                        <a:t>गलनांक (</a:t>
                      </a:r>
                      <a:r>
                        <a:rPr lang="en-IN" sz="2600" dirty="0">
                          <a:latin typeface="Arial MT"/>
                          <a:cs typeface="Arial MT"/>
                        </a:rPr>
                        <a:t>ºC)</a:t>
                      </a:r>
                      <a:endParaRPr sz="2600" dirty="0">
                        <a:latin typeface="Arial MT"/>
                        <a:cs typeface="Arial MT"/>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F0F9"/>
                    </a:solidFill>
                  </a:tcPr>
                </a:tc>
                <a:tc>
                  <a:txBody>
                    <a:bodyPr/>
                    <a:lstStyle/>
                    <a:p>
                      <a:pPr marL="91440">
                        <a:lnSpc>
                          <a:spcPct val="100000"/>
                        </a:lnSpc>
                        <a:spcBef>
                          <a:spcPts val="1855"/>
                        </a:spcBef>
                      </a:pPr>
                      <a:r>
                        <a:rPr sz="2600" dirty="0">
                          <a:latin typeface="Arial MT"/>
                          <a:cs typeface="Arial MT"/>
                        </a:rPr>
                        <a:t>-</a:t>
                      </a:r>
                      <a:r>
                        <a:rPr sz="2600" spc="-10" dirty="0">
                          <a:latin typeface="Arial MT"/>
                          <a:cs typeface="Arial MT"/>
                        </a:rPr>
                        <a:t> </a:t>
                      </a:r>
                      <a:r>
                        <a:rPr sz="2600" spc="-25" dirty="0">
                          <a:latin typeface="Arial MT"/>
                          <a:cs typeface="Arial MT"/>
                        </a:rPr>
                        <a:t>50</a:t>
                      </a:r>
                      <a:endParaRPr sz="2600">
                        <a:latin typeface="Arial MT"/>
                        <a:cs typeface="Arial MT"/>
                      </a:endParaRPr>
                    </a:p>
                  </a:txBody>
                  <a:tcPr marL="0" marR="0" marT="2355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F0F9"/>
                    </a:solidFill>
                  </a:tcPr>
                </a:tc>
                <a:tc>
                  <a:txBody>
                    <a:bodyPr/>
                    <a:lstStyle/>
                    <a:p>
                      <a:pPr marL="92075">
                        <a:lnSpc>
                          <a:spcPct val="100000"/>
                        </a:lnSpc>
                        <a:spcBef>
                          <a:spcPts val="1855"/>
                        </a:spcBef>
                      </a:pPr>
                      <a:r>
                        <a:rPr sz="2600" dirty="0">
                          <a:latin typeface="Arial MT"/>
                          <a:cs typeface="Arial MT"/>
                        </a:rPr>
                        <a:t>-</a:t>
                      </a:r>
                      <a:r>
                        <a:rPr sz="2600" spc="-10" dirty="0">
                          <a:latin typeface="Arial MT"/>
                          <a:cs typeface="Arial MT"/>
                        </a:rPr>
                        <a:t> </a:t>
                      </a:r>
                      <a:r>
                        <a:rPr sz="2600" spc="-25" dirty="0">
                          <a:latin typeface="Arial MT"/>
                          <a:cs typeface="Arial MT"/>
                        </a:rPr>
                        <a:t>56</a:t>
                      </a:r>
                      <a:endParaRPr sz="2600">
                        <a:latin typeface="Arial MT"/>
                        <a:cs typeface="Arial MT"/>
                      </a:endParaRPr>
                    </a:p>
                  </a:txBody>
                  <a:tcPr marL="0" marR="0" marT="2355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F0F9"/>
                    </a:solidFill>
                  </a:tcPr>
                </a:tc>
                <a:tc>
                  <a:txBody>
                    <a:bodyPr/>
                    <a:lstStyle/>
                    <a:p>
                      <a:pPr marL="92075">
                        <a:lnSpc>
                          <a:spcPct val="100000"/>
                        </a:lnSpc>
                        <a:spcBef>
                          <a:spcPts val="1855"/>
                        </a:spcBef>
                      </a:pPr>
                      <a:r>
                        <a:rPr sz="2600" dirty="0">
                          <a:latin typeface="Arial MT"/>
                          <a:cs typeface="Arial MT"/>
                        </a:rPr>
                        <a:t>-</a:t>
                      </a:r>
                      <a:r>
                        <a:rPr sz="2600" spc="-10" dirty="0">
                          <a:latin typeface="Arial MT"/>
                          <a:cs typeface="Arial MT"/>
                        </a:rPr>
                        <a:t> </a:t>
                      </a:r>
                      <a:r>
                        <a:rPr sz="2600" spc="-25" dirty="0">
                          <a:latin typeface="Arial MT"/>
                          <a:cs typeface="Arial MT"/>
                        </a:rPr>
                        <a:t>42</a:t>
                      </a:r>
                      <a:endParaRPr sz="2600">
                        <a:latin typeface="Arial MT"/>
                        <a:cs typeface="Arial MT"/>
                      </a:endParaRPr>
                    </a:p>
                  </a:txBody>
                  <a:tcPr marL="0" marR="0" marT="2355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F0F9"/>
                    </a:solidFill>
                  </a:tcPr>
                </a:tc>
                <a:tc>
                  <a:txBody>
                    <a:bodyPr/>
                    <a:lstStyle/>
                    <a:p>
                      <a:pPr marL="92710">
                        <a:lnSpc>
                          <a:spcPct val="100000"/>
                        </a:lnSpc>
                        <a:spcBef>
                          <a:spcPts val="1855"/>
                        </a:spcBef>
                      </a:pPr>
                      <a:r>
                        <a:rPr sz="2600" dirty="0">
                          <a:latin typeface="Arial MT"/>
                          <a:cs typeface="Arial MT"/>
                        </a:rPr>
                        <a:t>-</a:t>
                      </a:r>
                      <a:r>
                        <a:rPr sz="2600" spc="-10" dirty="0">
                          <a:latin typeface="Arial MT"/>
                          <a:cs typeface="Arial MT"/>
                        </a:rPr>
                        <a:t> </a:t>
                      </a:r>
                      <a:r>
                        <a:rPr sz="2600" spc="-25" dirty="0">
                          <a:latin typeface="Arial MT"/>
                          <a:cs typeface="Arial MT"/>
                        </a:rPr>
                        <a:t>51</a:t>
                      </a:r>
                      <a:endParaRPr sz="2600">
                        <a:latin typeface="Arial MT"/>
                        <a:cs typeface="Arial MT"/>
                      </a:endParaRPr>
                    </a:p>
                  </a:txBody>
                  <a:tcPr marL="0" marR="0" marT="2355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F0F9"/>
                    </a:solidFill>
                  </a:tcPr>
                </a:tc>
                <a:extLst>
                  <a:ext uri="{0D108BD9-81ED-4DB2-BD59-A6C34878D82A}">
                    <a16:rowId xmlns:a16="http://schemas.microsoft.com/office/drawing/2014/main" val="10004"/>
                  </a:ext>
                </a:extLst>
              </a:tr>
              <a:tr h="883285">
                <a:tc>
                  <a:txBody>
                    <a:bodyPr/>
                    <a:lstStyle/>
                    <a:p>
                      <a:pPr marL="91440" marR="640080">
                        <a:lnSpc>
                          <a:spcPct val="100000"/>
                        </a:lnSpc>
                        <a:spcBef>
                          <a:spcPts val="295"/>
                        </a:spcBef>
                      </a:pPr>
                      <a:r>
                        <a:rPr lang="hi-IN" sz="2600" dirty="0">
                          <a:latin typeface="Arial MT"/>
                          <a:cs typeface="Arial MT"/>
                        </a:rPr>
                        <a:t>क्वथनांक (</a:t>
                      </a:r>
                      <a:r>
                        <a:rPr lang="en-IN" sz="2600" dirty="0">
                          <a:latin typeface="Arial MT"/>
                          <a:cs typeface="Arial MT"/>
                        </a:rPr>
                        <a:t>ºC)</a:t>
                      </a:r>
                      <a:endParaRPr sz="2600" dirty="0">
                        <a:latin typeface="Arial MT"/>
                        <a:cs typeface="Arial MT"/>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E2F5"/>
                    </a:solidFill>
                  </a:tcPr>
                </a:tc>
                <a:tc>
                  <a:txBody>
                    <a:bodyPr/>
                    <a:lstStyle/>
                    <a:p>
                      <a:pPr marL="91440">
                        <a:lnSpc>
                          <a:spcPct val="100000"/>
                        </a:lnSpc>
                        <a:spcBef>
                          <a:spcPts val="1860"/>
                        </a:spcBef>
                      </a:pPr>
                      <a:r>
                        <a:rPr sz="2600" dirty="0">
                          <a:latin typeface="Arial MT"/>
                          <a:cs typeface="Arial MT"/>
                        </a:rPr>
                        <a:t>220</a:t>
                      </a:r>
                      <a:r>
                        <a:rPr sz="2600" spc="-35" dirty="0">
                          <a:latin typeface="Arial MT"/>
                          <a:cs typeface="Arial MT"/>
                        </a:rPr>
                        <a:t> </a:t>
                      </a:r>
                      <a:r>
                        <a:rPr sz="2600" dirty="0">
                          <a:latin typeface="Arial MT"/>
                          <a:cs typeface="Arial MT"/>
                        </a:rPr>
                        <a:t>to</a:t>
                      </a:r>
                      <a:r>
                        <a:rPr sz="2600" spc="-30" dirty="0">
                          <a:latin typeface="Arial MT"/>
                          <a:cs typeface="Arial MT"/>
                        </a:rPr>
                        <a:t> </a:t>
                      </a:r>
                      <a:r>
                        <a:rPr sz="2600" spc="-25" dirty="0">
                          <a:latin typeface="Arial MT"/>
                          <a:cs typeface="Arial MT"/>
                        </a:rPr>
                        <a:t>246</a:t>
                      </a:r>
                      <a:endParaRPr sz="2600" dirty="0">
                        <a:latin typeface="Arial MT"/>
                        <a:cs typeface="Arial MT"/>
                      </a:endParaRPr>
                    </a:p>
                  </a:txBody>
                  <a:tcPr marL="0" marR="0" marT="2362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E2F5"/>
                    </a:solidFill>
                  </a:tcPr>
                </a:tc>
                <a:tc>
                  <a:txBody>
                    <a:bodyPr/>
                    <a:lstStyle/>
                    <a:p>
                      <a:pPr marL="92075">
                        <a:lnSpc>
                          <a:spcPct val="100000"/>
                        </a:lnSpc>
                        <a:spcBef>
                          <a:spcPts val="1860"/>
                        </a:spcBef>
                      </a:pPr>
                      <a:r>
                        <a:rPr sz="2600" spc="-25" dirty="0">
                          <a:latin typeface="Arial MT"/>
                          <a:cs typeface="Arial MT"/>
                        </a:rPr>
                        <a:t>158</a:t>
                      </a:r>
                      <a:endParaRPr sz="2600">
                        <a:latin typeface="Arial MT"/>
                        <a:cs typeface="Arial MT"/>
                      </a:endParaRPr>
                    </a:p>
                  </a:txBody>
                  <a:tcPr marL="0" marR="0" marT="2362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E2F5"/>
                    </a:solidFill>
                  </a:tcPr>
                </a:tc>
                <a:tc>
                  <a:txBody>
                    <a:bodyPr/>
                    <a:lstStyle/>
                    <a:p>
                      <a:pPr marL="92075">
                        <a:lnSpc>
                          <a:spcPct val="100000"/>
                        </a:lnSpc>
                        <a:spcBef>
                          <a:spcPts val="1860"/>
                        </a:spcBef>
                      </a:pPr>
                      <a:r>
                        <a:rPr sz="2600" dirty="0">
                          <a:latin typeface="Arial MT"/>
                          <a:cs typeface="Arial MT"/>
                        </a:rPr>
                        <a:t>167</a:t>
                      </a:r>
                      <a:r>
                        <a:rPr sz="2600" spc="-35" dirty="0">
                          <a:latin typeface="Arial MT"/>
                          <a:cs typeface="Arial MT"/>
                        </a:rPr>
                        <a:t> </a:t>
                      </a:r>
                      <a:r>
                        <a:rPr sz="2600" dirty="0">
                          <a:latin typeface="Arial MT"/>
                          <a:cs typeface="Arial MT"/>
                        </a:rPr>
                        <a:t>to</a:t>
                      </a:r>
                      <a:r>
                        <a:rPr sz="2600" spc="-30" dirty="0">
                          <a:latin typeface="Arial MT"/>
                          <a:cs typeface="Arial MT"/>
                        </a:rPr>
                        <a:t> </a:t>
                      </a:r>
                      <a:r>
                        <a:rPr sz="2600" spc="-25" dirty="0">
                          <a:latin typeface="Arial MT"/>
                          <a:cs typeface="Arial MT"/>
                        </a:rPr>
                        <a:t>200</a:t>
                      </a:r>
                      <a:endParaRPr sz="2600">
                        <a:latin typeface="Arial MT"/>
                        <a:cs typeface="Arial MT"/>
                      </a:endParaRPr>
                    </a:p>
                  </a:txBody>
                  <a:tcPr marL="0" marR="0" marT="2362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E2F5"/>
                    </a:solidFill>
                  </a:tcPr>
                </a:tc>
                <a:tc>
                  <a:txBody>
                    <a:bodyPr/>
                    <a:lstStyle/>
                    <a:p>
                      <a:pPr marL="92710">
                        <a:lnSpc>
                          <a:spcPct val="100000"/>
                        </a:lnSpc>
                        <a:spcBef>
                          <a:spcPts val="1860"/>
                        </a:spcBef>
                      </a:pPr>
                      <a:r>
                        <a:rPr sz="2600" spc="-25" dirty="0">
                          <a:latin typeface="Arial MT"/>
                          <a:cs typeface="Arial MT"/>
                        </a:rPr>
                        <a:t>298</a:t>
                      </a:r>
                      <a:endParaRPr sz="2600">
                        <a:latin typeface="Arial MT"/>
                        <a:cs typeface="Arial MT"/>
                      </a:endParaRPr>
                    </a:p>
                  </a:txBody>
                  <a:tcPr marL="0" marR="0" marT="2362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E2F5"/>
                    </a:solidFill>
                  </a:tcPr>
                </a:tc>
                <a:extLst>
                  <a:ext uri="{0D108BD9-81ED-4DB2-BD59-A6C34878D82A}">
                    <a16:rowId xmlns:a16="http://schemas.microsoft.com/office/drawing/2014/main" val="10005"/>
                  </a:ext>
                </a:extLst>
              </a:tr>
              <a:tr h="883919">
                <a:tc>
                  <a:txBody>
                    <a:bodyPr/>
                    <a:lstStyle/>
                    <a:p>
                      <a:pPr marL="91440" marR="524510">
                        <a:lnSpc>
                          <a:spcPts val="3050"/>
                        </a:lnSpc>
                        <a:spcBef>
                          <a:spcPts val="459"/>
                        </a:spcBef>
                      </a:pPr>
                      <a:r>
                        <a:rPr lang="en-IN" sz="2400" dirty="0">
                          <a:latin typeface="Arial MT"/>
                          <a:cs typeface="Arial MT"/>
                        </a:rPr>
                        <a:t>25 ºC </a:t>
                      </a:r>
                      <a:r>
                        <a:rPr lang="hi-IN" sz="2400" dirty="0">
                          <a:latin typeface="Arial MT"/>
                          <a:cs typeface="Arial MT"/>
                        </a:rPr>
                        <a:t>पर </a:t>
                      </a:r>
                      <a:r>
                        <a:rPr lang="en-IN" sz="2400" dirty="0">
                          <a:latin typeface="Arial MT"/>
                          <a:cs typeface="Arial MT"/>
                        </a:rPr>
                        <a:t>mg/m³ </a:t>
                      </a:r>
                      <a:r>
                        <a:rPr lang="hi-IN" sz="2400" dirty="0">
                          <a:latin typeface="Arial MT"/>
                          <a:cs typeface="Arial MT"/>
                        </a:rPr>
                        <a:t>में अस्थिरता</a:t>
                      </a:r>
                      <a:endParaRPr sz="2600" dirty="0">
                        <a:latin typeface="Arial MT"/>
                        <a:cs typeface="Arial MT"/>
                      </a:endParaRPr>
                    </a:p>
                  </a:txBody>
                  <a:tcPr marL="0" marR="0" marT="5841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F0F9"/>
                    </a:solidFill>
                  </a:tcPr>
                </a:tc>
                <a:tc>
                  <a:txBody>
                    <a:bodyPr/>
                    <a:lstStyle/>
                    <a:p>
                      <a:pPr marL="91440">
                        <a:lnSpc>
                          <a:spcPct val="100000"/>
                        </a:lnSpc>
                        <a:spcBef>
                          <a:spcPts val="1860"/>
                        </a:spcBef>
                      </a:pPr>
                      <a:r>
                        <a:rPr sz="2600" dirty="0">
                          <a:latin typeface="Arial MT"/>
                          <a:cs typeface="Arial MT"/>
                        </a:rPr>
                        <a:t>490</a:t>
                      </a:r>
                      <a:r>
                        <a:rPr sz="2600" spc="-30" dirty="0">
                          <a:latin typeface="Arial MT"/>
                          <a:cs typeface="Arial MT"/>
                        </a:rPr>
                        <a:t> </a:t>
                      </a:r>
                      <a:r>
                        <a:rPr sz="2600" dirty="0">
                          <a:latin typeface="Arial MT"/>
                          <a:cs typeface="Arial MT"/>
                        </a:rPr>
                        <a:t>–</a:t>
                      </a:r>
                      <a:r>
                        <a:rPr sz="2600" spc="-30" dirty="0">
                          <a:latin typeface="Arial MT"/>
                          <a:cs typeface="Arial MT"/>
                        </a:rPr>
                        <a:t> </a:t>
                      </a:r>
                      <a:r>
                        <a:rPr sz="2600" spc="-25" dirty="0">
                          <a:latin typeface="Arial MT"/>
                          <a:cs typeface="Arial MT"/>
                        </a:rPr>
                        <a:t>610</a:t>
                      </a:r>
                      <a:endParaRPr sz="2600">
                        <a:latin typeface="Arial MT"/>
                        <a:cs typeface="Arial MT"/>
                      </a:endParaRPr>
                    </a:p>
                  </a:txBody>
                  <a:tcPr marL="0" marR="0" marT="2362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F0F9"/>
                    </a:solidFill>
                  </a:tcPr>
                </a:tc>
                <a:tc>
                  <a:txBody>
                    <a:bodyPr/>
                    <a:lstStyle/>
                    <a:p>
                      <a:pPr marL="92075">
                        <a:lnSpc>
                          <a:spcPct val="100000"/>
                        </a:lnSpc>
                        <a:spcBef>
                          <a:spcPts val="1860"/>
                        </a:spcBef>
                      </a:pPr>
                      <a:r>
                        <a:rPr sz="2600" spc="-10" dirty="0">
                          <a:latin typeface="Arial MT"/>
                          <a:cs typeface="Arial MT"/>
                        </a:rPr>
                        <a:t>22000</a:t>
                      </a:r>
                      <a:endParaRPr sz="2600" dirty="0">
                        <a:latin typeface="Arial MT"/>
                        <a:cs typeface="Arial MT"/>
                      </a:endParaRPr>
                    </a:p>
                  </a:txBody>
                  <a:tcPr marL="0" marR="0" marT="2362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F0F9"/>
                    </a:solidFill>
                  </a:tcPr>
                </a:tc>
                <a:tc>
                  <a:txBody>
                    <a:bodyPr/>
                    <a:lstStyle/>
                    <a:p>
                      <a:pPr marL="92075">
                        <a:lnSpc>
                          <a:spcPct val="100000"/>
                        </a:lnSpc>
                        <a:spcBef>
                          <a:spcPts val="1860"/>
                        </a:spcBef>
                      </a:pPr>
                      <a:r>
                        <a:rPr sz="2600" spc="-20" dirty="0">
                          <a:latin typeface="Arial MT"/>
                          <a:cs typeface="Arial MT"/>
                        </a:rPr>
                        <a:t>3900</a:t>
                      </a:r>
                      <a:endParaRPr sz="2600">
                        <a:latin typeface="Arial MT"/>
                        <a:cs typeface="Arial MT"/>
                      </a:endParaRPr>
                    </a:p>
                  </a:txBody>
                  <a:tcPr marL="0" marR="0" marT="2362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F0F9"/>
                    </a:solidFill>
                  </a:tcPr>
                </a:tc>
                <a:tc>
                  <a:txBody>
                    <a:bodyPr/>
                    <a:lstStyle/>
                    <a:p>
                      <a:pPr marL="92710">
                        <a:lnSpc>
                          <a:spcPct val="100000"/>
                        </a:lnSpc>
                        <a:spcBef>
                          <a:spcPts val="1860"/>
                        </a:spcBef>
                      </a:pPr>
                      <a:r>
                        <a:rPr sz="2600" spc="-20" dirty="0">
                          <a:latin typeface="Arial MT"/>
                          <a:cs typeface="Arial MT"/>
                        </a:rPr>
                        <a:t>10.5</a:t>
                      </a:r>
                      <a:endParaRPr sz="2600" dirty="0">
                        <a:latin typeface="Arial MT"/>
                        <a:cs typeface="Arial MT"/>
                      </a:endParaRPr>
                    </a:p>
                  </a:txBody>
                  <a:tcPr marL="0" marR="0" marT="2362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F0F9"/>
                    </a:solidFill>
                  </a:tcPr>
                </a:tc>
                <a:extLst>
                  <a:ext uri="{0D108BD9-81ED-4DB2-BD59-A6C34878D82A}">
                    <a16:rowId xmlns:a16="http://schemas.microsoft.com/office/drawing/2014/main" val="10006"/>
                  </a:ext>
                </a:extLst>
              </a:tr>
            </a:tbl>
          </a:graphicData>
        </a:graphic>
      </p:graphicFrame>
      <p:pic>
        <p:nvPicPr>
          <p:cNvPr id="7" name="object 7"/>
          <p:cNvPicPr/>
          <p:nvPr/>
        </p:nvPicPr>
        <p:blipFill>
          <a:blip r:embed="rId3" cstate="print"/>
          <a:stretch>
            <a:fillRect/>
          </a:stretch>
        </p:blipFill>
        <p:spPr>
          <a:xfrm>
            <a:off x="1042416" y="39623"/>
            <a:ext cx="10010394" cy="1386077"/>
          </a:xfrm>
          <a:prstGeom prst="rect">
            <a:avLst/>
          </a:prstGeom>
        </p:spPr>
      </p:pic>
      <p:sp>
        <p:nvSpPr>
          <p:cNvPr id="8" name="object 8"/>
          <p:cNvSpPr txBox="1">
            <a:spLocks noGrp="1"/>
          </p:cNvSpPr>
          <p:nvPr>
            <p:ph type="title"/>
          </p:nvPr>
        </p:nvSpPr>
        <p:spPr>
          <a:xfrm>
            <a:off x="1352613" y="331792"/>
            <a:ext cx="9389999" cy="583557"/>
          </a:xfrm>
          <a:prstGeom prst="rect">
            <a:avLst/>
          </a:prstGeom>
        </p:spPr>
        <p:txBody>
          <a:bodyPr vert="horz" wrap="square" lIns="0" tIns="122808" rIns="0" bIns="0" rtlCol="0">
            <a:spAutoFit/>
          </a:bodyPr>
          <a:lstStyle/>
          <a:p>
            <a:pPr marL="3947795" marR="5080" indent="-3804920" algn="ctr">
              <a:lnSpc>
                <a:spcPts val="3460"/>
              </a:lnSpc>
              <a:spcBef>
                <a:spcPts val="535"/>
              </a:spcBef>
            </a:pPr>
            <a:r>
              <a:rPr lang="hi-IN" sz="3200" b="1" dirty="0">
                <a:latin typeface="Open Sans" panose="020B0606030504020204" pitchFamily="34" charset="0"/>
                <a:ea typeface="Open Sans" panose="020B0606030504020204" pitchFamily="34" charset="0"/>
                <a:cs typeface="Open Sans" panose="020B0606030504020204" pitchFamily="34" charset="0"/>
              </a:rPr>
              <a:t>तंत्रिका एजेंट की शारीरिक विशेषताएं</a:t>
            </a:r>
            <a:endParaRPr sz="32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Slide Number Placeholder 5">
            <a:extLst>
              <a:ext uri="{FF2B5EF4-FFF2-40B4-BE49-F238E27FC236}">
                <a16:creationId xmlns:a16="http://schemas.microsoft.com/office/drawing/2014/main" id="{CFA2E688-022E-BAD3-E62A-8AF005140D87}"/>
              </a:ext>
            </a:extLst>
          </p:cNvPr>
          <p:cNvSpPr txBox="1">
            <a:spLocks/>
          </p:cNvSpPr>
          <p:nvPr/>
        </p:nvSpPr>
        <p:spPr>
          <a:xfrm>
            <a:off x="8737600" y="6356351"/>
            <a:ext cx="2844800" cy="365125"/>
          </a:xfrm>
          <a:prstGeom prst="rect">
            <a:avLst/>
          </a:prstGeom>
        </p:spPr>
        <p:txBody>
          <a:bodyPr vert="horz" lIns="91440" tIns="45720" rIns="91440" bIns="45720" rtlCol="0" anchor="ctr"/>
          <a:lstStyle>
            <a:defPPr lvl="0">
              <a:defRPr kern="0"/>
            </a:defPPr>
            <a:lvl1pPr lvl="0" algn="r">
              <a:defRPr sz="1200" b="1">
                <a:solidFill>
                  <a:schemeClr val="accent2">
                    <a:lumMod val="75000"/>
                  </a:schemeClr>
                </a:solidFill>
              </a:defRPr>
            </a:lvl1pPr>
            <a:lvl2pPr lvl="1"/>
            <a:lvl3pPr lvl="2"/>
            <a:lvl4pPr lvl="3"/>
            <a:lvl5pPr lvl="4"/>
            <a:lvl6pPr lvl="5"/>
            <a:lvl7pPr lvl="6"/>
            <a:lvl8pPr lvl="7"/>
            <a:lvl9pPr lvl="8"/>
          </a:lstStyle>
          <a:p>
            <a:fld id="{B6F15528-21DE-4FAA-801E-634DDDAF4B2B}" type="slidenum">
              <a:rPr lang="en-US" smtClean="0"/>
              <a:pPr/>
              <a:t>17</a:t>
            </a:fld>
            <a:endParaRPr lang="en-US" dirty="0"/>
          </a:p>
        </p:txBody>
      </p:sp>
      <p:pic>
        <p:nvPicPr>
          <p:cNvPr id="11" name="Picture 10" descr="A logo with text on it&#10;&#10;AI-generated content may be incorrect.">
            <a:extLst>
              <a:ext uri="{FF2B5EF4-FFF2-40B4-BE49-F238E27FC236}">
                <a16:creationId xmlns:a16="http://schemas.microsoft.com/office/drawing/2014/main" id="{4D145292-F13A-48C7-165E-D84B625ED18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62" y="107964"/>
            <a:ext cx="1243239" cy="1031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PEER | MFR | INDIA">
            <a:extLst>
              <a:ext uri="{FF2B5EF4-FFF2-40B4-BE49-F238E27FC236}">
                <a16:creationId xmlns:a16="http://schemas.microsoft.com/office/drawing/2014/main" id="{28263B15-6D2D-93CE-505F-6BFA54A9719D}"/>
              </a:ext>
            </a:extLst>
          </p:cNvPr>
          <p:cNvSpPr txBox="1"/>
          <p:nvPr/>
        </p:nvSpPr>
        <p:spPr>
          <a:xfrm>
            <a:off x="152400" y="6308725"/>
            <a:ext cx="2514600"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rPr lang="en-US" sz="1200" b="1" dirty="0">
                <a:solidFill>
                  <a:schemeClr val="accent2">
                    <a:lumMod val="75000"/>
                  </a:schemeClr>
                </a:solidFill>
                <a:latin typeface="+mj-lt"/>
              </a:rPr>
              <a:t>NDRF | </a:t>
            </a:r>
            <a:r>
              <a:rPr lang="en-IN" sz="1200" b="1" dirty="0">
                <a:solidFill>
                  <a:schemeClr val="accent2">
                    <a:lumMod val="75000"/>
                  </a:schemeClr>
                </a:solidFill>
                <a:latin typeface="+mj-lt"/>
              </a:rPr>
              <a:t>CBRN</a:t>
            </a:r>
            <a:r>
              <a:rPr sz="1200" b="1" dirty="0">
                <a:solidFill>
                  <a:schemeClr val="accent2">
                    <a:lumMod val="75000"/>
                  </a:schemeClr>
                </a:solidFill>
                <a:latin typeface="+mj-lt"/>
              </a:rPr>
              <a:t> | INDIA</a:t>
            </a:r>
          </a:p>
        </p:txBody>
      </p:sp>
      <p:sp>
        <p:nvSpPr>
          <p:cNvPr id="13" name="PPT 2 -">
            <a:extLst>
              <a:ext uri="{FF2B5EF4-FFF2-40B4-BE49-F238E27FC236}">
                <a16:creationId xmlns:a16="http://schemas.microsoft.com/office/drawing/2014/main" id="{883D78AE-3D27-B96B-0B0B-9D352EEB2F62}"/>
              </a:ext>
            </a:extLst>
          </p:cNvPr>
          <p:cNvSpPr txBox="1"/>
          <p:nvPr/>
        </p:nvSpPr>
        <p:spPr>
          <a:xfrm>
            <a:off x="10638045" y="6367532"/>
            <a:ext cx="529992"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200" b="1" dirty="0">
                <a:solidFill>
                  <a:schemeClr val="accent2">
                    <a:lumMod val="75000"/>
                  </a:schemeClr>
                </a:solidFill>
              </a:rPr>
              <a:t>PPT -</a:t>
            </a:r>
          </a:p>
        </p:txBody>
      </p:sp>
      <p:pic>
        <p:nvPicPr>
          <p:cNvPr id="4" name="Picture 3" descr="A logo with a symbol and text&#10;&#10;AI-generated content may be incorrect.">
            <a:extLst>
              <a:ext uri="{FF2B5EF4-FFF2-40B4-BE49-F238E27FC236}">
                <a16:creationId xmlns:a16="http://schemas.microsoft.com/office/drawing/2014/main" id="{07D6F4E4-AC27-20BC-768F-5216638B66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77601" y="10160"/>
            <a:ext cx="914400" cy="977046"/>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1F1F1">
              <a:alpha val="39999"/>
            </a:srgbClr>
          </a:solidFill>
        </p:spPr>
        <p:txBody>
          <a:bodyPr wrap="square" lIns="0" tIns="0" rIns="0" bIns="0" rtlCol="0"/>
          <a:lstStyle/>
          <a:p>
            <a:endParaRPr/>
          </a:p>
        </p:txBody>
      </p:sp>
      <p:pic>
        <p:nvPicPr>
          <p:cNvPr id="5" name="object 5"/>
          <p:cNvPicPr/>
          <p:nvPr/>
        </p:nvPicPr>
        <p:blipFill>
          <a:blip r:embed="rId2" cstate="print"/>
          <a:stretch>
            <a:fillRect/>
          </a:stretch>
        </p:blipFill>
        <p:spPr>
          <a:xfrm>
            <a:off x="0" y="6092997"/>
            <a:ext cx="12190476" cy="764965"/>
          </a:xfrm>
          <a:prstGeom prst="rect">
            <a:avLst/>
          </a:prstGeom>
        </p:spPr>
      </p:pic>
      <p:graphicFrame>
        <p:nvGraphicFramePr>
          <p:cNvPr id="6" name="object 6"/>
          <p:cNvGraphicFramePr>
            <a:graphicFrameLocks noGrp="1"/>
          </p:cNvGraphicFramePr>
          <p:nvPr>
            <p:extLst>
              <p:ext uri="{D42A27DB-BD31-4B8C-83A1-F6EECF244321}">
                <p14:modId xmlns:p14="http://schemas.microsoft.com/office/powerpoint/2010/main" val="847916650"/>
              </p:ext>
            </p:extLst>
          </p:nvPr>
        </p:nvGraphicFramePr>
        <p:xfrm>
          <a:off x="100208" y="1444244"/>
          <a:ext cx="12014116" cy="5006974"/>
        </p:xfrm>
        <a:graphic>
          <a:graphicData uri="http://schemas.openxmlformats.org/drawingml/2006/table">
            <a:tbl>
              <a:tblPr firstRow="1" bandRow="1">
                <a:tableStyleId>{2D5ABB26-0587-4C30-8999-92F81FD0307C}</a:tableStyleId>
              </a:tblPr>
              <a:tblGrid>
                <a:gridCol w="2532932">
                  <a:extLst>
                    <a:ext uri="{9D8B030D-6E8A-4147-A177-3AD203B41FA5}">
                      <a16:colId xmlns:a16="http://schemas.microsoft.com/office/drawing/2014/main" val="20000"/>
                    </a:ext>
                  </a:extLst>
                </a:gridCol>
                <a:gridCol w="2501265">
                  <a:extLst>
                    <a:ext uri="{9D8B030D-6E8A-4147-A177-3AD203B41FA5}">
                      <a16:colId xmlns:a16="http://schemas.microsoft.com/office/drawing/2014/main" val="20001"/>
                    </a:ext>
                  </a:extLst>
                </a:gridCol>
                <a:gridCol w="2397760">
                  <a:extLst>
                    <a:ext uri="{9D8B030D-6E8A-4147-A177-3AD203B41FA5}">
                      <a16:colId xmlns:a16="http://schemas.microsoft.com/office/drawing/2014/main" val="20002"/>
                    </a:ext>
                  </a:extLst>
                </a:gridCol>
                <a:gridCol w="2242184">
                  <a:extLst>
                    <a:ext uri="{9D8B030D-6E8A-4147-A177-3AD203B41FA5}">
                      <a16:colId xmlns:a16="http://schemas.microsoft.com/office/drawing/2014/main" val="20003"/>
                    </a:ext>
                  </a:extLst>
                </a:gridCol>
                <a:gridCol w="2339975">
                  <a:extLst>
                    <a:ext uri="{9D8B030D-6E8A-4147-A177-3AD203B41FA5}">
                      <a16:colId xmlns:a16="http://schemas.microsoft.com/office/drawing/2014/main" val="20004"/>
                    </a:ext>
                  </a:extLst>
                </a:gridCol>
              </a:tblGrid>
              <a:tr h="517525">
                <a:tc>
                  <a:txBody>
                    <a:bodyPr/>
                    <a:lstStyle/>
                    <a:p>
                      <a:pPr marL="556260">
                        <a:lnSpc>
                          <a:spcPct val="100000"/>
                        </a:lnSpc>
                        <a:spcBef>
                          <a:spcPts val="285"/>
                        </a:spcBef>
                      </a:pPr>
                      <a:r>
                        <a:rPr sz="2800" b="1" spc="-10" dirty="0">
                          <a:solidFill>
                            <a:srgbClr val="FFFFFF"/>
                          </a:solidFill>
                          <a:latin typeface="Arial"/>
                          <a:cs typeface="Arial"/>
                        </a:rPr>
                        <a:t>Property</a:t>
                      </a:r>
                      <a:endParaRPr sz="2800">
                        <a:latin typeface="Arial"/>
                        <a:cs typeface="Arial"/>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82D39"/>
                    </a:solidFill>
                  </a:tcPr>
                </a:tc>
                <a:tc>
                  <a:txBody>
                    <a:bodyPr/>
                    <a:lstStyle/>
                    <a:p>
                      <a:pPr marL="295910">
                        <a:lnSpc>
                          <a:spcPct val="100000"/>
                        </a:lnSpc>
                        <a:spcBef>
                          <a:spcPts val="285"/>
                        </a:spcBef>
                      </a:pPr>
                      <a:r>
                        <a:rPr sz="2800" b="1" spc="-25" dirty="0">
                          <a:solidFill>
                            <a:srgbClr val="FFFFFF"/>
                          </a:solidFill>
                          <a:latin typeface="Arial"/>
                          <a:cs typeface="Arial"/>
                        </a:rPr>
                        <a:t>Tabun</a:t>
                      </a:r>
                      <a:r>
                        <a:rPr sz="2800" b="1" spc="-150" dirty="0">
                          <a:solidFill>
                            <a:srgbClr val="FFFFFF"/>
                          </a:solidFill>
                          <a:latin typeface="Arial"/>
                          <a:cs typeface="Arial"/>
                        </a:rPr>
                        <a:t> </a:t>
                      </a:r>
                      <a:r>
                        <a:rPr sz="2800" b="1" spc="-20" dirty="0">
                          <a:solidFill>
                            <a:srgbClr val="FFFFFF"/>
                          </a:solidFill>
                          <a:latin typeface="Arial"/>
                          <a:cs typeface="Arial"/>
                        </a:rPr>
                        <a:t>(GA)</a:t>
                      </a:r>
                      <a:endParaRPr sz="2800">
                        <a:latin typeface="Arial"/>
                        <a:cs typeface="Arial"/>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82D39"/>
                    </a:solidFill>
                  </a:tcPr>
                </a:tc>
                <a:tc>
                  <a:txBody>
                    <a:bodyPr/>
                    <a:lstStyle/>
                    <a:p>
                      <a:pPr marL="321310">
                        <a:lnSpc>
                          <a:spcPct val="100000"/>
                        </a:lnSpc>
                        <a:spcBef>
                          <a:spcPts val="285"/>
                        </a:spcBef>
                      </a:pPr>
                      <a:r>
                        <a:rPr sz="2800" b="1" dirty="0">
                          <a:solidFill>
                            <a:srgbClr val="FFFFFF"/>
                          </a:solidFill>
                          <a:latin typeface="Arial"/>
                          <a:cs typeface="Arial"/>
                        </a:rPr>
                        <a:t>Sarin</a:t>
                      </a:r>
                      <a:r>
                        <a:rPr sz="2800" b="1" spc="-70" dirty="0">
                          <a:solidFill>
                            <a:srgbClr val="FFFFFF"/>
                          </a:solidFill>
                          <a:latin typeface="Arial"/>
                          <a:cs typeface="Arial"/>
                        </a:rPr>
                        <a:t> </a:t>
                      </a:r>
                      <a:r>
                        <a:rPr sz="2800" b="1" spc="-20" dirty="0">
                          <a:solidFill>
                            <a:srgbClr val="FFFFFF"/>
                          </a:solidFill>
                          <a:latin typeface="Arial"/>
                          <a:cs typeface="Arial"/>
                        </a:rPr>
                        <a:t>(GB)</a:t>
                      </a:r>
                      <a:endParaRPr sz="2800">
                        <a:latin typeface="Arial"/>
                        <a:cs typeface="Arial"/>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82D39"/>
                    </a:solidFill>
                  </a:tcPr>
                </a:tc>
                <a:tc>
                  <a:txBody>
                    <a:bodyPr/>
                    <a:lstStyle/>
                    <a:p>
                      <a:pPr marL="93980">
                        <a:lnSpc>
                          <a:spcPct val="100000"/>
                        </a:lnSpc>
                        <a:spcBef>
                          <a:spcPts val="285"/>
                        </a:spcBef>
                      </a:pPr>
                      <a:r>
                        <a:rPr sz="2800" b="1" dirty="0">
                          <a:solidFill>
                            <a:srgbClr val="FFFFFF"/>
                          </a:solidFill>
                          <a:latin typeface="Arial"/>
                          <a:cs typeface="Arial"/>
                        </a:rPr>
                        <a:t>Soman</a:t>
                      </a:r>
                      <a:r>
                        <a:rPr sz="2800" b="1" spc="-60" dirty="0">
                          <a:solidFill>
                            <a:srgbClr val="FFFFFF"/>
                          </a:solidFill>
                          <a:latin typeface="Arial"/>
                          <a:cs typeface="Arial"/>
                        </a:rPr>
                        <a:t> </a:t>
                      </a:r>
                      <a:r>
                        <a:rPr sz="2800" b="1" spc="-20" dirty="0">
                          <a:solidFill>
                            <a:srgbClr val="FFFFFF"/>
                          </a:solidFill>
                          <a:latin typeface="Arial"/>
                          <a:cs typeface="Arial"/>
                        </a:rPr>
                        <a:t>(GD)</a:t>
                      </a:r>
                      <a:endParaRPr sz="2800">
                        <a:latin typeface="Arial"/>
                        <a:cs typeface="Arial"/>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82D39"/>
                    </a:solidFill>
                  </a:tcPr>
                </a:tc>
                <a:tc>
                  <a:txBody>
                    <a:bodyPr/>
                    <a:lstStyle/>
                    <a:p>
                      <a:pPr marL="3175" algn="ctr">
                        <a:lnSpc>
                          <a:spcPct val="100000"/>
                        </a:lnSpc>
                        <a:spcBef>
                          <a:spcPts val="285"/>
                        </a:spcBef>
                      </a:pPr>
                      <a:r>
                        <a:rPr sz="2800" b="1" spc="-25" dirty="0">
                          <a:solidFill>
                            <a:srgbClr val="FFFFFF"/>
                          </a:solidFill>
                          <a:latin typeface="Arial"/>
                          <a:cs typeface="Arial"/>
                        </a:rPr>
                        <a:t>VX</a:t>
                      </a:r>
                      <a:endParaRPr sz="2800">
                        <a:latin typeface="Arial"/>
                        <a:cs typeface="Arial"/>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82D39"/>
                    </a:solidFill>
                  </a:tcPr>
                </a:tc>
                <a:extLst>
                  <a:ext uri="{0D108BD9-81ED-4DB2-BD59-A6C34878D82A}">
                    <a16:rowId xmlns:a16="http://schemas.microsoft.com/office/drawing/2014/main" val="10000"/>
                  </a:ext>
                </a:extLst>
              </a:tr>
              <a:tr h="1920239">
                <a:tc>
                  <a:txBody>
                    <a:bodyPr/>
                    <a:lstStyle/>
                    <a:p>
                      <a:pPr>
                        <a:lnSpc>
                          <a:spcPct val="100000"/>
                        </a:lnSpc>
                        <a:spcBef>
                          <a:spcPts val="2585"/>
                        </a:spcBef>
                      </a:pPr>
                      <a:endParaRPr sz="2800" dirty="0">
                        <a:latin typeface="Times New Roman"/>
                        <a:cs typeface="Times New Roman"/>
                      </a:endParaRPr>
                    </a:p>
                    <a:p>
                      <a:pPr marL="91440">
                        <a:lnSpc>
                          <a:spcPct val="100000"/>
                        </a:lnSpc>
                      </a:pPr>
                      <a:r>
                        <a:rPr lang="hi-IN" sz="2800" spc="-10" dirty="0">
                          <a:latin typeface="Arial MT"/>
                          <a:cs typeface="Arial MT"/>
                        </a:rPr>
                        <a:t>विलेयता</a:t>
                      </a:r>
                      <a:endParaRPr sz="2800" dirty="0">
                        <a:latin typeface="Arial MT"/>
                        <a:cs typeface="Arial MT"/>
                      </a:endParaRPr>
                    </a:p>
                  </a:txBody>
                  <a:tcPr marL="0" marR="0" marT="32829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E2F5"/>
                    </a:solidFill>
                  </a:tcPr>
                </a:tc>
                <a:tc>
                  <a:txBody>
                    <a:bodyPr/>
                    <a:lstStyle/>
                    <a:p>
                      <a:pPr>
                        <a:lnSpc>
                          <a:spcPct val="100000"/>
                        </a:lnSpc>
                        <a:spcBef>
                          <a:spcPts val="420"/>
                        </a:spcBef>
                      </a:pPr>
                      <a:endParaRPr sz="2400" dirty="0">
                        <a:latin typeface="Times New Roman"/>
                        <a:cs typeface="Times New Roman"/>
                      </a:endParaRPr>
                    </a:p>
                    <a:p>
                      <a:pPr marL="91440" marR="232410">
                        <a:lnSpc>
                          <a:spcPct val="100000"/>
                        </a:lnSpc>
                        <a:spcBef>
                          <a:spcPts val="5"/>
                        </a:spcBef>
                      </a:pPr>
                      <a:r>
                        <a:rPr lang="hi-IN" sz="2400" dirty="0">
                          <a:latin typeface="Arial MT"/>
                          <a:cs typeface="Arial MT"/>
                        </a:rPr>
                        <a:t>पानी और कार्बनिक सॉल्वैंट्स में घुलनशील</a:t>
                      </a:r>
                      <a:endParaRPr sz="2400" dirty="0">
                        <a:latin typeface="Arial MT"/>
                        <a:cs typeface="Arial MT"/>
                      </a:endParaRPr>
                    </a:p>
                  </a:txBody>
                  <a:tcPr marL="0" marR="0" marT="5334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E2F5"/>
                    </a:solidFill>
                  </a:tcPr>
                </a:tc>
                <a:tc>
                  <a:txBody>
                    <a:bodyPr/>
                    <a:lstStyle/>
                    <a:p>
                      <a:pPr marL="92075" marR="570865">
                        <a:lnSpc>
                          <a:spcPct val="100000"/>
                        </a:lnSpc>
                        <a:spcBef>
                          <a:spcPts val="1739"/>
                        </a:spcBef>
                      </a:pPr>
                      <a:r>
                        <a:rPr lang="hi-IN" sz="2400" dirty="0">
                          <a:latin typeface="Arial MT"/>
                          <a:cs typeface="Arial MT"/>
                        </a:rPr>
                        <a:t>पानी में घुलनशील के साथ मिश्रणीय
कार्बनिक सॉल्वैंट्स</a:t>
                      </a:r>
                      <a:endParaRPr sz="2400" dirty="0">
                        <a:latin typeface="Arial MT"/>
                        <a:cs typeface="Arial MT"/>
                      </a:endParaRPr>
                    </a:p>
                  </a:txBody>
                  <a:tcPr marL="0" marR="0" marT="220979"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E2F5"/>
                    </a:solidFill>
                  </a:tcPr>
                </a:tc>
                <a:tc>
                  <a:txBody>
                    <a:bodyPr/>
                    <a:lstStyle/>
                    <a:p>
                      <a:pPr>
                        <a:lnSpc>
                          <a:spcPct val="100000"/>
                        </a:lnSpc>
                        <a:spcBef>
                          <a:spcPts val="420"/>
                        </a:spcBef>
                      </a:pPr>
                      <a:endParaRPr sz="2400" dirty="0">
                        <a:latin typeface="Times New Roman"/>
                        <a:cs typeface="Times New Roman"/>
                      </a:endParaRPr>
                    </a:p>
                    <a:p>
                      <a:pPr marL="92075" marR="111125">
                        <a:lnSpc>
                          <a:spcPct val="100000"/>
                        </a:lnSpc>
                        <a:spcBef>
                          <a:spcPts val="5"/>
                        </a:spcBef>
                      </a:pPr>
                      <a:r>
                        <a:rPr lang="hi-IN" sz="2400" dirty="0">
                          <a:latin typeface="Arial MT"/>
                          <a:cs typeface="Arial MT"/>
                        </a:rPr>
                        <a:t>पानी में थोड़ा घुलनशील 2.1%
20 डिग्री सेल्सियस पर</a:t>
                      </a:r>
                      <a:endParaRPr sz="2400" dirty="0">
                        <a:latin typeface="Arial MT"/>
                        <a:cs typeface="Arial MT"/>
                      </a:endParaRPr>
                    </a:p>
                  </a:txBody>
                  <a:tcPr marL="0" marR="0" marT="5334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E2F5"/>
                    </a:solidFill>
                  </a:tcPr>
                </a:tc>
                <a:tc>
                  <a:txBody>
                    <a:bodyPr/>
                    <a:lstStyle/>
                    <a:p>
                      <a:pPr marL="92710" marR="208279">
                        <a:lnSpc>
                          <a:spcPct val="100000"/>
                        </a:lnSpc>
                        <a:spcBef>
                          <a:spcPts val="300"/>
                        </a:spcBef>
                      </a:pPr>
                      <a:r>
                        <a:rPr lang="hi-IN" sz="2400" dirty="0">
                          <a:latin typeface="Arial MT"/>
                          <a:cs typeface="Arial MT"/>
                        </a:rPr>
                        <a:t>पानी में थोड़ा घुलनशील कार्बनिक सॉल्वैंट्स में घुलनशील</a:t>
                      </a:r>
                      <a:endParaRPr sz="2400" dirty="0">
                        <a:latin typeface="Arial MT"/>
                        <a:cs typeface="Arial MT"/>
                      </a:endParaRPr>
                    </a:p>
                  </a:txBody>
                  <a:tcPr marL="0" marR="0" marT="3810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E2F5"/>
                    </a:solidFill>
                  </a:tcPr>
                </a:tc>
                <a:extLst>
                  <a:ext uri="{0D108BD9-81ED-4DB2-BD59-A6C34878D82A}">
                    <a16:rowId xmlns:a16="http://schemas.microsoft.com/office/drawing/2014/main" val="10001"/>
                  </a:ext>
                </a:extLst>
              </a:tr>
              <a:tr h="944880">
                <a:tc>
                  <a:txBody>
                    <a:bodyPr/>
                    <a:lstStyle/>
                    <a:p>
                      <a:pPr marL="91440" marR="116839">
                        <a:lnSpc>
                          <a:spcPct val="100000"/>
                        </a:lnSpc>
                        <a:spcBef>
                          <a:spcPts val="290"/>
                        </a:spcBef>
                      </a:pPr>
                      <a:r>
                        <a:rPr lang="hi-IN" sz="2800" dirty="0">
                          <a:latin typeface="Arial MT"/>
                          <a:cs typeface="Arial MT"/>
                        </a:rPr>
                        <a:t>मनुष्यों के लिए घातक खुराक</a:t>
                      </a:r>
                      <a:endParaRPr sz="2800" dirty="0">
                        <a:latin typeface="Arial MT"/>
                        <a:cs typeface="Arial MT"/>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F0F9"/>
                    </a:solidFill>
                  </a:tcPr>
                </a:tc>
                <a:tc>
                  <a:txBody>
                    <a:bodyPr/>
                    <a:lstStyle/>
                    <a:p>
                      <a:pPr marL="91440">
                        <a:lnSpc>
                          <a:spcPct val="100000"/>
                        </a:lnSpc>
                        <a:spcBef>
                          <a:spcPts val="2100"/>
                        </a:spcBef>
                      </a:pPr>
                      <a:r>
                        <a:rPr sz="2600" dirty="0">
                          <a:latin typeface="Arial MT"/>
                          <a:cs typeface="Arial MT"/>
                        </a:rPr>
                        <a:t>.01</a:t>
                      </a:r>
                      <a:r>
                        <a:rPr sz="2600" spc="-40" dirty="0">
                          <a:latin typeface="Arial MT"/>
                          <a:cs typeface="Arial MT"/>
                        </a:rPr>
                        <a:t> </a:t>
                      </a:r>
                      <a:r>
                        <a:rPr sz="2600" spc="-10" dirty="0">
                          <a:latin typeface="Arial MT"/>
                          <a:cs typeface="Arial MT"/>
                        </a:rPr>
                        <a:t>mg/kg</a:t>
                      </a:r>
                      <a:endParaRPr sz="2600">
                        <a:latin typeface="Arial MT"/>
                        <a:cs typeface="Arial MT"/>
                      </a:endParaRPr>
                    </a:p>
                  </a:txBody>
                  <a:tcPr marL="0" marR="0" marT="2667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F0F9"/>
                    </a:solidFill>
                  </a:tcPr>
                </a:tc>
                <a:tc>
                  <a:txBody>
                    <a:bodyPr/>
                    <a:lstStyle/>
                    <a:p>
                      <a:pPr marL="92075">
                        <a:lnSpc>
                          <a:spcPct val="100000"/>
                        </a:lnSpc>
                        <a:spcBef>
                          <a:spcPts val="2100"/>
                        </a:spcBef>
                      </a:pPr>
                      <a:r>
                        <a:rPr sz="2600" dirty="0">
                          <a:latin typeface="Arial MT"/>
                          <a:cs typeface="Arial MT"/>
                        </a:rPr>
                        <a:t>.01</a:t>
                      </a:r>
                      <a:r>
                        <a:rPr sz="2600" spc="-40" dirty="0">
                          <a:latin typeface="Arial MT"/>
                          <a:cs typeface="Arial MT"/>
                        </a:rPr>
                        <a:t> </a:t>
                      </a:r>
                      <a:r>
                        <a:rPr sz="2600" spc="-10" dirty="0">
                          <a:latin typeface="Arial MT"/>
                          <a:cs typeface="Arial MT"/>
                        </a:rPr>
                        <a:t>mg/kg</a:t>
                      </a:r>
                      <a:endParaRPr sz="2600">
                        <a:latin typeface="Arial MT"/>
                        <a:cs typeface="Arial MT"/>
                      </a:endParaRPr>
                    </a:p>
                  </a:txBody>
                  <a:tcPr marL="0" marR="0" marT="2667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F0F9"/>
                    </a:solidFill>
                  </a:tcPr>
                </a:tc>
                <a:tc>
                  <a:txBody>
                    <a:bodyPr/>
                    <a:lstStyle/>
                    <a:p>
                      <a:pPr marL="92075">
                        <a:lnSpc>
                          <a:spcPct val="100000"/>
                        </a:lnSpc>
                        <a:spcBef>
                          <a:spcPts val="2100"/>
                        </a:spcBef>
                      </a:pPr>
                      <a:r>
                        <a:rPr sz="2600" spc="-50" dirty="0">
                          <a:latin typeface="Arial MT"/>
                          <a:cs typeface="Arial MT"/>
                        </a:rPr>
                        <a:t>-</a:t>
                      </a:r>
                      <a:endParaRPr sz="2600">
                        <a:latin typeface="Arial MT"/>
                        <a:cs typeface="Arial MT"/>
                      </a:endParaRPr>
                    </a:p>
                  </a:txBody>
                  <a:tcPr marL="0" marR="0" marT="2667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F0F9"/>
                    </a:solidFill>
                  </a:tcPr>
                </a:tc>
                <a:tc>
                  <a:txBody>
                    <a:bodyPr/>
                    <a:lstStyle/>
                    <a:p>
                      <a:pPr marL="92710">
                        <a:lnSpc>
                          <a:spcPct val="100000"/>
                        </a:lnSpc>
                        <a:spcBef>
                          <a:spcPts val="2100"/>
                        </a:spcBef>
                      </a:pPr>
                      <a:r>
                        <a:rPr sz="2600" spc="-50" dirty="0">
                          <a:latin typeface="Arial MT"/>
                          <a:cs typeface="Arial MT"/>
                        </a:rPr>
                        <a:t>-</a:t>
                      </a:r>
                      <a:endParaRPr sz="2600">
                        <a:latin typeface="Arial MT"/>
                        <a:cs typeface="Arial MT"/>
                      </a:endParaRPr>
                    </a:p>
                  </a:txBody>
                  <a:tcPr marL="0" marR="0" marT="2667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F0F9"/>
                    </a:solidFill>
                  </a:tcPr>
                </a:tc>
                <a:extLst>
                  <a:ext uri="{0D108BD9-81ED-4DB2-BD59-A6C34878D82A}">
                    <a16:rowId xmlns:a16="http://schemas.microsoft.com/office/drawing/2014/main" val="10002"/>
                  </a:ext>
                </a:extLst>
              </a:tr>
              <a:tr h="639445">
                <a:tc>
                  <a:txBody>
                    <a:bodyPr/>
                    <a:lstStyle/>
                    <a:p>
                      <a:pPr marL="91440">
                        <a:lnSpc>
                          <a:spcPct val="100000"/>
                        </a:lnSpc>
                        <a:spcBef>
                          <a:spcPts val="140"/>
                        </a:spcBef>
                      </a:pPr>
                      <a:r>
                        <a:rPr sz="2800" dirty="0">
                          <a:latin typeface="Arial MT"/>
                          <a:cs typeface="Arial MT"/>
                        </a:rPr>
                        <a:t>LD</a:t>
                      </a:r>
                      <a:r>
                        <a:rPr sz="3600" dirty="0">
                          <a:latin typeface="Calibri"/>
                          <a:cs typeface="Calibri"/>
                        </a:rPr>
                        <a:t>₅₀</a:t>
                      </a:r>
                      <a:r>
                        <a:rPr sz="3600" spc="-65" dirty="0">
                          <a:latin typeface="Calibri"/>
                          <a:cs typeface="Calibri"/>
                        </a:rPr>
                        <a:t> </a:t>
                      </a:r>
                      <a:r>
                        <a:rPr sz="2800" spc="-10" dirty="0">
                          <a:latin typeface="Calibri"/>
                          <a:cs typeface="Calibri"/>
                        </a:rPr>
                        <a:t>(Skin)</a:t>
                      </a:r>
                      <a:endParaRPr sz="2800" dirty="0">
                        <a:latin typeface="Calibri"/>
                        <a:cs typeface="Calibri"/>
                      </a:endParaRPr>
                    </a:p>
                  </a:txBody>
                  <a:tcPr marL="0" marR="0" marT="177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E2F5"/>
                    </a:solidFill>
                  </a:tcPr>
                </a:tc>
                <a:tc>
                  <a:txBody>
                    <a:bodyPr/>
                    <a:lstStyle/>
                    <a:p>
                      <a:pPr marL="91440">
                        <a:lnSpc>
                          <a:spcPct val="100000"/>
                        </a:lnSpc>
                        <a:spcBef>
                          <a:spcPts val="900"/>
                        </a:spcBef>
                      </a:pPr>
                      <a:r>
                        <a:rPr sz="2600" dirty="0">
                          <a:latin typeface="Arial MT"/>
                          <a:cs typeface="Arial MT"/>
                        </a:rPr>
                        <a:t>21.42</a:t>
                      </a:r>
                      <a:r>
                        <a:rPr sz="2600" spc="-65" dirty="0">
                          <a:latin typeface="Arial MT"/>
                          <a:cs typeface="Arial MT"/>
                        </a:rPr>
                        <a:t> </a:t>
                      </a:r>
                      <a:r>
                        <a:rPr sz="2600" spc="-10" dirty="0">
                          <a:latin typeface="Arial MT"/>
                          <a:cs typeface="Arial MT"/>
                        </a:rPr>
                        <a:t>mg/kg</a:t>
                      </a:r>
                      <a:endParaRPr sz="2600">
                        <a:latin typeface="Arial MT"/>
                        <a:cs typeface="Arial MT"/>
                      </a:endParaRPr>
                    </a:p>
                  </a:txBody>
                  <a:tcPr marL="0" marR="0" marT="1143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E2F5"/>
                    </a:solidFill>
                  </a:tcPr>
                </a:tc>
                <a:tc>
                  <a:txBody>
                    <a:bodyPr/>
                    <a:lstStyle/>
                    <a:p>
                      <a:pPr marL="92075">
                        <a:lnSpc>
                          <a:spcPct val="100000"/>
                        </a:lnSpc>
                        <a:spcBef>
                          <a:spcPts val="900"/>
                        </a:spcBef>
                      </a:pPr>
                      <a:r>
                        <a:rPr sz="2600" dirty="0">
                          <a:latin typeface="Arial MT"/>
                          <a:cs typeface="Arial MT"/>
                        </a:rPr>
                        <a:t>24.28</a:t>
                      </a:r>
                      <a:r>
                        <a:rPr sz="2600" spc="-65" dirty="0">
                          <a:latin typeface="Arial MT"/>
                          <a:cs typeface="Arial MT"/>
                        </a:rPr>
                        <a:t> </a:t>
                      </a:r>
                      <a:r>
                        <a:rPr sz="2600" spc="-10" dirty="0">
                          <a:latin typeface="Arial MT"/>
                          <a:cs typeface="Arial MT"/>
                        </a:rPr>
                        <a:t>mg/kg</a:t>
                      </a:r>
                      <a:endParaRPr sz="2600">
                        <a:latin typeface="Arial MT"/>
                        <a:cs typeface="Arial MT"/>
                      </a:endParaRPr>
                    </a:p>
                  </a:txBody>
                  <a:tcPr marL="0" marR="0" marT="1143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E2F5"/>
                    </a:solidFill>
                  </a:tcPr>
                </a:tc>
                <a:tc>
                  <a:txBody>
                    <a:bodyPr/>
                    <a:lstStyle/>
                    <a:p>
                      <a:pPr marL="92075">
                        <a:lnSpc>
                          <a:spcPct val="100000"/>
                        </a:lnSpc>
                        <a:spcBef>
                          <a:spcPts val="900"/>
                        </a:spcBef>
                      </a:pPr>
                      <a:r>
                        <a:rPr sz="2600" dirty="0">
                          <a:latin typeface="Arial MT"/>
                          <a:cs typeface="Arial MT"/>
                        </a:rPr>
                        <a:t>0.71</a:t>
                      </a:r>
                      <a:r>
                        <a:rPr sz="2600" spc="-50" dirty="0">
                          <a:latin typeface="Arial MT"/>
                          <a:cs typeface="Arial MT"/>
                        </a:rPr>
                        <a:t> </a:t>
                      </a:r>
                      <a:r>
                        <a:rPr sz="2600" spc="-10" dirty="0">
                          <a:latin typeface="Arial MT"/>
                          <a:cs typeface="Arial MT"/>
                        </a:rPr>
                        <a:t>mg/kg</a:t>
                      </a:r>
                      <a:endParaRPr sz="2600">
                        <a:latin typeface="Arial MT"/>
                        <a:cs typeface="Arial MT"/>
                      </a:endParaRPr>
                    </a:p>
                  </a:txBody>
                  <a:tcPr marL="0" marR="0" marT="1143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E2F5"/>
                    </a:solidFill>
                  </a:tcPr>
                </a:tc>
                <a:tc>
                  <a:txBody>
                    <a:bodyPr/>
                    <a:lstStyle/>
                    <a:p>
                      <a:pPr marL="92710">
                        <a:lnSpc>
                          <a:spcPct val="100000"/>
                        </a:lnSpc>
                        <a:spcBef>
                          <a:spcPts val="1030"/>
                        </a:spcBef>
                      </a:pPr>
                      <a:r>
                        <a:rPr sz="2400" dirty="0">
                          <a:latin typeface="Arial MT"/>
                          <a:cs typeface="Arial MT"/>
                        </a:rPr>
                        <a:t>0.071</a:t>
                      </a:r>
                      <a:r>
                        <a:rPr sz="2400" spc="-65" dirty="0">
                          <a:latin typeface="Arial MT"/>
                          <a:cs typeface="Arial MT"/>
                        </a:rPr>
                        <a:t> </a:t>
                      </a:r>
                      <a:r>
                        <a:rPr sz="2400" spc="-10" dirty="0">
                          <a:latin typeface="Arial MT"/>
                          <a:cs typeface="Arial MT"/>
                        </a:rPr>
                        <a:t>mg/kg</a:t>
                      </a:r>
                      <a:endParaRPr sz="2400" dirty="0">
                        <a:latin typeface="Arial MT"/>
                        <a:cs typeface="Arial MT"/>
                      </a:endParaRPr>
                    </a:p>
                  </a:txBody>
                  <a:tcPr marL="0" marR="0" marT="1308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E2F5"/>
                    </a:solidFill>
                  </a:tcPr>
                </a:tc>
                <a:extLst>
                  <a:ext uri="{0D108BD9-81ED-4DB2-BD59-A6C34878D82A}">
                    <a16:rowId xmlns:a16="http://schemas.microsoft.com/office/drawing/2014/main" val="10003"/>
                  </a:ext>
                </a:extLst>
              </a:tr>
              <a:tr h="639445">
                <a:tc>
                  <a:txBody>
                    <a:bodyPr/>
                    <a:lstStyle/>
                    <a:p>
                      <a:pPr marL="91440">
                        <a:lnSpc>
                          <a:spcPct val="100000"/>
                        </a:lnSpc>
                        <a:spcBef>
                          <a:spcPts val="165"/>
                        </a:spcBef>
                      </a:pPr>
                      <a:r>
                        <a:rPr sz="2800" spc="-10" dirty="0">
                          <a:latin typeface="Arial MT"/>
                          <a:cs typeface="Arial MT"/>
                        </a:rPr>
                        <a:t>LCt</a:t>
                      </a:r>
                      <a:r>
                        <a:rPr sz="3600" spc="-10" dirty="0">
                          <a:latin typeface="Calibri"/>
                          <a:cs typeface="Calibri"/>
                        </a:rPr>
                        <a:t>₅₀</a:t>
                      </a:r>
                      <a:endParaRPr sz="3600">
                        <a:latin typeface="Calibri"/>
                        <a:cs typeface="Calibri"/>
                      </a:endParaRPr>
                    </a:p>
                  </a:txBody>
                  <a:tcPr marL="0" marR="0" marT="209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F0F9"/>
                    </a:solidFill>
                  </a:tcPr>
                </a:tc>
                <a:tc>
                  <a:txBody>
                    <a:bodyPr/>
                    <a:lstStyle/>
                    <a:p>
                      <a:pPr marL="91440">
                        <a:lnSpc>
                          <a:spcPct val="100000"/>
                        </a:lnSpc>
                        <a:spcBef>
                          <a:spcPts val="830"/>
                        </a:spcBef>
                      </a:pPr>
                      <a:r>
                        <a:rPr sz="2600" dirty="0">
                          <a:latin typeface="Arial MT"/>
                          <a:cs typeface="Arial MT"/>
                        </a:rPr>
                        <a:t>70</a:t>
                      </a:r>
                      <a:r>
                        <a:rPr sz="2600" spc="-30" dirty="0">
                          <a:latin typeface="Arial MT"/>
                          <a:cs typeface="Arial MT"/>
                        </a:rPr>
                        <a:t> </a:t>
                      </a:r>
                      <a:r>
                        <a:rPr sz="2600" spc="-10" dirty="0">
                          <a:latin typeface="Arial MT"/>
                          <a:cs typeface="Arial MT"/>
                        </a:rPr>
                        <a:t>mg.min/m</a:t>
                      </a:r>
                      <a:r>
                        <a:rPr sz="2600" spc="-10" dirty="0">
                          <a:latin typeface="Calibri"/>
                          <a:cs typeface="Calibri"/>
                        </a:rPr>
                        <a:t>³</a:t>
                      </a:r>
                      <a:endParaRPr sz="2600">
                        <a:latin typeface="Calibri"/>
                        <a:cs typeface="Calibri"/>
                      </a:endParaRPr>
                    </a:p>
                  </a:txBody>
                  <a:tcPr marL="0" marR="0" marT="1054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F0F9"/>
                    </a:solidFill>
                  </a:tcPr>
                </a:tc>
                <a:tc>
                  <a:txBody>
                    <a:bodyPr/>
                    <a:lstStyle/>
                    <a:p>
                      <a:pPr marL="92075">
                        <a:lnSpc>
                          <a:spcPct val="100000"/>
                        </a:lnSpc>
                        <a:spcBef>
                          <a:spcPts val="830"/>
                        </a:spcBef>
                      </a:pPr>
                      <a:r>
                        <a:rPr sz="2600" dirty="0">
                          <a:latin typeface="Arial MT"/>
                          <a:cs typeface="Arial MT"/>
                        </a:rPr>
                        <a:t>35</a:t>
                      </a:r>
                      <a:r>
                        <a:rPr sz="2600" spc="-30" dirty="0">
                          <a:latin typeface="Arial MT"/>
                          <a:cs typeface="Arial MT"/>
                        </a:rPr>
                        <a:t> </a:t>
                      </a:r>
                      <a:r>
                        <a:rPr sz="2600" spc="-10" dirty="0">
                          <a:latin typeface="Arial MT"/>
                          <a:cs typeface="Arial MT"/>
                        </a:rPr>
                        <a:t>mg.min/m</a:t>
                      </a:r>
                      <a:r>
                        <a:rPr sz="2600" spc="-10" dirty="0">
                          <a:latin typeface="Calibri"/>
                          <a:cs typeface="Calibri"/>
                        </a:rPr>
                        <a:t>³</a:t>
                      </a:r>
                      <a:endParaRPr sz="2600">
                        <a:latin typeface="Calibri"/>
                        <a:cs typeface="Calibri"/>
                      </a:endParaRPr>
                    </a:p>
                  </a:txBody>
                  <a:tcPr marL="0" marR="0" marT="1054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F0F9"/>
                    </a:solidFill>
                  </a:tcPr>
                </a:tc>
                <a:tc>
                  <a:txBody>
                    <a:bodyPr/>
                    <a:lstStyle/>
                    <a:p>
                      <a:pPr marL="92075">
                        <a:lnSpc>
                          <a:spcPct val="100000"/>
                        </a:lnSpc>
                        <a:spcBef>
                          <a:spcPts val="830"/>
                        </a:spcBef>
                      </a:pPr>
                      <a:r>
                        <a:rPr sz="2600" dirty="0">
                          <a:latin typeface="Arial MT"/>
                          <a:cs typeface="Arial MT"/>
                        </a:rPr>
                        <a:t>35</a:t>
                      </a:r>
                      <a:r>
                        <a:rPr sz="2600" spc="-30" dirty="0">
                          <a:latin typeface="Arial MT"/>
                          <a:cs typeface="Arial MT"/>
                        </a:rPr>
                        <a:t> </a:t>
                      </a:r>
                      <a:r>
                        <a:rPr sz="2600" spc="-10" dirty="0">
                          <a:latin typeface="Arial MT"/>
                          <a:cs typeface="Arial MT"/>
                        </a:rPr>
                        <a:t>mg.min/m</a:t>
                      </a:r>
                      <a:r>
                        <a:rPr sz="2600" spc="-10" dirty="0">
                          <a:latin typeface="Calibri"/>
                          <a:cs typeface="Calibri"/>
                        </a:rPr>
                        <a:t>³</a:t>
                      </a:r>
                      <a:endParaRPr sz="2600">
                        <a:latin typeface="Calibri"/>
                        <a:cs typeface="Calibri"/>
                      </a:endParaRPr>
                    </a:p>
                  </a:txBody>
                  <a:tcPr marL="0" marR="0" marT="1054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F0F9"/>
                    </a:solidFill>
                  </a:tcPr>
                </a:tc>
                <a:tc>
                  <a:txBody>
                    <a:bodyPr/>
                    <a:lstStyle/>
                    <a:p>
                      <a:pPr marL="92710">
                        <a:lnSpc>
                          <a:spcPct val="100000"/>
                        </a:lnSpc>
                        <a:spcBef>
                          <a:spcPts val="830"/>
                        </a:spcBef>
                      </a:pPr>
                      <a:r>
                        <a:rPr sz="2600" dirty="0">
                          <a:latin typeface="Arial MT"/>
                          <a:cs typeface="Arial MT"/>
                        </a:rPr>
                        <a:t>15</a:t>
                      </a:r>
                      <a:r>
                        <a:rPr sz="2600" spc="-30" dirty="0">
                          <a:latin typeface="Arial MT"/>
                          <a:cs typeface="Arial MT"/>
                        </a:rPr>
                        <a:t> </a:t>
                      </a:r>
                      <a:r>
                        <a:rPr sz="2600" spc="-10" dirty="0">
                          <a:latin typeface="Arial MT"/>
                          <a:cs typeface="Arial MT"/>
                        </a:rPr>
                        <a:t>mg.min/m</a:t>
                      </a:r>
                      <a:r>
                        <a:rPr sz="2600" spc="-10" dirty="0">
                          <a:latin typeface="Calibri"/>
                          <a:cs typeface="Calibri"/>
                        </a:rPr>
                        <a:t>³</a:t>
                      </a:r>
                      <a:endParaRPr sz="2600" dirty="0">
                        <a:latin typeface="Calibri"/>
                        <a:cs typeface="Calibri"/>
                      </a:endParaRPr>
                    </a:p>
                  </a:txBody>
                  <a:tcPr marL="0" marR="0" marT="1054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F0F9"/>
                    </a:solidFill>
                  </a:tcPr>
                </a:tc>
                <a:extLst>
                  <a:ext uri="{0D108BD9-81ED-4DB2-BD59-A6C34878D82A}">
                    <a16:rowId xmlns:a16="http://schemas.microsoft.com/office/drawing/2014/main" val="10004"/>
                  </a:ext>
                </a:extLst>
              </a:tr>
            </a:tbl>
          </a:graphicData>
        </a:graphic>
      </p:graphicFrame>
      <p:pic>
        <p:nvPicPr>
          <p:cNvPr id="7" name="object 7"/>
          <p:cNvPicPr/>
          <p:nvPr/>
        </p:nvPicPr>
        <p:blipFill>
          <a:blip r:embed="rId3" cstate="print"/>
          <a:stretch>
            <a:fillRect/>
          </a:stretch>
        </p:blipFill>
        <p:spPr>
          <a:xfrm>
            <a:off x="1042416" y="39623"/>
            <a:ext cx="10010394" cy="1386077"/>
          </a:xfrm>
          <a:prstGeom prst="rect">
            <a:avLst/>
          </a:prstGeom>
        </p:spPr>
      </p:pic>
      <p:sp>
        <p:nvSpPr>
          <p:cNvPr id="8" name="object 8"/>
          <p:cNvSpPr txBox="1">
            <a:spLocks noGrp="1"/>
          </p:cNvSpPr>
          <p:nvPr>
            <p:ph type="title"/>
          </p:nvPr>
        </p:nvSpPr>
        <p:spPr>
          <a:xfrm>
            <a:off x="1248046" y="340390"/>
            <a:ext cx="9389999" cy="583557"/>
          </a:xfrm>
          <a:prstGeom prst="rect">
            <a:avLst/>
          </a:prstGeom>
        </p:spPr>
        <p:txBody>
          <a:bodyPr vert="horz" wrap="square" lIns="0" tIns="122808" rIns="0" bIns="0" rtlCol="0">
            <a:spAutoFit/>
          </a:bodyPr>
          <a:lstStyle/>
          <a:p>
            <a:pPr marL="3947795" marR="5080" indent="-3804920" algn="ctr">
              <a:lnSpc>
                <a:spcPts val="3460"/>
              </a:lnSpc>
              <a:spcBef>
                <a:spcPts val="535"/>
              </a:spcBef>
            </a:pPr>
            <a:r>
              <a:rPr lang="hi-IN" sz="3200" b="1" dirty="0">
                <a:latin typeface="Open Sans" panose="020B0606030504020204" pitchFamily="34" charset="0"/>
                <a:ea typeface="Open Sans" panose="020B0606030504020204" pitchFamily="34" charset="0"/>
                <a:cs typeface="Open Sans" panose="020B0606030504020204" pitchFamily="34" charset="0"/>
              </a:rPr>
              <a:t>तंत्रिका एजेंट की शारीरिक विशेषताएं</a:t>
            </a:r>
            <a:endParaRPr sz="32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Slide Number Placeholder 5">
            <a:extLst>
              <a:ext uri="{FF2B5EF4-FFF2-40B4-BE49-F238E27FC236}">
                <a16:creationId xmlns:a16="http://schemas.microsoft.com/office/drawing/2014/main" id="{A49A33BC-221E-3998-2F24-E128006D2981}"/>
              </a:ext>
            </a:extLst>
          </p:cNvPr>
          <p:cNvSpPr txBox="1">
            <a:spLocks/>
          </p:cNvSpPr>
          <p:nvPr/>
        </p:nvSpPr>
        <p:spPr>
          <a:xfrm>
            <a:off x="8737600" y="6356351"/>
            <a:ext cx="2844800" cy="365125"/>
          </a:xfrm>
          <a:prstGeom prst="rect">
            <a:avLst/>
          </a:prstGeom>
        </p:spPr>
        <p:txBody>
          <a:bodyPr vert="horz" lIns="91440" tIns="45720" rIns="91440" bIns="45720" rtlCol="0" anchor="ctr"/>
          <a:lstStyle>
            <a:defPPr lvl="0">
              <a:defRPr kern="0"/>
            </a:defPPr>
            <a:lvl1pPr lvl="0" algn="r">
              <a:defRPr sz="1200" b="1">
                <a:solidFill>
                  <a:schemeClr val="accent2">
                    <a:lumMod val="75000"/>
                  </a:schemeClr>
                </a:solidFill>
              </a:defRPr>
            </a:lvl1pPr>
            <a:lvl2pPr lvl="1"/>
            <a:lvl3pPr lvl="2"/>
            <a:lvl4pPr lvl="3"/>
            <a:lvl5pPr lvl="4"/>
            <a:lvl6pPr lvl="5"/>
            <a:lvl7pPr lvl="6"/>
            <a:lvl8pPr lvl="7"/>
            <a:lvl9pPr lvl="8"/>
          </a:lstStyle>
          <a:p>
            <a:fld id="{B6F15528-21DE-4FAA-801E-634DDDAF4B2B}" type="slidenum">
              <a:rPr lang="en-US" smtClean="0"/>
              <a:pPr/>
              <a:t>18</a:t>
            </a:fld>
            <a:endParaRPr lang="en-US" dirty="0"/>
          </a:p>
        </p:txBody>
      </p:sp>
      <p:pic>
        <p:nvPicPr>
          <p:cNvPr id="11" name="Picture 10" descr="A logo with text on it&#10;&#10;AI-generated content may be incorrect.">
            <a:extLst>
              <a:ext uri="{FF2B5EF4-FFF2-40B4-BE49-F238E27FC236}">
                <a16:creationId xmlns:a16="http://schemas.microsoft.com/office/drawing/2014/main" id="{3937277A-F973-217B-2FAD-1CBBFBB356A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62" y="107964"/>
            <a:ext cx="1243239" cy="1031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PEER | MFR | INDIA">
            <a:extLst>
              <a:ext uri="{FF2B5EF4-FFF2-40B4-BE49-F238E27FC236}">
                <a16:creationId xmlns:a16="http://schemas.microsoft.com/office/drawing/2014/main" id="{AC7F7466-5C8C-B8E4-FC46-FEFD095E2F50}"/>
              </a:ext>
            </a:extLst>
          </p:cNvPr>
          <p:cNvSpPr txBox="1"/>
          <p:nvPr/>
        </p:nvSpPr>
        <p:spPr>
          <a:xfrm>
            <a:off x="152400" y="6308725"/>
            <a:ext cx="2514600"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rPr lang="en-US" sz="1200" b="1" dirty="0">
                <a:solidFill>
                  <a:schemeClr val="accent2">
                    <a:lumMod val="75000"/>
                  </a:schemeClr>
                </a:solidFill>
                <a:latin typeface="+mj-lt"/>
              </a:rPr>
              <a:t>NDRF | </a:t>
            </a:r>
            <a:r>
              <a:rPr lang="en-IN" sz="1200" b="1" dirty="0">
                <a:solidFill>
                  <a:schemeClr val="accent2">
                    <a:lumMod val="75000"/>
                  </a:schemeClr>
                </a:solidFill>
                <a:latin typeface="+mj-lt"/>
              </a:rPr>
              <a:t>CBRN</a:t>
            </a:r>
            <a:r>
              <a:rPr sz="1200" b="1" dirty="0">
                <a:solidFill>
                  <a:schemeClr val="accent2">
                    <a:lumMod val="75000"/>
                  </a:schemeClr>
                </a:solidFill>
                <a:latin typeface="+mj-lt"/>
              </a:rPr>
              <a:t> | INDIA</a:t>
            </a:r>
          </a:p>
        </p:txBody>
      </p:sp>
      <p:sp>
        <p:nvSpPr>
          <p:cNvPr id="13" name="PPT 2 -">
            <a:extLst>
              <a:ext uri="{FF2B5EF4-FFF2-40B4-BE49-F238E27FC236}">
                <a16:creationId xmlns:a16="http://schemas.microsoft.com/office/drawing/2014/main" id="{5A73A6B7-C3F7-B192-90FC-19D6D597ED8B}"/>
              </a:ext>
            </a:extLst>
          </p:cNvPr>
          <p:cNvSpPr txBox="1"/>
          <p:nvPr/>
        </p:nvSpPr>
        <p:spPr>
          <a:xfrm>
            <a:off x="10638045" y="6367532"/>
            <a:ext cx="529992"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200" b="1" dirty="0">
                <a:solidFill>
                  <a:schemeClr val="accent2">
                    <a:lumMod val="75000"/>
                  </a:schemeClr>
                </a:solidFill>
              </a:rPr>
              <a:t>PPT -</a:t>
            </a:r>
          </a:p>
        </p:txBody>
      </p:sp>
      <p:pic>
        <p:nvPicPr>
          <p:cNvPr id="3" name="Picture 2" descr="A logo with a symbol and text&#10;&#10;AI-generated content may be incorrect.">
            <a:extLst>
              <a:ext uri="{FF2B5EF4-FFF2-40B4-BE49-F238E27FC236}">
                <a16:creationId xmlns:a16="http://schemas.microsoft.com/office/drawing/2014/main" id="{19B394F0-A202-4331-A8BD-B3BE249BC3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77601" y="10160"/>
            <a:ext cx="914400" cy="977046"/>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6092997"/>
            <a:ext cx="12190476" cy="764965"/>
          </a:xfrm>
          <a:prstGeom prst="rect">
            <a:avLst/>
          </a:prstGeom>
        </p:spPr>
      </p:pic>
      <p:pic>
        <p:nvPicPr>
          <p:cNvPr id="3" name="object 3"/>
          <p:cNvPicPr/>
          <p:nvPr/>
        </p:nvPicPr>
        <p:blipFill>
          <a:blip r:embed="rId3" cstate="print"/>
          <a:stretch>
            <a:fillRect/>
          </a:stretch>
        </p:blipFill>
        <p:spPr>
          <a:xfrm>
            <a:off x="1056128" y="188838"/>
            <a:ext cx="9969252" cy="1117069"/>
          </a:xfrm>
          <a:prstGeom prst="rect">
            <a:avLst/>
          </a:prstGeom>
        </p:spPr>
      </p:pic>
      <p:grpSp>
        <p:nvGrpSpPr>
          <p:cNvPr id="4" name="object 4"/>
          <p:cNvGrpSpPr/>
          <p:nvPr/>
        </p:nvGrpSpPr>
        <p:grpSpPr>
          <a:xfrm>
            <a:off x="402081" y="1370561"/>
            <a:ext cx="11280140" cy="660400"/>
            <a:chOff x="402081" y="1564894"/>
            <a:chExt cx="11280140" cy="660400"/>
          </a:xfrm>
        </p:grpSpPr>
        <p:sp>
          <p:nvSpPr>
            <p:cNvPr id="5" name="object 5"/>
            <p:cNvSpPr/>
            <p:nvPr/>
          </p:nvSpPr>
          <p:spPr>
            <a:xfrm>
              <a:off x="408431" y="1571244"/>
              <a:ext cx="11267440" cy="647700"/>
            </a:xfrm>
            <a:custGeom>
              <a:avLst/>
              <a:gdLst/>
              <a:ahLst/>
              <a:cxnLst/>
              <a:rect l="l" t="t" r="r" b="b"/>
              <a:pathLst>
                <a:path w="11267440" h="647700">
                  <a:moveTo>
                    <a:pt x="11158982" y="0"/>
                  </a:moveTo>
                  <a:lnTo>
                    <a:pt x="107950" y="0"/>
                  </a:lnTo>
                  <a:lnTo>
                    <a:pt x="65933" y="8491"/>
                  </a:lnTo>
                  <a:lnTo>
                    <a:pt x="31619" y="31638"/>
                  </a:lnTo>
                  <a:lnTo>
                    <a:pt x="8483" y="65954"/>
                  </a:lnTo>
                  <a:lnTo>
                    <a:pt x="0" y="107950"/>
                  </a:lnTo>
                  <a:lnTo>
                    <a:pt x="0" y="539750"/>
                  </a:lnTo>
                  <a:lnTo>
                    <a:pt x="8483" y="581745"/>
                  </a:lnTo>
                  <a:lnTo>
                    <a:pt x="31619" y="616061"/>
                  </a:lnTo>
                  <a:lnTo>
                    <a:pt x="65933" y="639208"/>
                  </a:lnTo>
                  <a:lnTo>
                    <a:pt x="107950" y="647700"/>
                  </a:lnTo>
                  <a:lnTo>
                    <a:pt x="11158982" y="647700"/>
                  </a:lnTo>
                  <a:lnTo>
                    <a:pt x="11200977" y="639208"/>
                  </a:lnTo>
                  <a:lnTo>
                    <a:pt x="11235293" y="616061"/>
                  </a:lnTo>
                  <a:lnTo>
                    <a:pt x="11258440" y="581745"/>
                  </a:lnTo>
                  <a:lnTo>
                    <a:pt x="11266932" y="539750"/>
                  </a:lnTo>
                  <a:lnTo>
                    <a:pt x="11266932" y="107950"/>
                  </a:lnTo>
                  <a:lnTo>
                    <a:pt x="11258440" y="65954"/>
                  </a:lnTo>
                  <a:lnTo>
                    <a:pt x="11235293" y="31638"/>
                  </a:lnTo>
                  <a:lnTo>
                    <a:pt x="11200977" y="8491"/>
                  </a:lnTo>
                  <a:lnTo>
                    <a:pt x="11158982" y="0"/>
                  </a:lnTo>
                  <a:close/>
                </a:path>
              </a:pathLst>
            </a:custGeom>
            <a:solidFill>
              <a:srgbClr val="D3EBDB"/>
            </a:solidFill>
          </p:spPr>
          <p:txBody>
            <a:bodyPr wrap="square" lIns="0" tIns="0" rIns="0" bIns="0" rtlCol="0"/>
            <a:lstStyle/>
            <a:p>
              <a:endParaRPr/>
            </a:p>
          </p:txBody>
        </p:sp>
        <p:sp>
          <p:nvSpPr>
            <p:cNvPr id="6" name="object 6"/>
            <p:cNvSpPr/>
            <p:nvPr/>
          </p:nvSpPr>
          <p:spPr>
            <a:xfrm>
              <a:off x="408431" y="1571244"/>
              <a:ext cx="11267440" cy="647700"/>
            </a:xfrm>
            <a:custGeom>
              <a:avLst/>
              <a:gdLst/>
              <a:ahLst/>
              <a:cxnLst/>
              <a:rect l="l" t="t" r="r" b="b"/>
              <a:pathLst>
                <a:path w="11267440" h="647700">
                  <a:moveTo>
                    <a:pt x="0" y="107950"/>
                  </a:moveTo>
                  <a:lnTo>
                    <a:pt x="8483" y="65954"/>
                  </a:lnTo>
                  <a:lnTo>
                    <a:pt x="31619" y="31638"/>
                  </a:lnTo>
                  <a:lnTo>
                    <a:pt x="65933" y="8491"/>
                  </a:lnTo>
                  <a:lnTo>
                    <a:pt x="107950" y="0"/>
                  </a:lnTo>
                  <a:lnTo>
                    <a:pt x="11158982" y="0"/>
                  </a:lnTo>
                  <a:lnTo>
                    <a:pt x="11200977" y="8491"/>
                  </a:lnTo>
                  <a:lnTo>
                    <a:pt x="11235293" y="31638"/>
                  </a:lnTo>
                  <a:lnTo>
                    <a:pt x="11258440" y="65954"/>
                  </a:lnTo>
                  <a:lnTo>
                    <a:pt x="11266932" y="107950"/>
                  </a:lnTo>
                  <a:lnTo>
                    <a:pt x="11266932" y="539750"/>
                  </a:lnTo>
                  <a:lnTo>
                    <a:pt x="11258440" y="581745"/>
                  </a:lnTo>
                  <a:lnTo>
                    <a:pt x="11235293" y="616061"/>
                  </a:lnTo>
                  <a:lnTo>
                    <a:pt x="11200977" y="639208"/>
                  </a:lnTo>
                  <a:lnTo>
                    <a:pt x="11158982" y="647700"/>
                  </a:lnTo>
                  <a:lnTo>
                    <a:pt x="107950" y="647700"/>
                  </a:lnTo>
                  <a:lnTo>
                    <a:pt x="65933" y="639208"/>
                  </a:lnTo>
                  <a:lnTo>
                    <a:pt x="31619" y="616061"/>
                  </a:lnTo>
                  <a:lnTo>
                    <a:pt x="8483" y="581745"/>
                  </a:lnTo>
                  <a:lnTo>
                    <a:pt x="0" y="539750"/>
                  </a:lnTo>
                  <a:lnTo>
                    <a:pt x="0" y="107950"/>
                  </a:lnTo>
                  <a:close/>
                </a:path>
              </a:pathLst>
            </a:custGeom>
            <a:ln w="12700">
              <a:solidFill>
                <a:srgbClr val="1CACE3"/>
              </a:solidFill>
            </a:ln>
          </p:spPr>
          <p:txBody>
            <a:bodyPr wrap="square" lIns="0" tIns="0" rIns="0" bIns="0" rtlCol="0"/>
            <a:lstStyle/>
            <a:p>
              <a:endParaRPr/>
            </a:p>
          </p:txBody>
        </p:sp>
      </p:grpSp>
      <p:grpSp>
        <p:nvGrpSpPr>
          <p:cNvPr id="7" name="object 7"/>
          <p:cNvGrpSpPr/>
          <p:nvPr/>
        </p:nvGrpSpPr>
        <p:grpSpPr>
          <a:xfrm>
            <a:off x="402081" y="2404617"/>
            <a:ext cx="11280140" cy="659130"/>
            <a:chOff x="402081" y="2404617"/>
            <a:chExt cx="11280140" cy="659130"/>
          </a:xfrm>
        </p:grpSpPr>
        <p:sp>
          <p:nvSpPr>
            <p:cNvPr id="8" name="object 8"/>
            <p:cNvSpPr/>
            <p:nvPr/>
          </p:nvSpPr>
          <p:spPr>
            <a:xfrm>
              <a:off x="408431" y="2410967"/>
              <a:ext cx="11267440" cy="646430"/>
            </a:xfrm>
            <a:custGeom>
              <a:avLst/>
              <a:gdLst/>
              <a:ahLst/>
              <a:cxnLst/>
              <a:rect l="l" t="t" r="r" b="b"/>
              <a:pathLst>
                <a:path w="11267440" h="646430">
                  <a:moveTo>
                    <a:pt x="11159236" y="0"/>
                  </a:moveTo>
                  <a:lnTo>
                    <a:pt x="107708" y="0"/>
                  </a:lnTo>
                  <a:lnTo>
                    <a:pt x="65783" y="8469"/>
                  </a:lnTo>
                  <a:lnTo>
                    <a:pt x="31546" y="31559"/>
                  </a:lnTo>
                  <a:lnTo>
                    <a:pt x="8464" y="65793"/>
                  </a:lnTo>
                  <a:lnTo>
                    <a:pt x="0" y="107696"/>
                  </a:lnTo>
                  <a:lnTo>
                    <a:pt x="0" y="538480"/>
                  </a:lnTo>
                  <a:lnTo>
                    <a:pt x="8464" y="580382"/>
                  </a:lnTo>
                  <a:lnTo>
                    <a:pt x="31546" y="614616"/>
                  </a:lnTo>
                  <a:lnTo>
                    <a:pt x="65783" y="637706"/>
                  </a:lnTo>
                  <a:lnTo>
                    <a:pt x="107708" y="646176"/>
                  </a:lnTo>
                  <a:lnTo>
                    <a:pt x="11159236" y="646176"/>
                  </a:lnTo>
                  <a:lnTo>
                    <a:pt x="11201138" y="637706"/>
                  </a:lnTo>
                  <a:lnTo>
                    <a:pt x="11235372" y="614616"/>
                  </a:lnTo>
                  <a:lnTo>
                    <a:pt x="11258462" y="580382"/>
                  </a:lnTo>
                  <a:lnTo>
                    <a:pt x="11266932" y="538480"/>
                  </a:lnTo>
                  <a:lnTo>
                    <a:pt x="11266932" y="107696"/>
                  </a:lnTo>
                  <a:lnTo>
                    <a:pt x="11258462" y="65793"/>
                  </a:lnTo>
                  <a:lnTo>
                    <a:pt x="11235372" y="31559"/>
                  </a:lnTo>
                  <a:lnTo>
                    <a:pt x="11201138" y="8469"/>
                  </a:lnTo>
                  <a:lnTo>
                    <a:pt x="11159236" y="0"/>
                  </a:lnTo>
                  <a:close/>
                </a:path>
              </a:pathLst>
            </a:custGeom>
            <a:solidFill>
              <a:srgbClr val="F1F1F1"/>
            </a:solidFill>
          </p:spPr>
          <p:txBody>
            <a:bodyPr wrap="square" lIns="0" tIns="0" rIns="0" bIns="0" rtlCol="0"/>
            <a:lstStyle/>
            <a:p>
              <a:endParaRPr/>
            </a:p>
          </p:txBody>
        </p:sp>
        <p:sp>
          <p:nvSpPr>
            <p:cNvPr id="9" name="object 9"/>
            <p:cNvSpPr/>
            <p:nvPr/>
          </p:nvSpPr>
          <p:spPr>
            <a:xfrm>
              <a:off x="408431" y="2410967"/>
              <a:ext cx="11267440" cy="646430"/>
            </a:xfrm>
            <a:custGeom>
              <a:avLst/>
              <a:gdLst/>
              <a:ahLst/>
              <a:cxnLst/>
              <a:rect l="l" t="t" r="r" b="b"/>
              <a:pathLst>
                <a:path w="11267440" h="646430">
                  <a:moveTo>
                    <a:pt x="0" y="107696"/>
                  </a:moveTo>
                  <a:lnTo>
                    <a:pt x="8464" y="65793"/>
                  </a:lnTo>
                  <a:lnTo>
                    <a:pt x="31546" y="31559"/>
                  </a:lnTo>
                  <a:lnTo>
                    <a:pt x="65783" y="8469"/>
                  </a:lnTo>
                  <a:lnTo>
                    <a:pt x="107708" y="0"/>
                  </a:lnTo>
                  <a:lnTo>
                    <a:pt x="11159236" y="0"/>
                  </a:lnTo>
                  <a:lnTo>
                    <a:pt x="11201138" y="8469"/>
                  </a:lnTo>
                  <a:lnTo>
                    <a:pt x="11235372" y="31559"/>
                  </a:lnTo>
                  <a:lnTo>
                    <a:pt x="11258462" y="65793"/>
                  </a:lnTo>
                  <a:lnTo>
                    <a:pt x="11266932" y="107696"/>
                  </a:lnTo>
                  <a:lnTo>
                    <a:pt x="11266932" y="538480"/>
                  </a:lnTo>
                  <a:lnTo>
                    <a:pt x="11258462" y="580382"/>
                  </a:lnTo>
                  <a:lnTo>
                    <a:pt x="11235372" y="614616"/>
                  </a:lnTo>
                  <a:lnTo>
                    <a:pt x="11201138" y="637706"/>
                  </a:lnTo>
                  <a:lnTo>
                    <a:pt x="11159236" y="646176"/>
                  </a:lnTo>
                  <a:lnTo>
                    <a:pt x="107708" y="646176"/>
                  </a:lnTo>
                  <a:lnTo>
                    <a:pt x="65783" y="637706"/>
                  </a:lnTo>
                  <a:lnTo>
                    <a:pt x="31546" y="614616"/>
                  </a:lnTo>
                  <a:lnTo>
                    <a:pt x="8464" y="580382"/>
                  </a:lnTo>
                  <a:lnTo>
                    <a:pt x="0" y="538480"/>
                  </a:lnTo>
                  <a:lnTo>
                    <a:pt x="0" y="107696"/>
                  </a:lnTo>
                  <a:close/>
                </a:path>
              </a:pathLst>
            </a:custGeom>
            <a:ln w="12700">
              <a:solidFill>
                <a:srgbClr val="1CACE3"/>
              </a:solidFill>
            </a:ln>
          </p:spPr>
          <p:txBody>
            <a:bodyPr wrap="square" lIns="0" tIns="0" rIns="0" bIns="0" rtlCol="0"/>
            <a:lstStyle/>
            <a:p>
              <a:endParaRPr/>
            </a:p>
          </p:txBody>
        </p:sp>
      </p:grpSp>
      <p:grpSp>
        <p:nvGrpSpPr>
          <p:cNvPr id="10" name="object 10"/>
          <p:cNvGrpSpPr/>
          <p:nvPr/>
        </p:nvGrpSpPr>
        <p:grpSpPr>
          <a:xfrm>
            <a:off x="402081" y="3242817"/>
            <a:ext cx="11280140" cy="1390142"/>
            <a:chOff x="402081" y="3242817"/>
            <a:chExt cx="11280140" cy="1204595"/>
          </a:xfrm>
        </p:grpSpPr>
        <p:sp>
          <p:nvSpPr>
            <p:cNvPr id="11" name="object 11"/>
            <p:cNvSpPr/>
            <p:nvPr/>
          </p:nvSpPr>
          <p:spPr>
            <a:xfrm>
              <a:off x="408431" y="3249167"/>
              <a:ext cx="11267440" cy="1191895"/>
            </a:xfrm>
            <a:custGeom>
              <a:avLst/>
              <a:gdLst/>
              <a:ahLst/>
              <a:cxnLst/>
              <a:rect l="l" t="t" r="r" b="b"/>
              <a:pathLst>
                <a:path w="11267440" h="1191895">
                  <a:moveTo>
                    <a:pt x="11068304" y="0"/>
                  </a:moveTo>
                  <a:lnTo>
                    <a:pt x="198628" y="0"/>
                  </a:lnTo>
                  <a:lnTo>
                    <a:pt x="153083" y="5244"/>
                  </a:lnTo>
                  <a:lnTo>
                    <a:pt x="111274" y="20183"/>
                  </a:lnTo>
                  <a:lnTo>
                    <a:pt x="74394" y="43627"/>
                  </a:lnTo>
                  <a:lnTo>
                    <a:pt x="43635" y="74384"/>
                  </a:lnTo>
                  <a:lnTo>
                    <a:pt x="20188" y="111263"/>
                  </a:lnTo>
                  <a:lnTo>
                    <a:pt x="5245" y="153075"/>
                  </a:lnTo>
                  <a:lnTo>
                    <a:pt x="0" y="198628"/>
                  </a:lnTo>
                  <a:lnTo>
                    <a:pt x="0" y="993140"/>
                  </a:lnTo>
                  <a:lnTo>
                    <a:pt x="5245" y="1038692"/>
                  </a:lnTo>
                  <a:lnTo>
                    <a:pt x="20188" y="1080504"/>
                  </a:lnTo>
                  <a:lnTo>
                    <a:pt x="43635" y="1117383"/>
                  </a:lnTo>
                  <a:lnTo>
                    <a:pt x="74394" y="1148140"/>
                  </a:lnTo>
                  <a:lnTo>
                    <a:pt x="111274" y="1171584"/>
                  </a:lnTo>
                  <a:lnTo>
                    <a:pt x="153083" y="1186523"/>
                  </a:lnTo>
                  <a:lnTo>
                    <a:pt x="198628" y="1191768"/>
                  </a:lnTo>
                  <a:lnTo>
                    <a:pt x="11068304" y="1191768"/>
                  </a:lnTo>
                  <a:lnTo>
                    <a:pt x="11113856" y="1186523"/>
                  </a:lnTo>
                  <a:lnTo>
                    <a:pt x="11155668" y="1171584"/>
                  </a:lnTo>
                  <a:lnTo>
                    <a:pt x="11192547" y="1148140"/>
                  </a:lnTo>
                  <a:lnTo>
                    <a:pt x="11223304" y="1117383"/>
                  </a:lnTo>
                  <a:lnTo>
                    <a:pt x="11246748" y="1080504"/>
                  </a:lnTo>
                  <a:lnTo>
                    <a:pt x="11261687" y="1038692"/>
                  </a:lnTo>
                  <a:lnTo>
                    <a:pt x="11266932" y="993140"/>
                  </a:lnTo>
                  <a:lnTo>
                    <a:pt x="11266932" y="198628"/>
                  </a:lnTo>
                  <a:lnTo>
                    <a:pt x="11261687" y="153075"/>
                  </a:lnTo>
                  <a:lnTo>
                    <a:pt x="11246748" y="111263"/>
                  </a:lnTo>
                  <a:lnTo>
                    <a:pt x="11223304" y="74384"/>
                  </a:lnTo>
                  <a:lnTo>
                    <a:pt x="11192547" y="43627"/>
                  </a:lnTo>
                  <a:lnTo>
                    <a:pt x="11155668" y="20183"/>
                  </a:lnTo>
                  <a:lnTo>
                    <a:pt x="11113856" y="5244"/>
                  </a:lnTo>
                  <a:lnTo>
                    <a:pt x="11068304" y="0"/>
                  </a:lnTo>
                  <a:close/>
                </a:path>
              </a:pathLst>
            </a:custGeom>
            <a:solidFill>
              <a:srgbClr val="CCFFCC"/>
            </a:solidFill>
          </p:spPr>
          <p:txBody>
            <a:bodyPr wrap="square" lIns="0" tIns="0" rIns="0" bIns="0" rtlCol="0"/>
            <a:lstStyle/>
            <a:p>
              <a:endParaRPr/>
            </a:p>
          </p:txBody>
        </p:sp>
        <p:sp>
          <p:nvSpPr>
            <p:cNvPr id="12" name="object 12"/>
            <p:cNvSpPr/>
            <p:nvPr/>
          </p:nvSpPr>
          <p:spPr>
            <a:xfrm>
              <a:off x="408431" y="3249167"/>
              <a:ext cx="11267440" cy="1191895"/>
            </a:xfrm>
            <a:custGeom>
              <a:avLst/>
              <a:gdLst/>
              <a:ahLst/>
              <a:cxnLst/>
              <a:rect l="l" t="t" r="r" b="b"/>
              <a:pathLst>
                <a:path w="11267440" h="1191895">
                  <a:moveTo>
                    <a:pt x="0" y="198628"/>
                  </a:moveTo>
                  <a:lnTo>
                    <a:pt x="5245" y="153075"/>
                  </a:lnTo>
                  <a:lnTo>
                    <a:pt x="20188" y="111263"/>
                  </a:lnTo>
                  <a:lnTo>
                    <a:pt x="43635" y="74384"/>
                  </a:lnTo>
                  <a:lnTo>
                    <a:pt x="74394" y="43627"/>
                  </a:lnTo>
                  <a:lnTo>
                    <a:pt x="111274" y="20183"/>
                  </a:lnTo>
                  <a:lnTo>
                    <a:pt x="153083" y="5244"/>
                  </a:lnTo>
                  <a:lnTo>
                    <a:pt x="198628" y="0"/>
                  </a:lnTo>
                  <a:lnTo>
                    <a:pt x="11068304" y="0"/>
                  </a:lnTo>
                  <a:lnTo>
                    <a:pt x="11113856" y="5244"/>
                  </a:lnTo>
                  <a:lnTo>
                    <a:pt x="11155668" y="20183"/>
                  </a:lnTo>
                  <a:lnTo>
                    <a:pt x="11192547" y="43627"/>
                  </a:lnTo>
                  <a:lnTo>
                    <a:pt x="11223304" y="74384"/>
                  </a:lnTo>
                  <a:lnTo>
                    <a:pt x="11246748" y="111263"/>
                  </a:lnTo>
                  <a:lnTo>
                    <a:pt x="11261687" y="153075"/>
                  </a:lnTo>
                  <a:lnTo>
                    <a:pt x="11266932" y="198628"/>
                  </a:lnTo>
                  <a:lnTo>
                    <a:pt x="11266932" y="993140"/>
                  </a:lnTo>
                  <a:lnTo>
                    <a:pt x="11261687" y="1038692"/>
                  </a:lnTo>
                  <a:lnTo>
                    <a:pt x="11246748" y="1080504"/>
                  </a:lnTo>
                  <a:lnTo>
                    <a:pt x="11223304" y="1117383"/>
                  </a:lnTo>
                  <a:lnTo>
                    <a:pt x="11192547" y="1148140"/>
                  </a:lnTo>
                  <a:lnTo>
                    <a:pt x="11155668" y="1171584"/>
                  </a:lnTo>
                  <a:lnTo>
                    <a:pt x="11113856" y="1186523"/>
                  </a:lnTo>
                  <a:lnTo>
                    <a:pt x="11068304" y="1191768"/>
                  </a:lnTo>
                  <a:lnTo>
                    <a:pt x="198628" y="1191768"/>
                  </a:lnTo>
                  <a:lnTo>
                    <a:pt x="153083" y="1186523"/>
                  </a:lnTo>
                  <a:lnTo>
                    <a:pt x="111274" y="1171584"/>
                  </a:lnTo>
                  <a:lnTo>
                    <a:pt x="74394" y="1148140"/>
                  </a:lnTo>
                  <a:lnTo>
                    <a:pt x="43635" y="1117383"/>
                  </a:lnTo>
                  <a:lnTo>
                    <a:pt x="20188" y="1080504"/>
                  </a:lnTo>
                  <a:lnTo>
                    <a:pt x="5245" y="1038692"/>
                  </a:lnTo>
                  <a:lnTo>
                    <a:pt x="0" y="993140"/>
                  </a:lnTo>
                  <a:lnTo>
                    <a:pt x="0" y="198628"/>
                  </a:lnTo>
                  <a:close/>
                </a:path>
              </a:pathLst>
            </a:custGeom>
            <a:ln w="12700">
              <a:solidFill>
                <a:srgbClr val="1CACE3"/>
              </a:solidFill>
            </a:ln>
          </p:spPr>
          <p:txBody>
            <a:bodyPr wrap="square" lIns="0" tIns="0" rIns="0" bIns="0" rtlCol="0"/>
            <a:lstStyle/>
            <a:p>
              <a:endParaRPr/>
            </a:p>
          </p:txBody>
        </p:sp>
      </p:grpSp>
      <p:grpSp>
        <p:nvGrpSpPr>
          <p:cNvPr id="13" name="object 13"/>
          <p:cNvGrpSpPr/>
          <p:nvPr/>
        </p:nvGrpSpPr>
        <p:grpSpPr>
          <a:xfrm>
            <a:off x="395731" y="4718894"/>
            <a:ext cx="11280140" cy="1204595"/>
            <a:chOff x="402081" y="4626609"/>
            <a:chExt cx="11280140" cy="1204595"/>
          </a:xfrm>
        </p:grpSpPr>
        <p:sp>
          <p:nvSpPr>
            <p:cNvPr id="14" name="object 14"/>
            <p:cNvSpPr/>
            <p:nvPr/>
          </p:nvSpPr>
          <p:spPr>
            <a:xfrm>
              <a:off x="408431" y="4632959"/>
              <a:ext cx="11267440" cy="1191895"/>
            </a:xfrm>
            <a:custGeom>
              <a:avLst/>
              <a:gdLst/>
              <a:ahLst/>
              <a:cxnLst/>
              <a:rect l="l" t="t" r="r" b="b"/>
              <a:pathLst>
                <a:path w="11267440" h="1191895">
                  <a:moveTo>
                    <a:pt x="11068304" y="0"/>
                  </a:moveTo>
                  <a:lnTo>
                    <a:pt x="198628" y="0"/>
                  </a:lnTo>
                  <a:lnTo>
                    <a:pt x="153083" y="5244"/>
                  </a:lnTo>
                  <a:lnTo>
                    <a:pt x="111274" y="20183"/>
                  </a:lnTo>
                  <a:lnTo>
                    <a:pt x="74394" y="43627"/>
                  </a:lnTo>
                  <a:lnTo>
                    <a:pt x="43635" y="74384"/>
                  </a:lnTo>
                  <a:lnTo>
                    <a:pt x="20188" y="111263"/>
                  </a:lnTo>
                  <a:lnTo>
                    <a:pt x="5245" y="153075"/>
                  </a:lnTo>
                  <a:lnTo>
                    <a:pt x="0" y="198627"/>
                  </a:lnTo>
                  <a:lnTo>
                    <a:pt x="0" y="993139"/>
                  </a:lnTo>
                  <a:lnTo>
                    <a:pt x="5245" y="1038684"/>
                  </a:lnTo>
                  <a:lnTo>
                    <a:pt x="20188" y="1080493"/>
                  </a:lnTo>
                  <a:lnTo>
                    <a:pt x="43635" y="1117373"/>
                  </a:lnTo>
                  <a:lnTo>
                    <a:pt x="74394" y="1148132"/>
                  </a:lnTo>
                  <a:lnTo>
                    <a:pt x="111274" y="1171579"/>
                  </a:lnTo>
                  <a:lnTo>
                    <a:pt x="153083" y="1186522"/>
                  </a:lnTo>
                  <a:lnTo>
                    <a:pt x="198628" y="1191767"/>
                  </a:lnTo>
                  <a:lnTo>
                    <a:pt x="11068304" y="1191767"/>
                  </a:lnTo>
                  <a:lnTo>
                    <a:pt x="11113856" y="1186522"/>
                  </a:lnTo>
                  <a:lnTo>
                    <a:pt x="11155668" y="1171579"/>
                  </a:lnTo>
                  <a:lnTo>
                    <a:pt x="11192547" y="1148132"/>
                  </a:lnTo>
                  <a:lnTo>
                    <a:pt x="11223304" y="1117373"/>
                  </a:lnTo>
                  <a:lnTo>
                    <a:pt x="11246748" y="1080493"/>
                  </a:lnTo>
                  <a:lnTo>
                    <a:pt x="11261687" y="1038684"/>
                  </a:lnTo>
                  <a:lnTo>
                    <a:pt x="11266932" y="993139"/>
                  </a:lnTo>
                  <a:lnTo>
                    <a:pt x="11266932" y="198627"/>
                  </a:lnTo>
                  <a:lnTo>
                    <a:pt x="11261687" y="153075"/>
                  </a:lnTo>
                  <a:lnTo>
                    <a:pt x="11246748" y="111263"/>
                  </a:lnTo>
                  <a:lnTo>
                    <a:pt x="11223304" y="74384"/>
                  </a:lnTo>
                  <a:lnTo>
                    <a:pt x="11192547" y="43627"/>
                  </a:lnTo>
                  <a:lnTo>
                    <a:pt x="11155668" y="20183"/>
                  </a:lnTo>
                  <a:lnTo>
                    <a:pt x="11113856" y="5244"/>
                  </a:lnTo>
                  <a:lnTo>
                    <a:pt x="11068304" y="0"/>
                  </a:lnTo>
                  <a:close/>
                </a:path>
              </a:pathLst>
            </a:custGeom>
            <a:solidFill>
              <a:srgbClr val="D3EBDB"/>
            </a:solidFill>
          </p:spPr>
          <p:txBody>
            <a:bodyPr wrap="square" lIns="0" tIns="0" rIns="0" bIns="0" rtlCol="0"/>
            <a:lstStyle/>
            <a:p>
              <a:endParaRPr/>
            </a:p>
          </p:txBody>
        </p:sp>
        <p:sp>
          <p:nvSpPr>
            <p:cNvPr id="15" name="object 15"/>
            <p:cNvSpPr/>
            <p:nvPr/>
          </p:nvSpPr>
          <p:spPr>
            <a:xfrm>
              <a:off x="408431" y="4632959"/>
              <a:ext cx="11267440" cy="1191895"/>
            </a:xfrm>
            <a:custGeom>
              <a:avLst/>
              <a:gdLst/>
              <a:ahLst/>
              <a:cxnLst/>
              <a:rect l="l" t="t" r="r" b="b"/>
              <a:pathLst>
                <a:path w="11267440" h="1191895">
                  <a:moveTo>
                    <a:pt x="0" y="198627"/>
                  </a:moveTo>
                  <a:lnTo>
                    <a:pt x="5245" y="153075"/>
                  </a:lnTo>
                  <a:lnTo>
                    <a:pt x="20188" y="111263"/>
                  </a:lnTo>
                  <a:lnTo>
                    <a:pt x="43635" y="74384"/>
                  </a:lnTo>
                  <a:lnTo>
                    <a:pt x="74394" y="43627"/>
                  </a:lnTo>
                  <a:lnTo>
                    <a:pt x="111274" y="20183"/>
                  </a:lnTo>
                  <a:lnTo>
                    <a:pt x="153083" y="5244"/>
                  </a:lnTo>
                  <a:lnTo>
                    <a:pt x="198628" y="0"/>
                  </a:lnTo>
                  <a:lnTo>
                    <a:pt x="11068304" y="0"/>
                  </a:lnTo>
                  <a:lnTo>
                    <a:pt x="11113856" y="5244"/>
                  </a:lnTo>
                  <a:lnTo>
                    <a:pt x="11155668" y="20183"/>
                  </a:lnTo>
                  <a:lnTo>
                    <a:pt x="11192547" y="43627"/>
                  </a:lnTo>
                  <a:lnTo>
                    <a:pt x="11223304" y="74384"/>
                  </a:lnTo>
                  <a:lnTo>
                    <a:pt x="11246748" y="111263"/>
                  </a:lnTo>
                  <a:lnTo>
                    <a:pt x="11261687" y="153075"/>
                  </a:lnTo>
                  <a:lnTo>
                    <a:pt x="11266932" y="198627"/>
                  </a:lnTo>
                  <a:lnTo>
                    <a:pt x="11266932" y="993139"/>
                  </a:lnTo>
                  <a:lnTo>
                    <a:pt x="11261687" y="1038684"/>
                  </a:lnTo>
                  <a:lnTo>
                    <a:pt x="11246748" y="1080493"/>
                  </a:lnTo>
                  <a:lnTo>
                    <a:pt x="11223304" y="1117373"/>
                  </a:lnTo>
                  <a:lnTo>
                    <a:pt x="11192547" y="1148132"/>
                  </a:lnTo>
                  <a:lnTo>
                    <a:pt x="11155668" y="1171579"/>
                  </a:lnTo>
                  <a:lnTo>
                    <a:pt x="11113856" y="1186522"/>
                  </a:lnTo>
                  <a:lnTo>
                    <a:pt x="11068304" y="1191767"/>
                  </a:lnTo>
                  <a:lnTo>
                    <a:pt x="198628" y="1191767"/>
                  </a:lnTo>
                  <a:lnTo>
                    <a:pt x="153083" y="1186522"/>
                  </a:lnTo>
                  <a:lnTo>
                    <a:pt x="111274" y="1171579"/>
                  </a:lnTo>
                  <a:lnTo>
                    <a:pt x="74394" y="1148132"/>
                  </a:lnTo>
                  <a:lnTo>
                    <a:pt x="43635" y="1117373"/>
                  </a:lnTo>
                  <a:lnTo>
                    <a:pt x="20188" y="1080493"/>
                  </a:lnTo>
                  <a:lnTo>
                    <a:pt x="5245" y="1038684"/>
                  </a:lnTo>
                  <a:lnTo>
                    <a:pt x="0" y="993139"/>
                  </a:lnTo>
                  <a:lnTo>
                    <a:pt x="0" y="198627"/>
                  </a:lnTo>
                  <a:close/>
                </a:path>
              </a:pathLst>
            </a:custGeom>
            <a:ln w="12700">
              <a:solidFill>
                <a:srgbClr val="1CACE3"/>
              </a:solidFill>
            </a:ln>
          </p:spPr>
          <p:txBody>
            <a:bodyPr wrap="square" lIns="0" tIns="0" rIns="0" bIns="0" rtlCol="0"/>
            <a:lstStyle/>
            <a:p>
              <a:endParaRPr/>
            </a:p>
          </p:txBody>
        </p:sp>
      </p:grpSp>
      <p:grpSp>
        <p:nvGrpSpPr>
          <p:cNvPr id="16" name="object 16"/>
          <p:cNvGrpSpPr/>
          <p:nvPr/>
        </p:nvGrpSpPr>
        <p:grpSpPr>
          <a:xfrm>
            <a:off x="402081" y="6010402"/>
            <a:ext cx="11280140" cy="659130"/>
            <a:chOff x="402081" y="6010402"/>
            <a:chExt cx="11280140" cy="659130"/>
          </a:xfrm>
        </p:grpSpPr>
        <p:sp>
          <p:nvSpPr>
            <p:cNvPr id="17" name="object 17"/>
            <p:cNvSpPr/>
            <p:nvPr/>
          </p:nvSpPr>
          <p:spPr>
            <a:xfrm>
              <a:off x="408431" y="6016752"/>
              <a:ext cx="11267440" cy="646430"/>
            </a:xfrm>
            <a:custGeom>
              <a:avLst/>
              <a:gdLst/>
              <a:ahLst/>
              <a:cxnLst/>
              <a:rect l="l" t="t" r="r" b="b"/>
              <a:pathLst>
                <a:path w="11267440" h="646429">
                  <a:moveTo>
                    <a:pt x="11159236" y="0"/>
                  </a:moveTo>
                  <a:lnTo>
                    <a:pt x="107708" y="0"/>
                  </a:lnTo>
                  <a:lnTo>
                    <a:pt x="65783" y="8464"/>
                  </a:lnTo>
                  <a:lnTo>
                    <a:pt x="31546" y="31546"/>
                  </a:lnTo>
                  <a:lnTo>
                    <a:pt x="8464" y="65783"/>
                  </a:lnTo>
                  <a:lnTo>
                    <a:pt x="0" y="107708"/>
                  </a:lnTo>
                  <a:lnTo>
                    <a:pt x="0" y="538467"/>
                  </a:lnTo>
                  <a:lnTo>
                    <a:pt x="8464" y="580392"/>
                  </a:lnTo>
                  <a:lnTo>
                    <a:pt x="31546" y="614629"/>
                  </a:lnTo>
                  <a:lnTo>
                    <a:pt x="65783" y="637711"/>
                  </a:lnTo>
                  <a:lnTo>
                    <a:pt x="107708" y="646176"/>
                  </a:lnTo>
                  <a:lnTo>
                    <a:pt x="11159236" y="646176"/>
                  </a:lnTo>
                  <a:lnTo>
                    <a:pt x="11201138" y="637711"/>
                  </a:lnTo>
                  <a:lnTo>
                    <a:pt x="11235372" y="614629"/>
                  </a:lnTo>
                  <a:lnTo>
                    <a:pt x="11258462" y="580392"/>
                  </a:lnTo>
                  <a:lnTo>
                    <a:pt x="11266932" y="538467"/>
                  </a:lnTo>
                  <a:lnTo>
                    <a:pt x="11266932" y="107708"/>
                  </a:lnTo>
                  <a:lnTo>
                    <a:pt x="11258462" y="65783"/>
                  </a:lnTo>
                  <a:lnTo>
                    <a:pt x="11235372" y="31546"/>
                  </a:lnTo>
                  <a:lnTo>
                    <a:pt x="11201138" y="8464"/>
                  </a:lnTo>
                  <a:lnTo>
                    <a:pt x="11159236" y="0"/>
                  </a:lnTo>
                  <a:close/>
                </a:path>
              </a:pathLst>
            </a:custGeom>
            <a:solidFill>
              <a:srgbClr val="F1F1F1"/>
            </a:solidFill>
          </p:spPr>
          <p:txBody>
            <a:bodyPr wrap="square" lIns="0" tIns="0" rIns="0" bIns="0" rtlCol="0"/>
            <a:lstStyle/>
            <a:p>
              <a:endParaRPr/>
            </a:p>
          </p:txBody>
        </p:sp>
        <p:sp>
          <p:nvSpPr>
            <p:cNvPr id="18" name="object 18"/>
            <p:cNvSpPr/>
            <p:nvPr/>
          </p:nvSpPr>
          <p:spPr>
            <a:xfrm>
              <a:off x="408431" y="6016752"/>
              <a:ext cx="11267440" cy="646430"/>
            </a:xfrm>
            <a:custGeom>
              <a:avLst/>
              <a:gdLst/>
              <a:ahLst/>
              <a:cxnLst/>
              <a:rect l="l" t="t" r="r" b="b"/>
              <a:pathLst>
                <a:path w="11267440" h="646429">
                  <a:moveTo>
                    <a:pt x="0" y="107708"/>
                  </a:moveTo>
                  <a:lnTo>
                    <a:pt x="8464" y="65783"/>
                  </a:lnTo>
                  <a:lnTo>
                    <a:pt x="31546" y="31546"/>
                  </a:lnTo>
                  <a:lnTo>
                    <a:pt x="65783" y="8464"/>
                  </a:lnTo>
                  <a:lnTo>
                    <a:pt x="107708" y="0"/>
                  </a:lnTo>
                  <a:lnTo>
                    <a:pt x="11159236" y="0"/>
                  </a:lnTo>
                  <a:lnTo>
                    <a:pt x="11201138" y="8464"/>
                  </a:lnTo>
                  <a:lnTo>
                    <a:pt x="11235372" y="31546"/>
                  </a:lnTo>
                  <a:lnTo>
                    <a:pt x="11258462" y="65783"/>
                  </a:lnTo>
                  <a:lnTo>
                    <a:pt x="11266932" y="107708"/>
                  </a:lnTo>
                  <a:lnTo>
                    <a:pt x="11266932" y="538467"/>
                  </a:lnTo>
                  <a:lnTo>
                    <a:pt x="11258462" y="580392"/>
                  </a:lnTo>
                  <a:lnTo>
                    <a:pt x="11235372" y="614629"/>
                  </a:lnTo>
                  <a:lnTo>
                    <a:pt x="11201138" y="637711"/>
                  </a:lnTo>
                  <a:lnTo>
                    <a:pt x="11159236" y="646176"/>
                  </a:lnTo>
                  <a:lnTo>
                    <a:pt x="107708" y="646176"/>
                  </a:lnTo>
                  <a:lnTo>
                    <a:pt x="65783" y="637711"/>
                  </a:lnTo>
                  <a:lnTo>
                    <a:pt x="31546" y="614629"/>
                  </a:lnTo>
                  <a:lnTo>
                    <a:pt x="8464" y="580392"/>
                  </a:lnTo>
                  <a:lnTo>
                    <a:pt x="0" y="538467"/>
                  </a:lnTo>
                  <a:lnTo>
                    <a:pt x="0" y="107708"/>
                  </a:lnTo>
                  <a:close/>
                </a:path>
              </a:pathLst>
            </a:custGeom>
            <a:ln w="12700">
              <a:solidFill>
                <a:srgbClr val="1CACE3"/>
              </a:solidFill>
            </a:ln>
          </p:spPr>
          <p:txBody>
            <a:bodyPr wrap="square" lIns="0" tIns="0" rIns="0" bIns="0" rtlCol="0"/>
            <a:lstStyle/>
            <a:p>
              <a:endParaRPr/>
            </a:p>
          </p:txBody>
        </p:sp>
      </p:grpSp>
      <p:sp>
        <p:nvSpPr>
          <p:cNvPr id="19" name="object 19"/>
          <p:cNvSpPr txBox="1"/>
          <p:nvPr/>
        </p:nvSpPr>
        <p:spPr>
          <a:xfrm>
            <a:off x="0" y="298976"/>
            <a:ext cx="11675871" cy="6260047"/>
          </a:xfrm>
          <a:prstGeom prst="rect">
            <a:avLst/>
          </a:prstGeom>
        </p:spPr>
        <p:txBody>
          <a:bodyPr vert="horz" wrap="square" lIns="0" tIns="67945" rIns="0" bIns="0" rtlCol="0">
            <a:spAutoFit/>
          </a:bodyPr>
          <a:lstStyle/>
          <a:p>
            <a:pPr marL="3745229" marR="1212850" indent="-2445385" algn="ctr">
              <a:lnSpc>
                <a:spcPts val="3460"/>
              </a:lnSpc>
              <a:spcBef>
                <a:spcPts val="535"/>
              </a:spcBef>
            </a:pPr>
            <a:r>
              <a:rPr lang="hi-IN" sz="3600" b="1" dirty="0">
                <a:solidFill>
                  <a:srgbClr val="404040"/>
                </a:solidFill>
                <a:latin typeface="Arial Black"/>
                <a:cs typeface="Arial Black"/>
              </a:rPr>
              <a:t>तंत्रिका एजेंटों के अन्य महत्वपूर्ण गुण</a:t>
            </a:r>
            <a:endParaRPr lang="en-US" sz="3600" b="1" dirty="0">
              <a:solidFill>
                <a:srgbClr val="404040"/>
              </a:solidFill>
              <a:latin typeface="Arial Black"/>
              <a:cs typeface="Arial Black"/>
            </a:endParaRPr>
          </a:p>
          <a:p>
            <a:pPr marL="3745229" marR="1212850" lvl="3" indent="-2445385" algn="l">
              <a:spcBef>
                <a:spcPts val="535"/>
              </a:spcBef>
            </a:pPr>
            <a:endParaRPr lang="en-US" sz="3600" b="1" dirty="0">
              <a:solidFill>
                <a:srgbClr val="404040"/>
              </a:solidFill>
              <a:latin typeface="Arial Black"/>
              <a:cs typeface="Arial MT"/>
            </a:endParaRPr>
          </a:p>
          <a:p>
            <a:pPr marL="3745229" marR="1212850" lvl="3" indent="-2445385" algn="l">
              <a:spcBef>
                <a:spcPts val="535"/>
              </a:spcBef>
            </a:pPr>
            <a:r>
              <a:rPr lang="hi-IN" sz="2800" dirty="0">
                <a:solidFill>
                  <a:srgbClr val="001F5F"/>
                </a:solidFill>
                <a:latin typeface="Arial MT"/>
                <a:cs typeface="Arial MT"/>
              </a:rPr>
              <a:t>कमरे के तापमान पर तरल अवस्था; वीएक्स दूसरों की तुलना में</a:t>
            </a:r>
            <a:r>
              <a:rPr lang="en-US" sz="2800" dirty="0">
                <a:solidFill>
                  <a:srgbClr val="001F5F"/>
                </a:solidFill>
                <a:latin typeface="Arial MT"/>
                <a:cs typeface="Arial MT"/>
              </a:rPr>
              <a:t> </a:t>
            </a:r>
            <a:r>
              <a:rPr lang="hi-IN" sz="2800" dirty="0">
                <a:solidFill>
                  <a:srgbClr val="001F5F"/>
                </a:solidFill>
                <a:latin typeface="Arial MT"/>
                <a:cs typeface="Arial MT"/>
              </a:rPr>
              <a:t>तैलीय है</a:t>
            </a:r>
            <a:endParaRPr lang="en-US" sz="2800" dirty="0">
              <a:solidFill>
                <a:srgbClr val="001F5F"/>
              </a:solidFill>
              <a:latin typeface="Arial MT"/>
              <a:cs typeface="Arial MT"/>
            </a:endParaRPr>
          </a:p>
          <a:p>
            <a:pPr marL="3745229" marR="1212850" lvl="3" indent="-2445385" algn="l">
              <a:spcBef>
                <a:spcPts val="535"/>
              </a:spcBef>
            </a:pPr>
            <a:r>
              <a:rPr lang="hi-IN" sz="2800" dirty="0">
                <a:solidFill>
                  <a:srgbClr val="001F5F"/>
                </a:solidFill>
                <a:latin typeface="Arial MT"/>
                <a:cs typeface="Arial MT"/>
              </a:rPr>
              <a:t> तंत्रिका एजेंट पानी और अधिकांश अन्य सॉल्वैंट्स के साथ मिश्रण कर सकते हैं</a:t>
            </a:r>
            <a:endParaRPr lang="en-US" sz="2800" dirty="0">
              <a:solidFill>
                <a:srgbClr val="001F5F"/>
              </a:solidFill>
              <a:latin typeface="Arial MT"/>
              <a:cs typeface="Arial MT"/>
            </a:endParaRPr>
          </a:p>
          <a:p>
            <a:pPr marL="3745229" marR="1212850" lvl="3" indent="-2445385" algn="l">
              <a:spcBef>
                <a:spcPts val="535"/>
              </a:spcBef>
            </a:pPr>
            <a:r>
              <a:rPr lang="hi-IN" sz="2800" dirty="0">
                <a:solidFill>
                  <a:srgbClr val="001F5F"/>
                </a:solidFill>
                <a:latin typeface="Arial MT"/>
                <a:cs typeface="Arial MT"/>
              </a:rPr>
              <a:t>सरीन लगभग पानी की तरह तेजी से वाष्पित हो जाता है, लेकिन अन्य तंत्रिका एजेंट अधिक धीरे-धीरे वाष्पित हो जाते हैं</a:t>
            </a:r>
            <a:endParaRPr lang="en-US" sz="2800" dirty="0">
              <a:solidFill>
                <a:srgbClr val="001F5F"/>
              </a:solidFill>
              <a:latin typeface="Arial MT"/>
              <a:cs typeface="Arial MT"/>
            </a:endParaRPr>
          </a:p>
          <a:p>
            <a:pPr marL="3745229" marR="1212850" lvl="3" indent="-2445385" algn="l">
              <a:spcBef>
                <a:spcPts val="535"/>
              </a:spcBef>
            </a:pPr>
            <a:r>
              <a:rPr lang="hi-IN" sz="2800" dirty="0">
                <a:solidFill>
                  <a:srgbClr val="001F5F"/>
                </a:solidFill>
                <a:latin typeface="Arial MT"/>
                <a:cs typeface="Arial MT"/>
              </a:rPr>
              <a:t>तंत्रिका एजेंटों का वाष्प हवा से भारी होता है, इसलिए वाष्प जमीन के करीब रहते हैं</a:t>
            </a:r>
            <a:endParaRPr lang="en-US" sz="2800" dirty="0">
              <a:solidFill>
                <a:srgbClr val="001F5F"/>
              </a:solidFill>
              <a:latin typeface="Arial MT"/>
              <a:cs typeface="Arial MT"/>
            </a:endParaRPr>
          </a:p>
          <a:p>
            <a:pPr marL="3745229" marR="1212850" lvl="3" indent="-2445385" algn="l">
              <a:spcBef>
                <a:spcPts val="535"/>
              </a:spcBef>
            </a:pPr>
            <a:endParaRPr lang="en-US" sz="2800" dirty="0">
              <a:solidFill>
                <a:srgbClr val="001F5F"/>
              </a:solidFill>
              <a:latin typeface="Arial MT"/>
              <a:cs typeface="Arial MT"/>
            </a:endParaRPr>
          </a:p>
          <a:p>
            <a:pPr marL="3745229" marR="1212850" lvl="3" indent="-2445385" algn="l">
              <a:spcBef>
                <a:spcPts val="535"/>
              </a:spcBef>
            </a:pPr>
            <a:r>
              <a:rPr lang="en-US" sz="2800" dirty="0">
                <a:solidFill>
                  <a:srgbClr val="001F5F"/>
                </a:solidFill>
                <a:latin typeface="Arial MT"/>
                <a:cs typeface="Arial MT"/>
              </a:rPr>
              <a:t> </a:t>
            </a:r>
            <a:r>
              <a:rPr lang="hi-IN" sz="2800" dirty="0">
                <a:solidFill>
                  <a:srgbClr val="001F5F"/>
                </a:solidFill>
                <a:latin typeface="Arial MT"/>
                <a:cs typeface="Arial MT"/>
              </a:rPr>
              <a:t>तंत्रिका एजेंट स्वाभाविक रूप से नहीं होते हैं</a:t>
            </a:r>
            <a:endParaRPr sz="2800" dirty="0">
              <a:latin typeface="Arial MT"/>
              <a:cs typeface="Arial M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12034" y="1371598"/>
            <a:ext cx="12367144" cy="5486401"/>
          </a:xfrm>
          <a:prstGeom prst="rect">
            <a:avLst/>
          </a:prstGeom>
        </p:spPr>
      </p:pic>
      <p:pic>
        <p:nvPicPr>
          <p:cNvPr id="5" name="object 5"/>
          <p:cNvPicPr/>
          <p:nvPr/>
        </p:nvPicPr>
        <p:blipFill>
          <a:blip r:embed="rId3" cstate="print"/>
          <a:stretch>
            <a:fillRect/>
          </a:stretch>
        </p:blipFill>
        <p:spPr>
          <a:xfrm>
            <a:off x="1881412" y="100194"/>
            <a:ext cx="9266667" cy="972124"/>
          </a:xfrm>
          <a:prstGeom prst="rect">
            <a:avLst/>
          </a:prstGeom>
        </p:spPr>
      </p:pic>
      <p:sp>
        <p:nvSpPr>
          <p:cNvPr id="6" name="object 6"/>
          <p:cNvSpPr txBox="1">
            <a:spLocks noGrp="1"/>
          </p:cNvSpPr>
          <p:nvPr>
            <p:ph type="title"/>
          </p:nvPr>
        </p:nvSpPr>
        <p:spPr>
          <a:xfrm>
            <a:off x="1733227" y="162998"/>
            <a:ext cx="9935261" cy="810813"/>
          </a:xfrm>
          <a:prstGeom prst="rect">
            <a:avLst/>
          </a:prstGeom>
        </p:spPr>
        <p:txBody>
          <a:bodyPr vert="horz" wrap="square" lIns="0" tIns="71450" rIns="0" bIns="0" rtlCol="0">
            <a:spAutoFit/>
          </a:bodyPr>
          <a:lstStyle/>
          <a:p>
            <a:pPr marL="1354455">
              <a:lnSpc>
                <a:spcPct val="100000"/>
              </a:lnSpc>
              <a:spcBef>
                <a:spcPts val="100"/>
              </a:spcBef>
            </a:pPr>
            <a:r>
              <a:rPr lang="hi-IN" sz="4800">
                <a:solidFill>
                  <a:srgbClr val="000000"/>
                </a:solidFill>
                <a:latin typeface="Open Sans" panose="020B0606030504020204" pitchFamily="34" charset="0"/>
                <a:ea typeface="Open Sans" panose="020B0606030504020204" pitchFamily="34" charset="0"/>
                <a:cs typeface="Open Sans" panose="020B0606030504020204" pitchFamily="34" charset="0"/>
              </a:rPr>
              <a:t>पाठ का उद्देश्य</a:t>
            </a:r>
            <a:endParaRPr sz="4800"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7" name="object 7"/>
          <p:cNvGrpSpPr/>
          <p:nvPr/>
        </p:nvGrpSpPr>
        <p:grpSpPr>
          <a:xfrm>
            <a:off x="-1" y="1526539"/>
            <a:ext cx="11788347" cy="5124948"/>
            <a:chOff x="0" y="1526539"/>
            <a:chExt cx="12190730" cy="5331460"/>
          </a:xfrm>
        </p:grpSpPr>
        <p:pic>
          <p:nvPicPr>
            <p:cNvPr id="8" name="object 8"/>
            <p:cNvPicPr/>
            <p:nvPr/>
          </p:nvPicPr>
          <p:blipFill>
            <a:blip r:embed="rId4" cstate="print"/>
            <a:stretch>
              <a:fillRect/>
            </a:stretch>
          </p:blipFill>
          <p:spPr>
            <a:xfrm>
              <a:off x="0" y="1526539"/>
              <a:ext cx="12190476" cy="5331422"/>
            </a:xfrm>
            <a:prstGeom prst="rect">
              <a:avLst/>
            </a:prstGeom>
          </p:spPr>
        </p:pic>
        <p:pic>
          <p:nvPicPr>
            <p:cNvPr id="9" name="object 9"/>
            <p:cNvPicPr/>
            <p:nvPr/>
          </p:nvPicPr>
          <p:blipFill>
            <a:blip r:embed="rId5" cstate="print"/>
            <a:stretch>
              <a:fillRect/>
            </a:stretch>
          </p:blipFill>
          <p:spPr>
            <a:xfrm>
              <a:off x="0" y="2377439"/>
              <a:ext cx="1550670" cy="1904238"/>
            </a:xfrm>
            <a:prstGeom prst="rect">
              <a:avLst/>
            </a:prstGeom>
          </p:spPr>
        </p:pic>
        <p:pic>
          <p:nvPicPr>
            <p:cNvPr id="10" name="object 10"/>
            <p:cNvPicPr/>
            <p:nvPr/>
          </p:nvPicPr>
          <p:blipFill>
            <a:blip r:embed="rId6" cstate="print"/>
            <a:stretch>
              <a:fillRect/>
            </a:stretch>
          </p:blipFill>
          <p:spPr>
            <a:xfrm>
              <a:off x="0" y="3550907"/>
              <a:ext cx="610362" cy="1081290"/>
            </a:xfrm>
            <a:prstGeom prst="rect">
              <a:avLst/>
            </a:prstGeom>
          </p:spPr>
        </p:pic>
        <p:pic>
          <p:nvPicPr>
            <p:cNvPr id="11" name="object 11"/>
            <p:cNvPicPr/>
            <p:nvPr/>
          </p:nvPicPr>
          <p:blipFill>
            <a:blip r:embed="rId7" cstate="print"/>
            <a:stretch>
              <a:fillRect/>
            </a:stretch>
          </p:blipFill>
          <p:spPr>
            <a:xfrm>
              <a:off x="1379219" y="1780019"/>
              <a:ext cx="10059162" cy="1136154"/>
            </a:xfrm>
            <a:prstGeom prst="rect">
              <a:avLst/>
            </a:prstGeom>
          </p:spPr>
        </p:pic>
        <p:pic>
          <p:nvPicPr>
            <p:cNvPr id="12" name="object 12"/>
            <p:cNvPicPr/>
            <p:nvPr/>
          </p:nvPicPr>
          <p:blipFill>
            <a:blip r:embed="rId8" cstate="print"/>
            <a:stretch>
              <a:fillRect/>
            </a:stretch>
          </p:blipFill>
          <p:spPr>
            <a:xfrm>
              <a:off x="920496" y="1758695"/>
              <a:ext cx="1159014" cy="1265681"/>
            </a:xfrm>
            <a:prstGeom prst="rect">
              <a:avLst/>
            </a:prstGeom>
          </p:spPr>
        </p:pic>
      </p:grpSp>
      <p:sp>
        <p:nvSpPr>
          <p:cNvPr id="13" name="object 13"/>
          <p:cNvSpPr txBox="1"/>
          <p:nvPr/>
        </p:nvSpPr>
        <p:spPr>
          <a:xfrm>
            <a:off x="1531366" y="1886642"/>
            <a:ext cx="9701584" cy="465384"/>
          </a:xfrm>
          <a:prstGeom prst="rect">
            <a:avLst/>
          </a:prstGeom>
        </p:spPr>
        <p:txBody>
          <a:bodyPr vert="horz" wrap="square" lIns="0" tIns="0" rIns="0" bIns="0" rtlCol="0">
            <a:spAutoFit/>
          </a:bodyPr>
          <a:lstStyle/>
          <a:p>
            <a:pPr marL="12700">
              <a:lnSpc>
                <a:spcPts val="3554"/>
              </a:lnSpc>
              <a:tabLst>
                <a:tab pos="621030" algn="l"/>
              </a:tabLst>
            </a:pPr>
            <a:r>
              <a:rPr lang="hi-IN" sz="3600" spc="-50" dirty="0">
                <a:solidFill>
                  <a:srgbClr val="001F5F"/>
                </a:solidFill>
                <a:latin typeface="Open Sans" panose="020B0606030504020204" pitchFamily="34" charset="0"/>
                <a:ea typeface="Open Sans" panose="020B0606030504020204" pitchFamily="34" charset="0"/>
                <a:cs typeface="Open Sans" panose="020B0606030504020204" pitchFamily="34" charset="0"/>
              </a:rPr>
              <a:t>1 </a:t>
            </a:r>
            <a:r>
              <a:rPr lang="en-US" sz="3600" spc="-50" dirty="0">
                <a:solidFill>
                  <a:srgbClr val="001F5F"/>
                </a:solidFill>
                <a:latin typeface="Open Sans" panose="020B0606030504020204" pitchFamily="34" charset="0"/>
                <a:ea typeface="Open Sans" panose="020B0606030504020204" pitchFamily="34" charset="0"/>
                <a:cs typeface="Open Sans" panose="020B0606030504020204" pitchFamily="34" charset="0"/>
              </a:rPr>
              <a:t>     </a:t>
            </a:r>
            <a:r>
              <a:rPr lang="hi-IN" sz="2800" spc="-50" dirty="0">
                <a:solidFill>
                  <a:srgbClr val="FFFF00"/>
                </a:solidFill>
                <a:latin typeface="Open Sans" panose="020B0606030504020204" pitchFamily="34" charset="0"/>
                <a:ea typeface="Open Sans" panose="020B0606030504020204" pitchFamily="34" charset="0"/>
                <a:cs typeface="Open Sans" panose="020B0606030504020204" pitchFamily="34" charset="0"/>
              </a:rPr>
              <a:t>रासायनिक युद्ध एजेंटों और अग्रदूत को परिभाषित करने के लिए</a:t>
            </a:r>
            <a:endParaRPr sz="2800" dirty="0">
              <a:solidFill>
                <a:srgbClr val="FFFF00"/>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4" name="object 14"/>
          <p:cNvGrpSpPr/>
          <p:nvPr/>
        </p:nvGrpSpPr>
        <p:grpSpPr>
          <a:xfrm>
            <a:off x="1647444" y="2727947"/>
            <a:ext cx="10375741" cy="2186307"/>
            <a:chOff x="1647444" y="2727947"/>
            <a:chExt cx="9806305" cy="2186305"/>
          </a:xfrm>
        </p:grpSpPr>
        <p:pic>
          <p:nvPicPr>
            <p:cNvPr id="15" name="object 15"/>
            <p:cNvPicPr/>
            <p:nvPr/>
          </p:nvPicPr>
          <p:blipFill>
            <a:blip r:embed="rId9" cstate="print"/>
            <a:stretch>
              <a:fillRect/>
            </a:stretch>
          </p:blipFill>
          <p:spPr>
            <a:xfrm>
              <a:off x="2106168" y="2749295"/>
              <a:ext cx="9342882" cy="1197102"/>
            </a:xfrm>
            <a:prstGeom prst="rect">
              <a:avLst/>
            </a:prstGeom>
          </p:spPr>
        </p:pic>
        <p:pic>
          <p:nvPicPr>
            <p:cNvPr id="16" name="object 16"/>
            <p:cNvPicPr/>
            <p:nvPr/>
          </p:nvPicPr>
          <p:blipFill>
            <a:blip r:embed="rId10" cstate="print"/>
            <a:stretch>
              <a:fillRect/>
            </a:stretch>
          </p:blipFill>
          <p:spPr>
            <a:xfrm>
              <a:off x="1647444" y="2727947"/>
              <a:ext cx="1159014" cy="1264170"/>
            </a:xfrm>
            <a:prstGeom prst="rect">
              <a:avLst/>
            </a:prstGeom>
          </p:spPr>
        </p:pic>
        <p:pic>
          <p:nvPicPr>
            <p:cNvPr id="17" name="object 17"/>
            <p:cNvPicPr/>
            <p:nvPr/>
          </p:nvPicPr>
          <p:blipFill>
            <a:blip r:embed="rId11" cstate="print"/>
            <a:stretch>
              <a:fillRect/>
            </a:stretch>
          </p:blipFill>
          <p:spPr>
            <a:xfrm>
              <a:off x="2284476" y="3718547"/>
              <a:ext cx="9169146" cy="1195590"/>
            </a:xfrm>
            <a:prstGeom prst="rect">
              <a:avLst/>
            </a:prstGeom>
          </p:spPr>
        </p:pic>
      </p:grpSp>
      <p:sp>
        <p:nvSpPr>
          <p:cNvPr id="18" name="object 18"/>
          <p:cNvSpPr txBox="1"/>
          <p:nvPr/>
        </p:nvSpPr>
        <p:spPr>
          <a:xfrm>
            <a:off x="3201160" y="3849751"/>
            <a:ext cx="7946919" cy="505267"/>
          </a:xfrm>
          <a:prstGeom prst="rect">
            <a:avLst/>
          </a:prstGeom>
        </p:spPr>
        <p:txBody>
          <a:bodyPr vert="horz" wrap="square" lIns="0" tIns="12700" rIns="0" bIns="0" rtlCol="0">
            <a:spAutoFit/>
          </a:bodyPr>
          <a:lstStyle/>
          <a:p>
            <a:pPr marL="12700">
              <a:lnSpc>
                <a:spcPct val="100000"/>
              </a:lnSpc>
              <a:spcBef>
                <a:spcPts val="100"/>
              </a:spcBef>
            </a:pPr>
            <a:r>
              <a:rPr lang="hi-IN" sz="3200" b="1" dirty="0">
                <a:solidFill>
                  <a:srgbClr val="FFFF00"/>
                </a:solidFill>
                <a:latin typeface="Open Sans" panose="020B0606030504020204" pitchFamily="34" charset="0"/>
                <a:ea typeface="Open Sans" panose="020B0606030504020204" pitchFamily="34" charset="0"/>
                <a:cs typeface="Open Sans" panose="020B0606030504020204" pitchFamily="34" charset="0"/>
              </a:rPr>
              <a:t>सीडब्ल्यूए की विशेषताओं के बारे में जानने के लिए</a:t>
            </a:r>
            <a:endParaRPr sz="3200"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19" name="object 19"/>
          <p:cNvGrpSpPr/>
          <p:nvPr/>
        </p:nvGrpSpPr>
        <p:grpSpPr>
          <a:xfrm>
            <a:off x="1827276" y="3695700"/>
            <a:ext cx="10180898" cy="2125347"/>
            <a:chOff x="1827276" y="3695700"/>
            <a:chExt cx="9622155" cy="2125345"/>
          </a:xfrm>
        </p:grpSpPr>
        <p:pic>
          <p:nvPicPr>
            <p:cNvPr id="20" name="object 20"/>
            <p:cNvPicPr/>
            <p:nvPr/>
          </p:nvPicPr>
          <p:blipFill>
            <a:blip r:embed="rId12" cstate="print"/>
            <a:stretch>
              <a:fillRect/>
            </a:stretch>
          </p:blipFill>
          <p:spPr>
            <a:xfrm>
              <a:off x="1827276" y="3695700"/>
              <a:ext cx="1157490" cy="1265682"/>
            </a:xfrm>
            <a:prstGeom prst="rect">
              <a:avLst/>
            </a:prstGeom>
          </p:spPr>
        </p:pic>
        <p:pic>
          <p:nvPicPr>
            <p:cNvPr id="21" name="object 21"/>
            <p:cNvPicPr/>
            <p:nvPr/>
          </p:nvPicPr>
          <p:blipFill>
            <a:blip r:embed="rId13" cstate="print"/>
            <a:stretch>
              <a:fillRect/>
            </a:stretch>
          </p:blipFill>
          <p:spPr>
            <a:xfrm>
              <a:off x="2106168" y="4684775"/>
              <a:ext cx="9342882" cy="1136154"/>
            </a:xfrm>
            <a:prstGeom prst="rect">
              <a:avLst/>
            </a:prstGeom>
          </p:spPr>
        </p:pic>
      </p:grpSp>
      <p:sp>
        <p:nvSpPr>
          <p:cNvPr id="22" name="object 22"/>
          <p:cNvSpPr txBox="1"/>
          <p:nvPr/>
        </p:nvSpPr>
        <p:spPr>
          <a:xfrm>
            <a:off x="2867025" y="4850638"/>
            <a:ext cx="8748462" cy="443070"/>
          </a:xfrm>
          <a:prstGeom prst="rect">
            <a:avLst/>
          </a:prstGeom>
        </p:spPr>
        <p:txBody>
          <a:bodyPr vert="horz" wrap="square" lIns="0" tIns="12065" rIns="0" bIns="0" rtlCol="0">
            <a:spAutoFit/>
          </a:bodyPr>
          <a:lstStyle/>
          <a:p>
            <a:pPr marL="12700">
              <a:lnSpc>
                <a:spcPct val="100000"/>
              </a:lnSpc>
              <a:spcBef>
                <a:spcPts val="95"/>
              </a:spcBef>
            </a:pPr>
            <a:r>
              <a:rPr lang="hi-IN" sz="2800" b="1" dirty="0">
                <a:solidFill>
                  <a:srgbClr val="FFFF00"/>
                </a:solidFill>
                <a:latin typeface="Open Sans" panose="020B0606030504020204" pitchFamily="34" charset="0"/>
                <a:ea typeface="Open Sans" panose="020B0606030504020204" pitchFamily="34" charset="0"/>
                <a:cs typeface="Open Sans" panose="020B0606030504020204" pitchFamily="34" charset="0"/>
              </a:rPr>
              <a:t>सीडब्ल्यूए के भौतिक-रासायनिक गुणों को जानने के लिए</a:t>
            </a:r>
            <a:endParaRPr sz="2800" dirty="0">
              <a:latin typeface="Open Sans" panose="020B0606030504020204" pitchFamily="34" charset="0"/>
              <a:ea typeface="Open Sans" panose="020B0606030504020204" pitchFamily="34" charset="0"/>
              <a:cs typeface="Open Sans" panose="020B0606030504020204" pitchFamily="34" charset="0"/>
            </a:endParaRPr>
          </a:p>
        </p:txBody>
      </p:sp>
      <p:pic>
        <p:nvPicPr>
          <p:cNvPr id="23" name="object 23"/>
          <p:cNvPicPr/>
          <p:nvPr/>
        </p:nvPicPr>
        <p:blipFill>
          <a:blip r:embed="rId14" cstate="print"/>
          <a:stretch>
            <a:fillRect/>
          </a:stretch>
        </p:blipFill>
        <p:spPr>
          <a:xfrm>
            <a:off x="1647444" y="4663439"/>
            <a:ext cx="1226316" cy="1264159"/>
          </a:xfrm>
          <a:prstGeom prst="rect">
            <a:avLst/>
          </a:prstGeom>
        </p:spPr>
      </p:pic>
      <p:sp>
        <p:nvSpPr>
          <p:cNvPr id="24" name="object 24"/>
          <p:cNvSpPr txBox="1"/>
          <p:nvPr/>
        </p:nvSpPr>
        <p:spPr>
          <a:xfrm>
            <a:off x="2258060" y="2881376"/>
            <a:ext cx="8992354" cy="2454518"/>
          </a:xfrm>
          <a:prstGeom prst="rect">
            <a:avLst/>
          </a:prstGeom>
        </p:spPr>
        <p:txBody>
          <a:bodyPr vert="horz" wrap="square" lIns="0" tIns="0" rIns="0" bIns="0" rtlCol="0">
            <a:spAutoFit/>
          </a:bodyPr>
          <a:lstStyle/>
          <a:p>
            <a:pPr marL="12700">
              <a:lnSpc>
                <a:spcPts val="4025"/>
              </a:lnSpc>
              <a:tabLst>
                <a:tab pos="664210" algn="l"/>
              </a:tabLst>
            </a:pPr>
            <a:r>
              <a:rPr sz="5400" spc="-75" baseline="1543" dirty="0">
                <a:solidFill>
                  <a:srgbClr val="001F5F"/>
                </a:solidFill>
                <a:latin typeface="Open Sans" panose="020B0606030504020204" pitchFamily="34" charset="0"/>
                <a:ea typeface="Open Sans" panose="020B0606030504020204" pitchFamily="34" charset="0"/>
                <a:cs typeface="Open Sans" panose="020B0606030504020204" pitchFamily="34" charset="0"/>
              </a:rPr>
              <a:t>2</a:t>
            </a:r>
            <a:r>
              <a:rPr sz="5400" baseline="1543" dirty="0">
                <a:solidFill>
                  <a:srgbClr val="001F5F"/>
                </a:solidFill>
                <a:latin typeface="Open Sans" panose="020B0606030504020204" pitchFamily="34" charset="0"/>
                <a:ea typeface="Open Sans" panose="020B0606030504020204" pitchFamily="34" charset="0"/>
                <a:cs typeface="Open Sans" panose="020B0606030504020204" pitchFamily="34" charset="0"/>
              </a:rPr>
              <a:t>	</a:t>
            </a:r>
            <a:r>
              <a:rPr lang="hi-IN" sz="2800" b="1" dirty="0">
                <a:solidFill>
                  <a:srgbClr val="FFFF00"/>
                </a:solidFill>
                <a:latin typeface="Open Sans" panose="020B0606030504020204" pitchFamily="34" charset="0"/>
                <a:ea typeface="Open Sans" panose="020B0606030504020204" pitchFamily="34" charset="0"/>
                <a:cs typeface="Open Sans" panose="020B0606030504020204" pitchFamily="34" charset="0"/>
              </a:rPr>
              <a:t>सीडब्ल्यूए के वर्गीकरण का अवलोकन प्राप्त करने के लिए</a:t>
            </a:r>
            <a:endParaRPr sz="2800" dirty="0">
              <a:latin typeface="Open Sans" panose="020B0606030504020204" pitchFamily="34" charset="0"/>
              <a:ea typeface="Open Sans" panose="020B0606030504020204" pitchFamily="34" charset="0"/>
              <a:cs typeface="Open Sans" panose="020B0606030504020204" pitchFamily="34" charset="0"/>
            </a:endParaRPr>
          </a:p>
          <a:p>
            <a:pPr marL="191135">
              <a:lnSpc>
                <a:spcPct val="100000"/>
              </a:lnSpc>
              <a:spcBef>
                <a:spcPts val="3215"/>
              </a:spcBef>
            </a:pPr>
            <a:r>
              <a:rPr sz="3600" spc="-50" dirty="0">
                <a:solidFill>
                  <a:srgbClr val="001F5F"/>
                </a:solidFill>
                <a:latin typeface="Open Sans" panose="020B0606030504020204" pitchFamily="34" charset="0"/>
                <a:ea typeface="Open Sans" panose="020B0606030504020204" pitchFamily="34" charset="0"/>
                <a:cs typeface="Open Sans" panose="020B0606030504020204" pitchFamily="34" charset="0"/>
              </a:rPr>
              <a:t>3</a:t>
            </a:r>
            <a:endParaRPr sz="3600" dirty="0">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3295"/>
              </a:spcBef>
            </a:pPr>
            <a:r>
              <a:rPr sz="3600" spc="-50" dirty="0">
                <a:solidFill>
                  <a:srgbClr val="001F5F"/>
                </a:solidFill>
                <a:latin typeface="Open Sans" panose="020B0606030504020204" pitchFamily="34" charset="0"/>
                <a:ea typeface="Open Sans" panose="020B0606030504020204" pitchFamily="34" charset="0"/>
                <a:cs typeface="Open Sans" panose="020B0606030504020204" pitchFamily="34" charset="0"/>
              </a:rPr>
              <a:t>4</a:t>
            </a:r>
            <a:endParaRPr sz="3600" dirty="0">
              <a:latin typeface="Open Sans" panose="020B0606030504020204" pitchFamily="34" charset="0"/>
              <a:ea typeface="Open Sans" panose="020B0606030504020204" pitchFamily="34" charset="0"/>
              <a:cs typeface="Open Sans" panose="020B0606030504020204" pitchFamily="34" charset="0"/>
            </a:endParaRPr>
          </a:p>
        </p:txBody>
      </p:sp>
      <p:pic>
        <p:nvPicPr>
          <p:cNvPr id="25" name="object 25"/>
          <p:cNvPicPr/>
          <p:nvPr/>
        </p:nvPicPr>
        <p:blipFill>
          <a:blip r:embed="rId15" cstate="print"/>
          <a:stretch>
            <a:fillRect/>
          </a:stretch>
        </p:blipFill>
        <p:spPr>
          <a:xfrm>
            <a:off x="1379218" y="5661661"/>
            <a:ext cx="10643281" cy="1194055"/>
          </a:xfrm>
          <a:prstGeom prst="rect">
            <a:avLst/>
          </a:prstGeom>
        </p:spPr>
      </p:pic>
      <p:sp>
        <p:nvSpPr>
          <p:cNvPr id="26" name="object 26"/>
          <p:cNvSpPr txBox="1"/>
          <p:nvPr/>
        </p:nvSpPr>
        <p:spPr>
          <a:xfrm>
            <a:off x="2182747" y="5792824"/>
            <a:ext cx="7586121" cy="505908"/>
          </a:xfrm>
          <a:prstGeom prst="rect">
            <a:avLst/>
          </a:prstGeom>
        </p:spPr>
        <p:txBody>
          <a:bodyPr vert="horz" wrap="square" lIns="0" tIns="13335" rIns="0" bIns="0" rtlCol="0">
            <a:spAutoFit/>
          </a:bodyPr>
          <a:lstStyle/>
          <a:p>
            <a:pPr marL="12700">
              <a:lnSpc>
                <a:spcPct val="100000"/>
              </a:lnSpc>
              <a:spcBef>
                <a:spcPts val="105"/>
              </a:spcBef>
            </a:pPr>
            <a:r>
              <a:rPr lang="hi-IN" sz="3200" b="1" dirty="0">
                <a:solidFill>
                  <a:srgbClr val="FFFF00"/>
                </a:solidFill>
                <a:latin typeface="Open Sans" panose="020B0606030504020204" pitchFamily="34" charset="0"/>
                <a:ea typeface="Open Sans" panose="020B0606030504020204" pitchFamily="34" charset="0"/>
                <a:cs typeface="Open Sans" panose="020B0606030504020204" pitchFamily="34" charset="0"/>
              </a:rPr>
              <a:t>सीडब्ल्यूए के जैविक प्रभाव को जानने के लिए</a:t>
            </a:r>
            <a:endParaRPr sz="3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27" name="object 27"/>
          <p:cNvPicPr/>
          <p:nvPr/>
        </p:nvPicPr>
        <p:blipFill>
          <a:blip r:embed="rId16" cstate="print"/>
          <a:stretch>
            <a:fillRect/>
          </a:stretch>
        </p:blipFill>
        <p:spPr>
          <a:xfrm>
            <a:off x="920496" y="5638801"/>
            <a:ext cx="1226316" cy="1216915"/>
          </a:xfrm>
          <a:prstGeom prst="rect">
            <a:avLst/>
          </a:prstGeom>
        </p:spPr>
      </p:pic>
      <p:sp>
        <p:nvSpPr>
          <p:cNvPr id="28" name="object 28"/>
          <p:cNvSpPr txBox="1"/>
          <p:nvPr/>
        </p:nvSpPr>
        <p:spPr>
          <a:xfrm>
            <a:off x="1531366" y="5731864"/>
            <a:ext cx="350046" cy="574041"/>
          </a:xfrm>
          <a:prstGeom prst="rect">
            <a:avLst/>
          </a:prstGeom>
        </p:spPr>
        <p:txBody>
          <a:bodyPr vert="horz" wrap="square" lIns="0" tIns="12700" rIns="0" bIns="0" rtlCol="0">
            <a:spAutoFit/>
          </a:bodyPr>
          <a:lstStyle/>
          <a:p>
            <a:pPr marL="12700">
              <a:lnSpc>
                <a:spcPct val="100000"/>
              </a:lnSpc>
              <a:spcBef>
                <a:spcPts val="100"/>
              </a:spcBef>
            </a:pPr>
            <a:r>
              <a:rPr sz="3600" spc="-50" dirty="0">
                <a:solidFill>
                  <a:srgbClr val="001F5F"/>
                </a:solidFill>
                <a:latin typeface="Open Sans" panose="020B0606030504020204" pitchFamily="34" charset="0"/>
                <a:ea typeface="Open Sans" panose="020B0606030504020204" pitchFamily="34" charset="0"/>
                <a:cs typeface="Open Sans" panose="020B0606030504020204" pitchFamily="34" charset="0"/>
              </a:rPr>
              <a:t>5</a:t>
            </a:r>
            <a:endParaRPr sz="3600">
              <a:latin typeface="Open Sans" panose="020B0606030504020204" pitchFamily="34" charset="0"/>
              <a:ea typeface="Open Sans" panose="020B0606030504020204" pitchFamily="34" charset="0"/>
              <a:cs typeface="Open Sans" panose="020B0606030504020204" pitchFamily="34" charset="0"/>
            </a:endParaRPr>
          </a:p>
        </p:txBody>
      </p:sp>
      <p:sp>
        <p:nvSpPr>
          <p:cNvPr id="29" name="Slide Number Placeholder 5">
            <a:extLst>
              <a:ext uri="{FF2B5EF4-FFF2-40B4-BE49-F238E27FC236}">
                <a16:creationId xmlns:a16="http://schemas.microsoft.com/office/drawing/2014/main" id="{3CC42463-3100-CD9A-82BE-7589670725E5}"/>
              </a:ext>
            </a:extLst>
          </p:cNvPr>
          <p:cNvSpPr txBox="1">
            <a:spLocks/>
          </p:cNvSpPr>
          <p:nvPr/>
        </p:nvSpPr>
        <p:spPr>
          <a:xfrm>
            <a:off x="8737600" y="6356351"/>
            <a:ext cx="2844800" cy="365125"/>
          </a:xfrm>
          <a:prstGeom prst="rect">
            <a:avLst/>
          </a:prstGeom>
        </p:spPr>
        <p:txBody>
          <a:bodyPr vert="horz" lIns="91440" tIns="45720" rIns="91440" bIns="45720" rtlCol="0" anchor="ctr"/>
          <a:lstStyle>
            <a:defPPr lvl="0">
              <a:defRPr kern="0"/>
            </a:defPPr>
            <a:lvl1pPr lvl="0" algn="r">
              <a:defRPr sz="1200" b="1">
                <a:solidFill>
                  <a:schemeClr val="accent2">
                    <a:lumMod val="75000"/>
                  </a:schemeClr>
                </a:solidFill>
              </a:defRPr>
            </a:lvl1pPr>
            <a:lvl2pPr lvl="1"/>
            <a:lvl3pPr lvl="2"/>
            <a:lvl4pPr lvl="3"/>
            <a:lvl5pPr lvl="4"/>
            <a:lvl6pPr lvl="5"/>
            <a:lvl7pPr lvl="6"/>
            <a:lvl8pPr lvl="7"/>
            <a:lvl9pPr lvl="8"/>
          </a:lstStyle>
          <a:p>
            <a:fld id="{B6F15528-21DE-4FAA-801E-634DDDAF4B2B}" type="slidenum">
              <a:rPr lang="en-US" smtClean="0"/>
              <a:pPr/>
              <a:t>2</a:t>
            </a:fld>
            <a:endParaRPr lang="en-US" dirty="0"/>
          </a:p>
        </p:txBody>
      </p:sp>
      <p:pic>
        <p:nvPicPr>
          <p:cNvPr id="31" name="Picture 30" descr="A logo with text on it&#10;&#10;AI-generated content may be incorrect.">
            <a:extLst>
              <a:ext uri="{FF2B5EF4-FFF2-40B4-BE49-F238E27FC236}">
                <a16:creationId xmlns:a16="http://schemas.microsoft.com/office/drawing/2014/main" id="{AB74C723-51DA-E01C-D571-ADD376143851}"/>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04362" y="107964"/>
            <a:ext cx="1243239" cy="1031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PEER | MFR | INDIA">
            <a:extLst>
              <a:ext uri="{FF2B5EF4-FFF2-40B4-BE49-F238E27FC236}">
                <a16:creationId xmlns:a16="http://schemas.microsoft.com/office/drawing/2014/main" id="{207ADBF5-8406-5E78-E738-8E43B8777D1B}"/>
              </a:ext>
            </a:extLst>
          </p:cNvPr>
          <p:cNvSpPr txBox="1"/>
          <p:nvPr/>
        </p:nvSpPr>
        <p:spPr>
          <a:xfrm>
            <a:off x="152400" y="6308725"/>
            <a:ext cx="2514600"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rPr lang="en-US" sz="1200" b="1" dirty="0">
                <a:solidFill>
                  <a:schemeClr val="accent2">
                    <a:lumMod val="75000"/>
                  </a:schemeClr>
                </a:solidFill>
                <a:latin typeface="+mj-lt"/>
              </a:rPr>
              <a:t>NDRF | </a:t>
            </a:r>
            <a:r>
              <a:rPr lang="en-IN" sz="1200" b="1" dirty="0">
                <a:solidFill>
                  <a:schemeClr val="accent2">
                    <a:lumMod val="75000"/>
                  </a:schemeClr>
                </a:solidFill>
                <a:latin typeface="+mj-lt"/>
              </a:rPr>
              <a:t>CBRN</a:t>
            </a:r>
            <a:r>
              <a:rPr sz="1200" b="1" dirty="0">
                <a:solidFill>
                  <a:schemeClr val="accent2">
                    <a:lumMod val="75000"/>
                  </a:schemeClr>
                </a:solidFill>
                <a:latin typeface="+mj-lt"/>
              </a:rPr>
              <a:t> | INDIA</a:t>
            </a:r>
          </a:p>
        </p:txBody>
      </p:sp>
      <p:sp>
        <p:nvSpPr>
          <p:cNvPr id="33" name="PPT 2 -">
            <a:extLst>
              <a:ext uri="{FF2B5EF4-FFF2-40B4-BE49-F238E27FC236}">
                <a16:creationId xmlns:a16="http://schemas.microsoft.com/office/drawing/2014/main" id="{D007863A-547D-9B81-18B1-772B0345669B}"/>
              </a:ext>
            </a:extLst>
          </p:cNvPr>
          <p:cNvSpPr txBox="1"/>
          <p:nvPr/>
        </p:nvSpPr>
        <p:spPr>
          <a:xfrm>
            <a:off x="10638045" y="6367532"/>
            <a:ext cx="529992"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200" b="1" dirty="0">
                <a:solidFill>
                  <a:schemeClr val="accent2">
                    <a:lumMod val="75000"/>
                  </a:schemeClr>
                </a:solidFill>
              </a:rPr>
              <a:t>PPT -</a:t>
            </a:r>
          </a:p>
        </p:txBody>
      </p:sp>
      <p:pic>
        <p:nvPicPr>
          <p:cNvPr id="3" name="Picture 2" descr="A logo with a symbol and text&#10;&#10;AI-generated content may be incorrect.">
            <a:extLst>
              <a:ext uri="{FF2B5EF4-FFF2-40B4-BE49-F238E27FC236}">
                <a16:creationId xmlns:a16="http://schemas.microsoft.com/office/drawing/2014/main" id="{7C3B3786-AFC3-C54D-0068-B1CFA4B2192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1277601" y="10160"/>
            <a:ext cx="914400" cy="97704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6092997"/>
            <a:ext cx="12190476" cy="764965"/>
          </a:xfrm>
          <a:prstGeom prst="rect">
            <a:avLst/>
          </a:prstGeom>
        </p:spPr>
      </p:pic>
      <p:pic>
        <p:nvPicPr>
          <p:cNvPr id="3" name="object 3"/>
          <p:cNvPicPr/>
          <p:nvPr/>
        </p:nvPicPr>
        <p:blipFill>
          <a:blip r:embed="rId3" cstate="print"/>
          <a:stretch>
            <a:fillRect/>
          </a:stretch>
        </p:blipFill>
        <p:spPr>
          <a:xfrm>
            <a:off x="1494918" y="185048"/>
            <a:ext cx="9530462" cy="808727"/>
          </a:xfrm>
          <a:prstGeom prst="rect">
            <a:avLst/>
          </a:prstGeom>
        </p:spPr>
      </p:pic>
      <p:sp>
        <p:nvSpPr>
          <p:cNvPr id="4" name="object 4"/>
          <p:cNvSpPr txBox="1">
            <a:spLocks noGrp="1"/>
          </p:cNvSpPr>
          <p:nvPr>
            <p:ph type="title"/>
          </p:nvPr>
        </p:nvSpPr>
        <p:spPr>
          <a:xfrm>
            <a:off x="1307083" y="271821"/>
            <a:ext cx="9389999" cy="598881"/>
          </a:xfrm>
          <a:prstGeom prst="rect">
            <a:avLst/>
          </a:prstGeom>
        </p:spPr>
        <p:txBody>
          <a:bodyPr vert="horz" wrap="square" lIns="0" tIns="122808" rIns="0" bIns="0" rtlCol="0">
            <a:spAutoFit/>
          </a:bodyPr>
          <a:lstStyle/>
          <a:p>
            <a:pPr marL="3801110" marR="5080" indent="-3402329" algn="ctr">
              <a:lnSpc>
                <a:spcPts val="3460"/>
              </a:lnSpc>
              <a:spcBef>
                <a:spcPts val="535"/>
              </a:spcBef>
            </a:pPr>
            <a:r>
              <a:rPr lang="hi-IN" sz="3600" b="1" dirty="0">
                <a:latin typeface="Open Sans" panose="020B0606030504020204" pitchFamily="34" charset="0"/>
                <a:ea typeface="Open Sans" panose="020B0606030504020204" pitchFamily="34" charset="0"/>
                <a:cs typeface="Open Sans" panose="020B0606030504020204" pitchFamily="34" charset="0"/>
              </a:rPr>
              <a:t>तंत्रिका एजेंटों के संपर्क के लक्षण</a:t>
            </a:r>
            <a:endParaRPr sz="36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object 5"/>
          <p:cNvPicPr/>
          <p:nvPr/>
        </p:nvPicPr>
        <p:blipFill>
          <a:blip r:embed="rId4" cstate="print"/>
          <a:stretch>
            <a:fillRect/>
          </a:stretch>
        </p:blipFill>
        <p:spPr>
          <a:xfrm>
            <a:off x="7399019" y="1289303"/>
            <a:ext cx="4421885" cy="3077718"/>
          </a:xfrm>
          <a:prstGeom prst="rect">
            <a:avLst/>
          </a:prstGeom>
        </p:spPr>
      </p:pic>
      <p:grpSp>
        <p:nvGrpSpPr>
          <p:cNvPr id="6" name="object 6"/>
          <p:cNvGrpSpPr/>
          <p:nvPr/>
        </p:nvGrpSpPr>
        <p:grpSpPr>
          <a:xfrm>
            <a:off x="402081" y="2154682"/>
            <a:ext cx="6919595" cy="1204595"/>
            <a:chOff x="402081" y="2154682"/>
            <a:chExt cx="6919595" cy="1204595"/>
          </a:xfrm>
        </p:grpSpPr>
        <p:sp>
          <p:nvSpPr>
            <p:cNvPr id="7" name="object 7"/>
            <p:cNvSpPr/>
            <p:nvPr/>
          </p:nvSpPr>
          <p:spPr>
            <a:xfrm>
              <a:off x="408431" y="2161032"/>
              <a:ext cx="6906895" cy="1191895"/>
            </a:xfrm>
            <a:custGeom>
              <a:avLst/>
              <a:gdLst/>
              <a:ahLst/>
              <a:cxnLst/>
              <a:rect l="l" t="t" r="r" b="b"/>
              <a:pathLst>
                <a:path w="6906895" h="1191895">
                  <a:moveTo>
                    <a:pt x="6708140" y="0"/>
                  </a:moveTo>
                  <a:lnTo>
                    <a:pt x="198628" y="0"/>
                  </a:lnTo>
                  <a:lnTo>
                    <a:pt x="153083" y="5244"/>
                  </a:lnTo>
                  <a:lnTo>
                    <a:pt x="111274" y="20183"/>
                  </a:lnTo>
                  <a:lnTo>
                    <a:pt x="74394" y="43627"/>
                  </a:lnTo>
                  <a:lnTo>
                    <a:pt x="43635" y="74384"/>
                  </a:lnTo>
                  <a:lnTo>
                    <a:pt x="20188" y="111263"/>
                  </a:lnTo>
                  <a:lnTo>
                    <a:pt x="5245" y="153075"/>
                  </a:lnTo>
                  <a:lnTo>
                    <a:pt x="0" y="198627"/>
                  </a:lnTo>
                  <a:lnTo>
                    <a:pt x="0" y="993139"/>
                  </a:lnTo>
                  <a:lnTo>
                    <a:pt x="5245" y="1038692"/>
                  </a:lnTo>
                  <a:lnTo>
                    <a:pt x="20188" y="1080504"/>
                  </a:lnTo>
                  <a:lnTo>
                    <a:pt x="43635" y="1117383"/>
                  </a:lnTo>
                  <a:lnTo>
                    <a:pt x="74394" y="1148140"/>
                  </a:lnTo>
                  <a:lnTo>
                    <a:pt x="111274" y="1171584"/>
                  </a:lnTo>
                  <a:lnTo>
                    <a:pt x="153083" y="1186523"/>
                  </a:lnTo>
                  <a:lnTo>
                    <a:pt x="198628" y="1191767"/>
                  </a:lnTo>
                  <a:lnTo>
                    <a:pt x="6708140" y="1191767"/>
                  </a:lnTo>
                  <a:lnTo>
                    <a:pt x="6753692" y="1186523"/>
                  </a:lnTo>
                  <a:lnTo>
                    <a:pt x="6795504" y="1171584"/>
                  </a:lnTo>
                  <a:lnTo>
                    <a:pt x="6832383" y="1148140"/>
                  </a:lnTo>
                  <a:lnTo>
                    <a:pt x="6863140" y="1117383"/>
                  </a:lnTo>
                  <a:lnTo>
                    <a:pt x="6886584" y="1080504"/>
                  </a:lnTo>
                  <a:lnTo>
                    <a:pt x="6901523" y="1038692"/>
                  </a:lnTo>
                  <a:lnTo>
                    <a:pt x="6906768" y="993139"/>
                  </a:lnTo>
                  <a:lnTo>
                    <a:pt x="6906768" y="198627"/>
                  </a:lnTo>
                  <a:lnTo>
                    <a:pt x="6901523" y="153075"/>
                  </a:lnTo>
                  <a:lnTo>
                    <a:pt x="6886584" y="111263"/>
                  </a:lnTo>
                  <a:lnTo>
                    <a:pt x="6863140" y="74384"/>
                  </a:lnTo>
                  <a:lnTo>
                    <a:pt x="6832383" y="43627"/>
                  </a:lnTo>
                  <a:lnTo>
                    <a:pt x="6795504" y="20183"/>
                  </a:lnTo>
                  <a:lnTo>
                    <a:pt x="6753692" y="5244"/>
                  </a:lnTo>
                  <a:lnTo>
                    <a:pt x="6708140" y="0"/>
                  </a:lnTo>
                  <a:close/>
                </a:path>
              </a:pathLst>
            </a:custGeom>
            <a:solidFill>
              <a:srgbClr val="D3EBDB"/>
            </a:solidFill>
          </p:spPr>
          <p:txBody>
            <a:bodyPr wrap="square" lIns="0" tIns="0" rIns="0" bIns="0" rtlCol="0"/>
            <a:lstStyle/>
            <a:p>
              <a:endParaRPr/>
            </a:p>
          </p:txBody>
        </p:sp>
        <p:sp>
          <p:nvSpPr>
            <p:cNvPr id="8" name="object 8"/>
            <p:cNvSpPr/>
            <p:nvPr/>
          </p:nvSpPr>
          <p:spPr>
            <a:xfrm>
              <a:off x="408431" y="2161032"/>
              <a:ext cx="6906895" cy="1191895"/>
            </a:xfrm>
            <a:custGeom>
              <a:avLst/>
              <a:gdLst/>
              <a:ahLst/>
              <a:cxnLst/>
              <a:rect l="l" t="t" r="r" b="b"/>
              <a:pathLst>
                <a:path w="6906895" h="1191895">
                  <a:moveTo>
                    <a:pt x="0" y="198627"/>
                  </a:moveTo>
                  <a:lnTo>
                    <a:pt x="5245" y="153075"/>
                  </a:lnTo>
                  <a:lnTo>
                    <a:pt x="20188" y="111263"/>
                  </a:lnTo>
                  <a:lnTo>
                    <a:pt x="43635" y="74384"/>
                  </a:lnTo>
                  <a:lnTo>
                    <a:pt x="74394" y="43627"/>
                  </a:lnTo>
                  <a:lnTo>
                    <a:pt x="111274" y="20183"/>
                  </a:lnTo>
                  <a:lnTo>
                    <a:pt x="153083" y="5244"/>
                  </a:lnTo>
                  <a:lnTo>
                    <a:pt x="198628" y="0"/>
                  </a:lnTo>
                  <a:lnTo>
                    <a:pt x="6708140" y="0"/>
                  </a:lnTo>
                  <a:lnTo>
                    <a:pt x="6753692" y="5244"/>
                  </a:lnTo>
                  <a:lnTo>
                    <a:pt x="6795504" y="20183"/>
                  </a:lnTo>
                  <a:lnTo>
                    <a:pt x="6832383" y="43627"/>
                  </a:lnTo>
                  <a:lnTo>
                    <a:pt x="6863140" y="74384"/>
                  </a:lnTo>
                  <a:lnTo>
                    <a:pt x="6886584" y="111263"/>
                  </a:lnTo>
                  <a:lnTo>
                    <a:pt x="6901523" y="153075"/>
                  </a:lnTo>
                  <a:lnTo>
                    <a:pt x="6906768" y="198627"/>
                  </a:lnTo>
                  <a:lnTo>
                    <a:pt x="6906768" y="993139"/>
                  </a:lnTo>
                  <a:lnTo>
                    <a:pt x="6901523" y="1038692"/>
                  </a:lnTo>
                  <a:lnTo>
                    <a:pt x="6886584" y="1080504"/>
                  </a:lnTo>
                  <a:lnTo>
                    <a:pt x="6863140" y="1117383"/>
                  </a:lnTo>
                  <a:lnTo>
                    <a:pt x="6832383" y="1148140"/>
                  </a:lnTo>
                  <a:lnTo>
                    <a:pt x="6795504" y="1171584"/>
                  </a:lnTo>
                  <a:lnTo>
                    <a:pt x="6753692" y="1186523"/>
                  </a:lnTo>
                  <a:lnTo>
                    <a:pt x="6708140" y="1191767"/>
                  </a:lnTo>
                  <a:lnTo>
                    <a:pt x="198628" y="1191767"/>
                  </a:lnTo>
                  <a:lnTo>
                    <a:pt x="153083" y="1186523"/>
                  </a:lnTo>
                  <a:lnTo>
                    <a:pt x="111274" y="1171584"/>
                  </a:lnTo>
                  <a:lnTo>
                    <a:pt x="74394" y="1148140"/>
                  </a:lnTo>
                  <a:lnTo>
                    <a:pt x="43635" y="1117383"/>
                  </a:lnTo>
                  <a:lnTo>
                    <a:pt x="20188" y="1080504"/>
                  </a:lnTo>
                  <a:lnTo>
                    <a:pt x="5245" y="1038692"/>
                  </a:lnTo>
                  <a:lnTo>
                    <a:pt x="0" y="993139"/>
                  </a:lnTo>
                  <a:lnTo>
                    <a:pt x="0" y="198627"/>
                  </a:lnTo>
                  <a:close/>
                </a:path>
              </a:pathLst>
            </a:custGeom>
            <a:ln w="12700">
              <a:solidFill>
                <a:srgbClr val="1CACE3"/>
              </a:solidFill>
            </a:ln>
          </p:spPr>
          <p:txBody>
            <a:bodyPr wrap="square" lIns="0" tIns="0" rIns="0" bIns="0" rtlCol="0"/>
            <a:lstStyle/>
            <a:p>
              <a:endParaRPr/>
            </a:p>
          </p:txBody>
        </p:sp>
      </p:grpSp>
      <p:sp>
        <p:nvSpPr>
          <p:cNvPr id="9" name="object 9"/>
          <p:cNvSpPr txBox="1"/>
          <p:nvPr/>
        </p:nvSpPr>
        <p:spPr>
          <a:xfrm>
            <a:off x="545693" y="2240737"/>
            <a:ext cx="6388735" cy="1002030"/>
          </a:xfrm>
          <a:prstGeom prst="rect">
            <a:avLst/>
          </a:prstGeom>
        </p:spPr>
        <p:txBody>
          <a:bodyPr vert="horz" wrap="square" lIns="0" tIns="13335" rIns="0" bIns="0" rtlCol="0">
            <a:spAutoFit/>
          </a:bodyPr>
          <a:lstStyle/>
          <a:p>
            <a:pPr marL="12700" marR="5080">
              <a:lnSpc>
                <a:spcPct val="100000"/>
              </a:lnSpc>
              <a:spcBef>
                <a:spcPts val="105"/>
              </a:spcBef>
            </a:pPr>
            <a:r>
              <a:rPr lang="hi-IN" sz="3200">
                <a:solidFill>
                  <a:srgbClr val="001F5F"/>
                </a:solidFill>
                <a:latin typeface="Arial MT"/>
                <a:cs typeface="Arial MT"/>
              </a:rPr>
              <a:t>आंख की पुतली/पिनपॉइंट पुतलियों का कसना (मिओसिस)</a:t>
            </a:r>
            <a:endParaRPr sz="3200" dirty="0">
              <a:latin typeface="Arial MT"/>
              <a:cs typeface="Arial MT"/>
            </a:endParaRPr>
          </a:p>
        </p:txBody>
      </p:sp>
      <p:grpSp>
        <p:nvGrpSpPr>
          <p:cNvPr id="10" name="object 10"/>
          <p:cNvGrpSpPr/>
          <p:nvPr/>
        </p:nvGrpSpPr>
        <p:grpSpPr>
          <a:xfrm>
            <a:off x="4870450" y="4513834"/>
            <a:ext cx="6919595" cy="1204595"/>
            <a:chOff x="4870450" y="4513834"/>
            <a:chExt cx="6919595" cy="1204595"/>
          </a:xfrm>
        </p:grpSpPr>
        <p:sp>
          <p:nvSpPr>
            <p:cNvPr id="11" name="object 11"/>
            <p:cNvSpPr/>
            <p:nvPr/>
          </p:nvSpPr>
          <p:spPr>
            <a:xfrm>
              <a:off x="4876800" y="4520184"/>
              <a:ext cx="6906895" cy="1191895"/>
            </a:xfrm>
            <a:custGeom>
              <a:avLst/>
              <a:gdLst/>
              <a:ahLst/>
              <a:cxnLst/>
              <a:rect l="l" t="t" r="r" b="b"/>
              <a:pathLst>
                <a:path w="6906895" h="1191895">
                  <a:moveTo>
                    <a:pt x="6708140" y="0"/>
                  </a:moveTo>
                  <a:lnTo>
                    <a:pt x="198627" y="0"/>
                  </a:lnTo>
                  <a:lnTo>
                    <a:pt x="153075" y="5244"/>
                  </a:lnTo>
                  <a:lnTo>
                    <a:pt x="111263" y="20183"/>
                  </a:lnTo>
                  <a:lnTo>
                    <a:pt x="74384" y="43627"/>
                  </a:lnTo>
                  <a:lnTo>
                    <a:pt x="43627" y="74384"/>
                  </a:lnTo>
                  <a:lnTo>
                    <a:pt x="20183" y="111263"/>
                  </a:lnTo>
                  <a:lnTo>
                    <a:pt x="5244" y="153075"/>
                  </a:lnTo>
                  <a:lnTo>
                    <a:pt x="0" y="198628"/>
                  </a:lnTo>
                  <a:lnTo>
                    <a:pt x="0" y="993140"/>
                  </a:lnTo>
                  <a:lnTo>
                    <a:pt x="5244" y="1038684"/>
                  </a:lnTo>
                  <a:lnTo>
                    <a:pt x="20183" y="1080493"/>
                  </a:lnTo>
                  <a:lnTo>
                    <a:pt x="43627" y="1117373"/>
                  </a:lnTo>
                  <a:lnTo>
                    <a:pt x="74384" y="1148132"/>
                  </a:lnTo>
                  <a:lnTo>
                    <a:pt x="111263" y="1171579"/>
                  </a:lnTo>
                  <a:lnTo>
                    <a:pt x="153075" y="1186522"/>
                  </a:lnTo>
                  <a:lnTo>
                    <a:pt x="198627" y="1191768"/>
                  </a:lnTo>
                  <a:lnTo>
                    <a:pt x="6708140" y="1191768"/>
                  </a:lnTo>
                  <a:lnTo>
                    <a:pt x="6753692" y="1186522"/>
                  </a:lnTo>
                  <a:lnTo>
                    <a:pt x="6795504" y="1171579"/>
                  </a:lnTo>
                  <a:lnTo>
                    <a:pt x="6832383" y="1148132"/>
                  </a:lnTo>
                  <a:lnTo>
                    <a:pt x="6863140" y="1117373"/>
                  </a:lnTo>
                  <a:lnTo>
                    <a:pt x="6886584" y="1080493"/>
                  </a:lnTo>
                  <a:lnTo>
                    <a:pt x="6901523" y="1038684"/>
                  </a:lnTo>
                  <a:lnTo>
                    <a:pt x="6906768" y="993140"/>
                  </a:lnTo>
                  <a:lnTo>
                    <a:pt x="6906768" y="198628"/>
                  </a:lnTo>
                  <a:lnTo>
                    <a:pt x="6901523" y="153075"/>
                  </a:lnTo>
                  <a:lnTo>
                    <a:pt x="6886584" y="111263"/>
                  </a:lnTo>
                  <a:lnTo>
                    <a:pt x="6863140" y="74384"/>
                  </a:lnTo>
                  <a:lnTo>
                    <a:pt x="6832383" y="43627"/>
                  </a:lnTo>
                  <a:lnTo>
                    <a:pt x="6795504" y="20183"/>
                  </a:lnTo>
                  <a:lnTo>
                    <a:pt x="6753692" y="5244"/>
                  </a:lnTo>
                  <a:lnTo>
                    <a:pt x="6708140" y="0"/>
                  </a:lnTo>
                  <a:close/>
                </a:path>
              </a:pathLst>
            </a:custGeom>
            <a:solidFill>
              <a:srgbClr val="D3EBDB"/>
            </a:solidFill>
          </p:spPr>
          <p:txBody>
            <a:bodyPr wrap="square" lIns="0" tIns="0" rIns="0" bIns="0" rtlCol="0"/>
            <a:lstStyle/>
            <a:p>
              <a:endParaRPr/>
            </a:p>
          </p:txBody>
        </p:sp>
        <p:sp>
          <p:nvSpPr>
            <p:cNvPr id="12" name="object 12"/>
            <p:cNvSpPr/>
            <p:nvPr/>
          </p:nvSpPr>
          <p:spPr>
            <a:xfrm>
              <a:off x="4876800" y="4520184"/>
              <a:ext cx="6906895" cy="1191895"/>
            </a:xfrm>
            <a:custGeom>
              <a:avLst/>
              <a:gdLst/>
              <a:ahLst/>
              <a:cxnLst/>
              <a:rect l="l" t="t" r="r" b="b"/>
              <a:pathLst>
                <a:path w="6906895" h="1191895">
                  <a:moveTo>
                    <a:pt x="0" y="198628"/>
                  </a:moveTo>
                  <a:lnTo>
                    <a:pt x="5244" y="153075"/>
                  </a:lnTo>
                  <a:lnTo>
                    <a:pt x="20183" y="111263"/>
                  </a:lnTo>
                  <a:lnTo>
                    <a:pt x="43627" y="74384"/>
                  </a:lnTo>
                  <a:lnTo>
                    <a:pt x="74384" y="43627"/>
                  </a:lnTo>
                  <a:lnTo>
                    <a:pt x="111263" y="20183"/>
                  </a:lnTo>
                  <a:lnTo>
                    <a:pt x="153075" y="5244"/>
                  </a:lnTo>
                  <a:lnTo>
                    <a:pt x="198627" y="0"/>
                  </a:lnTo>
                  <a:lnTo>
                    <a:pt x="6708140" y="0"/>
                  </a:lnTo>
                  <a:lnTo>
                    <a:pt x="6753692" y="5244"/>
                  </a:lnTo>
                  <a:lnTo>
                    <a:pt x="6795504" y="20183"/>
                  </a:lnTo>
                  <a:lnTo>
                    <a:pt x="6832383" y="43627"/>
                  </a:lnTo>
                  <a:lnTo>
                    <a:pt x="6863140" y="74384"/>
                  </a:lnTo>
                  <a:lnTo>
                    <a:pt x="6886584" y="111263"/>
                  </a:lnTo>
                  <a:lnTo>
                    <a:pt x="6901523" y="153075"/>
                  </a:lnTo>
                  <a:lnTo>
                    <a:pt x="6906768" y="198628"/>
                  </a:lnTo>
                  <a:lnTo>
                    <a:pt x="6906768" y="993140"/>
                  </a:lnTo>
                  <a:lnTo>
                    <a:pt x="6901523" y="1038684"/>
                  </a:lnTo>
                  <a:lnTo>
                    <a:pt x="6886584" y="1080493"/>
                  </a:lnTo>
                  <a:lnTo>
                    <a:pt x="6863140" y="1117373"/>
                  </a:lnTo>
                  <a:lnTo>
                    <a:pt x="6832383" y="1148132"/>
                  </a:lnTo>
                  <a:lnTo>
                    <a:pt x="6795504" y="1171579"/>
                  </a:lnTo>
                  <a:lnTo>
                    <a:pt x="6753692" y="1186522"/>
                  </a:lnTo>
                  <a:lnTo>
                    <a:pt x="6708140" y="1191768"/>
                  </a:lnTo>
                  <a:lnTo>
                    <a:pt x="198627" y="1191768"/>
                  </a:lnTo>
                  <a:lnTo>
                    <a:pt x="153075" y="1186522"/>
                  </a:lnTo>
                  <a:lnTo>
                    <a:pt x="111263" y="1171579"/>
                  </a:lnTo>
                  <a:lnTo>
                    <a:pt x="74384" y="1148132"/>
                  </a:lnTo>
                  <a:lnTo>
                    <a:pt x="43627" y="1117373"/>
                  </a:lnTo>
                  <a:lnTo>
                    <a:pt x="20183" y="1080493"/>
                  </a:lnTo>
                  <a:lnTo>
                    <a:pt x="5244" y="1038684"/>
                  </a:lnTo>
                  <a:lnTo>
                    <a:pt x="0" y="993140"/>
                  </a:lnTo>
                  <a:lnTo>
                    <a:pt x="0" y="198628"/>
                  </a:lnTo>
                  <a:close/>
                </a:path>
              </a:pathLst>
            </a:custGeom>
            <a:ln w="12700">
              <a:solidFill>
                <a:srgbClr val="1CACE3"/>
              </a:solidFill>
            </a:ln>
          </p:spPr>
          <p:txBody>
            <a:bodyPr wrap="square" lIns="0" tIns="0" rIns="0" bIns="0" rtlCol="0"/>
            <a:lstStyle/>
            <a:p>
              <a:endParaRPr/>
            </a:p>
          </p:txBody>
        </p:sp>
      </p:grpSp>
      <p:sp>
        <p:nvSpPr>
          <p:cNvPr id="13" name="object 13"/>
          <p:cNvSpPr txBox="1"/>
          <p:nvPr/>
        </p:nvSpPr>
        <p:spPr>
          <a:xfrm>
            <a:off x="5014340" y="4599888"/>
            <a:ext cx="6584761" cy="1002030"/>
          </a:xfrm>
          <a:prstGeom prst="rect">
            <a:avLst/>
          </a:prstGeom>
        </p:spPr>
        <p:txBody>
          <a:bodyPr vert="horz" wrap="square" lIns="0" tIns="13335" rIns="0" bIns="0" rtlCol="0">
            <a:spAutoFit/>
          </a:bodyPr>
          <a:lstStyle/>
          <a:p>
            <a:pPr marL="12700" marR="5080">
              <a:lnSpc>
                <a:spcPct val="100000"/>
              </a:lnSpc>
              <a:spcBef>
                <a:spcPts val="105"/>
              </a:spcBef>
            </a:pPr>
            <a:r>
              <a:rPr lang="hi-IN" sz="3200">
                <a:solidFill>
                  <a:srgbClr val="001F5F"/>
                </a:solidFill>
                <a:latin typeface="Arial MT"/>
                <a:cs typeface="Arial MT"/>
              </a:rPr>
              <a:t>श्लेष्म, आँसू, लार और पसीने का अत्यधिक उत्पादन</a:t>
            </a:r>
            <a:endParaRPr sz="3200" dirty="0">
              <a:latin typeface="Arial MT"/>
              <a:cs typeface="Arial MT"/>
            </a:endParaRPr>
          </a:p>
        </p:txBody>
      </p:sp>
      <p:pic>
        <p:nvPicPr>
          <p:cNvPr id="14" name="object 14"/>
          <p:cNvPicPr/>
          <p:nvPr/>
        </p:nvPicPr>
        <p:blipFill>
          <a:blip r:embed="rId5" cstate="print"/>
          <a:stretch>
            <a:fillRect/>
          </a:stretch>
        </p:blipFill>
        <p:spPr>
          <a:xfrm>
            <a:off x="368808" y="3465576"/>
            <a:ext cx="3836922" cy="291051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6092997"/>
            <a:ext cx="12190476" cy="764965"/>
          </a:xfrm>
          <a:prstGeom prst="rect">
            <a:avLst/>
          </a:prstGeom>
        </p:spPr>
      </p:pic>
      <p:sp>
        <p:nvSpPr>
          <p:cNvPr id="3" name="object 3"/>
          <p:cNvSpPr/>
          <p:nvPr/>
        </p:nvSpPr>
        <p:spPr>
          <a:xfrm>
            <a:off x="470916" y="4779264"/>
            <a:ext cx="3619500" cy="646430"/>
          </a:xfrm>
          <a:custGeom>
            <a:avLst/>
            <a:gdLst/>
            <a:ahLst/>
            <a:cxnLst/>
            <a:rect l="l" t="t" r="r" b="b"/>
            <a:pathLst>
              <a:path w="3619500" h="646429">
                <a:moveTo>
                  <a:pt x="0" y="107696"/>
                </a:moveTo>
                <a:lnTo>
                  <a:pt x="8463" y="65793"/>
                </a:lnTo>
                <a:lnTo>
                  <a:pt x="31545" y="31559"/>
                </a:lnTo>
                <a:lnTo>
                  <a:pt x="65777" y="8469"/>
                </a:lnTo>
                <a:lnTo>
                  <a:pt x="107696" y="0"/>
                </a:lnTo>
                <a:lnTo>
                  <a:pt x="3511804" y="0"/>
                </a:lnTo>
                <a:lnTo>
                  <a:pt x="3553706" y="8469"/>
                </a:lnTo>
                <a:lnTo>
                  <a:pt x="3587940" y="31559"/>
                </a:lnTo>
                <a:lnTo>
                  <a:pt x="3611030" y="65793"/>
                </a:lnTo>
                <a:lnTo>
                  <a:pt x="3619500" y="107696"/>
                </a:lnTo>
                <a:lnTo>
                  <a:pt x="3619500" y="538480"/>
                </a:lnTo>
                <a:lnTo>
                  <a:pt x="3611030" y="580382"/>
                </a:lnTo>
                <a:lnTo>
                  <a:pt x="3587940" y="614616"/>
                </a:lnTo>
                <a:lnTo>
                  <a:pt x="3553706" y="637706"/>
                </a:lnTo>
                <a:lnTo>
                  <a:pt x="3511804" y="646176"/>
                </a:lnTo>
                <a:lnTo>
                  <a:pt x="107696" y="646176"/>
                </a:lnTo>
                <a:lnTo>
                  <a:pt x="65777" y="637706"/>
                </a:lnTo>
                <a:lnTo>
                  <a:pt x="31545" y="614616"/>
                </a:lnTo>
                <a:lnTo>
                  <a:pt x="8463" y="580382"/>
                </a:lnTo>
                <a:lnTo>
                  <a:pt x="0" y="538480"/>
                </a:lnTo>
                <a:lnTo>
                  <a:pt x="0" y="107696"/>
                </a:lnTo>
                <a:close/>
              </a:path>
            </a:pathLst>
          </a:custGeom>
          <a:ln w="9525">
            <a:solidFill>
              <a:srgbClr val="1D9BA0"/>
            </a:solidFill>
          </a:ln>
        </p:spPr>
        <p:txBody>
          <a:bodyPr wrap="square" lIns="0" tIns="0" rIns="0" bIns="0" rtlCol="0"/>
          <a:lstStyle/>
          <a:p>
            <a:endParaRPr/>
          </a:p>
        </p:txBody>
      </p:sp>
      <p:sp>
        <p:nvSpPr>
          <p:cNvPr id="4" name="object 4"/>
          <p:cNvSpPr txBox="1"/>
          <p:nvPr/>
        </p:nvSpPr>
        <p:spPr>
          <a:xfrm>
            <a:off x="609091" y="4832096"/>
            <a:ext cx="3343910" cy="513715"/>
          </a:xfrm>
          <a:prstGeom prst="rect">
            <a:avLst/>
          </a:prstGeom>
        </p:spPr>
        <p:txBody>
          <a:bodyPr vert="horz" wrap="square" lIns="0" tIns="12700" rIns="0" bIns="0" rtlCol="0">
            <a:spAutoFit/>
          </a:bodyPr>
          <a:lstStyle/>
          <a:p>
            <a:pPr marL="12700">
              <a:lnSpc>
                <a:spcPct val="100000"/>
              </a:lnSpc>
              <a:spcBef>
                <a:spcPts val="100"/>
              </a:spcBef>
            </a:pPr>
            <a:r>
              <a:rPr lang="hi-IN" sz="3200" b="1" dirty="0">
                <a:latin typeface="Arial"/>
                <a:cs typeface="Arial"/>
              </a:rPr>
              <a:t>गंभीर </a:t>
            </a:r>
            <a:r>
              <a:rPr lang="hi-IN" sz="3200" dirty="0">
                <a:latin typeface="Arial"/>
                <a:cs typeface="Arial"/>
              </a:rPr>
              <a:t>सिरदर्द</a:t>
            </a:r>
            <a:endParaRPr sz="3200" dirty="0">
              <a:latin typeface="Arial"/>
              <a:cs typeface="Arial"/>
            </a:endParaRPr>
          </a:p>
        </p:txBody>
      </p:sp>
      <p:pic>
        <p:nvPicPr>
          <p:cNvPr id="5" name="object 5"/>
          <p:cNvPicPr/>
          <p:nvPr/>
        </p:nvPicPr>
        <p:blipFill>
          <a:blip r:embed="rId3" cstate="print"/>
          <a:stretch>
            <a:fillRect/>
          </a:stretch>
        </p:blipFill>
        <p:spPr>
          <a:xfrm>
            <a:off x="756306" y="1357883"/>
            <a:ext cx="3456432" cy="3275076"/>
          </a:xfrm>
          <a:prstGeom prst="rect">
            <a:avLst/>
          </a:prstGeom>
        </p:spPr>
      </p:pic>
      <p:pic>
        <p:nvPicPr>
          <p:cNvPr id="6" name="object 6"/>
          <p:cNvPicPr/>
          <p:nvPr/>
        </p:nvPicPr>
        <p:blipFill>
          <a:blip r:embed="rId4" cstate="print"/>
          <a:stretch>
            <a:fillRect/>
          </a:stretch>
        </p:blipFill>
        <p:spPr>
          <a:xfrm>
            <a:off x="4698674" y="1543811"/>
            <a:ext cx="3168213" cy="3076956"/>
          </a:xfrm>
          <a:prstGeom prst="rect">
            <a:avLst/>
          </a:prstGeom>
        </p:spPr>
      </p:pic>
      <p:sp>
        <p:nvSpPr>
          <p:cNvPr id="7" name="object 7"/>
          <p:cNvSpPr/>
          <p:nvPr/>
        </p:nvSpPr>
        <p:spPr>
          <a:xfrm>
            <a:off x="4410455" y="4779264"/>
            <a:ext cx="3619500" cy="1736089"/>
          </a:xfrm>
          <a:custGeom>
            <a:avLst/>
            <a:gdLst/>
            <a:ahLst/>
            <a:cxnLst/>
            <a:rect l="l" t="t" r="r" b="b"/>
            <a:pathLst>
              <a:path w="3619500" h="1736090">
                <a:moveTo>
                  <a:pt x="0" y="289306"/>
                </a:moveTo>
                <a:lnTo>
                  <a:pt x="3786" y="242382"/>
                </a:lnTo>
                <a:lnTo>
                  <a:pt x="14750" y="197868"/>
                </a:lnTo>
                <a:lnTo>
                  <a:pt x="32294" y="156359"/>
                </a:lnTo>
                <a:lnTo>
                  <a:pt x="55823" y="118451"/>
                </a:lnTo>
                <a:lnTo>
                  <a:pt x="84740" y="84740"/>
                </a:lnTo>
                <a:lnTo>
                  <a:pt x="118451" y="55823"/>
                </a:lnTo>
                <a:lnTo>
                  <a:pt x="156359" y="32294"/>
                </a:lnTo>
                <a:lnTo>
                  <a:pt x="197868" y="14750"/>
                </a:lnTo>
                <a:lnTo>
                  <a:pt x="242382" y="3786"/>
                </a:lnTo>
                <a:lnTo>
                  <a:pt x="289306" y="0"/>
                </a:lnTo>
                <a:lnTo>
                  <a:pt x="3330194" y="0"/>
                </a:lnTo>
                <a:lnTo>
                  <a:pt x="3377117" y="3786"/>
                </a:lnTo>
                <a:lnTo>
                  <a:pt x="3421631" y="14750"/>
                </a:lnTo>
                <a:lnTo>
                  <a:pt x="3463140" y="32294"/>
                </a:lnTo>
                <a:lnTo>
                  <a:pt x="3501048" y="55823"/>
                </a:lnTo>
                <a:lnTo>
                  <a:pt x="3534759" y="84740"/>
                </a:lnTo>
                <a:lnTo>
                  <a:pt x="3563676" y="118451"/>
                </a:lnTo>
                <a:lnTo>
                  <a:pt x="3587205" y="156359"/>
                </a:lnTo>
                <a:lnTo>
                  <a:pt x="3604749" y="197868"/>
                </a:lnTo>
                <a:lnTo>
                  <a:pt x="3615713" y="242382"/>
                </a:lnTo>
                <a:lnTo>
                  <a:pt x="3619500" y="289306"/>
                </a:lnTo>
                <a:lnTo>
                  <a:pt x="3619500" y="1446530"/>
                </a:lnTo>
                <a:lnTo>
                  <a:pt x="3615713" y="1493456"/>
                </a:lnTo>
                <a:lnTo>
                  <a:pt x="3604749" y="1537972"/>
                </a:lnTo>
                <a:lnTo>
                  <a:pt x="3587205" y="1579482"/>
                </a:lnTo>
                <a:lnTo>
                  <a:pt x="3563676" y="1617390"/>
                </a:lnTo>
                <a:lnTo>
                  <a:pt x="3534759" y="1651100"/>
                </a:lnTo>
                <a:lnTo>
                  <a:pt x="3501048" y="1680016"/>
                </a:lnTo>
                <a:lnTo>
                  <a:pt x="3463140" y="1703544"/>
                </a:lnTo>
                <a:lnTo>
                  <a:pt x="3421631" y="1721086"/>
                </a:lnTo>
                <a:lnTo>
                  <a:pt x="3377117" y="1732049"/>
                </a:lnTo>
                <a:lnTo>
                  <a:pt x="3330194" y="1735836"/>
                </a:lnTo>
                <a:lnTo>
                  <a:pt x="289306" y="1735836"/>
                </a:lnTo>
                <a:lnTo>
                  <a:pt x="242382" y="1732049"/>
                </a:lnTo>
                <a:lnTo>
                  <a:pt x="197868" y="1721086"/>
                </a:lnTo>
                <a:lnTo>
                  <a:pt x="156359" y="1703544"/>
                </a:lnTo>
                <a:lnTo>
                  <a:pt x="118451" y="1680016"/>
                </a:lnTo>
                <a:lnTo>
                  <a:pt x="84740" y="1651100"/>
                </a:lnTo>
                <a:lnTo>
                  <a:pt x="55823" y="1617390"/>
                </a:lnTo>
                <a:lnTo>
                  <a:pt x="32294" y="1579482"/>
                </a:lnTo>
                <a:lnTo>
                  <a:pt x="14750" y="1537972"/>
                </a:lnTo>
                <a:lnTo>
                  <a:pt x="3786" y="1493456"/>
                </a:lnTo>
                <a:lnTo>
                  <a:pt x="0" y="1446530"/>
                </a:lnTo>
                <a:lnTo>
                  <a:pt x="0" y="289306"/>
                </a:lnTo>
                <a:close/>
              </a:path>
            </a:pathLst>
          </a:custGeom>
          <a:ln w="9525">
            <a:solidFill>
              <a:srgbClr val="1D9BA0"/>
            </a:solidFill>
          </a:ln>
        </p:spPr>
        <p:txBody>
          <a:bodyPr wrap="square" lIns="0" tIns="0" rIns="0" bIns="0" rtlCol="0"/>
          <a:lstStyle/>
          <a:p>
            <a:endParaRPr/>
          </a:p>
        </p:txBody>
      </p:sp>
      <p:sp>
        <p:nvSpPr>
          <p:cNvPr id="8" name="object 8"/>
          <p:cNvSpPr txBox="1"/>
          <p:nvPr/>
        </p:nvSpPr>
        <p:spPr>
          <a:xfrm>
            <a:off x="4742179" y="4884877"/>
            <a:ext cx="2958465" cy="1489710"/>
          </a:xfrm>
          <a:prstGeom prst="rect">
            <a:avLst/>
          </a:prstGeom>
        </p:spPr>
        <p:txBody>
          <a:bodyPr vert="horz" wrap="square" lIns="0" tIns="13335" rIns="0" bIns="0" rtlCol="0">
            <a:spAutoFit/>
          </a:bodyPr>
          <a:lstStyle/>
          <a:p>
            <a:pPr marL="12700" marR="5080" indent="1270" algn="ctr">
              <a:lnSpc>
                <a:spcPct val="100000"/>
              </a:lnSpc>
              <a:spcBef>
                <a:spcPts val="105"/>
              </a:spcBef>
            </a:pPr>
            <a:r>
              <a:rPr lang="hi-IN" sz="3200" dirty="0">
                <a:latin typeface="Arial"/>
                <a:cs typeface="Arial"/>
              </a:rPr>
              <a:t>पेट दर्द, मतली और उल्टी (एनवीडी)</a:t>
            </a:r>
            <a:endParaRPr sz="3200" dirty="0">
              <a:latin typeface="Arial"/>
              <a:cs typeface="Arial"/>
            </a:endParaRPr>
          </a:p>
        </p:txBody>
      </p:sp>
      <p:pic>
        <p:nvPicPr>
          <p:cNvPr id="9" name="object 9"/>
          <p:cNvPicPr/>
          <p:nvPr/>
        </p:nvPicPr>
        <p:blipFill>
          <a:blip r:embed="rId5" cstate="print"/>
          <a:stretch>
            <a:fillRect/>
          </a:stretch>
        </p:blipFill>
        <p:spPr>
          <a:xfrm>
            <a:off x="8927993" y="1690116"/>
            <a:ext cx="2507701" cy="2930651"/>
          </a:xfrm>
          <a:prstGeom prst="rect">
            <a:avLst/>
          </a:prstGeom>
        </p:spPr>
      </p:pic>
      <p:sp>
        <p:nvSpPr>
          <p:cNvPr id="10" name="object 10"/>
          <p:cNvSpPr/>
          <p:nvPr/>
        </p:nvSpPr>
        <p:spPr>
          <a:xfrm>
            <a:off x="8351519" y="4779264"/>
            <a:ext cx="3619500" cy="646430"/>
          </a:xfrm>
          <a:custGeom>
            <a:avLst/>
            <a:gdLst/>
            <a:ahLst/>
            <a:cxnLst/>
            <a:rect l="l" t="t" r="r" b="b"/>
            <a:pathLst>
              <a:path w="3619500" h="646429">
                <a:moveTo>
                  <a:pt x="0" y="107696"/>
                </a:moveTo>
                <a:lnTo>
                  <a:pt x="8469" y="65793"/>
                </a:lnTo>
                <a:lnTo>
                  <a:pt x="31559" y="31559"/>
                </a:lnTo>
                <a:lnTo>
                  <a:pt x="65793" y="8469"/>
                </a:lnTo>
                <a:lnTo>
                  <a:pt x="107696" y="0"/>
                </a:lnTo>
                <a:lnTo>
                  <a:pt x="3511804" y="0"/>
                </a:lnTo>
                <a:lnTo>
                  <a:pt x="3553706" y="8469"/>
                </a:lnTo>
                <a:lnTo>
                  <a:pt x="3587940" y="31559"/>
                </a:lnTo>
                <a:lnTo>
                  <a:pt x="3611030" y="65793"/>
                </a:lnTo>
                <a:lnTo>
                  <a:pt x="3619500" y="107696"/>
                </a:lnTo>
                <a:lnTo>
                  <a:pt x="3619500" y="538480"/>
                </a:lnTo>
                <a:lnTo>
                  <a:pt x="3611030" y="580382"/>
                </a:lnTo>
                <a:lnTo>
                  <a:pt x="3587940" y="614616"/>
                </a:lnTo>
                <a:lnTo>
                  <a:pt x="3553706" y="637706"/>
                </a:lnTo>
                <a:lnTo>
                  <a:pt x="3511804" y="646176"/>
                </a:lnTo>
                <a:lnTo>
                  <a:pt x="107696" y="646176"/>
                </a:lnTo>
                <a:lnTo>
                  <a:pt x="65793" y="637706"/>
                </a:lnTo>
                <a:lnTo>
                  <a:pt x="31559" y="614616"/>
                </a:lnTo>
                <a:lnTo>
                  <a:pt x="8469" y="580382"/>
                </a:lnTo>
                <a:lnTo>
                  <a:pt x="0" y="538480"/>
                </a:lnTo>
                <a:lnTo>
                  <a:pt x="0" y="107696"/>
                </a:lnTo>
                <a:close/>
              </a:path>
            </a:pathLst>
          </a:custGeom>
          <a:ln w="9525">
            <a:solidFill>
              <a:srgbClr val="1D9BA0"/>
            </a:solidFill>
          </a:ln>
        </p:spPr>
        <p:txBody>
          <a:bodyPr wrap="square" lIns="0" tIns="0" rIns="0" bIns="0" rtlCol="0"/>
          <a:lstStyle/>
          <a:p>
            <a:endParaRPr/>
          </a:p>
        </p:txBody>
      </p:sp>
      <p:sp>
        <p:nvSpPr>
          <p:cNvPr id="11" name="object 11"/>
          <p:cNvSpPr txBox="1"/>
          <p:nvPr/>
        </p:nvSpPr>
        <p:spPr>
          <a:xfrm>
            <a:off x="8797797" y="4832096"/>
            <a:ext cx="2732405" cy="513715"/>
          </a:xfrm>
          <a:prstGeom prst="rect">
            <a:avLst/>
          </a:prstGeom>
        </p:spPr>
        <p:txBody>
          <a:bodyPr vert="horz" wrap="square" lIns="0" tIns="12700" rIns="0" bIns="0" rtlCol="0">
            <a:spAutoFit/>
          </a:bodyPr>
          <a:lstStyle/>
          <a:p>
            <a:pPr marL="12700">
              <a:lnSpc>
                <a:spcPct val="100000"/>
              </a:lnSpc>
              <a:spcBef>
                <a:spcPts val="100"/>
              </a:spcBef>
            </a:pPr>
            <a:r>
              <a:rPr lang="hi-IN" sz="3200">
                <a:latin typeface="Arial"/>
                <a:cs typeface="Arial"/>
              </a:rPr>
              <a:t>बहती नाक</a:t>
            </a:r>
            <a:endParaRPr sz="3200" dirty="0">
              <a:latin typeface="Arial"/>
              <a:cs typeface="Arial"/>
            </a:endParaRPr>
          </a:p>
        </p:txBody>
      </p:sp>
      <p:pic>
        <p:nvPicPr>
          <p:cNvPr id="12" name="object 12"/>
          <p:cNvPicPr/>
          <p:nvPr/>
        </p:nvPicPr>
        <p:blipFill>
          <a:blip r:embed="rId6" cstate="print"/>
          <a:stretch>
            <a:fillRect/>
          </a:stretch>
        </p:blipFill>
        <p:spPr>
          <a:xfrm>
            <a:off x="1494918" y="185048"/>
            <a:ext cx="9530462" cy="837765"/>
          </a:xfrm>
          <a:prstGeom prst="rect">
            <a:avLst/>
          </a:prstGeom>
        </p:spPr>
      </p:pic>
      <p:sp>
        <p:nvSpPr>
          <p:cNvPr id="13" name="object 13"/>
          <p:cNvSpPr txBox="1">
            <a:spLocks noGrp="1"/>
          </p:cNvSpPr>
          <p:nvPr>
            <p:ph type="title"/>
          </p:nvPr>
        </p:nvSpPr>
        <p:spPr>
          <a:xfrm>
            <a:off x="1587780" y="292951"/>
            <a:ext cx="9389999" cy="583557"/>
          </a:xfrm>
          <a:prstGeom prst="rect">
            <a:avLst/>
          </a:prstGeom>
        </p:spPr>
        <p:txBody>
          <a:bodyPr vert="horz" wrap="square" lIns="0" tIns="122808" rIns="0" bIns="0" rtlCol="0">
            <a:spAutoFit/>
          </a:bodyPr>
          <a:lstStyle/>
          <a:p>
            <a:pPr marL="3801110" marR="5080" indent="-3402329" algn="ctr">
              <a:lnSpc>
                <a:spcPts val="3460"/>
              </a:lnSpc>
              <a:spcBef>
                <a:spcPts val="535"/>
              </a:spcBef>
            </a:pPr>
            <a:r>
              <a:rPr lang="hi-IN" sz="3200" b="1">
                <a:latin typeface="Open Sans" panose="020B0606030504020204" pitchFamily="34" charset="0"/>
                <a:ea typeface="Open Sans" panose="020B0606030504020204" pitchFamily="34" charset="0"/>
                <a:cs typeface="Open Sans" panose="020B0606030504020204" pitchFamily="34" charset="0"/>
              </a:rPr>
              <a:t>तंत्रिका एजेंटों के संपर्क के लक्षण</a:t>
            </a:r>
            <a:endParaRPr sz="3200" b="1"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4774501"/>
            <a:ext cx="12190730" cy="2084070"/>
            <a:chOff x="0" y="4774501"/>
            <a:chExt cx="12190730" cy="2084070"/>
          </a:xfrm>
        </p:grpSpPr>
        <p:pic>
          <p:nvPicPr>
            <p:cNvPr id="3" name="object 3"/>
            <p:cNvPicPr/>
            <p:nvPr/>
          </p:nvPicPr>
          <p:blipFill>
            <a:blip r:embed="rId2" cstate="print"/>
            <a:stretch>
              <a:fillRect/>
            </a:stretch>
          </p:blipFill>
          <p:spPr>
            <a:xfrm>
              <a:off x="0" y="6092997"/>
              <a:ext cx="12190476" cy="764965"/>
            </a:xfrm>
            <a:prstGeom prst="rect">
              <a:avLst/>
            </a:prstGeom>
          </p:spPr>
        </p:pic>
        <p:sp>
          <p:nvSpPr>
            <p:cNvPr id="4" name="object 4"/>
            <p:cNvSpPr/>
            <p:nvPr/>
          </p:nvSpPr>
          <p:spPr>
            <a:xfrm>
              <a:off x="470916" y="4779264"/>
              <a:ext cx="3619500" cy="1736089"/>
            </a:xfrm>
            <a:custGeom>
              <a:avLst/>
              <a:gdLst/>
              <a:ahLst/>
              <a:cxnLst/>
              <a:rect l="l" t="t" r="r" b="b"/>
              <a:pathLst>
                <a:path w="3619500" h="1736090">
                  <a:moveTo>
                    <a:pt x="0" y="289306"/>
                  </a:moveTo>
                  <a:lnTo>
                    <a:pt x="3786" y="242382"/>
                  </a:lnTo>
                  <a:lnTo>
                    <a:pt x="14749" y="197868"/>
                  </a:lnTo>
                  <a:lnTo>
                    <a:pt x="32291" y="156359"/>
                  </a:lnTo>
                  <a:lnTo>
                    <a:pt x="55819" y="118451"/>
                  </a:lnTo>
                  <a:lnTo>
                    <a:pt x="84735" y="84740"/>
                  </a:lnTo>
                  <a:lnTo>
                    <a:pt x="118445" y="55823"/>
                  </a:lnTo>
                  <a:lnTo>
                    <a:pt x="156353" y="32294"/>
                  </a:lnTo>
                  <a:lnTo>
                    <a:pt x="197863" y="14750"/>
                  </a:lnTo>
                  <a:lnTo>
                    <a:pt x="242379" y="3786"/>
                  </a:lnTo>
                  <a:lnTo>
                    <a:pt x="289306" y="0"/>
                  </a:lnTo>
                  <a:lnTo>
                    <a:pt x="3330194" y="0"/>
                  </a:lnTo>
                  <a:lnTo>
                    <a:pt x="3377117" y="3786"/>
                  </a:lnTo>
                  <a:lnTo>
                    <a:pt x="3421631" y="14750"/>
                  </a:lnTo>
                  <a:lnTo>
                    <a:pt x="3463140" y="32294"/>
                  </a:lnTo>
                  <a:lnTo>
                    <a:pt x="3501048" y="55823"/>
                  </a:lnTo>
                  <a:lnTo>
                    <a:pt x="3534759" y="84740"/>
                  </a:lnTo>
                  <a:lnTo>
                    <a:pt x="3563676" y="118451"/>
                  </a:lnTo>
                  <a:lnTo>
                    <a:pt x="3587205" y="156359"/>
                  </a:lnTo>
                  <a:lnTo>
                    <a:pt x="3604749" y="197868"/>
                  </a:lnTo>
                  <a:lnTo>
                    <a:pt x="3615713" y="242382"/>
                  </a:lnTo>
                  <a:lnTo>
                    <a:pt x="3619500" y="289306"/>
                  </a:lnTo>
                  <a:lnTo>
                    <a:pt x="3619500" y="1446530"/>
                  </a:lnTo>
                  <a:lnTo>
                    <a:pt x="3615713" y="1493456"/>
                  </a:lnTo>
                  <a:lnTo>
                    <a:pt x="3604749" y="1537972"/>
                  </a:lnTo>
                  <a:lnTo>
                    <a:pt x="3587205" y="1579482"/>
                  </a:lnTo>
                  <a:lnTo>
                    <a:pt x="3563676" y="1617390"/>
                  </a:lnTo>
                  <a:lnTo>
                    <a:pt x="3534759" y="1651100"/>
                  </a:lnTo>
                  <a:lnTo>
                    <a:pt x="3501048" y="1680016"/>
                  </a:lnTo>
                  <a:lnTo>
                    <a:pt x="3463140" y="1703544"/>
                  </a:lnTo>
                  <a:lnTo>
                    <a:pt x="3421631" y="1721086"/>
                  </a:lnTo>
                  <a:lnTo>
                    <a:pt x="3377117" y="1732049"/>
                  </a:lnTo>
                  <a:lnTo>
                    <a:pt x="3330194" y="1735836"/>
                  </a:lnTo>
                  <a:lnTo>
                    <a:pt x="289306" y="1735836"/>
                  </a:lnTo>
                  <a:lnTo>
                    <a:pt x="242379" y="1732049"/>
                  </a:lnTo>
                  <a:lnTo>
                    <a:pt x="197863" y="1721086"/>
                  </a:lnTo>
                  <a:lnTo>
                    <a:pt x="156353" y="1703544"/>
                  </a:lnTo>
                  <a:lnTo>
                    <a:pt x="118445" y="1680016"/>
                  </a:lnTo>
                  <a:lnTo>
                    <a:pt x="84735" y="1651100"/>
                  </a:lnTo>
                  <a:lnTo>
                    <a:pt x="55819" y="1617390"/>
                  </a:lnTo>
                  <a:lnTo>
                    <a:pt x="32291" y="1579482"/>
                  </a:lnTo>
                  <a:lnTo>
                    <a:pt x="14749" y="1537972"/>
                  </a:lnTo>
                  <a:lnTo>
                    <a:pt x="3786" y="1493456"/>
                  </a:lnTo>
                  <a:lnTo>
                    <a:pt x="0" y="1446530"/>
                  </a:lnTo>
                  <a:lnTo>
                    <a:pt x="0" y="289306"/>
                  </a:lnTo>
                  <a:close/>
                </a:path>
              </a:pathLst>
            </a:custGeom>
            <a:ln w="9525">
              <a:solidFill>
                <a:srgbClr val="1D9BA0"/>
              </a:solidFill>
            </a:ln>
          </p:spPr>
          <p:txBody>
            <a:bodyPr wrap="square" lIns="0" tIns="0" rIns="0" bIns="0" rtlCol="0"/>
            <a:lstStyle/>
            <a:p>
              <a:endParaRPr/>
            </a:p>
          </p:txBody>
        </p:sp>
      </p:grpSp>
      <p:sp>
        <p:nvSpPr>
          <p:cNvPr id="5" name="object 5"/>
          <p:cNvSpPr txBox="1"/>
          <p:nvPr/>
        </p:nvSpPr>
        <p:spPr>
          <a:xfrm>
            <a:off x="744727" y="4884877"/>
            <a:ext cx="3072765" cy="1489710"/>
          </a:xfrm>
          <a:prstGeom prst="rect">
            <a:avLst/>
          </a:prstGeom>
        </p:spPr>
        <p:txBody>
          <a:bodyPr vert="horz" wrap="square" lIns="0" tIns="13335" rIns="0" bIns="0" rtlCol="0">
            <a:spAutoFit/>
          </a:bodyPr>
          <a:lstStyle/>
          <a:p>
            <a:pPr marL="12065" marR="5080" algn="ctr">
              <a:lnSpc>
                <a:spcPct val="100000"/>
              </a:lnSpc>
              <a:spcBef>
                <a:spcPts val="105"/>
              </a:spcBef>
            </a:pPr>
            <a:r>
              <a:rPr lang="hi-IN" sz="3200" dirty="0">
                <a:latin typeface="Arial"/>
                <a:cs typeface="Arial"/>
              </a:rPr>
              <a:t>सीने में जकड़न और सांस की तकलीफ</a:t>
            </a:r>
            <a:endParaRPr sz="3200" dirty="0">
              <a:latin typeface="Arial"/>
              <a:cs typeface="Arial"/>
            </a:endParaRPr>
          </a:p>
        </p:txBody>
      </p:sp>
      <p:pic>
        <p:nvPicPr>
          <p:cNvPr id="6" name="object 6"/>
          <p:cNvPicPr/>
          <p:nvPr/>
        </p:nvPicPr>
        <p:blipFill>
          <a:blip r:embed="rId3" cstate="print"/>
          <a:stretch>
            <a:fillRect/>
          </a:stretch>
        </p:blipFill>
        <p:spPr>
          <a:xfrm>
            <a:off x="669281" y="1459855"/>
            <a:ext cx="3366516" cy="3069336"/>
          </a:xfrm>
          <a:prstGeom prst="rect">
            <a:avLst/>
          </a:prstGeom>
        </p:spPr>
      </p:pic>
      <p:pic>
        <p:nvPicPr>
          <p:cNvPr id="7" name="object 7"/>
          <p:cNvPicPr/>
          <p:nvPr/>
        </p:nvPicPr>
        <p:blipFill>
          <a:blip r:embed="rId4" cstate="print"/>
          <a:stretch>
            <a:fillRect/>
          </a:stretch>
        </p:blipFill>
        <p:spPr>
          <a:xfrm>
            <a:off x="4862916" y="1975878"/>
            <a:ext cx="2833833" cy="2603336"/>
          </a:xfrm>
          <a:prstGeom prst="rect">
            <a:avLst/>
          </a:prstGeom>
        </p:spPr>
      </p:pic>
      <p:sp>
        <p:nvSpPr>
          <p:cNvPr id="8" name="object 8"/>
          <p:cNvSpPr/>
          <p:nvPr/>
        </p:nvSpPr>
        <p:spPr>
          <a:xfrm>
            <a:off x="4410455" y="4779264"/>
            <a:ext cx="3619500" cy="1736089"/>
          </a:xfrm>
          <a:custGeom>
            <a:avLst/>
            <a:gdLst/>
            <a:ahLst/>
            <a:cxnLst/>
            <a:rect l="l" t="t" r="r" b="b"/>
            <a:pathLst>
              <a:path w="3619500" h="1736090">
                <a:moveTo>
                  <a:pt x="0" y="289306"/>
                </a:moveTo>
                <a:lnTo>
                  <a:pt x="3786" y="242382"/>
                </a:lnTo>
                <a:lnTo>
                  <a:pt x="14750" y="197868"/>
                </a:lnTo>
                <a:lnTo>
                  <a:pt x="32294" y="156359"/>
                </a:lnTo>
                <a:lnTo>
                  <a:pt x="55823" y="118451"/>
                </a:lnTo>
                <a:lnTo>
                  <a:pt x="84740" y="84740"/>
                </a:lnTo>
                <a:lnTo>
                  <a:pt x="118451" y="55823"/>
                </a:lnTo>
                <a:lnTo>
                  <a:pt x="156359" y="32294"/>
                </a:lnTo>
                <a:lnTo>
                  <a:pt x="197868" y="14750"/>
                </a:lnTo>
                <a:lnTo>
                  <a:pt x="242382" y="3786"/>
                </a:lnTo>
                <a:lnTo>
                  <a:pt x="289306" y="0"/>
                </a:lnTo>
                <a:lnTo>
                  <a:pt x="3330194" y="0"/>
                </a:lnTo>
                <a:lnTo>
                  <a:pt x="3377117" y="3786"/>
                </a:lnTo>
                <a:lnTo>
                  <a:pt x="3421631" y="14750"/>
                </a:lnTo>
                <a:lnTo>
                  <a:pt x="3463140" y="32294"/>
                </a:lnTo>
                <a:lnTo>
                  <a:pt x="3501048" y="55823"/>
                </a:lnTo>
                <a:lnTo>
                  <a:pt x="3534759" y="84740"/>
                </a:lnTo>
                <a:lnTo>
                  <a:pt x="3563676" y="118451"/>
                </a:lnTo>
                <a:lnTo>
                  <a:pt x="3587205" y="156359"/>
                </a:lnTo>
                <a:lnTo>
                  <a:pt x="3604749" y="197868"/>
                </a:lnTo>
                <a:lnTo>
                  <a:pt x="3615713" y="242382"/>
                </a:lnTo>
                <a:lnTo>
                  <a:pt x="3619500" y="289306"/>
                </a:lnTo>
                <a:lnTo>
                  <a:pt x="3619500" y="1446530"/>
                </a:lnTo>
                <a:lnTo>
                  <a:pt x="3615713" y="1493456"/>
                </a:lnTo>
                <a:lnTo>
                  <a:pt x="3604749" y="1537972"/>
                </a:lnTo>
                <a:lnTo>
                  <a:pt x="3587205" y="1579482"/>
                </a:lnTo>
                <a:lnTo>
                  <a:pt x="3563676" y="1617390"/>
                </a:lnTo>
                <a:lnTo>
                  <a:pt x="3534759" y="1651100"/>
                </a:lnTo>
                <a:lnTo>
                  <a:pt x="3501048" y="1680016"/>
                </a:lnTo>
                <a:lnTo>
                  <a:pt x="3463140" y="1703544"/>
                </a:lnTo>
                <a:lnTo>
                  <a:pt x="3421631" y="1721086"/>
                </a:lnTo>
                <a:lnTo>
                  <a:pt x="3377117" y="1732049"/>
                </a:lnTo>
                <a:lnTo>
                  <a:pt x="3330194" y="1735836"/>
                </a:lnTo>
                <a:lnTo>
                  <a:pt x="289306" y="1735836"/>
                </a:lnTo>
                <a:lnTo>
                  <a:pt x="242382" y="1732049"/>
                </a:lnTo>
                <a:lnTo>
                  <a:pt x="197868" y="1721086"/>
                </a:lnTo>
                <a:lnTo>
                  <a:pt x="156359" y="1703544"/>
                </a:lnTo>
                <a:lnTo>
                  <a:pt x="118451" y="1680016"/>
                </a:lnTo>
                <a:lnTo>
                  <a:pt x="84740" y="1651100"/>
                </a:lnTo>
                <a:lnTo>
                  <a:pt x="55823" y="1617390"/>
                </a:lnTo>
                <a:lnTo>
                  <a:pt x="32294" y="1579482"/>
                </a:lnTo>
                <a:lnTo>
                  <a:pt x="14750" y="1537972"/>
                </a:lnTo>
                <a:lnTo>
                  <a:pt x="3786" y="1493456"/>
                </a:lnTo>
                <a:lnTo>
                  <a:pt x="0" y="1446530"/>
                </a:lnTo>
                <a:lnTo>
                  <a:pt x="0" y="289306"/>
                </a:lnTo>
                <a:close/>
              </a:path>
            </a:pathLst>
          </a:custGeom>
          <a:ln w="9525">
            <a:solidFill>
              <a:srgbClr val="1D9BA0"/>
            </a:solidFill>
          </a:ln>
        </p:spPr>
        <p:txBody>
          <a:bodyPr wrap="square" lIns="0" tIns="0" rIns="0" bIns="0" rtlCol="0"/>
          <a:lstStyle/>
          <a:p>
            <a:endParaRPr/>
          </a:p>
        </p:txBody>
      </p:sp>
      <p:sp>
        <p:nvSpPr>
          <p:cNvPr id="9" name="object 9"/>
          <p:cNvSpPr txBox="1"/>
          <p:nvPr/>
        </p:nvSpPr>
        <p:spPr>
          <a:xfrm>
            <a:off x="4629403" y="4884877"/>
            <a:ext cx="3185795" cy="998350"/>
          </a:xfrm>
          <a:prstGeom prst="rect">
            <a:avLst/>
          </a:prstGeom>
        </p:spPr>
        <p:txBody>
          <a:bodyPr vert="horz" wrap="square" lIns="0" tIns="13335" rIns="0" bIns="0" rtlCol="0">
            <a:spAutoFit/>
          </a:bodyPr>
          <a:lstStyle/>
          <a:p>
            <a:pPr marL="12700" marR="5080" algn="ctr">
              <a:lnSpc>
                <a:spcPct val="100000"/>
              </a:lnSpc>
              <a:spcBef>
                <a:spcPts val="105"/>
              </a:spcBef>
            </a:pPr>
            <a:r>
              <a:rPr lang="hi-IN" sz="3200" dirty="0">
                <a:latin typeface="Arial"/>
                <a:cs typeface="Arial"/>
              </a:rPr>
              <a:t>हृदय गति और रक्तचाप में कमी</a:t>
            </a:r>
            <a:endParaRPr sz="3200" dirty="0">
              <a:latin typeface="Arial"/>
              <a:cs typeface="Arial"/>
            </a:endParaRPr>
          </a:p>
        </p:txBody>
      </p:sp>
      <p:pic>
        <p:nvPicPr>
          <p:cNvPr id="10" name="object 10"/>
          <p:cNvPicPr/>
          <p:nvPr/>
        </p:nvPicPr>
        <p:blipFill>
          <a:blip r:embed="rId5" cstate="print"/>
          <a:stretch>
            <a:fillRect/>
          </a:stretch>
        </p:blipFill>
        <p:spPr>
          <a:xfrm>
            <a:off x="8523868" y="1635388"/>
            <a:ext cx="3158977" cy="2893803"/>
          </a:xfrm>
          <a:prstGeom prst="rect">
            <a:avLst/>
          </a:prstGeom>
        </p:spPr>
      </p:pic>
      <p:sp>
        <p:nvSpPr>
          <p:cNvPr id="11" name="object 11"/>
          <p:cNvSpPr/>
          <p:nvPr/>
        </p:nvSpPr>
        <p:spPr>
          <a:xfrm>
            <a:off x="8351519" y="4779264"/>
            <a:ext cx="3619500" cy="1736089"/>
          </a:xfrm>
          <a:custGeom>
            <a:avLst/>
            <a:gdLst/>
            <a:ahLst/>
            <a:cxnLst/>
            <a:rect l="l" t="t" r="r" b="b"/>
            <a:pathLst>
              <a:path w="3619500" h="1736090">
                <a:moveTo>
                  <a:pt x="0" y="289306"/>
                </a:moveTo>
                <a:lnTo>
                  <a:pt x="3786" y="242382"/>
                </a:lnTo>
                <a:lnTo>
                  <a:pt x="14750" y="197868"/>
                </a:lnTo>
                <a:lnTo>
                  <a:pt x="32294" y="156359"/>
                </a:lnTo>
                <a:lnTo>
                  <a:pt x="55823" y="118451"/>
                </a:lnTo>
                <a:lnTo>
                  <a:pt x="84740" y="84740"/>
                </a:lnTo>
                <a:lnTo>
                  <a:pt x="118451" y="55823"/>
                </a:lnTo>
                <a:lnTo>
                  <a:pt x="156359" y="32294"/>
                </a:lnTo>
                <a:lnTo>
                  <a:pt x="197868" y="14750"/>
                </a:lnTo>
                <a:lnTo>
                  <a:pt x="242382" y="3786"/>
                </a:lnTo>
                <a:lnTo>
                  <a:pt x="289305" y="0"/>
                </a:lnTo>
                <a:lnTo>
                  <a:pt x="3330194" y="0"/>
                </a:lnTo>
                <a:lnTo>
                  <a:pt x="3377117" y="3786"/>
                </a:lnTo>
                <a:lnTo>
                  <a:pt x="3421631" y="14750"/>
                </a:lnTo>
                <a:lnTo>
                  <a:pt x="3463140" y="32294"/>
                </a:lnTo>
                <a:lnTo>
                  <a:pt x="3501048" y="55823"/>
                </a:lnTo>
                <a:lnTo>
                  <a:pt x="3534759" y="84740"/>
                </a:lnTo>
                <a:lnTo>
                  <a:pt x="3563676" y="118451"/>
                </a:lnTo>
                <a:lnTo>
                  <a:pt x="3587205" y="156359"/>
                </a:lnTo>
                <a:lnTo>
                  <a:pt x="3604749" y="197868"/>
                </a:lnTo>
                <a:lnTo>
                  <a:pt x="3615713" y="242382"/>
                </a:lnTo>
                <a:lnTo>
                  <a:pt x="3619500" y="289306"/>
                </a:lnTo>
                <a:lnTo>
                  <a:pt x="3619500" y="1446530"/>
                </a:lnTo>
                <a:lnTo>
                  <a:pt x="3615713" y="1493456"/>
                </a:lnTo>
                <a:lnTo>
                  <a:pt x="3604749" y="1537972"/>
                </a:lnTo>
                <a:lnTo>
                  <a:pt x="3587205" y="1579482"/>
                </a:lnTo>
                <a:lnTo>
                  <a:pt x="3563676" y="1617390"/>
                </a:lnTo>
                <a:lnTo>
                  <a:pt x="3534759" y="1651100"/>
                </a:lnTo>
                <a:lnTo>
                  <a:pt x="3501048" y="1680016"/>
                </a:lnTo>
                <a:lnTo>
                  <a:pt x="3463140" y="1703544"/>
                </a:lnTo>
                <a:lnTo>
                  <a:pt x="3421631" y="1721086"/>
                </a:lnTo>
                <a:lnTo>
                  <a:pt x="3377117" y="1732049"/>
                </a:lnTo>
                <a:lnTo>
                  <a:pt x="3330194" y="1735836"/>
                </a:lnTo>
                <a:lnTo>
                  <a:pt x="289305" y="1735836"/>
                </a:lnTo>
                <a:lnTo>
                  <a:pt x="242382" y="1732049"/>
                </a:lnTo>
                <a:lnTo>
                  <a:pt x="197868" y="1721086"/>
                </a:lnTo>
                <a:lnTo>
                  <a:pt x="156359" y="1703544"/>
                </a:lnTo>
                <a:lnTo>
                  <a:pt x="118451" y="1680016"/>
                </a:lnTo>
                <a:lnTo>
                  <a:pt x="84740" y="1651100"/>
                </a:lnTo>
                <a:lnTo>
                  <a:pt x="55823" y="1617390"/>
                </a:lnTo>
                <a:lnTo>
                  <a:pt x="32294" y="1579482"/>
                </a:lnTo>
                <a:lnTo>
                  <a:pt x="14750" y="1537972"/>
                </a:lnTo>
                <a:lnTo>
                  <a:pt x="3786" y="1493456"/>
                </a:lnTo>
                <a:lnTo>
                  <a:pt x="0" y="1446530"/>
                </a:lnTo>
                <a:lnTo>
                  <a:pt x="0" y="289306"/>
                </a:lnTo>
                <a:close/>
              </a:path>
            </a:pathLst>
          </a:custGeom>
          <a:ln w="9525">
            <a:solidFill>
              <a:srgbClr val="1D9BA0"/>
            </a:solidFill>
          </a:ln>
        </p:spPr>
        <p:txBody>
          <a:bodyPr wrap="square" lIns="0" tIns="0" rIns="0" bIns="0" rtlCol="0"/>
          <a:lstStyle/>
          <a:p>
            <a:endParaRPr/>
          </a:p>
        </p:txBody>
      </p:sp>
      <p:sp>
        <p:nvSpPr>
          <p:cNvPr id="12" name="object 12"/>
          <p:cNvSpPr txBox="1"/>
          <p:nvPr/>
        </p:nvSpPr>
        <p:spPr>
          <a:xfrm>
            <a:off x="8639047" y="4884877"/>
            <a:ext cx="3046730" cy="1489710"/>
          </a:xfrm>
          <a:prstGeom prst="rect">
            <a:avLst/>
          </a:prstGeom>
        </p:spPr>
        <p:txBody>
          <a:bodyPr vert="horz" wrap="square" lIns="0" tIns="13335" rIns="0" bIns="0" rtlCol="0">
            <a:spAutoFit/>
          </a:bodyPr>
          <a:lstStyle/>
          <a:p>
            <a:pPr marL="12700" marR="5080" algn="ctr">
              <a:lnSpc>
                <a:spcPct val="100000"/>
              </a:lnSpc>
              <a:spcBef>
                <a:spcPts val="105"/>
              </a:spcBef>
            </a:pPr>
            <a:r>
              <a:rPr lang="hi-IN" sz="3200">
                <a:latin typeface="Arial"/>
                <a:cs typeface="Arial"/>
              </a:rPr>
              <a:t>मूत्राशय और आंत्र नियंत्रण का नुकसान</a:t>
            </a:r>
            <a:endParaRPr sz="3200" dirty="0">
              <a:latin typeface="Arial"/>
              <a:cs typeface="Arial"/>
            </a:endParaRPr>
          </a:p>
        </p:txBody>
      </p:sp>
      <p:pic>
        <p:nvPicPr>
          <p:cNvPr id="13" name="object 13"/>
          <p:cNvPicPr/>
          <p:nvPr/>
        </p:nvPicPr>
        <p:blipFill>
          <a:blip r:embed="rId6" cstate="print"/>
          <a:stretch>
            <a:fillRect/>
          </a:stretch>
        </p:blipFill>
        <p:spPr>
          <a:xfrm>
            <a:off x="1056128" y="185048"/>
            <a:ext cx="9969252" cy="1017972"/>
          </a:xfrm>
          <a:prstGeom prst="rect">
            <a:avLst/>
          </a:prstGeom>
        </p:spPr>
      </p:pic>
      <p:sp>
        <p:nvSpPr>
          <p:cNvPr id="14" name="object 14"/>
          <p:cNvSpPr txBox="1">
            <a:spLocks noGrp="1"/>
          </p:cNvSpPr>
          <p:nvPr>
            <p:ph type="title"/>
          </p:nvPr>
        </p:nvSpPr>
        <p:spPr>
          <a:xfrm>
            <a:off x="1525205" y="394964"/>
            <a:ext cx="9389999" cy="598881"/>
          </a:xfrm>
          <a:prstGeom prst="rect">
            <a:avLst/>
          </a:prstGeom>
        </p:spPr>
        <p:txBody>
          <a:bodyPr vert="horz" wrap="square" lIns="0" tIns="122808" rIns="0" bIns="0" rtlCol="0">
            <a:spAutoFit/>
          </a:bodyPr>
          <a:lstStyle/>
          <a:p>
            <a:pPr marL="3801110" marR="5080" indent="-3402329" algn="ctr">
              <a:lnSpc>
                <a:spcPts val="3460"/>
              </a:lnSpc>
              <a:spcBef>
                <a:spcPts val="535"/>
              </a:spcBef>
            </a:pPr>
            <a:r>
              <a:rPr lang="hi-IN" sz="3600" b="1">
                <a:latin typeface="Open Sans" panose="020B0606030504020204" pitchFamily="34" charset="0"/>
                <a:ea typeface="Open Sans" panose="020B0606030504020204" pitchFamily="34" charset="0"/>
                <a:cs typeface="Open Sans" panose="020B0606030504020204" pitchFamily="34" charset="0"/>
              </a:rPr>
              <a:t>तंत्रिका एजेंटों के संपर्क के लक्षण</a:t>
            </a:r>
            <a:endParaRPr sz="3600" b="1"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4774501"/>
            <a:ext cx="12190730" cy="2084070"/>
            <a:chOff x="0" y="4774501"/>
            <a:chExt cx="12190730" cy="2084070"/>
          </a:xfrm>
        </p:grpSpPr>
        <p:pic>
          <p:nvPicPr>
            <p:cNvPr id="3" name="object 3"/>
            <p:cNvPicPr/>
            <p:nvPr/>
          </p:nvPicPr>
          <p:blipFill>
            <a:blip r:embed="rId2" cstate="print"/>
            <a:stretch>
              <a:fillRect/>
            </a:stretch>
          </p:blipFill>
          <p:spPr>
            <a:xfrm>
              <a:off x="0" y="6092997"/>
              <a:ext cx="12190476" cy="764965"/>
            </a:xfrm>
            <a:prstGeom prst="rect">
              <a:avLst/>
            </a:prstGeom>
          </p:spPr>
        </p:pic>
        <p:sp>
          <p:nvSpPr>
            <p:cNvPr id="4" name="object 4"/>
            <p:cNvSpPr/>
            <p:nvPr/>
          </p:nvSpPr>
          <p:spPr>
            <a:xfrm>
              <a:off x="470916" y="4779264"/>
              <a:ext cx="3619500" cy="1736089"/>
            </a:xfrm>
            <a:custGeom>
              <a:avLst/>
              <a:gdLst/>
              <a:ahLst/>
              <a:cxnLst/>
              <a:rect l="l" t="t" r="r" b="b"/>
              <a:pathLst>
                <a:path w="3619500" h="1736090">
                  <a:moveTo>
                    <a:pt x="0" y="289306"/>
                  </a:moveTo>
                  <a:lnTo>
                    <a:pt x="3786" y="242382"/>
                  </a:lnTo>
                  <a:lnTo>
                    <a:pt x="14749" y="197868"/>
                  </a:lnTo>
                  <a:lnTo>
                    <a:pt x="32291" y="156359"/>
                  </a:lnTo>
                  <a:lnTo>
                    <a:pt x="55819" y="118451"/>
                  </a:lnTo>
                  <a:lnTo>
                    <a:pt x="84735" y="84740"/>
                  </a:lnTo>
                  <a:lnTo>
                    <a:pt x="118445" y="55823"/>
                  </a:lnTo>
                  <a:lnTo>
                    <a:pt x="156353" y="32294"/>
                  </a:lnTo>
                  <a:lnTo>
                    <a:pt x="197863" y="14750"/>
                  </a:lnTo>
                  <a:lnTo>
                    <a:pt x="242379" y="3786"/>
                  </a:lnTo>
                  <a:lnTo>
                    <a:pt x="289306" y="0"/>
                  </a:lnTo>
                  <a:lnTo>
                    <a:pt x="3330194" y="0"/>
                  </a:lnTo>
                  <a:lnTo>
                    <a:pt x="3377117" y="3786"/>
                  </a:lnTo>
                  <a:lnTo>
                    <a:pt x="3421631" y="14750"/>
                  </a:lnTo>
                  <a:lnTo>
                    <a:pt x="3463140" y="32294"/>
                  </a:lnTo>
                  <a:lnTo>
                    <a:pt x="3501048" y="55823"/>
                  </a:lnTo>
                  <a:lnTo>
                    <a:pt x="3534759" y="84740"/>
                  </a:lnTo>
                  <a:lnTo>
                    <a:pt x="3563676" y="118451"/>
                  </a:lnTo>
                  <a:lnTo>
                    <a:pt x="3587205" y="156359"/>
                  </a:lnTo>
                  <a:lnTo>
                    <a:pt x="3604749" y="197868"/>
                  </a:lnTo>
                  <a:lnTo>
                    <a:pt x="3615713" y="242382"/>
                  </a:lnTo>
                  <a:lnTo>
                    <a:pt x="3619500" y="289306"/>
                  </a:lnTo>
                  <a:lnTo>
                    <a:pt x="3619500" y="1446530"/>
                  </a:lnTo>
                  <a:lnTo>
                    <a:pt x="3615713" y="1493456"/>
                  </a:lnTo>
                  <a:lnTo>
                    <a:pt x="3604749" y="1537972"/>
                  </a:lnTo>
                  <a:lnTo>
                    <a:pt x="3587205" y="1579482"/>
                  </a:lnTo>
                  <a:lnTo>
                    <a:pt x="3563676" y="1617390"/>
                  </a:lnTo>
                  <a:lnTo>
                    <a:pt x="3534759" y="1651100"/>
                  </a:lnTo>
                  <a:lnTo>
                    <a:pt x="3501048" y="1680016"/>
                  </a:lnTo>
                  <a:lnTo>
                    <a:pt x="3463140" y="1703544"/>
                  </a:lnTo>
                  <a:lnTo>
                    <a:pt x="3421631" y="1721086"/>
                  </a:lnTo>
                  <a:lnTo>
                    <a:pt x="3377117" y="1732049"/>
                  </a:lnTo>
                  <a:lnTo>
                    <a:pt x="3330194" y="1735836"/>
                  </a:lnTo>
                  <a:lnTo>
                    <a:pt x="289306" y="1735836"/>
                  </a:lnTo>
                  <a:lnTo>
                    <a:pt x="242379" y="1732049"/>
                  </a:lnTo>
                  <a:lnTo>
                    <a:pt x="197863" y="1721086"/>
                  </a:lnTo>
                  <a:lnTo>
                    <a:pt x="156353" y="1703544"/>
                  </a:lnTo>
                  <a:lnTo>
                    <a:pt x="118445" y="1680016"/>
                  </a:lnTo>
                  <a:lnTo>
                    <a:pt x="84735" y="1651100"/>
                  </a:lnTo>
                  <a:lnTo>
                    <a:pt x="55819" y="1617390"/>
                  </a:lnTo>
                  <a:lnTo>
                    <a:pt x="32291" y="1579482"/>
                  </a:lnTo>
                  <a:lnTo>
                    <a:pt x="14749" y="1537972"/>
                  </a:lnTo>
                  <a:lnTo>
                    <a:pt x="3786" y="1493456"/>
                  </a:lnTo>
                  <a:lnTo>
                    <a:pt x="0" y="1446530"/>
                  </a:lnTo>
                  <a:lnTo>
                    <a:pt x="0" y="289306"/>
                  </a:lnTo>
                  <a:close/>
                </a:path>
              </a:pathLst>
            </a:custGeom>
            <a:ln w="9525">
              <a:solidFill>
                <a:srgbClr val="1D9BA0"/>
              </a:solidFill>
            </a:ln>
          </p:spPr>
          <p:txBody>
            <a:bodyPr wrap="square" lIns="0" tIns="0" rIns="0" bIns="0" rtlCol="0"/>
            <a:lstStyle/>
            <a:p>
              <a:endParaRPr/>
            </a:p>
          </p:txBody>
        </p:sp>
      </p:grpSp>
      <p:sp>
        <p:nvSpPr>
          <p:cNvPr id="5" name="object 5"/>
          <p:cNvSpPr txBox="1"/>
          <p:nvPr/>
        </p:nvSpPr>
        <p:spPr>
          <a:xfrm>
            <a:off x="959611" y="4884877"/>
            <a:ext cx="2642235" cy="998350"/>
          </a:xfrm>
          <a:prstGeom prst="rect">
            <a:avLst/>
          </a:prstGeom>
        </p:spPr>
        <p:txBody>
          <a:bodyPr vert="horz" wrap="square" lIns="0" tIns="13335" rIns="0" bIns="0" rtlCol="0">
            <a:spAutoFit/>
          </a:bodyPr>
          <a:lstStyle/>
          <a:p>
            <a:pPr marL="12700" marR="5080" indent="1270" algn="ctr">
              <a:lnSpc>
                <a:spcPct val="100000"/>
              </a:lnSpc>
              <a:spcBef>
                <a:spcPts val="105"/>
              </a:spcBef>
            </a:pPr>
            <a:r>
              <a:rPr lang="hi-IN" sz="3200" spc="-10" dirty="0">
                <a:latin typeface="Arial"/>
                <a:cs typeface="Arial"/>
              </a:rPr>
              <a:t>मांसपेशियों में मरोड़ और ऐंठन</a:t>
            </a:r>
            <a:endParaRPr sz="3200" dirty="0">
              <a:latin typeface="Arial"/>
              <a:cs typeface="Arial"/>
            </a:endParaRPr>
          </a:p>
        </p:txBody>
      </p:sp>
      <p:pic>
        <p:nvPicPr>
          <p:cNvPr id="6" name="object 6"/>
          <p:cNvPicPr/>
          <p:nvPr/>
        </p:nvPicPr>
        <p:blipFill>
          <a:blip r:embed="rId3" cstate="print"/>
          <a:stretch>
            <a:fillRect/>
          </a:stretch>
        </p:blipFill>
        <p:spPr>
          <a:xfrm>
            <a:off x="614172" y="1759522"/>
            <a:ext cx="3331464" cy="2658357"/>
          </a:xfrm>
          <a:prstGeom prst="rect">
            <a:avLst/>
          </a:prstGeom>
        </p:spPr>
      </p:pic>
      <p:grpSp>
        <p:nvGrpSpPr>
          <p:cNvPr id="7" name="object 7"/>
          <p:cNvGrpSpPr/>
          <p:nvPr/>
        </p:nvGrpSpPr>
        <p:grpSpPr>
          <a:xfrm>
            <a:off x="4405693" y="1631230"/>
            <a:ext cx="3629025" cy="4888865"/>
            <a:chOff x="4405693" y="1631230"/>
            <a:chExt cx="3629025" cy="4888865"/>
          </a:xfrm>
        </p:grpSpPr>
        <p:pic>
          <p:nvPicPr>
            <p:cNvPr id="8" name="object 8"/>
            <p:cNvPicPr/>
            <p:nvPr/>
          </p:nvPicPr>
          <p:blipFill>
            <a:blip r:embed="rId4" cstate="print"/>
            <a:stretch>
              <a:fillRect/>
            </a:stretch>
          </p:blipFill>
          <p:spPr>
            <a:xfrm>
              <a:off x="4549968" y="1631230"/>
              <a:ext cx="3413626" cy="3243669"/>
            </a:xfrm>
            <a:prstGeom prst="rect">
              <a:avLst/>
            </a:prstGeom>
          </p:spPr>
        </p:pic>
        <p:sp>
          <p:nvSpPr>
            <p:cNvPr id="9" name="object 9"/>
            <p:cNvSpPr/>
            <p:nvPr/>
          </p:nvSpPr>
          <p:spPr>
            <a:xfrm>
              <a:off x="4410455" y="4779264"/>
              <a:ext cx="3619500" cy="1736089"/>
            </a:xfrm>
            <a:custGeom>
              <a:avLst/>
              <a:gdLst/>
              <a:ahLst/>
              <a:cxnLst/>
              <a:rect l="l" t="t" r="r" b="b"/>
              <a:pathLst>
                <a:path w="3619500" h="1736090">
                  <a:moveTo>
                    <a:pt x="0" y="289306"/>
                  </a:moveTo>
                  <a:lnTo>
                    <a:pt x="3786" y="242382"/>
                  </a:lnTo>
                  <a:lnTo>
                    <a:pt x="14750" y="197868"/>
                  </a:lnTo>
                  <a:lnTo>
                    <a:pt x="32294" y="156359"/>
                  </a:lnTo>
                  <a:lnTo>
                    <a:pt x="55823" y="118451"/>
                  </a:lnTo>
                  <a:lnTo>
                    <a:pt x="84740" y="84740"/>
                  </a:lnTo>
                  <a:lnTo>
                    <a:pt x="118451" y="55823"/>
                  </a:lnTo>
                  <a:lnTo>
                    <a:pt x="156359" y="32294"/>
                  </a:lnTo>
                  <a:lnTo>
                    <a:pt x="197868" y="14750"/>
                  </a:lnTo>
                  <a:lnTo>
                    <a:pt x="242382" y="3786"/>
                  </a:lnTo>
                  <a:lnTo>
                    <a:pt x="289306" y="0"/>
                  </a:lnTo>
                  <a:lnTo>
                    <a:pt x="3330194" y="0"/>
                  </a:lnTo>
                  <a:lnTo>
                    <a:pt x="3377117" y="3786"/>
                  </a:lnTo>
                  <a:lnTo>
                    <a:pt x="3421631" y="14750"/>
                  </a:lnTo>
                  <a:lnTo>
                    <a:pt x="3463140" y="32294"/>
                  </a:lnTo>
                  <a:lnTo>
                    <a:pt x="3501048" y="55823"/>
                  </a:lnTo>
                  <a:lnTo>
                    <a:pt x="3534759" y="84740"/>
                  </a:lnTo>
                  <a:lnTo>
                    <a:pt x="3563676" y="118451"/>
                  </a:lnTo>
                  <a:lnTo>
                    <a:pt x="3587205" y="156359"/>
                  </a:lnTo>
                  <a:lnTo>
                    <a:pt x="3604749" y="197868"/>
                  </a:lnTo>
                  <a:lnTo>
                    <a:pt x="3615713" y="242382"/>
                  </a:lnTo>
                  <a:lnTo>
                    <a:pt x="3619500" y="289306"/>
                  </a:lnTo>
                  <a:lnTo>
                    <a:pt x="3619500" y="1446530"/>
                  </a:lnTo>
                  <a:lnTo>
                    <a:pt x="3615713" y="1493456"/>
                  </a:lnTo>
                  <a:lnTo>
                    <a:pt x="3604749" y="1537972"/>
                  </a:lnTo>
                  <a:lnTo>
                    <a:pt x="3587205" y="1579482"/>
                  </a:lnTo>
                  <a:lnTo>
                    <a:pt x="3563676" y="1617390"/>
                  </a:lnTo>
                  <a:lnTo>
                    <a:pt x="3534759" y="1651100"/>
                  </a:lnTo>
                  <a:lnTo>
                    <a:pt x="3501048" y="1680016"/>
                  </a:lnTo>
                  <a:lnTo>
                    <a:pt x="3463140" y="1703544"/>
                  </a:lnTo>
                  <a:lnTo>
                    <a:pt x="3421631" y="1721086"/>
                  </a:lnTo>
                  <a:lnTo>
                    <a:pt x="3377117" y="1732049"/>
                  </a:lnTo>
                  <a:lnTo>
                    <a:pt x="3330194" y="1735836"/>
                  </a:lnTo>
                  <a:lnTo>
                    <a:pt x="289306" y="1735836"/>
                  </a:lnTo>
                  <a:lnTo>
                    <a:pt x="242382" y="1732049"/>
                  </a:lnTo>
                  <a:lnTo>
                    <a:pt x="197868" y="1721086"/>
                  </a:lnTo>
                  <a:lnTo>
                    <a:pt x="156359" y="1703544"/>
                  </a:lnTo>
                  <a:lnTo>
                    <a:pt x="118451" y="1680016"/>
                  </a:lnTo>
                  <a:lnTo>
                    <a:pt x="84740" y="1651100"/>
                  </a:lnTo>
                  <a:lnTo>
                    <a:pt x="55823" y="1617390"/>
                  </a:lnTo>
                  <a:lnTo>
                    <a:pt x="32294" y="1579482"/>
                  </a:lnTo>
                  <a:lnTo>
                    <a:pt x="14750" y="1537972"/>
                  </a:lnTo>
                  <a:lnTo>
                    <a:pt x="3786" y="1493456"/>
                  </a:lnTo>
                  <a:lnTo>
                    <a:pt x="0" y="1446530"/>
                  </a:lnTo>
                  <a:lnTo>
                    <a:pt x="0" y="289306"/>
                  </a:lnTo>
                  <a:close/>
                </a:path>
              </a:pathLst>
            </a:custGeom>
            <a:ln w="9525">
              <a:solidFill>
                <a:srgbClr val="1D9BA0"/>
              </a:solidFill>
            </a:ln>
          </p:spPr>
          <p:txBody>
            <a:bodyPr wrap="square" lIns="0" tIns="0" rIns="0" bIns="0" rtlCol="0"/>
            <a:lstStyle/>
            <a:p>
              <a:endParaRPr/>
            </a:p>
          </p:txBody>
        </p:sp>
      </p:grpSp>
      <p:sp>
        <p:nvSpPr>
          <p:cNvPr id="10" name="object 10"/>
          <p:cNvSpPr txBox="1"/>
          <p:nvPr/>
        </p:nvSpPr>
        <p:spPr>
          <a:xfrm>
            <a:off x="4854955" y="4884877"/>
            <a:ext cx="2732405" cy="998350"/>
          </a:xfrm>
          <a:prstGeom prst="rect">
            <a:avLst/>
          </a:prstGeom>
        </p:spPr>
        <p:txBody>
          <a:bodyPr vert="horz" wrap="square" lIns="0" tIns="13335" rIns="0" bIns="0" rtlCol="0">
            <a:spAutoFit/>
          </a:bodyPr>
          <a:lstStyle/>
          <a:p>
            <a:pPr marL="12700" marR="5080" indent="2540" algn="ctr">
              <a:lnSpc>
                <a:spcPct val="100000"/>
              </a:lnSpc>
              <a:spcBef>
                <a:spcPts val="105"/>
              </a:spcBef>
            </a:pPr>
            <a:r>
              <a:rPr lang="hi-IN" sz="3200" spc="-10" dirty="0">
                <a:latin typeface="Arial"/>
                <a:cs typeface="Arial"/>
              </a:rPr>
              <a:t>दौरे (आक्षेप) और कोमा</a:t>
            </a:r>
            <a:endParaRPr sz="3200" dirty="0">
              <a:latin typeface="Arial"/>
              <a:cs typeface="Arial"/>
            </a:endParaRPr>
          </a:p>
        </p:txBody>
      </p:sp>
      <p:grpSp>
        <p:nvGrpSpPr>
          <p:cNvPr id="11" name="object 11"/>
          <p:cNvGrpSpPr/>
          <p:nvPr/>
        </p:nvGrpSpPr>
        <p:grpSpPr>
          <a:xfrm>
            <a:off x="8346757" y="2069288"/>
            <a:ext cx="3629025" cy="4450715"/>
            <a:chOff x="8346757" y="2069288"/>
            <a:chExt cx="3629025" cy="4450715"/>
          </a:xfrm>
        </p:grpSpPr>
        <p:pic>
          <p:nvPicPr>
            <p:cNvPr id="12" name="object 12"/>
            <p:cNvPicPr/>
            <p:nvPr/>
          </p:nvPicPr>
          <p:blipFill>
            <a:blip r:embed="rId5" cstate="print"/>
            <a:stretch>
              <a:fillRect/>
            </a:stretch>
          </p:blipFill>
          <p:spPr>
            <a:xfrm>
              <a:off x="8494197" y="2069288"/>
              <a:ext cx="3123883" cy="2078550"/>
            </a:xfrm>
            <a:prstGeom prst="rect">
              <a:avLst/>
            </a:prstGeom>
          </p:spPr>
        </p:pic>
        <p:sp>
          <p:nvSpPr>
            <p:cNvPr id="13" name="object 13"/>
            <p:cNvSpPr/>
            <p:nvPr/>
          </p:nvSpPr>
          <p:spPr>
            <a:xfrm>
              <a:off x="8351519" y="4779264"/>
              <a:ext cx="3619500" cy="1736089"/>
            </a:xfrm>
            <a:custGeom>
              <a:avLst/>
              <a:gdLst/>
              <a:ahLst/>
              <a:cxnLst/>
              <a:rect l="l" t="t" r="r" b="b"/>
              <a:pathLst>
                <a:path w="3619500" h="1736090">
                  <a:moveTo>
                    <a:pt x="0" y="289306"/>
                  </a:moveTo>
                  <a:lnTo>
                    <a:pt x="3786" y="242382"/>
                  </a:lnTo>
                  <a:lnTo>
                    <a:pt x="14750" y="197868"/>
                  </a:lnTo>
                  <a:lnTo>
                    <a:pt x="32294" y="156359"/>
                  </a:lnTo>
                  <a:lnTo>
                    <a:pt x="55823" y="118451"/>
                  </a:lnTo>
                  <a:lnTo>
                    <a:pt x="84740" y="84740"/>
                  </a:lnTo>
                  <a:lnTo>
                    <a:pt x="118451" y="55823"/>
                  </a:lnTo>
                  <a:lnTo>
                    <a:pt x="156359" y="32294"/>
                  </a:lnTo>
                  <a:lnTo>
                    <a:pt x="197868" y="14750"/>
                  </a:lnTo>
                  <a:lnTo>
                    <a:pt x="242382" y="3786"/>
                  </a:lnTo>
                  <a:lnTo>
                    <a:pt x="289305" y="0"/>
                  </a:lnTo>
                  <a:lnTo>
                    <a:pt x="3330194" y="0"/>
                  </a:lnTo>
                  <a:lnTo>
                    <a:pt x="3377117" y="3786"/>
                  </a:lnTo>
                  <a:lnTo>
                    <a:pt x="3421631" y="14750"/>
                  </a:lnTo>
                  <a:lnTo>
                    <a:pt x="3463140" y="32294"/>
                  </a:lnTo>
                  <a:lnTo>
                    <a:pt x="3501048" y="55823"/>
                  </a:lnTo>
                  <a:lnTo>
                    <a:pt x="3534759" y="84740"/>
                  </a:lnTo>
                  <a:lnTo>
                    <a:pt x="3563676" y="118451"/>
                  </a:lnTo>
                  <a:lnTo>
                    <a:pt x="3587205" y="156359"/>
                  </a:lnTo>
                  <a:lnTo>
                    <a:pt x="3604749" y="197868"/>
                  </a:lnTo>
                  <a:lnTo>
                    <a:pt x="3615713" y="242382"/>
                  </a:lnTo>
                  <a:lnTo>
                    <a:pt x="3619500" y="289306"/>
                  </a:lnTo>
                  <a:lnTo>
                    <a:pt x="3619500" y="1446530"/>
                  </a:lnTo>
                  <a:lnTo>
                    <a:pt x="3615713" y="1493456"/>
                  </a:lnTo>
                  <a:lnTo>
                    <a:pt x="3604749" y="1537972"/>
                  </a:lnTo>
                  <a:lnTo>
                    <a:pt x="3587205" y="1579482"/>
                  </a:lnTo>
                  <a:lnTo>
                    <a:pt x="3563676" y="1617390"/>
                  </a:lnTo>
                  <a:lnTo>
                    <a:pt x="3534759" y="1651100"/>
                  </a:lnTo>
                  <a:lnTo>
                    <a:pt x="3501048" y="1680016"/>
                  </a:lnTo>
                  <a:lnTo>
                    <a:pt x="3463140" y="1703544"/>
                  </a:lnTo>
                  <a:lnTo>
                    <a:pt x="3421631" y="1721086"/>
                  </a:lnTo>
                  <a:lnTo>
                    <a:pt x="3377117" y="1732049"/>
                  </a:lnTo>
                  <a:lnTo>
                    <a:pt x="3330194" y="1735836"/>
                  </a:lnTo>
                  <a:lnTo>
                    <a:pt x="289305" y="1735836"/>
                  </a:lnTo>
                  <a:lnTo>
                    <a:pt x="242382" y="1732049"/>
                  </a:lnTo>
                  <a:lnTo>
                    <a:pt x="197868" y="1721086"/>
                  </a:lnTo>
                  <a:lnTo>
                    <a:pt x="156359" y="1703544"/>
                  </a:lnTo>
                  <a:lnTo>
                    <a:pt x="118451" y="1680016"/>
                  </a:lnTo>
                  <a:lnTo>
                    <a:pt x="84740" y="1651100"/>
                  </a:lnTo>
                  <a:lnTo>
                    <a:pt x="55823" y="1617390"/>
                  </a:lnTo>
                  <a:lnTo>
                    <a:pt x="32294" y="1579482"/>
                  </a:lnTo>
                  <a:lnTo>
                    <a:pt x="14750" y="1537972"/>
                  </a:lnTo>
                  <a:lnTo>
                    <a:pt x="3786" y="1493456"/>
                  </a:lnTo>
                  <a:lnTo>
                    <a:pt x="0" y="1446530"/>
                  </a:lnTo>
                  <a:lnTo>
                    <a:pt x="0" y="289306"/>
                  </a:lnTo>
                  <a:close/>
                </a:path>
              </a:pathLst>
            </a:custGeom>
            <a:ln w="9525">
              <a:solidFill>
                <a:srgbClr val="1D9BA0"/>
              </a:solidFill>
            </a:ln>
          </p:spPr>
          <p:txBody>
            <a:bodyPr wrap="square" lIns="0" tIns="0" rIns="0" bIns="0" rtlCol="0"/>
            <a:lstStyle/>
            <a:p>
              <a:endParaRPr/>
            </a:p>
          </p:txBody>
        </p:sp>
      </p:grpSp>
      <p:sp>
        <p:nvSpPr>
          <p:cNvPr id="14" name="object 14"/>
          <p:cNvSpPr txBox="1"/>
          <p:nvPr/>
        </p:nvSpPr>
        <p:spPr>
          <a:xfrm>
            <a:off x="8785352" y="4884877"/>
            <a:ext cx="2753995" cy="1489710"/>
          </a:xfrm>
          <a:prstGeom prst="rect">
            <a:avLst/>
          </a:prstGeom>
        </p:spPr>
        <p:txBody>
          <a:bodyPr vert="horz" wrap="square" lIns="0" tIns="13335" rIns="0" bIns="0" rtlCol="0">
            <a:spAutoFit/>
          </a:bodyPr>
          <a:lstStyle/>
          <a:p>
            <a:pPr marL="12065" marR="5080" algn="ctr">
              <a:lnSpc>
                <a:spcPct val="100000"/>
              </a:lnSpc>
              <a:spcBef>
                <a:spcPts val="105"/>
              </a:spcBef>
            </a:pPr>
            <a:r>
              <a:rPr lang="hi-IN" sz="3200" spc="-10" dirty="0">
                <a:latin typeface="Arial"/>
                <a:cs typeface="Arial"/>
              </a:rPr>
              <a:t>श्वसन पक्षाघात के कारण मृत्यु हो जाती है</a:t>
            </a:r>
            <a:endParaRPr sz="3200" dirty="0">
              <a:latin typeface="Arial"/>
              <a:cs typeface="Arial"/>
            </a:endParaRPr>
          </a:p>
        </p:txBody>
      </p:sp>
      <p:pic>
        <p:nvPicPr>
          <p:cNvPr id="15" name="object 15"/>
          <p:cNvPicPr/>
          <p:nvPr/>
        </p:nvPicPr>
        <p:blipFill>
          <a:blip r:embed="rId6" cstate="print"/>
          <a:stretch>
            <a:fillRect/>
          </a:stretch>
        </p:blipFill>
        <p:spPr>
          <a:xfrm>
            <a:off x="1056128" y="185048"/>
            <a:ext cx="9969252" cy="1017972"/>
          </a:xfrm>
          <a:prstGeom prst="rect">
            <a:avLst/>
          </a:prstGeom>
        </p:spPr>
      </p:pic>
      <p:sp>
        <p:nvSpPr>
          <p:cNvPr id="16" name="object 16"/>
          <p:cNvSpPr txBox="1">
            <a:spLocks noGrp="1"/>
          </p:cNvSpPr>
          <p:nvPr>
            <p:ph type="title"/>
          </p:nvPr>
        </p:nvSpPr>
        <p:spPr>
          <a:xfrm>
            <a:off x="1400238" y="390806"/>
            <a:ext cx="9389999" cy="598881"/>
          </a:xfrm>
          <a:prstGeom prst="rect">
            <a:avLst/>
          </a:prstGeom>
        </p:spPr>
        <p:txBody>
          <a:bodyPr vert="horz" wrap="square" lIns="0" tIns="122808" rIns="0" bIns="0" rtlCol="0">
            <a:spAutoFit/>
          </a:bodyPr>
          <a:lstStyle/>
          <a:p>
            <a:pPr marL="3801110" marR="5080" indent="-3402329" algn="ctr">
              <a:lnSpc>
                <a:spcPts val="3460"/>
              </a:lnSpc>
              <a:spcBef>
                <a:spcPts val="535"/>
              </a:spcBef>
            </a:pPr>
            <a:r>
              <a:rPr lang="hi-IN" sz="3600" b="1">
                <a:latin typeface="Open Sans" panose="020B0606030504020204" pitchFamily="34" charset="0"/>
                <a:ea typeface="Open Sans" panose="020B0606030504020204" pitchFamily="34" charset="0"/>
                <a:cs typeface="Open Sans" panose="020B0606030504020204" pitchFamily="34" charset="0"/>
              </a:rPr>
              <a:t>तंत्रिका एजेंटों के संपर्क के लक्षण</a:t>
            </a:r>
            <a:endParaRPr sz="3600" b="1"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1409700" y="184150"/>
            <a:ext cx="9709940" cy="6161018"/>
          </a:xfrm>
          <a:prstGeom prst="rect">
            <a:avLst/>
          </a:prstGeom>
        </p:spPr>
      </p:pic>
      <p:sp>
        <p:nvSpPr>
          <p:cNvPr id="6" name="Slide Number Placeholder 5">
            <a:extLst>
              <a:ext uri="{FF2B5EF4-FFF2-40B4-BE49-F238E27FC236}">
                <a16:creationId xmlns:a16="http://schemas.microsoft.com/office/drawing/2014/main" id="{DCC33745-D682-5924-D4C8-AD2884D57DBA}"/>
              </a:ext>
            </a:extLst>
          </p:cNvPr>
          <p:cNvSpPr txBox="1">
            <a:spLocks/>
          </p:cNvSpPr>
          <p:nvPr/>
        </p:nvSpPr>
        <p:spPr>
          <a:xfrm>
            <a:off x="8737600" y="6356351"/>
            <a:ext cx="2844800" cy="365125"/>
          </a:xfrm>
          <a:prstGeom prst="rect">
            <a:avLst/>
          </a:prstGeom>
        </p:spPr>
        <p:txBody>
          <a:bodyPr vert="horz" lIns="91440" tIns="45720" rIns="91440" bIns="45720" rtlCol="0" anchor="ctr"/>
          <a:lstStyle>
            <a:defPPr lvl="0">
              <a:defRPr kern="0"/>
            </a:defPPr>
            <a:lvl1pPr lvl="0" algn="r">
              <a:defRPr sz="1200" b="1">
                <a:solidFill>
                  <a:schemeClr val="accent2">
                    <a:lumMod val="75000"/>
                  </a:schemeClr>
                </a:solidFill>
              </a:defRPr>
            </a:lvl1pPr>
            <a:lvl2pPr lvl="1"/>
            <a:lvl3pPr lvl="2"/>
            <a:lvl4pPr lvl="3"/>
            <a:lvl5pPr lvl="4"/>
            <a:lvl6pPr lvl="5"/>
            <a:lvl7pPr lvl="6"/>
            <a:lvl8pPr lvl="7"/>
            <a:lvl9pPr lvl="8"/>
          </a:lstStyle>
          <a:p>
            <a:fld id="{B6F15528-21DE-4FAA-801E-634DDDAF4B2B}" type="slidenum">
              <a:rPr lang="en-US" smtClean="0"/>
              <a:pPr/>
              <a:t>24</a:t>
            </a:fld>
            <a:endParaRPr lang="en-US" dirty="0"/>
          </a:p>
        </p:txBody>
      </p:sp>
      <p:pic>
        <p:nvPicPr>
          <p:cNvPr id="7" name="Picture 6" descr="A logo with a lion and a circle with a red ribbon&#10;&#10;AI-generated content may be incorrect.">
            <a:extLst>
              <a:ext uri="{FF2B5EF4-FFF2-40B4-BE49-F238E27FC236}">
                <a16:creationId xmlns:a16="http://schemas.microsoft.com/office/drawing/2014/main" id="{D94A24FA-B68B-AB10-CF52-7AA99D02F79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18118" r="22639"/>
          <a:stretch>
            <a:fillRect/>
          </a:stretch>
        </p:blipFill>
        <p:spPr bwMode="auto">
          <a:xfrm>
            <a:off x="10948761" y="54035"/>
            <a:ext cx="1243239" cy="1048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logo with text on it&#10;&#10;AI-generated content may be incorrect.">
            <a:extLst>
              <a:ext uri="{FF2B5EF4-FFF2-40B4-BE49-F238E27FC236}">
                <a16:creationId xmlns:a16="http://schemas.microsoft.com/office/drawing/2014/main" id="{75C56EE1-A30A-4F8B-D173-B94C2404023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62" y="107964"/>
            <a:ext cx="1243239" cy="1031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EER | MFR | INDIA">
            <a:extLst>
              <a:ext uri="{FF2B5EF4-FFF2-40B4-BE49-F238E27FC236}">
                <a16:creationId xmlns:a16="http://schemas.microsoft.com/office/drawing/2014/main" id="{39643981-E75D-7405-3763-387164F504FB}"/>
              </a:ext>
            </a:extLst>
          </p:cNvPr>
          <p:cNvSpPr txBox="1"/>
          <p:nvPr/>
        </p:nvSpPr>
        <p:spPr>
          <a:xfrm>
            <a:off x="152400" y="6308725"/>
            <a:ext cx="2514600"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rPr lang="en-US" sz="1200" b="1" dirty="0">
                <a:solidFill>
                  <a:schemeClr val="accent2">
                    <a:lumMod val="75000"/>
                  </a:schemeClr>
                </a:solidFill>
                <a:latin typeface="+mj-lt"/>
              </a:rPr>
              <a:t>NDRF | </a:t>
            </a:r>
            <a:r>
              <a:rPr lang="en-IN" sz="1200" b="1" dirty="0">
                <a:solidFill>
                  <a:schemeClr val="accent2">
                    <a:lumMod val="75000"/>
                  </a:schemeClr>
                </a:solidFill>
                <a:latin typeface="+mj-lt"/>
              </a:rPr>
              <a:t>CBRN</a:t>
            </a:r>
            <a:r>
              <a:rPr sz="1200" b="1" dirty="0">
                <a:solidFill>
                  <a:schemeClr val="accent2">
                    <a:lumMod val="75000"/>
                  </a:schemeClr>
                </a:solidFill>
                <a:latin typeface="+mj-lt"/>
              </a:rPr>
              <a:t> | INDIA</a:t>
            </a:r>
          </a:p>
        </p:txBody>
      </p:sp>
      <p:sp>
        <p:nvSpPr>
          <p:cNvPr id="10" name="PPT 2 -">
            <a:extLst>
              <a:ext uri="{FF2B5EF4-FFF2-40B4-BE49-F238E27FC236}">
                <a16:creationId xmlns:a16="http://schemas.microsoft.com/office/drawing/2014/main" id="{B54FE449-0AB1-CD4B-AAE3-E5FBA7C0F41F}"/>
              </a:ext>
            </a:extLst>
          </p:cNvPr>
          <p:cNvSpPr txBox="1"/>
          <p:nvPr/>
        </p:nvSpPr>
        <p:spPr>
          <a:xfrm>
            <a:off x="10638045" y="6367532"/>
            <a:ext cx="529992"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200" b="1" dirty="0">
                <a:solidFill>
                  <a:schemeClr val="accent2">
                    <a:lumMod val="75000"/>
                  </a:schemeClr>
                </a:solidFill>
              </a:rPr>
              <a:t>PPT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120640" y="685800"/>
            <a:ext cx="6461760" cy="5486400"/>
          </a:xfrm>
          <a:prstGeom prst="rect">
            <a:avLst/>
          </a:prstGeom>
        </p:spPr>
      </p:pic>
      <p:pic>
        <p:nvPicPr>
          <p:cNvPr id="5" name="object 5"/>
          <p:cNvPicPr/>
          <p:nvPr/>
        </p:nvPicPr>
        <p:blipFill>
          <a:blip r:embed="rId3" cstate="print"/>
          <a:stretch>
            <a:fillRect/>
          </a:stretch>
        </p:blipFill>
        <p:spPr>
          <a:xfrm>
            <a:off x="0" y="6092997"/>
            <a:ext cx="12190476" cy="764965"/>
          </a:xfrm>
          <a:prstGeom prst="rect">
            <a:avLst/>
          </a:prstGeom>
        </p:spPr>
      </p:pic>
      <p:pic>
        <p:nvPicPr>
          <p:cNvPr id="6" name="object 6"/>
          <p:cNvPicPr/>
          <p:nvPr/>
        </p:nvPicPr>
        <p:blipFill>
          <a:blip r:embed="rId4" cstate="print"/>
          <a:stretch>
            <a:fillRect/>
          </a:stretch>
        </p:blipFill>
        <p:spPr>
          <a:xfrm>
            <a:off x="1458346" y="0"/>
            <a:ext cx="9580748" cy="1523238"/>
          </a:xfrm>
          <a:prstGeom prst="rect">
            <a:avLst/>
          </a:prstGeom>
        </p:spPr>
      </p:pic>
      <p:sp>
        <p:nvSpPr>
          <p:cNvPr id="7" name="object 7"/>
          <p:cNvSpPr txBox="1">
            <a:spLocks noGrp="1"/>
          </p:cNvSpPr>
          <p:nvPr>
            <p:ph type="title"/>
          </p:nvPr>
        </p:nvSpPr>
        <p:spPr>
          <a:xfrm>
            <a:off x="1307083" y="88518"/>
            <a:ext cx="9389999" cy="916147"/>
          </a:xfrm>
          <a:prstGeom prst="rect">
            <a:avLst/>
          </a:prstGeom>
        </p:spPr>
        <p:txBody>
          <a:bodyPr vert="horz" wrap="square" lIns="0" tIns="84327" rIns="0" bIns="0" rtlCol="0">
            <a:spAutoFit/>
          </a:bodyPr>
          <a:lstStyle/>
          <a:p>
            <a:pPr marL="359410" algn="ctr">
              <a:lnSpc>
                <a:spcPct val="100000"/>
              </a:lnSpc>
              <a:spcBef>
                <a:spcPts val="100"/>
              </a:spcBef>
            </a:pPr>
            <a:r>
              <a:rPr lang="hi-IN" b="1">
                <a:latin typeface="Open Sans" panose="020B0606030504020204" pitchFamily="34" charset="0"/>
                <a:ea typeface="Open Sans" panose="020B0606030504020204" pitchFamily="34" charset="0"/>
                <a:cs typeface="Open Sans" panose="020B0606030504020204" pitchFamily="34" charset="0"/>
              </a:rPr>
              <a:t>एक्सपोजर पर कार्रवाई</a:t>
            </a:r>
            <a:endParaRPr b="1" spc="-10"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8" name="object 8"/>
          <p:cNvGrpSpPr/>
          <p:nvPr/>
        </p:nvGrpSpPr>
        <p:grpSpPr>
          <a:xfrm>
            <a:off x="402081" y="1564894"/>
            <a:ext cx="11135267" cy="660400"/>
            <a:chOff x="402081" y="1564894"/>
            <a:chExt cx="8869045" cy="660400"/>
          </a:xfrm>
        </p:grpSpPr>
        <p:sp>
          <p:nvSpPr>
            <p:cNvPr id="9" name="object 9"/>
            <p:cNvSpPr/>
            <p:nvPr/>
          </p:nvSpPr>
          <p:spPr>
            <a:xfrm>
              <a:off x="408431" y="1571244"/>
              <a:ext cx="8856345" cy="647700"/>
            </a:xfrm>
            <a:custGeom>
              <a:avLst/>
              <a:gdLst/>
              <a:ahLst/>
              <a:cxnLst/>
              <a:rect l="l" t="t" r="r" b="b"/>
              <a:pathLst>
                <a:path w="8856345" h="647700">
                  <a:moveTo>
                    <a:pt x="8748014" y="0"/>
                  </a:moveTo>
                  <a:lnTo>
                    <a:pt x="107950" y="0"/>
                  </a:lnTo>
                  <a:lnTo>
                    <a:pt x="65933" y="8491"/>
                  </a:lnTo>
                  <a:lnTo>
                    <a:pt x="31619" y="31638"/>
                  </a:lnTo>
                  <a:lnTo>
                    <a:pt x="8483" y="65954"/>
                  </a:lnTo>
                  <a:lnTo>
                    <a:pt x="0" y="107950"/>
                  </a:lnTo>
                  <a:lnTo>
                    <a:pt x="0" y="539750"/>
                  </a:lnTo>
                  <a:lnTo>
                    <a:pt x="8483" y="581745"/>
                  </a:lnTo>
                  <a:lnTo>
                    <a:pt x="31619" y="616061"/>
                  </a:lnTo>
                  <a:lnTo>
                    <a:pt x="65933" y="639208"/>
                  </a:lnTo>
                  <a:lnTo>
                    <a:pt x="107950" y="647700"/>
                  </a:lnTo>
                  <a:lnTo>
                    <a:pt x="8748014" y="647700"/>
                  </a:lnTo>
                  <a:lnTo>
                    <a:pt x="8790009" y="639208"/>
                  </a:lnTo>
                  <a:lnTo>
                    <a:pt x="8824325" y="616061"/>
                  </a:lnTo>
                  <a:lnTo>
                    <a:pt x="8847472" y="581745"/>
                  </a:lnTo>
                  <a:lnTo>
                    <a:pt x="8855964" y="539750"/>
                  </a:lnTo>
                  <a:lnTo>
                    <a:pt x="8855964" y="107950"/>
                  </a:lnTo>
                  <a:lnTo>
                    <a:pt x="8847472" y="65954"/>
                  </a:lnTo>
                  <a:lnTo>
                    <a:pt x="8824325" y="31638"/>
                  </a:lnTo>
                  <a:lnTo>
                    <a:pt x="8790009" y="8491"/>
                  </a:lnTo>
                  <a:lnTo>
                    <a:pt x="8748014" y="0"/>
                  </a:lnTo>
                  <a:close/>
                </a:path>
              </a:pathLst>
            </a:custGeom>
            <a:solidFill>
              <a:srgbClr val="E4F3E9"/>
            </a:solidFill>
          </p:spPr>
          <p:txBody>
            <a:bodyPr wrap="square" lIns="0" tIns="0" rIns="0" bIns="0" rtlCol="0"/>
            <a:lstStyle/>
            <a:p>
              <a:endParaRPr/>
            </a:p>
          </p:txBody>
        </p:sp>
        <p:sp>
          <p:nvSpPr>
            <p:cNvPr id="10" name="object 10"/>
            <p:cNvSpPr/>
            <p:nvPr/>
          </p:nvSpPr>
          <p:spPr>
            <a:xfrm>
              <a:off x="408431" y="1571244"/>
              <a:ext cx="8856345" cy="647700"/>
            </a:xfrm>
            <a:custGeom>
              <a:avLst/>
              <a:gdLst/>
              <a:ahLst/>
              <a:cxnLst/>
              <a:rect l="l" t="t" r="r" b="b"/>
              <a:pathLst>
                <a:path w="8856345" h="647700">
                  <a:moveTo>
                    <a:pt x="0" y="107950"/>
                  </a:moveTo>
                  <a:lnTo>
                    <a:pt x="8483" y="65954"/>
                  </a:lnTo>
                  <a:lnTo>
                    <a:pt x="31619" y="31638"/>
                  </a:lnTo>
                  <a:lnTo>
                    <a:pt x="65933" y="8491"/>
                  </a:lnTo>
                  <a:lnTo>
                    <a:pt x="107950" y="0"/>
                  </a:lnTo>
                  <a:lnTo>
                    <a:pt x="8748014" y="0"/>
                  </a:lnTo>
                  <a:lnTo>
                    <a:pt x="8790009" y="8491"/>
                  </a:lnTo>
                  <a:lnTo>
                    <a:pt x="8824325" y="31638"/>
                  </a:lnTo>
                  <a:lnTo>
                    <a:pt x="8847472" y="65954"/>
                  </a:lnTo>
                  <a:lnTo>
                    <a:pt x="8855964" y="107950"/>
                  </a:lnTo>
                  <a:lnTo>
                    <a:pt x="8855964" y="539750"/>
                  </a:lnTo>
                  <a:lnTo>
                    <a:pt x="8847472" y="581745"/>
                  </a:lnTo>
                  <a:lnTo>
                    <a:pt x="8824325" y="616061"/>
                  </a:lnTo>
                  <a:lnTo>
                    <a:pt x="8790009" y="639208"/>
                  </a:lnTo>
                  <a:lnTo>
                    <a:pt x="8748014" y="647700"/>
                  </a:lnTo>
                  <a:lnTo>
                    <a:pt x="107950" y="647700"/>
                  </a:lnTo>
                  <a:lnTo>
                    <a:pt x="65933" y="639208"/>
                  </a:lnTo>
                  <a:lnTo>
                    <a:pt x="31619" y="616061"/>
                  </a:lnTo>
                  <a:lnTo>
                    <a:pt x="8483" y="581745"/>
                  </a:lnTo>
                  <a:lnTo>
                    <a:pt x="0" y="539750"/>
                  </a:lnTo>
                  <a:lnTo>
                    <a:pt x="0" y="107950"/>
                  </a:lnTo>
                  <a:close/>
                </a:path>
              </a:pathLst>
            </a:custGeom>
            <a:ln w="12700">
              <a:solidFill>
                <a:srgbClr val="1CACE3"/>
              </a:solidFill>
            </a:ln>
          </p:spPr>
          <p:txBody>
            <a:bodyPr wrap="square" lIns="0" tIns="0" rIns="0" bIns="0" rtlCol="0"/>
            <a:lstStyle/>
            <a:p>
              <a:endParaRPr/>
            </a:p>
          </p:txBody>
        </p:sp>
      </p:grpSp>
      <p:grpSp>
        <p:nvGrpSpPr>
          <p:cNvPr id="11" name="object 11"/>
          <p:cNvGrpSpPr/>
          <p:nvPr/>
        </p:nvGrpSpPr>
        <p:grpSpPr>
          <a:xfrm>
            <a:off x="402081" y="2322322"/>
            <a:ext cx="11151235" cy="659130"/>
            <a:chOff x="402081" y="2322322"/>
            <a:chExt cx="8869045" cy="659130"/>
          </a:xfrm>
        </p:grpSpPr>
        <p:sp>
          <p:nvSpPr>
            <p:cNvPr id="12" name="object 12"/>
            <p:cNvSpPr/>
            <p:nvPr/>
          </p:nvSpPr>
          <p:spPr>
            <a:xfrm>
              <a:off x="408431" y="2328672"/>
              <a:ext cx="8856345" cy="646430"/>
            </a:xfrm>
            <a:custGeom>
              <a:avLst/>
              <a:gdLst/>
              <a:ahLst/>
              <a:cxnLst/>
              <a:rect l="l" t="t" r="r" b="b"/>
              <a:pathLst>
                <a:path w="8856345" h="646430">
                  <a:moveTo>
                    <a:pt x="8748268" y="0"/>
                  </a:moveTo>
                  <a:lnTo>
                    <a:pt x="107696" y="0"/>
                  </a:lnTo>
                  <a:lnTo>
                    <a:pt x="65777" y="8469"/>
                  </a:lnTo>
                  <a:lnTo>
                    <a:pt x="31545" y="31559"/>
                  </a:lnTo>
                  <a:lnTo>
                    <a:pt x="8463" y="65793"/>
                  </a:lnTo>
                  <a:lnTo>
                    <a:pt x="0" y="107695"/>
                  </a:lnTo>
                  <a:lnTo>
                    <a:pt x="0" y="538479"/>
                  </a:lnTo>
                  <a:lnTo>
                    <a:pt x="8463" y="580382"/>
                  </a:lnTo>
                  <a:lnTo>
                    <a:pt x="31545" y="614616"/>
                  </a:lnTo>
                  <a:lnTo>
                    <a:pt x="65777" y="637706"/>
                  </a:lnTo>
                  <a:lnTo>
                    <a:pt x="107696" y="646176"/>
                  </a:lnTo>
                  <a:lnTo>
                    <a:pt x="8748268" y="646176"/>
                  </a:lnTo>
                  <a:lnTo>
                    <a:pt x="8790170" y="637706"/>
                  </a:lnTo>
                  <a:lnTo>
                    <a:pt x="8824404" y="614616"/>
                  </a:lnTo>
                  <a:lnTo>
                    <a:pt x="8847494" y="580382"/>
                  </a:lnTo>
                  <a:lnTo>
                    <a:pt x="8855964" y="538479"/>
                  </a:lnTo>
                  <a:lnTo>
                    <a:pt x="8855964" y="107695"/>
                  </a:lnTo>
                  <a:lnTo>
                    <a:pt x="8847494" y="65793"/>
                  </a:lnTo>
                  <a:lnTo>
                    <a:pt x="8824404" y="31559"/>
                  </a:lnTo>
                  <a:lnTo>
                    <a:pt x="8790170" y="8469"/>
                  </a:lnTo>
                  <a:lnTo>
                    <a:pt x="8748268" y="0"/>
                  </a:lnTo>
                  <a:close/>
                </a:path>
              </a:pathLst>
            </a:custGeom>
            <a:solidFill>
              <a:srgbClr val="E4F3E9"/>
            </a:solidFill>
          </p:spPr>
          <p:txBody>
            <a:bodyPr wrap="square" lIns="0" tIns="0" rIns="0" bIns="0" rtlCol="0"/>
            <a:lstStyle/>
            <a:p>
              <a:endParaRPr/>
            </a:p>
          </p:txBody>
        </p:sp>
        <p:sp>
          <p:nvSpPr>
            <p:cNvPr id="13" name="object 13"/>
            <p:cNvSpPr/>
            <p:nvPr/>
          </p:nvSpPr>
          <p:spPr>
            <a:xfrm>
              <a:off x="408431" y="2328672"/>
              <a:ext cx="8856345" cy="646430"/>
            </a:xfrm>
            <a:custGeom>
              <a:avLst/>
              <a:gdLst/>
              <a:ahLst/>
              <a:cxnLst/>
              <a:rect l="l" t="t" r="r" b="b"/>
              <a:pathLst>
                <a:path w="8856345" h="646430">
                  <a:moveTo>
                    <a:pt x="0" y="107695"/>
                  </a:moveTo>
                  <a:lnTo>
                    <a:pt x="8463" y="65793"/>
                  </a:lnTo>
                  <a:lnTo>
                    <a:pt x="31545" y="31559"/>
                  </a:lnTo>
                  <a:lnTo>
                    <a:pt x="65777" y="8469"/>
                  </a:lnTo>
                  <a:lnTo>
                    <a:pt x="107696" y="0"/>
                  </a:lnTo>
                  <a:lnTo>
                    <a:pt x="8748268" y="0"/>
                  </a:lnTo>
                  <a:lnTo>
                    <a:pt x="8790170" y="8469"/>
                  </a:lnTo>
                  <a:lnTo>
                    <a:pt x="8824404" y="31559"/>
                  </a:lnTo>
                  <a:lnTo>
                    <a:pt x="8847494" y="65793"/>
                  </a:lnTo>
                  <a:lnTo>
                    <a:pt x="8855964" y="107695"/>
                  </a:lnTo>
                  <a:lnTo>
                    <a:pt x="8855964" y="538479"/>
                  </a:lnTo>
                  <a:lnTo>
                    <a:pt x="8847494" y="580382"/>
                  </a:lnTo>
                  <a:lnTo>
                    <a:pt x="8824404" y="614616"/>
                  </a:lnTo>
                  <a:lnTo>
                    <a:pt x="8790170" y="637706"/>
                  </a:lnTo>
                  <a:lnTo>
                    <a:pt x="8748268" y="646176"/>
                  </a:lnTo>
                  <a:lnTo>
                    <a:pt x="107696" y="646176"/>
                  </a:lnTo>
                  <a:lnTo>
                    <a:pt x="65777" y="637706"/>
                  </a:lnTo>
                  <a:lnTo>
                    <a:pt x="31545" y="614616"/>
                  </a:lnTo>
                  <a:lnTo>
                    <a:pt x="8463" y="580382"/>
                  </a:lnTo>
                  <a:lnTo>
                    <a:pt x="0" y="538479"/>
                  </a:lnTo>
                  <a:lnTo>
                    <a:pt x="0" y="107695"/>
                  </a:lnTo>
                  <a:close/>
                </a:path>
              </a:pathLst>
            </a:custGeom>
            <a:ln w="12700">
              <a:solidFill>
                <a:srgbClr val="1CACE3"/>
              </a:solidFill>
            </a:ln>
          </p:spPr>
          <p:txBody>
            <a:bodyPr wrap="square" lIns="0" tIns="0" rIns="0" bIns="0" rtlCol="0"/>
            <a:lstStyle/>
            <a:p>
              <a:endParaRPr/>
            </a:p>
          </p:txBody>
        </p:sp>
      </p:grpSp>
      <p:grpSp>
        <p:nvGrpSpPr>
          <p:cNvPr id="14" name="object 14"/>
          <p:cNvGrpSpPr/>
          <p:nvPr/>
        </p:nvGrpSpPr>
        <p:grpSpPr>
          <a:xfrm>
            <a:off x="402081" y="3078226"/>
            <a:ext cx="11163935" cy="1204595"/>
            <a:chOff x="402081" y="3078226"/>
            <a:chExt cx="11163935" cy="1204595"/>
          </a:xfrm>
        </p:grpSpPr>
        <p:sp>
          <p:nvSpPr>
            <p:cNvPr id="15" name="object 15"/>
            <p:cNvSpPr/>
            <p:nvPr/>
          </p:nvSpPr>
          <p:spPr>
            <a:xfrm>
              <a:off x="408431" y="3084576"/>
              <a:ext cx="11151235" cy="1191895"/>
            </a:xfrm>
            <a:custGeom>
              <a:avLst/>
              <a:gdLst/>
              <a:ahLst/>
              <a:cxnLst/>
              <a:rect l="l" t="t" r="r" b="b"/>
              <a:pathLst>
                <a:path w="11151235" h="1191895">
                  <a:moveTo>
                    <a:pt x="10952480" y="0"/>
                  </a:moveTo>
                  <a:lnTo>
                    <a:pt x="198628" y="0"/>
                  </a:lnTo>
                  <a:lnTo>
                    <a:pt x="153083" y="5244"/>
                  </a:lnTo>
                  <a:lnTo>
                    <a:pt x="111274" y="20183"/>
                  </a:lnTo>
                  <a:lnTo>
                    <a:pt x="74394" y="43627"/>
                  </a:lnTo>
                  <a:lnTo>
                    <a:pt x="43635" y="74384"/>
                  </a:lnTo>
                  <a:lnTo>
                    <a:pt x="20188" y="111263"/>
                  </a:lnTo>
                  <a:lnTo>
                    <a:pt x="5245" y="153075"/>
                  </a:lnTo>
                  <a:lnTo>
                    <a:pt x="0" y="198627"/>
                  </a:lnTo>
                  <a:lnTo>
                    <a:pt x="0" y="993140"/>
                  </a:lnTo>
                  <a:lnTo>
                    <a:pt x="5245" y="1038692"/>
                  </a:lnTo>
                  <a:lnTo>
                    <a:pt x="20188" y="1080504"/>
                  </a:lnTo>
                  <a:lnTo>
                    <a:pt x="43635" y="1117383"/>
                  </a:lnTo>
                  <a:lnTo>
                    <a:pt x="74394" y="1148140"/>
                  </a:lnTo>
                  <a:lnTo>
                    <a:pt x="111274" y="1171584"/>
                  </a:lnTo>
                  <a:lnTo>
                    <a:pt x="153083" y="1186523"/>
                  </a:lnTo>
                  <a:lnTo>
                    <a:pt x="198628" y="1191768"/>
                  </a:lnTo>
                  <a:lnTo>
                    <a:pt x="10952480" y="1191768"/>
                  </a:lnTo>
                  <a:lnTo>
                    <a:pt x="10998032" y="1186523"/>
                  </a:lnTo>
                  <a:lnTo>
                    <a:pt x="11039844" y="1171584"/>
                  </a:lnTo>
                  <a:lnTo>
                    <a:pt x="11076723" y="1148140"/>
                  </a:lnTo>
                  <a:lnTo>
                    <a:pt x="11107480" y="1117383"/>
                  </a:lnTo>
                  <a:lnTo>
                    <a:pt x="11130924" y="1080504"/>
                  </a:lnTo>
                  <a:lnTo>
                    <a:pt x="11145863" y="1038692"/>
                  </a:lnTo>
                  <a:lnTo>
                    <a:pt x="11151108" y="993140"/>
                  </a:lnTo>
                  <a:lnTo>
                    <a:pt x="11151108" y="198627"/>
                  </a:lnTo>
                  <a:lnTo>
                    <a:pt x="11145863" y="153075"/>
                  </a:lnTo>
                  <a:lnTo>
                    <a:pt x="11130924" y="111263"/>
                  </a:lnTo>
                  <a:lnTo>
                    <a:pt x="11107480" y="74384"/>
                  </a:lnTo>
                  <a:lnTo>
                    <a:pt x="11076723" y="43627"/>
                  </a:lnTo>
                  <a:lnTo>
                    <a:pt x="11039844" y="20183"/>
                  </a:lnTo>
                  <a:lnTo>
                    <a:pt x="10998032" y="5244"/>
                  </a:lnTo>
                  <a:lnTo>
                    <a:pt x="10952480" y="0"/>
                  </a:lnTo>
                  <a:close/>
                </a:path>
              </a:pathLst>
            </a:custGeom>
            <a:solidFill>
              <a:srgbClr val="E4F3E9"/>
            </a:solidFill>
          </p:spPr>
          <p:txBody>
            <a:bodyPr wrap="square" lIns="0" tIns="0" rIns="0" bIns="0" rtlCol="0"/>
            <a:lstStyle/>
            <a:p>
              <a:endParaRPr/>
            </a:p>
          </p:txBody>
        </p:sp>
        <p:sp>
          <p:nvSpPr>
            <p:cNvPr id="16" name="object 16"/>
            <p:cNvSpPr/>
            <p:nvPr/>
          </p:nvSpPr>
          <p:spPr>
            <a:xfrm>
              <a:off x="408431" y="3084576"/>
              <a:ext cx="11151235" cy="1191895"/>
            </a:xfrm>
            <a:custGeom>
              <a:avLst/>
              <a:gdLst/>
              <a:ahLst/>
              <a:cxnLst/>
              <a:rect l="l" t="t" r="r" b="b"/>
              <a:pathLst>
                <a:path w="11151235" h="1191895">
                  <a:moveTo>
                    <a:pt x="0" y="198627"/>
                  </a:moveTo>
                  <a:lnTo>
                    <a:pt x="5245" y="153075"/>
                  </a:lnTo>
                  <a:lnTo>
                    <a:pt x="20188" y="111263"/>
                  </a:lnTo>
                  <a:lnTo>
                    <a:pt x="43635" y="74384"/>
                  </a:lnTo>
                  <a:lnTo>
                    <a:pt x="74394" y="43627"/>
                  </a:lnTo>
                  <a:lnTo>
                    <a:pt x="111274" y="20183"/>
                  </a:lnTo>
                  <a:lnTo>
                    <a:pt x="153083" y="5244"/>
                  </a:lnTo>
                  <a:lnTo>
                    <a:pt x="198628" y="0"/>
                  </a:lnTo>
                  <a:lnTo>
                    <a:pt x="10952480" y="0"/>
                  </a:lnTo>
                  <a:lnTo>
                    <a:pt x="10998032" y="5244"/>
                  </a:lnTo>
                  <a:lnTo>
                    <a:pt x="11039844" y="20183"/>
                  </a:lnTo>
                  <a:lnTo>
                    <a:pt x="11076723" y="43627"/>
                  </a:lnTo>
                  <a:lnTo>
                    <a:pt x="11107480" y="74384"/>
                  </a:lnTo>
                  <a:lnTo>
                    <a:pt x="11130924" y="111263"/>
                  </a:lnTo>
                  <a:lnTo>
                    <a:pt x="11145863" y="153075"/>
                  </a:lnTo>
                  <a:lnTo>
                    <a:pt x="11151108" y="198627"/>
                  </a:lnTo>
                  <a:lnTo>
                    <a:pt x="11151108" y="993140"/>
                  </a:lnTo>
                  <a:lnTo>
                    <a:pt x="11145863" y="1038692"/>
                  </a:lnTo>
                  <a:lnTo>
                    <a:pt x="11130924" y="1080504"/>
                  </a:lnTo>
                  <a:lnTo>
                    <a:pt x="11107480" y="1117383"/>
                  </a:lnTo>
                  <a:lnTo>
                    <a:pt x="11076723" y="1148140"/>
                  </a:lnTo>
                  <a:lnTo>
                    <a:pt x="11039844" y="1171584"/>
                  </a:lnTo>
                  <a:lnTo>
                    <a:pt x="10998032" y="1186523"/>
                  </a:lnTo>
                  <a:lnTo>
                    <a:pt x="10952480" y="1191768"/>
                  </a:lnTo>
                  <a:lnTo>
                    <a:pt x="198628" y="1191768"/>
                  </a:lnTo>
                  <a:lnTo>
                    <a:pt x="153083" y="1186523"/>
                  </a:lnTo>
                  <a:lnTo>
                    <a:pt x="111274" y="1171584"/>
                  </a:lnTo>
                  <a:lnTo>
                    <a:pt x="74394" y="1148140"/>
                  </a:lnTo>
                  <a:lnTo>
                    <a:pt x="43635" y="1117383"/>
                  </a:lnTo>
                  <a:lnTo>
                    <a:pt x="20188" y="1080504"/>
                  </a:lnTo>
                  <a:lnTo>
                    <a:pt x="5245" y="1038692"/>
                  </a:lnTo>
                  <a:lnTo>
                    <a:pt x="0" y="993140"/>
                  </a:lnTo>
                  <a:lnTo>
                    <a:pt x="0" y="198627"/>
                  </a:lnTo>
                  <a:close/>
                </a:path>
              </a:pathLst>
            </a:custGeom>
            <a:ln w="12700">
              <a:solidFill>
                <a:srgbClr val="1CACE3"/>
              </a:solidFill>
            </a:ln>
          </p:spPr>
          <p:txBody>
            <a:bodyPr wrap="square" lIns="0" tIns="0" rIns="0" bIns="0" rtlCol="0"/>
            <a:lstStyle/>
            <a:p>
              <a:endParaRPr/>
            </a:p>
          </p:txBody>
        </p:sp>
      </p:grpSp>
      <p:grpSp>
        <p:nvGrpSpPr>
          <p:cNvPr id="17" name="object 17"/>
          <p:cNvGrpSpPr/>
          <p:nvPr/>
        </p:nvGrpSpPr>
        <p:grpSpPr>
          <a:xfrm>
            <a:off x="402081" y="4379721"/>
            <a:ext cx="11163935" cy="1204595"/>
            <a:chOff x="402081" y="4379721"/>
            <a:chExt cx="11163935" cy="1204595"/>
          </a:xfrm>
        </p:grpSpPr>
        <p:sp>
          <p:nvSpPr>
            <p:cNvPr id="18" name="object 18"/>
            <p:cNvSpPr/>
            <p:nvPr/>
          </p:nvSpPr>
          <p:spPr>
            <a:xfrm>
              <a:off x="408431" y="4386071"/>
              <a:ext cx="11151235" cy="1191895"/>
            </a:xfrm>
            <a:custGeom>
              <a:avLst/>
              <a:gdLst/>
              <a:ahLst/>
              <a:cxnLst/>
              <a:rect l="l" t="t" r="r" b="b"/>
              <a:pathLst>
                <a:path w="11151235" h="1191895">
                  <a:moveTo>
                    <a:pt x="10952480" y="0"/>
                  </a:moveTo>
                  <a:lnTo>
                    <a:pt x="198628" y="0"/>
                  </a:lnTo>
                  <a:lnTo>
                    <a:pt x="153083" y="5244"/>
                  </a:lnTo>
                  <a:lnTo>
                    <a:pt x="111274" y="20183"/>
                  </a:lnTo>
                  <a:lnTo>
                    <a:pt x="74394" y="43627"/>
                  </a:lnTo>
                  <a:lnTo>
                    <a:pt x="43635" y="74384"/>
                  </a:lnTo>
                  <a:lnTo>
                    <a:pt x="20188" y="111263"/>
                  </a:lnTo>
                  <a:lnTo>
                    <a:pt x="5245" y="153075"/>
                  </a:lnTo>
                  <a:lnTo>
                    <a:pt x="0" y="198627"/>
                  </a:lnTo>
                  <a:lnTo>
                    <a:pt x="0" y="993139"/>
                  </a:lnTo>
                  <a:lnTo>
                    <a:pt x="5245" y="1038692"/>
                  </a:lnTo>
                  <a:lnTo>
                    <a:pt x="20188" y="1080504"/>
                  </a:lnTo>
                  <a:lnTo>
                    <a:pt x="43635" y="1117383"/>
                  </a:lnTo>
                  <a:lnTo>
                    <a:pt x="74394" y="1148140"/>
                  </a:lnTo>
                  <a:lnTo>
                    <a:pt x="111274" y="1171584"/>
                  </a:lnTo>
                  <a:lnTo>
                    <a:pt x="153083" y="1186523"/>
                  </a:lnTo>
                  <a:lnTo>
                    <a:pt x="198628" y="1191767"/>
                  </a:lnTo>
                  <a:lnTo>
                    <a:pt x="10952480" y="1191767"/>
                  </a:lnTo>
                  <a:lnTo>
                    <a:pt x="10998032" y="1186523"/>
                  </a:lnTo>
                  <a:lnTo>
                    <a:pt x="11039844" y="1171584"/>
                  </a:lnTo>
                  <a:lnTo>
                    <a:pt x="11076723" y="1148140"/>
                  </a:lnTo>
                  <a:lnTo>
                    <a:pt x="11107480" y="1117383"/>
                  </a:lnTo>
                  <a:lnTo>
                    <a:pt x="11130924" y="1080504"/>
                  </a:lnTo>
                  <a:lnTo>
                    <a:pt x="11145863" y="1038692"/>
                  </a:lnTo>
                  <a:lnTo>
                    <a:pt x="11151108" y="993139"/>
                  </a:lnTo>
                  <a:lnTo>
                    <a:pt x="11151108" y="198627"/>
                  </a:lnTo>
                  <a:lnTo>
                    <a:pt x="11145863" y="153075"/>
                  </a:lnTo>
                  <a:lnTo>
                    <a:pt x="11130924" y="111263"/>
                  </a:lnTo>
                  <a:lnTo>
                    <a:pt x="11107480" y="74384"/>
                  </a:lnTo>
                  <a:lnTo>
                    <a:pt x="11076723" y="43627"/>
                  </a:lnTo>
                  <a:lnTo>
                    <a:pt x="11039844" y="20183"/>
                  </a:lnTo>
                  <a:lnTo>
                    <a:pt x="10998032" y="5244"/>
                  </a:lnTo>
                  <a:lnTo>
                    <a:pt x="10952480" y="0"/>
                  </a:lnTo>
                  <a:close/>
                </a:path>
              </a:pathLst>
            </a:custGeom>
            <a:solidFill>
              <a:srgbClr val="E4F3E9"/>
            </a:solidFill>
          </p:spPr>
          <p:txBody>
            <a:bodyPr wrap="square" lIns="0" tIns="0" rIns="0" bIns="0" rtlCol="0"/>
            <a:lstStyle/>
            <a:p>
              <a:endParaRPr/>
            </a:p>
          </p:txBody>
        </p:sp>
        <p:sp>
          <p:nvSpPr>
            <p:cNvPr id="19" name="object 19"/>
            <p:cNvSpPr/>
            <p:nvPr/>
          </p:nvSpPr>
          <p:spPr>
            <a:xfrm>
              <a:off x="408431" y="4386071"/>
              <a:ext cx="11151235" cy="1191895"/>
            </a:xfrm>
            <a:custGeom>
              <a:avLst/>
              <a:gdLst/>
              <a:ahLst/>
              <a:cxnLst/>
              <a:rect l="l" t="t" r="r" b="b"/>
              <a:pathLst>
                <a:path w="11151235" h="1191895">
                  <a:moveTo>
                    <a:pt x="0" y="198627"/>
                  </a:moveTo>
                  <a:lnTo>
                    <a:pt x="5245" y="153075"/>
                  </a:lnTo>
                  <a:lnTo>
                    <a:pt x="20188" y="111263"/>
                  </a:lnTo>
                  <a:lnTo>
                    <a:pt x="43635" y="74384"/>
                  </a:lnTo>
                  <a:lnTo>
                    <a:pt x="74394" y="43627"/>
                  </a:lnTo>
                  <a:lnTo>
                    <a:pt x="111274" y="20183"/>
                  </a:lnTo>
                  <a:lnTo>
                    <a:pt x="153083" y="5244"/>
                  </a:lnTo>
                  <a:lnTo>
                    <a:pt x="198628" y="0"/>
                  </a:lnTo>
                  <a:lnTo>
                    <a:pt x="10952480" y="0"/>
                  </a:lnTo>
                  <a:lnTo>
                    <a:pt x="10998032" y="5244"/>
                  </a:lnTo>
                  <a:lnTo>
                    <a:pt x="11039844" y="20183"/>
                  </a:lnTo>
                  <a:lnTo>
                    <a:pt x="11076723" y="43627"/>
                  </a:lnTo>
                  <a:lnTo>
                    <a:pt x="11107480" y="74384"/>
                  </a:lnTo>
                  <a:lnTo>
                    <a:pt x="11130924" y="111263"/>
                  </a:lnTo>
                  <a:lnTo>
                    <a:pt x="11145863" y="153075"/>
                  </a:lnTo>
                  <a:lnTo>
                    <a:pt x="11151108" y="198627"/>
                  </a:lnTo>
                  <a:lnTo>
                    <a:pt x="11151108" y="993139"/>
                  </a:lnTo>
                  <a:lnTo>
                    <a:pt x="11145863" y="1038692"/>
                  </a:lnTo>
                  <a:lnTo>
                    <a:pt x="11130924" y="1080504"/>
                  </a:lnTo>
                  <a:lnTo>
                    <a:pt x="11107480" y="1117383"/>
                  </a:lnTo>
                  <a:lnTo>
                    <a:pt x="11076723" y="1148140"/>
                  </a:lnTo>
                  <a:lnTo>
                    <a:pt x="11039844" y="1171584"/>
                  </a:lnTo>
                  <a:lnTo>
                    <a:pt x="10998032" y="1186523"/>
                  </a:lnTo>
                  <a:lnTo>
                    <a:pt x="10952480" y="1191767"/>
                  </a:lnTo>
                  <a:lnTo>
                    <a:pt x="198628" y="1191767"/>
                  </a:lnTo>
                  <a:lnTo>
                    <a:pt x="153083" y="1186523"/>
                  </a:lnTo>
                  <a:lnTo>
                    <a:pt x="111274" y="1171584"/>
                  </a:lnTo>
                  <a:lnTo>
                    <a:pt x="74394" y="1148140"/>
                  </a:lnTo>
                  <a:lnTo>
                    <a:pt x="43635" y="1117383"/>
                  </a:lnTo>
                  <a:lnTo>
                    <a:pt x="20188" y="1080504"/>
                  </a:lnTo>
                  <a:lnTo>
                    <a:pt x="5245" y="1038692"/>
                  </a:lnTo>
                  <a:lnTo>
                    <a:pt x="0" y="993139"/>
                  </a:lnTo>
                  <a:lnTo>
                    <a:pt x="0" y="198627"/>
                  </a:lnTo>
                  <a:close/>
                </a:path>
              </a:pathLst>
            </a:custGeom>
            <a:ln w="12700">
              <a:solidFill>
                <a:srgbClr val="1CACE3"/>
              </a:solidFill>
            </a:ln>
          </p:spPr>
          <p:txBody>
            <a:bodyPr wrap="square" lIns="0" tIns="0" rIns="0" bIns="0" rtlCol="0"/>
            <a:lstStyle/>
            <a:p>
              <a:endParaRPr/>
            </a:p>
          </p:txBody>
        </p:sp>
      </p:grpSp>
      <p:grpSp>
        <p:nvGrpSpPr>
          <p:cNvPr id="20" name="object 20"/>
          <p:cNvGrpSpPr/>
          <p:nvPr/>
        </p:nvGrpSpPr>
        <p:grpSpPr>
          <a:xfrm>
            <a:off x="402081" y="5684265"/>
            <a:ext cx="11163935" cy="659130"/>
            <a:chOff x="402081" y="5684265"/>
            <a:chExt cx="11163935" cy="659130"/>
          </a:xfrm>
        </p:grpSpPr>
        <p:sp>
          <p:nvSpPr>
            <p:cNvPr id="21" name="object 21"/>
            <p:cNvSpPr/>
            <p:nvPr/>
          </p:nvSpPr>
          <p:spPr>
            <a:xfrm>
              <a:off x="408431" y="5690615"/>
              <a:ext cx="11151235" cy="646430"/>
            </a:xfrm>
            <a:custGeom>
              <a:avLst/>
              <a:gdLst/>
              <a:ahLst/>
              <a:cxnLst/>
              <a:rect l="l" t="t" r="r" b="b"/>
              <a:pathLst>
                <a:path w="11151235" h="646429">
                  <a:moveTo>
                    <a:pt x="11043412" y="0"/>
                  </a:moveTo>
                  <a:lnTo>
                    <a:pt x="107696" y="0"/>
                  </a:lnTo>
                  <a:lnTo>
                    <a:pt x="65777" y="8463"/>
                  </a:lnTo>
                  <a:lnTo>
                    <a:pt x="31545" y="31545"/>
                  </a:lnTo>
                  <a:lnTo>
                    <a:pt x="8463" y="65777"/>
                  </a:lnTo>
                  <a:lnTo>
                    <a:pt x="0" y="107696"/>
                  </a:lnTo>
                  <a:lnTo>
                    <a:pt x="0" y="538480"/>
                  </a:lnTo>
                  <a:lnTo>
                    <a:pt x="8463" y="580398"/>
                  </a:lnTo>
                  <a:lnTo>
                    <a:pt x="31545" y="614630"/>
                  </a:lnTo>
                  <a:lnTo>
                    <a:pt x="65777" y="637712"/>
                  </a:lnTo>
                  <a:lnTo>
                    <a:pt x="107696" y="646176"/>
                  </a:lnTo>
                  <a:lnTo>
                    <a:pt x="11043412" y="646176"/>
                  </a:lnTo>
                  <a:lnTo>
                    <a:pt x="11085314" y="637712"/>
                  </a:lnTo>
                  <a:lnTo>
                    <a:pt x="11119548" y="614630"/>
                  </a:lnTo>
                  <a:lnTo>
                    <a:pt x="11142638" y="580398"/>
                  </a:lnTo>
                  <a:lnTo>
                    <a:pt x="11151108" y="538480"/>
                  </a:lnTo>
                  <a:lnTo>
                    <a:pt x="11151108" y="107696"/>
                  </a:lnTo>
                  <a:lnTo>
                    <a:pt x="11142638" y="65777"/>
                  </a:lnTo>
                  <a:lnTo>
                    <a:pt x="11119548" y="31545"/>
                  </a:lnTo>
                  <a:lnTo>
                    <a:pt x="11085314" y="8463"/>
                  </a:lnTo>
                  <a:lnTo>
                    <a:pt x="11043412" y="0"/>
                  </a:lnTo>
                  <a:close/>
                </a:path>
              </a:pathLst>
            </a:custGeom>
            <a:solidFill>
              <a:srgbClr val="E4F3E9"/>
            </a:solidFill>
          </p:spPr>
          <p:txBody>
            <a:bodyPr wrap="square" lIns="0" tIns="0" rIns="0" bIns="0" rtlCol="0"/>
            <a:lstStyle/>
            <a:p>
              <a:endParaRPr/>
            </a:p>
          </p:txBody>
        </p:sp>
        <p:sp>
          <p:nvSpPr>
            <p:cNvPr id="22" name="object 22"/>
            <p:cNvSpPr/>
            <p:nvPr/>
          </p:nvSpPr>
          <p:spPr>
            <a:xfrm>
              <a:off x="408431" y="5690615"/>
              <a:ext cx="11151235" cy="646430"/>
            </a:xfrm>
            <a:custGeom>
              <a:avLst/>
              <a:gdLst/>
              <a:ahLst/>
              <a:cxnLst/>
              <a:rect l="l" t="t" r="r" b="b"/>
              <a:pathLst>
                <a:path w="11151235" h="646429">
                  <a:moveTo>
                    <a:pt x="0" y="107696"/>
                  </a:moveTo>
                  <a:lnTo>
                    <a:pt x="8463" y="65777"/>
                  </a:lnTo>
                  <a:lnTo>
                    <a:pt x="31545" y="31545"/>
                  </a:lnTo>
                  <a:lnTo>
                    <a:pt x="65777" y="8463"/>
                  </a:lnTo>
                  <a:lnTo>
                    <a:pt x="107696" y="0"/>
                  </a:lnTo>
                  <a:lnTo>
                    <a:pt x="11043412" y="0"/>
                  </a:lnTo>
                  <a:lnTo>
                    <a:pt x="11085314" y="8463"/>
                  </a:lnTo>
                  <a:lnTo>
                    <a:pt x="11119548" y="31545"/>
                  </a:lnTo>
                  <a:lnTo>
                    <a:pt x="11142638" y="65777"/>
                  </a:lnTo>
                  <a:lnTo>
                    <a:pt x="11151108" y="107696"/>
                  </a:lnTo>
                  <a:lnTo>
                    <a:pt x="11151108" y="538480"/>
                  </a:lnTo>
                  <a:lnTo>
                    <a:pt x="11142638" y="580398"/>
                  </a:lnTo>
                  <a:lnTo>
                    <a:pt x="11119548" y="614630"/>
                  </a:lnTo>
                  <a:lnTo>
                    <a:pt x="11085314" y="637712"/>
                  </a:lnTo>
                  <a:lnTo>
                    <a:pt x="11043412" y="646176"/>
                  </a:lnTo>
                  <a:lnTo>
                    <a:pt x="107696" y="646176"/>
                  </a:lnTo>
                  <a:lnTo>
                    <a:pt x="65777" y="637712"/>
                  </a:lnTo>
                  <a:lnTo>
                    <a:pt x="31545" y="614630"/>
                  </a:lnTo>
                  <a:lnTo>
                    <a:pt x="8463" y="580398"/>
                  </a:lnTo>
                  <a:lnTo>
                    <a:pt x="0" y="538480"/>
                  </a:lnTo>
                  <a:lnTo>
                    <a:pt x="0" y="107696"/>
                  </a:lnTo>
                  <a:close/>
                </a:path>
              </a:pathLst>
            </a:custGeom>
            <a:ln w="12700">
              <a:solidFill>
                <a:srgbClr val="1CACE3"/>
              </a:solidFill>
            </a:ln>
          </p:spPr>
          <p:txBody>
            <a:bodyPr wrap="square" lIns="0" tIns="0" rIns="0" bIns="0" rtlCol="0"/>
            <a:lstStyle/>
            <a:p>
              <a:endParaRPr/>
            </a:p>
          </p:txBody>
        </p:sp>
      </p:grpSp>
      <p:sp>
        <p:nvSpPr>
          <p:cNvPr id="23" name="object 23"/>
          <p:cNvSpPr txBox="1"/>
          <p:nvPr/>
        </p:nvSpPr>
        <p:spPr>
          <a:xfrm>
            <a:off x="725981" y="1529093"/>
            <a:ext cx="10757932" cy="4663777"/>
          </a:xfrm>
          <a:prstGeom prst="rect">
            <a:avLst/>
          </a:prstGeom>
        </p:spPr>
        <p:txBody>
          <a:bodyPr vert="horz" wrap="square" lIns="0" tIns="12065" rIns="0" bIns="0" rtlCol="0">
            <a:spAutoFit/>
          </a:bodyPr>
          <a:lstStyle/>
          <a:p>
            <a:pPr marL="12700" marR="2284095">
              <a:lnSpc>
                <a:spcPct val="155200"/>
              </a:lnSpc>
              <a:spcBef>
                <a:spcPts val="95"/>
              </a:spcBef>
            </a:pPr>
            <a:r>
              <a:rPr lang="hi-IN" sz="2800" dirty="0">
                <a:solidFill>
                  <a:srgbClr val="001F5F"/>
                </a:solidFill>
                <a:latin typeface="Arial MT"/>
                <a:cs typeface="Arial MT"/>
              </a:rPr>
              <a:t>दूषित क्षेत्र से जल्दी से दूर चले जाएं</a:t>
            </a:r>
            <a:r>
              <a:rPr lang="en-US" sz="2800" dirty="0">
                <a:solidFill>
                  <a:srgbClr val="001F5F"/>
                </a:solidFill>
                <a:latin typeface="Arial MT"/>
                <a:cs typeface="Arial MT"/>
              </a:rPr>
              <a:t> </a:t>
            </a:r>
            <a:r>
              <a:rPr lang="hi-IN" sz="2800" spc="-10" dirty="0">
                <a:solidFill>
                  <a:srgbClr val="001F5F"/>
                </a:solidFill>
                <a:latin typeface="Arial MT"/>
                <a:cs typeface="Arial MT"/>
              </a:rPr>
              <a:t>संक्रामण मुक्त करना</a:t>
            </a:r>
            <a:endParaRPr lang="en-US" sz="2800" spc="-10" dirty="0">
              <a:solidFill>
                <a:srgbClr val="001F5F"/>
              </a:solidFill>
              <a:latin typeface="Arial MT"/>
              <a:cs typeface="Arial MT"/>
            </a:endParaRPr>
          </a:p>
          <a:p>
            <a:pPr marL="12700" marR="2284095">
              <a:lnSpc>
                <a:spcPct val="155200"/>
              </a:lnSpc>
              <a:spcBef>
                <a:spcPts val="95"/>
              </a:spcBef>
            </a:pPr>
            <a:r>
              <a:rPr lang="hi-IN" sz="2800" dirty="0">
                <a:solidFill>
                  <a:srgbClr val="001F5F"/>
                </a:solidFill>
                <a:latin typeface="Arial MT"/>
                <a:cs typeface="Arial MT"/>
              </a:rPr>
              <a:t>ऐसे किसी भी कपड़े को हटा दें जिसमें तंत्रिका हो सकती है</a:t>
            </a:r>
            <a:r>
              <a:rPr lang="en-US" sz="2800" dirty="0">
                <a:solidFill>
                  <a:srgbClr val="001F5F"/>
                </a:solidFill>
                <a:latin typeface="Arial MT"/>
                <a:cs typeface="Arial MT"/>
              </a:rPr>
              <a:t> </a:t>
            </a:r>
            <a:r>
              <a:rPr lang="hi-IN" sz="2800" dirty="0">
                <a:solidFill>
                  <a:srgbClr val="001F5F"/>
                </a:solidFill>
                <a:latin typeface="Arial MT"/>
                <a:cs typeface="Arial MT"/>
              </a:rPr>
              <a:t>उस</a:t>
            </a:r>
            <a:r>
              <a:rPr lang="en-US" sz="2800" dirty="0">
                <a:solidFill>
                  <a:srgbClr val="001F5F"/>
                </a:solidFill>
                <a:latin typeface="Arial MT"/>
                <a:cs typeface="Arial MT"/>
              </a:rPr>
              <a:t> </a:t>
            </a:r>
            <a:r>
              <a:rPr lang="hi-IN" sz="2800" dirty="0">
                <a:solidFill>
                  <a:srgbClr val="001F5F"/>
                </a:solidFill>
                <a:latin typeface="Arial MT"/>
                <a:cs typeface="Arial MT"/>
              </a:rPr>
              <a:t>पर एजेंट, दूषित कपड़ों को प्लास्टिक बैग के अंदर रखें और सील करें</a:t>
            </a:r>
            <a:endParaRPr lang="en-US" sz="2800" dirty="0">
              <a:solidFill>
                <a:srgbClr val="001F5F"/>
              </a:solidFill>
              <a:latin typeface="Arial MT"/>
              <a:cs typeface="Arial MT"/>
            </a:endParaRPr>
          </a:p>
          <a:p>
            <a:pPr marL="12700" marR="2284095">
              <a:lnSpc>
                <a:spcPct val="155200"/>
              </a:lnSpc>
              <a:spcBef>
                <a:spcPts val="95"/>
              </a:spcBef>
            </a:pPr>
            <a:r>
              <a:rPr lang="hi-IN" sz="2800" dirty="0">
                <a:solidFill>
                  <a:srgbClr val="001F5F"/>
                </a:solidFill>
                <a:latin typeface="Arial MT"/>
                <a:cs typeface="Arial MT"/>
              </a:rPr>
              <a:t>त्वचा से किसी भी तंत्रिका एजेंट को बड़ी मात्रा में साबुन और</a:t>
            </a:r>
            <a:r>
              <a:rPr lang="en-US" sz="2800" dirty="0">
                <a:solidFill>
                  <a:srgbClr val="001F5F"/>
                </a:solidFill>
                <a:latin typeface="Arial MT"/>
                <a:cs typeface="Arial MT"/>
              </a:rPr>
              <a:t> </a:t>
            </a:r>
            <a:r>
              <a:rPr lang="hi-IN" sz="2800" dirty="0">
                <a:solidFill>
                  <a:srgbClr val="001F5F"/>
                </a:solidFill>
                <a:latin typeface="Arial MT"/>
                <a:cs typeface="Arial MT"/>
              </a:rPr>
              <a:t>पानी से जल्दी से धो लें
त्वचा पर ब्लीच का उपयोग करके तंत्रिका एजेंटों को न हटाएं</a:t>
            </a:r>
            <a:endParaRPr sz="2800" dirty="0">
              <a:latin typeface="Arial MT"/>
              <a:cs typeface="Arial MT"/>
            </a:endParaRPr>
          </a:p>
        </p:txBody>
      </p:sp>
      <p:sp>
        <p:nvSpPr>
          <p:cNvPr id="24" name="Slide Number Placeholder 5">
            <a:extLst>
              <a:ext uri="{FF2B5EF4-FFF2-40B4-BE49-F238E27FC236}">
                <a16:creationId xmlns:a16="http://schemas.microsoft.com/office/drawing/2014/main" id="{5D04CA11-71DE-AB18-62B1-AE1A6CEBBA46}"/>
              </a:ext>
            </a:extLst>
          </p:cNvPr>
          <p:cNvSpPr txBox="1">
            <a:spLocks/>
          </p:cNvSpPr>
          <p:nvPr/>
        </p:nvSpPr>
        <p:spPr>
          <a:xfrm>
            <a:off x="8737600" y="6356351"/>
            <a:ext cx="2844800" cy="365125"/>
          </a:xfrm>
          <a:prstGeom prst="rect">
            <a:avLst/>
          </a:prstGeom>
        </p:spPr>
        <p:txBody>
          <a:bodyPr vert="horz" lIns="91440" tIns="45720" rIns="91440" bIns="45720" rtlCol="0" anchor="ctr"/>
          <a:lstStyle>
            <a:defPPr lvl="0">
              <a:defRPr kern="0"/>
            </a:defPPr>
            <a:lvl1pPr lvl="0" algn="r">
              <a:defRPr sz="1200" b="1">
                <a:solidFill>
                  <a:schemeClr val="accent2">
                    <a:lumMod val="75000"/>
                  </a:schemeClr>
                </a:solidFill>
              </a:defRPr>
            </a:lvl1pPr>
            <a:lvl2pPr lvl="1"/>
            <a:lvl3pPr lvl="2"/>
            <a:lvl4pPr lvl="3"/>
            <a:lvl5pPr lvl="4"/>
            <a:lvl6pPr lvl="5"/>
            <a:lvl7pPr lvl="6"/>
            <a:lvl8pPr lvl="7"/>
            <a:lvl9pPr lvl="8"/>
          </a:lstStyle>
          <a:p>
            <a:fld id="{B6F15528-21DE-4FAA-801E-634DDDAF4B2B}" type="slidenum">
              <a:rPr lang="en-US" smtClean="0"/>
              <a:pPr/>
              <a:t>25</a:t>
            </a:fld>
            <a:endParaRPr lang="en-US" dirty="0"/>
          </a:p>
        </p:txBody>
      </p:sp>
      <p:pic>
        <p:nvPicPr>
          <p:cNvPr id="25" name="Picture 24" descr="A logo with a lion and a circle with a red ribbon&#10;&#10;AI-generated content may be incorrect.">
            <a:extLst>
              <a:ext uri="{FF2B5EF4-FFF2-40B4-BE49-F238E27FC236}">
                <a16:creationId xmlns:a16="http://schemas.microsoft.com/office/drawing/2014/main" id="{A5928066-8158-5BE8-4D27-215762CAFEE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18118" r="22639"/>
          <a:stretch>
            <a:fillRect/>
          </a:stretch>
        </p:blipFill>
        <p:spPr bwMode="auto">
          <a:xfrm>
            <a:off x="10948761" y="54035"/>
            <a:ext cx="1243239" cy="1048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descr="A logo with text on it&#10;&#10;AI-generated content may be incorrect.">
            <a:extLst>
              <a:ext uri="{FF2B5EF4-FFF2-40B4-BE49-F238E27FC236}">
                <a16:creationId xmlns:a16="http://schemas.microsoft.com/office/drawing/2014/main" id="{05912836-8F0B-2CEC-588C-6F345F83F66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362" y="107964"/>
            <a:ext cx="1243239" cy="1031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PEER | MFR | INDIA">
            <a:extLst>
              <a:ext uri="{FF2B5EF4-FFF2-40B4-BE49-F238E27FC236}">
                <a16:creationId xmlns:a16="http://schemas.microsoft.com/office/drawing/2014/main" id="{8CF804D4-CFCF-778E-116B-94A18F365AE0}"/>
              </a:ext>
            </a:extLst>
          </p:cNvPr>
          <p:cNvSpPr txBox="1"/>
          <p:nvPr/>
        </p:nvSpPr>
        <p:spPr>
          <a:xfrm>
            <a:off x="152400" y="6308725"/>
            <a:ext cx="2514600"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rPr lang="en-US" sz="1200" b="1" dirty="0">
                <a:solidFill>
                  <a:schemeClr val="accent2">
                    <a:lumMod val="75000"/>
                  </a:schemeClr>
                </a:solidFill>
                <a:latin typeface="+mj-lt"/>
              </a:rPr>
              <a:t>NDRF | </a:t>
            </a:r>
            <a:r>
              <a:rPr lang="en-IN" sz="1200" b="1" dirty="0">
                <a:solidFill>
                  <a:schemeClr val="accent2">
                    <a:lumMod val="75000"/>
                  </a:schemeClr>
                </a:solidFill>
                <a:latin typeface="+mj-lt"/>
              </a:rPr>
              <a:t>CBRN</a:t>
            </a:r>
            <a:r>
              <a:rPr sz="1200" b="1" dirty="0">
                <a:solidFill>
                  <a:schemeClr val="accent2">
                    <a:lumMod val="75000"/>
                  </a:schemeClr>
                </a:solidFill>
                <a:latin typeface="+mj-lt"/>
              </a:rPr>
              <a:t> | INDIA</a:t>
            </a:r>
          </a:p>
        </p:txBody>
      </p:sp>
      <p:sp>
        <p:nvSpPr>
          <p:cNvPr id="28" name="PPT 2 -">
            <a:extLst>
              <a:ext uri="{FF2B5EF4-FFF2-40B4-BE49-F238E27FC236}">
                <a16:creationId xmlns:a16="http://schemas.microsoft.com/office/drawing/2014/main" id="{248D5BF8-6C31-0594-9356-34F510019589}"/>
              </a:ext>
            </a:extLst>
          </p:cNvPr>
          <p:cNvSpPr txBox="1"/>
          <p:nvPr/>
        </p:nvSpPr>
        <p:spPr>
          <a:xfrm>
            <a:off x="10638045" y="6367532"/>
            <a:ext cx="529992"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200" b="1" dirty="0">
                <a:solidFill>
                  <a:schemeClr val="accent2">
                    <a:lumMod val="75000"/>
                  </a:schemeClr>
                </a:solidFill>
              </a:rPr>
              <a:t>PPT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120640" y="685800"/>
            <a:ext cx="6461760" cy="5486400"/>
          </a:xfrm>
          <a:prstGeom prst="rect">
            <a:avLst/>
          </a:prstGeom>
        </p:spPr>
      </p:pic>
      <p:pic>
        <p:nvPicPr>
          <p:cNvPr id="5" name="object 5"/>
          <p:cNvPicPr/>
          <p:nvPr/>
        </p:nvPicPr>
        <p:blipFill>
          <a:blip r:embed="rId3" cstate="print"/>
          <a:stretch>
            <a:fillRect/>
          </a:stretch>
        </p:blipFill>
        <p:spPr>
          <a:xfrm>
            <a:off x="0" y="6092997"/>
            <a:ext cx="12190476" cy="764965"/>
          </a:xfrm>
          <a:prstGeom prst="rect">
            <a:avLst/>
          </a:prstGeom>
        </p:spPr>
      </p:pic>
      <p:pic>
        <p:nvPicPr>
          <p:cNvPr id="6" name="object 6"/>
          <p:cNvPicPr/>
          <p:nvPr/>
        </p:nvPicPr>
        <p:blipFill>
          <a:blip r:embed="rId4" cstate="print"/>
          <a:stretch>
            <a:fillRect/>
          </a:stretch>
        </p:blipFill>
        <p:spPr>
          <a:xfrm>
            <a:off x="1791730" y="65531"/>
            <a:ext cx="9247364" cy="1373886"/>
          </a:xfrm>
          <a:prstGeom prst="rect">
            <a:avLst/>
          </a:prstGeom>
        </p:spPr>
      </p:pic>
      <p:sp>
        <p:nvSpPr>
          <p:cNvPr id="7" name="object 7"/>
          <p:cNvSpPr txBox="1">
            <a:spLocks noGrp="1"/>
          </p:cNvSpPr>
          <p:nvPr>
            <p:ph type="title"/>
          </p:nvPr>
        </p:nvSpPr>
        <p:spPr>
          <a:xfrm>
            <a:off x="1307083" y="88518"/>
            <a:ext cx="9389999" cy="880753"/>
          </a:xfrm>
          <a:prstGeom prst="rect">
            <a:avLst/>
          </a:prstGeom>
        </p:spPr>
        <p:txBody>
          <a:bodyPr vert="horz" wrap="square" lIns="0" tIns="140715" rIns="0" bIns="0" rtlCol="0">
            <a:spAutoFit/>
          </a:bodyPr>
          <a:lstStyle/>
          <a:p>
            <a:pPr marL="1184275" algn="ctr">
              <a:lnSpc>
                <a:spcPct val="100000"/>
              </a:lnSpc>
              <a:spcBef>
                <a:spcPts val="100"/>
              </a:spcBef>
            </a:pPr>
            <a:r>
              <a:rPr lang="hi-IN" sz="4800" b="1">
                <a:latin typeface="Open Sans" panose="020B0606030504020204" pitchFamily="34" charset="0"/>
                <a:ea typeface="Open Sans" panose="020B0606030504020204" pitchFamily="34" charset="0"/>
                <a:cs typeface="Open Sans" panose="020B0606030504020204" pitchFamily="34" charset="0"/>
              </a:rPr>
              <a:t>उपचार की रेखा</a:t>
            </a:r>
            <a:endParaRPr sz="4800" b="1"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8" name="object 8"/>
          <p:cNvGrpSpPr/>
          <p:nvPr/>
        </p:nvGrpSpPr>
        <p:grpSpPr>
          <a:xfrm>
            <a:off x="402081" y="1564894"/>
            <a:ext cx="6350000" cy="660400"/>
            <a:chOff x="402081" y="1564894"/>
            <a:chExt cx="6350000" cy="660400"/>
          </a:xfrm>
        </p:grpSpPr>
        <p:sp>
          <p:nvSpPr>
            <p:cNvPr id="9" name="object 9"/>
            <p:cNvSpPr/>
            <p:nvPr/>
          </p:nvSpPr>
          <p:spPr>
            <a:xfrm>
              <a:off x="408431" y="1571244"/>
              <a:ext cx="6337300" cy="647700"/>
            </a:xfrm>
            <a:custGeom>
              <a:avLst/>
              <a:gdLst/>
              <a:ahLst/>
              <a:cxnLst/>
              <a:rect l="l" t="t" r="r" b="b"/>
              <a:pathLst>
                <a:path w="6337300" h="647700">
                  <a:moveTo>
                    <a:pt x="6228842" y="0"/>
                  </a:moveTo>
                  <a:lnTo>
                    <a:pt x="107950" y="0"/>
                  </a:lnTo>
                  <a:lnTo>
                    <a:pt x="65933" y="8491"/>
                  </a:lnTo>
                  <a:lnTo>
                    <a:pt x="31619" y="31638"/>
                  </a:lnTo>
                  <a:lnTo>
                    <a:pt x="8483" y="65954"/>
                  </a:lnTo>
                  <a:lnTo>
                    <a:pt x="0" y="107950"/>
                  </a:lnTo>
                  <a:lnTo>
                    <a:pt x="0" y="539750"/>
                  </a:lnTo>
                  <a:lnTo>
                    <a:pt x="8483" y="581745"/>
                  </a:lnTo>
                  <a:lnTo>
                    <a:pt x="31619" y="616061"/>
                  </a:lnTo>
                  <a:lnTo>
                    <a:pt x="65933" y="639208"/>
                  </a:lnTo>
                  <a:lnTo>
                    <a:pt x="107950" y="647700"/>
                  </a:lnTo>
                  <a:lnTo>
                    <a:pt x="6228842" y="647700"/>
                  </a:lnTo>
                  <a:lnTo>
                    <a:pt x="6270837" y="639208"/>
                  </a:lnTo>
                  <a:lnTo>
                    <a:pt x="6305153" y="616061"/>
                  </a:lnTo>
                  <a:lnTo>
                    <a:pt x="6328300" y="581745"/>
                  </a:lnTo>
                  <a:lnTo>
                    <a:pt x="6336792" y="539750"/>
                  </a:lnTo>
                  <a:lnTo>
                    <a:pt x="6336792" y="107950"/>
                  </a:lnTo>
                  <a:lnTo>
                    <a:pt x="6328300" y="65954"/>
                  </a:lnTo>
                  <a:lnTo>
                    <a:pt x="6305153" y="31638"/>
                  </a:lnTo>
                  <a:lnTo>
                    <a:pt x="6270837" y="8491"/>
                  </a:lnTo>
                  <a:lnTo>
                    <a:pt x="6228842" y="0"/>
                  </a:lnTo>
                  <a:close/>
                </a:path>
              </a:pathLst>
            </a:custGeom>
            <a:solidFill>
              <a:srgbClr val="E4F3E9"/>
            </a:solidFill>
          </p:spPr>
          <p:txBody>
            <a:bodyPr wrap="square" lIns="0" tIns="0" rIns="0" bIns="0" rtlCol="0"/>
            <a:lstStyle/>
            <a:p>
              <a:endParaRPr/>
            </a:p>
          </p:txBody>
        </p:sp>
        <p:sp>
          <p:nvSpPr>
            <p:cNvPr id="10" name="object 10"/>
            <p:cNvSpPr/>
            <p:nvPr/>
          </p:nvSpPr>
          <p:spPr>
            <a:xfrm>
              <a:off x="408431" y="1571244"/>
              <a:ext cx="6337300" cy="647700"/>
            </a:xfrm>
            <a:custGeom>
              <a:avLst/>
              <a:gdLst/>
              <a:ahLst/>
              <a:cxnLst/>
              <a:rect l="l" t="t" r="r" b="b"/>
              <a:pathLst>
                <a:path w="6337300" h="647700">
                  <a:moveTo>
                    <a:pt x="0" y="107950"/>
                  </a:moveTo>
                  <a:lnTo>
                    <a:pt x="8483" y="65954"/>
                  </a:lnTo>
                  <a:lnTo>
                    <a:pt x="31619" y="31638"/>
                  </a:lnTo>
                  <a:lnTo>
                    <a:pt x="65933" y="8491"/>
                  </a:lnTo>
                  <a:lnTo>
                    <a:pt x="107950" y="0"/>
                  </a:lnTo>
                  <a:lnTo>
                    <a:pt x="6228842" y="0"/>
                  </a:lnTo>
                  <a:lnTo>
                    <a:pt x="6270837" y="8491"/>
                  </a:lnTo>
                  <a:lnTo>
                    <a:pt x="6305153" y="31638"/>
                  </a:lnTo>
                  <a:lnTo>
                    <a:pt x="6328300" y="65954"/>
                  </a:lnTo>
                  <a:lnTo>
                    <a:pt x="6336792" y="107950"/>
                  </a:lnTo>
                  <a:lnTo>
                    <a:pt x="6336792" y="539750"/>
                  </a:lnTo>
                  <a:lnTo>
                    <a:pt x="6328300" y="581745"/>
                  </a:lnTo>
                  <a:lnTo>
                    <a:pt x="6305153" y="616061"/>
                  </a:lnTo>
                  <a:lnTo>
                    <a:pt x="6270837" y="639208"/>
                  </a:lnTo>
                  <a:lnTo>
                    <a:pt x="6228842" y="647700"/>
                  </a:lnTo>
                  <a:lnTo>
                    <a:pt x="107950" y="647700"/>
                  </a:lnTo>
                  <a:lnTo>
                    <a:pt x="65933" y="639208"/>
                  </a:lnTo>
                  <a:lnTo>
                    <a:pt x="31619" y="616061"/>
                  </a:lnTo>
                  <a:lnTo>
                    <a:pt x="8483" y="581745"/>
                  </a:lnTo>
                  <a:lnTo>
                    <a:pt x="0" y="539750"/>
                  </a:lnTo>
                  <a:lnTo>
                    <a:pt x="0" y="107950"/>
                  </a:lnTo>
                  <a:close/>
                </a:path>
              </a:pathLst>
            </a:custGeom>
            <a:ln w="12700">
              <a:solidFill>
                <a:srgbClr val="1CACE3"/>
              </a:solidFill>
            </a:ln>
          </p:spPr>
          <p:txBody>
            <a:bodyPr wrap="square" lIns="0" tIns="0" rIns="0" bIns="0" rtlCol="0"/>
            <a:lstStyle/>
            <a:p>
              <a:endParaRPr/>
            </a:p>
          </p:txBody>
        </p:sp>
      </p:grpSp>
      <p:grpSp>
        <p:nvGrpSpPr>
          <p:cNvPr id="11" name="object 11"/>
          <p:cNvGrpSpPr/>
          <p:nvPr/>
        </p:nvGrpSpPr>
        <p:grpSpPr>
          <a:xfrm>
            <a:off x="402081" y="2322322"/>
            <a:ext cx="11336020" cy="1204595"/>
            <a:chOff x="402081" y="2322322"/>
            <a:chExt cx="11336020" cy="1204595"/>
          </a:xfrm>
        </p:grpSpPr>
        <p:sp>
          <p:nvSpPr>
            <p:cNvPr id="12" name="object 12"/>
            <p:cNvSpPr/>
            <p:nvPr/>
          </p:nvSpPr>
          <p:spPr>
            <a:xfrm>
              <a:off x="408431" y="2328672"/>
              <a:ext cx="11323320" cy="1191895"/>
            </a:xfrm>
            <a:custGeom>
              <a:avLst/>
              <a:gdLst/>
              <a:ahLst/>
              <a:cxnLst/>
              <a:rect l="l" t="t" r="r" b="b"/>
              <a:pathLst>
                <a:path w="11323320" h="1191895">
                  <a:moveTo>
                    <a:pt x="11124692" y="0"/>
                  </a:moveTo>
                  <a:lnTo>
                    <a:pt x="198628" y="0"/>
                  </a:lnTo>
                  <a:lnTo>
                    <a:pt x="153083" y="5244"/>
                  </a:lnTo>
                  <a:lnTo>
                    <a:pt x="111274" y="20183"/>
                  </a:lnTo>
                  <a:lnTo>
                    <a:pt x="74394" y="43627"/>
                  </a:lnTo>
                  <a:lnTo>
                    <a:pt x="43635" y="74384"/>
                  </a:lnTo>
                  <a:lnTo>
                    <a:pt x="20188" y="111263"/>
                  </a:lnTo>
                  <a:lnTo>
                    <a:pt x="5245" y="153075"/>
                  </a:lnTo>
                  <a:lnTo>
                    <a:pt x="0" y="198627"/>
                  </a:lnTo>
                  <a:lnTo>
                    <a:pt x="0" y="993139"/>
                  </a:lnTo>
                  <a:lnTo>
                    <a:pt x="5245" y="1038692"/>
                  </a:lnTo>
                  <a:lnTo>
                    <a:pt x="20188" y="1080504"/>
                  </a:lnTo>
                  <a:lnTo>
                    <a:pt x="43635" y="1117383"/>
                  </a:lnTo>
                  <a:lnTo>
                    <a:pt x="74394" y="1148140"/>
                  </a:lnTo>
                  <a:lnTo>
                    <a:pt x="111274" y="1171584"/>
                  </a:lnTo>
                  <a:lnTo>
                    <a:pt x="153083" y="1186523"/>
                  </a:lnTo>
                  <a:lnTo>
                    <a:pt x="198628" y="1191767"/>
                  </a:lnTo>
                  <a:lnTo>
                    <a:pt x="11124692" y="1191767"/>
                  </a:lnTo>
                  <a:lnTo>
                    <a:pt x="11170244" y="1186523"/>
                  </a:lnTo>
                  <a:lnTo>
                    <a:pt x="11212056" y="1171584"/>
                  </a:lnTo>
                  <a:lnTo>
                    <a:pt x="11248935" y="1148140"/>
                  </a:lnTo>
                  <a:lnTo>
                    <a:pt x="11279692" y="1117383"/>
                  </a:lnTo>
                  <a:lnTo>
                    <a:pt x="11303136" y="1080504"/>
                  </a:lnTo>
                  <a:lnTo>
                    <a:pt x="11318075" y="1038692"/>
                  </a:lnTo>
                  <a:lnTo>
                    <a:pt x="11323320" y="993139"/>
                  </a:lnTo>
                  <a:lnTo>
                    <a:pt x="11323320" y="198627"/>
                  </a:lnTo>
                  <a:lnTo>
                    <a:pt x="11318075" y="153075"/>
                  </a:lnTo>
                  <a:lnTo>
                    <a:pt x="11303136" y="111263"/>
                  </a:lnTo>
                  <a:lnTo>
                    <a:pt x="11279692" y="74384"/>
                  </a:lnTo>
                  <a:lnTo>
                    <a:pt x="11248935" y="43627"/>
                  </a:lnTo>
                  <a:lnTo>
                    <a:pt x="11212056" y="20183"/>
                  </a:lnTo>
                  <a:lnTo>
                    <a:pt x="11170244" y="5244"/>
                  </a:lnTo>
                  <a:lnTo>
                    <a:pt x="11124692" y="0"/>
                  </a:lnTo>
                  <a:close/>
                </a:path>
              </a:pathLst>
            </a:custGeom>
            <a:solidFill>
              <a:srgbClr val="E4F3E9"/>
            </a:solidFill>
          </p:spPr>
          <p:txBody>
            <a:bodyPr wrap="square" lIns="0" tIns="0" rIns="0" bIns="0" rtlCol="0"/>
            <a:lstStyle/>
            <a:p>
              <a:endParaRPr/>
            </a:p>
          </p:txBody>
        </p:sp>
        <p:sp>
          <p:nvSpPr>
            <p:cNvPr id="13" name="object 13"/>
            <p:cNvSpPr/>
            <p:nvPr/>
          </p:nvSpPr>
          <p:spPr>
            <a:xfrm>
              <a:off x="408431" y="2328672"/>
              <a:ext cx="11323320" cy="1191895"/>
            </a:xfrm>
            <a:custGeom>
              <a:avLst/>
              <a:gdLst/>
              <a:ahLst/>
              <a:cxnLst/>
              <a:rect l="l" t="t" r="r" b="b"/>
              <a:pathLst>
                <a:path w="11323320" h="1191895">
                  <a:moveTo>
                    <a:pt x="0" y="198627"/>
                  </a:moveTo>
                  <a:lnTo>
                    <a:pt x="5245" y="153075"/>
                  </a:lnTo>
                  <a:lnTo>
                    <a:pt x="20188" y="111263"/>
                  </a:lnTo>
                  <a:lnTo>
                    <a:pt x="43635" y="74384"/>
                  </a:lnTo>
                  <a:lnTo>
                    <a:pt x="74394" y="43627"/>
                  </a:lnTo>
                  <a:lnTo>
                    <a:pt x="111274" y="20183"/>
                  </a:lnTo>
                  <a:lnTo>
                    <a:pt x="153083" y="5244"/>
                  </a:lnTo>
                  <a:lnTo>
                    <a:pt x="198628" y="0"/>
                  </a:lnTo>
                  <a:lnTo>
                    <a:pt x="11124692" y="0"/>
                  </a:lnTo>
                  <a:lnTo>
                    <a:pt x="11170244" y="5244"/>
                  </a:lnTo>
                  <a:lnTo>
                    <a:pt x="11212056" y="20183"/>
                  </a:lnTo>
                  <a:lnTo>
                    <a:pt x="11248935" y="43627"/>
                  </a:lnTo>
                  <a:lnTo>
                    <a:pt x="11279692" y="74384"/>
                  </a:lnTo>
                  <a:lnTo>
                    <a:pt x="11303136" y="111263"/>
                  </a:lnTo>
                  <a:lnTo>
                    <a:pt x="11318075" y="153075"/>
                  </a:lnTo>
                  <a:lnTo>
                    <a:pt x="11323320" y="198627"/>
                  </a:lnTo>
                  <a:lnTo>
                    <a:pt x="11323320" y="993139"/>
                  </a:lnTo>
                  <a:lnTo>
                    <a:pt x="11318075" y="1038692"/>
                  </a:lnTo>
                  <a:lnTo>
                    <a:pt x="11303136" y="1080504"/>
                  </a:lnTo>
                  <a:lnTo>
                    <a:pt x="11279692" y="1117383"/>
                  </a:lnTo>
                  <a:lnTo>
                    <a:pt x="11248935" y="1148140"/>
                  </a:lnTo>
                  <a:lnTo>
                    <a:pt x="11212056" y="1171584"/>
                  </a:lnTo>
                  <a:lnTo>
                    <a:pt x="11170244" y="1186523"/>
                  </a:lnTo>
                  <a:lnTo>
                    <a:pt x="11124692" y="1191767"/>
                  </a:lnTo>
                  <a:lnTo>
                    <a:pt x="198628" y="1191767"/>
                  </a:lnTo>
                  <a:lnTo>
                    <a:pt x="153083" y="1186523"/>
                  </a:lnTo>
                  <a:lnTo>
                    <a:pt x="111274" y="1171584"/>
                  </a:lnTo>
                  <a:lnTo>
                    <a:pt x="74394" y="1148140"/>
                  </a:lnTo>
                  <a:lnTo>
                    <a:pt x="43635" y="1117383"/>
                  </a:lnTo>
                  <a:lnTo>
                    <a:pt x="20188" y="1080504"/>
                  </a:lnTo>
                  <a:lnTo>
                    <a:pt x="5245" y="1038692"/>
                  </a:lnTo>
                  <a:lnTo>
                    <a:pt x="0" y="993139"/>
                  </a:lnTo>
                  <a:lnTo>
                    <a:pt x="0" y="198627"/>
                  </a:lnTo>
                  <a:close/>
                </a:path>
              </a:pathLst>
            </a:custGeom>
            <a:ln w="12700">
              <a:solidFill>
                <a:srgbClr val="1CACE3"/>
              </a:solidFill>
            </a:ln>
          </p:spPr>
          <p:txBody>
            <a:bodyPr wrap="square" lIns="0" tIns="0" rIns="0" bIns="0" rtlCol="0"/>
            <a:lstStyle/>
            <a:p>
              <a:endParaRPr/>
            </a:p>
          </p:txBody>
        </p:sp>
      </p:grpSp>
      <p:sp>
        <p:nvSpPr>
          <p:cNvPr id="14" name="object 14"/>
          <p:cNvSpPr txBox="1"/>
          <p:nvPr/>
        </p:nvSpPr>
        <p:spPr>
          <a:xfrm>
            <a:off x="519176" y="1624711"/>
            <a:ext cx="10966450" cy="1898597"/>
          </a:xfrm>
          <a:prstGeom prst="rect">
            <a:avLst/>
          </a:prstGeom>
        </p:spPr>
        <p:txBody>
          <a:bodyPr vert="horz" wrap="square" lIns="0" tIns="13335" rIns="0" bIns="0" rtlCol="0">
            <a:spAutoFit/>
          </a:bodyPr>
          <a:lstStyle/>
          <a:p>
            <a:pPr marL="12700" algn="l">
              <a:lnSpc>
                <a:spcPct val="100000"/>
              </a:lnSpc>
              <a:spcBef>
                <a:spcPts val="105"/>
              </a:spcBef>
            </a:pPr>
            <a:r>
              <a:rPr lang="hi-IN" sz="2800" dirty="0">
                <a:solidFill>
                  <a:srgbClr val="001F5F"/>
                </a:solidFill>
                <a:latin typeface="Arial MT"/>
                <a:cs typeface="Arial MT"/>
              </a:rPr>
              <a:t>रोगी परिशोधन की पुष्टि करें</a:t>
            </a:r>
            <a:endParaRPr lang="en-US" sz="2800" dirty="0">
              <a:solidFill>
                <a:srgbClr val="001F5F"/>
              </a:solidFill>
              <a:latin typeface="Arial MT"/>
              <a:cs typeface="Arial MT"/>
            </a:endParaRPr>
          </a:p>
          <a:p>
            <a:pPr marL="12700" algn="l">
              <a:lnSpc>
                <a:spcPct val="100000"/>
              </a:lnSpc>
              <a:spcBef>
                <a:spcPts val="105"/>
              </a:spcBef>
            </a:pPr>
            <a:endParaRPr lang="en-US" sz="3200" dirty="0">
              <a:solidFill>
                <a:srgbClr val="001F5F"/>
              </a:solidFill>
              <a:latin typeface="Arial MT"/>
              <a:cs typeface="Arial MT"/>
            </a:endParaRPr>
          </a:p>
          <a:p>
            <a:pPr marL="12700" algn="l">
              <a:lnSpc>
                <a:spcPct val="100000"/>
              </a:lnSpc>
              <a:spcBef>
                <a:spcPts val="105"/>
              </a:spcBef>
            </a:pPr>
            <a:r>
              <a:rPr lang="hi-IN" sz="2800" spc="-10" dirty="0">
                <a:solidFill>
                  <a:srgbClr val="001F5F"/>
                </a:solidFill>
                <a:latin typeface="Arial MT"/>
                <a:cs typeface="Arial MT"/>
              </a:rPr>
              <a:t>एट्रोपिन, प्रालिडोक्सिम क्लोराइड और डायजेपाम हैं
तंत्रिका एजेंट जोखिम के इलाज के लिए उपयोग किया जाता है</a:t>
            </a:r>
            <a:endParaRPr sz="2800" dirty="0">
              <a:latin typeface="Arial MT"/>
              <a:cs typeface="Arial MT"/>
            </a:endParaRPr>
          </a:p>
        </p:txBody>
      </p:sp>
      <p:grpSp>
        <p:nvGrpSpPr>
          <p:cNvPr id="15" name="object 15"/>
          <p:cNvGrpSpPr/>
          <p:nvPr/>
        </p:nvGrpSpPr>
        <p:grpSpPr>
          <a:xfrm>
            <a:off x="427990" y="4974082"/>
            <a:ext cx="11336020" cy="1204595"/>
            <a:chOff x="427990" y="4974082"/>
            <a:chExt cx="11336020" cy="1204595"/>
          </a:xfrm>
        </p:grpSpPr>
        <p:sp>
          <p:nvSpPr>
            <p:cNvPr id="16" name="object 16"/>
            <p:cNvSpPr/>
            <p:nvPr/>
          </p:nvSpPr>
          <p:spPr>
            <a:xfrm>
              <a:off x="434340" y="4980432"/>
              <a:ext cx="11323320" cy="1191895"/>
            </a:xfrm>
            <a:custGeom>
              <a:avLst/>
              <a:gdLst/>
              <a:ahLst/>
              <a:cxnLst/>
              <a:rect l="l" t="t" r="r" b="b"/>
              <a:pathLst>
                <a:path w="11323320" h="1191895">
                  <a:moveTo>
                    <a:pt x="11124691" y="0"/>
                  </a:moveTo>
                  <a:lnTo>
                    <a:pt x="198628" y="0"/>
                  </a:lnTo>
                  <a:lnTo>
                    <a:pt x="153083" y="5244"/>
                  </a:lnTo>
                  <a:lnTo>
                    <a:pt x="111274" y="20183"/>
                  </a:lnTo>
                  <a:lnTo>
                    <a:pt x="74394" y="43627"/>
                  </a:lnTo>
                  <a:lnTo>
                    <a:pt x="43635" y="74384"/>
                  </a:lnTo>
                  <a:lnTo>
                    <a:pt x="20188" y="111263"/>
                  </a:lnTo>
                  <a:lnTo>
                    <a:pt x="5245" y="153075"/>
                  </a:lnTo>
                  <a:lnTo>
                    <a:pt x="0" y="198628"/>
                  </a:lnTo>
                  <a:lnTo>
                    <a:pt x="0" y="993140"/>
                  </a:lnTo>
                  <a:lnTo>
                    <a:pt x="5245" y="1038684"/>
                  </a:lnTo>
                  <a:lnTo>
                    <a:pt x="20188" y="1080493"/>
                  </a:lnTo>
                  <a:lnTo>
                    <a:pt x="43635" y="1117373"/>
                  </a:lnTo>
                  <a:lnTo>
                    <a:pt x="74394" y="1148132"/>
                  </a:lnTo>
                  <a:lnTo>
                    <a:pt x="111274" y="1171579"/>
                  </a:lnTo>
                  <a:lnTo>
                    <a:pt x="153083" y="1186522"/>
                  </a:lnTo>
                  <a:lnTo>
                    <a:pt x="198628" y="1191768"/>
                  </a:lnTo>
                  <a:lnTo>
                    <a:pt x="11124691" y="1191768"/>
                  </a:lnTo>
                  <a:lnTo>
                    <a:pt x="11170244" y="1186522"/>
                  </a:lnTo>
                  <a:lnTo>
                    <a:pt x="11212056" y="1171579"/>
                  </a:lnTo>
                  <a:lnTo>
                    <a:pt x="11248935" y="1148132"/>
                  </a:lnTo>
                  <a:lnTo>
                    <a:pt x="11279692" y="1117373"/>
                  </a:lnTo>
                  <a:lnTo>
                    <a:pt x="11303136" y="1080493"/>
                  </a:lnTo>
                  <a:lnTo>
                    <a:pt x="11318075" y="1038684"/>
                  </a:lnTo>
                  <a:lnTo>
                    <a:pt x="11323319" y="993140"/>
                  </a:lnTo>
                  <a:lnTo>
                    <a:pt x="11323319" y="198628"/>
                  </a:lnTo>
                  <a:lnTo>
                    <a:pt x="11318075" y="153075"/>
                  </a:lnTo>
                  <a:lnTo>
                    <a:pt x="11303136" y="111263"/>
                  </a:lnTo>
                  <a:lnTo>
                    <a:pt x="11279692" y="74384"/>
                  </a:lnTo>
                  <a:lnTo>
                    <a:pt x="11248935" y="43627"/>
                  </a:lnTo>
                  <a:lnTo>
                    <a:pt x="11212056" y="20183"/>
                  </a:lnTo>
                  <a:lnTo>
                    <a:pt x="11170244" y="5244"/>
                  </a:lnTo>
                  <a:lnTo>
                    <a:pt x="11124691" y="0"/>
                  </a:lnTo>
                  <a:close/>
                </a:path>
              </a:pathLst>
            </a:custGeom>
            <a:solidFill>
              <a:srgbClr val="E4F3E9"/>
            </a:solidFill>
          </p:spPr>
          <p:txBody>
            <a:bodyPr wrap="square" lIns="0" tIns="0" rIns="0" bIns="0" rtlCol="0"/>
            <a:lstStyle/>
            <a:p>
              <a:endParaRPr/>
            </a:p>
          </p:txBody>
        </p:sp>
        <p:sp>
          <p:nvSpPr>
            <p:cNvPr id="17" name="object 17"/>
            <p:cNvSpPr/>
            <p:nvPr/>
          </p:nvSpPr>
          <p:spPr>
            <a:xfrm>
              <a:off x="434340" y="4980432"/>
              <a:ext cx="11323320" cy="1191895"/>
            </a:xfrm>
            <a:custGeom>
              <a:avLst/>
              <a:gdLst/>
              <a:ahLst/>
              <a:cxnLst/>
              <a:rect l="l" t="t" r="r" b="b"/>
              <a:pathLst>
                <a:path w="11323320" h="1191895">
                  <a:moveTo>
                    <a:pt x="0" y="198628"/>
                  </a:moveTo>
                  <a:lnTo>
                    <a:pt x="5245" y="153075"/>
                  </a:lnTo>
                  <a:lnTo>
                    <a:pt x="20188" y="111263"/>
                  </a:lnTo>
                  <a:lnTo>
                    <a:pt x="43635" y="74384"/>
                  </a:lnTo>
                  <a:lnTo>
                    <a:pt x="74394" y="43627"/>
                  </a:lnTo>
                  <a:lnTo>
                    <a:pt x="111274" y="20183"/>
                  </a:lnTo>
                  <a:lnTo>
                    <a:pt x="153083" y="5244"/>
                  </a:lnTo>
                  <a:lnTo>
                    <a:pt x="198628" y="0"/>
                  </a:lnTo>
                  <a:lnTo>
                    <a:pt x="11124691" y="0"/>
                  </a:lnTo>
                  <a:lnTo>
                    <a:pt x="11170244" y="5244"/>
                  </a:lnTo>
                  <a:lnTo>
                    <a:pt x="11212056" y="20183"/>
                  </a:lnTo>
                  <a:lnTo>
                    <a:pt x="11248935" y="43627"/>
                  </a:lnTo>
                  <a:lnTo>
                    <a:pt x="11279692" y="74384"/>
                  </a:lnTo>
                  <a:lnTo>
                    <a:pt x="11303136" y="111263"/>
                  </a:lnTo>
                  <a:lnTo>
                    <a:pt x="11318075" y="153075"/>
                  </a:lnTo>
                  <a:lnTo>
                    <a:pt x="11323319" y="198628"/>
                  </a:lnTo>
                  <a:lnTo>
                    <a:pt x="11323319" y="993140"/>
                  </a:lnTo>
                  <a:lnTo>
                    <a:pt x="11318075" y="1038684"/>
                  </a:lnTo>
                  <a:lnTo>
                    <a:pt x="11303136" y="1080493"/>
                  </a:lnTo>
                  <a:lnTo>
                    <a:pt x="11279692" y="1117373"/>
                  </a:lnTo>
                  <a:lnTo>
                    <a:pt x="11248935" y="1148132"/>
                  </a:lnTo>
                  <a:lnTo>
                    <a:pt x="11212056" y="1171579"/>
                  </a:lnTo>
                  <a:lnTo>
                    <a:pt x="11170244" y="1186522"/>
                  </a:lnTo>
                  <a:lnTo>
                    <a:pt x="11124691" y="1191768"/>
                  </a:lnTo>
                  <a:lnTo>
                    <a:pt x="198628" y="1191768"/>
                  </a:lnTo>
                  <a:lnTo>
                    <a:pt x="153083" y="1186522"/>
                  </a:lnTo>
                  <a:lnTo>
                    <a:pt x="111274" y="1171579"/>
                  </a:lnTo>
                  <a:lnTo>
                    <a:pt x="74394" y="1148132"/>
                  </a:lnTo>
                  <a:lnTo>
                    <a:pt x="43635" y="1117373"/>
                  </a:lnTo>
                  <a:lnTo>
                    <a:pt x="20188" y="1080493"/>
                  </a:lnTo>
                  <a:lnTo>
                    <a:pt x="5245" y="1038684"/>
                  </a:lnTo>
                  <a:lnTo>
                    <a:pt x="0" y="993140"/>
                  </a:lnTo>
                  <a:lnTo>
                    <a:pt x="0" y="198628"/>
                  </a:lnTo>
                  <a:close/>
                </a:path>
              </a:pathLst>
            </a:custGeom>
            <a:ln w="12700">
              <a:solidFill>
                <a:srgbClr val="1CACE3"/>
              </a:solidFill>
            </a:ln>
          </p:spPr>
          <p:txBody>
            <a:bodyPr wrap="square" lIns="0" tIns="0" rIns="0" bIns="0" rtlCol="0"/>
            <a:lstStyle/>
            <a:p>
              <a:endParaRPr/>
            </a:p>
          </p:txBody>
        </p:sp>
      </p:grpSp>
      <p:sp>
        <p:nvSpPr>
          <p:cNvPr id="18" name="object 18"/>
          <p:cNvSpPr txBox="1"/>
          <p:nvPr/>
        </p:nvSpPr>
        <p:spPr>
          <a:xfrm>
            <a:off x="571296" y="5060645"/>
            <a:ext cx="10785475" cy="875240"/>
          </a:xfrm>
          <a:prstGeom prst="rect">
            <a:avLst/>
          </a:prstGeom>
        </p:spPr>
        <p:txBody>
          <a:bodyPr vert="horz" wrap="square" lIns="0" tIns="13335" rIns="0" bIns="0" rtlCol="0">
            <a:spAutoFit/>
          </a:bodyPr>
          <a:lstStyle/>
          <a:p>
            <a:pPr marL="12700" marR="5080">
              <a:lnSpc>
                <a:spcPct val="100000"/>
              </a:lnSpc>
              <a:spcBef>
                <a:spcPts val="105"/>
              </a:spcBef>
            </a:pPr>
            <a:r>
              <a:rPr lang="hi-IN" sz="2800" dirty="0">
                <a:solidFill>
                  <a:srgbClr val="001F5F"/>
                </a:solidFill>
                <a:latin typeface="Arial MT"/>
                <a:cs typeface="Arial MT"/>
              </a:rPr>
              <a:t>एट्रोपिन को तुरंत प्रशासित किया जाना चाहिए और 2 मिलीग्राम की प्रारंभिक खुराक से शुरू करके दोहराया जाना चाहिए</a:t>
            </a:r>
            <a:endParaRPr sz="3200" dirty="0">
              <a:latin typeface="Arial MT"/>
              <a:cs typeface="Arial MT"/>
            </a:endParaRPr>
          </a:p>
        </p:txBody>
      </p:sp>
      <p:pic>
        <p:nvPicPr>
          <p:cNvPr id="19" name="object 19"/>
          <p:cNvPicPr/>
          <p:nvPr/>
        </p:nvPicPr>
        <p:blipFill>
          <a:blip r:embed="rId5" cstate="print"/>
          <a:stretch>
            <a:fillRect/>
          </a:stretch>
        </p:blipFill>
        <p:spPr>
          <a:xfrm>
            <a:off x="4098035" y="3520440"/>
            <a:ext cx="7825740" cy="1459992"/>
          </a:xfrm>
          <a:prstGeom prst="rect">
            <a:avLst/>
          </a:prstGeom>
        </p:spPr>
      </p:pic>
      <p:sp>
        <p:nvSpPr>
          <p:cNvPr id="20" name="Slide Number Placeholder 5">
            <a:extLst>
              <a:ext uri="{FF2B5EF4-FFF2-40B4-BE49-F238E27FC236}">
                <a16:creationId xmlns:a16="http://schemas.microsoft.com/office/drawing/2014/main" id="{740D5DD1-BD5D-02E6-C18A-86CD9C76CC0B}"/>
              </a:ext>
            </a:extLst>
          </p:cNvPr>
          <p:cNvSpPr txBox="1">
            <a:spLocks/>
          </p:cNvSpPr>
          <p:nvPr/>
        </p:nvSpPr>
        <p:spPr>
          <a:xfrm>
            <a:off x="8737600" y="6356351"/>
            <a:ext cx="2844800" cy="365125"/>
          </a:xfrm>
          <a:prstGeom prst="rect">
            <a:avLst/>
          </a:prstGeom>
        </p:spPr>
        <p:txBody>
          <a:bodyPr vert="horz" lIns="91440" tIns="45720" rIns="91440" bIns="45720" rtlCol="0" anchor="ctr"/>
          <a:lstStyle>
            <a:defPPr lvl="0">
              <a:defRPr kern="0"/>
            </a:defPPr>
            <a:lvl1pPr lvl="0" algn="r">
              <a:defRPr sz="1200" b="1">
                <a:solidFill>
                  <a:schemeClr val="accent2">
                    <a:lumMod val="75000"/>
                  </a:schemeClr>
                </a:solidFill>
              </a:defRPr>
            </a:lvl1pPr>
            <a:lvl2pPr lvl="1"/>
            <a:lvl3pPr lvl="2"/>
            <a:lvl4pPr lvl="3"/>
            <a:lvl5pPr lvl="4"/>
            <a:lvl6pPr lvl="5"/>
            <a:lvl7pPr lvl="6"/>
            <a:lvl8pPr lvl="7"/>
            <a:lvl9pPr lvl="8"/>
          </a:lstStyle>
          <a:p>
            <a:fld id="{B6F15528-21DE-4FAA-801E-634DDDAF4B2B}" type="slidenum">
              <a:rPr lang="en-US" smtClean="0"/>
              <a:pPr/>
              <a:t>26</a:t>
            </a:fld>
            <a:endParaRPr lang="en-US" dirty="0"/>
          </a:p>
        </p:txBody>
      </p:sp>
      <p:pic>
        <p:nvPicPr>
          <p:cNvPr id="22" name="Picture 21" descr="A logo with text on it&#10;&#10;AI-generated content may be incorrect.">
            <a:extLst>
              <a:ext uri="{FF2B5EF4-FFF2-40B4-BE49-F238E27FC236}">
                <a16:creationId xmlns:a16="http://schemas.microsoft.com/office/drawing/2014/main" id="{62651970-4572-CB30-1F78-36EAA6DB5C4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362" y="107964"/>
            <a:ext cx="1243239" cy="1031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PEER | MFR | INDIA">
            <a:extLst>
              <a:ext uri="{FF2B5EF4-FFF2-40B4-BE49-F238E27FC236}">
                <a16:creationId xmlns:a16="http://schemas.microsoft.com/office/drawing/2014/main" id="{450111F7-C872-4D34-7B10-54820CEFBA64}"/>
              </a:ext>
            </a:extLst>
          </p:cNvPr>
          <p:cNvSpPr txBox="1"/>
          <p:nvPr/>
        </p:nvSpPr>
        <p:spPr>
          <a:xfrm>
            <a:off x="152400" y="6308725"/>
            <a:ext cx="2514600"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rPr lang="en-US" sz="1200" b="1" dirty="0">
                <a:solidFill>
                  <a:schemeClr val="accent2">
                    <a:lumMod val="75000"/>
                  </a:schemeClr>
                </a:solidFill>
                <a:latin typeface="+mj-lt"/>
              </a:rPr>
              <a:t>NDRF | </a:t>
            </a:r>
            <a:r>
              <a:rPr lang="en-IN" sz="1200" b="1" dirty="0">
                <a:solidFill>
                  <a:schemeClr val="accent2">
                    <a:lumMod val="75000"/>
                  </a:schemeClr>
                </a:solidFill>
                <a:latin typeface="+mj-lt"/>
              </a:rPr>
              <a:t>CBRN</a:t>
            </a:r>
            <a:r>
              <a:rPr sz="1200" b="1" dirty="0">
                <a:solidFill>
                  <a:schemeClr val="accent2">
                    <a:lumMod val="75000"/>
                  </a:schemeClr>
                </a:solidFill>
                <a:latin typeface="+mj-lt"/>
              </a:rPr>
              <a:t> | INDIA</a:t>
            </a:r>
          </a:p>
        </p:txBody>
      </p:sp>
      <p:sp>
        <p:nvSpPr>
          <p:cNvPr id="24" name="PPT 2 -">
            <a:extLst>
              <a:ext uri="{FF2B5EF4-FFF2-40B4-BE49-F238E27FC236}">
                <a16:creationId xmlns:a16="http://schemas.microsoft.com/office/drawing/2014/main" id="{5FB5D99A-2FE8-758C-AAF0-D92EBEC24643}"/>
              </a:ext>
            </a:extLst>
          </p:cNvPr>
          <p:cNvSpPr txBox="1"/>
          <p:nvPr/>
        </p:nvSpPr>
        <p:spPr>
          <a:xfrm>
            <a:off x="10638045" y="6367532"/>
            <a:ext cx="529992"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200" b="1" dirty="0">
                <a:solidFill>
                  <a:schemeClr val="accent2">
                    <a:lumMod val="75000"/>
                  </a:schemeClr>
                </a:solidFill>
              </a:rPr>
              <a:t>PPT -</a:t>
            </a:r>
          </a:p>
        </p:txBody>
      </p:sp>
      <p:pic>
        <p:nvPicPr>
          <p:cNvPr id="3" name="Picture 2" descr="A logo with a symbol and text&#10;&#10;AI-generated content may be incorrect.">
            <a:extLst>
              <a:ext uri="{FF2B5EF4-FFF2-40B4-BE49-F238E27FC236}">
                <a16:creationId xmlns:a16="http://schemas.microsoft.com/office/drawing/2014/main" id="{999F27C6-4013-12CD-3A08-135A93B19E1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77601" y="10160"/>
            <a:ext cx="914400" cy="977046"/>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1F1F1">
              <a:alpha val="25097"/>
            </a:srgbClr>
          </a:solidFill>
        </p:spPr>
        <p:txBody>
          <a:bodyPr wrap="square" lIns="0" tIns="0" rIns="0" bIns="0" rtlCol="0"/>
          <a:lstStyle/>
          <a:p>
            <a:endParaRPr/>
          </a:p>
        </p:txBody>
      </p:sp>
      <p:pic>
        <p:nvPicPr>
          <p:cNvPr id="5" name="object 5"/>
          <p:cNvPicPr/>
          <p:nvPr/>
        </p:nvPicPr>
        <p:blipFill>
          <a:blip r:embed="rId2" cstate="print"/>
          <a:stretch>
            <a:fillRect/>
          </a:stretch>
        </p:blipFill>
        <p:spPr>
          <a:xfrm>
            <a:off x="0" y="6092997"/>
            <a:ext cx="12190476" cy="764965"/>
          </a:xfrm>
          <a:prstGeom prst="rect">
            <a:avLst/>
          </a:prstGeom>
        </p:spPr>
      </p:pic>
      <p:pic>
        <p:nvPicPr>
          <p:cNvPr id="6" name="object 6"/>
          <p:cNvPicPr/>
          <p:nvPr/>
        </p:nvPicPr>
        <p:blipFill>
          <a:blip r:embed="rId3" cstate="print"/>
          <a:stretch>
            <a:fillRect/>
          </a:stretch>
        </p:blipFill>
        <p:spPr>
          <a:xfrm>
            <a:off x="1042416" y="65531"/>
            <a:ext cx="9996678" cy="1373886"/>
          </a:xfrm>
          <a:prstGeom prst="rect">
            <a:avLst/>
          </a:prstGeom>
        </p:spPr>
      </p:pic>
      <p:sp>
        <p:nvSpPr>
          <p:cNvPr id="7" name="object 7"/>
          <p:cNvSpPr txBox="1">
            <a:spLocks noGrp="1"/>
          </p:cNvSpPr>
          <p:nvPr>
            <p:ph type="title"/>
          </p:nvPr>
        </p:nvSpPr>
        <p:spPr>
          <a:xfrm>
            <a:off x="1307083" y="88518"/>
            <a:ext cx="9389999" cy="880753"/>
          </a:xfrm>
          <a:prstGeom prst="rect">
            <a:avLst/>
          </a:prstGeom>
        </p:spPr>
        <p:txBody>
          <a:bodyPr vert="horz" wrap="square" lIns="0" tIns="140715" rIns="0" bIns="0" rtlCol="0">
            <a:spAutoFit/>
          </a:bodyPr>
          <a:lstStyle/>
          <a:p>
            <a:pPr marL="1184275" algn="ctr">
              <a:lnSpc>
                <a:spcPct val="100000"/>
              </a:lnSpc>
              <a:spcBef>
                <a:spcPts val="100"/>
              </a:spcBef>
            </a:pPr>
            <a:r>
              <a:rPr lang="hi-IN" sz="4800" b="1" dirty="0">
                <a:latin typeface="Open Sans" panose="020B0606030504020204" pitchFamily="34" charset="0"/>
                <a:ea typeface="Open Sans" panose="020B0606030504020204" pitchFamily="34" charset="0"/>
                <a:cs typeface="Open Sans" panose="020B0606030504020204" pitchFamily="34" charset="0"/>
              </a:rPr>
              <a:t>उपचार की रेखा</a:t>
            </a:r>
            <a:endParaRPr sz="4800" b="1"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8" name="object 8"/>
          <p:cNvGrpSpPr/>
          <p:nvPr/>
        </p:nvGrpSpPr>
        <p:grpSpPr>
          <a:xfrm>
            <a:off x="143002" y="1375917"/>
            <a:ext cx="12055475" cy="5226685"/>
            <a:chOff x="143002" y="1375917"/>
            <a:chExt cx="12055475" cy="5226685"/>
          </a:xfrm>
        </p:grpSpPr>
        <p:sp>
          <p:nvSpPr>
            <p:cNvPr id="9" name="object 9"/>
            <p:cNvSpPr/>
            <p:nvPr/>
          </p:nvSpPr>
          <p:spPr>
            <a:xfrm>
              <a:off x="149352" y="1382267"/>
              <a:ext cx="6423660" cy="4188460"/>
            </a:xfrm>
            <a:custGeom>
              <a:avLst/>
              <a:gdLst/>
              <a:ahLst/>
              <a:cxnLst/>
              <a:rect l="l" t="t" r="r" b="b"/>
              <a:pathLst>
                <a:path w="6423659" h="4188460">
                  <a:moveTo>
                    <a:pt x="5725668" y="0"/>
                  </a:moveTo>
                  <a:lnTo>
                    <a:pt x="698004" y="0"/>
                  </a:lnTo>
                  <a:lnTo>
                    <a:pt x="650215" y="1610"/>
                  </a:lnTo>
                  <a:lnTo>
                    <a:pt x="603289" y="6372"/>
                  </a:lnTo>
                  <a:lnTo>
                    <a:pt x="557332" y="14182"/>
                  </a:lnTo>
                  <a:lnTo>
                    <a:pt x="512447" y="24936"/>
                  </a:lnTo>
                  <a:lnTo>
                    <a:pt x="468739" y="38529"/>
                  </a:lnTo>
                  <a:lnTo>
                    <a:pt x="426310" y="54858"/>
                  </a:lnTo>
                  <a:lnTo>
                    <a:pt x="385265" y="73818"/>
                  </a:lnTo>
                  <a:lnTo>
                    <a:pt x="345709" y="95306"/>
                  </a:lnTo>
                  <a:lnTo>
                    <a:pt x="307744" y="119218"/>
                  </a:lnTo>
                  <a:lnTo>
                    <a:pt x="271475" y="145449"/>
                  </a:lnTo>
                  <a:lnTo>
                    <a:pt x="237006" y="173895"/>
                  </a:lnTo>
                  <a:lnTo>
                    <a:pt x="204441" y="204454"/>
                  </a:lnTo>
                  <a:lnTo>
                    <a:pt x="173884" y="237019"/>
                  </a:lnTo>
                  <a:lnTo>
                    <a:pt x="145438" y="271489"/>
                  </a:lnTo>
                  <a:lnTo>
                    <a:pt x="119208" y="307757"/>
                  </a:lnTo>
                  <a:lnTo>
                    <a:pt x="95298" y="345722"/>
                  </a:lnTo>
                  <a:lnTo>
                    <a:pt x="73811" y="385277"/>
                  </a:lnTo>
                  <a:lnTo>
                    <a:pt x="54852" y="426321"/>
                  </a:lnTo>
                  <a:lnTo>
                    <a:pt x="38525" y="468747"/>
                  </a:lnTo>
                  <a:lnTo>
                    <a:pt x="24933" y="512453"/>
                  </a:lnTo>
                  <a:lnTo>
                    <a:pt x="14181" y="557335"/>
                  </a:lnTo>
                  <a:lnTo>
                    <a:pt x="6371" y="603288"/>
                  </a:lnTo>
                  <a:lnTo>
                    <a:pt x="1610" y="650208"/>
                  </a:lnTo>
                  <a:lnTo>
                    <a:pt x="0" y="697992"/>
                  </a:lnTo>
                  <a:lnTo>
                    <a:pt x="0" y="3489960"/>
                  </a:lnTo>
                  <a:lnTo>
                    <a:pt x="1610" y="3537743"/>
                  </a:lnTo>
                  <a:lnTo>
                    <a:pt x="6371" y="3584663"/>
                  </a:lnTo>
                  <a:lnTo>
                    <a:pt x="14181" y="3630616"/>
                  </a:lnTo>
                  <a:lnTo>
                    <a:pt x="24933" y="3675498"/>
                  </a:lnTo>
                  <a:lnTo>
                    <a:pt x="38525" y="3719204"/>
                  </a:lnTo>
                  <a:lnTo>
                    <a:pt x="54852" y="3761630"/>
                  </a:lnTo>
                  <a:lnTo>
                    <a:pt x="73811" y="3802674"/>
                  </a:lnTo>
                  <a:lnTo>
                    <a:pt x="95298" y="3842229"/>
                  </a:lnTo>
                  <a:lnTo>
                    <a:pt x="119208" y="3880194"/>
                  </a:lnTo>
                  <a:lnTo>
                    <a:pt x="145438" y="3916462"/>
                  </a:lnTo>
                  <a:lnTo>
                    <a:pt x="173884" y="3950932"/>
                  </a:lnTo>
                  <a:lnTo>
                    <a:pt x="204441" y="3983497"/>
                  </a:lnTo>
                  <a:lnTo>
                    <a:pt x="237006" y="4014056"/>
                  </a:lnTo>
                  <a:lnTo>
                    <a:pt x="271475" y="4042502"/>
                  </a:lnTo>
                  <a:lnTo>
                    <a:pt x="307744" y="4068733"/>
                  </a:lnTo>
                  <a:lnTo>
                    <a:pt x="345709" y="4092645"/>
                  </a:lnTo>
                  <a:lnTo>
                    <a:pt x="385265" y="4114133"/>
                  </a:lnTo>
                  <a:lnTo>
                    <a:pt x="426310" y="4133093"/>
                  </a:lnTo>
                  <a:lnTo>
                    <a:pt x="468739" y="4149422"/>
                  </a:lnTo>
                  <a:lnTo>
                    <a:pt x="512447" y="4163015"/>
                  </a:lnTo>
                  <a:lnTo>
                    <a:pt x="557332" y="4173769"/>
                  </a:lnTo>
                  <a:lnTo>
                    <a:pt x="603289" y="4181579"/>
                  </a:lnTo>
                  <a:lnTo>
                    <a:pt x="650215" y="4186341"/>
                  </a:lnTo>
                  <a:lnTo>
                    <a:pt x="698004" y="4187952"/>
                  </a:lnTo>
                  <a:lnTo>
                    <a:pt x="5725668" y="4187952"/>
                  </a:lnTo>
                  <a:lnTo>
                    <a:pt x="5773451" y="4186341"/>
                  </a:lnTo>
                  <a:lnTo>
                    <a:pt x="5820371" y="4181579"/>
                  </a:lnTo>
                  <a:lnTo>
                    <a:pt x="5866324" y="4173769"/>
                  </a:lnTo>
                  <a:lnTo>
                    <a:pt x="5911206" y="4163015"/>
                  </a:lnTo>
                  <a:lnTo>
                    <a:pt x="5954912" y="4149422"/>
                  </a:lnTo>
                  <a:lnTo>
                    <a:pt x="5997338" y="4133093"/>
                  </a:lnTo>
                  <a:lnTo>
                    <a:pt x="6038382" y="4114133"/>
                  </a:lnTo>
                  <a:lnTo>
                    <a:pt x="6077937" y="4092645"/>
                  </a:lnTo>
                  <a:lnTo>
                    <a:pt x="6115902" y="4068733"/>
                  </a:lnTo>
                  <a:lnTo>
                    <a:pt x="6152170" y="4042502"/>
                  </a:lnTo>
                  <a:lnTo>
                    <a:pt x="6186640" y="4014056"/>
                  </a:lnTo>
                  <a:lnTo>
                    <a:pt x="6219205" y="3983497"/>
                  </a:lnTo>
                  <a:lnTo>
                    <a:pt x="6249764" y="3950932"/>
                  </a:lnTo>
                  <a:lnTo>
                    <a:pt x="6278210" y="3916462"/>
                  </a:lnTo>
                  <a:lnTo>
                    <a:pt x="6304441" y="3880194"/>
                  </a:lnTo>
                  <a:lnTo>
                    <a:pt x="6328353" y="3842229"/>
                  </a:lnTo>
                  <a:lnTo>
                    <a:pt x="6349841" y="3802674"/>
                  </a:lnTo>
                  <a:lnTo>
                    <a:pt x="6368801" y="3761630"/>
                  </a:lnTo>
                  <a:lnTo>
                    <a:pt x="6385130" y="3719204"/>
                  </a:lnTo>
                  <a:lnTo>
                    <a:pt x="6398723" y="3675498"/>
                  </a:lnTo>
                  <a:lnTo>
                    <a:pt x="6409477" y="3630616"/>
                  </a:lnTo>
                  <a:lnTo>
                    <a:pt x="6417287" y="3584663"/>
                  </a:lnTo>
                  <a:lnTo>
                    <a:pt x="6422049" y="3537743"/>
                  </a:lnTo>
                  <a:lnTo>
                    <a:pt x="6423659" y="3489960"/>
                  </a:lnTo>
                  <a:lnTo>
                    <a:pt x="6423659" y="697992"/>
                  </a:lnTo>
                  <a:lnTo>
                    <a:pt x="6422049" y="650208"/>
                  </a:lnTo>
                  <a:lnTo>
                    <a:pt x="6417287" y="603288"/>
                  </a:lnTo>
                  <a:lnTo>
                    <a:pt x="6409477" y="557335"/>
                  </a:lnTo>
                  <a:lnTo>
                    <a:pt x="6398723" y="512453"/>
                  </a:lnTo>
                  <a:lnTo>
                    <a:pt x="6385130" y="468747"/>
                  </a:lnTo>
                  <a:lnTo>
                    <a:pt x="6368801" y="426321"/>
                  </a:lnTo>
                  <a:lnTo>
                    <a:pt x="6349841" y="385277"/>
                  </a:lnTo>
                  <a:lnTo>
                    <a:pt x="6328353" y="345722"/>
                  </a:lnTo>
                  <a:lnTo>
                    <a:pt x="6304441" y="307757"/>
                  </a:lnTo>
                  <a:lnTo>
                    <a:pt x="6278210" y="271489"/>
                  </a:lnTo>
                  <a:lnTo>
                    <a:pt x="6249764" y="237019"/>
                  </a:lnTo>
                  <a:lnTo>
                    <a:pt x="6219205" y="204454"/>
                  </a:lnTo>
                  <a:lnTo>
                    <a:pt x="6186640" y="173895"/>
                  </a:lnTo>
                  <a:lnTo>
                    <a:pt x="6152170" y="145449"/>
                  </a:lnTo>
                  <a:lnTo>
                    <a:pt x="6115902" y="119218"/>
                  </a:lnTo>
                  <a:lnTo>
                    <a:pt x="6077937" y="95306"/>
                  </a:lnTo>
                  <a:lnTo>
                    <a:pt x="6038382" y="73818"/>
                  </a:lnTo>
                  <a:lnTo>
                    <a:pt x="5997338" y="54858"/>
                  </a:lnTo>
                  <a:lnTo>
                    <a:pt x="5954912" y="38529"/>
                  </a:lnTo>
                  <a:lnTo>
                    <a:pt x="5911206" y="24936"/>
                  </a:lnTo>
                  <a:lnTo>
                    <a:pt x="5866324" y="14182"/>
                  </a:lnTo>
                  <a:lnTo>
                    <a:pt x="5820371" y="6372"/>
                  </a:lnTo>
                  <a:lnTo>
                    <a:pt x="5773451" y="1610"/>
                  </a:lnTo>
                  <a:lnTo>
                    <a:pt x="5725668" y="0"/>
                  </a:lnTo>
                  <a:close/>
                </a:path>
              </a:pathLst>
            </a:custGeom>
            <a:solidFill>
              <a:srgbClr val="E4F3E9"/>
            </a:solidFill>
          </p:spPr>
          <p:txBody>
            <a:bodyPr wrap="square" lIns="0" tIns="0" rIns="0" bIns="0" rtlCol="0"/>
            <a:lstStyle/>
            <a:p>
              <a:endParaRPr/>
            </a:p>
          </p:txBody>
        </p:sp>
        <p:sp>
          <p:nvSpPr>
            <p:cNvPr id="10" name="object 10"/>
            <p:cNvSpPr/>
            <p:nvPr/>
          </p:nvSpPr>
          <p:spPr>
            <a:xfrm>
              <a:off x="149352" y="1382267"/>
              <a:ext cx="6423660" cy="4188460"/>
            </a:xfrm>
            <a:custGeom>
              <a:avLst/>
              <a:gdLst/>
              <a:ahLst/>
              <a:cxnLst/>
              <a:rect l="l" t="t" r="r" b="b"/>
              <a:pathLst>
                <a:path w="6423659" h="4188460">
                  <a:moveTo>
                    <a:pt x="0" y="697992"/>
                  </a:moveTo>
                  <a:lnTo>
                    <a:pt x="1610" y="650208"/>
                  </a:lnTo>
                  <a:lnTo>
                    <a:pt x="6371" y="603288"/>
                  </a:lnTo>
                  <a:lnTo>
                    <a:pt x="14181" y="557335"/>
                  </a:lnTo>
                  <a:lnTo>
                    <a:pt x="24933" y="512453"/>
                  </a:lnTo>
                  <a:lnTo>
                    <a:pt x="38525" y="468747"/>
                  </a:lnTo>
                  <a:lnTo>
                    <a:pt x="54852" y="426321"/>
                  </a:lnTo>
                  <a:lnTo>
                    <a:pt x="73811" y="385277"/>
                  </a:lnTo>
                  <a:lnTo>
                    <a:pt x="95298" y="345722"/>
                  </a:lnTo>
                  <a:lnTo>
                    <a:pt x="119208" y="307757"/>
                  </a:lnTo>
                  <a:lnTo>
                    <a:pt x="145438" y="271489"/>
                  </a:lnTo>
                  <a:lnTo>
                    <a:pt x="173884" y="237019"/>
                  </a:lnTo>
                  <a:lnTo>
                    <a:pt x="204441" y="204454"/>
                  </a:lnTo>
                  <a:lnTo>
                    <a:pt x="237006" y="173895"/>
                  </a:lnTo>
                  <a:lnTo>
                    <a:pt x="271475" y="145449"/>
                  </a:lnTo>
                  <a:lnTo>
                    <a:pt x="307744" y="119218"/>
                  </a:lnTo>
                  <a:lnTo>
                    <a:pt x="345709" y="95306"/>
                  </a:lnTo>
                  <a:lnTo>
                    <a:pt x="385265" y="73818"/>
                  </a:lnTo>
                  <a:lnTo>
                    <a:pt x="426310" y="54858"/>
                  </a:lnTo>
                  <a:lnTo>
                    <a:pt x="468739" y="38529"/>
                  </a:lnTo>
                  <a:lnTo>
                    <a:pt x="512447" y="24936"/>
                  </a:lnTo>
                  <a:lnTo>
                    <a:pt x="557332" y="14182"/>
                  </a:lnTo>
                  <a:lnTo>
                    <a:pt x="603289" y="6372"/>
                  </a:lnTo>
                  <a:lnTo>
                    <a:pt x="650215" y="1610"/>
                  </a:lnTo>
                  <a:lnTo>
                    <a:pt x="698004" y="0"/>
                  </a:lnTo>
                  <a:lnTo>
                    <a:pt x="5725668" y="0"/>
                  </a:lnTo>
                  <a:lnTo>
                    <a:pt x="5773451" y="1610"/>
                  </a:lnTo>
                  <a:lnTo>
                    <a:pt x="5820371" y="6372"/>
                  </a:lnTo>
                  <a:lnTo>
                    <a:pt x="5866324" y="14182"/>
                  </a:lnTo>
                  <a:lnTo>
                    <a:pt x="5911206" y="24936"/>
                  </a:lnTo>
                  <a:lnTo>
                    <a:pt x="5954912" y="38529"/>
                  </a:lnTo>
                  <a:lnTo>
                    <a:pt x="5997338" y="54858"/>
                  </a:lnTo>
                  <a:lnTo>
                    <a:pt x="6038382" y="73818"/>
                  </a:lnTo>
                  <a:lnTo>
                    <a:pt x="6077937" y="95306"/>
                  </a:lnTo>
                  <a:lnTo>
                    <a:pt x="6115902" y="119218"/>
                  </a:lnTo>
                  <a:lnTo>
                    <a:pt x="6152170" y="145449"/>
                  </a:lnTo>
                  <a:lnTo>
                    <a:pt x="6186640" y="173895"/>
                  </a:lnTo>
                  <a:lnTo>
                    <a:pt x="6219205" y="204454"/>
                  </a:lnTo>
                  <a:lnTo>
                    <a:pt x="6249764" y="237019"/>
                  </a:lnTo>
                  <a:lnTo>
                    <a:pt x="6278210" y="271489"/>
                  </a:lnTo>
                  <a:lnTo>
                    <a:pt x="6304441" y="307757"/>
                  </a:lnTo>
                  <a:lnTo>
                    <a:pt x="6328353" y="345722"/>
                  </a:lnTo>
                  <a:lnTo>
                    <a:pt x="6349841" y="385277"/>
                  </a:lnTo>
                  <a:lnTo>
                    <a:pt x="6368801" y="426321"/>
                  </a:lnTo>
                  <a:lnTo>
                    <a:pt x="6385130" y="468747"/>
                  </a:lnTo>
                  <a:lnTo>
                    <a:pt x="6398723" y="512453"/>
                  </a:lnTo>
                  <a:lnTo>
                    <a:pt x="6409477" y="557335"/>
                  </a:lnTo>
                  <a:lnTo>
                    <a:pt x="6417287" y="603288"/>
                  </a:lnTo>
                  <a:lnTo>
                    <a:pt x="6422049" y="650208"/>
                  </a:lnTo>
                  <a:lnTo>
                    <a:pt x="6423659" y="697992"/>
                  </a:lnTo>
                  <a:lnTo>
                    <a:pt x="6423659" y="3489960"/>
                  </a:lnTo>
                  <a:lnTo>
                    <a:pt x="6422049" y="3537743"/>
                  </a:lnTo>
                  <a:lnTo>
                    <a:pt x="6417287" y="3584663"/>
                  </a:lnTo>
                  <a:lnTo>
                    <a:pt x="6409477" y="3630616"/>
                  </a:lnTo>
                  <a:lnTo>
                    <a:pt x="6398723" y="3675498"/>
                  </a:lnTo>
                  <a:lnTo>
                    <a:pt x="6385130" y="3719204"/>
                  </a:lnTo>
                  <a:lnTo>
                    <a:pt x="6368801" y="3761630"/>
                  </a:lnTo>
                  <a:lnTo>
                    <a:pt x="6349841" y="3802674"/>
                  </a:lnTo>
                  <a:lnTo>
                    <a:pt x="6328353" y="3842229"/>
                  </a:lnTo>
                  <a:lnTo>
                    <a:pt x="6304441" y="3880194"/>
                  </a:lnTo>
                  <a:lnTo>
                    <a:pt x="6278210" y="3916462"/>
                  </a:lnTo>
                  <a:lnTo>
                    <a:pt x="6249764" y="3950932"/>
                  </a:lnTo>
                  <a:lnTo>
                    <a:pt x="6219205" y="3983497"/>
                  </a:lnTo>
                  <a:lnTo>
                    <a:pt x="6186640" y="4014056"/>
                  </a:lnTo>
                  <a:lnTo>
                    <a:pt x="6152170" y="4042502"/>
                  </a:lnTo>
                  <a:lnTo>
                    <a:pt x="6115902" y="4068733"/>
                  </a:lnTo>
                  <a:lnTo>
                    <a:pt x="6077937" y="4092645"/>
                  </a:lnTo>
                  <a:lnTo>
                    <a:pt x="6038382" y="4114133"/>
                  </a:lnTo>
                  <a:lnTo>
                    <a:pt x="5997338" y="4133093"/>
                  </a:lnTo>
                  <a:lnTo>
                    <a:pt x="5954912" y="4149422"/>
                  </a:lnTo>
                  <a:lnTo>
                    <a:pt x="5911206" y="4163015"/>
                  </a:lnTo>
                  <a:lnTo>
                    <a:pt x="5866324" y="4173769"/>
                  </a:lnTo>
                  <a:lnTo>
                    <a:pt x="5820371" y="4181579"/>
                  </a:lnTo>
                  <a:lnTo>
                    <a:pt x="5773451" y="4186341"/>
                  </a:lnTo>
                  <a:lnTo>
                    <a:pt x="5725668" y="4187952"/>
                  </a:lnTo>
                  <a:lnTo>
                    <a:pt x="698004" y="4187952"/>
                  </a:lnTo>
                  <a:lnTo>
                    <a:pt x="650215" y="4186341"/>
                  </a:lnTo>
                  <a:lnTo>
                    <a:pt x="603289" y="4181579"/>
                  </a:lnTo>
                  <a:lnTo>
                    <a:pt x="557332" y="4173769"/>
                  </a:lnTo>
                  <a:lnTo>
                    <a:pt x="512447" y="4163015"/>
                  </a:lnTo>
                  <a:lnTo>
                    <a:pt x="468739" y="4149422"/>
                  </a:lnTo>
                  <a:lnTo>
                    <a:pt x="426310" y="4133093"/>
                  </a:lnTo>
                  <a:lnTo>
                    <a:pt x="385265" y="4114133"/>
                  </a:lnTo>
                  <a:lnTo>
                    <a:pt x="345709" y="4092645"/>
                  </a:lnTo>
                  <a:lnTo>
                    <a:pt x="307744" y="4068733"/>
                  </a:lnTo>
                  <a:lnTo>
                    <a:pt x="271475" y="4042502"/>
                  </a:lnTo>
                  <a:lnTo>
                    <a:pt x="237006" y="4014056"/>
                  </a:lnTo>
                  <a:lnTo>
                    <a:pt x="204441" y="3983497"/>
                  </a:lnTo>
                  <a:lnTo>
                    <a:pt x="173884" y="3950932"/>
                  </a:lnTo>
                  <a:lnTo>
                    <a:pt x="145438" y="3916462"/>
                  </a:lnTo>
                  <a:lnTo>
                    <a:pt x="119208" y="3880194"/>
                  </a:lnTo>
                  <a:lnTo>
                    <a:pt x="95298" y="3842229"/>
                  </a:lnTo>
                  <a:lnTo>
                    <a:pt x="73811" y="3802674"/>
                  </a:lnTo>
                  <a:lnTo>
                    <a:pt x="54852" y="3761630"/>
                  </a:lnTo>
                  <a:lnTo>
                    <a:pt x="38525" y="3719204"/>
                  </a:lnTo>
                  <a:lnTo>
                    <a:pt x="24933" y="3675498"/>
                  </a:lnTo>
                  <a:lnTo>
                    <a:pt x="14181" y="3630616"/>
                  </a:lnTo>
                  <a:lnTo>
                    <a:pt x="6371" y="3584663"/>
                  </a:lnTo>
                  <a:lnTo>
                    <a:pt x="1610" y="3537743"/>
                  </a:lnTo>
                  <a:lnTo>
                    <a:pt x="0" y="3489960"/>
                  </a:lnTo>
                  <a:lnTo>
                    <a:pt x="0" y="697992"/>
                  </a:lnTo>
                  <a:close/>
                </a:path>
              </a:pathLst>
            </a:custGeom>
            <a:ln w="12700">
              <a:solidFill>
                <a:srgbClr val="1CACE3"/>
              </a:solidFill>
            </a:ln>
          </p:spPr>
          <p:txBody>
            <a:bodyPr wrap="square" lIns="0" tIns="0" rIns="0" bIns="0" rtlCol="0"/>
            <a:lstStyle/>
            <a:p>
              <a:endParaRPr/>
            </a:p>
          </p:txBody>
        </p:sp>
        <p:pic>
          <p:nvPicPr>
            <p:cNvPr id="11" name="object 11"/>
            <p:cNvPicPr/>
            <p:nvPr/>
          </p:nvPicPr>
          <p:blipFill>
            <a:blip r:embed="rId4" cstate="print"/>
            <a:stretch>
              <a:fillRect/>
            </a:stretch>
          </p:blipFill>
          <p:spPr>
            <a:xfrm>
              <a:off x="6339840" y="1455419"/>
              <a:ext cx="5849873" cy="4491990"/>
            </a:xfrm>
            <a:prstGeom prst="rect">
              <a:avLst/>
            </a:prstGeom>
          </p:spPr>
        </p:pic>
        <p:sp>
          <p:nvSpPr>
            <p:cNvPr id="12" name="object 12"/>
            <p:cNvSpPr/>
            <p:nvPr/>
          </p:nvSpPr>
          <p:spPr>
            <a:xfrm>
              <a:off x="236220" y="5948171"/>
              <a:ext cx="11955780" cy="647700"/>
            </a:xfrm>
            <a:custGeom>
              <a:avLst/>
              <a:gdLst/>
              <a:ahLst/>
              <a:cxnLst/>
              <a:rect l="l" t="t" r="r" b="b"/>
              <a:pathLst>
                <a:path w="11955780" h="647700">
                  <a:moveTo>
                    <a:pt x="11847830" y="0"/>
                  </a:moveTo>
                  <a:lnTo>
                    <a:pt x="107950" y="0"/>
                  </a:lnTo>
                  <a:lnTo>
                    <a:pt x="65927" y="8482"/>
                  </a:lnTo>
                  <a:lnTo>
                    <a:pt x="31615" y="31615"/>
                  </a:lnTo>
                  <a:lnTo>
                    <a:pt x="8482" y="65927"/>
                  </a:lnTo>
                  <a:lnTo>
                    <a:pt x="0" y="107949"/>
                  </a:lnTo>
                  <a:lnTo>
                    <a:pt x="0" y="539749"/>
                  </a:lnTo>
                  <a:lnTo>
                    <a:pt x="8482" y="581772"/>
                  </a:lnTo>
                  <a:lnTo>
                    <a:pt x="31615" y="616084"/>
                  </a:lnTo>
                  <a:lnTo>
                    <a:pt x="65927" y="639217"/>
                  </a:lnTo>
                  <a:lnTo>
                    <a:pt x="107950" y="647699"/>
                  </a:lnTo>
                  <a:lnTo>
                    <a:pt x="11847830" y="647699"/>
                  </a:lnTo>
                  <a:lnTo>
                    <a:pt x="11889825" y="639217"/>
                  </a:lnTo>
                  <a:lnTo>
                    <a:pt x="11924141" y="616084"/>
                  </a:lnTo>
                  <a:lnTo>
                    <a:pt x="11947288" y="581772"/>
                  </a:lnTo>
                  <a:lnTo>
                    <a:pt x="11955780" y="539749"/>
                  </a:lnTo>
                  <a:lnTo>
                    <a:pt x="11955780" y="107949"/>
                  </a:lnTo>
                  <a:lnTo>
                    <a:pt x="11947288" y="65927"/>
                  </a:lnTo>
                  <a:lnTo>
                    <a:pt x="11924141" y="31615"/>
                  </a:lnTo>
                  <a:lnTo>
                    <a:pt x="11889825" y="8482"/>
                  </a:lnTo>
                  <a:lnTo>
                    <a:pt x="11847830" y="0"/>
                  </a:lnTo>
                  <a:close/>
                </a:path>
              </a:pathLst>
            </a:custGeom>
            <a:solidFill>
              <a:srgbClr val="E4F3E9"/>
            </a:solidFill>
          </p:spPr>
          <p:txBody>
            <a:bodyPr wrap="square" lIns="0" tIns="0" rIns="0" bIns="0" rtlCol="0"/>
            <a:lstStyle/>
            <a:p>
              <a:endParaRPr/>
            </a:p>
          </p:txBody>
        </p:sp>
        <p:sp>
          <p:nvSpPr>
            <p:cNvPr id="13" name="object 13"/>
            <p:cNvSpPr/>
            <p:nvPr/>
          </p:nvSpPr>
          <p:spPr>
            <a:xfrm>
              <a:off x="236220" y="5948171"/>
              <a:ext cx="11955780" cy="647700"/>
            </a:xfrm>
            <a:custGeom>
              <a:avLst/>
              <a:gdLst/>
              <a:ahLst/>
              <a:cxnLst/>
              <a:rect l="l" t="t" r="r" b="b"/>
              <a:pathLst>
                <a:path w="11955780" h="647700">
                  <a:moveTo>
                    <a:pt x="0" y="107949"/>
                  </a:moveTo>
                  <a:lnTo>
                    <a:pt x="8482" y="65927"/>
                  </a:lnTo>
                  <a:lnTo>
                    <a:pt x="31615" y="31615"/>
                  </a:lnTo>
                  <a:lnTo>
                    <a:pt x="65927" y="8482"/>
                  </a:lnTo>
                  <a:lnTo>
                    <a:pt x="107950" y="0"/>
                  </a:lnTo>
                  <a:lnTo>
                    <a:pt x="11847830" y="0"/>
                  </a:lnTo>
                  <a:lnTo>
                    <a:pt x="11889825" y="8482"/>
                  </a:lnTo>
                  <a:lnTo>
                    <a:pt x="11924141" y="31615"/>
                  </a:lnTo>
                  <a:lnTo>
                    <a:pt x="11947288" y="65927"/>
                  </a:lnTo>
                  <a:lnTo>
                    <a:pt x="11955780" y="107949"/>
                  </a:lnTo>
                  <a:lnTo>
                    <a:pt x="11955780" y="539749"/>
                  </a:lnTo>
                  <a:lnTo>
                    <a:pt x="11947288" y="581772"/>
                  </a:lnTo>
                  <a:lnTo>
                    <a:pt x="11924141" y="616084"/>
                  </a:lnTo>
                  <a:lnTo>
                    <a:pt x="11889825" y="639217"/>
                  </a:lnTo>
                  <a:lnTo>
                    <a:pt x="11847830" y="647699"/>
                  </a:lnTo>
                  <a:lnTo>
                    <a:pt x="107950" y="647699"/>
                  </a:lnTo>
                  <a:lnTo>
                    <a:pt x="65927" y="639217"/>
                  </a:lnTo>
                  <a:lnTo>
                    <a:pt x="31615" y="616084"/>
                  </a:lnTo>
                  <a:lnTo>
                    <a:pt x="8482" y="581772"/>
                  </a:lnTo>
                  <a:lnTo>
                    <a:pt x="0" y="539749"/>
                  </a:lnTo>
                  <a:lnTo>
                    <a:pt x="0" y="107949"/>
                  </a:lnTo>
                  <a:close/>
                </a:path>
              </a:pathLst>
            </a:custGeom>
            <a:ln w="12700">
              <a:solidFill>
                <a:srgbClr val="1CACE3"/>
              </a:solidFill>
            </a:ln>
          </p:spPr>
          <p:txBody>
            <a:bodyPr wrap="square" lIns="0" tIns="0" rIns="0" bIns="0" rtlCol="0"/>
            <a:lstStyle/>
            <a:p>
              <a:endParaRPr/>
            </a:p>
          </p:txBody>
        </p:sp>
      </p:grpSp>
      <p:sp>
        <p:nvSpPr>
          <p:cNvPr id="14" name="object 14"/>
          <p:cNvSpPr txBox="1"/>
          <p:nvPr/>
        </p:nvSpPr>
        <p:spPr>
          <a:xfrm>
            <a:off x="346659" y="1611833"/>
            <a:ext cx="8385175" cy="4952638"/>
          </a:xfrm>
          <a:prstGeom prst="rect">
            <a:avLst/>
          </a:prstGeom>
        </p:spPr>
        <p:txBody>
          <a:bodyPr vert="horz" wrap="square" lIns="0" tIns="12700" rIns="0" bIns="0" rtlCol="0">
            <a:spAutoFit/>
          </a:bodyPr>
          <a:lstStyle/>
          <a:p>
            <a:pPr marL="99060" marR="2516505">
              <a:lnSpc>
                <a:spcPct val="100000"/>
              </a:lnSpc>
              <a:spcBef>
                <a:spcPts val="100"/>
              </a:spcBef>
            </a:pPr>
            <a:r>
              <a:rPr lang="hi-IN" sz="2400" dirty="0">
                <a:solidFill>
                  <a:srgbClr val="001F5F"/>
                </a:solidFill>
                <a:latin typeface="Arial MT"/>
                <a:cs typeface="Arial MT"/>
              </a:rPr>
              <a:t>ऑटोइंजेक्टर के साथ प्रशासित एट्रोपिन 3 से 5 मिनट में कुछ प्रभावशीलता दिखाएगा।
इसके अतिरिक्त, अधिक एट्रोपिन (2 मिलीग्राम) हर 2 से 5 मिनट में दिया जाना चाहिए जब तक कि रोगी सांस लेने में जटिलता वाले अतिरिक्त स्राव के बिना आसानी से सांस न ले ले।
लक्षणों की शुरुआत के बाद पहले 1 से 3 घंटों में कुल 15 से 20 मिलीग्राम एट्रोपिन की आवश्यकता हो सकती है।</a:t>
            </a:r>
            <a:endParaRPr lang="en-US" sz="2400" dirty="0">
              <a:solidFill>
                <a:srgbClr val="001F5F"/>
              </a:solidFill>
              <a:latin typeface="Arial MT"/>
              <a:cs typeface="Arial MT"/>
            </a:endParaRPr>
          </a:p>
          <a:p>
            <a:pPr marL="99060" marR="2516505">
              <a:lnSpc>
                <a:spcPct val="100000"/>
              </a:lnSpc>
              <a:spcBef>
                <a:spcPts val="100"/>
              </a:spcBef>
            </a:pPr>
            <a:endParaRPr lang="en-US" sz="2400" dirty="0">
              <a:solidFill>
                <a:srgbClr val="001F5F"/>
              </a:solidFill>
              <a:latin typeface="Arial MT"/>
              <a:cs typeface="Arial MT"/>
            </a:endParaRPr>
          </a:p>
          <a:p>
            <a:pPr marL="99060" marR="2516505">
              <a:lnSpc>
                <a:spcPct val="100000"/>
              </a:lnSpc>
              <a:spcBef>
                <a:spcPts val="100"/>
              </a:spcBef>
            </a:pPr>
            <a:endParaRPr sz="2400" dirty="0">
              <a:latin typeface="Arial MT"/>
              <a:cs typeface="Arial MT"/>
            </a:endParaRPr>
          </a:p>
          <a:p>
            <a:pPr>
              <a:lnSpc>
                <a:spcPct val="100000"/>
              </a:lnSpc>
              <a:spcBef>
                <a:spcPts val="245"/>
              </a:spcBef>
            </a:pPr>
            <a:endParaRPr sz="2400" dirty="0">
              <a:latin typeface="Arial MT"/>
              <a:cs typeface="Arial MT"/>
            </a:endParaRPr>
          </a:p>
          <a:p>
            <a:pPr marL="12700">
              <a:lnSpc>
                <a:spcPct val="100000"/>
              </a:lnSpc>
            </a:pPr>
            <a:r>
              <a:rPr lang="hi-IN" sz="2400" dirty="0">
                <a:solidFill>
                  <a:srgbClr val="001F5F"/>
                </a:solidFill>
                <a:latin typeface="Arial MT"/>
                <a:cs typeface="Arial MT"/>
              </a:rPr>
              <a:t>दौरे या अन्य प्रभावों को नियंत्रित करने के लिए अन्य दवाएं</a:t>
            </a:r>
            <a:endParaRPr sz="3200" dirty="0">
              <a:latin typeface="Arial MT"/>
              <a:cs typeface="Arial MT"/>
            </a:endParaRPr>
          </a:p>
        </p:txBody>
      </p:sp>
      <p:sp>
        <p:nvSpPr>
          <p:cNvPr id="15" name="Slide Number Placeholder 5">
            <a:extLst>
              <a:ext uri="{FF2B5EF4-FFF2-40B4-BE49-F238E27FC236}">
                <a16:creationId xmlns:a16="http://schemas.microsoft.com/office/drawing/2014/main" id="{8D52E87C-D7AE-C817-ECA7-A5DCE03757E0}"/>
              </a:ext>
            </a:extLst>
          </p:cNvPr>
          <p:cNvSpPr txBox="1">
            <a:spLocks/>
          </p:cNvSpPr>
          <p:nvPr/>
        </p:nvSpPr>
        <p:spPr>
          <a:xfrm>
            <a:off x="8737600" y="6356351"/>
            <a:ext cx="2844800" cy="365125"/>
          </a:xfrm>
          <a:prstGeom prst="rect">
            <a:avLst/>
          </a:prstGeom>
        </p:spPr>
        <p:txBody>
          <a:bodyPr vert="horz" lIns="91440" tIns="45720" rIns="91440" bIns="45720" rtlCol="0" anchor="ctr"/>
          <a:lstStyle>
            <a:defPPr lvl="0">
              <a:defRPr kern="0"/>
            </a:defPPr>
            <a:lvl1pPr lvl="0" algn="r">
              <a:defRPr sz="1200" b="1">
                <a:solidFill>
                  <a:schemeClr val="accent2">
                    <a:lumMod val="75000"/>
                  </a:schemeClr>
                </a:solidFill>
              </a:defRPr>
            </a:lvl1pPr>
            <a:lvl2pPr lvl="1"/>
            <a:lvl3pPr lvl="2"/>
            <a:lvl4pPr lvl="3"/>
            <a:lvl5pPr lvl="4"/>
            <a:lvl6pPr lvl="5"/>
            <a:lvl7pPr lvl="6"/>
            <a:lvl8pPr lvl="7"/>
            <a:lvl9pPr lvl="8"/>
          </a:lstStyle>
          <a:p>
            <a:fld id="{B6F15528-21DE-4FAA-801E-634DDDAF4B2B}" type="slidenum">
              <a:rPr lang="en-US" smtClean="0"/>
              <a:pPr/>
              <a:t>27</a:t>
            </a:fld>
            <a:endParaRPr lang="en-US" dirty="0"/>
          </a:p>
        </p:txBody>
      </p:sp>
      <p:pic>
        <p:nvPicPr>
          <p:cNvPr id="17" name="Picture 16" descr="A logo with text on it&#10;&#10;AI-generated content may be incorrect.">
            <a:extLst>
              <a:ext uri="{FF2B5EF4-FFF2-40B4-BE49-F238E27FC236}">
                <a16:creationId xmlns:a16="http://schemas.microsoft.com/office/drawing/2014/main" id="{D44EBC87-7A07-60EC-7D0B-976B9C94C49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362" y="107964"/>
            <a:ext cx="1243239" cy="1031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PEER | MFR | INDIA">
            <a:extLst>
              <a:ext uri="{FF2B5EF4-FFF2-40B4-BE49-F238E27FC236}">
                <a16:creationId xmlns:a16="http://schemas.microsoft.com/office/drawing/2014/main" id="{AB316711-12BA-4E7C-690E-17477CBA5244}"/>
              </a:ext>
            </a:extLst>
          </p:cNvPr>
          <p:cNvSpPr txBox="1"/>
          <p:nvPr/>
        </p:nvSpPr>
        <p:spPr>
          <a:xfrm>
            <a:off x="152400" y="6308725"/>
            <a:ext cx="2514600"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rPr lang="en-US" sz="1200" b="1" dirty="0">
                <a:solidFill>
                  <a:schemeClr val="accent2">
                    <a:lumMod val="75000"/>
                  </a:schemeClr>
                </a:solidFill>
                <a:latin typeface="+mj-lt"/>
              </a:rPr>
              <a:t>NDRF | </a:t>
            </a:r>
            <a:r>
              <a:rPr lang="en-IN" sz="1200" b="1" dirty="0">
                <a:solidFill>
                  <a:schemeClr val="accent2">
                    <a:lumMod val="75000"/>
                  </a:schemeClr>
                </a:solidFill>
                <a:latin typeface="+mj-lt"/>
              </a:rPr>
              <a:t>CBRN</a:t>
            </a:r>
            <a:r>
              <a:rPr sz="1200" b="1" dirty="0">
                <a:solidFill>
                  <a:schemeClr val="accent2">
                    <a:lumMod val="75000"/>
                  </a:schemeClr>
                </a:solidFill>
                <a:latin typeface="+mj-lt"/>
              </a:rPr>
              <a:t> | INDIA</a:t>
            </a:r>
          </a:p>
        </p:txBody>
      </p:sp>
      <p:sp>
        <p:nvSpPr>
          <p:cNvPr id="19" name="PPT 2 -">
            <a:extLst>
              <a:ext uri="{FF2B5EF4-FFF2-40B4-BE49-F238E27FC236}">
                <a16:creationId xmlns:a16="http://schemas.microsoft.com/office/drawing/2014/main" id="{71A9715A-137E-FA56-EFC3-C364F76BBC48}"/>
              </a:ext>
            </a:extLst>
          </p:cNvPr>
          <p:cNvSpPr txBox="1"/>
          <p:nvPr/>
        </p:nvSpPr>
        <p:spPr>
          <a:xfrm>
            <a:off x="10638045" y="6367532"/>
            <a:ext cx="529992"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200" b="1" dirty="0">
                <a:solidFill>
                  <a:schemeClr val="accent2">
                    <a:lumMod val="75000"/>
                  </a:schemeClr>
                </a:solidFill>
              </a:rPr>
              <a:t>PPT -</a:t>
            </a:r>
          </a:p>
        </p:txBody>
      </p:sp>
      <p:pic>
        <p:nvPicPr>
          <p:cNvPr id="3" name="Picture 2" descr="A logo with a symbol and text&#10;&#10;AI-generated content may be incorrect.">
            <a:extLst>
              <a:ext uri="{FF2B5EF4-FFF2-40B4-BE49-F238E27FC236}">
                <a16:creationId xmlns:a16="http://schemas.microsoft.com/office/drawing/2014/main" id="{0CD3340A-EE90-B29D-0F9B-5A8836D41F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77601" y="10160"/>
            <a:ext cx="914400" cy="977046"/>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21920" y="68578"/>
            <a:ext cx="11948160" cy="6720840"/>
          </a:xfrm>
          <a:prstGeom prst="rect">
            <a:avLst/>
          </a:prstGeom>
          <a:ln>
            <a:solidFill>
              <a:srgbClr val="00B050"/>
            </a:solidFill>
          </a:ln>
        </p:spPr>
      </p:pic>
      <p:sp>
        <p:nvSpPr>
          <p:cNvPr id="5" name="object 5"/>
          <p:cNvSpPr/>
          <p:nvPr/>
        </p:nvSpPr>
        <p:spPr>
          <a:xfrm>
            <a:off x="0" y="6597395"/>
            <a:ext cx="12192000" cy="260985"/>
          </a:xfrm>
          <a:custGeom>
            <a:avLst/>
            <a:gdLst/>
            <a:ahLst/>
            <a:cxnLst/>
            <a:rect l="l" t="t" r="r" b="b"/>
            <a:pathLst>
              <a:path w="12192000" h="260984">
                <a:moveTo>
                  <a:pt x="12192000" y="0"/>
                </a:moveTo>
                <a:lnTo>
                  <a:pt x="0" y="0"/>
                </a:lnTo>
                <a:lnTo>
                  <a:pt x="0" y="260603"/>
                </a:lnTo>
                <a:lnTo>
                  <a:pt x="12192000" y="260603"/>
                </a:lnTo>
                <a:lnTo>
                  <a:pt x="12192000" y="0"/>
                </a:lnTo>
                <a:close/>
              </a:path>
            </a:pathLst>
          </a:custGeom>
          <a:solidFill>
            <a:srgbClr val="585858"/>
          </a:solidFill>
        </p:spPr>
        <p:txBody>
          <a:bodyPr wrap="square" lIns="0" tIns="0" rIns="0" bIns="0" rtlCol="0"/>
          <a:lstStyle/>
          <a:p>
            <a:endParaRPr/>
          </a:p>
        </p:txBody>
      </p:sp>
      <p:pic>
        <p:nvPicPr>
          <p:cNvPr id="6" name="object 6"/>
          <p:cNvPicPr/>
          <p:nvPr/>
        </p:nvPicPr>
        <p:blipFill>
          <a:blip r:embed="rId3" cstate="print"/>
          <a:stretch>
            <a:fillRect/>
          </a:stretch>
        </p:blipFill>
        <p:spPr>
          <a:xfrm>
            <a:off x="2018600" y="191130"/>
            <a:ext cx="5106162" cy="864882"/>
          </a:xfrm>
          <a:prstGeom prst="rect">
            <a:avLst/>
          </a:prstGeom>
          <a:noFill/>
        </p:spPr>
      </p:pic>
      <p:sp>
        <p:nvSpPr>
          <p:cNvPr id="7" name="object 7"/>
          <p:cNvSpPr txBox="1">
            <a:spLocks noGrp="1"/>
          </p:cNvSpPr>
          <p:nvPr>
            <p:ph type="title"/>
          </p:nvPr>
        </p:nvSpPr>
        <p:spPr>
          <a:xfrm>
            <a:off x="2105500" y="122508"/>
            <a:ext cx="4932361" cy="768415"/>
          </a:xfrm>
          <a:prstGeom prst="rect">
            <a:avLst/>
          </a:prstGeom>
          <a:noFill/>
        </p:spPr>
        <p:txBody>
          <a:bodyPr vert="horz" wrap="square" lIns="0" tIns="212344" rIns="0" bIns="0" rtlCol="0">
            <a:spAutoFit/>
          </a:bodyPr>
          <a:lstStyle/>
          <a:p>
            <a:pPr marL="12700" algn="ctr">
              <a:lnSpc>
                <a:spcPct val="100000"/>
              </a:lnSpc>
              <a:spcBef>
                <a:spcPts val="95"/>
              </a:spcBef>
            </a:pPr>
            <a:r>
              <a:rPr lang="hi-IN" sz="3600" dirty="0">
                <a:latin typeface="Open Sans" panose="020B0606030504020204" pitchFamily="34" charset="0"/>
                <a:ea typeface="Open Sans" panose="020B0606030504020204" pitchFamily="34" charset="0"/>
                <a:cs typeface="Open Sans" panose="020B0606030504020204" pitchFamily="34" charset="0"/>
              </a:rPr>
              <a:t>नर्व एजेंट का हमला</a:t>
            </a:r>
            <a:endParaRPr sz="3600"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Slide Number Placeholder 5">
            <a:extLst>
              <a:ext uri="{FF2B5EF4-FFF2-40B4-BE49-F238E27FC236}">
                <a16:creationId xmlns:a16="http://schemas.microsoft.com/office/drawing/2014/main" id="{BB2C44BF-76BC-61C1-6972-D327BF06A3A0}"/>
              </a:ext>
            </a:extLst>
          </p:cNvPr>
          <p:cNvSpPr txBox="1">
            <a:spLocks/>
          </p:cNvSpPr>
          <p:nvPr/>
        </p:nvSpPr>
        <p:spPr>
          <a:xfrm>
            <a:off x="8737600" y="6356351"/>
            <a:ext cx="2844800" cy="365125"/>
          </a:xfrm>
          <a:prstGeom prst="rect">
            <a:avLst/>
          </a:prstGeom>
        </p:spPr>
        <p:txBody>
          <a:bodyPr vert="horz" lIns="91440" tIns="45720" rIns="91440" bIns="45720" rtlCol="0" anchor="ctr"/>
          <a:lstStyle>
            <a:defPPr lvl="0">
              <a:defRPr kern="0"/>
            </a:defPPr>
            <a:lvl1pPr lvl="0" algn="r">
              <a:defRPr sz="1200" b="1">
                <a:solidFill>
                  <a:schemeClr val="accent2">
                    <a:lumMod val="75000"/>
                  </a:schemeClr>
                </a:solidFill>
              </a:defRPr>
            </a:lvl1pPr>
            <a:lvl2pPr lvl="1"/>
            <a:lvl3pPr lvl="2"/>
            <a:lvl4pPr lvl="3"/>
            <a:lvl5pPr lvl="4"/>
            <a:lvl6pPr lvl="5"/>
            <a:lvl7pPr lvl="6"/>
            <a:lvl8pPr lvl="7"/>
            <a:lvl9pPr lvl="8"/>
          </a:lstStyle>
          <a:p>
            <a:fld id="{B6F15528-21DE-4FAA-801E-634DDDAF4B2B}" type="slidenum">
              <a:rPr lang="en-US" smtClean="0"/>
              <a:pPr/>
              <a:t>28</a:t>
            </a:fld>
            <a:endParaRPr lang="en-US" dirty="0"/>
          </a:p>
        </p:txBody>
      </p:sp>
      <p:pic>
        <p:nvPicPr>
          <p:cNvPr id="9" name="Picture 8" descr="A logo with a lion and a circle with a red ribbon&#10;&#10;AI-generated content may be incorrect.">
            <a:extLst>
              <a:ext uri="{FF2B5EF4-FFF2-40B4-BE49-F238E27FC236}">
                <a16:creationId xmlns:a16="http://schemas.microsoft.com/office/drawing/2014/main" id="{2D42D13D-252F-135E-C37B-4CF563BFA1F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18118" r="22639"/>
          <a:stretch>
            <a:fillRect/>
          </a:stretch>
        </p:blipFill>
        <p:spPr bwMode="auto">
          <a:xfrm>
            <a:off x="10948761" y="54035"/>
            <a:ext cx="1243239" cy="1048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 logo with text on it&#10;&#10;AI-generated content may be incorrect.">
            <a:extLst>
              <a:ext uri="{FF2B5EF4-FFF2-40B4-BE49-F238E27FC236}">
                <a16:creationId xmlns:a16="http://schemas.microsoft.com/office/drawing/2014/main" id="{A0EE8D7B-CF27-2986-3083-A23596C690A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362" y="107964"/>
            <a:ext cx="1243239" cy="1031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PEER | MFR | INDIA">
            <a:extLst>
              <a:ext uri="{FF2B5EF4-FFF2-40B4-BE49-F238E27FC236}">
                <a16:creationId xmlns:a16="http://schemas.microsoft.com/office/drawing/2014/main" id="{6304C071-AB2B-8A49-9561-DCC3FFC12953}"/>
              </a:ext>
            </a:extLst>
          </p:cNvPr>
          <p:cNvSpPr txBox="1"/>
          <p:nvPr/>
        </p:nvSpPr>
        <p:spPr>
          <a:xfrm>
            <a:off x="152400" y="6308725"/>
            <a:ext cx="2514600"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rPr lang="en-US" sz="1200" b="1" dirty="0">
                <a:solidFill>
                  <a:schemeClr val="accent2">
                    <a:lumMod val="75000"/>
                  </a:schemeClr>
                </a:solidFill>
                <a:latin typeface="+mj-lt"/>
              </a:rPr>
              <a:t>NDRF | </a:t>
            </a:r>
            <a:r>
              <a:rPr lang="en-IN" sz="1200" b="1" dirty="0">
                <a:solidFill>
                  <a:schemeClr val="accent2">
                    <a:lumMod val="75000"/>
                  </a:schemeClr>
                </a:solidFill>
                <a:latin typeface="+mj-lt"/>
              </a:rPr>
              <a:t>CBRN</a:t>
            </a:r>
            <a:r>
              <a:rPr sz="1200" b="1" dirty="0">
                <a:solidFill>
                  <a:schemeClr val="accent2">
                    <a:lumMod val="75000"/>
                  </a:schemeClr>
                </a:solidFill>
                <a:latin typeface="+mj-lt"/>
              </a:rPr>
              <a:t> | INDIA</a:t>
            </a:r>
          </a:p>
        </p:txBody>
      </p:sp>
      <p:sp>
        <p:nvSpPr>
          <p:cNvPr id="12" name="PPT 2 -">
            <a:extLst>
              <a:ext uri="{FF2B5EF4-FFF2-40B4-BE49-F238E27FC236}">
                <a16:creationId xmlns:a16="http://schemas.microsoft.com/office/drawing/2014/main" id="{0D1AC26B-4D6A-FACF-23D1-992A3790B393}"/>
              </a:ext>
            </a:extLst>
          </p:cNvPr>
          <p:cNvSpPr txBox="1"/>
          <p:nvPr/>
        </p:nvSpPr>
        <p:spPr>
          <a:xfrm>
            <a:off x="10638045" y="6367532"/>
            <a:ext cx="529992"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200" b="1" dirty="0">
                <a:solidFill>
                  <a:schemeClr val="accent2">
                    <a:lumMod val="75000"/>
                  </a:schemeClr>
                </a:solidFill>
              </a:rPr>
              <a:t>PPT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88518"/>
            <a:ext cx="12192000" cy="6789802"/>
            <a:chOff x="0" y="68578"/>
            <a:chExt cx="12192000" cy="6789802"/>
          </a:xfrm>
        </p:grpSpPr>
        <p:pic>
          <p:nvPicPr>
            <p:cNvPr id="3" name="object 3"/>
            <p:cNvPicPr/>
            <p:nvPr/>
          </p:nvPicPr>
          <p:blipFill>
            <a:blip r:embed="rId2" cstate="print"/>
            <a:stretch>
              <a:fillRect/>
            </a:stretch>
          </p:blipFill>
          <p:spPr>
            <a:xfrm>
              <a:off x="121920" y="68578"/>
              <a:ext cx="11948160" cy="6720840"/>
            </a:xfrm>
            <a:prstGeom prst="rect">
              <a:avLst/>
            </a:prstGeom>
          </p:spPr>
        </p:pic>
        <p:sp>
          <p:nvSpPr>
            <p:cNvPr id="6" name="object 6"/>
            <p:cNvSpPr/>
            <p:nvPr/>
          </p:nvSpPr>
          <p:spPr>
            <a:xfrm>
              <a:off x="0" y="6597395"/>
              <a:ext cx="12192000" cy="260985"/>
            </a:xfrm>
            <a:custGeom>
              <a:avLst/>
              <a:gdLst/>
              <a:ahLst/>
              <a:cxnLst/>
              <a:rect l="l" t="t" r="r" b="b"/>
              <a:pathLst>
                <a:path w="12192000" h="260984">
                  <a:moveTo>
                    <a:pt x="12192000" y="0"/>
                  </a:moveTo>
                  <a:lnTo>
                    <a:pt x="0" y="0"/>
                  </a:lnTo>
                  <a:lnTo>
                    <a:pt x="0" y="260603"/>
                  </a:lnTo>
                  <a:lnTo>
                    <a:pt x="12192000" y="260603"/>
                  </a:lnTo>
                  <a:lnTo>
                    <a:pt x="12192000" y="0"/>
                  </a:lnTo>
                  <a:close/>
                </a:path>
              </a:pathLst>
            </a:custGeom>
            <a:solidFill>
              <a:srgbClr val="585858"/>
            </a:solidFill>
          </p:spPr>
          <p:txBody>
            <a:bodyPr wrap="square" lIns="0" tIns="0" rIns="0" bIns="0" rtlCol="0"/>
            <a:lstStyle/>
            <a:p>
              <a:endParaRPr/>
            </a:p>
          </p:txBody>
        </p:sp>
        <p:pic>
          <p:nvPicPr>
            <p:cNvPr id="7" name="object 7"/>
            <p:cNvPicPr/>
            <p:nvPr/>
          </p:nvPicPr>
          <p:blipFill>
            <a:blip r:embed="rId3" cstate="print"/>
            <a:stretch>
              <a:fillRect/>
            </a:stretch>
          </p:blipFill>
          <p:spPr>
            <a:xfrm>
              <a:off x="1906712" y="157611"/>
              <a:ext cx="5106162" cy="864882"/>
            </a:xfrm>
            <a:prstGeom prst="rect">
              <a:avLst/>
            </a:prstGeom>
          </p:spPr>
        </p:pic>
      </p:grpSp>
      <p:sp>
        <p:nvSpPr>
          <p:cNvPr id="8" name="object 8"/>
          <p:cNvSpPr txBox="1">
            <a:spLocks noGrp="1"/>
          </p:cNvSpPr>
          <p:nvPr>
            <p:ph type="title"/>
          </p:nvPr>
        </p:nvSpPr>
        <p:spPr>
          <a:xfrm>
            <a:off x="2897888" y="176030"/>
            <a:ext cx="4788917" cy="706860"/>
          </a:xfrm>
          <a:prstGeom prst="rect">
            <a:avLst/>
          </a:prstGeom>
        </p:spPr>
        <p:txBody>
          <a:bodyPr vert="horz" wrap="square" lIns="0" tIns="212344" rIns="0" bIns="0" rtlCol="0">
            <a:spAutoFit/>
          </a:bodyPr>
          <a:lstStyle/>
          <a:p>
            <a:pPr marL="12700">
              <a:lnSpc>
                <a:spcPct val="100000"/>
              </a:lnSpc>
              <a:spcBef>
                <a:spcPts val="95"/>
              </a:spcBef>
            </a:pPr>
            <a:r>
              <a:rPr lang="hi-IN" sz="3200" b="1" dirty="0">
                <a:latin typeface="Open Sans" panose="020B0606030504020204" pitchFamily="34" charset="0"/>
                <a:ea typeface="Open Sans" panose="020B0606030504020204" pitchFamily="34" charset="0"/>
                <a:cs typeface="Open Sans" panose="020B0606030504020204" pitchFamily="34" charset="0"/>
              </a:rPr>
              <a:t>नर्व एजेंट का हमला</a:t>
            </a:r>
            <a:endParaRPr sz="32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Slide Number Placeholder 5">
            <a:extLst>
              <a:ext uri="{FF2B5EF4-FFF2-40B4-BE49-F238E27FC236}">
                <a16:creationId xmlns:a16="http://schemas.microsoft.com/office/drawing/2014/main" id="{ABAAD257-BBA2-9F7F-584C-0F79B41C693D}"/>
              </a:ext>
            </a:extLst>
          </p:cNvPr>
          <p:cNvSpPr txBox="1">
            <a:spLocks/>
          </p:cNvSpPr>
          <p:nvPr/>
        </p:nvSpPr>
        <p:spPr>
          <a:xfrm>
            <a:off x="8737600" y="6356351"/>
            <a:ext cx="2844800" cy="365125"/>
          </a:xfrm>
          <a:prstGeom prst="rect">
            <a:avLst/>
          </a:prstGeom>
        </p:spPr>
        <p:txBody>
          <a:bodyPr vert="horz" lIns="91440" tIns="45720" rIns="91440" bIns="45720" rtlCol="0" anchor="ctr"/>
          <a:lstStyle>
            <a:defPPr lvl="0">
              <a:defRPr kern="0"/>
            </a:defPPr>
            <a:lvl1pPr lvl="0" algn="r">
              <a:defRPr sz="1200" b="1">
                <a:solidFill>
                  <a:schemeClr val="accent2">
                    <a:lumMod val="75000"/>
                  </a:schemeClr>
                </a:solidFill>
              </a:defRPr>
            </a:lvl1pPr>
            <a:lvl2pPr lvl="1"/>
            <a:lvl3pPr lvl="2"/>
            <a:lvl4pPr lvl="3"/>
            <a:lvl5pPr lvl="4"/>
            <a:lvl6pPr lvl="5"/>
            <a:lvl7pPr lvl="6"/>
            <a:lvl8pPr lvl="7"/>
            <a:lvl9pPr lvl="8"/>
          </a:lstStyle>
          <a:p>
            <a:fld id="{B6F15528-21DE-4FAA-801E-634DDDAF4B2B}" type="slidenum">
              <a:rPr lang="en-US" smtClean="0"/>
              <a:pPr/>
              <a:t>29</a:t>
            </a:fld>
            <a:endParaRPr lang="en-US" dirty="0"/>
          </a:p>
        </p:txBody>
      </p:sp>
      <p:pic>
        <p:nvPicPr>
          <p:cNvPr id="11" name="Picture 10" descr="A logo with text on it&#10;&#10;AI-generated content may be incorrect.">
            <a:extLst>
              <a:ext uri="{FF2B5EF4-FFF2-40B4-BE49-F238E27FC236}">
                <a16:creationId xmlns:a16="http://schemas.microsoft.com/office/drawing/2014/main" id="{D6544549-C180-49C5-54DF-CBCB2375CA8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62" y="107964"/>
            <a:ext cx="1243239" cy="1031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PEER | MFR | INDIA">
            <a:extLst>
              <a:ext uri="{FF2B5EF4-FFF2-40B4-BE49-F238E27FC236}">
                <a16:creationId xmlns:a16="http://schemas.microsoft.com/office/drawing/2014/main" id="{74E121BB-B0CB-5B93-3E84-A24552376D4E}"/>
              </a:ext>
            </a:extLst>
          </p:cNvPr>
          <p:cNvSpPr txBox="1"/>
          <p:nvPr/>
        </p:nvSpPr>
        <p:spPr>
          <a:xfrm>
            <a:off x="152400" y="6308725"/>
            <a:ext cx="2514600"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rPr lang="en-US" sz="1200" b="1" dirty="0">
                <a:solidFill>
                  <a:schemeClr val="accent2">
                    <a:lumMod val="75000"/>
                  </a:schemeClr>
                </a:solidFill>
                <a:latin typeface="+mj-lt"/>
              </a:rPr>
              <a:t>NDRF | </a:t>
            </a:r>
            <a:r>
              <a:rPr lang="en-IN" sz="1200" b="1" dirty="0">
                <a:solidFill>
                  <a:schemeClr val="accent2">
                    <a:lumMod val="75000"/>
                  </a:schemeClr>
                </a:solidFill>
                <a:latin typeface="+mj-lt"/>
              </a:rPr>
              <a:t>CBRN</a:t>
            </a:r>
            <a:r>
              <a:rPr sz="1200" b="1" dirty="0">
                <a:solidFill>
                  <a:schemeClr val="accent2">
                    <a:lumMod val="75000"/>
                  </a:schemeClr>
                </a:solidFill>
                <a:latin typeface="+mj-lt"/>
              </a:rPr>
              <a:t> | INDIA</a:t>
            </a:r>
          </a:p>
        </p:txBody>
      </p:sp>
      <p:sp>
        <p:nvSpPr>
          <p:cNvPr id="13" name="PPT 2 -">
            <a:extLst>
              <a:ext uri="{FF2B5EF4-FFF2-40B4-BE49-F238E27FC236}">
                <a16:creationId xmlns:a16="http://schemas.microsoft.com/office/drawing/2014/main" id="{028D271B-4E0B-7E7F-4575-8687491651ED}"/>
              </a:ext>
            </a:extLst>
          </p:cNvPr>
          <p:cNvSpPr txBox="1"/>
          <p:nvPr/>
        </p:nvSpPr>
        <p:spPr>
          <a:xfrm>
            <a:off x="10638045" y="6367532"/>
            <a:ext cx="529992"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200" b="1" dirty="0">
                <a:solidFill>
                  <a:schemeClr val="accent2">
                    <a:lumMod val="75000"/>
                  </a:schemeClr>
                </a:solidFill>
              </a:rPr>
              <a:t>PPT -</a:t>
            </a:r>
          </a:p>
        </p:txBody>
      </p:sp>
      <p:pic>
        <p:nvPicPr>
          <p:cNvPr id="4" name="Picture 3" descr="A logo with a symbol and text&#10;&#10;AI-generated content may be incorrect.">
            <a:extLst>
              <a:ext uri="{FF2B5EF4-FFF2-40B4-BE49-F238E27FC236}">
                <a16:creationId xmlns:a16="http://schemas.microsoft.com/office/drawing/2014/main" id="{DF37F745-0762-090B-AEB1-130962AACA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77601" y="10160"/>
            <a:ext cx="914400" cy="97704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6092997"/>
            <a:ext cx="12192000" cy="765001"/>
          </a:xfrm>
          <a:prstGeom prst="rect">
            <a:avLst/>
          </a:prstGeom>
        </p:spPr>
      </p:pic>
      <p:sp>
        <p:nvSpPr>
          <p:cNvPr id="3" name="object 3"/>
          <p:cNvSpPr/>
          <p:nvPr/>
        </p:nvSpPr>
        <p:spPr>
          <a:xfrm>
            <a:off x="1344549" y="53275"/>
            <a:ext cx="5221605" cy="3020695"/>
          </a:xfrm>
          <a:custGeom>
            <a:avLst/>
            <a:gdLst/>
            <a:ahLst/>
            <a:cxnLst/>
            <a:rect l="l" t="t" r="r" b="b"/>
            <a:pathLst>
              <a:path w="5221605" h="3020695">
                <a:moveTo>
                  <a:pt x="5221224" y="0"/>
                </a:moveTo>
                <a:lnTo>
                  <a:pt x="0" y="0"/>
                </a:lnTo>
                <a:lnTo>
                  <a:pt x="0" y="1864867"/>
                </a:lnTo>
                <a:lnTo>
                  <a:pt x="2610612" y="3020567"/>
                </a:lnTo>
                <a:lnTo>
                  <a:pt x="5221224" y="1864867"/>
                </a:lnTo>
                <a:lnTo>
                  <a:pt x="5221224" y="0"/>
                </a:lnTo>
                <a:close/>
              </a:path>
            </a:pathLst>
          </a:custGeom>
          <a:solidFill>
            <a:srgbClr val="03524B"/>
          </a:solidFill>
        </p:spPr>
        <p:txBody>
          <a:bodyPr wrap="square" lIns="0" tIns="0" rIns="0" bIns="0" rtlCol="0"/>
          <a:lstStyle/>
          <a:p>
            <a:endParaRPr sz="1600">
              <a:latin typeface="Open Sans" panose="020B0606030504020204" pitchFamily="34" charset="0"/>
              <a:ea typeface="Open Sans" panose="020B0606030504020204" pitchFamily="34" charset="0"/>
              <a:cs typeface="Open Sans" panose="020B0606030504020204" pitchFamily="34" charset="0"/>
            </a:endParaRPr>
          </a:p>
        </p:txBody>
      </p:sp>
      <p:sp>
        <p:nvSpPr>
          <p:cNvPr id="4" name="object 4"/>
          <p:cNvSpPr txBox="1">
            <a:spLocks noGrp="1"/>
          </p:cNvSpPr>
          <p:nvPr>
            <p:ph type="title"/>
          </p:nvPr>
        </p:nvSpPr>
        <p:spPr>
          <a:xfrm>
            <a:off x="1344549" y="594182"/>
            <a:ext cx="4740910" cy="1244571"/>
          </a:xfrm>
          <a:prstGeom prst="rect">
            <a:avLst/>
          </a:prstGeom>
        </p:spPr>
        <p:txBody>
          <a:bodyPr vert="horz" wrap="square" lIns="0" tIns="13335" rIns="0" bIns="0" rtlCol="0">
            <a:spAutoFit/>
          </a:bodyPr>
          <a:lstStyle/>
          <a:p>
            <a:pPr marL="12700" marR="5080" indent="927735" algn="ctr">
              <a:lnSpc>
                <a:spcPct val="100000"/>
              </a:lnSpc>
              <a:spcBef>
                <a:spcPts val="105"/>
              </a:spcBef>
            </a:pPr>
            <a:r>
              <a:rPr lang="hi-IN" sz="4000" spc="-10" dirty="0">
                <a:solidFill>
                  <a:srgbClr val="FFC763"/>
                </a:solidFill>
                <a:latin typeface="Open Sans" panose="020B0606030504020204" pitchFamily="34" charset="0"/>
                <a:ea typeface="Open Sans" panose="020B0606030504020204" pitchFamily="34" charset="0"/>
                <a:cs typeface="Open Sans" panose="020B0606030504020204" pitchFamily="34" charset="0"/>
              </a:rPr>
              <a:t>रासायनिक युद्ध एजेंट</a:t>
            </a:r>
            <a:endParaRPr sz="4000"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5" name="object 5"/>
          <p:cNvGrpSpPr/>
          <p:nvPr/>
        </p:nvGrpSpPr>
        <p:grpSpPr>
          <a:xfrm>
            <a:off x="0" y="0"/>
            <a:ext cx="12023124" cy="6696456"/>
            <a:chOff x="0" y="0"/>
            <a:chExt cx="11779250" cy="6858000"/>
          </a:xfrm>
        </p:grpSpPr>
        <p:sp>
          <p:nvSpPr>
            <p:cNvPr id="6" name="object 6"/>
            <p:cNvSpPr/>
            <p:nvPr/>
          </p:nvSpPr>
          <p:spPr>
            <a:xfrm>
              <a:off x="1466101" y="0"/>
              <a:ext cx="948055" cy="1001394"/>
            </a:xfrm>
            <a:custGeom>
              <a:avLst/>
              <a:gdLst/>
              <a:ahLst/>
              <a:cxnLst/>
              <a:rect l="l" t="t" r="r" b="b"/>
              <a:pathLst>
                <a:path w="948055" h="1001394">
                  <a:moveTo>
                    <a:pt x="947900" y="0"/>
                  </a:moveTo>
                  <a:lnTo>
                    <a:pt x="0" y="0"/>
                  </a:lnTo>
                  <a:lnTo>
                    <a:pt x="473950" y="1001267"/>
                  </a:lnTo>
                  <a:lnTo>
                    <a:pt x="947900" y="0"/>
                  </a:lnTo>
                  <a:close/>
                </a:path>
              </a:pathLst>
            </a:custGeom>
            <a:solidFill>
              <a:srgbClr val="BEBEBE"/>
            </a:solidFill>
          </p:spPr>
          <p:txBody>
            <a:bodyPr wrap="square" lIns="0" tIns="0" rIns="0" bIns="0" rtlCol="0"/>
            <a:lstStyle/>
            <a:p>
              <a:endParaRPr sz="1600">
                <a:latin typeface="Open Sans" panose="020B0606030504020204" pitchFamily="34" charset="0"/>
                <a:ea typeface="Open Sans" panose="020B0606030504020204" pitchFamily="34" charset="0"/>
                <a:cs typeface="Open Sans" panose="020B0606030504020204" pitchFamily="34" charset="0"/>
              </a:endParaRPr>
            </a:p>
          </p:txBody>
        </p:sp>
        <p:pic>
          <p:nvPicPr>
            <p:cNvPr id="7" name="object 7"/>
            <p:cNvPicPr/>
            <p:nvPr/>
          </p:nvPicPr>
          <p:blipFill>
            <a:blip r:embed="rId3" cstate="print"/>
            <a:stretch>
              <a:fillRect/>
            </a:stretch>
          </p:blipFill>
          <p:spPr>
            <a:xfrm>
              <a:off x="0" y="1150619"/>
              <a:ext cx="1225296" cy="5707377"/>
            </a:xfrm>
            <a:prstGeom prst="rect">
              <a:avLst/>
            </a:prstGeom>
          </p:spPr>
        </p:pic>
        <p:sp>
          <p:nvSpPr>
            <p:cNvPr id="8" name="object 8"/>
            <p:cNvSpPr/>
            <p:nvPr/>
          </p:nvSpPr>
          <p:spPr>
            <a:xfrm>
              <a:off x="770381" y="3185922"/>
              <a:ext cx="10989945" cy="3263265"/>
            </a:xfrm>
            <a:custGeom>
              <a:avLst/>
              <a:gdLst/>
              <a:ahLst/>
              <a:cxnLst/>
              <a:rect l="l" t="t" r="r" b="b"/>
              <a:pathLst>
                <a:path w="10989945" h="3263265">
                  <a:moveTo>
                    <a:pt x="0" y="262127"/>
                  </a:moveTo>
                  <a:lnTo>
                    <a:pt x="4223" y="215007"/>
                  </a:lnTo>
                  <a:lnTo>
                    <a:pt x="16399" y="170658"/>
                  </a:lnTo>
                  <a:lnTo>
                    <a:pt x="35788" y="129822"/>
                  </a:lnTo>
                  <a:lnTo>
                    <a:pt x="61649" y="93237"/>
                  </a:lnTo>
                  <a:lnTo>
                    <a:pt x="93243" y="61645"/>
                  </a:lnTo>
                  <a:lnTo>
                    <a:pt x="129827" y="35785"/>
                  </a:lnTo>
                  <a:lnTo>
                    <a:pt x="170663" y="16398"/>
                  </a:lnTo>
                  <a:lnTo>
                    <a:pt x="215010" y="4222"/>
                  </a:lnTo>
                  <a:lnTo>
                    <a:pt x="262128" y="0"/>
                  </a:lnTo>
                  <a:lnTo>
                    <a:pt x="10727436" y="0"/>
                  </a:lnTo>
                  <a:lnTo>
                    <a:pt x="10774556" y="4222"/>
                  </a:lnTo>
                  <a:lnTo>
                    <a:pt x="10818905" y="16398"/>
                  </a:lnTo>
                  <a:lnTo>
                    <a:pt x="10859741" y="35785"/>
                  </a:lnTo>
                  <a:lnTo>
                    <a:pt x="10896326" y="61645"/>
                  </a:lnTo>
                  <a:lnTo>
                    <a:pt x="10927918" y="93237"/>
                  </a:lnTo>
                  <a:lnTo>
                    <a:pt x="10953778" y="129822"/>
                  </a:lnTo>
                  <a:lnTo>
                    <a:pt x="10973165" y="170658"/>
                  </a:lnTo>
                  <a:lnTo>
                    <a:pt x="10985341" y="215007"/>
                  </a:lnTo>
                  <a:lnTo>
                    <a:pt x="10989564" y="262127"/>
                  </a:lnTo>
                  <a:lnTo>
                    <a:pt x="10989564" y="1310639"/>
                  </a:lnTo>
                  <a:lnTo>
                    <a:pt x="10985341" y="1357760"/>
                  </a:lnTo>
                  <a:lnTo>
                    <a:pt x="10973165" y="1402109"/>
                  </a:lnTo>
                  <a:lnTo>
                    <a:pt x="10953778" y="1442945"/>
                  </a:lnTo>
                  <a:lnTo>
                    <a:pt x="10927918" y="1479530"/>
                  </a:lnTo>
                  <a:lnTo>
                    <a:pt x="10896326" y="1511122"/>
                  </a:lnTo>
                  <a:lnTo>
                    <a:pt x="10859741" y="1536982"/>
                  </a:lnTo>
                  <a:lnTo>
                    <a:pt x="10818905" y="1556369"/>
                  </a:lnTo>
                  <a:lnTo>
                    <a:pt x="10774556" y="1568545"/>
                  </a:lnTo>
                  <a:lnTo>
                    <a:pt x="10727436" y="1572767"/>
                  </a:lnTo>
                  <a:lnTo>
                    <a:pt x="262128" y="1572767"/>
                  </a:lnTo>
                  <a:lnTo>
                    <a:pt x="215010" y="1568545"/>
                  </a:lnTo>
                  <a:lnTo>
                    <a:pt x="170663" y="1556369"/>
                  </a:lnTo>
                  <a:lnTo>
                    <a:pt x="129827" y="1536982"/>
                  </a:lnTo>
                  <a:lnTo>
                    <a:pt x="93243" y="1511122"/>
                  </a:lnTo>
                  <a:lnTo>
                    <a:pt x="61649" y="1479530"/>
                  </a:lnTo>
                  <a:lnTo>
                    <a:pt x="35788" y="1442945"/>
                  </a:lnTo>
                  <a:lnTo>
                    <a:pt x="16399" y="1402109"/>
                  </a:lnTo>
                  <a:lnTo>
                    <a:pt x="4223" y="1357760"/>
                  </a:lnTo>
                  <a:lnTo>
                    <a:pt x="0" y="1310639"/>
                  </a:lnTo>
                  <a:lnTo>
                    <a:pt x="0" y="262127"/>
                  </a:lnTo>
                  <a:close/>
                </a:path>
                <a:path w="10989945" h="3263265">
                  <a:moveTo>
                    <a:pt x="0" y="1952244"/>
                  </a:moveTo>
                  <a:lnTo>
                    <a:pt x="4223" y="1905123"/>
                  </a:lnTo>
                  <a:lnTo>
                    <a:pt x="16399" y="1860774"/>
                  </a:lnTo>
                  <a:lnTo>
                    <a:pt x="35788" y="1819938"/>
                  </a:lnTo>
                  <a:lnTo>
                    <a:pt x="61649" y="1783353"/>
                  </a:lnTo>
                  <a:lnTo>
                    <a:pt x="93243" y="1751761"/>
                  </a:lnTo>
                  <a:lnTo>
                    <a:pt x="129827" y="1725901"/>
                  </a:lnTo>
                  <a:lnTo>
                    <a:pt x="170663" y="1706514"/>
                  </a:lnTo>
                  <a:lnTo>
                    <a:pt x="215010" y="1694338"/>
                  </a:lnTo>
                  <a:lnTo>
                    <a:pt x="262128" y="1690115"/>
                  </a:lnTo>
                  <a:lnTo>
                    <a:pt x="10727436" y="1690115"/>
                  </a:lnTo>
                  <a:lnTo>
                    <a:pt x="10774556" y="1694338"/>
                  </a:lnTo>
                  <a:lnTo>
                    <a:pt x="10818905" y="1706514"/>
                  </a:lnTo>
                  <a:lnTo>
                    <a:pt x="10859741" y="1725901"/>
                  </a:lnTo>
                  <a:lnTo>
                    <a:pt x="10896326" y="1751761"/>
                  </a:lnTo>
                  <a:lnTo>
                    <a:pt x="10927918" y="1783353"/>
                  </a:lnTo>
                  <a:lnTo>
                    <a:pt x="10953778" y="1819938"/>
                  </a:lnTo>
                  <a:lnTo>
                    <a:pt x="10973165" y="1860774"/>
                  </a:lnTo>
                  <a:lnTo>
                    <a:pt x="10985341" y="1905123"/>
                  </a:lnTo>
                  <a:lnTo>
                    <a:pt x="10989564" y="1952244"/>
                  </a:lnTo>
                  <a:lnTo>
                    <a:pt x="10989564" y="3000755"/>
                  </a:lnTo>
                  <a:lnTo>
                    <a:pt x="10985341" y="3047873"/>
                  </a:lnTo>
                  <a:lnTo>
                    <a:pt x="10973165" y="3092220"/>
                  </a:lnTo>
                  <a:lnTo>
                    <a:pt x="10953778" y="3133056"/>
                  </a:lnTo>
                  <a:lnTo>
                    <a:pt x="10927918" y="3169640"/>
                  </a:lnTo>
                  <a:lnTo>
                    <a:pt x="10896326" y="3201234"/>
                  </a:lnTo>
                  <a:lnTo>
                    <a:pt x="10859741" y="3227095"/>
                  </a:lnTo>
                  <a:lnTo>
                    <a:pt x="10818905" y="3246484"/>
                  </a:lnTo>
                  <a:lnTo>
                    <a:pt x="10774556" y="3258660"/>
                  </a:lnTo>
                  <a:lnTo>
                    <a:pt x="10727436" y="3262883"/>
                  </a:lnTo>
                  <a:lnTo>
                    <a:pt x="262128" y="3262883"/>
                  </a:lnTo>
                  <a:lnTo>
                    <a:pt x="215010" y="3258660"/>
                  </a:lnTo>
                  <a:lnTo>
                    <a:pt x="170663" y="3246484"/>
                  </a:lnTo>
                  <a:lnTo>
                    <a:pt x="129827" y="3227095"/>
                  </a:lnTo>
                  <a:lnTo>
                    <a:pt x="93243" y="3201234"/>
                  </a:lnTo>
                  <a:lnTo>
                    <a:pt x="61649" y="3169640"/>
                  </a:lnTo>
                  <a:lnTo>
                    <a:pt x="35788" y="3133056"/>
                  </a:lnTo>
                  <a:lnTo>
                    <a:pt x="16399" y="3092220"/>
                  </a:lnTo>
                  <a:lnTo>
                    <a:pt x="4223" y="3047873"/>
                  </a:lnTo>
                  <a:lnTo>
                    <a:pt x="0" y="3000755"/>
                  </a:lnTo>
                  <a:lnTo>
                    <a:pt x="0" y="1952244"/>
                  </a:lnTo>
                  <a:close/>
                </a:path>
              </a:pathLst>
            </a:custGeom>
            <a:ln w="38100">
              <a:solidFill>
                <a:srgbClr val="07A297"/>
              </a:solidFill>
            </a:ln>
          </p:spPr>
          <p:txBody>
            <a:bodyPr wrap="square" lIns="0" tIns="0" rIns="0" bIns="0" rtlCol="0"/>
            <a:lstStyle/>
            <a:p>
              <a:endParaRPr sz="1600">
                <a:latin typeface="Open Sans" panose="020B0606030504020204" pitchFamily="34" charset="0"/>
                <a:ea typeface="Open Sans" panose="020B0606030504020204" pitchFamily="34" charset="0"/>
                <a:cs typeface="Open Sans" panose="020B0606030504020204" pitchFamily="34" charset="0"/>
              </a:endParaRPr>
            </a:p>
          </p:txBody>
        </p:sp>
      </p:grpSp>
      <p:sp>
        <p:nvSpPr>
          <p:cNvPr id="9" name="object 9"/>
          <p:cNvSpPr txBox="1"/>
          <p:nvPr/>
        </p:nvSpPr>
        <p:spPr>
          <a:xfrm>
            <a:off x="1020267" y="3234004"/>
            <a:ext cx="10706295" cy="849015"/>
          </a:xfrm>
          <a:prstGeom prst="rect">
            <a:avLst/>
          </a:prstGeom>
        </p:spPr>
        <p:txBody>
          <a:bodyPr vert="horz" wrap="square" lIns="0" tIns="62230" rIns="0" bIns="0" rtlCol="0">
            <a:spAutoFit/>
          </a:bodyPr>
          <a:lstStyle/>
          <a:p>
            <a:pPr marL="12700" marR="5080" algn="just">
              <a:lnSpc>
                <a:spcPct val="90000"/>
              </a:lnSpc>
              <a:spcBef>
                <a:spcPts val="490"/>
              </a:spcBef>
            </a:pPr>
            <a:r>
              <a:rPr lang="hi-IN" sz="2800" dirty="0">
                <a:solidFill>
                  <a:schemeClr val="tx1"/>
                </a:solidFill>
                <a:latin typeface="Open Sans" panose="020B0606030504020204" pitchFamily="34" charset="0"/>
                <a:ea typeface="Open Sans" panose="020B0606030504020204" pitchFamily="34" charset="0"/>
                <a:cs typeface="Open Sans" panose="020B0606030504020204" pitchFamily="34" charset="0"/>
              </a:rPr>
              <a:t>एक रासायनिक पदार्थ जो अपने विषाक्त गुणों के माध्यम से मृत्यु, चोट, अक्षमता या संवेदी जलन पैदा करने के लिए डिज़ाइन किया गया है।</a:t>
            </a:r>
            <a:endParaRPr sz="28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object 10"/>
          <p:cNvPicPr/>
          <p:nvPr/>
        </p:nvPicPr>
        <p:blipFill>
          <a:blip r:embed="rId4" cstate="print"/>
          <a:stretch>
            <a:fillRect/>
          </a:stretch>
        </p:blipFill>
        <p:spPr>
          <a:xfrm>
            <a:off x="7685531" y="161544"/>
            <a:ext cx="2804160" cy="2804159"/>
          </a:xfrm>
          <a:prstGeom prst="rect">
            <a:avLst/>
          </a:prstGeom>
        </p:spPr>
      </p:pic>
      <p:sp>
        <p:nvSpPr>
          <p:cNvPr id="12" name="TextBox 11">
            <a:extLst>
              <a:ext uri="{FF2B5EF4-FFF2-40B4-BE49-F238E27FC236}">
                <a16:creationId xmlns:a16="http://schemas.microsoft.com/office/drawing/2014/main" id="{08996D93-3000-CC5D-7DAC-8062A3E6E7EA}"/>
              </a:ext>
            </a:extLst>
          </p:cNvPr>
          <p:cNvSpPr txBox="1"/>
          <p:nvPr/>
        </p:nvSpPr>
        <p:spPr>
          <a:xfrm>
            <a:off x="1250664" y="5008122"/>
            <a:ext cx="10475898" cy="1384995"/>
          </a:xfrm>
          <a:prstGeom prst="rect">
            <a:avLst/>
          </a:prstGeom>
          <a:noFill/>
        </p:spPr>
        <p:txBody>
          <a:bodyPr wrap="square">
            <a:spAutoFit/>
          </a:bodyPr>
          <a:lstStyle/>
          <a:p>
            <a:r>
              <a:rPr lang="hi-IN" sz="2800" dirty="0">
                <a:solidFill>
                  <a:schemeClr val="tx1"/>
                </a:solidFill>
                <a:latin typeface="Open Sans" panose="020B0606030504020204" pitchFamily="34" charset="0"/>
                <a:ea typeface="Open Sans" panose="020B0606030504020204" pitchFamily="34" charset="0"/>
                <a:cs typeface="Open Sans" panose="020B0606030504020204" pitchFamily="34" charset="0"/>
              </a:rPr>
              <a:t>कोई भी रसायन जो जीवन प्रक्रियाओं पर अपनी रासायनिक क्रिया के माध्यम से मनुष्यों या जानवरों को मृत्यु, अस्थायी अक्षमता या स्थायी नुकसान पहुंचा सकता है।</a:t>
            </a:r>
            <a:endParaRPr lang="en-IN" sz="2800" dirty="0">
              <a:solidFill>
                <a:schemeClr val="tx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6092997"/>
            <a:ext cx="12190476" cy="764965"/>
          </a:xfrm>
          <a:prstGeom prst="rect">
            <a:avLst/>
          </a:prstGeom>
        </p:spPr>
      </p:pic>
      <p:pic>
        <p:nvPicPr>
          <p:cNvPr id="3" name="object 3"/>
          <p:cNvPicPr/>
          <p:nvPr/>
        </p:nvPicPr>
        <p:blipFill>
          <a:blip r:embed="rId3" cstate="print"/>
          <a:stretch>
            <a:fillRect/>
          </a:stretch>
        </p:blipFill>
        <p:spPr>
          <a:xfrm>
            <a:off x="-68100" y="2920214"/>
            <a:ext cx="4191790" cy="1529364"/>
          </a:xfrm>
          <a:prstGeom prst="rect">
            <a:avLst/>
          </a:prstGeom>
        </p:spPr>
      </p:pic>
      <p:sp>
        <p:nvSpPr>
          <p:cNvPr id="4" name="object 4"/>
          <p:cNvSpPr txBox="1"/>
          <p:nvPr/>
        </p:nvSpPr>
        <p:spPr>
          <a:xfrm>
            <a:off x="47118" y="3370707"/>
            <a:ext cx="3002915" cy="628377"/>
          </a:xfrm>
          <a:prstGeom prst="rect">
            <a:avLst/>
          </a:prstGeom>
        </p:spPr>
        <p:txBody>
          <a:bodyPr vert="horz" wrap="square" lIns="0" tIns="12700" rIns="0" bIns="0" rtlCol="0">
            <a:spAutoFit/>
          </a:bodyPr>
          <a:lstStyle/>
          <a:p>
            <a:pPr marL="12700" marR="5080" algn="ctr">
              <a:lnSpc>
                <a:spcPct val="100000"/>
              </a:lnSpc>
              <a:spcBef>
                <a:spcPts val="100"/>
              </a:spcBef>
            </a:pPr>
            <a:r>
              <a:rPr lang="hi-IN" sz="4000" b="1" spc="60" dirty="0">
                <a:solidFill>
                  <a:srgbClr val="FFFF00"/>
                </a:solidFill>
                <a:latin typeface="Arial Black"/>
                <a:cs typeface="Arial Black"/>
              </a:rPr>
              <a:t>ब्लिस्टर एजेंट</a:t>
            </a:r>
            <a:endParaRPr sz="4000" b="1" dirty="0">
              <a:latin typeface="Arial Black"/>
              <a:cs typeface="Arial Black"/>
            </a:endParaRPr>
          </a:p>
        </p:txBody>
      </p:sp>
      <p:pic>
        <p:nvPicPr>
          <p:cNvPr id="7" name="object 7"/>
          <p:cNvPicPr/>
          <p:nvPr/>
        </p:nvPicPr>
        <p:blipFill>
          <a:blip r:embed="rId4" cstate="print"/>
          <a:stretch>
            <a:fillRect/>
          </a:stretch>
        </p:blipFill>
        <p:spPr>
          <a:xfrm>
            <a:off x="3113486" y="287966"/>
            <a:ext cx="7622340" cy="961004"/>
          </a:xfrm>
          <a:prstGeom prst="rect">
            <a:avLst/>
          </a:prstGeom>
        </p:spPr>
      </p:pic>
      <p:sp>
        <p:nvSpPr>
          <p:cNvPr id="8" name="object 8"/>
          <p:cNvSpPr txBox="1"/>
          <p:nvPr/>
        </p:nvSpPr>
        <p:spPr>
          <a:xfrm>
            <a:off x="3270630" y="503936"/>
            <a:ext cx="7465196" cy="443070"/>
          </a:xfrm>
          <a:prstGeom prst="rect">
            <a:avLst/>
          </a:prstGeom>
        </p:spPr>
        <p:txBody>
          <a:bodyPr vert="horz" wrap="square" lIns="0" tIns="12065" rIns="0" bIns="0" rtlCol="0">
            <a:spAutoFit/>
          </a:bodyPr>
          <a:lstStyle/>
          <a:p>
            <a:pPr marL="12700">
              <a:lnSpc>
                <a:spcPct val="100000"/>
              </a:lnSpc>
              <a:spcBef>
                <a:spcPts val="95"/>
              </a:spcBef>
            </a:pPr>
            <a:r>
              <a:rPr lang="en-IN" sz="2800" b="1" dirty="0">
                <a:solidFill>
                  <a:srgbClr val="FFFFFF"/>
                </a:solidFill>
                <a:latin typeface="Arial"/>
                <a:cs typeface="Arial"/>
              </a:rPr>
              <a:t>Vesicants </a:t>
            </a:r>
            <a:r>
              <a:rPr lang="hi-IN" sz="2800" b="1" dirty="0">
                <a:solidFill>
                  <a:srgbClr val="FFFFFF"/>
                </a:solidFill>
                <a:latin typeface="Arial"/>
                <a:cs typeface="Arial"/>
              </a:rPr>
              <a:t>के रूप में भी जाना जाता है</a:t>
            </a:r>
            <a:endParaRPr sz="2800" dirty="0">
              <a:latin typeface="Arial"/>
              <a:cs typeface="Arial"/>
            </a:endParaRPr>
          </a:p>
        </p:txBody>
      </p:sp>
      <p:pic>
        <p:nvPicPr>
          <p:cNvPr id="9" name="object 9"/>
          <p:cNvPicPr/>
          <p:nvPr/>
        </p:nvPicPr>
        <p:blipFill>
          <a:blip r:embed="rId5" cstate="print"/>
          <a:stretch>
            <a:fillRect/>
          </a:stretch>
        </p:blipFill>
        <p:spPr>
          <a:xfrm>
            <a:off x="3305554" y="1179575"/>
            <a:ext cx="8267319" cy="1006856"/>
          </a:xfrm>
          <a:prstGeom prst="rect">
            <a:avLst/>
          </a:prstGeom>
        </p:spPr>
      </p:pic>
      <p:sp>
        <p:nvSpPr>
          <p:cNvPr id="10" name="object 10"/>
          <p:cNvSpPr txBox="1">
            <a:spLocks noGrp="1"/>
          </p:cNvSpPr>
          <p:nvPr>
            <p:ph type="title"/>
          </p:nvPr>
        </p:nvSpPr>
        <p:spPr>
          <a:xfrm>
            <a:off x="3554984" y="1284478"/>
            <a:ext cx="8017890" cy="443070"/>
          </a:xfrm>
          <a:prstGeom prst="rect">
            <a:avLst/>
          </a:prstGeom>
        </p:spPr>
        <p:txBody>
          <a:bodyPr vert="horz" wrap="square" lIns="0" tIns="12065" rIns="0" bIns="0" rtlCol="0">
            <a:spAutoFit/>
          </a:bodyPr>
          <a:lstStyle/>
          <a:p>
            <a:pPr marL="12700" marR="5080">
              <a:lnSpc>
                <a:spcPct val="100000"/>
              </a:lnSpc>
              <a:spcBef>
                <a:spcPts val="95"/>
              </a:spcBef>
            </a:pPr>
            <a:r>
              <a:rPr lang="hi-IN" sz="2800" b="1" dirty="0">
                <a:solidFill>
                  <a:srgbClr val="FFFFFF"/>
                </a:solidFill>
                <a:latin typeface="Open Sans" panose="020B0606030504020204" pitchFamily="34" charset="0"/>
                <a:ea typeface="Open Sans" panose="020B0606030504020204" pitchFamily="34" charset="0"/>
                <a:cs typeface="Open Sans" panose="020B0606030504020204" pitchFamily="34" charset="0"/>
              </a:rPr>
              <a:t>जलने के कारण होने वाली त्वचा की चोटों का उत्पादन करें</a:t>
            </a:r>
            <a:endParaRPr sz="28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object 11"/>
          <p:cNvPicPr/>
          <p:nvPr/>
        </p:nvPicPr>
        <p:blipFill>
          <a:blip r:embed="rId6" cstate="print"/>
          <a:stretch>
            <a:fillRect/>
          </a:stretch>
        </p:blipFill>
        <p:spPr>
          <a:xfrm>
            <a:off x="3590544" y="2257031"/>
            <a:ext cx="7732014" cy="992898"/>
          </a:xfrm>
          <a:prstGeom prst="rect">
            <a:avLst/>
          </a:prstGeom>
        </p:spPr>
      </p:pic>
      <p:sp>
        <p:nvSpPr>
          <p:cNvPr id="12" name="object 12"/>
          <p:cNvSpPr txBox="1"/>
          <p:nvPr/>
        </p:nvSpPr>
        <p:spPr>
          <a:xfrm>
            <a:off x="3839336" y="2492120"/>
            <a:ext cx="6903084" cy="452120"/>
          </a:xfrm>
          <a:prstGeom prst="rect">
            <a:avLst/>
          </a:prstGeom>
        </p:spPr>
        <p:txBody>
          <a:bodyPr vert="horz" wrap="square" lIns="0" tIns="12065" rIns="0" bIns="0" rtlCol="0">
            <a:spAutoFit/>
          </a:bodyPr>
          <a:lstStyle/>
          <a:p>
            <a:pPr marL="12700">
              <a:lnSpc>
                <a:spcPct val="100000"/>
              </a:lnSpc>
              <a:spcBef>
                <a:spcPts val="95"/>
              </a:spcBef>
            </a:pPr>
            <a:r>
              <a:rPr lang="hi-IN" sz="2800" b="1">
                <a:solidFill>
                  <a:srgbClr val="FFFFFF"/>
                </a:solidFill>
                <a:latin typeface="Arial"/>
                <a:cs typeface="Arial"/>
              </a:rPr>
              <a:t>सल्फर सरसों - 1859, फ्रेडरिक गुथरी</a:t>
            </a:r>
            <a:endParaRPr sz="2800" dirty="0">
              <a:latin typeface="Arial"/>
              <a:cs typeface="Arial"/>
            </a:endParaRPr>
          </a:p>
        </p:txBody>
      </p:sp>
      <p:grpSp>
        <p:nvGrpSpPr>
          <p:cNvPr id="13" name="object 13"/>
          <p:cNvGrpSpPr/>
          <p:nvPr/>
        </p:nvGrpSpPr>
        <p:grpSpPr>
          <a:xfrm>
            <a:off x="3839336" y="3485018"/>
            <a:ext cx="8224520" cy="3049270"/>
            <a:chOff x="3874008" y="3250692"/>
            <a:chExt cx="8224520" cy="3049270"/>
          </a:xfrm>
        </p:grpSpPr>
        <p:pic>
          <p:nvPicPr>
            <p:cNvPr id="14" name="object 14"/>
            <p:cNvPicPr/>
            <p:nvPr/>
          </p:nvPicPr>
          <p:blipFill>
            <a:blip r:embed="rId7" cstate="print"/>
            <a:stretch>
              <a:fillRect/>
            </a:stretch>
          </p:blipFill>
          <p:spPr>
            <a:xfrm>
              <a:off x="3874008" y="3250692"/>
              <a:ext cx="7733538" cy="994410"/>
            </a:xfrm>
            <a:prstGeom prst="rect">
              <a:avLst/>
            </a:prstGeom>
          </p:spPr>
        </p:pic>
        <p:pic>
          <p:nvPicPr>
            <p:cNvPr id="15" name="object 15"/>
            <p:cNvPicPr/>
            <p:nvPr/>
          </p:nvPicPr>
          <p:blipFill>
            <a:blip r:embed="rId8" cstate="print"/>
            <a:stretch>
              <a:fillRect/>
            </a:stretch>
          </p:blipFill>
          <p:spPr>
            <a:xfrm>
              <a:off x="4061460" y="4213847"/>
              <a:ext cx="7732014" cy="1268742"/>
            </a:xfrm>
            <a:prstGeom prst="rect">
              <a:avLst/>
            </a:prstGeom>
          </p:spPr>
        </p:pic>
        <p:pic>
          <p:nvPicPr>
            <p:cNvPr id="16" name="object 16"/>
            <p:cNvPicPr/>
            <p:nvPr/>
          </p:nvPicPr>
          <p:blipFill>
            <a:blip r:embed="rId9" cstate="print"/>
            <a:stretch>
              <a:fillRect/>
            </a:stretch>
          </p:blipFill>
          <p:spPr>
            <a:xfrm>
              <a:off x="4364736" y="5305044"/>
              <a:ext cx="7733538" cy="994422"/>
            </a:xfrm>
            <a:prstGeom prst="rect">
              <a:avLst/>
            </a:prstGeom>
          </p:spPr>
        </p:pic>
      </p:grpSp>
      <p:sp>
        <p:nvSpPr>
          <p:cNvPr id="17" name="object 17"/>
          <p:cNvSpPr txBox="1"/>
          <p:nvPr/>
        </p:nvSpPr>
        <p:spPr>
          <a:xfrm>
            <a:off x="4399090" y="3549649"/>
            <a:ext cx="7118984" cy="2602636"/>
          </a:xfrm>
          <a:prstGeom prst="rect">
            <a:avLst/>
          </a:prstGeom>
        </p:spPr>
        <p:txBody>
          <a:bodyPr vert="horz" wrap="square" lIns="0" tIns="12065" rIns="0" bIns="0" rtlCol="0">
            <a:spAutoFit/>
          </a:bodyPr>
          <a:lstStyle/>
          <a:p>
            <a:pPr marL="12700">
              <a:lnSpc>
                <a:spcPct val="100000"/>
              </a:lnSpc>
              <a:spcBef>
                <a:spcPts val="95"/>
              </a:spcBef>
            </a:pPr>
            <a:r>
              <a:rPr lang="hi-IN" sz="2800" b="1" dirty="0">
                <a:solidFill>
                  <a:srgbClr val="FFFFFF"/>
                </a:solidFill>
                <a:latin typeface="Arial"/>
                <a:cs typeface="Arial"/>
              </a:rPr>
              <a:t>प्रथम विश्व युद्ध और ईरान-इराक युद्ध के दौरान इस्तेमाल किया गया</a:t>
            </a:r>
            <a:endParaRPr lang="en-US" sz="2800" b="1" dirty="0">
              <a:solidFill>
                <a:srgbClr val="FFFFFF"/>
              </a:solidFill>
              <a:latin typeface="Arial"/>
              <a:cs typeface="Arial"/>
            </a:endParaRPr>
          </a:p>
          <a:p>
            <a:pPr marL="12700">
              <a:lnSpc>
                <a:spcPct val="100000"/>
              </a:lnSpc>
              <a:spcBef>
                <a:spcPts val="95"/>
              </a:spcBef>
            </a:pPr>
            <a:endParaRPr lang="en-US" sz="2800" b="1" dirty="0">
              <a:solidFill>
                <a:srgbClr val="FFFFFF"/>
              </a:solidFill>
              <a:latin typeface="Arial"/>
              <a:cs typeface="Arial"/>
            </a:endParaRPr>
          </a:p>
          <a:p>
            <a:pPr marL="12700">
              <a:lnSpc>
                <a:spcPct val="100000"/>
              </a:lnSpc>
              <a:spcBef>
                <a:spcPts val="95"/>
              </a:spcBef>
            </a:pPr>
            <a:r>
              <a:rPr lang="hi-IN" sz="2800" b="1" dirty="0">
                <a:solidFill>
                  <a:srgbClr val="FFFFFF"/>
                </a:solidFill>
                <a:latin typeface="Arial"/>
                <a:cs typeface="Arial"/>
              </a:rPr>
              <a:t>दो उप-समूहों में विभाजित: सरसों और आर्सेनिकल</a:t>
            </a:r>
            <a:endParaRPr lang="en-US" sz="2800" b="1" dirty="0">
              <a:solidFill>
                <a:srgbClr val="FFFFFF"/>
              </a:solidFill>
              <a:latin typeface="Arial"/>
              <a:cs typeface="Arial"/>
            </a:endParaRPr>
          </a:p>
          <a:p>
            <a:pPr marL="199390" marR="233679">
              <a:lnSpc>
                <a:spcPct val="100000"/>
              </a:lnSpc>
              <a:spcBef>
                <a:spcPts val="3210"/>
              </a:spcBef>
            </a:pPr>
            <a:r>
              <a:rPr lang="hi-IN" sz="2800" b="1" dirty="0">
                <a:solidFill>
                  <a:srgbClr val="FFFFFF"/>
                </a:solidFill>
                <a:latin typeface="Arial"/>
                <a:cs typeface="Arial"/>
              </a:rPr>
              <a:t>आमतौर पर तरल अवस्था में पाया जाता है</a:t>
            </a:r>
            <a:endParaRPr sz="2800" dirty="0">
              <a:latin typeface="Arial"/>
              <a:cs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6092997"/>
            <a:ext cx="12190476" cy="764965"/>
          </a:xfrm>
          <a:prstGeom prst="rect">
            <a:avLst/>
          </a:prstGeom>
        </p:spPr>
      </p:pic>
      <p:pic>
        <p:nvPicPr>
          <p:cNvPr id="3" name="object 3"/>
          <p:cNvPicPr/>
          <p:nvPr/>
        </p:nvPicPr>
        <p:blipFill>
          <a:blip r:embed="rId3" cstate="print"/>
          <a:stretch>
            <a:fillRect/>
          </a:stretch>
        </p:blipFill>
        <p:spPr>
          <a:xfrm>
            <a:off x="1159763" y="167627"/>
            <a:ext cx="10214610" cy="995946"/>
          </a:xfrm>
          <a:prstGeom prst="rect">
            <a:avLst/>
          </a:prstGeom>
        </p:spPr>
      </p:pic>
      <p:sp>
        <p:nvSpPr>
          <p:cNvPr id="4" name="object 4"/>
          <p:cNvSpPr txBox="1"/>
          <p:nvPr/>
        </p:nvSpPr>
        <p:spPr>
          <a:xfrm>
            <a:off x="1451228" y="244855"/>
            <a:ext cx="6819900" cy="574040"/>
          </a:xfrm>
          <a:prstGeom prst="rect">
            <a:avLst/>
          </a:prstGeom>
        </p:spPr>
        <p:txBody>
          <a:bodyPr vert="horz" wrap="square" lIns="0" tIns="12700" rIns="0" bIns="0" rtlCol="0">
            <a:spAutoFit/>
          </a:bodyPr>
          <a:lstStyle/>
          <a:p>
            <a:pPr marL="12700">
              <a:lnSpc>
                <a:spcPct val="100000"/>
              </a:lnSpc>
              <a:spcBef>
                <a:spcPts val="100"/>
              </a:spcBef>
            </a:pPr>
            <a:r>
              <a:rPr sz="3600" dirty="0">
                <a:solidFill>
                  <a:srgbClr val="FFFF00"/>
                </a:solidFill>
                <a:latin typeface="Arial Black"/>
                <a:cs typeface="Arial Black"/>
              </a:rPr>
              <a:t>KNOWN</a:t>
            </a:r>
            <a:r>
              <a:rPr sz="3600" spc="310" dirty="0">
                <a:solidFill>
                  <a:srgbClr val="FFFF00"/>
                </a:solidFill>
                <a:latin typeface="Arial Black"/>
                <a:cs typeface="Arial Black"/>
              </a:rPr>
              <a:t> </a:t>
            </a:r>
            <a:r>
              <a:rPr sz="3600" spc="65" dirty="0">
                <a:solidFill>
                  <a:srgbClr val="FFFF00"/>
                </a:solidFill>
                <a:latin typeface="Arial Black"/>
                <a:cs typeface="Arial Black"/>
              </a:rPr>
              <a:t>BLISTER</a:t>
            </a:r>
            <a:r>
              <a:rPr sz="3600" spc="300" dirty="0">
                <a:solidFill>
                  <a:srgbClr val="FFFF00"/>
                </a:solidFill>
                <a:latin typeface="Arial Black"/>
                <a:cs typeface="Arial Black"/>
              </a:rPr>
              <a:t> </a:t>
            </a:r>
            <a:r>
              <a:rPr sz="3600" spc="-10" dirty="0">
                <a:solidFill>
                  <a:srgbClr val="FFFF00"/>
                </a:solidFill>
                <a:latin typeface="Arial Black"/>
                <a:cs typeface="Arial Black"/>
              </a:rPr>
              <a:t>AGENTS</a:t>
            </a:r>
            <a:endParaRPr sz="3600">
              <a:latin typeface="Arial Black"/>
              <a:cs typeface="Arial Black"/>
            </a:endParaRPr>
          </a:p>
        </p:txBody>
      </p:sp>
      <p:sp>
        <p:nvSpPr>
          <p:cNvPr id="5" name="object 5"/>
          <p:cNvSpPr/>
          <p:nvPr/>
        </p:nvSpPr>
        <p:spPr>
          <a:xfrm>
            <a:off x="1371600" y="926591"/>
            <a:ext cx="9233535" cy="0"/>
          </a:xfrm>
          <a:custGeom>
            <a:avLst/>
            <a:gdLst/>
            <a:ahLst/>
            <a:cxnLst/>
            <a:rect l="l" t="t" r="r" b="b"/>
            <a:pathLst>
              <a:path w="9233535">
                <a:moveTo>
                  <a:pt x="0" y="0"/>
                </a:moveTo>
                <a:lnTo>
                  <a:pt x="9233154" y="0"/>
                </a:lnTo>
              </a:path>
            </a:pathLst>
          </a:custGeom>
          <a:ln w="57150">
            <a:solidFill>
              <a:srgbClr val="66FFFF"/>
            </a:solidFill>
          </a:ln>
        </p:spPr>
        <p:txBody>
          <a:bodyPr wrap="square" lIns="0" tIns="0" rIns="0" bIns="0" rtlCol="0"/>
          <a:lstStyle/>
          <a:p>
            <a:endParaRPr/>
          </a:p>
        </p:txBody>
      </p:sp>
      <p:pic>
        <p:nvPicPr>
          <p:cNvPr id="6" name="object 6"/>
          <p:cNvPicPr/>
          <p:nvPr/>
        </p:nvPicPr>
        <p:blipFill>
          <a:blip r:embed="rId4" cstate="print"/>
          <a:stretch>
            <a:fillRect/>
          </a:stretch>
        </p:blipFill>
        <p:spPr>
          <a:xfrm>
            <a:off x="908187" y="1616875"/>
            <a:ext cx="5220859" cy="1226534"/>
          </a:xfrm>
          <a:prstGeom prst="rect">
            <a:avLst/>
          </a:prstGeom>
        </p:spPr>
      </p:pic>
      <p:sp>
        <p:nvSpPr>
          <p:cNvPr id="7" name="object 7"/>
          <p:cNvSpPr txBox="1"/>
          <p:nvPr/>
        </p:nvSpPr>
        <p:spPr>
          <a:xfrm>
            <a:off x="1186688" y="1763395"/>
            <a:ext cx="4664075" cy="689932"/>
          </a:xfrm>
          <a:prstGeom prst="rect">
            <a:avLst/>
          </a:prstGeom>
        </p:spPr>
        <p:txBody>
          <a:bodyPr vert="horz" wrap="square" lIns="0" tIns="12700" rIns="0" bIns="0" rtlCol="0">
            <a:spAutoFit/>
          </a:bodyPr>
          <a:lstStyle/>
          <a:p>
            <a:pPr marL="1689100" marR="5080" indent="-1677035">
              <a:lnSpc>
                <a:spcPct val="100000"/>
              </a:lnSpc>
              <a:spcBef>
                <a:spcPts val="100"/>
              </a:spcBef>
            </a:pPr>
            <a:r>
              <a:rPr lang="hi-IN" sz="4400" b="1">
                <a:solidFill>
                  <a:srgbClr val="FFFFFF"/>
                </a:solidFill>
                <a:latin typeface="Arial"/>
                <a:cs typeface="Arial"/>
              </a:rPr>
              <a:t>सल्फर सरसों (एचडी)</a:t>
            </a:r>
            <a:endParaRPr sz="4400" dirty="0">
              <a:latin typeface="Arial"/>
              <a:cs typeface="Arial"/>
            </a:endParaRPr>
          </a:p>
        </p:txBody>
      </p:sp>
      <p:pic>
        <p:nvPicPr>
          <p:cNvPr id="8" name="object 8"/>
          <p:cNvPicPr/>
          <p:nvPr/>
        </p:nvPicPr>
        <p:blipFill>
          <a:blip r:embed="rId5" cstate="print"/>
          <a:stretch>
            <a:fillRect/>
          </a:stretch>
        </p:blipFill>
        <p:spPr>
          <a:xfrm>
            <a:off x="6806168" y="1665164"/>
            <a:ext cx="4598701" cy="968999"/>
          </a:xfrm>
          <a:prstGeom prst="rect">
            <a:avLst/>
          </a:prstGeom>
        </p:spPr>
      </p:pic>
      <p:sp>
        <p:nvSpPr>
          <p:cNvPr id="9" name="object 9"/>
          <p:cNvSpPr txBox="1">
            <a:spLocks noGrp="1"/>
          </p:cNvSpPr>
          <p:nvPr>
            <p:ph type="title"/>
          </p:nvPr>
        </p:nvSpPr>
        <p:spPr>
          <a:xfrm>
            <a:off x="7415910" y="1725548"/>
            <a:ext cx="3383279" cy="628377"/>
          </a:xfrm>
          <a:prstGeom prst="rect">
            <a:avLst/>
          </a:prstGeom>
        </p:spPr>
        <p:txBody>
          <a:bodyPr vert="horz" wrap="square" lIns="0" tIns="12700" rIns="0" bIns="0" rtlCol="0">
            <a:spAutoFit/>
          </a:bodyPr>
          <a:lstStyle/>
          <a:p>
            <a:pPr marL="12700">
              <a:lnSpc>
                <a:spcPct val="100000"/>
              </a:lnSpc>
              <a:spcBef>
                <a:spcPts val="100"/>
              </a:spcBef>
            </a:pPr>
            <a:r>
              <a:rPr lang="hi-IN" sz="4000" b="1">
                <a:solidFill>
                  <a:srgbClr val="FFFFFF"/>
                </a:solidFill>
                <a:latin typeface="Open Sans" panose="020B0606030504020204" pitchFamily="34" charset="0"/>
                <a:ea typeface="Open Sans" panose="020B0606030504020204" pitchFamily="34" charset="0"/>
                <a:cs typeface="Open Sans" panose="020B0606030504020204" pitchFamily="34" charset="0"/>
              </a:rPr>
              <a:t>लुईसाइट (एल)</a:t>
            </a:r>
            <a:endParaRPr sz="4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object 10"/>
          <p:cNvPicPr/>
          <p:nvPr/>
        </p:nvPicPr>
        <p:blipFill>
          <a:blip r:embed="rId6" cstate="print"/>
          <a:stretch>
            <a:fillRect/>
          </a:stretch>
        </p:blipFill>
        <p:spPr>
          <a:xfrm>
            <a:off x="6806168" y="3712130"/>
            <a:ext cx="4598701" cy="969000"/>
          </a:xfrm>
          <a:prstGeom prst="rect">
            <a:avLst/>
          </a:prstGeom>
        </p:spPr>
      </p:pic>
      <p:sp>
        <p:nvSpPr>
          <p:cNvPr id="11" name="object 11"/>
          <p:cNvSpPr txBox="1"/>
          <p:nvPr/>
        </p:nvSpPr>
        <p:spPr>
          <a:xfrm>
            <a:off x="6926893" y="3894335"/>
            <a:ext cx="4358337" cy="443711"/>
          </a:xfrm>
          <a:prstGeom prst="rect">
            <a:avLst/>
          </a:prstGeom>
        </p:spPr>
        <p:txBody>
          <a:bodyPr vert="horz" wrap="square" lIns="0" tIns="12700" rIns="0" bIns="0" rtlCol="0">
            <a:spAutoFit/>
          </a:bodyPr>
          <a:lstStyle/>
          <a:p>
            <a:pPr marL="12700" marR="5080" indent="188595">
              <a:lnSpc>
                <a:spcPct val="100000"/>
              </a:lnSpc>
              <a:spcBef>
                <a:spcPts val="100"/>
              </a:spcBef>
            </a:pPr>
            <a:r>
              <a:rPr lang="hi-IN" sz="2800" b="1" spc="-10" dirty="0">
                <a:solidFill>
                  <a:srgbClr val="FFFFFF"/>
                </a:solidFill>
                <a:latin typeface="Arial"/>
                <a:cs typeface="Arial"/>
              </a:rPr>
              <a:t>फॉस्जीन ऑक्सीम (सीएक्स)</a:t>
            </a:r>
            <a:endParaRPr sz="2800" dirty="0">
              <a:latin typeface="Arial"/>
              <a:cs typeface="Arial"/>
            </a:endParaRPr>
          </a:p>
        </p:txBody>
      </p:sp>
      <p:pic>
        <p:nvPicPr>
          <p:cNvPr id="12" name="object 12"/>
          <p:cNvPicPr/>
          <p:nvPr/>
        </p:nvPicPr>
        <p:blipFill>
          <a:blip r:embed="rId7" cstate="print"/>
          <a:stretch>
            <a:fillRect/>
          </a:stretch>
        </p:blipFill>
        <p:spPr>
          <a:xfrm>
            <a:off x="906770" y="3665130"/>
            <a:ext cx="5222005" cy="1077217"/>
          </a:xfrm>
          <a:prstGeom prst="rect">
            <a:avLst/>
          </a:prstGeom>
        </p:spPr>
      </p:pic>
      <p:sp>
        <p:nvSpPr>
          <p:cNvPr id="13" name="object 13"/>
          <p:cNvSpPr txBox="1"/>
          <p:nvPr/>
        </p:nvSpPr>
        <p:spPr>
          <a:xfrm>
            <a:off x="1039661" y="3981424"/>
            <a:ext cx="4730838" cy="505267"/>
          </a:xfrm>
          <a:prstGeom prst="rect">
            <a:avLst/>
          </a:prstGeom>
        </p:spPr>
        <p:txBody>
          <a:bodyPr vert="horz" wrap="square" lIns="0" tIns="12700" rIns="0" bIns="0" rtlCol="0">
            <a:spAutoFit/>
          </a:bodyPr>
          <a:lstStyle/>
          <a:p>
            <a:pPr marL="12700" marR="5080" indent="662940">
              <a:lnSpc>
                <a:spcPct val="100000"/>
              </a:lnSpc>
              <a:spcBef>
                <a:spcPts val="100"/>
              </a:spcBef>
            </a:pPr>
            <a:r>
              <a:rPr lang="hi-IN" sz="3200" b="1" spc="-10" dirty="0">
                <a:solidFill>
                  <a:srgbClr val="FFFFFF"/>
                </a:solidFill>
                <a:latin typeface="Arial"/>
                <a:cs typeface="Arial"/>
              </a:rPr>
              <a:t>नाइट्रोजन सरसों (एचएन)</a:t>
            </a:r>
            <a:endParaRPr sz="3200" dirty="0">
              <a:latin typeface="Arial"/>
              <a:cs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853439" y="68580"/>
            <a:ext cx="10485120" cy="6652259"/>
            <a:chOff x="853439" y="68580"/>
            <a:chExt cx="10485120" cy="6652259"/>
          </a:xfrm>
        </p:grpSpPr>
        <p:pic>
          <p:nvPicPr>
            <p:cNvPr id="3" name="object 3"/>
            <p:cNvPicPr/>
            <p:nvPr/>
          </p:nvPicPr>
          <p:blipFill>
            <a:blip r:embed="rId2" cstate="print"/>
            <a:stretch>
              <a:fillRect/>
            </a:stretch>
          </p:blipFill>
          <p:spPr>
            <a:xfrm>
              <a:off x="853439" y="68580"/>
              <a:ext cx="10485120" cy="6652259"/>
            </a:xfrm>
            <a:prstGeom prst="rect">
              <a:avLst/>
            </a:prstGeom>
          </p:spPr>
        </p:pic>
        <p:pic>
          <p:nvPicPr>
            <p:cNvPr id="6" name="object 6"/>
            <p:cNvPicPr/>
            <p:nvPr/>
          </p:nvPicPr>
          <p:blipFill>
            <a:blip r:embed="rId3" cstate="print"/>
            <a:stretch>
              <a:fillRect/>
            </a:stretch>
          </p:blipFill>
          <p:spPr>
            <a:xfrm>
              <a:off x="3750563" y="111239"/>
              <a:ext cx="3876293" cy="941082"/>
            </a:xfrm>
            <a:prstGeom prst="rect">
              <a:avLst/>
            </a:prstGeom>
          </p:spPr>
        </p:pic>
      </p:grpSp>
      <p:sp>
        <p:nvSpPr>
          <p:cNvPr id="7" name="object 7"/>
          <p:cNvSpPr txBox="1">
            <a:spLocks noGrp="1"/>
          </p:cNvSpPr>
          <p:nvPr>
            <p:ph type="title"/>
          </p:nvPr>
        </p:nvSpPr>
        <p:spPr>
          <a:xfrm>
            <a:off x="4208144" y="217170"/>
            <a:ext cx="3082003" cy="618631"/>
          </a:xfrm>
          <a:prstGeom prst="rect">
            <a:avLst/>
          </a:prstGeom>
        </p:spPr>
        <p:txBody>
          <a:bodyPr vert="horz" wrap="square" lIns="0" tIns="47625" rIns="0" bIns="0" rtlCol="0">
            <a:spAutoFit/>
          </a:bodyPr>
          <a:lstStyle/>
          <a:p>
            <a:pPr marL="340360" marR="5080" indent="-328295" algn="ctr">
              <a:lnSpc>
                <a:spcPts val="2160"/>
              </a:lnSpc>
              <a:spcBef>
                <a:spcPts val="375"/>
              </a:spcBef>
            </a:pPr>
            <a:r>
              <a:rPr lang="hi-IN" sz="2000" b="1" dirty="0">
                <a:latin typeface="Open Sans" panose="020B0606030504020204" pitchFamily="34" charset="0"/>
                <a:ea typeface="Open Sans" panose="020B0606030504020204" pitchFamily="34" charset="0"/>
                <a:cs typeface="Open Sans" panose="020B0606030504020204" pitchFamily="34" charset="0"/>
              </a:rPr>
              <a:t>ब्लिस्टर एजेंट की कार्रवाई का तरीका</a:t>
            </a:r>
            <a:endParaRPr sz="20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Slide Number Placeholder 5">
            <a:extLst>
              <a:ext uri="{FF2B5EF4-FFF2-40B4-BE49-F238E27FC236}">
                <a16:creationId xmlns:a16="http://schemas.microsoft.com/office/drawing/2014/main" id="{1BB9D25C-35C7-2CF8-ADA3-17CAD15E3505}"/>
              </a:ext>
            </a:extLst>
          </p:cNvPr>
          <p:cNvSpPr txBox="1">
            <a:spLocks/>
          </p:cNvSpPr>
          <p:nvPr/>
        </p:nvSpPr>
        <p:spPr>
          <a:xfrm>
            <a:off x="8737600" y="6356351"/>
            <a:ext cx="2844800" cy="365125"/>
          </a:xfrm>
          <a:prstGeom prst="rect">
            <a:avLst/>
          </a:prstGeom>
        </p:spPr>
        <p:txBody>
          <a:bodyPr vert="horz" lIns="91440" tIns="45720" rIns="91440" bIns="45720" rtlCol="0" anchor="ctr"/>
          <a:lstStyle>
            <a:defPPr lvl="0">
              <a:defRPr kern="0"/>
            </a:defPPr>
            <a:lvl1pPr lvl="0" algn="r">
              <a:defRPr sz="1200" b="1">
                <a:solidFill>
                  <a:schemeClr val="accent2">
                    <a:lumMod val="75000"/>
                  </a:schemeClr>
                </a:solidFill>
              </a:defRPr>
            </a:lvl1pPr>
            <a:lvl2pPr lvl="1"/>
            <a:lvl3pPr lvl="2"/>
            <a:lvl4pPr lvl="3"/>
            <a:lvl5pPr lvl="4"/>
            <a:lvl6pPr lvl="5"/>
            <a:lvl7pPr lvl="6"/>
            <a:lvl8pPr lvl="7"/>
            <a:lvl9pPr lvl="8"/>
          </a:lstStyle>
          <a:p>
            <a:fld id="{B6F15528-21DE-4FAA-801E-634DDDAF4B2B}" type="slidenum">
              <a:rPr lang="en-US" smtClean="0"/>
              <a:pPr/>
              <a:t>32</a:t>
            </a:fld>
            <a:endParaRPr lang="en-US" dirty="0"/>
          </a:p>
        </p:txBody>
      </p:sp>
      <p:pic>
        <p:nvPicPr>
          <p:cNvPr id="10" name="Picture 9" descr="A logo with text on it&#10;&#10;AI-generated content may be incorrect.">
            <a:extLst>
              <a:ext uri="{FF2B5EF4-FFF2-40B4-BE49-F238E27FC236}">
                <a16:creationId xmlns:a16="http://schemas.microsoft.com/office/drawing/2014/main" id="{BB3678B7-AFCF-60E7-F6EA-BBEA7FEAFFF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62" y="107964"/>
            <a:ext cx="1243239" cy="1031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PEER | MFR | INDIA">
            <a:extLst>
              <a:ext uri="{FF2B5EF4-FFF2-40B4-BE49-F238E27FC236}">
                <a16:creationId xmlns:a16="http://schemas.microsoft.com/office/drawing/2014/main" id="{A9748143-F185-0CDD-CD75-8FC6CDD92792}"/>
              </a:ext>
            </a:extLst>
          </p:cNvPr>
          <p:cNvSpPr txBox="1"/>
          <p:nvPr/>
        </p:nvSpPr>
        <p:spPr>
          <a:xfrm>
            <a:off x="152400" y="6308725"/>
            <a:ext cx="2514600"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rPr lang="en-US" sz="1200" b="1" dirty="0">
                <a:solidFill>
                  <a:schemeClr val="accent2">
                    <a:lumMod val="75000"/>
                  </a:schemeClr>
                </a:solidFill>
                <a:latin typeface="+mj-lt"/>
              </a:rPr>
              <a:t>NDRF | </a:t>
            </a:r>
            <a:r>
              <a:rPr lang="en-IN" sz="1200" b="1" dirty="0">
                <a:solidFill>
                  <a:schemeClr val="accent2">
                    <a:lumMod val="75000"/>
                  </a:schemeClr>
                </a:solidFill>
                <a:latin typeface="+mj-lt"/>
              </a:rPr>
              <a:t>CBRN</a:t>
            </a:r>
            <a:r>
              <a:rPr sz="1200" b="1" dirty="0">
                <a:solidFill>
                  <a:schemeClr val="accent2">
                    <a:lumMod val="75000"/>
                  </a:schemeClr>
                </a:solidFill>
                <a:latin typeface="+mj-lt"/>
              </a:rPr>
              <a:t> | INDIA</a:t>
            </a:r>
          </a:p>
        </p:txBody>
      </p:sp>
      <p:sp>
        <p:nvSpPr>
          <p:cNvPr id="12" name="PPT 2 -">
            <a:extLst>
              <a:ext uri="{FF2B5EF4-FFF2-40B4-BE49-F238E27FC236}">
                <a16:creationId xmlns:a16="http://schemas.microsoft.com/office/drawing/2014/main" id="{B123E844-2B14-6261-9EC6-050E14C6EE94}"/>
              </a:ext>
            </a:extLst>
          </p:cNvPr>
          <p:cNvSpPr txBox="1"/>
          <p:nvPr/>
        </p:nvSpPr>
        <p:spPr>
          <a:xfrm>
            <a:off x="10638045" y="6367532"/>
            <a:ext cx="529992"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200" b="1" dirty="0">
                <a:solidFill>
                  <a:schemeClr val="accent2">
                    <a:lumMod val="75000"/>
                  </a:schemeClr>
                </a:solidFill>
              </a:rPr>
              <a:t>PPT -</a:t>
            </a:r>
          </a:p>
        </p:txBody>
      </p:sp>
      <p:pic>
        <p:nvPicPr>
          <p:cNvPr id="4" name="Picture 3" descr="A logo with a symbol and text&#10;&#10;AI-generated content may be incorrect.">
            <a:extLst>
              <a:ext uri="{FF2B5EF4-FFF2-40B4-BE49-F238E27FC236}">
                <a16:creationId xmlns:a16="http://schemas.microsoft.com/office/drawing/2014/main" id="{DF75DDDA-65D3-CBA2-2D8D-B2355DFAA9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77601" y="10160"/>
            <a:ext cx="914400" cy="977046"/>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6092997"/>
            <a:ext cx="12190476" cy="764965"/>
          </a:xfrm>
          <a:prstGeom prst="rect">
            <a:avLst/>
          </a:prstGeom>
        </p:spPr>
      </p:pic>
      <p:graphicFrame>
        <p:nvGraphicFramePr>
          <p:cNvPr id="3" name="object 3"/>
          <p:cNvGraphicFramePr>
            <a:graphicFrameLocks noGrp="1"/>
          </p:cNvGraphicFramePr>
          <p:nvPr/>
        </p:nvGraphicFramePr>
        <p:xfrm>
          <a:off x="62660" y="1392427"/>
          <a:ext cx="12054839" cy="5701665"/>
        </p:xfrm>
        <a:graphic>
          <a:graphicData uri="http://schemas.openxmlformats.org/drawingml/2006/table">
            <a:tbl>
              <a:tblPr firstRow="1" bandRow="1">
                <a:tableStyleId>{2D5ABB26-0587-4C30-8999-92F81FD0307C}</a:tableStyleId>
              </a:tblPr>
              <a:tblGrid>
                <a:gridCol w="2743200">
                  <a:extLst>
                    <a:ext uri="{9D8B030D-6E8A-4147-A177-3AD203B41FA5}">
                      <a16:colId xmlns:a16="http://schemas.microsoft.com/office/drawing/2014/main" val="20000"/>
                    </a:ext>
                  </a:extLst>
                </a:gridCol>
                <a:gridCol w="2519045">
                  <a:extLst>
                    <a:ext uri="{9D8B030D-6E8A-4147-A177-3AD203B41FA5}">
                      <a16:colId xmlns:a16="http://schemas.microsoft.com/office/drawing/2014/main" val="20001"/>
                    </a:ext>
                  </a:extLst>
                </a:gridCol>
                <a:gridCol w="2208529">
                  <a:extLst>
                    <a:ext uri="{9D8B030D-6E8A-4147-A177-3AD203B41FA5}">
                      <a16:colId xmlns:a16="http://schemas.microsoft.com/office/drawing/2014/main" val="20002"/>
                    </a:ext>
                  </a:extLst>
                </a:gridCol>
                <a:gridCol w="2415540">
                  <a:extLst>
                    <a:ext uri="{9D8B030D-6E8A-4147-A177-3AD203B41FA5}">
                      <a16:colId xmlns:a16="http://schemas.microsoft.com/office/drawing/2014/main" val="20003"/>
                    </a:ext>
                  </a:extLst>
                </a:gridCol>
                <a:gridCol w="2168525">
                  <a:extLst>
                    <a:ext uri="{9D8B030D-6E8A-4147-A177-3AD203B41FA5}">
                      <a16:colId xmlns:a16="http://schemas.microsoft.com/office/drawing/2014/main" val="20004"/>
                    </a:ext>
                  </a:extLst>
                </a:gridCol>
              </a:tblGrid>
              <a:tr h="822960">
                <a:tc>
                  <a:txBody>
                    <a:bodyPr/>
                    <a:lstStyle/>
                    <a:p>
                      <a:pPr marL="745490">
                        <a:lnSpc>
                          <a:spcPct val="100000"/>
                        </a:lnSpc>
                        <a:spcBef>
                          <a:spcPts val="1739"/>
                        </a:spcBef>
                      </a:pPr>
                      <a:r>
                        <a:rPr sz="2400" b="1" spc="-10" dirty="0">
                          <a:solidFill>
                            <a:srgbClr val="FFFFFF"/>
                          </a:solidFill>
                          <a:latin typeface="Arial"/>
                          <a:cs typeface="Arial"/>
                        </a:rPr>
                        <a:t>Property</a:t>
                      </a:r>
                      <a:endParaRPr sz="2400">
                        <a:latin typeface="Arial"/>
                        <a:cs typeface="Arial"/>
                      </a:endParaRPr>
                    </a:p>
                  </a:txBody>
                  <a:tcPr marL="0" marR="0" marT="220979"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222228"/>
                    </a:solidFill>
                  </a:tcPr>
                </a:tc>
                <a:tc>
                  <a:txBody>
                    <a:bodyPr/>
                    <a:lstStyle/>
                    <a:p>
                      <a:pPr algn="ctr">
                        <a:lnSpc>
                          <a:spcPct val="100000"/>
                        </a:lnSpc>
                        <a:spcBef>
                          <a:spcPts val="300"/>
                        </a:spcBef>
                      </a:pPr>
                      <a:r>
                        <a:rPr sz="2400" b="1" dirty="0">
                          <a:solidFill>
                            <a:srgbClr val="FFFFFF"/>
                          </a:solidFill>
                          <a:latin typeface="Arial"/>
                          <a:cs typeface="Arial"/>
                        </a:rPr>
                        <a:t>Sulfur</a:t>
                      </a:r>
                      <a:r>
                        <a:rPr sz="2400" b="1" spc="-40" dirty="0">
                          <a:solidFill>
                            <a:srgbClr val="FFFFFF"/>
                          </a:solidFill>
                          <a:latin typeface="Arial"/>
                          <a:cs typeface="Arial"/>
                        </a:rPr>
                        <a:t> </a:t>
                      </a:r>
                      <a:r>
                        <a:rPr sz="2400" b="1" spc="-10" dirty="0">
                          <a:solidFill>
                            <a:srgbClr val="FFFFFF"/>
                          </a:solidFill>
                          <a:latin typeface="Arial"/>
                          <a:cs typeface="Arial"/>
                        </a:rPr>
                        <a:t>Mustards</a:t>
                      </a:r>
                      <a:endParaRPr sz="2400">
                        <a:latin typeface="Arial"/>
                        <a:cs typeface="Arial"/>
                      </a:endParaRPr>
                    </a:p>
                    <a:p>
                      <a:pPr algn="ctr">
                        <a:lnSpc>
                          <a:spcPct val="100000"/>
                        </a:lnSpc>
                        <a:spcBef>
                          <a:spcPts val="5"/>
                        </a:spcBef>
                      </a:pPr>
                      <a:r>
                        <a:rPr sz="2400" b="1" spc="-20" dirty="0">
                          <a:solidFill>
                            <a:srgbClr val="FFFFFF"/>
                          </a:solidFill>
                          <a:latin typeface="Arial"/>
                          <a:cs typeface="Arial"/>
                        </a:rPr>
                        <a:t>(HD)</a:t>
                      </a:r>
                      <a:endParaRPr sz="2400">
                        <a:latin typeface="Arial"/>
                        <a:cs typeface="Arial"/>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222228"/>
                    </a:solidFill>
                  </a:tcPr>
                </a:tc>
                <a:tc>
                  <a:txBody>
                    <a:bodyPr/>
                    <a:lstStyle/>
                    <a:p>
                      <a:pPr marL="3175" algn="ctr">
                        <a:lnSpc>
                          <a:spcPct val="100000"/>
                        </a:lnSpc>
                        <a:spcBef>
                          <a:spcPts val="300"/>
                        </a:spcBef>
                      </a:pPr>
                      <a:r>
                        <a:rPr sz="2400" b="1" spc="-10">
                          <a:solidFill>
                            <a:srgbClr val="FFFFFF"/>
                          </a:solidFill>
                          <a:latin typeface="Arial"/>
                          <a:cs typeface="Arial"/>
                        </a:rPr>
                        <a:t>Nitrogen</a:t>
                      </a:r>
                      <a:endParaRPr sz="2400">
                        <a:latin typeface="Arial"/>
                        <a:cs typeface="Arial"/>
                      </a:endParaRPr>
                    </a:p>
                    <a:p>
                      <a:pPr algn="ctr">
                        <a:lnSpc>
                          <a:spcPct val="100000"/>
                        </a:lnSpc>
                        <a:spcBef>
                          <a:spcPts val="5"/>
                        </a:spcBef>
                      </a:pPr>
                      <a:r>
                        <a:rPr sz="2400" b="1">
                          <a:solidFill>
                            <a:srgbClr val="FFFFFF"/>
                          </a:solidFill>
                          <a:latin typeface="Arial"/>
                          <a:cs typeface="Arial"/>
                        </a:rPr>
                        <a:t>Mustard</a:t>
                      </a:r>
                      <a:r>
                        <a:rPr sz="2400" b="1" spc="-95">
                          <a:solidFill>
                            <a:srgbClr val="FFFFFF"/>
                          </a:solidFill>
                          <a:latin typeface="Arial"/>
                          <a:cs typeface="Arial"/>
                        </a:rPr>
                        <a:t> </a:t>
                      </a:r>
                      <a:r>
                        <a:rPr sz="2400" b="1" spc="-20">
                          <a:solidFill>
                            <a:srgbClr val="FFFFFF"/>
                          </a:solidFill>
                          <a:latin typeface="Arial"/>
                          <a:cs typeface="Arial"/>
                        </a:rPr>
                        <a:t>(HN)</a:t>
                      </a:r>
                      <a:endParaRPr sz="2400" dirty="0">
                        <a:latin typeface="Arial"/>
                        <a:cs typeface="Arial"/>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222228"/>
                    </a:solidFill>
                  </a:tcPr>
                </a:tc>
                <a:tc>
                  <a:txBody>
                    <a:bodyPr/>
                    <a:lstStyle/>
                    <a:p>
                      <a:pPr marL="369570">
                        <a:lnSpc>
                          <a:spcPct val="100000"/>
                        </a:lnSpc>
                        <a:spcBef>
                          <a:spcPts val="1739"/>
                        </a:spcBef>
                      </a:pPr>
                      <a:r>
                        <a:rPr sz="2400" b="1" dirty="0">
                          <a:solidFill>
                            <a:srgbClr val="FFFFFF"/>
                          </a:solidFill>
                          <a:latin typeface="Arial"/>
                          <a:cs typeface="Arial"/>
                        </a:rPr>
                        <a:t>Lewisite</a:t>
                      </a:r>
                      <a:r>
                        <a:rPr sz="2400" b="1" spc="-35" dirty="0">
                          <a:solidFill>
                            <a:srgbClr val="FFFFFF"/>
                          </a:solidFill>
                          <a:latin typeface="Arial"/>
                          <a:cs typeface="Arial"/>
                        </a:rPr>
                        <a:t> </a:t>
                      </a:r>
                      <a:r>
                        <a:rPr sz="2400" b="1" spc="-25" dirty="0">
                          <a:solidFill>
                            <a:srgbClr val="FFFFFF"/>
                          </a:solidFill>
                          <a:latin typeface="Arial"/>
                          <a:cs typeface="Arial"/>
                        </a:rPr>
                        <a:t>(L)</a:t>
                      </a:r>
                      <a:endParaRPr sz="2400" dirty="0">
                        <a:latin typeface="Arial"/>
                        <a:cs typeface="Arial"/>
                      </a:endParaRPr>
                    </a:p>
                  </a:txBody>
                  <a:tcPr marL="0" marR="0" marT="220979"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222228"/>
                    </a:solidFill>
                  </a:tcPr>
                </a:tc>
                <a:tc>
                  <a:txBody>
                    <a:bodyPr/>
                    <a:lstStyle/>
                    <a:p>
                      <a:pPr marL="358140">
                        <a:lnSpc>
                          <a:spcPct val="100000"/>
                        </a:lnSpc>
                        <a:spcBef>
                          <a:spcPts val="300"/>
                        </a:spcBef>
                      </a:pPr>
                      <a:r>
                        <a:rPr sz="2400" b="1" spc="-10">
                          <a:solidFill>
                            <a:srgbClr val="FFFFFF"/>
                          </a:solidFill>
                          <a:latin typeface="Arial"/>
                          <a:cs typeface="Arial"/>
                        </a:rPr>
                        <a:t>Phosgene</a:t>
                      </a:r>
                      <a:endParaRPr sz="2400">
                        <a:latin typeface="Arial"/>
                        <a:cs typeface="Arial"/>
                      </a:endParaRPr>
                    </a:p>
                    <a:p>
                      <a:pPr marL="263525">
                        <a:lnSpc>
                          <a:spcPct val="100000"/>
                        </a:lnSpc>
                        <a:spcBef>
                          <a:spcPts val="5"/>
                        </a:spcBef>
                      </a:pPr>
                      <a:r>
                        <a:rPr sz="2400" b="1">
                          <a:solidFill>
                            <a:srgbClr val="FFFFFF"/>
                          </a:solidFill>
                          <a:latin typeface="Arial"/>
                          <a:cs typeface="Arial"/>
                        </a:rPr>
                        <a:t>Oxime</a:t>
                      </a:r>
                      <a:r>
                        <a:rPr sz="2400" b="1" spc="-45">
                          <a:solidFill>
                            <a:srgbClr val="FFFFFF"/>
                          </a:solidFill>
                          <a:latin typeface="Arial"/>
                          <a:cs typeface="Arial"/>
                        </a:rPr>
                        <a:t> </a:t>
                      </a:r>
                      <a:r>
                        <a:rPr sz="2400" b="1" spc="-20">
                          <a:solidFill>
                            <a:srgbClr val="FFFFFF"/>
                          </a:solidFill>
                          <a:latin typeface="Arial"/>
                          <a:cs typeface="Arial"/>
                        </a:rPr>
                        <a:t>(CX)</a:t>
                      </a:r>
                      <a:endParaRPr sz="2400" dirty="0">
                        <a:latin typeface="Arial"/>
                        <a:cs typeface="Arial"/>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222228"/>
                    </a:solidFill>
                  </a:tcPr>
                </a:tc>
                <a:extLst>
                  <a:ext uri="{0D108BD9-81ED-4DB2-BD59-A6C34878D82A}">
                    <a16:rowId xmlns:a16="http://schemas.microsoft.com/office/drawing/2014/main" val="10000"/>
                  </a:ext>
                </a:extLst>
              </a:tr>
              <a:tr h="1005205">
                <a:tc>
                  <a:txBody>
                    <a:bodyPr/>
                    <a:lstStyle/>
                    <a:p>
                      <a:pPr marL="91440">
                        <a:lnSpc>
                          <a:spcPct val="100000"/>
                        </a:lnSpc>
                        <a:spcBef>
                          <a:spcPts val="285"/>
                        </a:spcBef>
                      </a:pPr>
                      <a:r>
                        <a:rPr lang="hi-IN" sz="2800" dirty="0">
                          <a:latin typeface="Arial MT"/>
                          <a:cs typeface="Arial MT"/>
                        </a:rPr>
                        <a:t>रासायनिक नाम</a:t>
                      </a:r>
                      <a:endParaRPr sz="2800" dirty="0">
                        <a:latin typeface="Arial MT"/>
                        <a:cs typeface="Arial MT"/>
                      </a:endParaRPr>
                    </a:p>
                  </a:txBody>
                  <a:tcPr marL="0" marR="0" marT="3619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4CDDC"/>
                    </a:solidFill>
                  </a:tcPr>
                </a:tc>
                <a:tc>
                  <a:txBody>
                    <a:bodyPr/>
                    <a:lstStyle/>
                    <a:p>
                      <a:pPr marL="91440" marR="254635">
                        <a:lnSpc>
                          <a:spcPct val="100000"/>
                        </a:lnSpc>
                        <a:spcBef>
                          <a:spcPts val="305"/>
                        </a:spcBef>
                      </a:pPr>
                      <a:r>
                        <a:rPr lang="hi-IN" sz="2000" dirty="0">
                          <a:latin typeface="Arial MT"/>
                          <a:cs typeface="Arial MT"/>
                        </a:rPr>
                        <a:t>1-क्लोरो-2-[(2- क्लोरोएथिल)सल्फिनिल] ईथेन</a:t>
                      </a:r>
                      <a:endParaRPr sz="2000" dirty="0">
                        <a:latin typeface="Arial MT"/>
                        <a:cs typeface="Arial MT"/>
                      </a:endParaRPr>
                    </a:p>
                  </a:txBody>
                  <a:tcPr marL="0" marR="0" marT="3873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4CDDC"/>
                    </a:solidFill>
                  </a:tcPr>
                </a:tc>
                <a:tc>
                  <a:txBody>
                    <a:bodyPr/>
                    <a:lstStyle/>
                    <a:p>
                      <a:pPr marL="92075" marR="156210">
                        <a:lnSpc>
                          <a:spcPct val="100000"/>
                        </a:lnSpc>
                        <a:spcBef>
                          <a:spcPts val="305"/>
                        </a:spcBef>
                      </a:pPr>
                      <a:r>
                        <a:rPr lang="hi-IN" sz="2000" dirty="0">
                          <a:latin typeface="Arial MT"/>
                          <a:cs typeface="Arial MT"/>
                        </a:rPr>
                        <a:t>2-क्लोरो-एन, एन-बीआईएस (2-क्लोरोएथिल) ईथानामाइन</a:t>
                      </a:r>
                      <a:endParaRPr sz="2000" dirty="0">
                        <a:latin typeface="Arial MT"/>
                        <a:cs typeface="Arial MT"/>
                      </a:endParaRPr>
                    </a:p>
                  </a:txBody>
                  <a:tcPr marL="0" marR="0" marT="3873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4CDDC"/>
                    </a:solidFill>
                  </a:tcPr>
                </a:tc>
                <a:tc>
                  <a:txBody>
                    <a:bodyPr/>
                    <a:lstStyle/>
                    <a:p>
                      <a:pPr marL="92075" marR="284480">
                        <a:lnSpc>
                          <a:spcPct val="100000"/>
                        </a:lnSpc>
                        <a:spcBef>
                          <a:spcPts val="315"/>
                        </a:spcBef>
                      </a:pPr>
                      <a:r>
                        <a:rPr lang="hi-IN" sz="1800" b="1" dirty="0">
                          <a:latin typeface="Arial"/>
                          <a:cs typeface="Arial"/>
                        </a:rPr>
                        <a:t>डाइक्लोरो (2- क्लोरोविनिल) आर्सिन</a:t>
                      </a:r>
                      <a:endParaRPr sz="1800" dirty="0">
                        <a:latin typeface="Arial"/>
                        <a:cs typeface="Arial"/>
                      </a:endParaRPr>
                    </a:p>
                  </a:txBody>
                  <a:tcPr marL="0" marR="0" marT="4000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4CDDC"/>
                    </a:solidFill>
                  </a:tcPr>
                </a:tc>
                <a:tc>
                  <a:txBody>
                    <a:bodyPr/>
                    <a:lstStyle/>
                    <a:p>
                      <a:pPr marL="92710" marR="102870">
                        <a:lnSpc>
                          <a:spcPct val="100000"/>
                        </a:lnSpc>
                        <a:spcBef>
                          <a:spcPts val="315"/>
                        </a:spcBef>
                      </a:pPr>
                      <a:r>
                        <a:rPr lang="hi-IN" sz="1800" b="1" spc="-10" dirty="0">
                          <a:latin typeface="Arial"/>
                          <a:cs typeface="Arial"/>
                        </a:rPr>
                        <a:t>1,1-डाइक्लोरो-एन- हाइड्रॉक्सीमेथेनिम इन</a:t>
                      </a:r>
                      <a:endParaRPr sz="1800" dirty="0">
                        <a:latin typeface="Arial"/>
                        <a:cs typeface="Arial"/>
                      </a:endParaRPr>
                    </a:p>
                  </a:txBody>
                  <a:tcPr marL="0" marR="0" marT="4000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4CDDC"/>
                    </a:solidFill>
                  </a:tcPr>
                </a:tc>
                <a:extLst>
                  <a:ext uri="{0D108BD9-81ED-4DB2-BD59-A6C34878D82A}">
                    <a16:rowId xmlns:a16="http://schemas.microsoft.com/office/drawing/2014/main" val="10001"/>
                  </a:ext>
                </a:extLst>
              </a:tr>
              <a:tr h="2286000">
                <a:tc>
                  <a:txBody>
                    <a:bodyPr/>
                    <a:lstStyle/>
                    <a:p>
                      <a:pPr marL="91440">
                        <a:lnSpc>
                          <a:spcPct val="100000"/>
                        </a:lnSpc>
                        <a:spcBef>
                          <a:spcPts val="290"/>
                        </a:spcBef>
                      </a:pPr>
                      <a:r>
                        <a:rPr lang="hi-IN" sz="2800" spc="-10" dirty="0">
                          <a:latin typeface="Arial MT"/>
                          <a:cs typeface="Arial MT"/>
                        </a:rPr>
                        <a:t>प्रकाशन</a:t>
                      </a:r>
                      <a:endParaRPr sz="2800" dirty="0">
                        <a:latin typeface="Arial MT"/>
                        <a:cs typeface="Arial MT"/>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D"/>
                    </a:solidFill>
                  </a:tcPr>
                </a:tc>
                <a:tc>
                  <a:txBody>
                    <a:bodyPr/>
                    <a:lstStyle/>
                    <a:p>
                      <a:pPr marL="91440" marR="180975">
                        <a:lnSpc>
                          <a:spcPct val="100000"/>
                        </a:lnSpc>
                        <a:spcBef>
                          <a:spcPts val="305"/>
                        </a:spcBef>
                      </a:pPr>
                      <a:r>
                        <a:rPr lang="hi-IN" sz="2400" dirty="0">
                          <a:latin typeface="Arial MT"/>
                          <a:cs typeface="Arial MT"/>
                        </a:rPr>
                        <a:t>तरल या ठोस रूप में होने पर पीले या भूरे रंग के लिए स्पष्ट</a:t>
                      </a:r>
                      <a:endParaRPr sz="2400" dirty="0">
                        <a:latin typeface="Arial MT"/>
                        <a:cs typeface="Arial MT"/>
                      </a:endParaRPr>
                    </a:p>
                  </a:txBody>
                  <a:tcPr marL="0" marR="0" marT="387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D"/>
                    </a:solidFill>
                  </a:tcPr>
                </a:tc>
                <a:tc>
                  <a:txBody>
                    <a:bodyPr/>
                    <a:lstStyle/>
                    <a:p>
                      <a:pPr marL="92075" marR="209550">
                        <a:lnSpc>
                          <a:spcPct val="100000"/>
                        </a:lnSpc>
                        <a:spcBef>
                          <a:spcPts val="305"/>
                        </a:spcBef>
                      </a:pPr>
                      <a:r>
                        <a:rPr lang="hi-IN" sz="2400" spc="-20" dirty="0">
                          <a:latin typeface="Arial MT"/>
                          <a:cs typeface="Arial MT"/>
                        </a:rPr>
                        <a:t>तैलीय बनावट वाला तरल, एक वाष्प (एक तरल का गैसीय रूप), या एक ठोस</a:t>
                      </a:r>
                      <a:endParaRPr sz="2400" dirty="0">
                        <a:latin typeface="Arial MT"/>
                        <a:cs typeface="Arial MT"/>
                      </a:endParaRPr>
                    </a:p>
                  </a:txBody>
                  <a:tcPr marL="0" marR="0" marT="387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D"/>
                    </a:solidFill>
                  </a:tcPr>
                </a:tc>
                <a:tc>
                  <a:txBody>
                    <a:bodyPr/>
                    <a:lstStyle/>
                    <a:p>
                      <a:pPr marL="92075" marR="358140">
                        <a:lnSpc>
                          <a:spcPct val="100000"/>
                        </a:lnSpc>
                        <a:spcBef>
                          <a:spcPts val="305"/>
                        </a:spcBef>
                      </a:pPr>
                      <a:r>
                        <a:rPr lang="hi-IN" sz="2400" spc="-20" dirty="0">
                          <a:latin typeface="Arial MT"/>
                          <a:cs typeface="Arial MT"/>
                        </a:rPr>
                        <a:t>तैलीय, रंगहीन और गंधहीन तरल</a:t>
                      </a:r>
                      <a:endParaRPr sz="2400" dirty="0">
                        <a:latin typeface="Arial MT"/>
                        <a:cs typeface="Arial MT"/>
                      </a:endParaRPr>
                    </a:p>
                  </a:txBody>
                  <a:tcPr marL="0" marR="0" marT="387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D"/>
                    </a:solidFill>
                  </a:tcPr>
                </a:tc>
                <a:tc>
                  <a:txBody>
                    <a:bodyPr/>
                    <a:lstStyle/>
                    <a:p>
                      <a:pPr marL="92710" marR="83820">
                        <a:lnSpc>
                          <a:spcPct val="100000"/>
                        </a:lnSpc>
                        <a:spcBef>
                          <a:spcPts val="305"/>
                        </a:spcBef>
                      </a:pPr>
                      <a:r>
                        <a:rPr lang="hi-IN" sz="2400" dirty="0">
                          <a:latin typeface="Arial MT"/>
                          <a:cs typeface="Arial MT"/>
                        </a:rPr>
                        <a:t>अपने ठोस रूप में रंगहीन और पीले-भूरे रंग का जब यह तरल होता है</a:t>
                      </a:r>
                      <a:endParaRPr sz="2400" dirty="0">
                        <a:latin typeface="Arial MT"/>
                        <a:cs typeface="Arial MT"/>
                      </a:endParaRPr>
                    </a:p>
                  </a:txBody>
                  <a:tcPr marL="0" marR="0" marT="387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D"/>
                    </a:solidFill>
                  </a:tcPr>
                </a:tc>
                <a:extLst>
                  <a:ext uri="{0D108BD9-81ED-4DB2-BD59-A6C34878D82A}">
                    <a16:rowId xmlns:a16="http://schemas.microsoft.com/office/drawing/2014/main" val="10002"/>
                  </a:ext>
                </a:extLst>
              </a:tr>
              <a:tr h="1310640">
                <a:tc>
                  <a:txBody>
                    <a:bodyPr/>
                    <a:lstStyle/>
                    <a:p>
                      <a:pPr marL="91440">
                        <a:lnSpc>
                          <a:spcPct val="100000"/>
                        </a:lnSpc>
                        <a:spcBef>
                          <a:spcPts val="290"/>
                        </a:spcBef>
                      </a:pPr>
                      <a:r>
                        <a:rPr lang="hi-IN" sz="2800" spc="-10" dirty="0">
                          <a:latin typeface="Arial MT"/>
                          <a:cs typeface="Arial MT"/>
                        </a:rPr>
                        <a:t>गंध</a:t>
                      </a:r>
                      <a:endParaRPr sz="2800" dirty="0">
                        <a:latin typeface="Arial MT"/>
                        <a:cs typeface="Arial MT"/>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4CDDC"/>
                    </a:solidFill>
                  </a:tcPr>
                </a:tc>
                <a:tc>
                  <a:txBody>
                    <a:bodyPr/>
                    <a:lstStyle/>
                    <a:p>
                      <a:pPr marL="365760" marR="225425" indent="-274320">
                        <a:lnSpc>
                          <a:spcPct val="100000"/>
                        </a:lnSpc>
                        <a:spcBef>
                          <a:spcPts val="310"/>
                        </a:spcBef>
                        <a:buAutoNum type="arabicPeriod"/>
                        <a:tabLst>
                          <a:tab pos="367665" algn="l"/>
                        </a:tabLst>
                      </a:pPr>
                      <a:r>
                        <a:rPr lang="hi-IN" sz="2000" dirty="0">
                          <a:latin typeface="Arial MT"/>
                          <a:cs typeface="Arial MT"/>
                        </a:rPr>
                        <a:t>लहसुन, प्याज, या सरसों
नहीं हो सकता है
गंध</a:t>
                      </a:r>
                      <a:endParaRPr sz="2000" dirty="0">
                        <a:latin typeface="Arial MT"/>
                        <a:cs typeface="Arial MT"/>
                      </a:endParaRPr>
                    </a:p>
                  </a:txBody>
                  <a:tcPr marL="0" marR="0" marT="3937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4CDDC"/>
                    </a:solidFill>
                  </a:tcPr>
                </a:tc>
                <a:tc>
                  <a:txBody>
                    <a:bodyPr/>
                    <a:lstStyle/>
                    <a:p>
                      <a:pPr marL="365760" marR="309245" indent="-274320">
                        <a:lnSpc>
                          <a:spcPct val="100000"/>
                        </a:lnSpc>
                        <a:spcBef>
                          <a:spcPts val="310"/>
                        </a:spcBef>
                        <a:buAutoNum type="arabicPeriod"/>
                        <a:tabLst>
                          <a:tab pos="367665" algn="l"/>
                        </a:tabLst>
                      </a:pPr>
                      <a:r>
                        <a:rPr lang="hi-IN" sz="2000" dirty="0">
                          <a:latin typeface="Arial MT"/>
                          <a:cs typeface="Arial MT"/>
                        </a:rPr>
                        <a:t>बेहोश, गड़बड़ या बासी
साबुन/फल
मक्खन बादाम</a:t>
                      </a:r>
                      <a:endParaRPr sz="1800" dirty="0">
                        <a:latin typeface="Arial MT"/>
                        <a:cs typeface="Arial MT"/>
                      </a:endParaRPr>
                    </a:p>
                  </a:txBody>
                  <a:tcPr marL="0" marR="0" marT="3937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4CDDC"/>
                    </a:solidFill>
                  </a:tcPr>
                </a:tc>
                <a:tc>
                  <a:txBody>
                    <a:bodyPr/>
                    <a:lstStyle/>
                    <a:p>
                      <a:pPr marL="92075" marR="892810">
                        <a:lnSpc>
                          <a:spcPct val="100000"/>
                        </a:lnSpc>
                        <a:spcBef>
                          <a:spcPts val="309"/>
                        </a:spcBef>
                      </a:pPr>
                      <a:r>
                        <a:rPr lang="hi-IN" sz="2400" dirty="0">
                          <a:latin typeface="Arial MT"/>
                          <a:cs typeface="Arial MT"/>
                        </a:rPr>
                        <a:t>जेरेनियम की तरह गंध</a:t>
                      </a:r>
                      <a:endParaRPr sz="2400" dirty="0">
                        <a:latin typeface="Arial MT"/>
                        <a:cs typeface="Arial MT"/>
                      </a:endParaRPr>
                    </a:p>
                  </a:txBody>
                  <a:tcPr marL="0" marR="0" marT="3936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4CDDC"/>
                    </a:solidFill>
                  </a:tcPr>
                </a:tc>
                <a:tc>
                  <a:txBody>
                    <a:bodyPr/>
                    <a:lstStyle/>
                    <a:p>
                      <a:pPr marL="92710" marR="575945">
                        <a:lnSpc>
                          <a:spcPct val="100000"/>
                        </a:lnSpc>
                        <a:spcBef>
                          <a:spcPts val="309"/>
                        </a:spcBef>
                      </a:pPr>
                      <a:r>
                        <a:rPr lang="hi-IN" sz="2400" dirty="0">
                          <a:latin typeface="Arial MT"/>
                          <a:cs typeface="Arial MT"/>
                        </a:rPr>
                        <a:t>चटपटा या तीखी गंध</a:t>
                      </a:r>
                      <a:endParaRPr sz="2400" dirty="0">
                        <a:latin typeface="Arial MT"/>
                        <a:cs typeface="Arial MT"/>
                      </a:endParaRPr>
                    </a:p>
                  </a:txBody>
                  <a:tcPr marL="0" marR="0" marT="3936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4CDDC"/>
                    </a:solidFill>
                  </a:tcPr>
                </a:tc>
                <a:extLst>
                  <a:ext uri="{0D108BD9-81ED-4DB2-BD59-A6C34878D82A}">
                    <a16:rowId xmlns:a16="http://schemas.microsoft.com/office/drawing/2014/main" val="10003"/>
                  </a:ext>
                </a:extLst>
              </a:tr>
            </a:tbl>
          </a:graphicData>
        </a:graphic>
      </p:graphicFrame>
      <p:pic>
        <p:nvPicPr>
          <p:cNvPr id="4" name="object 4"/>
          <p:cNvPicPr/>
          <p:nvPr/>
        </p:nvPicPr>
        <p:blipFill>
          <a:blip r:embed="rId3" cstate="print"/>
          <a:stretch>
            <a:fillRect/>
          </a:stretch>
        </p:blipFill>
        <p:spPr>
          <a:xfrm>
            <a:off x="1042416" y="39623"/>
            <a:ext cx="9996678" cy="1386077"/>
          </a:xfrm>
          <a:prstGeom prst="rect">
            <a:avLst/>
          </a:prstGeom>
        </p:spPr>
      </p:pic>
      <p:sp>
        <p:nvSpPr>
          <p:cNvPr id="5" name="object 5"/>
          <p:cNvSpPr txBox="1">
            <a:spLocks noGrp="1"/>
          </p:cNvSpPr>
          <p:nvPr>
            <p:ph type="title"/>
          </p:nvPr>
        </p:nvSpPr>
        <p:spPr>
          <a:xfrm>
            <a:off x="1152906" y="416585"/>
            <a:ext cx="9389999" cy="598881"/>
          </a:xfrm>
          <a:prstGeom prst="rect">
            <a:avLst/>
          </a:prstGeom>
        </p:spPr>
        <p:txBody>
          <a:bodyPr vert="horz" wrap="square" lIns="0" tIns="122808" rIns="0" bIns="0" rtlCol="0">
            <a:spAutoFit/>
          </a:bodyPr>
          <a:lstStyle/>
          <a:p>
            <a:pPr marL="2908300" marR="5080" indent="-1920239" algn="ctr">
              <a:lnSpc>
                <a:spcPts val="3460"/>
              </a:lnSpc>
              <a:spcBef>
                <a:spcPts val="535"/>
              </a:spcBef>
            </a:pPr>
            <a:r>
              <a:rPr lang="hi-IN" sz="3600" b="1" dirty="0">
                <a:latin typeface="Open Sans" panose="020B0606030504020204" pitchFamily="34" charset="0"/>
                <a:ea typeface="Open Sans" panose="020B0606030504020204" pitchFamily="34" charset="0"/>
                <a:cs typeface="Open Sans" panose="020B0606030504020204" pitchFamily="34" charset="0"/>
              </a:rPr>
              <a:t>छाला एजेंट की भौतिक विशेषताएं</a:t>
            </a:r>
            <a:endParaRPr sz="3200" b="1"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6092997"/>
            <a:ext cx="12190476" cy="764965"/>
          </a:xfrm>
          <a:prstGeom prst="rect">
            <a:avLst/>
          </a:prstGeom>
        </p:spPr>
      </p:pic>
      <p:graphicFrame>
        <p:nvGraphicFramePr>
          <p:cNvPr id="3" name="object 3"/>
          <p:cNvGraphicFramePr>
            <a:graphicFrameLocks noGrp="1"/>
          </p:cNvGraphicFramePr>
          <p:nvPr/>
        </p:nvGraphicFramePr>
        <p:xfrm>
          <a:off x="62660" y="1444244"/>
          <a:ext cx="12054839" cy="5687692"/>
        </p:xfrm>
        <a:graphic>
          <a:graphicData uri="http://schemas.openxmlformats.org/drawingml/2006/table">
            <a:tbl>
              <a:tblPr firstRow="1" bandRow="1">
                <a:tableStyleId>{2D5ABB26-0587-4C30-8999-92F81FD0307C}</a:tableStyleId>
              </a:tblPr>
              <a:tblGrid>
                <a:gridCol w="2743200">
                  <a:extLst>
                    <a:ext uri="{9D8B030D-6E8A-4147-A177-3AD203B41FA5}">
                      <a16:colId xmlns:a16="http://schemas.microsoft.com/office/drawing/2014/main" val="20000"/>
                    </a:ext>
                  </a:extLst>
                </a:gridCol>
                <a:gridCol w="2519045">
                  <a:extLst>
                    <a:ext uri="{9D8B030D-6E8A-4147-A177-3AD203B41FA5}">
                      <a16:colId xmlns:a16="http://schemas.microsoft.com/office/drawing/2014/main" val="20001"/>
                    </a:ext>
                  </a:extLst>
                </a:gridCol>
                <a:gridCol w="2208529">
                  <a:extLst>
                    <a:ext uri="{9D8B030D-6E8A-4147-A177-3AD203B41FA5}">
                      <a16:colId xmlns:a16="http://schemas.microsoft.com/office/drawing/2014/main" val="20002"/>
                    </a:ext>
                  </a:extLst>
                </a:gridCol>
                <a:gridCol w="2415540">
                  <a:extLst>
                    <a:ext uri="{9D8B030D-6E8A-4147-A177-3AD203B41FA5}">
                      <a16:colId xmlns:a16="http://schemas.microsoft.com/office/drawing/2014/main" val="20003"/>
                    </a:ext>
                  </a:extLst>
                </a:gridCol>
                <a:gridCol w="2168525">
                  <a:extLst>
                    <a:ext uri="{9D8B030D-6E8A-4147-A177-3AD203B41FA5}">
                      <a16:colId xmlns:a16="http://schemas.microsoft.com/office/drawing/2014/main" val="20004"/>
                    </a:ext>
                  </a:extLst>
                </a:gridCol>
              </a:tblGrid>
              <a:tr h="822325">
                <a:tc>
                  <a:txBody>
                    <a:bodyPr/>
                    <a:lstStyle/>
                    <a:p>
                      <a:pPr marR="632460" algn="r">
                        <a:lnSpc>
                          <a:spcPct val="100000"/>
                        </a:lnSpc>
                        <a:spcBef>
                          <a:spcPts val="285"/>
                        </a:spcBef>
                      </a:pPr>
                      <a:r>
                        <a:rPr sz="2800" b="1" spc="-10" dirty="0">
                          <a:solidFill>
                            <a:srgbClr val="FFFFFF"/>
                          </a:solidFill>
                          <a:latin typeface="Arial"/>
                          <a:cs typeface="Arial"/>
                        </a:rPr>
                        <a:t>Property</a:t>
                      </a:r>
                      <a:endParaRPr sz="2800">
                        <a:latin typeface="Arial"/>
                        <a:cs typeface="Arial"/>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222228"/>
                    </a:solidFill>
                  </a:tcPr>
                </a:tc>
                <a:tc>
                  <a:txBody>
                    <a:bodyPr/>
                    <a:lstStyle/>
                    <a:p>
                      <a:pPr marL="937894" marR="93980" indent="-838200">
                        <a:lnSpc>
                          <a:spcPct val="100000"/>
                        </a:lnSpc>
                        <a:spcBef>
                          <a:spcPts val="300"/>
                        </a:spcBef>
                      </a:pPr>
                      <a:r>
                        <a:rPr sz="2400" b="1" dirty="0">
                          <a:solidFill>
                            <a:srgbClr val="FFFFFF"/>
                          </a:solidFill>
                          <a:latin typeface="Arial"/>
                          <a:cs typeface="Arial"/>
                        </a:rPr>
                        <a:t>Sulfur</a:t>
                      </a:r>
                      <a:r>
                        <a:rPr sz="2400" b="1" spc="-45" dirty="0">
                          <a:solidFill>
                            <a:srgbClr val="FFFFFF"/>
                          </a:solidFill>
                          <a:latin typeface="Arial"/>
                          <a:cs typeface="Arial"/>
                        </a:rPr>
                        <a:t> </a:t>
                      </a:r>
                      <a:r>
                        <a:rPr sz="2400" b="1" spc="-10" dirty="0">
                          <a:solidFill>
                            <a:srgbClr val="FFFFFF"/>
                          </a:solidFill>
                          <a:latin typeface="Arial"/>
                          <a:cs typeface="Arial"/>
                        </a:rPr>
                        <a:t>Mustards </a:t>
                      </a:r>
                      <a:r>
                        <a:rPr sz="2400" b="1" spc="-20" dirty="0">
                          <a:solidFill>
                            <a:srgbClr val="FFFFFF"/>
                          </a:solidFill>
                          <a:latin typeface="Arial"/>
                          <a:cs typeface="Arial"/>
                        </a:rPr>
                        <a:t>(HD)</a:t>
                      </a:r>
                      <a:endParaRPr sz="2400">
                        <a:latin typeface="Arial"/>
                        <a:cs typeface="Arial"/>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222228"/>
                    </a:solidFill>
                  </a:tcPr>
                </a:tc>
                <a:tc>
                  <a:txBody>
                    <a:bodyPr/>
                    <a:lstStyle/>
                    <a:p>
                      <a:pPr marL="147320" marR="140335" indent="330200">
                        <a:lnSpc>
                          <a:spcPct val="100000"/>
                        </a:lnSpc>
                        <a:spcBef>
                          <a:spcPts val="300"/>
                        </a:spcBef>
                      </a:pPr>
                      <a:r>
                        <a:rPr sz="2400" b="1" spc="-10" dirty="0">
                          <a:solidFill>
                            <a:srgbClr val="FFFFFF"/>
                          </a:solidFill>
                          <a:latin typeface="Arial"/>
                          <a:cs typeface="Arial"/>
                        </a:rPr>
                        <a:t>Nitrogen </a:t>
                      </a:r>
                      <a:r>
                        <a:rPr sz="2400" b="1" dirty="0">
                          <a:solidFill>
                            <a:srgbClr val="FFFFFF"/>
                          </a:solidFill>
                          <a:latin typeface="Arial"/>
                          <a:cs typeface="Arial"/>
                        </a:rPr>
                        <a:t>Mustard</a:t>
                      </a:r>
                      <a:r>
                        <a:rPr sz="2400" b="1" spc="-95" dirty="0">
                          <a:solidFill>
                            <a:srgbClr val="FFFFFF"/>
                          </a:solidFill>
                          <a:latin typeface="Arial"/>
                          <a:cs typeface="Arial"/>
                        </a:rPr>
                        <a:t> </a:t>
                      </a:r>
                      <a:r>
                        <a:rPr sz="2400" b="1" spc="-20" dirty="0">
                          <a:solidFill>
                            <a:srgbClr val="FFFFFF"/>
                          </a:solidFill>
                          <a:latin typeface="Arial"/>
                          <a:cs typeface="Arial"/>
                        </a:rPr>
                        <a:t>(HN)</a:t>
                      </a:r>
                      <a:endParaRPr sz="2400">
                        <a:latin typeface="Arial"/>
                        <a:cs typeface="Arial"/>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222228"/>
                    </a:solidFill>
                  </a:tcPr>
                </a:tc>
                <a:tc>
                  <a:txBody>
                    <a:bodyPr/>
                    <a:lstStyle/>
                    <a:p>
                      <a:pPr marL="369570">
                        <a:lnSpc>
                          <a:spcPct val="100000"/>
                        </a:lnSpc>
                        <a:spcBef>
                          <a:spcPts val="1739"/>
                        </a:spcBef>
                      </a:pPr>
                      <a:r>
                        <a:rPr sz="2400" b="1" dirty="0">
                          <a:solidFill>
                            <a:srgbClr val="FFFFFF"/>
                          </a:solidFill>
                          <a:latin typeface="Arial"/>
                          <a:cs typeface="Arial"/>
                        </a:rPr>
                        <a:t>Lewisite</a:t>
                      </a:r>
                      <a:r>
                        <a:rPr sz="2400" b="1" spc="-70" dirty="0">
                          <a:solidFill>
                            <a:srgbClr val="FFFFFF"/>
                          </a:solidFill>
                          <a:latin typeface="Arial"/>
                          <a:cs typeface="Arial"/>
                        </a:rPr>
                        <a:t> </a:t>
                      </a:r>
                      <a:r>
                        <a:rPr sz="2400" b="1" spc="-25" dirty="0">
                          <a:solidFill>
                            <a:srgbClr val="FFFFFF"/>
                          </a:solidFill>
                          <a:latin typeface="Arial"/>
                          <a:cs typeface="Arial"/>
                        </a:rPr>
                        <a:t>(L)</a:t>
                      </a:r>
                      <a:endParaRPr sz="2400">
                        <a:latin typeface="Arial"/>
                        <a:cs typeface="Arial"/>
                      </a:endParaRPr>
                    </a:p>
                  </a:txBody>
                  <a:tcPr marL="0" marR="0" marT="220979"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222228"/>
                    </a:solidFill>
                  </a:tcPr>
                </a:tc>
                <a:tc>
                  <a:txBody>
                    <a:bodyPr/>
                    <a:lstStyle/>
                    <a:p>
                      <a:pPr marL="263525" marR="254000" indent="93980">
                        <a:lnSpc>
                          <a:spcPct val="100000"/>
                        </a:lnSpc>
                        <a:spcBef>
                          <a:spcPts val="300"/>
                        </a:spcBef>
                      </a:pPr>
                      <a:r>
                        <a:rPr sz="2400" b="1" spc="-10" dirty="0">
                          <a:solidFill>
                            <a:srgbClr val="FFFFFF"/>
                          </a:solidFill>
                          <a:latin typeface="Arial"/>
                          <a:cs typeface="Arial"/>
                        </a:rPr>
                        <a:t>Phosgene </a:t>
                      </a:r>
                      <a:r>
                        <a:rPr sz="2400" b="1" dirty="0">
                          <a:solidFill>
                            <a:srgbClr val="FFFFFF"/>
                          </a:solidFill>
                          <a:latin typeface="Arial"/>
                          <a:cs typeface="Arial"/>
                        </a:rPr>
                        <a:t>Oxime</a:t>
                      </a:r>
                      <a:r>
                        <a:rPr sz="2400" b="1" spc="-45" dirty="0">
                          <a:solidFill>
                            <a:srgbClr val="FFFFFF"/>
                          </a:solidFill>
                          <a:latin typeface="Arial"/>
                          <a:cs typeface="Arial"/>
                        </a:rPr>
                        <a:t> </a:t>
                      </a:r>
                      <a:r>
                        <a:rPr sz="2400" b="1" spc="-20" dirty="0">
                          <a:solidFill>
                            <a:srgbClr val="FFFFFF"/>
                          </a:solidFill>
                          <a:latin typeface="Arial"/>
                          <a:cs typeface="Arial"/>
                        </a:rPr>
                        <a:t>(CX)</a:t>
                      </a:r>
                      <a:endParaRPr sz="2400">
                        <a:latin typeface="Arial"/>
                        <a:cs typeface="Arial"/>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222228"/>
                    </a:solidFill>
                  </a:tcPr>
                </a:tc>
                <a:extLst>
                  <a:ext uri="{0D108BD9-81ED-4DB2-BD59-A6C34878D82A}">
                    <a16:rowId xmlns:a16="http://schemas.microsoft.com/office/drawing/2014/main" val="10000"/>
                  </a:ext>
                </a:extLst>
              </a:tr>
              <a:tr h="883919">
                <a:tc>
                  <a:txBody>
                    <a:bodyPr/>
                    <a:lstStyle/>
                    <a:p>
                      <a:pPr marL="91440" marR="95885">
                        <a:lnSpc>
                          <a:spcPct val="100000"/>
                        </a:lnSpc>
                        <a:spcBef>
                          <a:spcPts val="295"/>
                        </a:spcBef>
                      </a:pPr>
                      <a:r>
                        <a:rPr lang="hi-IN" sz="2600" dirty="0">
                          <a:latin typeface="Arial MT"/>
                          <a:cs typeface="Arial MT"/>
                        </a:rPr>
                        <a:t>आणविक भार (डाल्टन)</a:t>
                      </a:r>
                      <a:endParaRPr sz="2600" dirty="0">
                        <a:latin typeface="Arial MT"/>
                        <a:cs typeface="Arial MT"/>
                      </a:endParaRPr>
                    </a:p>
                  </a:txBody>
                  <a:tcPr marL="0" marR="0" marT="3746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4CDDC"/>
                    </a:solidFill>
                  </a:tcPr>
                </a:tc>
                <a:tc>
                  <a:txBody>
                    <a:bodyPr/>
                    <a:lstStyle/>
                    <a:p>
                      <a:pPr marL="91440">
                        <a:lnSpc>
                          <a:spcPct val="100000"/>
                        </a:lnSpc>
                        <a:spcBef>
                          <a:spcPts val="1855"/>
                        </a:spcBef>
                      </a:pPr>
                      <a:r>
                        <a:rPr sz="2600" spc="-10" dirty="0">
                          <a:latin typeface="Arial MT"/>
                          <a:cs typeface="Arial MT"/>
                        </a:rPr>
                        <a:t>159.08</a:t>
                      </a:r>
                      <a:endParaRPr sz="2600">
                        <a:latin typeface="Arial MT"/>
                        <a:cs typeface="Arial MT"/>
                      </a:endParaRPr>
                    </a:p>
                  </a:txBody>
                  <a:tcPr marL="0" marR="0" marT="23558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4CDDC"/>
                    </a:solidFill>
                  </a:tcPr>
                </a:tc>
                <a:tc>
                  <a:txBody>
                    <a:bodyPr/>
                    <a:lstStyle/>
                    <a:p>
                      <a:pPr marL="92075">
                        <a:lnSpc>
                          <a:spcPct val="100000"/>
                        </a:lnSpc>
                        <a:spcBef>
                          <a:spcPts val="1855"/>
                        </a:spcBef>
                      </a:pPr>
                      <a:r>
                        <a:rPr sz="2600" spc="-10" dirty="0">
                          <a:latin typeface="Arial MT"/>
                          <a:cs typeface="Arial MT"/>
                        </a:rPr>
                        <a:t>204.54</a:t>
                      </a:r>
                      <a:endParaRPr sz="2600">
                        <a:latin typeface="Arial MT"/>
                        <a:cs typeface="Arial MT"/>
                      </a:endParaRPr>
                    </a:p>
                  </a:txBody>
                  <a:tcPr marL="0" marR="0" marT="23558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4CDDC"/>
                    </a:solidFill>
                  </a:tcPr>
                </a:tc>
                <a:tc>
                  <a:txBody>
                    <a:bodyPr/>
                    <a:lstStyle/>
                    <a:p>
                      <a:pPr marL="92075">
                        <a:lnSpc>
                          <a:spcPct val="100000"/>
                        </a:lnSpc>
                        <a:spcBef>
                          <a:spcPts val="1855"/>
                        </a:spcBef>
                      </a:pPr>
                      <a:r>
                        <a:rPr sz="2600" spc="-10" dirty="0">
                          <a:latin typeface="Arial MT"/>
                          <a:cs typeface="Arial MT"/>
                        </a:rPr>
                        <a:t>204.54</a:t>
                      </a:r>
                      <a:endParaRPr sz="2600">
                        <a:latin typeface="Arial MT"/>
                        <a:cs typeface="Arial MT"/>
                      </a:endParaRPr>
                    </a:p>
                  </a:txBody>
                  <a:tcPr marL="0" marR="0" marT="23558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4CDDC"/>
                    </a:solidFill>
                  </a:tcPr>
                </a:tc>
                <a:tc>
                  <a:txBody>
                    <a:bodyPr/>
                    <a:lstStyle/>
                    <a:p>
                      <a:pPr marL="92710">
                        <a:lnSpc>
                          <a:spcPct val="100000"/>
                        </a:lnSpc>
                        <a:spcBef>
                          <a:spcPts val="1855"/>
                        </a:spcBef>
                      </a:pPr>
                      <a:r>
                        <a:rPr sz="2600" spc="-10" dirty="0">
                          <a:latin typeface="Arial MT"/>
                          <a:cs typeface="Arial MT"/>
                        </a:rPr>
                        <a:t>113.93</a:t>
                      </a:r>
                      <a:endParaRPr sz="2600">
                        <a:latin typeface="Arial MT"/>
                        <a:cs typeface="Arial MT"/>
                      </a:endParaRPr>
                    </a:p>
                  </a:txBody>
                  <a:tcPr marL="0" marR="0" marT="23558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4CDDC"/>
                    </a:solidFill>
                  </a:tcPr>
                </a:tc>
                <a:extLst>
                  <a:ext uri="{0D108BD9-81ED-4DB2-BD59-A6C34878D82A}">
                    <a16:rowId xmlns:a16="http://schemas.microsoft.com/office/drawing/2014/main" val="10001"/>
                  </a:ext>
                </a:extLst>
              </a:tr>
              <a:tr h="487680">
                <a:tc>
                  <a:txBody>
                    <a:bodyPr/>
                    <a:lstStyle/>
                    <a:p>
                      <a:pPr marR="590550" algn="r">
                        <a:lnSpc>
                          <a:spcPct val="100000"/>
                        </a:lnSpc>
                        <a:spcBef>
                          <a:spcPts val="295"/>
                        </a:spcBef>
                      </a:pPr>
                      <a:r>
                        <a:rPr lang="hi-IN" sz="2600" spc="-25" dirty="0">
                          <a:latin typeface="Arial MT"/>
                          <a:cs typeface="Arial MT"/>
                        </a:rPr>
                        <a:t>वाष्प घनत्व</a:t>
                      </a:r>
                      <a:endParaRPr sz="2600" dirty="0">
                        <a:latin typeface="Arial MT"/>
                        <a:cs typeface="Arial MT"/>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D"/>
                    </a:solidFill>
                  </a:tcPr>
                </a:tc>
                <a:tc>
                  <a:txBody>
                    <a:bodyPr/>
                    <a:lstStyle/>
                    <a:p>
                      <a:pPr marL="91440">
                        <a:lnSpc>
                          <a:spcPct val="100000"/>
                        </a:lnSpc>
                        <a:spcBef>
                          <a:spcPts val="295"/>
                        </a:spcBef>
                      </a:pPr>
                      <a:r>
                        <a:rPr sz="2600" spc="-25" dirty="0">
                          <a:latin typeface="Arial MT"/>
                          <a:cs typeface="Arial MT"/>
                        </a:rPr>
                        <a:t>5.4</a:t>
                      </a:r>
                      <a:endParaRPr sz="2600">
                        <a:latin typeface="Arial MT"/>
                        <a:cs typeface="Arial MT"/>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D"/>
                    </a:solidFill>
                  </a:tcPr>
                </a:tc>
                <a:tc>
                  <a:txBody>
                    <a:bodyPr/>
                    <a:lstStyle/>
                    <a:p>
                      <a:pPr marL="92075">
                        <a:lnSpc>
                          <a:spcPct val="100000"/>
                        </a:lnSpc>
                        <a:spcBef>
                          <a:spcPts val="295"/>
                        </a:spcBef>
                      </a:pPr>
                      <a:r>
                        <a:rPr sz="2600" spc="-25" dirty="0">
                          <a:latin typeface="Arial MT"/>
                          <a:cs typeface="Arial MT"/>
                        </a:rPr>
                        <a:t>7.1</a:t>
                      </a:r>
                      <a:endParaRPr sz="2600">
                        <a:latin typeface="Arial MT"/>
                        <a:cs typeface="Arial MT"/>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D"/>
                    </a:solidFill>
                  </a:tcPr>
                </a:tc>
                <a:tc>
                  <a:txBody>
                    <a:bodyPr/>
                    <a:lstStyle/>
                    <a:p>
                      <a:pPr marL="92075">
                        <a:lnSpc>
                          <a:spcPct val="100000"/>
                        </a:lnSpc>
                        <a:spcBef>
                          <a:spcPts val="295"/>
                        </a:spcBef>
                      </a:pPr>
                      <a:r>
                        <a:rPr sz="2600" spc="-25" dirty="0">
                          <a:latin typeface="Arial MT"/>
                          <a:cs typeface="Arial MT"/>
                        </a:rPr>
                        <a:t>7.1</a:t>
                      </a:r>
                      <a:endParaRPr sz="2600">
                        <a:latin typeface="Arial MT"/>
                        <a:cs typeface="Arial MT"/>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D"/>
                    </a:solidFill>
                  </a:tcPr>
                </a:tc>
                <a:tc>
                  <a:txBody>
                    <a:bodyPr/>
                    <a:lstStyle/>
                    <a:p>
                      <a:pPr marL="92710">
                        <a:lnSpc>
                          <a:spcPct val="100000"/>
                        </a:lnSpc>
                        <a:spcBef>
                          <a:spcPts val="295"/>
                        </a:spcBef>
                      </a:pPr>
                      <a:r>
                        <a:rPr sz="2600" spc="-25" dirty="0">
                          <a:latin typeface="Arial MT"/>
                          <a:cs typeface="Arial MT"/>
                        </a:rPr>
                        <a:t>3.9</a:t>
                      </a:r>
                      <a:endParaRPr sz="2600">
                        <a:latin typeface="Arial MT"/>
                        <a:cs typeface="Arial MT"/>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D"/>
                    </a:solidFill>
                  </a:tcPr>
                </a:tc>
                <a:extLst>
                  <a:ext uri="{0D108BD9-81ED-4DB2-BD59-A6C34878D82A}">
                    <a16:rowId xmlns:a16="http://schemas.microsoft.com/office/drawing/2014/main" val="10002"/>
                  </a:ext>
                </a:extLst>
              </a:tr>
              <a:tr h="487045">
                <a:tc>
                  <a:txBody>
                    <a:bodyPr/>
                    <a:lstStyle/>
                    <a:p>
                      <a:pPr marR="619760" algn="r">
                        <a:lnSpc>
                          <a:spcPct val="100000"/>
                        </a:lnSpc>
                        <a:spcBef>
                          <a:spcPts val="295"/>
                        </a:spcBef>
                      </a:pPr>
                      <a:r>
                        <a:rPr lang="hi-IN" sz="2600" dirty="0">
                          <a:latin typeface="Arial MT"/>
                          <a:cs typeface="Arial MT"/>
                        </a:rPr>
                        <a:t>तरल घनत्व</a:t>
                      </a:r>
                      <a:endParaRPr sz="2600" dirty="0">
                        <a:latin typeface="Arial MT"/>
                        <a:cs typeface="Arial MT"/>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4CDDC"/>
                    </a:solidFill>
                  </a:tcPr>
                </a:tc>
                <a:tc>
                  <a:txBody>
                    <a:bodyPr/>
                    <a:lstStyle/>
                    <a:p>
                      <a:pPr marL="91440">
                        <a:lnSpc>
                          <a:spcPct val="100000"/>
                        </a:lnSpc>
                        <a:spcBef>
                          <a:spcPts val="295"/>
                        </a:spcBef>
                      </a:pPr>
                      <a:r>
                        <a:rPr sz="2600" spc="-20" dirty="0">
                          <a:latin typeface="Arial MT"/>
                          <a:cs typeface="Arial MT"/>
                        </a:rPr>
                        <a:t>1.27</a:t>
                      </a:r>
                      <a:endParaRPr sz="2600">
                        <a:latin typeface="Arial MT"/>
                        <a:cs typeface="Arial MT"/>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4CDDC"/>
                    </a:solidFill>
                  </a:tcPr>
                </a:tc>
                <a:tc>
                  <a:txBody>
                    <a:bodyPr/>
                    <a:lstStyle/>
                    <a:p>
                      <a:pPr marL="92075">
                        <a:lnSpc>
                          <a:spcPct val="100000"/>
                        </a:lnSpc>
                        <a:spcBef>
                          <a:spcPts val="295"/>
                        </a:spcBef>
                      </a:pPr>
                      <a:r>
                        <a:rPr sz="2600" spc="-20" dirty="0">
                          <a:latin typeface="Arial MT"/>
                          <a:cs typeface="Arial MT"/>
                        </a:rPr>
                        <a:t>1.24</a:t>
                      </a:r>
                      <a:endParaRPr sz="2600">
                        <a:latin typeface="Arial MT"/>
                        <a:cs typeface="Arial MT"/>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4CDDC"/>
                    </a:solidFill>
                  </a:tcPr>
                </a:tc>
                <a:tc>
                  <a:txBody>
                    <a:bodyPr/>
                    <a:lstStyle/>
                    <a:p>
                      <a:pPr marL="92075">
                        <a:lnSpc>
                          <a:spcPct val="100000"/>
                        </a:lnSpc>
                        <a:spcBef>
                          <a:spcPts val="295"/>
                        </a:spcBef>
                      </a:pPr>
                      <a:r>
                        <a:rPr sz="2600" spc="-20" dirty="0">
                          <a:latin typeface="Arial MT"/>
                          <a:cs typeface="Arial MT"/>
                        </a:rPr>
                        <a:t>1.89</a:t>
                      </a:r>
                      <a:endParaRPr sz="2600">
                        <a:latin typeface="Arial MT"/>
                        <a:cs typeface="Arial MT"/>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4CDDC"/>
                    </a:solidFill>
                  </a:tcPr>
                </a:tc>
                <a:tc>
                  <a:txBody>
                    <a:bodyPr/>
                    <a:lstStyle/>
                    <a:p>
                      <a:pPr>
                        <a:lnSpc>
                          <a:spcPct val="100000"/>
                        </a:lnSpc>
                      </a:pPr>
                      <a:endParaRPr sz="26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4CDDC"/>
                    </a:solidFill>
                  </a:tcPr>
                </a:tc>
                <a:extLst>
                  <a:ext uri="{0D108BD9-81ED-4DB2-BD59-A6C34878D82A}">
                    <a16:rowId xmlns:a16="http://schemas.microsoft.com/office/drawing/2014/main" val="10003"/>
                  </a:ext>
                </a:extLst>
              </a:tr>
              <a:tr h="883919">
                <a:tc>
                  <a:txBody>
                    <a:bodyPr/>
                    <a:lstStyle/>
                    <a:p>
                      <a:pPr marL="91440" marR="567055">
                        <a:lnSpc>
                          <a:spcPct val="100000"/>
                        </a:lnSpc>
                        <a:spcBef>
                          <a:spcPts val="300"/>
                        </a:spcBef>
                      </a:pPr>
                      <a:r>
                        <a:rPr lang="hi-IN" sz="2600" dirty="0">
                          <a:latin typeface="Arial MT"/>
                          <a:cs typeface="Arial MT"/>
                        </a:rPr>
                        <a:t>गलनांक (</a:t>
                      </a:r>
                      <a:r>
                        <a:rPr lang="en-IN" sz="2600" dirty="0">
                          <a:latin typeface="Arial MT"/>
                          <a:cs typeface="Arial MT"/>
                        </a:rPr>
                        <a:t>ºC)</a:t>
                      </a:r>
                      <a:endParaRPr sz="2600" dirty="0">
                        <a:latin typeface="Arial MT"/>
                        <a:cs typeface="Arial MT"/>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D"/>
                    </a:solidFill>
                  </a:tcPr>
                </a:tc>
                <a:tc>
                  <a:txBody>
                    <a:bodyPr/>
                    <a:lstStyle/>
                    <a:p>
                      <a:pPr marL="91440">
                        <a:lnSpc>
                          <a:spcPct val="100000"/>
                        </a:lnSpc>
                        <a:spcBef>
                          <a:spcPts val="1855"/>
                        </a:spcBef>
                      </a:pPr>
                      <a:r>
                        <a:rPr sz="2600" spc="-20" dirty="0">
                          <a:latin typeface="Arial MT"/>
                          <a:cs typeface="Arial MT"/>
                        </a:rPr>
                        <a:t>14.5</a:t>
                      </a:r>
                      <a:endParaRPr sz="2600">
                        <a:latin typeface="Arial MT"/>
                        <a:cs typeface="Arial MT"/>
                      </a:endParaRPr>
                    </a:p>
                  </a:txBody>
                  <a:tcPr marL="0" marR="0" marT="2355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D"/>
                    </a:solidFill>
                  </a:tcPr>
                </a:tc>
                <a:tc>
                  <a:txBody>
                    <a:bodyPr/>
                    <a:lstStyle/>
                    <a:p>
                      <a:pPr marL="92075">
                        <a:lnSpc>
                          <a:spcPct val="100000"/>
                        </a:lnSpc>
                        <a:spcBef>
                          <a:spcPts val="1855"/>
                        </a:spcBef>
                      </a:pPr>
                      <a:r>
                        <a:rPr sz="2600" dirty="0">
                          <a:latin typeface="Arial MT"/>
                          <a:cs typeface="Arial MT"/>
                        </a:rPr>
                        <a:t>-</a:t>
                      </a:r>
                      <a:r>
                        <a:rPr sz="2600" spc="-10" dirty="0">
                          <a:latin typeface="Arial MT"/>
                          <a:cs typeface="Arial MT"/>
                        </a:rPr>
                        <a:t> </a:t>
                      </a:r>
                      <a:r>
                        <a:rPr sz="2600" spc="-25" dirty="0">
                          <a:latin typeface="Arial MT"/>
                          <a:cs typeface="Arial MT"/>
                        </a:rPr>
                        <a:t>3.7</a:t>
                      </a:r>
                      <a:endParaRPr sz="2600">
                        <a:latin typeface="Arial MT"/>
                        <a:cs typeface="Arial MT"/>
                      </a:endParaRPr>
                    </a:p>
                  </a:txBody>
                  <a:tcPr marL="0" marR="0" marT="2355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D"/>
                    </a:solidFill>
                  </a:tcPr>
                </a:tc>
                <a:tc>
                  <a:txBody>
                    <a:bodyPr/>
                    <a:lstStyle/>
                    <a:p>
                      <a:pPr marL="92075">
                        <a:lnSpc>
                          <a:spcPct val="100000"/>
                        </a:lnSpc>
                        <a:spcBef>
                          <a:spcPts val="1855"/>
                        </a:spcBef>
                      </a:pPr>
                      <a:r>
                        <a:rPr sz="2600" dirty="0">
                          <a:latin typeface="Arial MT"/>
                          <a:cs typeface="Arial MT"/>
                        </a:rPr>
                        <a:t>-</a:t>
                      </a:r>
                      <a:r>
                        <a:rPr sz="2600" spc="-10" dirty="0">
                          <a:latin typeface="Arial MT"/>
                          <a:cs typeface="Arial MT"/>
                        </a:rPr>
                        <a:t> </a:t>
                      </a:r>
                      <a:r>
                        <a:rPr sz="2600" spc="-25" dirty="0">
                          <a:latin typeface="Arial MT"/>
                          <a:cs typeface="Arial MT"/>
                        </a:rPr>
                        <a:t>18</a:t>
                      </a:r>
                      <a:endParaRPr sz="2600">
                        <a:latin typeface="Arial MT"/>
                        <a:cs typeface="Arial MT"/>
                      </a:endParaRPr>
                    </a:p>
                  </a:txBody>
                  <a:tcPr marL="0" marR="0" marT="2355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D"/>
                    </a:solidFill>
                  </a:tcPr>
                </a:tc>
                <a:tc>
                  <a:txBody>
                    <a:bodyPr/>
                    <a:lstStyle/>
                    <a:p>
                      <a:pPr marL="92710">
                        <a:lnSpc>
                          <a:spcPct val="100000"/>
                        </a:lnSpc>
                        <a:spcBef>
                          <a:spcPts val="1855"/>
                        </a:spcBef>
                      </a:pPr>
                      <a:r>
                        <a:rPr sz="2600" dirty="0">
                          <a:latin typeface="Arial MT"/>
                          <a:cs typeface="Arial MT"/>
                        </a:rPr>
                        <a:t>35</a:t>
                      </a:r>
                      <a:r>
                        <a:rPr sz="2600" spc="-25" dirty="0">
                          <a:latin typeface="Arial MT"/>
                          <a:cs typeface="Arial MT"/>
                        </a:rPr>
                        <a:t> </a:t>
                      </a:r>
                      <a:r>
                        <a:rPr sz="2600" dirty="0">
                          <a:latin typeface="Arial MT"/>
                          <a:cs typeface="Arial MT"/>
                        </a:rPr>
                        <a:t>–</a:t>
                      </a:r>
                      <a:r>
                        <a:rPr sz="2600" spc="-20" dirty="0">
                          <a:latin typeface="Arial MT"/>
                          <a:cs typeface="Arial MT"/>
                        </a:rPr>
                        <a:t> </a:t>
                      </a:r>
                      <a:r>
                        <a:rPr sz="2600" spc="-25" dirty="0">
                          <a:latin typeface="Arial MT"/>
                          <a:cs typeface="Arial MT"/>
                        </a:rPr>
                        <a:t>40</a:t>
                      </a:r>
                      <a:endParaRPr sz="2600">
                        <a:latin typeface="Arial MT"/>
                        <a:cs typeface="Arial MT"/>
                      </a:endParaRPr>
                    </a:p>
                  </a:txBody>
                  <a:tcPr marL="0" marR="0" marT="2355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D"/>
                    </a:solidFill>
                  </a:tcPr>
                </a:tc>
                <a:extLst>
                  <a:ext uri="{0D108BD9-81ED-4DB2-BD59-A6C34878D82A}">
                    <a16:rowId xmlns:a16="http://schemas.microsoft.com/office/drawing/2014/main" val="10004"/>
                  </a:ext>
                </a:extLst>
              </a:tr>
              <a:tr h="883285">
                <a:tc>
                  <a:txBody>
                    <a:bodyPr/>
                    <a:lstStyle/>
                    <a:p>
                      <a:pPr marL="91440" marR="640080">
                        <a:lnSpc>
                          <a:spcPct val="100000"/>
                        </a:lnSpc>
                        <a:spcBef>
                          <a:spcPts val="300"/>
                        </a:spcBef>
                      </a:pPr>
                      <a:r>
                        <a:rPr lang="hi-IN" sz="2600" dirty="0">
                          <a:latin typeface="Arial MT"/>
                          <a:cs typeface="Arial MT"/>
                        </a:rPr>
                        <a:t>क्वथनांक (</a:t>
                      </a:r>
                      <a:r>
                        <a:rPr lang="en-IN" sz="2600" dirty="0">
                          <a:latin typeface="Arial MT"/>
                          <a:cs typeface="Arial MT"/>
                        </a:rPr>
                        <a:t>ºC)</a:t>
                      </a:r>
                      <a:endParaRPr sz="2600" dirty="0">
                        <a:latin typeface="Arial MT"/>
                        <a:cs typeface="Arial MT"/>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4CDDC"/>
                    </a:solidFill>
                  </a:tcPr>
                </a:tc>
                <a:tc>
                  <a:txBody>
                    <a:bodyPr/>
                    <a:lstStyle/>
                    <a:p>
                      <a:pPr marL="91440">
                        <a:lnSpc>
                          <a:spcPct val="100000"/>
                        </a:lnSpc>
                        <a:spcBef>
                          <a:spcPts val="1860"/>
                        </a:spcBef>
                      </a:pPr>
                      <a:r>
                        <a:rPr sz="2600" spc="-25" dirty="0">
                          <a:latin typeface="Arial MT"/>
                          <a:cs typeface="Arial MT"/>
                        </a:rPr>
                        <a:t>228</a:t>
                      </a:r>
                      <a:endParaRPr sz="2600">
                        <a:latin typeface="Arial MT"/>
                        <a:cs typeface="Arial MT"/>
                      </a:endParaRPr>
                    </a:p>
                  </a:txBody>
                  <a:tcPr marL="0" marR="0" marT="2362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4CDDC"/>
                    </a:solidFill>
                  </a:tcPr>
                </a:tc>
                <a:tc>
                  <a:txBody>
                    <a:bodyPr/>
                    <a:lstStyle/>
                    <a:p>
                      <a:pPr marL="92075">
                        <a:lnSpc>
                          <a:spcPct val="100000"/>
                        </a:lnSpc>
                        <a:spcBef>
                          <a:spcPts val="1860"/>
                        </a:spcBef>
                      </a:pPr>
                      <a:r>
                        <a:rPr sz="2600" spc="-25" dirty="0">
                          <a:latin typeface="Arial MT"/>
                          <a:cs typeface="Arial MT"/>
                        </a:rPr>
                        <a:t>256</a:t>
                      </a:r>
                      <a:endParaRPr sz="2600">
                        <a:latin typeface="Arial MT"/>
                        <a:cs typeface="Arial MT"/>
                      </a:endParaRPr>
                    </a:p>
                  </a:txBody>
                  <a:tcPr marL="0" marR="0" marT="2362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4CDDC"/>
                    </a:solidFill>
                  </a:tcPr>
                </a:tc>
                <a:tc>
                  <a:txBody>
                    <a:bodyPr/>
                    <a:lstStyle/>
                    <a:p>
                      <a:pPr marL="92075">
                        <a:lnSpc>
                          <a:spcPct val="100000"/>
                        </a:lnSpc>
                        <a:spcBef>
                          <a:spcPts val="1860"/>
                        </a:spcBef>
                      </a:pPr>
                      <a:r>
                        <a:rPr sz="2600" spc="-25" dirty="0">
                          <a:latin typeface="Arial MT"/>
                          <a:cs typeface="Arial MT"/>
                        </a:rPr>
                        <a:t>190</a:t>
                      </a:r>
                      <a:endParaRPr sz="2600">
                        <a:latin typeface="Arial MT"/>
                        <a:cs typeface="Arial MT"/>
                      </a:endParaRPr>
                    </a:p>
                  </a:txBody>
                  <a:tcPr marL="0" marR="0" marT="2362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4CDDC"/>
                    </a:solidFill>
                  </a:tcPr>
                </a:tc>
                <a:tc>
                  <a:txBody>
                    <a:bodyPr/>
                    <a:lstStyle/>
                    <a:p>
                      <a:pPr marL="92710">
                        <a:lnSpc>
                          <a:spcPct val="100000"/>
                        </a:lnSpc>
                        <a:spcBef>
                          <a:spcPts val="1860"/>
                        </a:spcBef>
                      </a:pPr>
                      <a:r>
                        <a:rPr sz="2600" spc="-25" dirty="0">
                          <a:latin typeface="Arial MT"/>
                          <a:cs typeface="Arial MT"/>
                        </a:rPr>
                        <a:t>128</a:t>
                      </a:r>
                      <a:endParaRPr sz="2600">
                        <a:latin typeface="Arial MT"/>
                        <a:cs typeface="Arial MT"/>
                      </a:endParaRPr>
                    </a:p>
                  </a:txBody>
                  <a:tcPr marL="0" marR="0" marT="2362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4CDDC"/>
                    </a:solidFill>
                  </a:tcPr>
                </a:tc>
                <a:extLst>
                  <a:ext uri="{0D108BD9-81ED-4DB2-BD59-A6C34878D82A}">
                    <a16:rowId xmlns:a16="http://schemas.microsoft.com/office/drawing/2014/main" val="10005"/>
                  </a:ext>
                </a:extLst>
              </a:tr>
              <a:tr h="883285">
                <a:tc>
                  <a:txBody>
                    <a:bodyPr/>
                    <a:lstStyle/>
                    <a:p>
                      <a:pPr marL="91440" marR="524510">
                        <a:lnSpc>
                          <a:spcPts val="3050"/>
                        </a:lnSpc>
                        <a:spcBef>
                          <a:spcPts val="459"/>
                        </a:spcBef>
                      </a:pPr>
                      <a:r>
                        <a:rPr lang="en-IN" sz="2600" dirty="0">
                          <a:latin typeface="Arial MT"/>
                          <a:cs typeface="Arial MT"/>
                        </a:rPr>
                        <a:t>25 ºC </a:t>
                      </a:r>
                      <a:r>
                        <a:rPr lang="hi-IN" sz="2600" dirty="0">
                          <a:latin typeface="Arial MT"/>
                          <a:cs typeface="Arial MT"/>
                        </a:rPr>
                        <a:t>पर </a:t>
                      </a:r>
                      <a:r>
                        <a:rPr lang="en-IN" sz="2600" dirty="0">
                          <a:latin typeface="Arial MT"/>
                          <a:cs typeface="Arial MT"/>
                        </a:rPr>
                        <a:t>mg/m³ </a:t>
                      </a:r>
                      <a:r>
                        <a:rPr lang="hi-IN" sz="2600" dirty="0">
                          <a:latin typeface="Arial MT"/>
                          <a:cs typeface="Arial MT"/>
                        </a:rPr>
                        <a:t>में अस्थिरता</a:t>
                      </a:r>
                      <a:endParaRPr sz="2600" dirty="0">
                        <a:latin typeface="Arial MT"/>
                        <a:cs typeface="Arial MT"/>
                      </a:endParaRPr>
                    </a:p>
                  </a:txBody>
                  <a:tcPr marL="0" marR="0" marT="5841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D"/>
                    </a:solidFill>
                  </a:tcPr>
                </a:tc>
                <a:tc>
                  <a:txBody>
                    <a:bodyPr/>
                    <a:lstStyle/>
                    <a:p>
                      <a:pPr marL="91440">
                        <a:lnSpc>
                          <a:spcPct val="100000"/>
                        </a:lnSpc>
                        <a:spcBef>
                          <a:spcPts val="1860"/>
                        </a:spcBef>
                      </a:pPr>
                      <a:r>
                        <a:rPr sz="2600" spc="-25" dirty="0">
                          <a:latin typeface="Arial MT"/>
                          <a:cs typeface="Arial MT"/>
                        </a:rPr>
                        <a:t>610</a:t>
                      </a:r>
                      <a:endParaRPr sz="2600">
                        <a:latin typeface="Arial MT"/>
                        <a:cs typeface="Arial MT"/>
                      </a:endParaRPr>
                    </a:p>
                  </a:txBody>
                  <a:tcPr marL="0" marR="0" marT="2362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D"/>
                    </a:solidFill>
                  </a:tcPr>
                </a:tc>
                <a:tc>
                  <a:txBody>
                    <a:bodyPr/>
                    <a:lstStyle/>
                    <a:p>
                      <a:pPr marL="92075">
                        <a:lnSpc>
                          <a:spcPct val="100000"/>
                        </a:lnSpc>
                        <a:spcBef>
                          <a:spcPts val="1860"/>
                        </a:spcBef>
                      </a:pPr>
                      <a:r>
                        <a:rPr sz="2600" spc="-25" dirty="0">
                          <a:latin typeface="Arial MT"/>
                          <a:cs typeface="Arial MT"/>
                        </a:rPr>
                        <a:t>121</a:t>
                      </a:r>
                      <a:endParaRPr sz="2600">
                        <a:latin typeface="Arial MT"/>
                        <a:cs typeface="Arial MT"/>
                      </a:endParaRPr>
                    </a:p>
                  </a:txBody>
                  <a:tcPr marL="0" marR="0" marT="2362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D"/>
                    </a:solidFill>
                  </a:tcPr>
                </a:tc>
                <a:tc>
                  <a:txBody>
                    <a:bodyPr/>
                    <a:lstStyle/>
                    <a:p>
                      <a:pPr marL="92075">
                        <a:lnSpc>
                          <a:spcPct val="100000"/>
                        </a:lnSpc>
                        <a:spcBef>
                          <a:spcPts val="1860"/>
                        </a:spcBef>
                      </a:pPr>
                      <a:r>
                        <a:rPr sz="2600" spc="-20" dirty="0">
                          <a:latin typeface="Arial MT"/>
                          <a:cs typeface="Arial MT"/>
                        </a:rPr>
                        <a:t>4480</a:t>
                      </a:r>
                      <a:endParaRPr sz="2600">
                        <a:latin typeface="Arial MT"/>
                        <a:cs typeface="Arial MT"/>
                      </a:endParaRPr>
                    </a:p>
                  </a:txBody>
                  <a:tcPr marL="0" marR="0" marT="2362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D"/>
                    </a:solidFill>
                  </a:tcPr>
                </a:tc>
                <a:tc>
                  <a:txBody>
                    <a:bodyPr/>
                    <a:lstStyle/>
                    <a:p>
                      <a:pPr marL="92710">
                        <a:lnSpc>
                          <a:spcPct val="100000"/>
                        </a:lnSpc>
                        <a:spcBef>
                          <a:spcPts val="1860"/>
                        </a:spcBef>
                      </a:pPr>
                      <a:r>
                        <a:rPr sz="2600" spc="-20" dirty="0">
                          <a:latin typeface="Arial MT"/>
                          <a:cs typeface="Arial MT"/>
                        </a:rPr>
                        <a:t>1800</a:t>
                      </a:r>
                      <a:endParaRPr sz="2600" dirty="0">
                        <a:latin typeface="Arial MT"/>
                        <a:cs typeface="Arial MT"/>
                      </a:endParaRPr>
                    </a:p>
                  </a:txBody>
                  <a:tcPr marL="0" marR="0" marT="2362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D"/>
                    </a:solidFill>
                  </a:tcPr>
                </a:tc>
                <a:extLst>
                  <a:ext uri="{0D108BD9-81ED-4DB2-BD59-A6C34878D82A}">
                    <a16:rowId xmlns:a16="http://schemas.microsoft.com/office/drawing/2014/main" val="10006"/>
                  </a:ext>
                </a:extLst>
              </a:tr>
            </a:tbl>
          </a:graphicData>
        </a:graphic>
      </p:graphicFrame>
      <p:pic>
        <p:nvPicPr>
          <p:cNvPr id="4" name="object 4"/>
          <p:cNvPicPr/>
          <p:nvPr/>
        </p:nvPicPr>
        <p:blipFill>
          <a:blip r:embed="rId3" cstate="print"/>
          <a:stretch>
            <a:fillRect/>
          </a:stretch>
        </p:blipFill>
        <p:spPr>
          <a:xfrm>
            <a:off x="1056128" y="185048"/>
            <a:ext cx="9969252" cy="1017972"/>
          </a:xfrm>
          <a:prstGeom prst="rect">
            <a:avLst/>
          </a:prstGeom>
        </p:spPr>
      </p:pic>
      <p:sp>
        <p:nvSpPr>
          <p:cNvPr id="5" name="object 5"/>
          <p:cNvSpPr txBox="1">
            <a:spLocks noGrp="1"/>
          </p:cNvSpPr>
          <p:nvPr>
            <p:ph type="title"/>
          </p:nvPr>
        </p:nvSpPr>
        <p:spPr>
          <a:xfrm>
            <a:off x="1635381" y="368815"/>
            <a:ext cx="9389999" cy="598881"/>
          </a:xfrm>
          <a:prstGeom prst="rect">
            <a:avLst/>
          </a:prstGeom>
        </p:spPr>
        <p:txBody>
          <a:bodyPr vert="horz" wrap="square" lIns="0" tIns="122808" rIns="0" bIns="0" rtlCol="0">
            <a:spAutoFit/>
          </a:bodyPr>
          <a:lstStyle/>
          <a:p>
            <a:pPr marL="2908300" marR="5080" indent="-1920239">
              <a:lnSpc>
                <a:spcPts val="3460"/>
              </a:lnSpc>
              <a:spcBef>
                <a:spcPts val="535"/>
              </a:spcBef>
            </a:pPr>
            <a:r>
              <a:rPr lang="hi-IN" sz="3600" b="1" dirty="0">
                <a:latin typeface="Open Sans" panose="020B0606030504020204" pitchFamily="34" charset="0"/>
                <a:ea typeface="Open Sans" panose="020B0606030504020204" pitchFamily="34" charset="0"/>
                <a:cs typeface="Open Sans" panose="020B0606030504020204" pitchFamily="34" charset="0"/>
              </a:rPr>
              <a:t>छाला एजेंट की भौतिक विशेषताएं</a:t>
            </a:r>
            <a:endParaRPr sz="3600" b="1"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6092997"/>
            <a:ext cx="12190476" cy="764965"/>
          </a:xfrm>
          <a:prstGeom prst="rect">
            <a:avLst/>
          </a:prstGeom>
        </p:spPr>
      </p:pic>
      <p:graphicFrame>
        <p:nvGraphicFramePr>
          <p:cNvPr id="3" name="object 3"/>
          <p:cNvGraphicFramePr>
            <a:graphicFrameLocks noGrp="1"/>
          </p:cNvGraphicFramePr>
          <p:nvPr>
            <p:extLst>
              <p:ext uri="{D42A27DB-BD31-4B8C-83A1-F6EECF244321}">
                <p14:modId xmlns:p14="http://schemas.microsoft.com/office/powerpoint/2010/main" val="3839378187"/>
              </p:ext>
            </p:extLst>
          </p:nvPr>
        </p:nvGraphicFramePr>
        <p:xfrm>
          <a:off x="62660" y="1444244"/>
          <a:ext cx="12051664" cy="6010275"/>
        </p:xfrm>
        <a:graphic>
          <a:graphicData uri="http://schemas.openxmlformats.org/drawingml/2006/table">
            <a:tbl>
              <a:tblPr firstRow="1" bandRow="1">
                <a:tableStyleId>{2D5ABB26-0587-4C30-8999-92F81FD0307C}</a:tableStyleId>
              </a:tblPr>
              <a:tblGrid>
                <a:gridCol w="2570480">
                  <a:extLst>
                    <a:ext uri="{9D8B030D-6E8A-4147-A177-3AD203B41FA5}">
                      <a16:colId xmlns:a16="http://schemas.microsoft.com/office/drawing/2014/main" val="20000"/>
                    </a:ext>
                  </a:extLst>
                </a:gridCol>
                <a:gridCol w="2501265">
                  <a:extLst>
                    <a:ext uri="{9D8B030D-6E8A-4147-A177-3AD203B41FA5}">
                      <a16:colId xmlns:a16="http://schemas.microsoft.com/office/drawing/2014/main" val="20001"/>
                    </a:ext>
                  </a:extLst>
                </a:gridCol>
                <a:gridCol w="2397760">
                  <a:extLst>
                    <a:ext uri="{9D8B030D-6E8A-4147-A177-3AD203B41FA5}">
                      <a16:colId xmlns:a16="http://schemas.microsoft.com/office/drawing/2014/main" val="20002"/>
                    </a:ext>
                  </a:extLst>
                </a:gridCol>
                <a:gridCol w="2242184">
                  <a:extLst>
                    <a:ext uri="{9D8B030D-6E8A-4147-A177-3AD203B41FA5}">
                      <a16:colId xmlns:a16="http://schemas.microsoft.com/office/drawing/2014/main" val="20003"/>
                    </a:ext>
                  </a:extLst>
                </a:gridCol>
                <a:gridCol w="2339975">
                  <a:extLst>
                    <a:ext uri="{9D8B030D-6E8A-4147-A177-3AD203B41FA5}">
                      <a16:colId xmlns:a16="http://schemas.microsoft.com/office/drawing/2014/main" val="20004"/>
                    </a:ext>
                  </a:extLst>
                </a:gridCol>
              </a:tblGrid>
              <a:tr h="822325">
                <a:tc>
                  <a:txBody>
                    <a:bodyPr/>
                    <a:lstStyle/>
                    <a:p>
                      <a:pPr marL="556260">
                        <a:lnSpc>
                          <a:spcPct val="100000"/>
                        </a:lnSpc>
                        <a:spcBef>
                          <a:spcPts val="285"/>
                        </a:spcBef>
                      </a:pPr>
                      <a:r>
                        <a:rPr sz="2800" b="1" spc="-10" dirty="0">
                          <a:solidFill>
                            <a:srgbClr val="FFFFFF"/>
                          </a:solidFill>
                          <a:latin typeface="Arial"/>
                          <a:cs typeface="Arial"/>
                        </a:rPr>
                        <a:t>Property</a:t>
                      </a:r>
                      <a:endParaRPr sz="2800">
                        <a:latin typeface="Arial"/>
                        <a:cs typeface="Arial"/>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222228"/>
                    </a:solidFill>
                  </a:tcPr>
                </a:tc>
                <a:tc>
                  <a:txBody>
                    <a:bodyPr/>
                    <a:lstStyle/>
                    <a:p>
                      <a:pPr marL="209550" marR="201295" indent="600710">
                        <a:lnSpc>
                          <a:spcPct val="100000"/>
                        </a:lnSpc>
                        <a:spcBef>
                          <a:spcPts val="300"/>
                        </a:spcBef>
                      </a:pPr>
                      <a:r>
                        <a:rPr sz="2400" b="1" spc="-10" dirty="0">
                          <a:solidFill>
                            <a:srgbClr val="FFFFFF"/>
                          </a:solidFill>
                          <a:latin typeface="Arial"/>
                          <a:cs typeface="Arial"/>
                        </a:rPr>
                        <a:t>Sulfur </a:t>
                      </a:r>
                      <a:r>
                        <a:rPr sz="2400" b="1" dirty="0">
                          <a:solidFill>
                            <a:srgbClr val="FFFFFF"/>
                          </a:solidFill>
                          <a:latin typeface="Arial"/>
                          <a:cs typeface="Arial"/>
                        </a:rPr>
                        <a:t>Mustards</a:t>
                      </a:r>
                      <a:r>
                        <a:rPr sz="2400" b="1" spc="-140" dirty="0">
                          <a:solidFill>
                            <a:srgbClr val="FFFFFF"/>
                          </a:solidFill>
                          <a:latin typeface="Arial"/>
                          <a:cs typeface="Arial"/>
                        </a:rPr>
                        <a:t> </a:t>
                      </a:r>
                      <a:r>
                        <a:rPr sz="2400" b="1" spc="-20" dirty="0">
                          <a:solidFill>
                            <a:srgbClr val="FFFFFF"/>
                          </a:solidFill>
                          <a:latin typeface="Arial"/>
                          <a:cs typeface="Arial"/>
                        </a:rPr>
                        <a:t>(HD)</a:t>
                      </a:r>
                      <a:endParaRPr sz="2400">
                        <a:latin typeface="Arial"/>
                        <a:cs typeface="Arial"/>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222228"/>
                    </a:solidFill>
                  </a:tcPr>
                </a:tc>
                <a:tc>
                  <a:txBody>
                    <a:bodyPr/>
                    <a:lstStyle/>
                    <a:p>
                      <a:pPr marL="243204" marR="231775" indent="329565">
                        <a:lnSpc>
                          <a:spcPct val="100000"/>
                        </a:lnSpc>
                        <a:spcBef>
                          <a:spcPts val="300"/>
                        </a:spcBef>
                      </a:pPr>
                      <a:r>
                        <a:rPr sz="2400" b="1" spc="-10" dirty="0">
                          <a:solidFill>
                            <a:srgbClr val="FFFFFF"/>
                          </a:solidFill>
                          <a:latin typeface="Arial"/>
                          <a:cs typeface="Arial"/>
                        </a:rPr>
                        <a:t>Nitrogen </a:t>
                      </a:r>
                      <a:r>
                        <a:rPr sz="2400" b="1" dirty="0">
                          <a:solidFill>
                            <a:srgbClr val="FFFFFF"/>
                          </a:solidFill>
                          <a:latin typeface="Arial"/>
                          <a:cs typeface="Arial"/>
                        </a:rPr>
                        <a:t>Mustard</a:t>
                      </a:r>
                      <a:r>
                        <a:rPr sz="2400" b="1" spc="-60" dirty="0">
                          <a:solidFill>
                            <a:srgbClr val="FFFFFF"/>
                          </a:solidFill>
                          <a:latin typeface="Arial"/>
                          <a:cs typeface="Arial"/>
                        </a:rPr>
                        <a:t> </a:t>
                      </a:r>
                      <a:r>
                        <a:rPr sz="2400" b="1" spc="-20" dirty="0">
                          <a:solidFill>
                            <a:srgbClr val="FFFFFF"/>
                          </a:solidFill>
                          <a:latin typeface="Arial"/>
                          <a:cs typeface="Arial"/>
                        </a:rPr>
                        <a:t>(HN)</a:t>
                      </a:r>
                      <a:endParaRPr sz="2400">
                        <a:latin typeface="Arial"/>
                        <a:cs typeface="Arial"/>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222228"/>
                    </a:solidFill>
                  </a:tcPr>
                </a:tc>
                <a:tc>
                  <a:txBody>
                    <a:bodyPr/>
                    <a:lstStyle/>
                    <a:p>
                      <a:pPr marL="283210">
                        <a:lnSpc>
                          <a:spcPct val="100000"/>
                        </a:lnSpc>
                        <a:spcBef>
                          <a:spcPts val="1739"/>
                        </a:spcBef>
                      </a:pPr>
                      <a:r>
                        <a:rPr sz="2400" b="1" dirty="0">
                          <a:solidFill>
                            <a:srgbClr val="FFFFFF"/>
                          </a:solidFill>
                          <a:latin typeface="Arial"/>
                          <a:cs typeface="Arial"/>
                        </a:rPr>
                        <a:t>Lewisite</a:t>
                      </a:r>
                      <a:r>
                        <a:rPr sz="2400" b="1" spc="-70" dirty="0">
                          <a:solidFill>
                            <a:srgbClr val="FFFFFF"/>
                          </a:solidFill>
                          <a:latin typeface="Arial"/>
                          <a:cs typeface="Arial"/>
                        </a:rPr>
                        <a:t> </a:t>
                      </a:r>
                      <a:r>
                        <a:rPr sz="2400" b="1" spc="-25" dirty="0">
                          <a:solidFill>
                            <a:srgbClr val="FFFFFF"/>
                          </a:solidFill>
                          <a:latin typeface="Arial"/>
                          <a:cs typeface="Arial"/>
                        </a:rPr>
                        <a:t>(L)</a:t>
                      </a:r>
                      <a:endParaRPr sz="2400">
                        <a:latin typeface="Arial"/>
                        <a:cs typeface="Arial"/>
                      </a:endParaRPr>
                    </a:p>
                  </a:txBody>
                  <a:tcPr marL="0" marR="0" marT="220979"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222228"/>
                    </a:solidFill>
                  </a:tcPr>
                </a:tc>
                <a:tc>
                  <a:txBody>
                    <a:bodyPr/>
                    <a:lstStyle/>
                    <a:p>
                      <a:pPr marL="350520" marR="339725" indent="93980">
                        <a:lnSpc>
                          <a:spcPct val="100000"/>
                        </a:lnSpc>
                        <a:spcBef>
                          <a:spcPts val="300"/>
                        </a:spcBef>
                      </a:pPr>
                      <a:r>
                        <a:rPr sz="2400" b="1" spc="-10" dirty="0">
                          <a:solidFill>
                            <a:srgbClr val="FFFFFF"/>
                          </a:solidFill>
                          <a:latin typeface="Arial"/>
                          <a:cs typeface="Arial"/>
                        </a:rPr>
                        <a:t>Phosgene </a:t>
                      </a:r>
                      <a:r>
                        <a:rPr sz="2400" b="1" dirty="0">
                          <a:solidFill>
                            <a:srgbClr val="FFFFFF"/>
                          </a:solidFill>
                          <a:latin typeface="Arial"/>
                          <a:cs typeface="Arial"/>
                        </a:rPr>
                        <a:t>Oxime</a:t>
                      </a:r>
                      <a:r>
                        <a:rPr sz="2400" b="1" spc="-45" dirty="0">
                          <a:solidFill>
                            <a:srgbClr val="FFFFFF"/>
                          </a:solidFill>
                          <a:latin typeface="Arial"/>
                          <a:cs typeface="Arial"/>
                        </a:rPr>
                        <a:t> </a:t>
                      </a:r>
                      <a:r>
                        <a:rPr sz="2400" b="1" spc="-20" dirty="0">
                          <a:solidFill>
                            <a:srgbClr val="FFFFFF"/>
                          </a:solidFill>
                          <a:latin typeface="Arial"/>
                          <a:cs typeface="Arial"/>
                        </a:rPr>
                        <a:t>(CX)</a:t>
                      </a:r>
                      <a:endParaRPr sz="2400">
                        <a:latin typeface="Arial"/>
                        <a:cs typeface="Arial"/>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222228"/>
                    </a:solidFill>
                  </a:tcPr>
                </a:tc>
                <a:extLst>
                  <a:ext uri="{0D108BD9-81ED-4DB2-BD59-A6C34878D82A}">
                    <a16:rowId xmlns:a16="http://schemas.microsoft.com/office/drawing/2014/main" val="10000"/>
                  </a:ext>
                </a:extLst>
              </a:tr>
              <a:tr h="1920239">
                <a:tc>
                  <a:txBody>
                    <a:bodyPr/>
                    <a:lstStyle/>
                    <a:p>
                      <a:pPr>
                        <a:lnSpc>
                          <a:spcPct val="100000"/>
                        </a:lnSpc>
                        <a:spcBef>
                          <a:spcPts val="2585"/>
                        </a:spcBef>
                      </a:pPr>
                      <a:endParaRPr sz="2800" dirty="0">
                        <a:latin typeface="Times New Roman"/>
                        <a:cs typeface="Times New Roman"/>
                      </a:endParaRPr>
                    </a:p>
                    <a:p>
                      <a:pPr marL="91440">
                        <a:lnSpc>
                          <a:spcPct val="100000"/>
                        </a:lnSpc>
                      </a:pPr>
                      <a:r>
                        <a:rPr lang="hi-IN" sz="2800" spc="-10" dirty="0">
                          <a:latin typeface="Arial MT"/>
                          <a:cs typeface="Arial MT"/>
                        </a:rPr>
                        <a:t>विलेयता</a:t>
                      </a:r>
                      <a:endParaRPr sz="2800" dirty="0">
                        <a:latin typeface="Arial MT"/>
                        <a:cs typeface="Arial MT"/>
                      </a:endParaRPr>
                    </a:p>
                  </a:txBody>
                  <a:tcPr marL="0" marR="0" marT="32829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4CDDC"/>
                    </a:solidFill>
                  </a:tcPr>
                </a:tc>
                <a:tc>
                  <a:txBody>
                    <a:bodyPr/>
                    <a:lstStyle/>
                    <a:p>
                      <a:pPr marL="91440" marR="200660">
                        <a:lnSpc>
                          <a:spcPct val="100000"/>
                        </a:lnSpc>
                        <a:spcBef>
                          <a:spcPts val="1739"/>
                        </a:spcBef>
                      </a:pPr>
                      <a:r>
                        <a:rPr lang="hi-IN" sz="2400" dirty="0">
                          <a:latin typeface="Arial MT"/>
                          <a:cs typeface="Arial MT"/>
                        </a:rPr>
                        <a:t>वसा सॉल्वैंट्स, सामान्य कार्बनिक सॉल्वैंट्स में घुलनशील</a:t>
                      </a:r>
                      <a:endParaRPr sz="2400" dirty="0">
                        <a:latin typeface="Arial MT"/>
                        <a:cs typeface="Arial MT"/>
                      </a:endParaRPr>
                    </a:p>
                  </a:txBody>
                  <a:tcPr marL="0" marR="0" marT="220979"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4CDDC"/>
                    </a:solidFill>
                  </a:tcPr>
                </a:tc>
                <a:tc>
                  <a:txBody>
                    <a:bodyPr/>
                    <a:lstStyle/>
                    <a:p>
                      <a:pPr>
                        <a:lnSpc>
                          <a:spcPct val="100000"/>
                        </a:lnSpc>
                        <a:spcBef>
                          <a:spcPts val="1860"/>
                        </a:spcBef>
                      </a:pPr>
                      <a:endParaRPr sz="2400" dirty="0">
                        <a:latin typeface="Times New Roman"/>
                        <a:cs typeface="Times New Roman"/>
                      </a:endParaRPr>
                    </a:p>
                    <a:p>
                      <a:pPr marL="92075" marR="97155">
                        <a:lnSpc>
                          <a:spcPct val="100000"/>
                        </a:lnSpc>
                        <a:spcBef>
                          <a:spcPts val="5"/>
                        </a:spcBef>
                      </a:pPr>
                      <a:r>
                        <a:rPr lang="hi-IN" sz="2400" dirty="0">
                          <a:latin typeface="Arial MT"/>
                          <a:cs typeface="Arial MT"/>
                        </a:rPr>
                        <a:t>कार्बनिक सॉल्वैंट्स में मिस्सिबल</a:t>
                      </a:r>
                      <a:endParaRPr sz="2400" dirty="0">
                        <a:latin typeface="Arial MT"/>
                        <a:cs typeface="Arial MT"/>
                      </a:endParaRPr>
                    </a:p>
                  </a:txBody>
                  <a:tcPr marL="0" marR="0" marT="23622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4CDDC"/>
                    </a:solidFill>
                  </a:tcPr>
                </a:tc>
                <a:tc>
                  <a:txBody>
                    <a:bodyPr/>
                    <a:lstStyle/>
                    <a:p>
                      <a:pPr marL="92075" marR="111125">
                        <a:lnSpc>
                          <a:spcPct val="100000"/>
                        </a:lnSpc>
                        <a:spcBef>
                          <a:spcPts val="300"/>
                        </a:spcBef>
                      </a:pPr>
                      <a:r>
                        <a:rPr lang="hi-IN" sz="2400" dirty="0">
                          <a:latin typeface="Arial MT"/>
                          <a:cs typeface="Arial MT"/>
                        </a:rPr>
                        <a:t>पानी में थोड़ा घुलनशील और अधिकांश कार्बनिक सॉल्वैंट्स में पूरी तरह से घुलनशील</a:t>
                      </a:r>
                      <a:endParaRPr sz="2400" dirty="0">
                        <a:latin typeface="Arial MT"/>
                        <a:cs typeface="Arial MT"/>
                      </a:endParaRPr>
                    </a:p>
                  </a:txBody>
                  <a:tcPr marL="0" marR="0" marT="3810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4CDDC"/>
                    </a:solidFill>
                  </a:tcPr>
                </a:tc>
                <a:tc>
                  <a:txBody>
                    <a:bodyPr/>
                    <a:lstStyle/>
                    <a:p>
                      <a:pPr marL="92710" marR="899794">
                        <a:lnSpc>
                          <a:spcPct val="100000"/>
                        </a:lnSpc>
                        <a:spcBef>
                          <a:spcPts val="1739"/>
                        </a:spcBef>
                      </a:pPr>
                      <a:r>
                        <a:rPr lang="hi-IN" sz="2400" dirty="0">
                          <a:latin typeface="Arial MT"/>
                          <a:cs typeface="Arial MT"/>
                        </a:rPr>
                        <a:t>पानी और कार्बनिक सॉल्वैंट्स में घुलनशील</a:t>
                      </a:r>
                      <a:endParaRPr sz="2400" dirty="0">
                        <a:latin typeface="Arial MT"/>
                        <a:cs typeface="Arial MT"/>
                      </a:endParaRPr>
                    </a:p>
                  </a:txBody>
                  <a:tcPr marL="0" marR="0" marT="220979"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4CDDC"/>
                    </a:solidFill>
                  </a:tcPr>
                </a:tc>
                <a:extLst>
                  <a:ext uri="{0D108BD9-81ED-4DB2-BD59-A6C34878D82A}">
                    <a16:rowId xmlns:a16="http://schemas.microsoft.com/office/drawing/2014/main" val="10001"/>
                  </a:ext>
                </a:extLst>
              </a:tr>
              <a:tr h="944880">
                <a:tc>
                  <a:txBody>
                    <a:bodyPr/>
                    <a:lstStyle/>
                    <a:p>
                      <a:pPr marL="91440" marR="116839">
                        <a:lnSpc>
                          <a:spcPct val="100000"/>
                        </a:lnSpc>
                        <a:spcBef>
                          <a:spcPts val="290"/>
                        </a:spcBef>
                      </a:pPr>
                      <a:r>
                        <a:rPr lang="hi-IN" sz="2800" dirty="0">
                          <a:latin typeface="Arial MT"/>
                          <a:cs typeface="Arial MT"/>
                        </a:rPr>
                        <a:t>घातक खुराक</a:t>
                      </a:r>
                      <a:endParaRPr lang="en-US" sz="2800" dirty="0">
                        <a:latin typeface="Arial MT"/>
                        <a:cs typeface="Arial MT"/>
                      </a:endParaRPr>
                    </a:p>
                    <a:p>
                      <a:pPr marL="91440" marR="116839">
                        <a:lnSpc>
                          <a:spcPct val="100000"/>
                        </a:lnSpc>
                        <a:spcBef>
                          <a:spcPts val="290"/>
                        </a:spcBef>
                      </a:pPr>
                      <a:r>
                        <a:rPr lang="hi-IN" sz="2800" spc="-25" dirty="0">
                          <a:latin typeface="Arial MT"/>
                          <a:cs typeface="Arial MT"/>
                        </a:rPr>
                        <a:t>मनुष्यों के लिए</a:t>
                      </a:r>
                      <a:endParaRPr sz="2800" dirty="0">
                        <a:latin typeface="Arial MT"/>
                        <a:cs typeface="Arial MT"/>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D"/>
                    </a:solidFill>
                  </a:tcPr>
                </a:tc>
                <a:tc>
                  <a:txBody>
                    <a:bodyPr/>
                    <a:lstStyle/>
                    <a:p>
                      <a:pPr marL="91440">
                        <a:lnSpc>
                          <a:spcPct val="100000"/>
                        </a:lnSpc>
                        <a:spcBef>
                          <a:spcPts val="2100"/>
                        </a:spcBef>
                      </a:pPr>
                      <a:r>
                        <a:rPr sz="2600" dirty="0">
                          <a:latin typeface="Arial MT"/>
                          <a:cs typeface="Arial MT"/>
                        </a:rPr>
                        <a:t>.01</a:t>
                      </a:r>
                      <a:r>
                        <a:rPr sz="2600" spc="-40" dirty="0">
                          <a:latin typeface="Arial MT"/>
                          <a:cs typeface="Arial MT"/>
                        </a:rPr>
                        <a:t> </a:t>
                      </a:r>
                      <a:r>
                        <a:rPr sz="2600" spc="-10" dirty="0">
                          <a:latin typeface="Arial MT"/>
                          <a:cs typeface="Arial MT"/>
                        </a:rPr>
                        <a:t>mg/kg</a:t>
                      </a:r>
                      <a:endParaRPr sz="2600">
                        <a:latin typeface="Arial MT"/>
                        <a:cs typeface="Arial MT"/>
                      </a:endParaRPr>
                    </a:p>
                  </a:txBody>
                  <a:tcPr marL="0" marR="0" marT="2667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D"/>
                    </a:solidFill>
                  </a:tcPr>
                </a:tc>
                <a:tc>
                  <a:txBody>
                    <a:bodyPr/>
                    <a:lstStyle/>
                    <a:p>
                      <a:pPr marL="92075">
                        <a:lnSpc>
                          <a:spcPct val="100000"/>
                        </a:lnSpc>
                        <a:spcBef>
                          <a:spcPts val="2100"/>
                        </a:spcBef>
                      </a:pPr>
                      <a:r>
                        <a:rPr sz="2600" dirty="0">
                          <a:latin typeface="Arial MT"/>
                          <a:cs typeface="Arial MT"/>
                        </a:rPr>
                        <a:t>.01</a:t>
                      </a:r>
                      <a:r>
                        <a:rPr sz="2600" spc="-40" dirty="0">
                          <a:latin typeface="Arial MT"/>
                          <a:cs typeface="Arial MT"/>
                        </a:rPr>
                        <a:t> </a:t>
                      </a:r>
                      <a:r>
                        <a:rPr sz="2600" spc="-10" dirty="0">
                          <a:latin typeface="Arial MT"/>
                          <a:cs typeface="Arial MT"/>
                        </a:rPr>
                        <a:t>mg/kg</a:t>
                      </a:r>
                      <a:endParaRPr sz="2600">
                        <a:latin typeface="Arial MT"/>
                        <a:cs typeface="Arial MT"/>
                      </a:endParaRPr>
                    </a:p>
                  </a:txBody>
                  <a:tcPr marL="0" marR="0" marT="2667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D"/>
                    </a:solidFill>
                  </a:tcPr>
                </a:tc>
                <a:tc>
                  <a:txBody>
                    <a:bodyPr/>
                    <a:lstStyle/>
                    <a:p>
                      <a:pPr marL="92075">
                        <a:lnSpc>
                          <a:spcPct val="100000"/>
                        </a:lnSpc>
                        <a:spcBef>
                          <a:spcPts val="2100"/>
                        </a:spcBef>
                      </a:pPr>
                      <a:r>
                        <a:rPr sz="2600" spc="-50" dirty="0">
                          <a:latin typeface="Arial MT"/>
                          <a:cs typeface="Arial MT"/>
                        </a:rPr>
                        <a:t>-</a:t>
                      </a:r>
                      <a:endParaRPr sz="2600">
                        <a:latin typeface="Arial MT"/>
                        <a:cs typeface="Arial MT"/>
                      </a:endParaRPr>
                    </a:p>
                  </a:txBody>
                  <a:tcPr marL="0" marR="0" marT="2667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D"/>
                    </a:solidFill>
                  </a:tcPr>
                </a:tc>
                <a:tc>
                  <a:txBody>
                    <a:bodyPr/>
                    <a:lstStyle/>
                    <a:p>
                      <a:pPr marL="92710">
                        <a:lnSpc>
                          <a:spcPct val="100000"/>
                        </a:lnSpc>
                        <a:spcBef>
                          <a:spcPts val="2100"/>
                        </a:spcBef>
                      </a:pPr>
                      <a:r>
                        <a:rPr sz="2600" spc="-50" dirty="0">
                          <a:latin typeface="Arial MT"/>
                          <a:cs typeface="Arial MT"/>
                        </a:rPr>
                        <a:t>-</a:t>
                      </a:r>
                      <a:endParaRPr sz="2600">
                        <a:latin typeface="Arial MT"/>
                        <a:cs typeface="Arial MT"/>
                      </a:endParaRPr>
                    </a:p>
                  </a:txBody>
                  <a:tcPr marL="0" marR="0" marT="2667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D"/>
                    </a:solidFill>
                  </a:tcPr>
                </a:tc>
                <a:extLst>
                  <a:ext uri="{0D108BD9-81ED-4DB2-BD59-A6C34878D82A}">
                    <a16:rowId xmlns:a16="http://schemas.microsoft.com/office/drawing/2014/main" val="10002"/>
                  </a:ext>
                </a:extLst>
              </a:tr>
              <a:tr h="639445">
                <a:tc>
                  <a:txBody>
                    <a:bodyPr/>
                    <a:lstStyle/>
                    <a:p>
                      <a:pPr marL="91440">
                        <a:lnSpc>
                          <a:spcPct val="100000"/>
                        </a:lnSpc>
                        <a:spcBef>
                          <a:spcPts val="140"/>
                        </a:spcBef>
                      </a:pPr>
                      <a:r>
                        <a:rPr sz="2800" dirty="0">
                          <a:latin typeface="Arial MT"/>
                          <a:cs typeface="Arial MT"/>
                        </a:rPr>
                        <a:t>LD</a:t>
                      </a:r>
                      <a:r>
                        <a:rPr sz="3600" dirty="0">
                          <a:latin typeface="Calibri"/>
                          <a:cs typeface="Calibri"/>
                        </a:rPr>
                        <a:t>₅₀</a:t>
                      </a:r>
                      <a:r>
                        <a:rPr sz="3600" spc="-65" dirty="0">
                          <a:latin typeface="Calibri"/>
                          <a:cs typeface="Calibri"/>
                        </a:rPr>
                        <a:t> </a:t>
                      </a:r>
                      <a:r>
                        <a:rPr sz="2800" spc="-10" dirty="0">
                          <a:latin typeface="Calibri"/>
                          <a:cs typeface="Calibri"/>
                        </a:rPr>
                        <a:t>(Skin)</a:t>
                      </a:r>
                      <a:endParaRPr sz="2800">
                        <a:latin typeface="Calibri"/>
                        <a:cs typeface="Calibri"/>
                      </a:endParaRPr>
                    </a:p>
                  </a:txBody>
                  <a:tcPr marL="0" marR="0" marT="177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4CDDC"/>
                    </a:solidFill>
                  </a:tcPr>
                </a:tc>
                <a:tc>
                  <a:txBody>
                    <a:bodyPr/>
                    <a:lstStyle/>
                    <a:p>
                      <a:pPr marL="91440">
                        <a:lnSpc>
                          <a:spcPct val="100000"/>
                        </a:lnSpc>
                        <a:spcBef>
                          <a:spcPts val="900"/>
                        </a:spcBef>
                      </a:pPr>
                      <a:r>
                        <a:rPr sz="2600" dirty="0">
                          <a:latin typeface="Arial MT"/>
                          <a:cs typeface="Arial MT"/>
                        </a:rPr>
                        <a:t>21.42</a:t>
                      </a:r>
                      <a:r>
                        <a:rPr sz="2600" spc="-65" dirty="0">
                          <a:latin typeface="Arial MT"/>
                          <a:cs typeface="Arial MT"/>
                        </a:rPr>
                        <a:t> </a:t>
                      </a:r>
                      <a:r>
                        <a:rPr sz="2600" spc="-10" dirty="0">
                          <a:latin typeface="Arial MT"/>
                          <a:cs typeface="Arial MT"/>
                        </a:rPr>
                        <a:t>mg/kg</a:t>
                      </a:r>
                      <a:endParaRPr sz="2600">
                        <a:latin typeface="Arial MT"/>
                        <a:cs typeface="Arial MT"/>
                      </a:endParaRPr>
                    </a:p>
                  </a:txBody>
                  <a:tcPr marL="0" marR="0" marT="1143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4CDDC"/>
                    </a:solidFill>
                  </a:tcPr>
                </a:tc>
                <a:tc>
                  <a:txBody>
                    <a:bodyPr/>
                    <a:lstStyle/>
                    <a:p>
                      <a:pPr marL="92075">
                        <a:lnSpc>
                          <a:spcPct val="100000"/>
                        </a:lnSpc>
                        <a:spcBef>
                          <a:spcPts val="900"/>
                        </a:spcBef>
                      </a:pPr>
                      <a:r>
                        <a:rPr sz="2600" spc="-20" dirty="0">
                          <a:latin typeface="Arial MT"/>
                          <a:cs typeface="Arial MT"/>
                        </a:rPr>
                        <a:t>30-</a:t>
                      </a:r>
                      <a:r>
                        <a:rPr sz="2600" dirty="0">
                          <a:latin typeface="Arial MT"/>
                          <a:cs typeface="Arial MT"/>
                        </a:rPr>
                        <a:t>50 </a:t>
                      </a:r>
                      <a:r>
                        <a:rPr sz="2600" spc="-10" dirty="0">
                          <a:latin typeface="Arial MT"/>
                          <a:cs typeface="Arial MT"/>
                        </a:rPr>
                        <a:t>mg/kg</a:t>
                      </a:r>
                      <a:endParaRPr sz="2600">
                        <a:latin typeface="Arial MT"/>
                        <a:cs typeface="Arial MT"/>
                      </a:endParaRPr>
                    </a:p>
                  </a:txBody>
                  <a:tcPr marL="0" marR="0" marT="1143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4CDDC"/>
                    </a:solidFill>
                  </a:tcPr>
                </a:tc>
                <a:tc>
                  <a:txBody>
                    <a:bodyPr/>
                    <a:lstStyle/>
                    <a:p>
                      <a:pPr marL="92075">
                        <a:lnSpc>
                          <a:spcPct val="100000"/>
                        </a:lnSpc>
                        <a:spcBef>
                          <a:spcPts val="900"/>
                        </a:spcBef>
                      </a:pPr>
                      <a:r>
                        <a:rPr sz="2600" dirty="0">
                          <a:latin typeface="Arial MT"/>
                          <a:cs typeface="Arial MT"/>
                        </a:rPr>
                        <a:t>30</a:t>
                      </a:r>
                      <a:r>
                        <a:rPr sz="2600" spc="-25" dirty="0">
                          <a:latin typeface="Arial MT"/>
                          <a:cs typeface="Arial MT"/>
                        </a:rPr>
                        <a:t> </a:t>
                      </a:r>
                      <a:r>
                        <a:rPr sz="2600" spc="-10" dirty="0">
                          <a:latin typeface="Arial MT"/>
                          <a:cs typeface="Arial MT"/>
                        </a:rPr>
                        <a:t>mg/kg</a:t>
                      </a:r>
                      <a:endParaRPr sz="2600">
                        <a:latin typeface="Arial MT"/>
                        <a:cs typeface="Arial MT"/>
                      </a:endParaRPr>
                    </a:p>
                  </a:txBody>
                  <a:tcPr marL="0" marR="0" marT="1143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4CDDC"/>
                    </a:solidFill>
                  </a:tcPr>
                </a:tc>
                <a:tc>
                  <a:txBody>
                    <a:bodyPr/>
                    <a:lstStyle/>
                    <a:p>
                      <a:pPr marL="92710">
                        <a:lnSpc>
                          <a:spcPct val="100000"/>
                        </a:lnSpc>
                        <a:spcBef>
                          <a:spcPts val="1030"/>
                        </a:spcBef>
                      </a:pPr>
                      <a:r>
                        <a:rPr sz="2400" dirty="0">
                          <a:latin typeface="Arial MT"/>
                          <a:cs typeface="Arial MT"/>
                        </a:rPr>
                        <a:t>25</a:t>
                      </a:r>
                      <a:r>
                        <a:rPr sz="2400" spc="-30" dirty="0">
                          <a:latin typeface="Arial MT"/>
                          <a:cs typeface="Arial MT"/>
                        </a:rPr>
                        <a:t> </a:t>
                      </a:r>
                      <a:r>
                        <a:rPr sz="2400" spc="-10" dirty="0">
                          <a:latin typeface="Arial MT"/>
                          <a:cs typeface="Arial MT"/>
                        </a:rPr>
                        <a:t>mg/kg</a:t>
                      </a:r>
                      <a:endParaRPr sz="2400">
                        <a:latin typeface="Arial MT"/>
                        <a:cs typeface="Arial MT"/>
                      </a:endParaRPr>
                    </a:p>
                  </a:txBody>
                  <a:tcPr marL="0" marR="0" marT="1308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4CDDC"/>
                    </a:solidFill>
                  </a:tcPr>
                </a:tc>
                <a:extLst>
                  <a:ext uri="{0D108BD9-81ED-4DB2-BD59-A6C34878D82A}">
                    <a16:rowId xmlns:a16="http://schemas.microsoft.com/office/drawing/2014/main" val="10003"/>
                  </a:ext>
                </a:extLst>
              </a:tr>
              <a:tr h="1005205">
                <a:tc>
                  <a:txBody>
                    <a:bodyPr/>
                    <a:lstStyle/>
                    <a:p>
                      <a:pPr marL="91440">
                        <a:lnSpc>
                          <a:spcPct val="100000"/>
                        </a:lnSpc>
                        <a:spcBef>
                          <a:spcPts val="140"/>
                        </a:spcBef>
                      </a:pPr>
                      <a:r>
                        <a:rPr sz="2800" dirty="0">
                          <a:latin typeface="Arial MT"/>
                          <a:cs typeface="Arial MT"/>
                        </a:rPr>
                        <a:t>LCt</a:t>
                      </a:r>
                      <a:r>
                        <a:rPr sz="3600" dirty="0">
                          <a:latin typeface="Calibri"/>
                          <a:cs typeface="Calibri"/>
                        </a:rPr>
                        <a:t>₅₀</a:t>
                      </a:r>
                      <a:r>
                        <a:rPr sz="3600" spc="-70" dirty="0">
                          <a:latin typeface="Calibri"/>
                          <a:cs typeface="Calibri"/>
                        </a:rPr>
                        <a:t> </a:t>
                      </a:r>
                      <a:r>
                        <a:rPr sz="2400" spc="-25" dirty="0">
                          <a:latin typeface="Calibri"/>
                          <a:cs typeface="Calibri"/>
                        </a:rPr>
                        <a:t>in</a:t>
                      </a:r>
                      <a:endParaRPr sz="2400">
                        <a:latin typeface="Calibri"/>
                        <a:cs typeface="Calibri"/>
                      </a:endParaRPr>
                    </a:p>
                    <a:p>
                      <a:pPr marL="91440">
                        <a:lnSpc>
                          <a:spcPct val="100000"/>
                        </a:lnSpc>
                        <a:spcBef>
                          <a:spcPts val="95"/>
                        </a:spcBef>
                      </a:pPr>
                      <a:r>
                        <a:rPr sz="2400" spc="-10" dirty="0">
                          <a:latin typeface="Arial MT"/>
                          <a:cs typeface="Arial MT"/>
                        </a:rPr>
                        <a:t>mg.min/m</a:t>
                      </a:r>
                      <a:r>
                        <a:rPr sz="2400" spc="-10" dirty="0">
                          <a:latin typeface="Calibri"/>
                          <a:cs typeface="Calibri"/>
                        </a:rPr>
                        <a:t>³</a:t>
                      </a:r>
                      <a:endParaRPr sz="2400">
                        <a:latin typeface="Calibri"/>
                        <a:cs typeface="Calibri"/>
                      </a:endParaRPr>
                    </a:p>
                  </a:txBody>
                  <a:tcPr marL="0" marR="0" marT="177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D"/>
                    </a:solidFill>
                  </a:tcPr>
                </a:tc>
                <a:tc>
                  <a:txBody>
                    <a:bodyPr/>
                    <a:lstStyle/>
                    <a:p>
                      <a:pPr marL="91440">
                        <a:lnSpc>
                          <a:spcPct val="100000"/>
                        </a:lnSpc>
                        <a:spcBef>
                          <a:spcPts val="2340"/>
                        </a:spcBef>
                      </a:pPr>
                      <a:r>
                        <a:rPr sz="2600" spc="-20" dirty="0">
                          <a:latin typeface="Arial MT"/>
                          <a:cs typeface="Arial MT"/>
                        </a:rPr>
                        <a:t>1500</a:t>
                      </a:r>
                      <a:endParaRPr sz="2600">
                        <a:latin typeface="Arial MT"/>
                        <a:cs typeface="Arial MT"/>
                      </a:endParaRPr>
                    </a:p>
                  </a:txBody>
                  <a:tcPr marL="0" marR="0" marT="2971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D"/>
                    </a:solidFill>
                  </a:tcPr>
                </a:tc>
                <a:tc>
                  <a:txBody>
                    <a:bodyPr/>
                    <a:lstStyle/>
                    <a:p>
                      <a:pPr marL="92075">
                        <a:lnSpc>
                          <a:spcPct val="100000"/>
                        </a:lnSpc>
                        <a:spcBef>
                          <a:spcPts val="2340"/>
                        </a:spcBef>
                      </a:pPr>
                      <a:r>
                        <a:rPr sz="2600" spc="-20" dirty="0">
                          <a:latin typeface="Arial MT"/>
                          <a:cs typeface="Arial MT"/>
                        </a:rPr>
                        <a:t>1500</a:t>
                      </a:r>
                      <a:endParaRPr sz="2600">
                        <a:latin typeface="Arial MT"/>
                        <a:cs typeface="Arial MT"/>
                      </a:endParaRPr>
                    </a:p>
                  </a:txBody>
                  <a:tcPr marL="0" marR="0" marT="2971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D"/>
                    </a:solidFill>
                  </a:tcPr>
                </a:tc>
                <a:tc>
                  <a:txBody>
                    <a:bodyPr/>
                    <a:lstStyle/>
                    <a:p>
                      <a:pPr marL="92075">
                        <a:lnSpc>
                          <a:spcPct val="100000"/>
                        </a:lnSpc>
                        <a:spcBef>
                          <a:spcPts val="2340"/>
                        </a:spcBef>
                      </a:pPr>
                      <a:r>
                        <a:rPr sz="2600" spc="-20" dirty="0">
                          <a:latin typeface="Arial MT"/>
                          <a:cs typeface="Arial MT"/>
                        </a:rPr>
                        <a:t>1500</a:t>
                      </a:r>
                      <a:endParaRPr sz="2600">
                        <a:latin typeface="Arial MT"/>
                        <a:cs typeface="Arial MT"/>
                      </a:endParaRPr>
                    </a:p>
                  </a:txBody>
                  <a:tcPr marL="0" marR="0" marT="2971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D"/>
                    </a:solidFill>
                  </a:tcPr>
                </a:tc>
                <a:tc>
                  <a:txBody>
                    <a:bodyPr/>
                    <a:lstStyle/>
                    <a:p>
                      <a:pPr marL="92710">
                        <a:lnSpc>
                          <a:spcPct val="100000"/>
                        </a:lnSpc>
                        <a:spcBef>
                          <a:spcPts val="2340"/>
                        </a:spcBef>
                      </a:pPr>
                      <a:r>
                        <a:rPr sz="2600" dirty="0">
                          <a:latin typeface="Arial MT"/>
                          <a:cs typeface="Arial MT"/>
                        </a:rPr>
                        <a:t>1500</a:t>
                      </a:r>
                      <a:r>
                        <a:rPr sz="2600" spc="-40" dirty="0">
                          <a:latin typeface="Arial MT"/>
                          <a:cs typeface="Arial MT"/>
                        </a:rPr>
                        <a:t> </a:t>
                      </a:r>
                      <a:r>
                        <a:rPr sz="2600" dirty="0">
                          <a:latin typeface="Arial MT"/>
                          <a:cs typeface="Arial MT"/>
                        </a:rPr>
                        <a:t>–</a:t>
                      </a:r>
                      <a:r>
                        <a:rPr sz="2600" spc="-35" dirty="0">
                          <a:latin typeface="Arial MT"/>
                          <a:cs typeface="Arial MT"/>
                        </a:rPr>
                        <a:t> </a:t>
                      </a:r>
                      <a:r>
                        <a:rPr sz="2600" spc="-20" dirty="0">
                          <a:latin typeface="Arial MT"/>
                          <a:cs typeface="Arial MT"/>
                        </a:rPr>
                        <a:t>2000</a:t>
                      </a:r>
                      <a:endParaRPr sz="2600" dirty="0">
                        <a:latin typeface="Arial MT"/>
                        <a:cs typeface="Arial MT"/>
                      </a:endParaRPr>
                    </a:p>
                  </a:txBody>
                  <a:tcPr marL="0" marR="0" marT="2971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9E8ED"/>
                    </a:solidFill>
                  </a:tcPr>
                </a:tc>
                <a:extLst>
                  <a:ext uri="{0D108BD9-81ED-4DB2-BD59-A6C34878D82A}">
                    <a16:rowId xmlns:a16="http://schemas.microsoft.com/office/drawing/2014/main" val="10004"/>
                  </a:ext>
                </a:extLst>
              </a:tr>
            </a:tbl>
          </a:graphicData>
        </a:graphic>
      </p:graphicFrame>
      <p:pic>
        <p:nvPicPr>
          <p:cNvPr id="4" name="object 4"/>
          <p:cNvPicPr/>
          <p:nvPr/>
        </p:nvPicPr>
        <p:blipFill>
          <a:blip r:embed="rId3" cstate="print"/>
          <a:stretch>
            <a:fillRect/>
          </a:stretch>
        </p:blipFill>
        <p:spPr>
          <a:xfrm>
            <a:off x="1056128" y="185048"/>
            <a:ext cx="9969252" cy="1017972"/>
          </a:xfrm>
          <a:prstGeom prst="rect">
            <a:avLst/>
          </a:prstGeom>
        </p:spPr>
      </p:pic>
      <p:sp>
        <p:nvSpPr>
          <p:cNvPr id="5" name="object 5"/>
          <p:cNvSpPr txBox="1">
            <a:spLocks noGrp="1"/>
          </p:cNvSpPr>
          <p:nvPr>
            <p:ph type="title"/>
          </p:nvPr>
        </p:nvSpPr>
        <p:spPr>
          <a:xfrm>
            <a:off x="1307083" y="88518"/>
            <a:ext cx="9389999" cy="598881"/>
          </a:xfrm>
          <a:prstGeom prst="rect">
            <a:avLst/>
          </a:prstGeom>
        </p:spPr>
        <p:txBody>
          <a:bodyPr vert="horz" wrap="square" lIns="0" tIns="122808" rIns="0" bIns="0" rtlCol="0">
            <a:spAutoFit/>
          </a:bodyPr>
          <a:lstStyle/>
          <a:p>
            <a:pPr marL="2908300" marR="5080" indent="-1920239">
              <a:lnSpc>
                <a:spcPts val="3460"/>
              </a:lnSpc>
              <a:spcBef>
                <a:spcPts val="535"/>
              </a:spcBef>
            </a:pPr>
            <a:r>
              <a:rPr lang="hi-IN" sz="3600" b="1" dirty="0">
                <a:latin typeface="Open Sans" panose="020B0606030504020204" pitchFamily="34" charset="0"/>
                <a:ea typeface="Open Sans" panose="020B0606030504020204" pitchFamily="34" charset="0"/>
                <a:cs typeface="Open Sans" panose="020B0606030504020204" pitchFamily="34" charset="0"/>
              </a:rPr>
              <a:t>छाला एजेंट की भौतिक विशेषताएं</a:t>
            </a:r>
            <a:endParaRPr sz="3200" b="1"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6092997"/>
            <a:ext cx="12190476" cy="764965"/>
          </a:xfrm>
          <a:prstGeom prst="rect">
            <a:avLst/>
          </a:prstGeom>
        </p:spPr>
      </p:pic>
      <p:pic>
        <p:nvPicPr>
          <p:cNvPr id="3" name="object 3"/>
          <p:cNvPicPr/>
          <p:nvPr/>
        </p:nvPicPr>
        <p:blipFill>
          <a:blip r:embed="rId3" cstate="print"/>
          <a:stretch>
            <a:fillRect/>
          </a:stretch>
        </p:blipFill>
        <p:spPr>
          <a:xfrm>
            <a:off x="1494918" y="188838"/>
            <a:ext cx="9530462" cy="1117069"/>
          </a:xfrm>
          <a:prstGeom prst="rect">
            <a:avLst/>
          </a:prstGeom>
        </p:spPr>
      </p:pic>
      <p:sp>
        <p:nvSpPr>
          <p:cNvPr id="4" name="object 4"/>
          <p:cNvSpPr txBox="1">
            <a:spLocks noGrp="1"/>
          </p:cNvSpPr>
          <p:nvPr>
            <p:ph type="title"/>
          </p:nvPr>
        </p:nvSpPr>
        <p:spPr>
          <a:xfrm>
            <a:off x="1580778" y="303694"/>
            <a:ext cx="9028920" cy="683200"/>
          </a:xfrm>
          <a:prstGeom prst="rect">
            <a:avLst/>
          </a:prstGeom>
        </p:spPr>
        <p:txBody>
          <a:bodyPr vert="horz" wrap="square" lIns="0" tIns="221488" rIns="0" bIns="0" rtlCol="0">
            <a:spAutoFit/>
          </a:bodyPr>
          <a:lstStyle/>
          <a:p>
            <a:pPr marL="2760345" marR="5080" indent="-2247900">
              <a:lnSpc>
                <a:spcPts val="3460"/>
              </a:lnSpc>
              <a:spcBef>
                <a:spcPts val="535"/>
              </a:spcBef>
            </a:pPr>
            <a:r>
              <a:rPr lang="hi-IN" sz="3200" b="1" dirty="0">
                <a:latin typeface="Open Sans" panose="020B0606030504020204" pitchFamily="34" charset="0"/>
                <a:ea typeface="Open Sans" panose="020B0606030504020204" pitchFamily="34" charset="0"/>
                <a:cs typeface="Open Sans" panose="020B0606030504020204" pitchFamily="34" charset="0"/>
              </a:rPr>
              <a:t>ब्लिस्टर एजेंटों के अन्य महत्वपूर्ण गुण</a:t>
            </a:r>
            <a:endParaRPr sz="3200" b="1"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5" name="object 5"/>
          <p:cNvGrpSpPr/>
          <p:nvPr/>
        </p:nvGrpSpPr>
        <p:grpSpPr>
          <a:xfrm>
            <a:off x="402081" y="1564894"/>
            <a:ext cx="11280140" cy="660400"/>
            <a:chOff x="402081" y="1564894"/>
            <a:chExt cx="11280140" cy="660400"/>
          </a:xfrm>
        </p:grpSpPr>
        <p:sp>
          <p:nvSpPr>
            <p:cNvPr id="6" name="object 6"/>
            <p:cNvSpPr/>
            <p:nvPr/>
          </p:nvSpPr>
          <p:spPr>
            <a:xfrm>
              <a:off x="408431" y="1571244"/>
              <a:ext cx="11267440" cy="647700"/>
            </a:xfrm>
            <a:custGeom>
              <a:avLst/>
              <a:gdLst/>
              <a:ahLst/>
              <a:cxnLst/>
              <a:rect l="l" t="t" r="r" b="b"/>
              <a:pathLst>
                <a:path w="11267440" h="647700">
                  <a:moveTo>
                    <a:pt x="11158982" y="0"/>
                  </a:moveTo>
                  <a:lnTo>
                    <a:pt x="107950" y="0"/>
                  </a:lnTo>
                  <a:lnTo>
                    <a:pt x="65933" y="8491"/>
                  </a:lnTo>
                  <a:lnTo>
                    <a:pt x="31619" y="31638"/>
                  </a:lnTo>
                  <a:lnTo>
                    <a:pt x="8483" y="65954"/>
                  </a:lnTo>
                  <a:lnTo>
                    <a:pt x="0" y="107950"/>
                  </a:lnTo>
                  <a:lnTo>
                    <a:pt x="0" y="539750"/>
                  </a:lnTo>
                  <a:lnTo>
                    <a:pt x="8483" y="581745"/>
                  </a:lnTo>
                  <a:lnTo>
                    <a:pt x="31619" y="616061"/>
                  </a:lnTo>
                  <a:lnTo>
                    <a:pt x="65933" y="639208"/>
                  </a:lnTo>
                  <a:lnTo>
                    <a:pt x="107950" y="647700"/>
                  </a:lnTo>
                  <a:lnTo>
                    <a:pt x="11158982" y="647700"/>
                  </a:lnTo>
                  <a:lnTo>
                    <a:pt x="11200977" y="639208"/>
                  </a:lnTo>
                  <a:lnTo>
                    <a:pt x="11235293" y="616061"/>
                  </a:lnTo>
                  <a:lnTo>
                    <a:pt x="11258440" y="581745"/>
                  </a:lnTo>
                  <a:lnTo>
                    <a:pt x="11266932" y="539750"/>
                  </a:lnTo>
                  <a:lnTo>
                    <a:pt x="11266932" y="107950"/>
                  </a:lnTo>
                  <a:lnTo>
                    <a:pt x="11258440" y="65954"/>
                  </a:lnTo>
                  <a:lnTo>
                    <a:pt x="11235293" y="31638"/>
                  </a:lnTo>
                  <a:lnTo>
                    <a:pt x="11200977" y="8491"/>
                  </a:lnTo>
                  <a:lnTo>
                    <a:pt x="11158982" y="0"/>
                  </a:lnTo>
                  <a:close/>
                </a:path>
              </a:pathLst>
            </a:custGeom>
            <a:solidFill>
              <a:srgbClr val="E7E2F8"/>
            </a:solidFill>
          </p:spPr>
          <p:txBody>
            <a:bodyPr wrap="square" lIns="0" tIns="0" rIns="0" bIns="0" rtlCol="0"/>
            <a:lstStyle/>
            <a:p>
              <a:endParaRPr/>
            </a:p>
          </p:txBody>
        </p:sp>
        <p:sp>
          <p:nvSpPr>
            <p:cNvPr id="7" name="object 7"/>
            <p:cNvSpPr/>
            <p:nvPr/>
          </p:nvSpPr>
          <p:spPr>
            <a:xfrm>
              <a:off x="408431" y="1571244"/>
              <a:ext cx="11267440" cy="647700"/>
            </a:xfrm>
            <a:custGeom>
              <a:avLst/>
              <a:gdLst/>
              <a:ahLst/>
              <a:cxnLst/>
              <a:rect l="l" t="t" r="r" b="b"/>
              <a:pathLst>
                <a:path w="11267440" h="647700">
                  <a:moveTo>
                    <a:pt x="0" y="107950"/>
                  </a:moveTo>
                  <a:lnTo>
                    <a:pt x="8483" y="65954"/>
                  </a:lnTo>
                  <a:lnTo>
                    <a:pt x="31619" y="31638"/>
                  </a:lnTo>
                  <a:lnTo>
                    <a:pt x="65933" y="8491"/>
                  </a:lnTo>
                  <a:lnTo>
                    <a:pt x="107950" y="0"/>
                  </a:lnTo>
                  <a:lnTo>
                    <a:pt x="11158982" y="0"/>
                  </a:lnTo>
                  <a:lnTo>
                    <a:pt x="11200977" y="8491"/>
                  </a:lnTo>
                  <a:lnTo>
                    <a:pt x="11235293" y="31638"/>
                  </a:lnTo>
                  <a:lnTo>
                    <a:pt x="11258440" y="65954"/>
                  </a:lnTo>
                  <a:lnTo>
                    <a:pt x="11266932" y="107950"/>
                  </a:lnTo>
                  <a:lnTo>
                    <a:pt x="11266932" y="539750"/>
                  </a:lnTo>
                  <a:lnTo>
                    <a:pt x="11258440" y="581745"/>
                  </a:lnTo>
                  <a:lnTo>
                    <a:pt x="11235293" y="616061"/>
                  </a:lnTo>
                  <a:lnTo>
                    <a:pt x="11200977" y="639208"/>
                  </a:lnTo>
                  <a:lnTo>
                    <a:pt x="11158982" y="647700"/>
                  </a:lnTo>
                  <a:lnTo>
                    <a:pt x="107950" y="647700"/>
                  </a:lnTo>
                  <a:lnTo>
                    <a:pt x="65933" y="639208"/>
                  </a:lnTo>
                  <a:lnTo>
                    <a:pt x="31619" y="616061"/>
                  </a:lnTo>
                  <a:lnTo>
                    <a:pt x="8483" y="581745"/>
                  </a:lnTo>
                  <a:lnTo>
                    <a:pt x="0" y="539750"/>
                  </a:lnTo>
                  <a:lnTo>
                    <a:pt x="0" y="107950"/>
                  </a:lnTo>
                  <a:close/>
                </a:path>
              </a:pathLst>
            </a:custGeom>
            <a:ln w="12700">
              <a:solidFill>
                <a:srgbClr val="E22C91"/>
              </a:solidFill>
            </a:ln>
          </p:spPr>
          <p:txBody>
            <a:bodyPr wrap="square" lIns="0" tIns="0" rIns="0" bIns="0" rtlCol="0"/>
            <a:lstStyle/>
            <a:p>
              <a:endParaRPr/>
            </a:p>
          </p:txBody>
        </p:sp>
      </p:grpSp>
      <p:grpSp>
        <p:nvGrpSpPr>
          <p:cNvPr id="8" name="object 8"/>
          <p:cNvGrpSpPr/>
          <p:nvPr/>
        </p:nvGrpSpPr>
        <p:grpSpPr>
          <a:xfrm>
            <a:off x="402081" y="2404617"/>
            <a:ext cx="11280140" cy="1204595"/>
            <a:chOff x="402081" y="2404617"/>
            <a:chExt cx="11280140" cy="1204595"/>
          </a:xfrm>
        </p:grpSpPr>
        <p:sp>
          <p:nvSpPr>
            <p:cNvPr id="9" name="object 9"/>
            <p:cNvSpPr/>
            <p:nvPr/>
          </p:nvSpPr>
          <p:spPr>
            <a:xfrm>
              <a:off x="408431" y="2410967"/>
              <a:ext cx="11267440" cy="1191895"/>
            </a:xfrm>
            <a:custGeom>
              <a:avLst/>
              <a:gdLst/>
              <a:ahLst/>
              <a:cxnLst/>
              <a:rect l="l" t="t" r="r" b="b"/>
              <a:pathLst>
                <a:path w="11267440" h="1191895">
                  <a:moveTo>
                    <a:pt x="11068304" y="0"/>
                  </a:moveTo>
                  <a:lnTo>
                    <a:pt x="198628" y="0"/>
                  </a:lnTo>
                  <a:lnTo>
                    <a:pt x="153083" y="5244"/>
                  </a:lnTo>
                  <a:lnTo>
                    <a:pt x="111274" y="20183"/>
                  </a:lnTo>
                  <a:lnTo>
                    <a:pt x="74394" y="43627"/>
                  </a:lnTo>
                  <a:lnTo>
                    <a:pt x="43635" y="74384"/>
                  </a:lnTo>
                  <a:lnTo>
                    <a:pt x="20188" y="111263"/>
                  </a:lnTo>
                  <a:lnTo>
                    <a:pt x="5245" y="153075"/>
                  </a:lnTo>
                  <a:lnTo>
                    <a:pt x="0" y="198628"/>
                  </a:lnTo>
                  <a:lnTo>
                    <a:pt x="0" y="993140"/>
                  </a:lnTo>
                  <a:lnTo>
                    <a:pt x="5245" y="1038692"/>
                  </a:lnTo>
                  <a:lnTo>
                    <a:pt x="20188" y="1080504"/>
                  </a:lnTo>
                  <a:lnTo>
                    <a:pt x="43635" y="1117383"/>
                  </a:lnTo>
                  <a:lnTo>
                    <a:pt x="74394" y="1148140"/>
                  </a:lnTo>
                  <a:lnTo>
                    <a:pt x="111274" y="1171584"/>
                  </a:lnTo>
                  <a:lnTo>
                    <a:pt x="153083" y="1186523"/>
                  </a:lnTo>
                  <a:lnTo>
                    <a:pt x="198628" y="1191768"/>
                  </a:lnTo>
                  <a:lnTo>
                    <a:pt x="11068304" y="1191768"/>
                  </a:lnTo>
                  <a:lnTo>
                    <a:pt x="11113856" y="1186523"/>
                  </a:lnTo>
                  <a:lnTo>
                    <a:pt x="11155668" y="1171584"/>
                  </a:lnTo>
                  <a:lnTo>
                    <a:pt x="11192547" y="1148140"/>
                  </a:lnTo>
                  <a:lnTo>
                    <a:pt x="11223304" y="1117383"/>
                  </a:lnTo>
                  <a:lnTo>
                    <a:pt x="11246748" y="1080504"/>
                  </a:lnTo>
                  <a:lnTo>
                    <a:pt x="11261687" y="1038692"/>
                  </a:lnTo>
                  <a:lnTo>
                    <a:pt x="11266932" y="993140"/>
                  </a:lnTo>
                  <a:lnTo>
                    <a:pt x="11266932" y="198628"/>
                  </a:lnTo>
                  <a:lnTo>
                    <a:pt x="11261687" y="153075"/>
                  </a:lnTo>
                  <a:lnTo>
                    <a:pt x="11246748" y="111263"/>
                  </a:lnTo>
                  <a:lnTo>
                    <a:pt x="11223304" y="74384"/>
                  </a:lnTo>
                  <a:lnTo>
                    <a:pt x="11192547" y="43627"/>
                  </a:lnTo>
                  <a:lnTo>
                    <a:pt x="11155668" y="20183"/>
                  </a:lnTo>
                  <a:lnTo>
                    <a:pt x="11113856" y="5244"/>
                  </a:lnTo>
                  <a:lnTo>
                    <a:pt x="11068304" y="0"/>
                  </a:lnTo>
                  <a:close/>
                </a:path>
              </a:pathLst>
            </a:custGeom>
            <a:solidFill>
              <a:srgbClr val="F1F1F1"/>
            </a:solidFill>
          </p:spPr>
          <p:txBody>
            <a:bodyPr wrap="square" lIns="0" tIns="0" rIns="0" bIns="0" rtlCol="0"/>
            <a:lstStyle/>
            <a:p>
              <a:endParaRPr/>
            </a:p>
          </p:txBody>
        </p:sp>
        <p:sp>
          <p:nvSpPr>
            <p:cNvPr id="10" name="object 10"/>
            <p:cNvSpPr/>
            <p:nvPr/>
          </p:nvSpPr>
          <p:spPr>
            <a:xfrm>
              <a:off x="408431" y="2410967"/>
              <a:ext cx="11267440" cy="1191895"/>
            </a:xfrm>
            <a:custGeom>
              <a:avLst/>
              <a:gdLst/>
              <a:ahLst/>
              <a:cxnLst/>
              <a:rect l="l" t="t" r="r" b="b"/>
              <a:pathLst>
                <a:path w="11267440" h="1191895">
                  <a:moveTo>
                    <a:pt x="0" y="198628"/>
                  </a:moveTo>
                  <a:lnTo>
                    <a:pt x="5245" y="153075"/>
                  </a:lnTo>
                  <a:lnTo>
                    <a:pt x="20188" y="111263"/>
                  </a:lnTo>
                  <a:lnTo>
                    <a:pt x="43635" y="74384"/>
                  </a:lnTo>
                  <a:lnTo>
                    <a:pt x="74394" y="43627"/>
                  </a:lnTo>
                  <a:lnTo>
                    <a:pt x="111274" y="20183"/>
                  </a:lnTo>
                  <a:lnTo>
                    <a:pt x="153083" y="5244"/>
                  </a:lnTo>
                  <a:lnTo>
                    <a:pt x="198628" y="0"/>
                  </a:lnTo>
                  <a:lnTo>
                    <a:pt x="11068304" y="0"/>
                  </a:lnTo>
                  <a:lnTo>
                    <a:pt x="11113856" y="5244"/>
                  </a:lnTo>
                  <a:lnTo>
                    <a:pt x="11155668" y="20183"/>
                  </a:lnTo>
                  <a:lnTo>
                    <a:pt x="11192547" y="43627"/>
                  </a:lnTo>
                  <a:lnTo>
                    <a:pt x="11223304" y="74384"/>
                  </a:lnTo>
                  <a:lnTo>
                    <a:pt x="11246748" y="111263"/>
                  </a:lnTo>
                  <a:lnTo>
                    <a:pt x="11261687" y="153075"/>
                  </a:lnTo>
                  <a:lnTo>
                    <a:pt x="11266932" y="198628"/>
                  </a:lnTo>
                  <a:lnTo>
                    <a:pt x="11266932" y="993140"/>
                  </a:lnTo>
                  <a:lnTo>
                    <a:pt x="11261687" y="1038692"/>
                  </a:lnTo>
                  <a:lnTo>
                    <a:pt x="11246748" y="1080504"/>
                  </a:lnTo>
                  <a:lnTo>
                    <a:pt x="11223304" y="1117383"/>
                  </a:lnTo>
                  <a:lnTo>
                    <a:pt x="11192547" y="1148140"/>
                  </a:lnTo>
                  <a:lnTo>
                    <a:pt x="11155668" y="1171584"/>
                  </a:lnTo>
                  <a:lnTo>
                    <a:pt x="11113856" y="1186523"/>
                  </a:lnTo>
                  <a:lnTo>
                    <a:pt x="11068304" y="1191768"/>
                  </a:lnTo>
                  <a:lnTo>
                    <a:pt x="198628" y="1191768"/>
                  </a:lnTo>
                  <a:lnTo>
                    <a:pt x="153083" y="1186523"/>
                  </a:lnTo>
                  <a:lnTo>
                    <a:pt x="111274" y="1171584"/>
                  </a:lnTo>
                  <a:lnTo>
                    <a:pt x="74394" y="1148140"/>
                  </a:lnTo>
                  <a:lnTo>
                    <a:pt x="43635" y="1117383"/>
                  </a:lnTo>
                  <a:lnTo>
                    <a:pt x="20188" y="1080504"/>
                  </a:lnTo>
                  <a:lnTo>
                    <a:pt x="5245" y="1038692"/>
                  </a:lnTo>
                  <a:lnTo>
                    <a:pt x="0" y="993140"/>
                  </a:lnTo>
                  <a:lnTo>
                    <a:pt x="0" y="198628"/>
                  </a:lnTo>
                  <a:close/>
                </a:path>
              </a:pathLst>
            </a:custGeom>
            <a:ln w="12700">
              <a:solidFill>
                <a:srgbClr val="E22C91"/>
              </a:solidFill>
            </a:ln>
          </p:spPr>
          <p:txBody>
            <a:bodyPr wrap="square" lIns="0" tIns="0" rIns="0" bIns="0" rtlCol="0"/>
            <a:lstStyle/>
            <a:p>
              <a:endParaRPr/>
            </a:p>
          </p:txBody>
        </p:sp>
      </p:grpSp>
      <p:grpSp>
        <p:nvGrpSpPr>
          <p:cNvPr id="11" name="object 11"/>
          <p:cNvGrpSpPr/>
          <p:nvPr/>
        </p:nvGrpSpPr>
        <p:grpSpPr>
          <a:xfrm>
            <a:off x="402081" y="3788409"/>
            <a:ext cx="11280140" cy="1204595"/>
            <a:chOff x="402081" y="3788409"/>
            <a:chExt cx="11280140" cy="1204595"/>
          </a:xfrm>
        </p:grpSpPr>
        <p:sp>
          <p:nvSpPr>
            <p:cNvPr id="12" name="object 12"/>
            <p:cNvSpPr/>
            <p:nvPr/>
          </p:nvSpPr>
          <p:spPr>
            <a:xfrm>
              <a:off x="408431" y="3794759"/>
              <a:ext cx="11267440" cy="1191895"/>
            </a:xfrm>
            <a:custGeom>
              <a:avLst/>
              <a:gdLst/>
              <a:ahLst/>
              <a:cxnLst/>
              <a:rect l="l" t="t" r="r" b="b"/>
              <a:pathLst>
                <a:path w="11267440" h="1191895">
                  <a:moveTo>
                    <a:pt x="11068304" y="0"/>
                  </a:moveTo>
                  <a:lnTo>
                    <a:pt x="198628" y="0"/>
                  </a:lnTo>
                  <a:lnTo>
                    <a:pt x="153083" y="5244"/>
                  </a:lnTo>
                  <a:lnTo>
                    <a:pt x="111274" y="20183"/>
                  </a:lnTo>
                  <a:lnTo>
                    <a:pt x="74394" y="43627"/>
                  </a:lnTo>
                  <a:lnTo>
                    <a:pt x="43635" y="74384"/>
                  </a:lnTo>
                  <a:lnTo>
                    <a:pt x="20188" y="111263"/>
                  </a:lnTo>
                  <a:lnTo>
                    <a:pt x="5245" y="153075"/>
                  </a:lnTo>
                  <a:lnTo>
                    <a:pt x="0" y="198627"/>
                  </a:lnTo>
                  <a:lnTo>
                    <a:pt x="0" y="993139"/>
                  </a:lnTo>
                  <a:lnTo>
                    <a:pt x="5245" y="1038692"/>
                  </a:lnTo>
                  <a:lnTo>
                    <a:pt x="20188" y="1080504"/>
                  </a:lnTo>
                  <a:lnTo>
                    <a:pt x="43635" y="1117383"/>
                  </a:lnTo>
                  <a:lnTo>
                    <a:pt x="74394" y="1148140"/>
                  </a:lnTo>
                  <a:lnTo>
                    <a:pt x="111274" y="1171584"/>
                  </a:lnTo>
                  <a:lnTo>
                    <a:pt x="153083" y="1186523"/>
                  </a:lnTo>
                  <a:lnTo>
                    <a:pt x="198628" y="1191767"/>
                  </a:lnTo>
                  <a:lnTo>
                    <a:pt x="11068304" y="1191767"/>
                  </a:lnTo>
                  <a:lnTo>
                    <a:pt x="11113856" y="1186523"/>
                  </a:lnTo>
                  <a:lnTo>
                    <a:pt x="11155668" y="1171584"/>
                  </a:lnTo>
                  <a:lnTo>
                    <a:pt x="11192547" y="1148140"/>
                  </a:lnTo>
                  <a:lnTo>
                    <a:pt x="11223304" y="1117383"/>
                  </a:lnTo>
                  <a:lnTo>
                    <a:pt x="11246748" y="1080504"/>
                  </a:lnTo>
                  <a:lnTo>
                    <a:pt x="11261687" y="1038692"/>
                  </a:lnTo>
                  <a:lnTo>
                    <a:pt x="11266932" y="993139"/>
                  </a:lnTo>
                  <a:lnTo>
                    <a:pt x="11266932" y="198627"/>
                  </a:lnTo>
                  <a:lnTo>
                    <a:pt x="11261687" y="153075"/>
                  </a:lnTo>
                  <a:lnTo>
                    <a:pt x="11246748" y="111263"/>
                  </a:lnTo>
                  <a:lnTo>
                    <a:pt x="11223304" y="74384"/>
                  </a:lnTo>
                  <a:lnTo>
                    <a:pt x="11192547" y="43627"/>
                  </a:lnTo>
                  <a:lnTo>
                    <a:pt x="11155668" y="20183"/>
                  </a:lnTo>
                  <a:lnTo>
                    <a:pt x="11113856" y="5244"/>
                  </a:lnTo>
                  <a:lnTo>
                    <a:pt x="11068304" y="0"/>
                  </a:lnTo>
                  <a:close/>
                </a:path>
              </a:pathLst>
            </a:custGeom>
            <a:solidFill>
              <a:srgbClr val="CCFFCC"/>
            </a:solidFill>
          </p:spPr>
          <p:txBody>
            <a:bodyPr wrap="square" lIns="0" tIns="0" rIns="0" bIns="0" rtlCol="0"/>
            <a:lstStyle/>
            <a:p>
              <a:endParaRPr/>
            </a:p>
          </p:txBody>
        </p:sp>
        <p:sp>
          <p:nvSpPr>
            <p:cNvPr id="13" name="object 13"/>
            <p:cNvSpPr/>
            <p:nvPr/>
          </p:nvSpPr>
          <p:spPr>
            <a:xfrm>
              <a:off x="408431" y="3794759"/>
              <a:ext cx="11267440" cy="1191895"/>
            </a:xfrm>
            <a:custGeom>
              <a:avLst/>
              <a:gdLst/>
              <a:ahLst/>
              <a:cxnLst/>
              <a:rect l="l" t="t" r="r" b="b"/>
              <a:pathLst>
                <a:path w="11267440" h="1191895">
                  <a:moveTo>
                    <a:pt x="0" y="198627"/>
                  </a:moveTo>
                  <a:lnTo>
                    <a:pt x="5245" y="153075"/>
                  </a:lnTo>
                  <a:lnTo>
                    <a:pt x="20188" y="111263"/>
                  </a:lnTo>
                  <a:lnTo>
                    <a:pt x="43635" y="74384"/>
                  </a:lnTo>
                  <a:lnTo>
                    <a:pt x="74394" y="43627"/>
                  </a:lnTo>
                  <a:lnTo>
                    <a:pt x="111274" y="20183"/>
                  </a:lnTo>
                  <a:lnTo>
                    <a:pt x="153083" y="5244"/>
                  </a:lnTo>
                  <a:lnTo>
                    <a:pt x="198628" y="0"/>
                  </a:lnTo>
                  <a:lnTo>
                    <a:pt x="11068304" y="0"/>
                  </a:lnTo>
                  <a:lnTo>
                    <a:pt x="11113856" y="5244"/>
                  </a:lnTo>
                  <a:lnTo>
                    <a:pt x="11155668" y="20183"/>
                  </a:lnTo>
                  <a:lnTo>
                    <a:pt x="11192547" y="43627"/>
                  </a:lnTo>
                  <a:lnTo>
                    <a:pt x="11223304" y="74384"/>
                  </a:lnTo>
                  <a:lnTo>
                    <a:pt x="11246748" y="111263"/>
                  </a:lnTo>
                  <a:lnTo>
                    <a:pt x="11261687" y="153075"/>
                  </a:lnTo>
                  <a:lnTo>
                    <a:pt x="11266932" y="198627"/>
                  </a:lnTo>
                  <a:lnTo>
                    <a:pt x="11266932" y="993139"/>
                  </a:lnTo>
                  <a:lnTo>
                    <a:pt x="11261687" y="1038692"/>
                  </a:lnTo>
                  <a:lnTo>
                    <a:pt x="11246748" y="1080504"/>
                  </a:lnTo>
                  <a:lnTo>
                    <a:pt x="11223304" y="1117383"/>
                  </a:lnTo>
                  <a:lnTo>
                    <a:pt x="11192547" y="1148140"/>
                  </a:lnTo>
                  <a:lnTo>
                    <a:pt x="11155668" y="1171584"/>
                  </a:lnTo>
                  <a:lnTo>
                    <a:pt x="11113856" y="1186523"/>
                  </a:lnTo>
                  <a:lnTo>
                    <a:pt x="11068304" y="1191767"/>
                  </a:lnTo>
                  <a:lnTo>
                    <a:pt x="198628" y="1191767"/>
                  </a:lnTo>
                  <a:lnTo>
                    <a:pt x="153083" y="1186523"/>
                  </a:lnTo>
                  <a:lnTo>
                    <a:pt x="111274" y="1171584"/>
                  </a:lnTo>
                  <a:lnTo>
                    <a:pt x="74394" y="1148140"/>
                  </a:lnTo>
                  <a:lnTo>
                    <a:pt x="43635" y="1117383"/>
                  </a:lnTo>
                  <a:lnTo>
                    <a:pt x="20188" y="1080504"/>
                  </a:lnTo>
                  <a:lnTo>
                    <a:pt x="5245" y="1038692"/>
                  </a:lnTo>
                  <a:lnTo>
                    <a:pt x="0" y="993139"/>
                  </a:lnTo>
                  <a:lnTo>
                    <a:pt x="0" y="198627"/>
                  </a:lnTo>
                  <a:close/>
                </a:path>
              </a:pathLst>
            </a:custGeom>
            <a:ln w="12700">
              <a:solidFill>
                <a:srgbClr val="E22C91"/>
              </a:solidFill>
            </a:ln>
          </p:spPr>
          <p:txBody>
            <a:bodyPr wrap="square" lIns="0" tIns="0" rIns="0" bIns="0" rtlCol="0"/>
            <a:lstStyle/>
            <a:p>
              <a:endParaRPr/>
            </a:p>
          </p:txBody>
        </p:sp>
      </p:grpSp>
      <p:grpSp>
        <p:nvGrpSpPr>
          <p:cNvPr id="14" name="object 14"/>
          <p:cNvGrpSpPr/>
          <p:nvPr/>
        </p:nvGrpSpPr>
        <p:grpSpPr>
          <a:xfrm>
            <a:off x="402081" y="5170678"/>
            <a:ext cx="11280140" cy="1648460"/>
            <a:chOff x="402081" y="5170678"/>
            <a:chExt cx="11280140" cy="1648460"/>
          </a:xfrm>
        </p:grpSpPr>
        <p:sp>
          <p:nvSpPr>
            <p:cNvPr id="15" name="object 15"/>
            <p:cNvSpPr/>
            <p:nvPr/>
          </p:nvSpPr>
          <p:spPr>
            <a:xfrm>
              <a:off x="408431" y="5177028"/>
              <a:ext cx="11267440" cy="1635760"/>
            </a:xfrm>
            <a:custGeom>
              <a:avLst/>
              <a:gdLst/>
              <a:ahLst/>
              <a:cxnLst/>
              <a:rect l="l" t="t" r="r" b="b"/>
              <a:pathLst>
                <a:path w="11267440" h="1635759">
                  <a:moveTo>
                    <a:pt x="10994390" y="0"/>
                  </a:moveTo>
                  <a:lnTo>
                    <a:pt x="272542" y="0"/>
                  </a:lnTo>
                  <a:lnTo>
                    <a:pt x="223552" y="4391"/>
                  </a:lnTo>
                  <a:lnTo>
                    <a:pt x="177443" y="17053"/>
                  </a:lnTo>
                  <a:lnTo>
                    <a:pt x="134985" y="37215"/>
                  </a:lnTo>
                  <a:lnTo>
                    <a:pt x="96946" y="64106"/>
                  </a:lnTo>
                  <a:lnTo>
                    <a:pt x="64098" y="96957"/>
                  </a:lnTo>
                  <a:lnTo>
                    <a:pt x="37210" y="134996"/>
                  </a:lnTo>
                  <a:lnTo>
                    <a:pt x="17050" y="177453"/>
                  </a:lnTo>
                  <a:lnTo>
                    <a:pt x="4391" y="223559"/>
                  </a:lnTo>
                  <a:lnTo>
                    <a:pt x="0" y="272542"/>
                  </a:lnTo>
                  <a:lnTo>
                    <a:pt x="0" y="1362710"/>
                  </a:lnTo>
                  <a:lnTo>
                    <a:pt x="4391" y="1411699"/>
                  </a:lnTo>
                  <a:lnTo>
                    <a:pt x="17050" y="1457808"/>
                  </a:lnTo>
                  <a:lnTo>
                    <a:pt x="37210" y="1500266"/>
                  </a:lnTo>
                  <a:lnTo>
                    <a:pt x="64098" y="1538305"/>
                  </a:lnTo>
                  <a:lnTo>
                    <a:pt x="96946" y="1571153"/>
                  </a:lnTo>
                  <a:lnTo>
                    <a:pt x="134985" y="1598041"/>
                  </a:lnTo>
                  <a:lnTo>
                    <a:pt x="177443" y="1618201"/>
                  </a:lnTo>
                  <a:lnTo>
                    <a:pt x="223552" y="1630860"/>
                  </a:lnTo>
                  <a:lnTo>
                    <a:pt x="272542" y="1635252"/>
                  </a:lnTo>
                  <a:lnTo>
                    <a:pt x="10994390" y="1635252"/>
                  </a:lnTo>
                  <a:lnTo>
                    <a:pt x="11043372" y="1630860"/>
                  </a:lnTo>
                  <a:lnTo>
                    <a:pt x="11089478" y="1618201"/>
                  </a:lnTo>
                  <a:lnTo>
                    <a:pt x="11131935" y="1598041"/>
                  </a:lnTo>
                  <a:lnTo>
                    <a:pt x="11169974" y="1571153"/>
                  </a:lnTo>
                  <a:lnTo>
                    <a:pt x="11202825" y="1538305"/>
                  </a:lnTo>
                  <a:lnTo>
                    <a:pt x="11229716" y="1500266"/>
                  </a:lnTo>
                  <a:lnTo>
                    <a:pt x="11249878" y="1457808"/>
                  </a:lnTo>
                  <a:lnTo>
                    <a:pt x="11262540" y="1411699"/>
                  </a:lnTo>
                  <a:lnTo>
                    <a:pt x="11266932" y="1362710"/>
                  </a:lnTo>
                  <a:lnTo>
                    <a:pt x="11266932" y="272542"/>
                  </a:lnTo>
                  <a:lnTo>
                    <a:pt x="11262540" y="223559"/>
                  </a:lnTo>
                  <a:lnTo>
                    <a:pt x="11249878" y="177453"/>
                  </a:lnTo>
                  <a:lnTo>
                    <a:pt x="11229716" y="134996"/>
                  </a:lnTo>
                  <a:lnTo>
                    <a:pt x="11202825" y="96957"/>
                  </a:lnTo>
                  <a:lnTo>
                    <a:pt x="11169974" y="64106"/>
                  </a:lnTo>
                  <a:lnTo>
                    <a:pt x="11131935" y="37215"/>
                  </a:lnTo>
                  <a:lnTo>
                    <a:pt x="11089478" y="17053"/>
                  </a:lnTo>
                  <a:lnTo>
                    <a:pt x="11043372" y="4391"/>
                  </a:lnTo>
                  <a:lnTo>
                    <a:pt x="10994390" y="0"/>
                  </a:lnTo>
                  <a:close/>
                </a:path>
              </a:pathLst>
            </a:custGeom>
            <a:solidFill>
              <a:srgbClr val="F1F1F1"/>
            </a:solidFill>
          </p:spPr>
          <p:txBody>
            <a:bodyPr wrap="square" lIns="0" tIns="0" rIns="0" bIns="0" rtlCol="0"/>
            <a:lstStyle/>
            <a:p>
              <a:endParaRPr/>
            </a:p>
          </p:txBody>
        </p:sp>
        <p:sp>
          <p:nvSpPr>
            <p:cNvPr id="16" name="object 16"/>
            <p:cNvSpPr/>
            <p:nvPr/>
          </p:nvSpPr>
          <p:spPr>
            <a:xfrm>
              <a:off x="408431" y="5177028"/>
              <a:ext cx="11267440" cy="1635760"/>
            </a:xfrm>
            <a:custGeom>
              <a:avLst/>
              <a:gdLst/>
              <a:ahLst/>
              <a:cxnLst/>
              <a:rect l="l" t="t" r="r" b="b"/>
              <a:pathLst>
                <a:path w="11267440" h="1635759">
                  <a:moveTo>
                    <a:pt x="0" y="272542"/>
                  </a:moveTo>
                  <a:lnTo>
                    <a:pt x="4391" y="223559"/>
                  </a:lnTo>
                  <a:lnTo>
                    <a:pt x="17050" y="177453"/>
                  </a:lnTo>
                  <a:lnTo>
                    <a:pt x="37210" y="134996"/>
                  </a:lnTo>
                  <a:lnTo>
                    <a:pt x="64098" y="96957"/>
                  </a:lnTo>
                  <a:lnTo>
                    <a:pt x="96946" y="64106"/>
                  </a:lnTo>
                  <a:lnTo>
                    <a:pt x="134985" y="37215"/>
                  </a:lnTo>
                  <a:lnTo>
                    <a:pt x="177443" y="17053"/>
                  </a:lnTo>
                  <a:lnTo>
                    <a:pt x="223552" y="4391"/>
                  </a:lnTo>
                  <a:lnTo>
                    <a:pt x="272542" y="0"/>
                  </a:lnTo>
                  <a:lnTo>
                    <a:pt x="10994390" y="0"/>
                  </a:lnTo>
                  <a:lnTo>
                    <a:pt x="11043372" y="4391"/>
                  </a:lnTo>
                  <a:lnTo>
                    <a:pt x="11089478" y="17053"/>
                  </a:lnTo>
                  <a:lnTo>
                    <a:pt x="11131935" y="37215"/>
                  </a:lnTo>
                  <a:lnTo>
                    <a:pt x="11169974" y="64106"/>
                  </a:lnTo>
                  <a:lnTo>
                    <a:pt x="11202825" y="96957"/>
                  </a:lnTo>
                  <a:lnTo>
                    <a:pt x="11229716" y="134996"/>
                  </a:lnTo>
                  <a:lnTo>
                    <a:pt x="11249878" y="177453"/>
                  </a:lnTo>
                  <a:lnTo>
                    <a:pt x="11262540" y="223559"/>
                  </a:lnTo>
                  <a:lnTo>
                    <a:pt x="11266932" y="272542"/>
                  </a:lnTo>
                  <a:lnTo>
                    <a:pt x="11266932" y="1362710"/>
                  </a:lnTo>
                  <a:lnTo>
                    <a:pt x="11262540" y="1411699"/>
                  </a:lnTo>
                  <a:lnTo>
                    <a:pt x="11249878" y="1457808"/>
                  </a:lnTo>
                  <a:lnTo>
                    <a:pt x="11229716" y="1500266"/>
                  </a:lnTo>
                  <a:lnTo>
                    <a:pt x="11202825" y="1538305"/>
                  </a:lnTo>
                  <a:lnTo>
                    <a:pt x="11169974" y="1571153"/>
                  </a:lnTo>
                  <a:lnTo>
                    <a:pt x="11131935" y="1598041"/>
                  </a:lnTo>
                  <a:lnTo>
                    <a:pt x="11089478" y="1618201"/>
                  </a:lnTo>
                  <a:lnTo>
                    <a:pt x="11043372" y="1630860"/>
                  </a:lnTo>
                  <a:lnTo>
                    <a:pt x="10994390" y="1635252"/>
                  </a:lnTo>
                  <a:lnTo>
                    <a:pt x="272542" y="1635252"/>
                  </a:lnTo>
                  <a:lnTo>
                    <a:pt x="223552" y="1630860"/>
                  </a:lnTo>
                  <a:lnTo>
                    <a:pt x="177443" y="1618201"/>
                  </a:lnTo>
                  <a:lnTo>
                    <a:pt x="134985" y="1598041"/>
                  </a:lnTo>
                  <a:lnTo>
                    <a:pt x="96946" y="1571153"/>
                  </a:lnTo>
                  <a:lnTo>
                    <a:pt x="64098" y="1538305"/>
                  </a:lnTo>
                  <a:lnTo>
                    <a:pt x="37210" y="1500266"/>
                  </a:lnTo>
                  <a:lnTo>
                    <a:pt x="17050" y="1457808"/>
                  </a:lnTo>
                  <a:lnTo>
                    <a:pt x="4391" y="1411699"/>
                  </a:lnTo>
                  <a:lnTo>
                    <a:pt x="0" y="1362710"/>
                  </a:lnTo>
                  <a:lnTo>
                    <a:pt x="0" y="272542"/>
                  </a:lnTo>
                  <a:close/>
                </a:path>
              </a:pathLst>
            </a:custGeom>
            <a:ln w="12700">
              <a:solidFill>
                <a:srgbClr val="E22C91"/>
              </a:solidFill>
            </a:ln>
          </p:spPr>
          <p:txBody>
            <a:bodyPr wrap="square" lIns="0" tIns="0" rIns="0" bIns="0" rtlCol="0"/>
            <a:lstStyle/>
            <a:p>
              <a:endParaRPr/>
            </a:p>
          </p:txBody>
        </p:sp>
      </p:grpSp>
      <p:sp>
        <p:nvSpPr>
          <p:cNvPr id="17" name="object 17"/>
          <p:cNvSpPr txBox="1"/>
          <p:nvPr/>
        </p:nvSpPr>
        <p:spPr>
          <a:xfrm>
            <a:off x="516129" y="1624711"/>
            <a:ext cx="11267440" cy="4645502"/>
          </a:xfrm>
          <a:prstGeom prst="rect">
            <a:avLst/>
          </a:prstGeom>
        </p:spPr>
        <p:txBody>
          <a:bodyPr vert="horz" wrap="square" lIns="0" tIns="13335" rIns="0" bIns="0" rtlCol="0">
            <a:spAutoFit/>
          </a:bodyPr>
          <a:lstStyle/>
          <a:p>
            <a:pPr marL="12700">
              <a:lnSpc>
                <a:spcPct val="100000"/>
              </a:lnSpc>
              <a:spcBef>
                <a:spcPts val="105"/>
              </a:spcBef>
            </a:pPr>
            <a:r>
              <a:rPr lang="hi-IN" sz="2800" dirty="0">
                <a:solidFill>
                  <a:srgbClr val="001F5F"/>
                </a:solidFill>
                <a:latin typeface="Arial MT"/>
                <a:cs typeface="Arial MT"/>
              </a:rPr>
              <a:t>छाले एजेंट आंखों और फेफड़ों को प्रभावित करते हैं और त्वचा पर छाले होते हैं</a:t>
            </a:r>
            <a:endParaRPr lang="en-US" sz="2800" dirty="0">
              <a:solidFill>
                <a:srgbClr val="001F5F"/>
              </a:solidFill>
              <a:latin typeface="Arial MT"/>
              <a:cs typeface="Arial MT"/>
            </a:endParaRPr>
          </a:p>
          <a:p>
            <a:pPr marL="12700">
              <a:lnSpc>
                <a:spcPct val="100000"/>
              </a:lnSpc>
              <a:spcBef>
                <a:spcPts val="105"/>
              </a:spcBef>
            </a:pPr>
            <a:endParaRPr lang="en-US" sz="2800" dirty="0">
              <a:solidFill>
                <a:srgbClr val="001F5F"/>
              </a:solidFill>
              <a:latin typeface="Arial MT"/>
              <a:cs typeface="Arial MT"/>
            </a:endParaRPr>
          </a:p>
          <a:p>
            <a:pPr marL="12700" algn="l">
              <a:lnSpc>
                <a:spcPct val="100000"/>
              </a:lnSpc>
              <a:spcBef>
                <a:spcPts val="105"/>
              </a:spcBef>
            </a:pPr>
            <a:r>
              <a:rPr lang="hi-IN" sz="2800" dirty="0">
                <a:solidFill>
                  <a:srgbClr val="001F5F"/>
                </a:solidFill>
                <a:latin typeface="Arial MT"/>
                <a:cs typeface="Arial MT"/>
              </a:rPr>
              <a:t>छाला एजेंट की कार्रवाई का तरीका बहुत स्पष्ट नहीं है क्योंकि जोखिम पर जैविक गतिविधि के सटीक तंत्र अज्ञात हैं</a:t>
            </a:r>
            <a:endParaRPr lang="en-US" sz="2800" dirty="0">
              <a:solidFill>
                <a:srgbClr val="001F5F"/>
              </a:solidFill>
              <a:latin typeface="Arial MT"/>
              <a:cs typeface="Arial MT"/>
            </a:endParaRPr>
          </a:p>
          <a:p>
            <a:pPr marL="12700" algn="l">
              <a:lnSpc>
                <a:spcPct val="100000"/>
              </a:lnSpc>
              <a:spcBef>
                <a:spcPts val="105"/>
              </a:spcBef>
            </a:pPr>
            <a:endParaRPr lang="en-US" sz="2800" dirty="0">
              <a:solidFill>
                <a:srgbClr val="001F5F"/>
              </a:solidFill>
              <a:latin typeface="Arial MT"/>
              <a:cs typeface="Arial MT"/>
            </a:endParaRPr>
          </a:p>
          <a:p>
            <a:pPr marL="12700">
              <a:lnSpc>
                <a:spcPct val="100000"/>
              </a:lnSpc>
              <a:spcBef>
                <a:spcPts val="105"/>
              </a:spcBef>
            </a:pPr>
            <a:r>
              <a:rPr lang="hi-IN" sz="3200" dirty="0">
                <a:solidFill>
                  <a:srgbClr val="001F5F"/>
                </a:solidFill>
                <a:latin typeface="Arial MT"/>
                <a:cs typeface="Arial MT"/>
              </a:rPr>
              <a:t>सरसों एजेंट के लक्षणों में देरी होती है - एक्सपोजर के समय बहुत कम या कोई दर्द नहीं होता है</a:t>
            </a:r>
            <a:endParaRPr lang="en-US" sz="3200" dirty="0">
              <a:solidFill>
                <a:srgbClr val="001F5F"/>
              </a:solidFill>
              <a:latin typeface="Arial MT"/>
              <a:cs typeface="Arial MT"/>
            </a:endParaRPr>
          </a:p>
          <a:p>
            <a:pPr marL="12700">
              <a:lnSpc>
                <a:spcPct val="100000"/>
              </a:lnSpc>
              <a:spcBef>
                <a:spcPts val="105"/>
              </a:spcBef>
            </a:pPr>
            <a:endParaRPr lang="en-US" sz="3200" dirty="0">
              <a:solidFill>
                <a:srgbClr val="001F5F"/>
              </a:solidFill>
              <a:latin typeface="Arial MT"/>
              <a:cs typeface="Arial MT"/>
            </a:endParaRPr>
          </a:p>
          <a:p>
            <a:pPr marL="12700">
              <a:lnSpc>
                <a:spcPct val="100000"/>
              </a:lnSpc>
              <a:spcBef>
                <a:spcPts val="105"/>
              </a:spcBef>
            </a:pPr>
            <a:r>
              <a:rPr lang="hi-IN" sz="3000" dirty="0">
                <a:solidFill>
                  <a:srgbClr val="001F5F"/>
                </a:solidFill>
                <a:latin typeface="Arial MT"/>
                <a:cs typeface="Arial MT"/>
              </a:rPr>
              <a:t>अव्यक्त अवधि और लक्षण की तीव्रता और तीव्रता जोखिम के तरीके, एकाग्रता और पर्यावरणीय परिस्थितियों पर निर्भर करती है।</a:t>
            </a:r>
            <a:endParaRPr sz="3000" dirty="0">
              <a:latin typeface="Arial MT"/>
              <a:cs typeface="Arial MT"/>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6092997"/>
            <a:ext cx="12190476" cy="764965"/>
          </a:xfrm>
          <a:prstGeom prst="rect">
            <a:avLst/>
          </a:prstGeom>
        </p:spPr>
      </p:pic>
      <p:pic>
        <p:nvPicPr>
          <p:cNvPr id="3" name="object 3"/>
          <p:cNvPicPr/>
          <p:nvPr/>
        </p:nvPicPr>
        <p:blipFill>
          <a:blip r:embed="rId3" cstate="print"/>
          <a:stretch>
            <a:fillRect/>
          </a:stretch>
        </p:blipFill>
        <p:spPr>
          <a:xfrm>
            <a:off x="1056128" y="185048"/>
            <a:ext cx="9969252" cy="1017972"/>
          </a:xfrm>
          <a:prstGeom prst="rect">
            <a:avLst/>
          </a:prstGeom>
        </p:spPr>
      </p:pic>
      <p:sp>
        <p:nvSpPr>
          <p:cNvPr id="4" name="object 4"/>
          <p:cNvSpPr txBox="1">
            <a:spLocks noGrp="1"/>
          </p:cNvSpPr>
          <p:nvPr>
            <p:ph type="title"/>
          </p:nvPr>
        </p:nvSpPr>
        <p:spPr>
          <a:xfrm>
            <a:off x="1328545" y="394593"/>
            <a:ext cx="9389999" cy="598881"/>
          </a:xfrm>
          <a:prstGeom prst="rect">
            <a:avLst/>
          </a:prstGeom>
        </p:spPr>
        <p:txBody>
          <a:bodyPr vert="horz" wrap="square" lIns="0" tIns="122808" rIns="0" bIns="0" rtlCol="0">
            <a:spAutoFit/>
          </a:bodyPr>
          <a:lstStyle/>
          <a:p>
            <a:pPr marL="3801110" marR="5080" indent="-3599179" algn="ctr">
              <a:lnSpc>
                <a:spcPts val="3460"/>
              </a:lnSpc>
              <a:spcBef>
                <a:spcPts val="535"/>
              </a:spcBef>
            </a:pPr>
            <a:r>
              <a:rPr lang="hi-IN" sz="3600" b="1" dirty="0">
                <a:latin typeface="Open Sans" panose="020B0606030504020204" pitchFamily="34" charset="0"/>
                <a:ea typeface="Open Sans" panose="020B0606030504020204" pitchFamily="34" charset="0"/>
                <a:cs typeface="Open Sans" panose="020B0606030504020204" pitchFamily="34" charset="0"/>
              </a:rPr>
              <a:t>छाला एजेंटों के संपर्क के लक्षण</a:t>
            </a:r>
            <a:endParaRPr sz="3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object 5"/>
          <p:cNvPicPr/>
          <p:nvPr/>
        </p:nvPicPr>
        <p:blipFill>
          <a:blip r:embed="rId4" cstate="print"/>
          <a:stretch>
            <a:fillRect/>
          </a:stretch>
        </p:blipFill>
        <p:spPr>
          <a:xfrm>
            <a:off x="7399019" y="1289303"/>
            <a:ext cx="4421885" cy="3077718"/>
          </a:xfrm>
          <a:prstGeom prst="rect">
            <a:avLst/>
          </a:prstGeom>
        </p:spPr>
      </p:pic>
      <p:grpSp>
        <p:nvGrpSpPr>
          <p:cNvPr id="6" name="object 6"/>
          <p:cNvGrpSpPr/>
          <p:nvPr/>
        </p:nvGrpSpPr>
        <p:grpSpPr>
          <a:xfrm>
            <a:off x="402081" y="2154682"/>
            <a:ext cx="6919595" cy="1035685"/>
            <a:chOff x="402081" y="2154682"/>
            <a:chExt cx="6919595" cy="1035685"/>
          </a:xfrm>
        </p:grpSpPr>
        <p:sp>
          <p:nvSpPr>
            <p:cNvPr id="7" name="object 7"/>
            <p:cNvSpPr/>
            <p:nvPr/>
          </p:nvSpPr>
          <p:spPr>
            <a:xfrm>
              <a:off x="408431" y="2161032"/>
              <a:ext cx="6906895" cy="1022985"/>
            </a:xfrm>
            <a:custGeom>
              <a:avLst/>
              <a:gdLst/>
              <a:ahLst/>
              <a:cxnLst/>
              <a:rect l="l" t="t" r="r" b="b"/>
              <a:pathLst>
                <a:path w="6906895" h="1022985">
                  <a:moveTo>
                    <a:pt x="6736334" y="0"/>
                  </a:moveTo>
                  <a:lnTo>
                    <a:pt x="170434" y="0"/>
                  </a:lnTo>
                  <a:lnTo>
                    <a:pt x="125124" y="6089"/>
                  </a:lnTo>
                  <a:lnTo>
                    <a:pt x="84410" y="23273"/>
                  </a:lnTo>
                  <a:lnTo>
                    <a:pt x="49917" y="49926"/>
                  </a:lnTo>
                  <a:lnTo>
                    <a:pt x="23268" y="84422"/>
                  </a:lnTo>
                  <a:lnTo>
                    <a:pt x="6087" y="125133"/>
                  </a:lnTo>
                  <a:lnTo>
                    <a:pt x="0" y="170433"/>
                  </a:lnTo>
                  <a:lnTo>
                    <a:pt x="0" y="852169"/>
                  </a:lnTo>
                  <a:lnTo>
                    <a:pt x="6087" y="897470"/>
                  </a:lnTo>
                  <a:lnTo>
                    <a:pt x="23268" y="938181"/>
                  </a:lnTo>
                  <a:lnTo>
                    <a:pt x="49917" y="972677"/>
                  </a:lnTo>
                  <a:lnTo>
                    <a:pt x="84410" y="999330"/>
                  </a:lnTo>
                  <a:lnTo>
                    <a:pt x="125124" y="1016514"/>
                  </a:lnTo>
                  <a:lnTo>
                    <a:pt x="170434" y="1022603"/>
                  </a:lnTo>
                  <a:lnTo>
                    <a:pt x="6736334" y="1022603"/>
                  </a:lnTo>
                  <a:lnTo>
                    <a:pt x="6781634" y="1016514"/>
                  </a:lnTo>
                  <a:lnTo>
                    <a:pt x="6822345" y="999330"/>
                  </a:lnTo>
                  <a:lnTo>
                    <a:pt x="6856841" y="972677"/>
                  </a:lnTo>
                  <a:lnTo>
                    <a:pt x="6883494" y="938181"/>
                  </a:lnTo>
                  <a:lnTo>
                    <a:pt x="6900678" y="897470"/>
                  </a:lnTo>
                  <a:lnTo>
                    <a:pt x="6906768" y="852169"/>
                  </a:lnTo>
                  <a:lnTo>
                    <a:pt x="6906768" y="170433"/>
                  </a:lnTo>
                  <a:lnTo>
                    <a:pt x="6900678" y="125133"/>
                  </a:lnTo>
                  <a:lnTo>
                    <a:pt x="6883494" y="84422"/>
                  </a:lnTo>
                  <a:lnTo>
                    <a:pt x="6856841" y="49926"/>
                  </a:lnTo>
                  <a:lnTo>
                    <a:pt x="6822345" y="23273"/>
                  </a:lnTo>
                  <a:lnTo>
                    <a:pt x="6781634" y="6089"/>
                  </a:lnTo>
                  <a:lnTo>
                    <a:pt x="6736334" y="0"/>
                  </a:lnTo>
                  <a:close/>
                </a:path>
              </a:pathLst>
            </a:custGeom>
            <a:solidFill>
              <a:srgbClr val="E7E2F8"/>
            </a:solidFill>
          </p:spPr>
          <p:txBody>
            <a:bodyPr wrap="square" lIns="0" tIns="0" rIns="0" bIns="0" rtlCol="0"/>
            <a:lstStyle/>
            <a:p>
              <a:endParaRPr/>
            </a:p>
          </p:txBody>
        </p:sp>
        <p:sp>
          <p:nvSpPr>
            <p:cNvPr id="8" name="object 8"/>
            <p:cNvSpPr/>
            <p:nvPr/>
          </p:nvSpPr>
          <p:spPr>
            <a:xfrm>
              <a:off x="408431" y="2161032"/>
              <a:ext cx="6906895" cy="1022985"/>
            </a:xfrm>
            <a:custGeom>
              <a:avLst/>
              <a:gdLst/>
              <a:ahLst/>
              <a:cxnLst/>
              <a:rect l="l" t="t" r="r" b="b"/>
              <a:pathLst>
                <a:path w="6906895" h="1022985">
                  <a:moveTo>
                    <a:pt x="0" y="170433"/>
                  </a:moveTo>
                  <a:lnTo>
                    <a:pt x="6087" y="125133"/>
                  </a:lnTo>
                  <a:lnTo>
                    <a:pt x="23268" y="84422"/>
                  </a:lnTo>
                  <a:lnTo>
                    <a:pt x="49917" y="49926"/>
                  </a:lnTo>
                  <a:lnTo>
                    <a:pt x="84410" y="23273"/>
                  </a:lnTo>
                  <a:lnTo>
                    <a:pt x="125124" y="6089"/>
                  </a:lnTo>
                  <a:lnTo>
                    <a:pt x="170434" y="0"/>
                  </a:lnTo>
                  <a:lnTo>
                    <a:pt x="6736334" y="0"/>
                  </a:lnTo>
                  <a:lnTo>
                    <a:pt x="6781634" y="6089"/>
                  </a:lnTo>
                  <a:lnTo>
                    <a:pt x="6822345" y="23273"/>
                  </a:lnTo>
                  <a:lnTo>
                    <a:pt x="6856841" y="49926"/>
                  </a:lnTo>
                  <a:lnTo>
                    <a:pt x="6883494" y="84422"/>
                  </a:lnTo>
                  <a:lnTo>
                    <a:pt x="6900678" y="125133"/>
                  </a:lnTo>
                  <a:lnTo>
                    <a:pt x="6906768" y="170433"/>
                  </a:lnTo>
                  <a:lnTo>
                    <a:pt x="6906768" y="852169"/>
                  </a:lnTo>
                  <a:lnTo>
                    <a:pt x="6900678" y="897470"/>
                  </a:lnTo>
                  <a:lnTo>
                    <a:pt x="6883494" y="938181"/>
                  </a:lnTo>
                  <a:lnTo>
                    <a:pt x="6856841" y="972677"/>
                  </a:lnTo>
                  <a:lnTo>
                    <a:pt x="6822345" y="999330"/>
                  </a:lnTo>
                  <a:lnTo>
                    <a:pt x="6781634" y="1016514"/>
                  </a:lnTo>
                  <a:lnTo>
                    <a:pt x="6736334" y="1022603"/>
                  </a:lnTo>
                  <a:lnTo>
                    <a:pt x="170434" y="1022603"/>
                  </a:lnTo>
                  <a:lnTo>
                    <a:pt x="125124" y="1016514"/>
                  </a:lnTo>
                  <a:lnTo>
                    <a:pt x="84410" y="999330"/>
                  </a:lnTo>
                  <a:lnTo>
                    <a:pt x="49917" y="972677"/>
                  </a:lnTo>
                  <a:lnTo>
                    <a:pt x="23268" y="938181"/>
                  </a:lnTo>
                  <a:lnTo>
                    <a:pt x="6087" y="897470"/>
                  </a:lnTo>
                  <a:lnTo>
                    <a:pt x="0" y="852169"/>
                  </a:lnTo>
                  <a:lnTo>
                    <a:pt x="0" y="170433"/>
                  </a:lnTo>
                  <a:close/>
                </a:path>
              </a:pathLst>
            </a:custGeom>
            <a:ln w="12700">
              <a:solidFill>
                <a:srgbClr val="E22C91"/>
              </a:solidFill>
            </a:ln>
          </p:spPr>
          <p:txBody>
            <a:bodyPr wrap="square" lIns="0" tIns="0" rIns="0" bIns="0" rtlCol="0"/>
            <a:lstStyle/>
            <a:p>
              <a:endParaRPr/>
            </a:p>
          </p:txBody>
        </p:sp>
      </p:grpSp>
      <p:grpSp>
        <p:nvGrpSpPr>
          <p:cNvPr id="9" name="object 9"/>
          <p:cNvGrpSpPr/>
          <p:nvPr/>
        </p:nvGrpSpPr>
        <p:grpSpPr>
          <a:xfrm>
            <a:off x="4870450" y="4513834"/>
            <a:ext cx="6919595" cy="1033780"/>
            <a:chOff x="4870450" y="4513834"/>
            <a:chExt cx="6919595" cy="1033780"/>
          </a:xfrm>
        </p:grpSpPr>
        <p:sp>
          <p:nvSpPr>
            <p:cNvPr id="10" name="object 10"/>
            <p:cNvSpPr/>
            <p:nvPr/>
          </p:nvSpPr>
          <p:spPr>
            <a:xfrm>
              <a:off x="4876800" y="4520184"/>
              <a:ext cx="6906895" cy="1021080"/>
            </a:xfrm>
            <a:custGeom>
              <a:avLst/>
              <a:gdLst/>
              <a:ahLst/>
              <a:cxnLst/>
              <a:rect l="l" t="t" r="r" b="b"/>
              <a:pathLst>
                <a:path w="6906895" h="1021079">
                  <a:moveTo>
                    <a:pt x="6736588" y="0"/>
                  </a:moveTo>
                  <a:lnTo>
                    <a:pt x="170179" y="0"/>
                  </a:lnTo>
                  <a:lnTo>
                    <a:pt x="124942" y="6079"/>
                  </a:lnTo>
                  <a:lnTo>
                    <a:pt x="84290" y="23236"/>
                  </a:lnTo>
                  <a:lnTo>
                    <a:pt x="49847" y="49847"/>
                  </a:lnTo>
                  <a:lnTo>
                    <a:pt x="23236" y="84290"/>
                  </a:lnTo>
                  <a:lnTo>
                    <a:pt x="6079" y="124942"/>
                  </a:lnTo>
                  <a:lnTo>
                    <a:pt x="0" y="170180"/>
                  </a:lnTo>
                  <a:lnTo>
                    <a:pt x="0" y="850900"/>
                  </a:lnTo>
                  <a:lnTo>
                    <a:pt x="6079" y="896137"/>
                  </a:lnTo>
                  <a:lnTo>
                    <a:pt x="23236" y="936789"/>
                  </a:lnTo>
                  <a:lnTo>
                    <a:pt x="49847" y="971232"/>
                  </a:lnTo>
                  <a:lnTo>
                    <a:pt x="84290" y="997843"/>
                  </a:lnTo>
                  <a:lnTo>
                    <a:pt x="124942" y="1015000"/>
                  </a:lnTo>
                  <a:lnTo>
                    <a:pt x="170179" y="1021080"/>
                  </a:lnTo>
                  <a:lnTo>
                    <a:pt x="6736588" y="1021080"/>
                  </a:lnTo>
                  <a:lnTo>
                    <a:pt x="6781825" y="1015000"/>
                  </a:lnTo>
                  <a:lnTo>
                    <a:pt x="6822477" y="997843"/>
                  </a:lnTo>
                  <a:lnTo>
                    <a:pt x="6856920" y="971232"/>
                  </a:lnTo>
                  <a:lnTo>
                    <a:pt x="6883531" y="936789"/>
                  </a:lnTo>
                  <a:lnTo>
                    <a:pt x="6900688" y="896137"/>
                  </a:lnTo>
                  <a:lnTo>
                    <a:pt x="6906768" y="850900"/>
                  </a:lnTo>
                  <a:lnTo>
                    <a:pt x="6906768" y="170180"/>
                  </a:lnTo>
                  <a:lnTo>
                    <a:pt x="6900688" y="124942"/>
                  </a:lnTo>
                  <a:lnTo>
                    <a:pt x="6883531" y="84290"/>
                  </a:lnTo>
                  <a:lnTo>
                    <a:pt x="6856920" y="49847"/>
                  </a:lnTo>
                  <a:lnTo>
                    <a:pt x="6822477" y="23236"/>
                  </a:lnTo>
                  <a:lnTo>
                    <a:pt x="6781825" y="6079"/>
                  </a:lnTo>
                  <a:lnTo>
                    <a:pt x="6736588" y="0"/>
                  </a:lnTo>
                  <a:close/>
                </a:path>
              </a:pathLst>
            </a:custGeom>
            <a:solidFill>
              <a:srgbClr val="E7E2F8"/>
            </a:solidFill>
          </p:spPr>
          <p:txBody>
            <a:bodyPr wrap="square" lIns="0" tIns="0" rIns="0" bIns="0" rtlCol="0"/>
            <a:lstStyle/>
            <a:p>
              <a:endParaRPr/>
            </a:p>
          </p:txBody>
        </p:sp>
        <p:sp>
          <p:nvSpPr>
            <p:cNvPr id="11" name="object 11"/>
            <p:cNvSpPr/>
            <p:nvPr/>
          </p:nvSpPr>
          <p:spPr>
            <a:xfrm>
              <a:off x="4876800" y="4520184"/>
              <a:ext cx="6906895" cy="1021080"/>
            </a:xfrm>
            <a:custGeom>
              <a:avLst/>
              <a:gdLst/>
              <a:ahLst/>
              <a:cxnLst/>
              <a:rect l="l" t="t" r="r" b="b"/>
              <a:pathLst>
                <a:path w="6906895" h="1021079">
                  <a:moveTo>
                    <a:pt x="0" y="170180"/>
                  </a:moveTo>
                  <a:lnTo>
                    <a:pt x="6079" y="124942"/>
                  </a:lnTo>
                  <a:lnTo>
                    <a:pt x="23236" y="84290"/>
                  </a:lnTo>
                  <a:lnTo>
                    <a:pt x="49847" y="49847"/>
                  </a:lnTo>
                  <a:lnTo>
                    <a:pt x="84290" y="23236"/>
                  </a:lnTo>
                  <a:lnTo>
                    <a:pt x="124942" y="6079"/>
                  </a:lnTo>
                  <a:lnTo>
                    <a:pt x="170179" y="0"/>
                  </a:lnTo>
                  <a:lnTo>
                    <a:pt x="6736588" y="0"/>
                  </a:lnTo>
                  <a:lnTo>
                    <a:pt x="6781825" y="6079"/>
                  </a:lnTo>
                  <a:lnTo>
                    <a:pt x="6822477" y="23236"/>
                  </a:lnTo>
                  <a:lnTo>
                    <a:pt x="6856920" y="49847"/>
                  </a:lnTo>
                  <a:lnTo>
                    <a:pt x="6883531" y="84290"/>
                  </a:lnTo>
                  <a:lnTo>
                    <a:pt x="6900688" y="124942"/>
                  </a:lnTo>
                  <a:lnTo>
                    <a:pt x="6906768" y="170180"/>
                  </a:lnTo>
                  <a:lnTo>
                    <a:pt x="6906768" y="850900"/>
                  </a:lnTo>
                  <a:lnTo>
                    <a:pt x="6900688" y="896137"/>
                  </a:lnTo>
                  <a:lnTo>
                    <a:pt x="6883531" y="936789"/>
                  </a:lnTo>
                  <a:lnTo>
                    <a:pt x="6856920" y="971232"/>
                  </a:lnTo>
                  <a:lnTo>
                    <a:pt x="6822477" y="997843"/>
                  </a:lnTo>
                  <a:lnTo>
                    <a:pt x="6781825" y="1015000"/>
                  </a:lnTo>
                  <a:lnTo>
                    <a:pt x="6736588" y="1021080"/>
                  </a:lnTo>
                  <a:lnTo>
                    <a:pt x="170179" y="1021080"/>
                  </a:lnTo>
                  <a:lnTo>
                    <a:pt x="124942" y="1015000"/>
                  </a:lnTo>
                  <a:lnTo>
                    <a:pt x="84290" y="997843"/>
                  </a:lnTo>
                  <a:lnTo>
                    <a:pt x="49847" y="971232"/>
                  </a:lnTo>
                  <a:lnTo>
                    <a:pt x="23236" y="936789"/>
                  </a:lnTo>
                  <a:lnTo>
                    <a:pt x="6079" y="896137"/>
                  </a:lnTo>
                  <a:lnTo>
                    <a:pt x="0" y="850900"/>
                  </a:lnTo>
                  <a:lnTo>
                    <a:pt x="0" y="170180"/>
                  </a:lnTo>
                  <a:close/>
                </a:path>
              </a:pathLst>
            </a:custGeom>
            <a:ln w="12700">
              <a:solidFill>
                <a:srgbClr val="E22C91"/>
              </a:solidFill>
            </a:ln>
          </p:spPr>
          <p:txBody>
            <a:bodyPr wrap="square" lIns="0" tIns="0" rIns="0" bIns="0" rtlCol="0"/>
            <a:lstStyle/>
            <a:p>
              <a:endParaRPr/>
            </a:p>
          </p:txBody>
        </p:sp>
      </p:grpSp>
      <p:sp>
        <p:nvSpPr>
          <p:cNvPr id="12" name="object 12"/>
          <p:cNvSpPr txBox="1"/>
          <p:nvPr/>
        </p:nvSpPr>
        <p:spPr>
          <a:xfrm>
            <a:off x="537463" y="2226386"/>
            <a:ext cx="10972165" cy="3336811"/>
          </a:xfrm>
          <a:prstGeom prst="rect">
            <a:avLst/>
          </a:prstGeom>
        </p:spPr>
        <p:txBody>
          <a:bodyPr vert="horz" wrap="square" lIns="0" tIns="12700" rIns="0" bIns="0" rtlCol="0">
            <a:spAutoFit/>
          </a:bodyPr>
          <a:lstStyle/>
          <a:p>
            <a:pPr marL="12700">
              <a:lnSpc>
                <a:spcPct val="100000"/>
              </a:lnSpc>
              <a:spcBef>
                <a:spcPts val="100"/>
              </a:spcBef>
            </a:pPr>
            <a:r>
              <a:rPr lang="hi-IN" sz="5400" spc="-10" dirty="0">
                <a:solidFill>
                  <a:srgbClr val="001F5F"/>
                </a:solidFill>
                <a:latin typeface="Arial MT"/>
                <a:cs typeface="Arial MT"/>
              </a:rPr>
              <a:t>छाले</a:t>
            </a:r>
            <a:endParaRPr sz="5400" dirty="0">
              <a:latin typeface="Arial MT"/>
              <a:cs typeface="Arial MT"/>
            </a:endParaRPr>
          </a:p>
          <a:p>
            <a:pPr marL="4481195">
              <a:lnSpc>
                <a:spcPct val="100000"/>
              </a:lnSpc>
            </a:pPr>
            <a:endParaRPr lang="en-US" sz="5400" dirty="0">
              <a:solidFill>
                <a:srgbClr val="001F5F"/>
              </a:solidFill>
              <a:latin typeface="Arial MT"/>
              <a:cs typeface="Arial MT"/>
            </a:endParaRPr>
          </a:p>
          <a:p>
            <a:pPr marL="4481195">
              <a:lnSpc>
                <a:spcPct val="100000"/>
              </a:lnSpc>
            </a:pPr>
            <a:endParaRPr lang="en-US" sz="5400" dirty="0">
              <a:solidFill>
                <a:srgbClr val="001F5F"/>
              </a:solidFill>
              <a:latin typeface="Arial MT"/>
              <a:cs typeface="Arial MT"/>
            </a:endParaRPr>
          </a:p>
          <a:p>
            <a:pPr marL="4481195">
              <a:lnSpc>
                <a:spcPct val="100000"/>
              </a:lnSpc>
            </a:pPr>
            <a:r>
              <a:rPr lang="hi-IN" sz="5400" dirty="0">
                <a:solidFill>
                  <a:srgbClr val="001F5F"/>
                </a:solidFill>
                <a:latin typeface="Arial MT"/>
                <a:cs typeface="Arial MT"/>
              </a:rPr>
              <a:t>एरिथेमा और खुजली</a:t>
            </a:r>
            <a:endParaRPr sz="5400" dirty="0">
              <a:latin typeface="Arial MT"/>
              <a:cs typeface="Arial MT"/>
            </a:endParaRPr>
          </a:p>
        </p:txBody>
      </p:sp>
      <p:pic>
        <p:nvPicPr>
          <p:cNvPr id="13" name="object 13"/>
          <p:cNvPicPr/>
          <p:nvPr/>
        </p:nvPicPr>
        <p:blipFill>
          <a:blip r:embed="rId5" cstate="print"/>
          <a:stretch>
            <a:fillRect/>
          </a:stretch>
        </p:blipFill>
        <p:spPr>
          <a:xfrm>
            <a:off x="368808" y="3465576"/>
            <a:ext cx="4432554" cy="3248406"/>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9317" y="6129655"/>
            <a:ext cx="12190476" cy="764965"/>
          </a:xfrm>
          <a:prstGeom prst="rect">
            <a:avLst/>
          </a:prstGeom>
        </p:spPr>
      </p:pic>
      <p:sp>
        <p:nvSpPr>
          <p:cNvPr id="3" name="object 3"/>
          <p:cNvSpPr/>
          <p:nvPr/>
        </p:nvSpPr>
        <p:spPr>
          <a:xfrm>
            <a:off x="470916" y="4779264"/>
            <a:ext cx="3619500" cy="1191895"/>
          </a:xfrm>
          <a:custGeom>
            <a:avLst/>
            <a:gdLst/>
            <a:ahLst/>
            <a:cxnLst/>
            <a:rect l="l" t="t" r="r" b="b"/>
            <a:pathLst>
              <a:path w="3619500" h="1191895">
                <a:moveTo>
                  <a:pt x="0" y="198628"/>
                </a:moveTo>
                <a:lnTo>
                  <a:pt x="5245" y="153075"/>
                </a:lnTo>
                <a:lnTo>
                  <a:pt x="20188" y="111263"/>
                </a:lnTo>
                <a:lnTo>
                  <a:pt x="43635" y="74384"/>
                </a:lnTo>
                <a:lnTo>
                  <a:pt x="74394" y="43627"/>
                </a:lnTo>
                <a:lnTo>
                  <a:pt x="111274" y="20183"/>
                </a:lnTo>
                <a:lnTo>
                  <a:pt x="153083" y="5244"/>
                </a:lnTo>
                <a:lnTo>
                  <a:pt x="198628" y="0"/>
                </a:lnTo>
                <a:lnTo>
                  <a:pt x="3420872" y="0"/>
                </a:lnTo>
                <a:lnTo>
                  <a:pt x="3466424" y="5244"/>
                </a:lnTo>
                <a:lnTo>
                  <a:pt x="3508236" y="20183"/>
                </a:lnTo>
                <a:lnTo>
                  <a:pt x="3545115" y="43627"/>
                </a:lnTo>
                <a:lnTo>
                  <a:pt x="3575872" y="74384"/>
                </a:lnTo>
                <a:lnTo>
                  <a:pt x="3599316" y="111263"/>
                </a:lnTo>
                <a:lnTo>
                  <a:pt x="3614255" y="153075"/>
                </a:lnTo>
                <a:lnTo>
                  <a:pt x="3619500" y="198628"/>
                </a:lnTo>
                <a:lnTo>
                  <a:pt x="3619500" y="993140"/>
                </a:lnTo>
                <a:lnTo>
                  <a:pt x="3614255" y="1038680"/>
                </a:lnTo>
                <a:lnTo>
                  <a:pt x="3599316" y="1080487"/>
                </a:lnTo>
                <a:lnTo>
                  <a:pt x="3575872" y="1117367"/>
                </a:lnTo>
                <a:lnTo>
                  <a:pt x="3545115" y="1148128"/>
                </a:lnTo>
                <a:lnTo>
                  <a:pt x="3508236" y="1171577"/>
                </a:lnTo>
                <a:lnTo>
                  <a:pt x="3466424" y="1186521"/>
                </a:lnTo>
                <a:lnTo>
                  <a:pt x="3420872" y="1191768"/>
                </a:lnTo>
                <a:lnTo>
                  <a:pt x="198628" y="1191768"/>
                </a:lnTo>
                <a:lnTo>
                  <a:pt x="153083" y="1186521"/>
                </a:lnTo>
                <a:lnTo>
                  <a:pt x="111274" y="1171577"/>
                </a:lnTo>
                <a:lnTo>
                  <a:pt x="74394" y="1148128"/>
                </a:lnTo>
                <a:lnTo>
                  <a:pt x="43635" y="1117367"/>
                </a:lnTo>
                <a:lnTo>
                  <a:pt x="20188" y="1080487"/>
                </a:lnTo>
                <a:lnTo>
                  <a:pt x="5245" y="1038680"/>
                </a:lnTo>
                <a:lnTo>
                  <a:pt x="0" y="993140"/>
                </a:lnTo>
                <a:lnTo>
                  <a:pt x="0" y="198628"/>
                </a:lnTo>
                <a:close/>
              </a:path>
            </a:pathLst>
          </a:custGeom>
          <a:ln w="9524">
            <a:solidFill>
              <a:srgbClr val="2482BA"/>
            </a:solidFill>
          </a:ln>
        </p:spPr>
        <p:txBody>
          <a:bodyPr wrap="square" lIns="0" tIns="0" rIns="0" bIns="0" rtlCol="0"/>
          <a:lstStyle/>
          <a:p>
            <a:endParaRPr/>
          </a:p>
        </p:txBody>
      </p:sp>
      <p:sp>
        <p:nvSpPr>
          <p:cNvPr id="4" name="object 4"/>
          <p:cNvSpPr txBox="1"/>
          <p:nvPr/>
        </p:nvSpPr>
        <p:spPr>
          <a:xfrm>
            <a:off x="1263141" y="4858639"/>
            <a:ext cx="2035175" cy="1002030"/>
          </a:xfrm>
          <a:prstGeom prst="rect">
            <a:avLst/>
          </a:prstGeom>
        </p:spPr>
        <p:txBody>
          <a:bodyPr vert="horz" wrap="square" lIns="0" tIns="12700" rIns="0" bIns="0" rtlCol="0">
            <a:spAutoFit/>
          </a:bodyPr>
          <a:lstStyle/>
          <a:p>
            <a:pPr marL="56515" marR="5080" indent="-44450">
              <a:lnSpc>
                <a:spcPct val="100000"/>
              </a:lnSpc>
              <a:spcBef>
                <a:spcPts val="100"/>
              </a:spcBef>
            </a:pPr>
            <a:r>
              <a:rPr lang="hi-IN" sz="3200" b="1" spc="-10">
                <a:latin typeface="Arial"/>
                <a:cs typeface="Arial"/>
              </a:rPr>
              <a:t>तत्काल ब्लैंचिंग</a:t>
            </a:r>
            <a:endParaRPr sz="3200" dirty="0">
              <a:latin typeface="Arial"/>
              <a:cs typeface="Arial"/>
            </a:endParaRPr>
          </a:p>
        </p:txBody>
      </p:sp>
      <p:pic>
        <p:nvPicPr>
          <p:cNvPr id="5" name="object 5"/>
          <p:cNvPicPr/>
          <p:nvPr/>
        </p:nvPicPr>
        <p:blipFill>
          <a:blip r:embed="rId3" cstate="print"/>
          <a:stretch>
            <a:fillRect/>
          </a:stretch>
        </p:blipFill>
        <p:spPr>
          <a:xfrm>
            <a:off x="470916" y="1885188"/>
            <a:ext cx="3619500" cy="2735580"/>
          </a:xfrm>
          <a:prstGeom prst="rect">
            <a:avLst/>
          </a:prstGeom>
        </p:spPr>
      </p:pic>
      <p:pic>
        <p:nvPicPr>
          <p:cNvPr id="6" name="object 6"/>
          <p:cNvPicPr/>
          <p:nvPr/>
        </p:nvPicPr>
        <p:blipFill>
          <a:blip r:embed="rId4" cstate="print"/>
          <a:stretch>
            <a:fillRect/>
          </a:stretch>
        </p:blipFill>
        <p:spPr>
          <a:xfrm>
            <a:off x="4698674" y="1543811"/>
            <a:ext cx="3168213" cy="3076956"/>
          </a:xfrm>
          <a:prstGeom prst="rect">
            <a:avLst/>
          </a:prstGeom>
        </p:spPr>
      </p:pic>
      <p:sp>
        <p:nvSpPr>
          <p:cNvPr id="7" name="object 7"/>
          <p:cNvSpPr/>
          <p:nvPr/>
        </p:nvSpPr>
        <p:spPr>
          <a:xfrm>
            <a:off x="4410455" y="4779264"/>
            <a:ext cx="3619500" cy="1191895"/>
          </a:xfrm>
          <a:custGeom>
            <a:avLst/>
            <a:gdLst/>
            <a:ahLst/>
            <a:cxnLst/>
            <a:rect l="l" t="t" r="r" b="b"/>
            <a:pathLst>
              <a:path w="3619500" h="1736090">
                <a:moveTo>
                  <a:pt x="0" y="289306"/>
                </a:moveTo>
                <a:lnTo>
                  <a:pt x="3786" y="242382"/>
                </a:lnTo>
                <a:lnTo>
                  <a:pt x="14750" y="197868"/>
                </a:lnTo>
                <a:lnTo>
                  <a:pt x="32294" y="156359"/>
                </a:lnTo>
                <a:lnTo>
                  <a:pt x="55823" y="118451"/>
                </a:lnTo>
                <a:lnTo>
                  <a:pt x="84740" y="84740"/>
                </a:lnTo>
                <a:lnTo>
                  <a:pt x="118451" y="55823"/>
                </a:lnTo>
                <a:lnTo>
                  <a:pt x="156359" y="32294"/>
                </a:lnTo>
                <a:lnTo>
                  <a:pt x="197868" y="14750"/>
                </a:lnTo>
                <a:lnTo>
                  <a:pt x="242382" y="3786"/>
                </a:lnTo>
                <a:lnTo>
                  <a:pt x="289306" y="0"/>
                </a:lnTo>
                <a:lnTo>
                  <a:pt x="3330194" y="0"/>
                </a:lnTo>
                <a:lnTo>
                  <a:pt x="3377117" y="3786"/>
                </a:lnTo>
                <a:lnTo>
                  <a:pt x="3421631" y="14750"/>
                </a:lnTo>
                <a:lnTo>
                  <a:pt x="3463140" y="32294"/>
                </a:lnTo>
                <a:lnTo>
                  <a:pt x="3501048" y="55823"/>
                </a:lnTo>
                <a:lnTo>
                  <a:pt x="3534759" y="84740"/>
                </a:lnTo>
                <a:lnTo>
                  <a:pt x="3563676" y="118451"/>
                </a:lnTo>
                <a:lnTo>
                  <a:pt x="3587205" y="156359"/>
                </a:lnTo>
                <a:lnTo>
                  <a:pt x="3604749" y="197868"/>
                </a:lnTo>
                <a:lnTo>
                  <a:pt x="3615713" y="242382"/>
                </a:lnTo>
                <a:lnTo>
                  <a:pt x="3619500" y="289306"/>
                </a:lnTo>
                <a:lnTo>
                  <a:pt x="3619500" y="1446530"/>
                </a:lnTo>
                <a:lnTo>
                  <a:pt x="3615713" y="1493456"/>
                </a:lnTo>
                <a:lnTo>
                  <a:pt x="3604749" y="1537972"/>
                </a:lnTo>
                <a:lnTo>
                  <a:pt x="3587205" y="1579482"/>
                </a:lnTo>
                <a:lnTo>
                  <a:pt x="3563676" y="1617390"/>
                </a:lnTo>
                <a:lnTo>
                  <a:pt x="3534759" y="1651100"/>
                </a:lnTo>
                <a:lnTo>
                  <a:pt x="3501048" y="1680016"/>
                </a:lnTo>
                <a:lnTo>
                  <a:pt x="3463140" y="1703544"/>
                </a:lnTo>
                <a:lnTo>
                  <a:pt x="3421631" y="1721086"/>
                </a:lnTo>
                <a:lnTo>
                  <a:pt x="3377117" y="1732049"/>
                </a:lnTo>
                <a:lnTo>
                  <a:pt x="3330194" y="1735836"/>
                </a:lnTo>
                <a:lnTo>
                  <a:pt x="289306" y="1735836"/>
                </a:lnTo>
                <a:lnTo>
                  <a:pt x="242382" y="1732049"/>
                </a:lnTo>
                <a:lnTo>
                  <a:pt x="197868" y="1721086"/>
                </a:lnTo>
                <a:lnTo>
                  <a:pt x="156359" y="1703544"/>
                </a:lnTo>
                <a:lnTo>
                  <a:pt x="118451" y="1680016"/>
                </a:lnTo>
                <a:lnTo>
                  <a:pt x="84740" y="1651100"/>
                </a:lnTo>
                <a:lnTo>
                  <a:pt x="55823" y="1617390"/>
                </a:lnTo>
                <a:lnTo>
                  <a:pt x="32294" y="1579482"/>
                </a:lnTo>
                <a:lnTo>
                  <a:pt x="14750" y="1537972"/>
                </a:lnTo>
                <a:lnTo>
                  <a:pt x="3786" y="1493456"/>
                </a:lnTo>
                <a:lnTo>
                  <a:pt x="0" y="1446530"/>
                </a:lnTo>
                <a:lnTo>
                  <a:pt x="0" y="289306"/>
                </a:lnTo>
                <a:close/>
              </a:path>
            </a:pathLst>
          </a:custGeom>
          <a:ln w="9525">
            <a:solidFill>
              <a:srgbClr val="2482BA"/>
            </a:solidFill>
          </a:ln>
        </p:spPr>
        <p:txBody>
          <a:bodyPr wrap="square" lIns="0" tIns="0" rIns="0" bIns="0" rtlCol="0"/>
          <a:lstStyle/>
          <a:p>
            <a:endParaRPr/>
          </a:p>
        </p:txBody>
      </p:sp>
      <p:sp>
        <p:nvSpPr>
          <p:cNvPr id="8" name="object 8"/>
          <p:cNvSpPr txBox="1"/>
          <p:nvPr/>
        </p:nvSpPr>
        <p:spPr>
          <a:xfrm>
            <a:off x="4629403" y="4884877"/>
            <a:ext cx="3183255" cy="998350"/>
          </a:xfrm>
          <a:prstGeom prst="rect">
            <a:avLst/>
          </a:prstGeom>
        </p:spPr>
        <p:txBody>
          <a:bodyPr vert="horz" wrap="square" lIns="0" tIns="13335" rIns="0" bIns="0" rtlCol="0">
            <a:spAutoFit/>
          </a:bodyPr>
          <a:lstStyle/>
          <a:p>
            <a:pPr marL="12700" marR="5080" algn="ctr">
              <a:lnSpc>
                <a:spcPct val="100000"/>
              </a:lnSpc>
              <a:spcBef>
                <a:spcPts val="105"/>
              </a:spcBef>
            </a:pPr>
            <a:r>
              <a:rPr lang="hi-IN" sz="3200" b="1" dirty="0">
                <a:latin typeface="Arial"/>
                <a:cs typeface="Arial"/>
              </a:rPr>
              <a:t>पेट दर्द, मतली और उल्टी (एनवीडी)</a:t>
            </a:r>
            <a:endParaRPr sz="3200" dirty="0">
              <a:latin typeface="Arial"/>
              <a:cs typeface="Arial"/>
            </a:endParaRPr>
          </a:p>
        </p:txBody>
      </p:sp>
      <p:pic>
        <p:nvPicPr>
          <p:cNvPr id="9" name="object 9"/>
          <p:cNvPicPr/>
          <p:nvPr/>
        </p:nvPicPr>
        <p:blipFill>
          <a:blip r:embed="rId5" cstate="print"/>
          <a:stretch>
            <a:fillRect/>
          </a:stretch>
        </p:blipFill>
        <p:spPr>
          <a:xfrm>
            <a:off x="8549997" y="2066720"/>
            <a:ext cx="2902333" cy="2465139"/>
          </a:xfrm>
          <a:prstGeom prst="rect">
            <a:avLst/>
          </a:prstGeom>
        </p:spPr>
      </p:pic>
      <p:sp>
        <p:nvSpPr>
          <p:cNvPr id="10" name="object 10"/>
          <p:cNvSpPr/>
          <p:nvPr/>
        </p:nvSpPr>
        <p:spPr>
          <a:xfrm>
            <a:off x="8351519" y="4779264"/>
            <a:ext cx="3619500" cy="1191895"/>
          </a:xfrm>
          <a:custGeom>
            <a:avLst/>
            <a:gdLst/>
            <a:ahLst/>
            <a:cxnLst/>
            <a:rect l="l" t="t" r="r" b="b"/>
            <a:pathLst>
              <a:path w="3619500" h="1191895">
                <a:moveTo>
                  <a:pt x="0" y="198628"/>
                </a:moveTo>
                <a:lnTo>
                  <a:pt x="5244" y="153075"/>
                </a:lnTo>
                <a:lnTo>
                  <a:pt x="20183" y="111263"/>
                </a:lnTo>
                <a:lnTo>
                  <a:pt x="43627" y="74384"/>
                </a:lnTo>
                <a:lnTo>
                  <a:pt x="74384" y="43627"/>
                </a:lnTo>
                <a:lnTo>
                  <a:pt x="111263" y="20183"/>
                </a:lnTo>
                <a:lnTo>
                  <a:pt x="153075" y="5244"/>
                </a:lnTo>
                <a:lnTo>
                  <a:pt x="198627" y="0"/>
                </a:lnTo>
                <a:lnTo>
                  <a:pt x="3420872" y="0"/>
                </a:lnTo>
                <a:lnTo>
                  <a:pt x="3466424" y="5244"/>
                </a:lnTo>
                <a:lnTo>
                  <a:pt x="3508236" y="20183"/>
                </a:lnTo>
                <a:lnTo>
                  <a:pt x="3545115" y="43627"/>
                </a:lnTo>
                <a:lnTo>
                  <a:pt x="3575872" y="74384"/>
                </a:lnTo>
                <a:lnTo>
                  <a:pt x="3599316" y="111263"/>
                </a:lnTo>
                <a:lnTo>
                  <a:pt x="3614255" y="153075"/>
                </a:lnTo>
                <a:lnTo>
                  <a:pt x="3619500" y="198628"/>
                </a:lnTo>
                <a:lnTo>
                  <a:pt x="3619500" y="993140"/>
                </a:lnTo>
                <a:lnTo>
                  <a:pt x="3614255" y="1038680"/>
                </a:lnTo>
                <a:lnTo>
                  <a:pt x="3599316" y="1080487"/>
                </a:lnTo>
                <a:lnTo>
                  <a:pt x="3575872" y="1117367"/>
                </a:lnTo>
                <a:lnTo>
                  <a:pt x="3545115" y="1148128"/>
                </a:lnTo>
                <a:lnTo>
                  <a:pt x="3508236" y="1171577"/>
                </a:lnTo>
                <a:lnTo>
                  <a:pt x="3466424" y="1186521"/>
                </a:lnTo>
                <a:lnTo>
                  <a:pt x="3420872" y="1191768"/>
                </a:lnTo>
                <a:lnTo>
                  <a:pt x="198627" y="1191768"/>
                </a:lnTo>
                <a:lnTo>
                  <a:pt x="153075" y="1186521"/>
                </a:lnTo>
                <a:lnTo>
                  <a:pt x="111263" y="1171577"/>
                </a:lnTo>
                <a:lnTo>
                  <a:pt x="74384" y="1148128"/>
                </a:lnTo>
                <a:lnTo>
                  <a:pt x="43627" y="1117367"/>
                </a:lnTo>
                <a:lnTo>
                  <a:pt x="20183" y="1080487"/>
                </a:lnTo>
                <a:lnTo>
                  <a:pt x="5244" y="1038680"/>
                </a:lnTo>
                <a:lnTo>
                  <a:pt x="0" y="993140"/>
                </a:lnTo>
                <a:lnTo>
                  <a:pt x="0" y="198628"/>
                </a:lnTo>
                <a:close/>
              </a:path>
            </a:pathLst>
          </a:custGeom>
          <a:ln w="9524">
            <a:solidFill>
              <a:srgbClr val="2482BA"/>
            </a:solidFill>
          </a:ln>
        </p:spPr>
        <p:txBody>
          <a:bodyPr wrap="square" lIns="0" tIns="0" rIns="0" bIns="0" rtlCol="0"/>
          <a:lstStyle/>
          <a:p>
            <a:endParaRPr/>
          </a:p>
        </p:txBody>
      </p:sp>
      <p:sp>
        <p:nvSpPr>
          <p:cNvPr id="11" name="object 11"/>
          <p:cNvSpPr txBox="1"/>
          <p:nvPr/>
        </p:nvSpPr>
        <p:spPr>
          <a:xfrm>
            <a:off x="8517763" y="4858639"/>
            <a:ext cx="3289935" cy="874598"/>
          </a:xfrm>
          <a:prstGeom prst="rect">
            <a:avLst/>
          </a:prstGeom>
        </p:spPr>
        <p:txBody>
          <a:bodyPr vert="horz" wrap="square" lIns="0" tIns="12700" rIns="0" bIns="0" rtlCol="0">
            <a:spAutoFit/>
          </a:bodyPr>
          <a:lstStyle/>
          <a:p>
            <a:pPr marL="42545" marR="5080" indent="-30480">
              <a:lnSpc>
                <a:spcPct val="100000"/>
              </a:lnSpc>
              <a:spcBef>
                <a:spcPts val="100"/>
              </a:spcBef>
            </a:pPr>
            <a:r>
              <a:rPr lang="hi-IN" sz="2800" b="1">
                <a:latin typeface="Arial"/>
                <a:cs typeface="Arial"/>
              </a:rPr>
              <a:t>सीने में जकड़न, खांसी, सांस की तकलीफ</a:t>
            </a:r>
            <a:endParaRPr sz="2800" dirty="0">
              <a:latin typeface="Arial"/>
              <a:cs typeface="Arial"/>
            </a:endParaRPr>
          </a:p>
        </p:txBody>
      </p:sp>
      <p:pic>
        <p:nvPicPr>
          <p:cNvPr id="12" name="object 12"/>
          <p:cNvPicPr/>
          <p:nvPr/>
        </p:nvPicPr>
        <p:blipFill>
          <a:blip r:embed="rId6" cstate="print"/>
          <a:stretch>
            <a:fillRect/>
          </a:stretch>
        </p:blipFill>
        <p:spPr>
          <a:xfrm>
            <a:off x="1056128" y="185048"/>
            <a:ext cx="9969252" cy="1017972"/>
          </a:xfrm>
          <a:prstGeom prst="rect">
            <a:avLst/>
          </a:prstGeom>
        </p:spPr>
      </p:pic>
      <p:sp>
        <p:nvSpPr>
          <p:cNvPr id="13" name="object 13"/>
          <p:cNvSpPr txBox="1">
            <a:spLocks noGrp="1"/>
          </p:cNvSpPr>
          <p:nvPr>
            <p:ph type="title"/>
          </p:nvPr>
        </p:nvSpPr>
        <p:spPr>
          <a:xfrm>
            <a:off x="1400238" y="398450"/>
            <a:ext cx="9389999" cy="598881"/>
          </a:xfrm>
          <a:prstGeom prst="rect">
            <a:avLst/>
          </a:prstGeom>
        </p:spPr>
        <p:txBody>
          <a:bodyPr vert="horz" wrap="square" lIns="0" tIns="122808" rIns="0" bIns="0" rtlCol="0">
            <a:spAutoFit/>
          </a:bodyPr>
          <a:lstStyle/>
          <a:p>
            <a:pPr marL="3801110" marR="5080" indent="-3599179" algn="ctr">
              <a:lnSpc>
                <a:spcPts val="3460"/>
              </a:lnSpc>
              <a:spcBef>
                <a:spcPts val="535"/>
              </a:spcBef>
            </a:pPr>
            <a:r>
              <a:rPr lang="hi-IN" sz="3600" b="1" dirty="0">
                <a:latin typeface="Open Sans" panose="020B0606030504020204" pitchFamily="34" charset="0"/>
                <a:ea typeface="Open Sans" panose="020B0606030504020204" pitchFamily="34" charset="0"/>
                <a:cs typeface="Open Sans" panose="020B0606030504020204" pitchFamily="34" charset="0"/>
              </a:rPr>
              <a:t>छाला एजेंटों के संपर्क के लक्षण</a:t>
            </a:r>
            <a:endParaRPr sz="3200" b="1"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4779265"/>
            <a:ext cx="12190476" cy="2078697"/>
            <a:chOff x="0" y="4779265"/>
            <a:chExt cx="12190476" cy="2078697"/>
          </a:xfrm>
        </p:grpSpPr>
        <p:pic>
          <p:nvPicPr>
            <p:cNvPr id="3" name="object 3"/>
            <p:cNvPicPr/>
            <p:nvPr/>
          </p:nvPicPr>
          <p:blipFill>
            <a:blip r:embed="rId2" cstate="print"/>
            <a:stretch>
              <a:fillRect/>
            </a:stretch>
          </p:blipFill>
          <p:spPr>
            <a:xfrm>
              <a:off x="0" y="6092997"/>
              <a:ext cx="12190476" cy="764965"/>
            </a:xfrm>
            <a:prstGeom prst="rect">
              <a:avLst/>
            </a:prstGeom>
          </p:spPr>
        </p:pic>
        <p:sp>
          <p:nvSpPr>
            <p:cNvPr id="4" name="object 4"/>
            <p:cNvSpPr/>
            <p:nvPr/>
          </p:nvSpPr>
          <p:spPr>
            <a:xfrm>
              <a:off x="470916" y="4779265"/>
              <a:ext cx="3619500" cy="764966"/>
            </a:xfrm>
            <a:custGeom>
              <a:avLst/>
              <a:gdLst/>
              <a:ahLst/>
              <a:cxnLst/>
              <a:rect l="l" t="t" r="r" b="b"/>
              <a:pathLst>
                <a:path w="3619500" h="1736090">
                  <a:moveTo>
                    <a:pt x="0" y="289306"/>
                  </a:moveTo>
                  <a:lnTo>
                    <a:pt x="3786" y="242382"/>
                  </a:lnTo>
                  <a:lnTo>
                    <a:pt x="14749" y="197868"/>
                  </a:lnTo>
                  <a:lnTo>
                    <a:pt x="32291" y="156359"/>
                  </a:lnTo>
                  <a:lnTo>
                    <a:pt x="55819" y="118451"/>
                  </a:lnTo>
                  <a:lnTo>
                    <a:pt x="84735" y="84740"/>
                  </a:lnTo>
                  <a:lnTo>
                    <a:pt x="118445" y="55823"/>
                  </a:lnTo>
                  <a:lnTo>
                    <a:pt x="156353" y="32294"/>
                  </a:lnTo>
                  <a:lnTo>
                    <a:pt x="197863" y="14750"/>
                  </a:lnTo>
                  <a:lnTo>
                    <a:pt x="242379" y="3786"/>
                  </a:lnTo>
                  <a:lnTo>
                    <a:pt x="289306" y="0"/>
                  </a:lnTo>
                  <a:lnTo>
                    <a:pt x="3330194" y="0"/>
                  </a:lnTo>
                  <a:lnTo>
                    <a:pt x="3377117" y="3786"/>
                  </a:lnTo>
                  <a:lnTo>
                    <a:pt x="3421631" y="14750"/>
                  </a:lnTo>
                  <a:lnTo>
                    <a:pt x="3463140" y="32294"/>
                  </a:lnTo>
                  <a:lnTo>
                    <a:pt x="3501048" y="55823"/>
                  </a:lnTo>
                  <a:lnTo>
                    <a:pt x="3534759" y="84740"/>
                  </a:lnTo>
                  <a:lnTo>
                    <a:pt x="3563676" y="118451"/>
                  </a:lnTo>
                  <a:lnTo>
                    <a:pt x="3587205" y="156359"/>
                  </a:lnTo>
                  <a:lnTo>
                    <a:pt x="3604749" y="197868"/>
                  </a:lnTo>
                  <a:lnTo>
                    <a:pt x="3615713" y="242382"/>
                  </a:lnTo>
                  <a:lnTo>
                    <a:pt x="3619500" y="289306"/>
                  </a:lnTo>
                  <a:lnTo>
                    <a:pt x="3619500" y="1446530"/>
                  </a:lnTo>
                  <a:lnTo>
                    <a:pt x="3615713" y="1493456"/>
                  </a:lnTo>
                  <a:lnTo>
                    <a:pt x="3604749" y="1537972"/>
                  </a:lnTo>
                  <a:lnTo>
                    <a:pt x="3587205" y="1579482"/>
                  </a:lnTo>
                  <a:lnTo>
                    <a:pt x="3563676" y="1617390"/>
                  </a:lnTo>
                  <a:lnTo>
                    <a:pt x="3534759" y="1651100"/>
                  </a:lnTo>
                  <a:lnTo>
                    <a:pt x="3501048" y="1680016"/>
                  </a:lnTo>
                  <a:lnTo>
                    <a:pt x="3463140" y="1703544"/>
                  </a:lnTo>
                  <a:lnTo>
                    <a:pt x="3421631" y="1721086"/>
                  </a:lnTo>
                  <a:lnTo>
                    <a:pt x="3377117" y="1732049"/>
                  </a:lnTo>
                  <a:lnTo>
                    <a:pt x="3330194" y="1735836"/>
                  </a:lnTo>
                  <a:lnTo>
                    <a:pt x="289306" y="1735836"/>
                  </a:lnTo>
                  <a:lnTo>
                    <a:pt x="242379" y="1732049"/>
                  </a:lnTo>
                  <a:lnTo>
                    <a:pt x="197863" y="1721086"/>
                  </a:lnTo>
                  <a:lnTo>
                    <a:pt x="156353" y="1703544"/>
                  </a:lnTo>
                  <a:lnTo>
                    <a:pt x="118445" y="1680016"/>
                  </a:lnTo>
                  <a:lnTo>
                    <a:pt x="84735" y="1651100"/>
                  </a:lnTo>
                  <a:lnTo>
                    <a:pt x="55819" y="1617390"/>
                  </a:lnTo>
                  <a:lnTo>
                    <a:pt x="32291" y="1579482"/>
                  </a:lnTo>
                  <a:lnTo>
                    <a:pt x="14749" y="1537972"/>
                  </a:lnTo>
                  <a:lnTo>
                    <a:pt x="3786" y="1493456"/>
                  </a:lnTo>
                  <a:lnTo>
                    <a:pt x="0" y="1446530"/>
                  </a:lnTo>
                  <a:lnTo>
                    <a:pt x="0" y="289306"/>
                  </a:lnTo>
                  <a:close/>
                </a:path>
              </a:pathLst>
            </a:custGeom>
            <a:ln w="9525">
              <a:solidFill>
                <a:srgbClr val="2482BA"/>
              </a:solidFill>
            </a:ln>
          </p:spPr>
          <p:txBody>
            <a:bodyPr wrap="square" lIns="0" tIns="0" rIns="0" bIns="0" rtlCol="0"/>
            <a:lstStyle/>
            <a:p>
              <a:endParaRPr/>
            </a:p>
          </p:txBody>
        </p:sp>
      </p:grpSp>
      <p:sp>
        <p:nvSpPr>
          <p:cNvPr id="5" name="object 5"/>
          <p:cNvSpPr txBox="1"/>
          <p:nvPr/>
        </p:nvSpPr>
        <p:spPr>
          <a:xfrm>
            <a:off x="845311" y="4884877"/>
            <a:ext cx="2870835" cy="629018"/>
          </a:xfrm>
          <a:prstGeom prst="rect">
            <a:avLst/>
          </a:prstGeom>
        </p:spPr>
        <p:txBody>
          <a:bodyPr vert="horz" wrap="square" lIns="0" tIns="13335" rIns="0" bIns="0" rtlCol="0">
            <a:spAutoFit/>
          </a:bodyPr>
          <a:lstStyle/>
          <a:p>
            <a:pPr marL="34925" marR="5080" indent="-22860" algn="just">
              <a:lnSpc>
                <a:spcPct val="100000"/>
              </a:lnSpc>
              <a:spcBef>
                <a:spcPts val="105"/>
              </a:spcBef>
            </a:pPr>
            <a:r>
              <a:rPr lang="hi-IN" sz="2000">
                <a:latin typeface="Arial"/>
                <a:cs typeface="Arial"/>
              </a:rPr>
              <a:t>धुंधली दृष्टि, नेत्रश्लेष्मलाशोथ, फोटोफोबिया</a:t>
            </a:r>
            <a:endParaRPr sz="2000" dirty="0">
              <a:latin typeface="Arial"/>
              <a:cs typeface="Arial"/>
            </a:endParaRPr>
          </a:p>
        </p:txBody>
      </p:sp>
      <p:pic>
        <p:nvPicPr>
          <p:cNvPr id="6" name="object 6"/>
          <p:cNvPicPr/>
          <p:nvPr/>
        </p:nvPicPr>
        <p:blipFill>
          <a:blip r:embed="rId3" cstate="print"/>
          <a:stretch>
            <a:fillRect/>
          </a:stretch>
        </p:blipFill>
        <p:spPr>
          <a:xfrm>
            <a:off x="690372" y="1621536"/>
            <a:ext cx="3400044" cy="3069336"/>
          </a:xfrm>
          <a:prstGeom prst="rect">
            <a:avLst/>
          </a:prstGeom>
        </p:spPr>
      </p:pic>
      <p:grpSp>
        <p:nvGrpSpPr>
          <p:cNvPr id="7" name="object 7"/>
          <p:cNvGrpSpPr/>
          <p:nvPr/>
        </p:nvGrpSpPr>
        <p:grpSpPr>
          <a:xfrm>
            <a:off x="4405693" y="1528633"/>
            <a:ext cx="3629025" cy="3902075"/>
            <a:chOff x="4405693" y="1528633"/>
            <a:chExt cx="3629025" cy="3902075"/>
          </a:xfrm>
        </p:grpSpPr>
        <p:pic>
          <p:nvPicPr>
            <p:cNvPr id="8" name="object 8"/>
            <p:cNvPicPr/>
            <p:nvPr/>
          </p:nvPicPr>
          <p:blipFill>
            <a:blip r:embed="rId4" cstate="print"/>
            <a:stretch>
              <a:fillRect/>
            </a:stretch>
          </p:blipFill>
          <p:spPr>
            <a:xfrm>
              <a:off x="4448561" y="1528633"/>
              <a:ext cx="3494489" cy="3322258"/>
            </a:xfrm>
            <a:prstGeom prst="rect">
              <a:avLst/>
            </a:prstGeom>
          </p:spPr>
        </p:pic>
        <p:sp>
          <p:nvSpPr>
            <p:cNvPr id="9" name="object 9"/>
            <p:cNvSpPr/>
            <p:nvPr/>
          </p:nvSpPr>
          <p:spPr>
            <a:xfrm>
              <a:off x="4410455" y="4779263"/>
              <a:ext cx="3619500" cy="646430"/>
            </a:xfrm>
            <a:custGeom>
              <a:avLst/>
              <a:gdLst/>
              <a:ahLst/>
              <a:cxnLst/>
              <a:rect l="l" t="t" r="r" b="b"/>
              <a:pathLst>
                <a:path w="3619500" h="646429">
                  <a:moveTo>
                    <a:pt x="0" y="107696"/>
                  </a:moveTo>
                  <a:lnTo>
                    <a:pt x="8469" y="65793"/>
                  </a:lnTo>
                  <a:lnTo>
                    <a:pt x="31559" y="31559"/>
                  </a:lnTo>
                  <a:lnTo>
                    <a:pt x="65793" y="8469"/>
                  </a:lnTo>
                  <a:lnTo>
                    <a:pt x="107696" y="0"/>
                  </a:lnTo>
                  <a:lnTo>
                    <a:pt x="3511804" y="0"/>
                  </a:lnTo>
                  <a:lnTo>
                    <a:pt x="3553706" y="8469"/>
                  </a:lnTo>
                  <a:lnTo>
                    <a:pt x="3587940" y="31559"/>
                  </a:lnTo>
                  <a:lnTo>
                    <a:pt x="3611030" y="65793"/>
                  </a:lnTo>
                  <a:lnTo>
                    <a:pt x="3619500" y="107696"/>
                  </a:lnTo>
                  <a:lnTo>
                    <a:pt x="3619500" y="538480"/>
                  </a:lnTo>
                  <a:lnTo>
                    <a:pt x="3611030" y="580382"/>
                  </a:lnTo>
                  <a:lnTo>
                    <a:pt x="3587940" y="614616"/>
                  </a:lnTo>
                  <a:lnTo>
                    <a:pt x="3553706" y="637706"/>
                  </a:lnTo>
                  <a:lnTo>
                    <a:pt x="3511804" y="646176"/>
                  </a:lnTo>
                  <a:lnTo>
                    <a:pt x="107696" y="646176"/>
                  </a:lnTo>
                  <a:lnTo>
                    <a:pt x="65793" y="637706"/>
                  </a:lnTo>
                  <a:lnTo>
                    <a:pt x="31559" y="614616"/>
                  </a:lnTo>
                  <a:lnTo>
                    <a:pt x="8469" y="580382"/>
                  </a:lnTo>
                  <a:lnTo>
                    <a:pt x="0" y="538480"/>
                  </a:lnTo>
                  <a:lnTo>
                    <a:pt x="0" y="107696"/>
                  </a:lnTo>
                  <a:close/>
                </a:path>
              </a:pathLst>
            </a:custGeom>
            <a:ln w="9525">
              <a:solidFill>
                <a:srgbClr val="2482BA"/>
              </a:solidFill>
            </a:ln>
          </p:spPr>
          <p:txBody>
            <a:bodyPr wrap="square" lIns="0" tIns="0" rIns="0" bIns="0" rtlCol="0"/>
            <a:lstStyle/>
            <a:p>
              <a:endParaRPr/>
            </a:p>
          </p:txBody>
        </p:sp>
      </p:grpSp>
      <p:sp>
        <p:nvSpPr>
          <p:cNvPr id="10" name="object 10"/>
          <p:cNvSpPr txBox="1"/>
          <p:nvPr/>
        </p:nvSpPr>
        <p:spPr>
          <a:xfrm>
            <a:off x="4978653" y="4832096"/>
            <a:ext cx="2487295" cy="443711"/>
          </a:xfrm>
          <a:prstGeom prst="rect">
            <a:avLst/>
          </a:prstGeom>
        </p:spPr>
        <p:txBody>
          <a:bodyPr vert="horz" wrap="square" lIns="0" tIns="12700" rIns="0" bIns="0" rtlCol="0">
            <a:spAutoFit/>
          </a:bodyPr>
          <a:lstStyle/>
          <a:p>
            <a:pPr marL="12700">
              <a:lnSpc>
                <a:spcPct val="100000"/>
              </a:lnSpc>
              <a:spcBef>
                <a:spcPts val="100"/>
              </a:spcBef>
            </a:pPr>
            <a:r>
              <a:rPr lang="hi-IN" sz="2800" spc="-10">
                <a:latin typeface="Arial"/>
                <a:cs typeface="Arial"/>
              </a:rPr>
              <a:t>हाइपोटेंशन</a:t>
            </a:r>
            <a:endParaRPr sz="2800" dirty="0">
              <a:latin typeface="Arial"/>
              <a:cs typeface="Arial"/>
            </a:endParaRPr>
          </a:p>
        </p:txBody>
      </p:sp>
      <p:grpSp>
        <p:nvGrpSpPr>
          <p:cNvPr id="11" name="object 11"/>
          <p:cNvGrpSpPr/>
          <p:nvPr/>
        </p:nvGrpSpPr>
        <p:grpSpPr>
          <a:xfrm>
            <a:off x="8351519" y="1708465"/>
            <a:ext cx="3619500" cy="4135343"/>
            <a:chOff x="8351519" y="1708465"/>
            <a:chExt cx="3619500" cy="4135343"/>
          </a:xfrm>
        </p:grpSpPr>
        <p:pic>
          <p:nvPicPr>
            <p:cNvPr id="12" name="object 12"/>
            <p:cNvPicPr/>
            <p:nvPr/>
          </p:nvPicPr>
          <p:blipFill>
            <a:blip r:embed="rId5" cstate="print"/>
            <a:stretch>
              <a:fillRect/>
            </a:stretch>
          </p:blipFill>
          <p:spPr>
            <a:xfrm>
              <a:off x="8566794" y="1708465"/>
              <a:ext cx="3251511" cy="2824830"/>
            </a:xfrm>
            <a:prstGeom prst="rect">
              <a:avLst/>
            </a:prstGeom>
          </p:spPr>
        </p:pic>
        <p:sp>
          <p:nvSpPr>
            <p:cNvPr id="13" name="object 13"/>
            <p:cNvSpPr/>
            <p:nvPr/>
          </p:nvSpPr>
          <p:spPr>
            <a:xfrm>
              <a:off x="8351519" y="4779263"/>
              <a:ext cx="3619500" cy="1064545"/>
            </a:xfrm>
            <a:custGeom>
              <a:avLst/>
              <a:gdLst/>
              <a:ahLst/>
              <a:cxnLst/>
              <a:rect l="l" t="t" r="r" b="b"/>
              <a:pathLst>
                <a:path w="3619500" h="1736090">
                  <a:moveTo>
                    <a:pt x="0" y="289306"/>
                  </a:moveTo>
                  <a:lnTo>
                    <a:pt x="3786" y="242382"/>
                  </a:lnTo>
                  <a:lnTo>
                    <a:pt x="14750" y="197868"/>
                  </a:lnTo>
                  <a:lnTo>
                    <a:pt x="32294" y="156359"/>
                  </a:lnTo>
                  <a:lnTo>
                    <a:pt x="55823" y="118451"/>
                  </a:lnTo>
                  <a:lnTo>
                    <a:pt x="84740" y="84740"/>
                  </a:lnTo>
                  <a:lnTo>
                    <a:pt x="118451" y="55823"/>
                  </a:lnTo>
                  <a:lnTo>
                    <a:pt x="156359" y="32294"/>
                  </a:lnTo>
                  <a:lnTo>
                    <a:pt x="197868" y="14750"/>
                  </a:lnTo>
                  <a:lnTo>
                    <a:pt x="242382" y="3786"/>
                  </a:lnTo>
                  <a:lnTo>
                    <a:pt x="289305" y="0"/>
                  </a:lnTo>
                  <a:lnTo>
                    <a:pt x="3330194" y="0"/>
                  </a:lnTo>
                  <a:lnTo>
                    <a:pt x="3377117" y="3786"/>
                  </a:lnTo>
                  <a:lnTo>
                    <a:pt x="3421631" y="14750"/>
                  </a:lnTo>
                  <a:lnTo>
                    <a:pt x="3463140" y="32294"/>
                  </a:lnTo>
                  <a:lnTo>
                    <a:pt x="3501048" y="55823"/>
                  </a:lnTo>
                  <a:lnTo>
                    <a:pt x="3534759" y="84740"/>
                  </a:lnTo>
                  <a:lnTo>
                    <a:pt x="3563676" y="118451"/>
                  </a:lnTo>
                  <a:lnTo>
                    <a:pt x="3587205" y="156359"/>
                  </a:lnTo>
                  <a:lnTo>
                    <a:pt x="3604749" y="197868"/>
                  </a:lnTo>
                  <a:lnTo>
                    <a:pt x="3615713" y="242382"/>
                  </a:lnTo>
                  <a:lnTo>
                    <a:pt x="3619500" y="289306"/>
                  </a:lnTo>
                  <a:lnTo>
                    <a:pt x="3619500" y="1446530"/>
                  </a:lnTo>
                  <a:lnTo>
                    <a:pt x="3615713" y="1493456"/>
                  </a:lnTo>
                  <a:lnTo>
                    <a:pt x="3604749" y="1537972"/>
                  </a:lnTo>
                  <a:lnTo>
                    <a:pt x="3587205" y="1579482"/>
                  </a:lnTo>
                  <a:lnTo>
                    <a:pt x="3563676" y="1617390"/>
                  </a:lnTo>
                  <a:lnTo>
                    <a:pt x="3534759" y="1651100"/>
                  </a:lnTo>
                  <a:lnTo>
                    <a:pt x="3501048" y="1680016"/>
                  </a:lnTo>
                  <a:lnTo>
                    <a:pt x="3463140" y="1703544"/>
                  </a:lnTo>
                  <a:lnTo>
                    <a:pt x="3421631" y="1721086"/>
                  </a:lnTo>
                  <a:lnTo>
                    <a:pt x="3377117" y="1732049"/>
                  </a:lnTo>
                  <a:lnTo>
                    <a:pt x="3330194" y="1735836"/>
                  </a:lnTo>
                  <a:lnTo>
                    <a:pt x="289305" y="1735836"/>
                  </a:lnTo>
                  <a:lnTo>
                    <a:pt x="242382" y="1732049"/>
                  </a:lnTo>
                  <a:lnTo>
                    <a:pt x="197868" y="1721086"/>
                  </a:lnTo>
                  <a:lnTo>
                    <a:pt x="156359" y="1703544"/>
                  </a:lnTo>
                  <a:lnTo>
                    <a:pt x="118451" y="1680016"/>
                  </a:lnTo>
                  <a:lnTo>
                    <a:pt x="84740" y="1651100"/>
                  </a:lnTo>
                  <a:lnTo>
                    <a:pt x="55823" y="1617390"/>
                  </a:lnTo>
                  <a:lnTo>
                    <a:pt x="32294" y="1579482"/>
                  </a:lnTo>
                  <a:lnTo>
                    <a:pt x="14750" y="1537972"/>
                  </a:lnTo>
                  <a:lnTo>
                    <a:pt x="3786" y="1493456"/>
                  </a:lnTo>
                  <a:lnTo>
                    <a:pt x="0" y="1446530"/>
                  </a:lnTo>
                  <a:lnTo>
                    <a:pt x="0" y="289306"/>
                  </a:lnTo>
                  <a:close/>
                </a:path>
              </a:pathLst>
            </a:custGeom>
            <a:ln w="9525">
              <a:solidFill>
                <a:srgbClr val="2482BA"/>
              </a:solidFill>
            </a:ln>
          </p:spPr>
          <p:txBody>
            <a:bodyPr wrap="square" lIns="0" tIns="0" rIns="0" bIns="0" rtlCol="0"/>
            <a:lstStyle/>
            <a:p>
              <a:endParaRPr/>
            </a:p>
          </p:txBody>
        </p:sp>
      </p:grpSp>
      <p:sp>
        <p:nvSpPr>
          <p:cNvPr id="14" name="object 14"/>
          <p:cNvSpPr txBox="1"/>
          <p:nvPr/>
        </p:nvSpPr>
        <p:spPr>
          <a:xfrm>
            <a:off x="8636000" y="4884877"/>
            <a:ext cx="3085084" cy="875240"/>
          </a:xfrm>
          <a:prstGeom prst="rect">
            <a:avLst/>
          </a:prstGeom>
        </p:spPr>
        <p:txBody>
          <a:bodyPr vert="horz" wrap="square" lIns="0" tIns="13335" rIns="0" bIns="0" rtlCol="0">
            <a:spAutoFit/>
          </a:bodyPr>
          <a:lstStyle/>
          <a:p>
            <a:pPr marL="12700" marR="5080" algn="ctr">
              <a:lnSpc>
                <a:spcPct val="100000"/>
              </a:lnSpc>
              <a:spcBef>
                <a:spcPts val="105"/>
              </a:spcBef>
            </a:pPr>
            <a:r>
              <a:rPr lang="hi-IN" sz="2800" spc="-10" dirty="0">
                <a:latin typeface="Arial"/>
                <a:cs typeface="Arial"/>
              </a:rPr>
              <a:t>एट्रियोवेंट्रिकुलर ब्लॉक और कार्डियक अरेस्ट</a:t>
            </a:r>
            <a:endParaRPr sz="2800" dirty="0">
              <a:latin typeface="Arial"/>
              <a:cs typeface="Arial"/>
            </a:endParaRPr>
          </a:p>
        </p:txBody>
      </p:sp>
      <p:pic>
        <p:nvPicPr>
          <p:cNvPr id="15" name="object 15"/>
          <p:cNvPicPr/>
          <p:nvPr/>
        </p:nvPicPr>
        <p:blipFill>
          <a:blip r:embed="rId6" cstate="print"/>
          <a:stretch>
            <a:fillRect/>
          </a:stretch>
        </p:blipFill>
        <p:spPr>
          <a:xfrm>
            <a:off x="1056128" y="185048"/>
            <a:ext cx="9969252" cy="1017972"/>
          </a:xfrm>
          <a:prstGeom prst="rect">
            <a:avLst/>
          </a:prstGeom>
        </p:spPr>
      </p:pic>
      <p:sp>
        <p:nvSpPr>
          <p:cNvPr id="16" name="object 16"/>
          <p:cNvSpPr txBox="1">
            <a:spLocks noGrp="1"/>
          </p:cNvSpPr>
          <p:nvPr>
            <p:ph type="title"/>
          </p:nvPr>
        </p:nvSpPr>
        <p:spPr>
          <a:xfrm>
            <a:off x="1400238" y="354950"/>
            <a:ext cx="9389999" cy="598881"/>
          </a:xfrm>
          <a:prstGeom prst="rect">
            <a:avLst/>
          </a:prstGeom>
        </p:spPr>
        <p:txBody>
          <a:bodyPr vert="horz" wrap="square" lIns="0" tIns="122808" rIns="0" bIns="0" rtlCol="0">
            <a:spAutoFit/>
          </a:bodyPr>
          <a:lstStyle/>
          <a:p>
            <a:pPr marL="3801110" marR="5080" indent="-3599179" algn="ctr">
              <a:lnSpc>
                <a:spcPts val="3460"/>
              </a:lnSpc>
              <a:spcBef>
                <a:spcPts val="535"/>
              </a:spcBef>
            </a:pPr>
            <a:r>
              <a:rPr lang="hi-IN" sz="3600" b="1" dirty="0">
                <a:latin typeface="Open Sans" panose="020B0606030504020204" pitchFamily="34" charset="0"/>
                <a:ea typeface="Open Sans" panose="020B0606030504020204" pitchFamily="34" charset="0"/>
                <a:cs typeface="Open Sans" panose="020B0606030504020204" pitchFamily="34" charset="0"/>
              </a:rPr>
              <a:t>छाला एजेंटों के संपर्क के लक्षण</a:t>
            </a:r>
            <a:endParaRPr sz="3200" b="1"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p:nvPr/>
        </p:nvSpPr>
        <p:spPr>
          <a:xfrm>
            <a:off x="0" y="6597395"/>
            <a:ext cx="12192000" cy="3175"/>
          </a:xfrm>
          <a:custGeom>
            <a:avLst/>
            <a:gdLst/>
            <a:ahLst/>
            <a:cxnLst/>
            <a:rect l="l" t="t" r="r" b="b"/>
            <a:pathLst>
              <a:path w="12192000" h="3175">
                <a:moveTo>
                  <a:pt x="0" y="3047"/>
                </a:moveTo>
                <a:lnTo>
                  <a:pt x="12192000" y="3047"/>
                </a:lnTo>
                <a:lnTo>
                  <a:pt x="12192000" y="0"/>
                </a:lnTo>
                <a:lnTo>
                  <a:pt x="0" y="0"/>
                </a:lnTo>
                <a:lnTo>
                  <a:pt x="0" y="3047"/>
                </a:lnTo>
                <a:close/>
              </a:path>
            </a:pathLst>
          </a:custGeom>
          <a:solidFill>
            <a:srgbClr val="585858"/>
          </a:solidFill>
        </p:spPr>
        <p:txBody>
          <a:bodyPr wrap="square" lIns="0" tIns="0" rIns="0" bIns="0" rtlCol="0"/>
          <a:lstStyle/>
          <a:p>
            <a:endParaRPr/>
          </a:p>
        </p:txBody>
      </p:sp>
      <p:sp>
        <p:nvSpPr>
          <p:cNvPr id="6" name="object 6"/>
          <p:cNvSpPr/>
          <p:nvPr/>
        </p:nvSpPr>
        <p:spPr>
          <a:xfrm>
            <a:off x="0" y="6845807"/>
            <a:ext cx="12192000" cy="12700"/>
          </a:xfrm>
          <a:custGeom>
            <a:avLst/>
            <a:gdLst/>
            <a:ahLst/>
            <a:cxnLst/>
            <a:rect l="l" t="t" r="r" b="b"/>
            <a:pathLst>
              <a:path w="12192000" h="12700">
                <a:moveTo>
                  <a:pt x="0" y="12192"/>
                </a:moveTo>
                <a:lnTo>
                  <a:pt x="12192000" y="12192"/>
                </a:lnTo>
                <a:lnTo>
                  <a:pt x="12192000" y="0"/>
                </a:lnTo>
                <a:lnTo>
                  <a:pt x="0" y="0"/>
                </a:lnTo>
                <a:lnTo>
                  <a:pt x="0" y="12192"/>
                </a:lnTo>
                <a:close/>
              </a:path>
            </a:pathLst>
          </a:custGeom>
          <a:solidFill>
            <a:srgbClr val="585858"/>
          </a:solidFill>
        </p:spPr>
        <p:txBody>
          <a:bodyPr wrap="square" lIns="0" tIns="0" rIns="0" bIns="0" rtlCol="0"/>
          <a:lstStyle/>
          <a:p>
            <a:endParaRPr/>
          </a:p>
        </p:txBody>
      </p:sp>
      <p:pic>
        <p:nvPicPr>
          <p:cNvPr id="7" name="object 7"/>
          <p:cNvPicPr/>
          <p:nvPr/>
        </p:nvPicPr>
        <p:blipFill>
          <a:blip r:embed="rId2" cstate="print"/>
          <a:stretch>
            <a:fillRect/>
          </a:stretch>
        </p:blipFill>
        <p:spPr>
          <a:xfrm>
            <a:off x="2066915" y="168899"/>
            <a:ext cx="5220598" cy="1268742"/>
          </a:xfrm>
          <a:prstGeom prst="rect">
            <a:avLst/>
          </a:prstGeom>
        </p:spPr>
      </p:pic>
      <p:sp>
        <p:nvSpPr>
          <p:cNvPr id="8" name="object 8"/>
          <p:cNvSpPr txBox="1">
            <a:spLocks noGrp="1"/>
          </p:cNvSpPr>
          <p:nvPr>
            <p:ph type="title"/>
          </p:nvPr>
        </p:nvSpPr>
        <p:spPr>
          <a:xfrm>
            <a:off x="2200782" y="255113"/>
            <a:ext cx="5720970" cy="797911"/>
          </a:xfrm>
          <a:prstGeom prst="rect">
            <a:avLst/>
          </a:prstGeom>
        </p:spPr>
        <p:txBody>
          <a:bodyPr vert="horz" wrap="square" lIns="0" tIns="119634" rIns="0" bIns="0" rtlCol="0">
            <a:spAutoFit/>
          </a:bodyPr>
          <a:lstStyle/>
          <a:p>
            <a:pPr marL="461009">
              <a:lnSpc>
                <a:spcPct val="100000"/>
              </a:lnSpc>
              <a:spcBef>
                <a:spcPts val="100"/>
              </a:spcBef>
            </a:pPr>
            <a:r>
              <a:rPr lang="hi-IN" sz="4400" spc="-10" dirty="0">
                <a:latin typeface="Open Sans" panose="020B0606030504020204" pitchFamily="34" charset="0"/>
                <a:ea typeface="Open Sans" panose="020B0606030504020204" pitchFamily="34" charset="0"/>
                <a:cs typeface="Open Sans" panose="020B0606030504020204" pitchFamily="34" charset="0"/>
              </a:rPr>
              <a:t>महत्वपूर्ण शब्दावली</a:t>
            </a:r>
            <a:endParaRPr sz="4400"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10" name="object 10"/>
          <p:cNvGrpSpPr/>
          <p:nvPr/>
        </p:nvGrpSpPr>
        <p:grpSpPr>
          <a:xfrm>
            <a:off x="152400" y="1193291"/>
            <a:ext cx="12039600" cy="5639816"/>
            <a:chOff x="0" y="1193291"/>
            <a:chExt cx="12192000" cy="5652770"/>
          </a:xfrm>
        </p:grpSpPr>
        <p:sp>
          <p:nvSpPr>
            <p:cNvPr id="11" name="object 11"/>
            <p:cNvSpPr/>
            <p:nvPr/>
          </p:nvSpPr>
          <p:spPr>
            <a:xfrm>
              <a:off x="0" y="6600443"/>
              <a:ext cx="12192000" cy="245745"/>
            </a:xfrm>
            <a:custGeom>
              <a:avLst/>
              <a:gdLst/>
              <a:ahLst/>
              <a:cxnLst/>
              <a:rect l="l" t="t" r="r" b="b"/>
              <a:pathLst>
                <a:path w="12192000" h="245745">
                  <a:moveTo>
                    <a:pt x="12192000" y="0"/>
                  </a:moveTo>
                  <a:lnTo>
                    <a:pt x="0" y="0"/>
                  </a:lnTo>
                  <a:lnTo>
                    <a:pt x="0" y="245364"/>
                  </a:lnTo>
                  <a:lnTo>
                    <a:pt x="12192000" y="245364"/>
                  </a:lnTo>
                  <a:lnTo>
                    <a:pt x="12192000" y="0"/>
                  </a:lnTo>
                  <a:close/>
                </a:path>
              </a:pathLst>
            </a:custGeom>
            <a:solidFill>
              <a:srgbClr val="045F92"/>
            </a:solidFill>
          </p:spPr>
          <p:txBody>
            <a:bodyPr wrap="square" lIns="0" tIns="0" rIns="0" bIns="0" rtlCol="0"/>
            <a:lstStyle/>
            <a:p>
              <a:endParaRPr/>
            </a:p>
          </p:txBody>
        </p:sp>
        <p:pic>
          <p:nvPicPr>
            <p:cNvPr id="12" name="object 12"/>
            <p:cNvPicPr/>
            <p:nvPr/>
          </p:nvPicPr>
          <p:blipFill>
            <a:blip r:embed="rId3" cstate="print"/>
            <a:stretch>
              <a:fillRect/>
            </a:stretch>
          </p:blipFill>
          <p:spPr>
            <a:xfrm>
              <a:off x="7921752" y="1193291"/>
              <a:ext cx="3927348" cy="5407152"/>
            </a:xfrm>
            <a:prstGeom prst="rect">
              <a:avLst/>
            </a:prstGeom>
          </p:spPr>
        </p:pic>
        <p:sp>
          <p:nvSpPr>
            <p:cNvPr id="13" name="object 13"/>
            <p:cNvSpPr/>
            <p:nvPr/>
          </p:nvSpPr>
          <p:spPr>
            <a:xfrm>
              <a:off x="342900" y="1290827"/>
              <a:ext cx="6812280" cy="647700"/>
            </a:xfrm>
            <a:custGeom>
              <a:avLst/>
              <a:gdLst/>
              <a:ahLst/>
              <a:cxnLst/>
              <a:rect l="l" t="t" r="r" b="b"/>
              <a:pathLst>
                <a:path w="6812280" h="647700">
                  <a:moveTo>
                    <a:pt x="0" y="107950"/>
                  </a:moveTo>
                  <a:lnTo>
                    <a:pt x="8483" y="65954"/>
                  </a:lnTo>
                  <a:lnTo>
                    <a:pt x="31619" y="31638"/>
                  </a:lnTo>
                  <a:lnTo>
                    <a:pt x="65933" y="8491"/>
                  </a:lnTo>
                  <a:lnTo>
                    <a:pt x="107950" y="0"/>
                  </a:lnTo>
                  <a:lnTo>
                    <a:pt x="6704330" y="0"/>
                  </a:lnTo>
                  <a:lnTo>
                    <a:pt x="6746325" y="8491"/>
                  </a:lnTo>
                  <a:lnTo>
                    <a:pt x="6780641" y="31638"/>
                  </a:lnTo>
                  <a:lnTo>
                    <a:pt x="6803788" y="65954"/>
                  </a:lnTo>
                  <a:lnTo>
                    <a:pt x="6812280" y="107950"/>
                  </a:lnTo>
                  <a:lnTo>
                    <a:pt x="6812280" y="539750"/>
                  </a:lnTo>
                  <a:lnTo>
                    <a:pt x="6803788" y="581745"/>
                  </a:lnTo>
                  <a:lnTo>
                    <a:pt x="6780641" y="616061"/>
                  </a:lnTo>
                  <a:lnTo>
                    <a:pt x="6746325" y="639208"/>
                  </a:lnTo>
                  <a:lnTo>
                    <a:pt x="6704330" y="647700"/>
                  </a:lnTo>
                  <a:lnTo>
                    <a:pt x="107950" y="647700"/>
                  </a:lnTo>
                  <a:lnTo>
                    <a:pt x="65933" y="639208"/>
                  </a:lnTo>
                  <a:lnTo>
                    <a:pt x="31619" y="616061"/>
                  </a:lnTo>
                  <a:lnTo>
                    <a:pt x="8483" y="581745"/>
                  </a:lnTo>
                  <a:lnTo>
                    <a:pt x="0" y="539750"/>
                  </a:lnTo>
                  <a:lnTo>
                    <a:pt x="0" y="107950"/>
                  </a:lnTo>
                  <a:close/>
                </a:path>
              </a:pathLst>
            </a:custGeom>
            <a:ln w="9525">
              <a:solidFill>
                <a:srgbClr val="006FC0"/>
              </a:solidFill>
            </a:ln>
          </p:spPr>
          <p:txBody>
            <a:bodyPr wrap="square" lIns="0" tIns="0" rIns="0" bIns="0" rtlCol="0"/>
            <a:lstStyle/>
            <a:p>
              <a:endParaRPr/>
            </a:p>
          </p:txBody>
        </p:sp>
      </p:grpSp>
      <p:sp>
        <p:nvSpPr>
          <p:cNvPr id="19" name="object 19"/>
          <p:cNvSpPr txBox="1"/>
          <p:nvPr/>
        </p:nvSpPr>
        <p:spPr>
          <a:xfrm>
            <a:off x="453339" y="1343913"/>
            <a:ext cx="6574714" cy="505908"/>
          </a:xfrm>
          <a:prstGeom prst="rect">
            <a:avLst/>
          </a:prstGeom>
        </p:spPr>
        <p:txBody>
          <a:bodyPr vert="horz" wrap="square" lIns="0" tIns="13335" rIns="0" bIns="0" rtlCol="0">
            <a:spAutoFit/>
          </a:bodyPr>
          <a:lstStyle/>
          <a:p>
            <a:pPr marL="12700" algn="ctr">
              <a:lnSpc>
                <a:spcPct val="100000"/>
              </a:lnSpc>
              <a:spcBef>
                <a:spcPts val="105"/>
              </a:spcBef>
            </a:pPr>
            <a:r>
              <a:rPr lang="hi-IN" sz="3200" b="1" spc="-10">
                <a:solidFill>
                  <a:srgbClr val="034060"/>
                </a:solidFill>
                <a:latin typeface="Open Sans" panose="020B0606030504020204" pitchFamily="34" charset="0"/>
                <a:ea typeface="Open Sans" panose="020B0606030504020204" pitchFamily="34" charset="0"/>
                <a:cs typeface="Open Sans" panose="020B0606030504020204" pitchFamily="34" charset="0"/>
              </a:rPr>
              <a:t>पूर्ववर्ती</a:t>
            </a:r>
            <a:endParaRPr lang="en-IN" sz="3200" b="1" spc="-10" dirty="0">
              <a:solidFill>
                <a:srgbClr val="03406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Slide Number Placeholder 5">
            <a:extLst>
              <a:ext uri="{FF2B5EF4-FFF2-40B4-BE49-F238E27FC236}">
                <a16:creationId xmlns:a16="http://schemas.microsoft.com/office/drawing/2014/main" id="{7BE1EDE4-B757-08AF-FC92-3B59023F85CB}"/>
              </a:ext>
            </a:extLst>
          </p:cNvPr>
          <p:cNvSpPr txBox="1">
            <a:spLocks/>
          </p:cNvSpPr>
          <p:nvPr/>
        </p:nvSpPr>
        <p:spPr>
          <a:xfrm>
            <a:off x="8737600" y="6356351"/>
            <a:ext cx="2844800" cy="365125"/>
          </a:xfrm>
          <a:prstGeom prst="rect">
            <a:avLst/>
          </a:prstGeom>
        </p:spPr>
        <p:txBody>
          <a:bodyPr vert="horz" lIns="91440" tIns="45720" rIns="91440" bIns="45720" rtlCol="0" anchor="ctr"/>
          <a:lstStyle>
            <a:defPPr lvl="0">
              <a:defRPr kern="0"/>
            </a:defPPr>
            <a:lvl1pPr lvl="0" algn="r">
              <a:defRPr sz="1200" b="1">
                <a:solidFill>
                  <a:schemeClr val="accent2">
                    <a:lumMod val="75000"/>
                  </a:schemeClr>
                </a:solidFill>
              </a:defRPr>
            </a:lvl1pPr>
            <a:lvl2pPr lvl="1"/>
            <a:lvl3pPr lvl="2"/>
            <a:lvl4pPr lvl="3"/>
            <a:lvl5pPr lvl="4"/>
            <a:lvl6pPr lvl="5"/>
            <a:lvl7pPr lvl="6"/>
            <a:lvl8pPr lvl="7"/>
            <a:lvl9pPr lvl="8"/>
          </a:lstStyle>
          <a:p>
            <a:fld id="{B6F15528-21DE-4FAA-801E-634DDDAF4B2B}" type="slidenum">
              <a:rPr lang="en-US" smtClean="0"/>
              <a:pPr/>
              <a:t>4</a:t>
            </a:fld>
            <a:endParaRPr lang="en-US" dirty="0"/>
          </a:p>
        </p:txBody>
      </p:sp>
      <p:pic>
        <p:nvPicPr>
          <p:cNvPr id="22" name="Picture 21" descr="A logo with text on it&#10;&#10;AI-generated content may be incorrect.">
            <a:extLst>
              <a:ext uri="{FF2B5EF4-FFF2-40B4-BE49-F238E27FC236}">
                <a16:creationId xmlns:a16="http://schemas.microsoft.com/office/drawing/2014/main" id="{2F49C813-B169-E334-B095-58BB6294063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62" y="107964"/>
            <a:ext cx="1243239" cy="1031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PEER | MFR | INDIA">
            <a:extLst>
              <a:ext uri="{FF2B5EF4-FFF2-40B4-BE49-F238E27FC236}">
                <a16:creationId xmlns:a16="http://schemas.microsoft.com/office/drawing/2014/main" id="{DA3B5451-7276-4C96-A938-B4C351933A36}"/>
              </a:ext>
            </a:extLst>
          </p:cNvPr>
          <p:cNvSpPr txBox="1"/>
          <p:nvPr/>
        </p:nvSpPr>
        <p:spPr>
          <a:xfrm>
            <a:off x="152400" y="6308725"/>
            <a:ext cx="2514600"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rPr lang="en-US" sz="1200" b="1" dirty="0">
                <a:solidFill>
                  <a:schemeClr val="accent2">
                    <a:lumMod val="75000"/>
                  </a:schemeClr>
                </a:solidFill>
                <a:latin typeface="+mj-lt"/>
              </a:rPr>
              <a:t>NDRF | </a:t>
            </a:r>
            <a:r>
              <a:rPr lang="en-IN" sz="1200" b="1" dirty="0">
                <a:solidFill>
                  <a:schemeClr val="accent2">
                    <a:lumMod val="75000"/>
                  </a:schemeClr>
                </a:solidFill>
                <a:latin typeface="+mj-lt"/>
              </a:rPr>
              <a:t>CBRN</a:t>
            </a:r>
            <a:r>
              <a:rPr sz="1200" b="1" dirty="0">
                <a:solidFill>
                  <a:schemeClr val="accent2">
                    <a:lumMod val="75000"/>
                  </a:schemeClr>
                </a:solidFill>
                <a:latin typeface="+mj-lt"/>
              </a:rPr>
              <a:t> | INDIA</a:t>
            </a:r>
          </a:p>
        </p:txBody>
      </p:sp>
      <p:sp>
        <p:nvSpPr>
          <p:cNvPr id="24" name="PPT 2 -">
            <a:extLst>
              <a:ext uri="{FF2B5EF4-FFF2-40B4-BE49-F238E27FC236}">
                <a16:creationId xmlns:a16="http://schemas.microsoft.com/office/drawing/2014/main" id="{F874E699-2818-F987-EAE0-FDB95CA3C9B0}"/>
              </a:ext>
            </a:extLst>
          </p:cNvPr>
          <p:cNvSpPr txBox="1"/>
          <p:nvPr/>
        </p:nvSpPr>
        <p:spPr>
          <a:xfrm>
            <a:off x="10638045" y="6367532"/>
            <a:ext cx="529992"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200" b="1" dirty="0">
                <a:solidFill>
                  <a:schemeClr val="accent2">
                    <a:lumMod val="75000"/>
                  </a:schemeClr>
                </a:solidFill>
              </a:rPr>
              <a:t>PPT -</a:t>
            </a:r>
          </a:p>
        </p:txBody>
      </p:sp>
      <p:pic>
        <p:nvPicPr>
          <p:cNvPr id="3" name="Picture 2" descr="A logo with a symbol and text&#10;&#10;AI-generated content may be incorrect.">
            <a:extLst>
              <a:ext uri="{FF2B5EF4-FFF2-40B4-BE49-F238E27FC236}">
                <a16:creationId xmlns:a16="http://schemas.microsoft.com/office/drawing/2014/main" id="{E4CD2688-68FA-90D3-3141-604F4CE730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77601" y="10160"/>
            <a:ext cx="914400" cy="977046"/>
          </a:xfrm>
          <a:prstGeom prst="rect">
            <a:avLst/>
          </a:prstGeom>
        </p:spPr>
      </p:pic>
      <p:sp>
        <p:nvSpPr>
          <p:cNvPr id="4" name="TextBox 3">
            <a:extLst>
              <a:ext uri="{FF2B5EF4-FFF2-40B4-BE49-F238E27FC236}">
                <a16:creationId xmlns:a16="http://schemas.microsoft.com/office/drawing/2014/main" id="{98E4C02E-1FE3-3FCC-ED90-C86F1AFAECFB}"/>
              </a:ext>
            </a:extLst>
          </p:cNvPr>
          <p:cNvSpPr txBox="1"/>
          <p:nvPr/>
        </p:nvSpPr>
        <p:spPr>
          <a:xfrm>
            <a:off x="491014" y="2423264"/>
            <a:ext cx="7105622" cy="3046988"/>
          </a:xfrm>
          <a:prstGeom prst="rect">
            <a:avLst/>
          </a:prstGeom>
          <a:noFill/>
        </p:spPr>
        <p:txBody>
          <a:bodyPr wrap="square" rtlCol="0">
            <a:spAutoFit/>
          </a:bodyPr>
          <a:lstStyle/>
          <a:p>
            <a:r>
              <a:rPr lang="hi-IN" sz="3200" dirty="0">
                <a:solidFill>
                  <a:schemeClr val="tx2">
                    <a:lumMod val="75000"/>
                  </a:schemeClr>
                </a:solidFill>
              </a:rPr>
              <a:t>कोई भी रासायनिक अभिकारक जो किसी भी विषैले रसायन की किसी भी विधि द्वारा उत्पादन में किसी भी स्तर पर भाग लेता है। इसमें बाइनरी या मल्टीकंपोनेंट केमिकल सिस्टम का कोई भी प्रमुख घटक शामिल है।</a:t>
            </a:r>
            <a:endParaRPr lang="en-IN" sz="3200" dirty="0">
              <a:solidFill>
                <a:schemeClr val="tx2">
                  <a:lumMod val="75000"/>
                </a:schemeClr>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4774501"/>
            <a:ext cx="12190730" cy="2084070"/>
            <a:chOff x="0" y="4774501"/>
            <a:chExt cx="12190730" cy="2084070"/>
          </a:xfrm>
        </p:grpSpPr>
        <p:pic>
          <p:nvPicPr>
            <p:cNvPr id="3" name="object 3"/>
            <p:cNvPicPr/>
            <p:nvPr/>
          </p:nvPicPr>
          <p:blipFill>
            <a:blip r:embed="rId2" cstate="print"/>
            <a:stretch>
              <a:fillRect/>
            </a:stretch>
          </p:blipFill>
          <p:spPr>
            <a:xfrm>
              <a:off x="0" y="6092997"/>
              <a:ext cx="12190476" cy="764965"/>
            </a:xfrm>
            <a:prstGeom prst="rect">
              <a:avLst/>
            </a:prstGeom>
          </p:spPr>
        </p:pic>
        <p:sp>
          <p:nvSpPr>
            <p:cNvPr id="4" name="object 4"/>
            <p:cNvSpPr/>
            <p:nvPr/>
          </p:nvSpPr>
          <p:spPr>
            <a:xfrm>
              <a:off x="470916" y="4779264"/>
              <a:ext cx="3619500" cy="1736089"/>
            </a:xfrm>
            <a:custGeom>
              <a:avLst/>
              <a:gdLst/>
              <a:ahLst/>
              <a:cxnLst/>
              <a:rect l="l" t="t" r="r" b="b"/>
              <a:pathLst>
                <a:path w="3619500" h="1736090">
                  <a:moveTo>
                    <a:pt x="0" y="289306"/>
                  </a:moveTo>
                  <a:lnTo>
                    <a:pt x="3786" y="242382"/>
                  </a:lnTo>
                  <a:lnTo>
                    <a:pt x="14749" y="197868"/>
                  </a:lnTo>
                  <a:lnTo>
                    <a:pt x="32291" y="156359"/>
                  </a:lnTo>
                  <a:lnTo>
                    <a:pt x="55819" y="118451"/>
                  </a:lnTo>
                  <a:lnTo>
                    <a:pt x="84735" y="84740"/>
                  </a:lnTo>
                  <a:lnTo>
                    <a:pt x="118445" y="55823"/>
                  </a:lnTo>
                  <a:lnTo>
                    <a:pt x="156353" y="32294"/>
                  </a:lnTo>
                  <a:lnTo>
                    <a:pt x="197863" y="14750"/>
                  </a:lnTo>
                  <a:lnTo>
                    <a:pt x="242379" y="3786"/>
                  </a:lnTo>
                  <a:lnTo>
                    <a:pt x="289306" y="0"/>
                  </a:lnTo>
                  <a:lnTo>
                    <a:pt x="3330194" y="0"/>
                  </a:lnTo>
                  <a:lnTo>
                    <a:pt x="3377117" y="3786"/>
                  </a:lnTo>
                  <a:lnTo>
                    <a:pt x="3421631" y="14750"/>
                  </a:lnTo>
                  <a:lnTo>
                    <a:pt x="3463140" y="32294"/>
                  </a:lnTo>
                  <a:lnTo>
                    <a:pt x="3501048" y="55823"/>
                  </a:lnTo>
                  <a:lnTo>
                    <a:pt x="3534759" y="84740"/>
                  </a:lnTo>
                  <a:lnTo>
                    <a:pt x="3563676" y="118451"/>
                  </a:lnTo>
                  <a:lnTo>
                    <a:pt x="3587205" y="156359"/>
                  </a:lnTo>
                  <a:lnTo>
                    <a:pt x="3604749" y="197868"/>
                  </a:lnTo>
                  <a:lnTo>
                    <a:pt x="3615713" y="242382"/>
                  </a:lnTo>
                  <a:lnTo>
                    <a:pt x="3619500" y="289306"/>
                  </a:lnTo>
                  <a:lnTo>
                    <a:pt x="3619500" y="1446530"/>
                  </a:lnTo>
                  <a:lnTo>
                    <a:pt x="3615713" y="1493456"/>
                  </a:lnTo>
                  <a:lnTo>
                    <a:pt x="3604749" y="1537972"/>
                  </a:lnTo>
                  <a:lnTo>
                    <a:pt x="3587205" y="1579482"/>
                  </a:lnTo>
                  <a:lnTo>
                    <a:pt x="3563676" y="1617390"/>
                  </a:lnTo>
                  <a:lnTo>
                    <a:pt x="3534759" y="1651100"/>
                  </a:lnTo>
                  <a:lnTo>
                    <a:pt x="3501048" y="1680016"/>
                  </a:lnTo>
                  <a:lnTo>
                    <a:pt x="3463140" y="1703544"/>
                  </a:lnTo>
                  <a:lnTo>
                    <a:pt x="3421631" y="1721086"/>
                  </a:lnTo>
                  <a:lnTo>
                    <a:pt x="3377117" y="1732049"/>
                  </a:lnTo>
                  <a:lnTo>
                    <a:pt x="3330194" y="1735836"/>
                  </a:lnTo>
                  <a:lnTo>
                    <a:pt x="289306" y="1735836"/>
                  </a:lnTo>
                  <a:lnTo>
                    <a:pt x="242379" y="1732049"/>
                  </a:lnTo>
                  <a:lnTo>
                    <a:pt x="197863" y="1721086"/>
                  </a:lnTo>
                  <a:lnTo>
                    <a:pt x="156353" y="1703544"/>
                  </a:lnTo>
                  <a:lnTo>
                    <a:pt x="118445" y="1680016"/>
                  </a:lnTo>
                  <a:lnTo>
                    <a:pt x="84735" y="1651100"/>
                  </a:lnTo>
                  <a:lnTo>
                    <a:pt x="55819" y="1617390"/>
                  </a:lnTo>
                  <a:lnTo>
                    <a:pt x="32291" y="1579482"/>
                  </a:lnTo>
                  <a:lnTo>
                    <a:pt x="14749" y="1537972"/>
                  </a:lnTo>
                  <a:lnTo>
                    <a:pt x="3786" y="1493456"/>
                  </a:lnTo>
                  <a:lnTo>
                    <a:pt x="0" y="1446530"/>
                  </a:lnTo>
                  <a:lnTo>
                    <a:pt x="0" y="289306"/>
                  </a:lnTo>
                  <a:close/>
                </a:path>
              </a:pathLst>
            </a:custGeom>
            <a:ln w="9525">
              <a:solidFill>
                <a:srgbClr val="2482BA"/>
              </a:solidFill>
            </a:ln>
          </p:spPr>
          <p:txBody>
            <a:bodyPr wrap="square" lIns="0" tIns="0" rIns="0" bIns="0" rtlCol="0"/>
            <a:lstStyle/>
            <a:p>
              <a:endParaRPr/>
            </a:p>
          </p:txBody>
        </p:sp>
      </p:grpSp>
      <p:sp>
        <p:nvSpPr>
          <p:cNvPr id="5" name="object 5"/>
          <p:cNvSpPr txBox="1"/>
          <p:nvPr/>
        </p:nvSpPr>
        <p:spPr>
          <a:xfrm>
            <a:off x="924560" y="4884877"/>
            <a:ext cx="2712085" cy="875240"/>
          </a:xfrm>
          <a:prstGeom prst="rect">
            <a:avLst/>
          </a:prstGeom>
        </p:spPr>
        <p:txBody>
          <a:bodyPr vert="horz" wrap="square" lIns="0" tIns="13335" rIns="0" bIns="0" rtlCol="0">
            <a:spAutoFit/>
          </a:bodyPr>
          <a:lstStyle/>
          <a:p>
            <a:pPr marL="12700" marR="5080" indent="635" algn="ctr">
              <a:lnSpc>
                <a:spcPct val="100000"/>
              </a:lnSpc>
              <a:spcBef>
                <a:spcPts val="105"/>
              </a:spcBef>
            </a:pPr>
            <a:r>
              <a:rPr lang="hi-IN" sz="2800" b="1" spc="-10" dirty="0">
                <a:latin typeface="Arial"/>
                <a:cs typeface="Arial"/>
              </a:rPr>
              <a:t>आंखों से अत्यधिक पानी आना</a:t>
            </a:r>
            <a:endParaRPr sz="2800" dirty="0">
              <a:latin typeface="Arial"/>
              <a:cs typeface="Arial"/>
            </a:endParaRPr>
          </a:p>
        </p:txBody>
      </p:sp>
      <p:pic>
        <p:nvPicPr>
          <p:cNvPr id="6" name="object 6"/>
          <p:cNvPicPr/>
          <p:nvPr/>
        </p:nvPicPr>
        <p:blipFill>
          <a:blip r:embed="rId3" cstate="print"/>
          <a:stretch>
            <a:fillRect/>
          </a:stretch>
        </p:blipFill>
        <p:spPr>
          <a:xfrm>
            <a:off x="614171" y="1642773"/>
            <a:ext cx="3331464" cy="2638044"/>
          </a:xfrm>
          <a:prstGeom prst="rect">
            <a:avLst/>
          </a:prstGeom>
        </p:spPr>
      </p:pic>
      <p:grpSp>
        <p:nvGrpSpPr>
          <p:cNvPr id="7" name="object 7"/>
          <p:cNvGrpSpPr/>
          <p:nvPr/>
        </p:nvGrpSpPr>
        <p:grpSpPr>
          <a:xfrm>
            <a:off x="4405693" y="1631230"/>
            <a:ext cx="3629025" cy="4344670"/>
            <a:chOff x="4405693" y="1631230"/>
            <a:chExt cx="3629025" cy="4344670"/>
          </a:xfrm>
        </p:grpSpPr>
        <p:pic>
          <p:nvPicPr>
            <p:cNvPr id="8" name="object 8"/>
            <p:cNvPicPr/>
            <p:nvPr/>
          </p:nvPicPr>
          <p:blipFill>
            <a:blip r:embed="rId4" cstate="print"/>
            <a:stretch>
              <a:fillRect/>
            </a:stretch>
          </p:blipFill>
          <p:spPr>
            <a:xfrm>
              <a:off x="4549968" y="1631230"/>
              <a:ext cx="3413626" cy="3243669"/>
            </a:xfrm>
            <a:prstGeom prst="rect">
              <a:avLst/>
            </a:prstGeom>
          </p:spPr>
        </p:pic>
        <p:sp>
          <p:nvSpPr>
            <p:cNvPr id="9" name="object 9"/>
            <p:cNvSpPr/>
            <p:nvPr/>
          </p:nvSpPr>
          <p:spPr>
            <a:xfrm>
              <a:off x="4410455" y="4779264"/>
              <a:ext cx="3619500" cy="1191895"/>
            </a:xfrm>
            <a:custGeom>
              <a:avLst/>
              <a:gdLst/>
              <a:ahLst/>
              <a:cxnLst/>
              <a:rect l="l" t="t" r="r" b="b"/>
              <a:pathLst>
                <a:path w="3619500" h="1191895">
                  <a:moveTo>
                    <a:pt x="0" y="198628"/>
                  </a:moveTo>
                  <a:lnTo>
                    <a:pt x="5244" y="153075"/>
                  </a:lnTo>
                  <a:lnTo>
                    <a:pt x="20183" y="111263"/>
                  </a:lnTo>
                  <a:lnTo>
                    <a:pt x="43627" y="74384"/>
                  </a:lnTo>
                  <a:lnTo>
                    <a:pt x="74384" y="43627"/>
                  </a:lnTo>
                  <a:lnTo>
                    <a:pt x="111263" y="20183"/>
                  </a:lnTo>
                  <a:lnTo>
                    <a:pt x="153075" y="5244"/>
                  </a:lnTo>
                  <a:lnTo>
                    <a:pt x="198628" y="0"/>
                  </a:lnTo>
                  <a:lnTo>
                    <a:pt x="3420872" y="0"/>
                  </a:lnTo>
                  <a:lnTo>
                    <a:pt x="3466424" y="5244"/>
                  </a:lnTo>
                  <a:lnTo>
                    <a:pt x="3508236" y="20183"/>
                  </a:lnTo>
                  <a:lnTo>
                    <a:pt x="3545115" y="43627"/>
                  </a:lnTo>
                  <a:lnTo>
                    <a:pt x="3575872" y="74384"/>
                  </a:lnTo>
                  <a:lnTo>
                    <a:pt x="3599316" y="111263"/>
                  </a:lnTo>
                  <a:lnTo>
                    <a:pt x="3614255" y="153075"/>
                  </a:lnTo>
                  <a:lnTo>
                    <a:pt x="3619500" y="198628"/>
                  </a:lnTo>
                  <a:lnTo>
                    <a:pt x="3619500" y="993140"/>
                  </a:lnTo>
                  <a:lnTo>
                    <a:pt x="3614255" y="1038680"/>
                  </a:lnTo>
                  <a:lnTo>
                    <a:pt x="3599316" y="1080487"/>
                  </a:lnTo>
                  <a:lnTo>
                    <a:pt x="3575872" y="1117367"/>
                  </a:lnTo>
                  <a:lnTo>
                    <a:pt x="3545115" y="1148128"/>
                  </a:lnTo>
                  <a:lnTo>
                    <a:pt x="3508236" y="1171577"/>
                  </a:lnTo>
                  <a:lnTo>
                    <a:pt x="3466424" y="1186521"/>
                  </a:lnTo>
                  <a:lnTo>
                    <a:pt x="3420872" y="1191768"/>
                  </a:lnTo>
                  <a:lnTo>
                    <a:pt x="198628" y="1191768"/>
                  </a:lnTo>
                  <a:lnTo>
                    <a:pt x="153075" y="1186521"/>
                  </a:lnTo>
                  <a:lnTo>
                    <a:pt x="111263" y="1171577"/>
                  </a:lnTo>
                  <a:lnTo>
                    <a:pt x="74384" y="1148128"/>
                  </a:lnTo>
                  <a:lnTo>
                    <a:pt x="43627" y="1117367"/>
                  </a:lnTo>
                  <a:lnTo>
                    <a:pt x="20183" y="1080487"/>
                  </a:lnTo>
                  <a:lnTo>
                    <a:pt x="5244" y="1038680"/>
                  </a:lnTo>
                  <a:lnTo>
                    <a:pt x="0" y="993140"/>
                  </a:lnTo>
                  <a:lnTo>
                    <a:pt x="0" y="198628"/>
                  </a:lnTo>
                  <a:close/>
                </a:path>
              </a:pathLst>
            </a:custGeom>
            <a:ln w="9524">
              <a:solidFill>
                <a:srgbClr val="2482BA"/>
              </a:solidFill>
            </a:ln>
          </p:spPr>
          <p:txBody>
            <a:bodyPr wrap="square" lIns="0" tIns="0" rIns="0" bIns="0" rtlCol="0"/>
            <a:lstStyle/>
            <a:p>
              <a:endParaRPr/>
            </a:p>
          </p:txBody>
        </p:sp>
      </p:grpSp>
      <p:sp>
        <p:nvSpPr>
          <p:cNvPr id="10" name="object 10"/>
          <p:cNvSpPr txBox="1"/>
          <p:nvPr/>
        </p:nvSpPr>
        <p:spPr>
          <a:xfrm>
            <a:off x="4731765" y="4858639"/>
            <a:ext cx="2980690" cy="505267"/>
          </a:xfrm>
          <a:prstGeom prst="rect">
            <a:avLst/>
          </a:prstGeom>
        </p:spPr>
        <p:txBody>
          <a:bodyPr vert="horz" wrap="square" lIns="0" tIns="12700" rIns="0" bIns="0" rtlCol="0">
            <a:spAutoFit/>
          </a:bodyPr>
          <a:lstStyle/>
          <a:p>
            <a:pPr marL="687705" marR="5080" indent="-675640">
              <a:lnSpc>
                <a:spcPct val="100000"/>
              </a:lnSpc>
              <a:spcBef>
                <a:spcPts val="100"/>
              </a:spcBef>
            </a:pPr>
            <a:r>
              <a:rPr lang="hi-IN" sz="3200" b="1">
                <a:latin typeface="Arial"/>
                <a:cs typeface="Arial"/>
              </a:rPr>
              <a:t>ऐंठन या झटके</a:t>
            </a:r>
            <a:endParaRPr sz="3200" dirty="0">
              <a:latin typeface="Arial"/>
              <a:cs typeface="Arial"/>
            </a:endParaRPr>
          </a:p>
        </p:txBody>
      </p:sp>
      <p:grpSp>
        <p:nvGrpSpPr>
          <p:cNvPr id="11" name="object 11"/>
          <p:cNvGrpSpPr/>
          <p:nvPr/>
        </p:nvGrpSpPr>
        <p:grpSpPr>
          <a:xfrm>
            <a:off x="8346757" y="1543811"/>
            <a:ext cx="3629025" cy="4976495"/>
            <a:chOff x="8346757" y="1543811"/>
            <a:chExt cx="3629025" cy="4976495"/>
          </a:xfrm>
        </p:grpSpPr>
        <p:pic>
          <p:nvPicPr>
            <p:cNvPr id="12" name="object 12"/>
            <p:cNvPicPr/>
            <p:nvPr/>
          </p:nvPicPr>
          <p:blipFill>
            <a:blip r:embed="rId5" cstate="print"/>
            <a:stretch>
              <a:fillRect/>
            </a:stretch>
          </p:blipFill>
          <p:spPr>
            <a:xfrm>
              <a:off x="8567927" y="1543811"/>
              <a:ext cx="3163824" cy="3076956"/>
            </a:xfrm>
            <a:prstGeom prst="rect">
              <a:avLst/>
            </a:prstGeom>
          </p:spPr>
        </p:pic>
        <p:sp>
          <p:nvSpPr>
            <p:cNvPr id="13" name="object 13"/>
            <p:cNvSpPr/>
            <p:nvPr/>
          </p:nvSpPr>
          <p:spPr>
            <a:xfrm>
              <a:off x="8351519" y="4779263"/>
              <a:ext cx="3619500" cy="1736089"/>
            </a:xfrm>
            <a:custGeom>
              <a:avLst/>
              <a:gdLst/>
              <a:ahLst/>
              <a:cxnLst/>
              <a:rect l="l" t="t" r="r" b="b"/>
              <a:pathLst>
                <a:path w="3619500" h="1736090">
                  <a:moveTo>
                    <a:pt x="0" y="289306"/>
                  </a:moveTo>
                  <a:lnTo>
                    <a:pt x="3786" y="242382"/>
                  </a:lnTo>
                  <a:lnTo>
                    <a:pt x="14750" y="197868"/>
                  </a:lnTo>
                  <a:lnTo>
                    <a:pt x="32294" y="156359"/>
                  </a:lnTo>
                  <a:lnTo>
                    <a:pt x="55823" y="118451"/>
                  </a:lnTo>
                  <a:lnTo>
                    <a:pt x="84740" y="84740"/>
                  </a:lnTo>
                  <a:lnTo>
                    <a:pt x="118451" y="55823"/>
                  </a:lnTo>
                  <a:lnTo>
                    <a:pt x="156359" y="32294"/>
                  </a:lnTo>
                  <a:lnTo>
                    <a:pt x="197868" y="14750"/>
                  </a:lnTo>
                  <a:lnTo>
                    <a:pt x="242382" y="3786"/>
                  </a:lnTo>
                  <a:lnTo>
                    <a:pt x="289305" y="0"/>
                  </a:lnTo>
                  <a:lnTo>
                    <a:pt x="3330194" y="0"/>
                  </a:lnTo>
                  <a:lnTo>
                    <a:pt x="3377117" y="3786"/>
                  </a:lnTo>
                  <a:lnTo>
                    <a:pt x="3421631" y="14750"/>
                  </a:lnTo>
                  <a:lnTo>
                    <a:pt x="3463140" y="32294"/>
                  </a:lnTo>
                  <a:lnTo>
                    <a:pt x="3501048" y="55823"/>
                  </a:lnTo>
                  <a:lnTo>
                    <a:pt x="3534759" y="84740"/>
                  </a:lnTo>
                  <a:lnTo>
                    <a:pt x="3563676" y="118451"/>
                  </a:lnTo>
                  <a:lnTo>
                    <a:pt x="3587205" y="156359"/>
                  </a:lnTo>
                  <a:lnTo>
                    <a:pt x="3604749" y="197868"/>
                  </a:lnTo>
                  <a:lnTo>
                    <a:pt x="3615713" y="242382"/>
                  </a:lnTo>
                  <a:lnTo>
                    <a:pt x="3619500" y="289306"/>
                  </a:lnTo>
                  <a:lnTo>
                    <a:pt x="3619500" y="1446530"/>
                  </a:lnTo>
                  <a:lnTo>
                    <a:pt x="3615713" y="1493456"/>
                  </a:lnTo>
                  <a:lnTo>
                    <a:pt x="3604749" y="1537972"/>
                  </a:lnTo>
                  <a:lnTo>
                    <a:pt x="3587205" y="1579482"/>
                  </a:lnTo>
                  <a:lnTo>
                    <a:pt x="3563676" y="1617390"/>
                  </a:lnTo>
                  <a:lnTo>
                    <a:pt x="3534759" y="1651100"/>
                  </a:lnTo>
                  <a:lnTo>
                    <a:pt x="3501048" y="1680016"/>
                  </a:lnTo>
                  <a:lnTo>
                    <a:pt x="3463140" y="1703544"/>
                  </a:lnTo>
                  <a:lnTo>
                    <a:pt x="3421631" y="1721086"/>
                  </a:lnTo>
                  <a:lnTo>
                    <a:pt x="3377117" y="1732049"/>
                  </a:lnTo>
                  <a:lnTo>
                    <a:pt x="3330194" y="1735836"/>
                  </a:lnTo>
                  <a:lnTo>
                    <a:pt x="289305" y="1735836"/>
                  </a:lnTo>
                  <a:lnTo>
                    <a:pt x="242382" y="1732049"/>
                  </a:lnTo>
                  <a:lnTo>
                    <a:pt x="197868" y="1721086"/>
                  </a:lnTo>
                  <a:lnTo>
                    <a:pt x="156359" y="1703544"/>
                  </a:lnTo>
                  <a:lnTo>
                    <a:pt x="118451" y="1680016"/>
                  </a:lnTo>
                  <a:lnTo>
                    <a:pt x="84740" y="1651100"/>
                  </a:lnTo>
                  <a:lnTo>
                    <a:pt x="55823" y="1617390"/>
                  </a:lnTo>
                  <a:lnTo>
                    <a:pt x="32294" y="1579482"/>
                  </a:lnTo>
                  <a:lnTo>
                    <a:pt x="14750" y="1537972"/>
                  </a:lnTo>
                  <a:lnTo>
                    <a:pt x="3786" y="1493456"/>
                  </a:lnTo>
                  <a:lnTo>
                    <a:pt x="0" y="1446530"/>
                  </a:lnTo>
                  <a:lnTo>
                    <a:pt x="0" y="289306"/>
                  </a:lnTo>
                  <a:close/>
                </a:path>
              </a:pathLst>
            </a:custGeom>
            <a:ln w="9525">
              <a:solidFill>
                <a:srgbClr val="2482BA"/>
              </a:solidFill>
            </a:ln>
          </p:spPr>
          <p:txBody>
            <a:bodyPr wrap="square" lIns="0" tIns="0" rIns="0" bIns="0" rtlCol="0"/>
            <a:lstStyle/>
            <a:p>
              <a:endParaRPr/>
            </a:p>
          </p:txBody>
        </p:sp>
      </p:grpSp>
      <p:sp>
        <p:nvSpPr>
          <p:cNvPr id="14" name="object 14"/>
          <p:cNvSpPr txBox="1"/>
          <p:nvPr/>
        </p:nvSpPr>
        <p:spPr>
          <a:xfrm>
            <a:off x="8829547" y="4884877"/>
            <a:ext cx="2666365" cy="875240"/>
          </a:xfrm>
          <a:prstGeom prst="rect">
            <a:avLst/>
          </a:prstGeom>
        </p:spPr>
        <p:txBody>
          <a:bodyPr vert="horz" wrap="square" lIns="0" tIns="13335" rIns="0" bIns="0" rtlCol="0">
            <a:spAutoFit/>
          </a:bodyPr>
          <a:lstStyle/>
          <a:p>
            <a:pPr marL="12700" marR="5080" indent="1270" algn="ctr">
              <a:lnSpc>
                <a:spcPct val="100000"/>
              </a:lnSpc>
              <a:spcBef>
                <a:spcPts val="105"/>
              </a:spcBef>
            </a:pPr>
            <a:r>
              <a:rPr lang="hi-IN" sz="2800" b="1" spc="-10">
                <a:latin typeface="Arial"/>
                <a:cs typeface="Arial"/>
              </a:rPr>
              <a:t>सूजन और रासायनिक जलन</a:t>
            </a:r>
            <a:endParaRPr sz="2800" dirty="0">
              <a:latin typeface="Arial"/>
              <a:cs typeface="Arial"/>
            </a:endParaRPr>
          </a:p>
        </p:txBody>
      </p:sp>
      <p:pic>
        <p:nvPicPr>
          <p:cNvPr id="15" name="object 15"/>
          <p:cNvPicPr/>
          <p:nvPr/>
        </p:nvPicPr>
        <p:blipFill>
          <a:blip r:embed="rId6" cstate="print"/>
          <a:stretch>
            <a:fillRect/>
          </a:stretch>
        </p:blipFill>
        <p:spPr>
          <a:xfrm>
            <a:off x="1056128" y="185048"/>
            <a:ext cx="9969252" cy="1017972"/>
          </a:xfrm>
          <a:prstGeom prst="rect">
            <a:avLst/>
          </a:prstGeom>
        </p:spPr>
      </p:pic>
      <p:sp>
        <p:nvSpPr>
          <p:cNvPr id="16" name="object 16"/>
          <p:cNvSpPr txBox="1">
            <a:spLocks noGrp="1"/>
          </p:cNvSpPr>
          <p:nvPr>
            <p:ph type="title"/>
          </p:nvPr>
        </p:nvSpPr>
        <p:spPr>
          <a:xfrm>
            <a:off x="1345754" y="383947"/>
            <a:ext cx="9389999" cy="598881"/>
          </a:xfrm>
          <a:prstGeom prst="rect">
            <a:avLst/>
          </a:prstGeom>
        </p:spPr>
        <p:txBody>
          <a:bodyPr vert="horz" wrap="square" lIns="0" tIns="122808" rIns="0" bIns="0" rtlCol="0">
            <a:spAutoFit/>
          </a:bodyPr>
          <a:lstStyle/>
          <a:p>
            <a:pPr marL="3801110" marR="5080" indent="-3599179" algn="ctr">
              <a:lnSpc>
                <a:spcPts val="3460"/>
              </a:lnSpc>
              <a:spcBef>
                <a:spcPts val="535"/>
              </a:spcBef>
            </a:pPr>
            <a:r>
              <a:rPr lang="hi-IN" sz="3600" b="1" dirty="0">
                <a:latin typeface="Open Sans" panose="020B0606030504020204" pitchFamily="34" charset="0"/>
                <a:ea typeface="Open Sans" panose="020B0606030504020204" pitchFamily="34" charset="0"/>
                <a:cs typeface="Open Sans" panose="020B0606030504020204" pitchFamily="34" charset="0"/>
              </a:rPr>
              <a:t>छाला एजेंटों के संपर्क के लक्षण</a:t>
            </a:r>
            <a:endParaRPr sz="3200" b="1"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6092997"/>
            <a:ext cx="12190476" cy="765003"/>
          </a:xfrm>
          <a:prstGeom prst="rect">
            <a:avLst/>
          </a:prstGeom>
        </p:spPr>
      </p:pic>
      <p:pic>
        <p:nvPicPr>
          <p:cNvPr id="3" name="object 3"/>
          <p:cNvPicPr/>
          <p:nvPr/>
        </p:nvPicPr>
        <p:blipFill>
          <a:blip r:embed="rId3" cstate="print"/>
          <a:stretch>
            <a:fillRect/>
          </a:stretch>
        </p:blipFill>
        <p:spPr>
          <a:xfrm>
            <a:off x="1056128" y="186984"/>
            <a:ext cx="9969252" cy="1017012"/>
          </a:xfrm>
          <a:prstGeom prst="rect">
            <a:avLst/>
          </a:prstGeom>
        </p:spPr>
      </p:pic>
      <p:sp>
        <p:nvSpPr>
          <p:cNvPr id="4" name="object 4"/>
          <p:cNvSpPr txBox="1">
            <a:spLocks noGrp="1"/>
          </p:cNvSpPr>
          <p:nvPr>
            <p:ph type="title"/>
          </p:nvPr>
        </p:nvSpPr>
        <p:spPr>
          <a:xfrm>
            <a:off x="1307083" y="88518"/>
            <a:ext cx="9389999" cy="916147"/>
          </a:xfrm>
          <a:prstGeom prst="rect">
            <a:avLst/>
          </a:prstGeom>
        </p:spPr>
        <p:txBody>
          <a:bodyPr vert="horz" wrap="square" lIns="0" tIns="84327" rIns="0" bIns="0" rtlCol="0">
            <a:spAutoFit/>
          </a:bodyPr>
          <a:lstStyle/>
          <a:p>
            <a:pPr marL="359410">
              <a:lnSpc>
                <a:spcPct val="100000"/>
              </a:lnSpc>
              <a:spcBef>
                <a:spcPts val="100"/>
              </a:spcBef>
            </a:pPr>
            <a:r>
              <a:rPr lang="hi-IN" dirty="0">
                <a:latin typeface="Open Sans" panose="020B0606030504020204" pitchFamily="34" charset="0"/>
                <a:ea typeface="Open Sans" panose="020B0606030504020204" pitchFamily="34" charset="0"/>
                <a:cs typeface="Open Sans" panose="020B0606030504020204" pitchFamily="34" charset="0"/>
              </a:rPr>
              <a:t>एक्सपोजर पर कार्रवाई</a:t>
            </a:r>
            <a:endParaRPr spc="-10"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5" name="object 5"/>
          <p:cNvGrpSpPr/>
          <p:nvPr/>
        </p:nvGrpSpPr>
        <p:grpSpPr>
          <a:xfrm>
            <a:off x="408431" y="1411246"/>
            <a:ext cx="8869045" cy="660400"/>
            <a:chOff x="402081" y="1564894"/>
            <a:chExt cx="8869045" cy="660400"/>
          </a:xfrm>
        </p:grpSpPr>
        <p:sp>
          <p:nvSpPr>
            <p:cNvPr id="6" name="object 6"/>
            <p:cNvSpPr/>
            <p:nvPr/>
          </p:nvSpPr>
          <p:spPr>
            <a:xfrm>
              <a:off x="408431" y="1571244"/>
              <a:ext cx="8856345" cy="647700"/>
            </a:xfrm>
            <a:custGeom>
              <a:avLst/>
              <a:gdLst/>
              <a:ahLst/>
              <a:cxnLst/>
              <a:rect l="l" t="t" r="r" b="b"/>
              <a:pathLst>
                <a:path w="8856345" h="647700">
                  <a:moveTo>
                    <a:pt x="8748014" y="0"/>
                  </a:moveTo>
                  <a:lnTo>
                    <a:pt x="107950" y="0"/>
                  </a:lnTo>
                  <a:lnTo>
                    <a:pt x="65933" y="8491"/>
                  </a:lnTo>
                  <a:lnTo>
                    <a:pt x="31619" y="31638"/>
                  </a:lnTo>
                  <a:lnTo>
                    <a:pt x="8483" y="65954"/>
                  </a:lnTo>
                  <a:lnTo>
                    <a:pt x="0" y="107950"/>
                  </a:lnTo>
                  <a:lnTo>
                    <a:pt x="0" y="539750"/>
                  </a:lnTo>
                  <a:lnTo>
                    <a:pt x="8483" y="581745"/>
                  </a:lnTo>
                  <a:lnTo>
                    <a:pt x="31619" y="616061"/>
                  </a:lnTo>
                  <a:lnTo>
                    <a:pt x="65933" y="639208"/>
                  </a:lnTo>
                  <a:lnTo>
                    <a:pt x="107950" y="647700"/>
                  </a:lnTo>
                  <a:lnTo>
                    <a:pt x="8748014" y="647700"/>
                  </a:lnTo>
                  <a:lnTo>
                    <a:pt x="8790009" y="639208"/>
                  </a:lnTo>
                  <a:lnTo>
                    <a:pt x="8824325" y="616061"/>
                  </a:lnTo>
                  <a:lnTo>
                    <a:pt x="8847472" y="581745"/>
                  </a:lnTo>
                  <a:lnTo>
                    <a:pt x="8855964" y="539750"/>
                  </a:lnTo>
                  <a:lnTo>
                    <a:pt x="8855964" y="107950"/>
                  </a:lnTo>
                  <a:lnTo>
                    <a:pt x="8847472" y="65954"/>
                  </a:lnTo>
                  <a:lnTo>
                    <a:pt x="8824325" y="31638"/>
                  </a:lnTo>
                  <a:lnTo>
                    <a:pt x="8790009" y="8491"/>
                  </a:lnTo>
                  <a:lnTo>
                    <a:pt x="8748014" y="0"/>
                  </a:lnTo>
                  <a:close/>
                </a:path>
              </a:pathLst>
            </a:custGeom>
            <a:solidFill>
              <a:srgbClr val="E4F3E9"/>
            </a:solidFill>
          </p:spPr>
          <p:txBody>
            <a:bodyPr wrap="square" lIns="0" tIns="0" rIns="0" bIns="0" rtlCol="0"/>
            <a:lstStyle/>
            <a:p>
              <a:endParaRPr/>
            </a:p>
          </p:txBody>
        </p:sp>
        <p:sp>
          <p:nvSpPr>
            <p:cNvPr id="7" name="object 7"/>
            <p:cNvSpPr/>
            <p:nvPr/>
          </p:nvSpPr>
          <p:spPr>
            <a:xfrm>
              <a:off x="408431" y="1571244"/>
              <a:ext cx="8856345" cy="647700"/>
            </a:xfrm>
            <a:custGeom>
              <a:avLst/>
              <a:gdLst/>
              <a:ahLst/>
              <a:cxnLst/>
              <a:rect l="l" t="t" r="r" b="b"/>
              <a:pathLst>
                <a:path w="8856345" h="647700">
                  <a:moveTo>
                    <a:pt x="0" y="107950"/>
                  </a:moveTo>
                  <a:lnTo>
                    <a:pt x="8483" y="65954"/>
                  </a:lnTo>
                  <a:lnTo>
                    <a:pt x="31619" y="31638"/>
                  </a:lnTo>
                  <a:lnTo>
                    <a:pt x="65933" y="8491"/>
                  </a:lnTo>
                  <a:lnTo>
                    <a:pt x="107950" y="0"/>
                  </a:lnTo>
                  <a:lnTo>
                    <a:pt x="8748014" y="0"/>
                  </a:lnTo>
                  <a:lnTo>
                    <a:pt x="8790009" y="8491"/>
                  </a:lnTo>
                  <a:lnTo>
                    <a:pt x="8824325" y="31638"/>
                  </a:lnTo>
                  <a:lnTo>
                    <a:pt x="8847472" y="65954"/>
                  </a:lnTo>
                  <a:lnTo>
                    <a:pt x="8855964" y="107950"/>
                  </a:lnTo>
                  <a:lnTo>
                    <a:pt x="8855964" y="539750"/>
                  </a:lnTo>
                  <a:lnTo>
                    <a:pt x="8847472" y="581745"/>
                  </a:lnTo>
                  <a:lnTo>
                    <a:pt x="8824325" y="616061"/>
                  </a:lnTo>
                  <a:lnTo>
                    <a:pt x="8790009" y="639208"/>
                  </a:lnTo>
                  <a:lnTo>
                    <a:pt x="8748014" y="647700"/>
                  </a:lnTo>
                  <a:lnTo>
                    <a:pt x="107950" y="647700"/>
                  </a:lnTo>
                  <a:lnTo>
                    <a:pt x="65933" y="639208"/>
                  </a:lnTo>
                  <a:lnTo>
                    <a:pt x="31619" y="616061"/>
                  </a:lnTo>
                  <a:lnTo>
                    <a:pt x="8483" y="581745"/>
                  </a:lnTo>
                  <a:lnTo>
                    <a:pt x="0" y="539750"/>
                  </a:lnTo>
                  <a:lnTo>
                    <a:pt x="0" y="107950"/>
                  </a:lnTo>
                  <a:close/>
                </a:path>
              </a:pathLst>
            </a:custGeom>
            <a:ln w="12700">
              <a:solidFill>
                <a:srgbClr val="E22C91"/>
              </a:solidFill>
            </a:ln>
          </p:spPr>
          <p:txBody>
            <a:bodyPr wrap="square" lIns="0" tIns="0" rIns="0" bIns="0" rtlCol="0"/>
            <a:lstStyle/>
            <a:p>
              <a:endParaRPr/>
            </a:p>
          </p:txBody>
        </p:sp>
      </p:grpSp>
      <p:grpSp>
        <p:nvGrpSpPr>
          <p:cNvPr id="8" name="object 8"/>
          <p:cNvGrpSpPr/>
          <p:nvPr/>
        </p:nvGrpSpPr>
        <p:grpSpPr>
          <a:xfrm>
            <a:off x="422379" y="2126685"/>
            <a:ext cx="8869045" cy="764965"/>
            <a:chOff x="402081" y="2322322"/>
            <a:chExt cx="8869045" cy="659130"/>
          </a:xfrm>
        </p:grpSpPr>
        <p:sp>
          <p:nvSpPr>
            <p:cNvPr id="9" name="object 9"/>
            <p:cNvSpPr/>
            <p:nvPr/>
          </p:nvSpPr>
          <p:spPr>
            <a:xfrm>
              <a:off x="408431" y="2328672"/>
              <a:ext cx="8856345" cy="646430"/>
            </a:xfrm>
            <a:custGeom>
              <a:avLst/>
              <a:gdLst/>
              <a:ahLst/>
              <a:cxnLst/>
              <a:rect l="l" t="t" r="r" b="b"/>
              <a:pathLst>
                <a:path w="8856345" h="646430">
                  <a:moveTo>
                    <a:pt x="8748268" y="0"/>
                  </a:moveTo>
                  <a:lnTo>
                    <a:pt x="107696" y="0"/>
                  </a:lnTo>
                  <a:lnTo>
                    <a:pt x="65777" y="8469"/>
                  </a:lnTo>
                  <a:lnTo>
                    <a:pt x="31545" y="31559"/>
                  </a:lnTo>
                  <a:lnTo>
                    <a:pt x="8463" y="65793"/>
                  </a:lnTo>
                  <a:lnTo>
                    <a:pt x="0" y="107695"/>
                  </a:lnTo>
                  <a:lnTo>
                    <a:pt x="0" y="538479"/>
                  </a:lnTo>
                  <a:lnTo>
                    <a:pt x="8463" y="580382"/>
                  </a:lnTo>
                  <a:lnTo>
                    <a:pt x="31545" y="614616"/>
                  </a:lnTo>
                  <a:lnTo>
                    <a:pt x="65777" y="637706"/>
                  </a:lnTo>
                  <a:lnTo>
                    <a:pt x="107696" y="646176"/>
                  </a:lnTo>
                  <a:lnTo>
                    <a:pt x="8748268" y="646176"/>
                  </a:lnTo>
                  <a:lnTo>
                    <a:pt x="8790170" y="637706"/>
                  </a:lnTo>
                  <a:lnTo>
                    <a:pt x="8824404" y="614616"/>
                  </a:lnTo>
                  <a:lnTo>
                    <a:pt x="8847494" y="580382"/>
                  </a:lnTo>
                  <a:lnTo>
                    <a:pt x="8855964" y="538479"/>
                  </a:lnTo>
                  <a:lnTo>
                    <a:pt x="8855964" y="107695"/>
                  </a:lnTo>
                  <a:lnTo>
                    <a:pt x="8847494" y="65793"/>
                  </a:lnTo>
                  <a:lnTo>
                    <a:pt x="8824404" y="31559"/>
                  </a:lnTo>
                  <a:lnTo>
                    <a:pt x="8790170" y="8469"/>
                  </a:lnTo>
                  <a:lnTo>
                    <a:pt x="8748268" y="0"/>
                  </a:lnTo>
                  <a:close/>
                </a:path>
              </a:pathLst>
            </a:custGeom>
            <a:solidFill>
              <a:srgbClr val="E4F3E9"/>
            </a:solidFill>
          </p:spPr>
          <p:txBody>
            <a:bodyPr wrap="square" lIns="0" tIns="0" rIns="0" bIns="0" rtlCol="0"/>
            <a:lstStyle/>
            <a:p>
              <a:endParaRPr/>
            </a:p>
          </p:txBody>
        </p:sp>
        <p:sp>
          <p:nvSpPr>
            <p:cNvPr id="10" name="object 10"/>
            <p:cNvSpPr/>
            <p:nvPr/>
          </p:nvSpPr>
          <p:spPr>
            <a:xfrm>
              <a:off x="408431" y="2328672"/>
              <a:ext cx="8856345" cy="646430"/>
            </a:xfrm>
            <a:custGeom>
              <a:avLst/>
              <a:gdLst/>
              <a:ahLst/>
              <a:cxnLst/>
              <a:rect l="l" t="t" r="r" b="b"/>
              <a:pathLst>
                <a:path w="8856345" h="646430">
                  <a:moveTo>
                    <a:pt x="0" y="107695"/>
                  </a:moveTo>
                  <a:lnTo>
                    <a:pt x="8463" y="65793"/>
                  </a:lnTo>
                  <a:lnTo>
                    <a:pt x="31545" y="31559"/>
                  </a:lnTo>
                  <a:lnTo>
                    <a:pt x="65777" y="8469"/>
                  </a:lnTo>
                  <a:lnTo>
                    <a:pt x="107696" y="0"/>
                  </a:lnTo>
                  <a:lnTo>
                    <a:pt x="8748268" y="0"/>
                  </a:lnTo>
                  <a:lnTo>
                    <a:pt x="8790170" y="8469"/>
                  </a:lnTo>
                  <a:lnTo>
                    <a:pt x="8824404" y="31559"/>
                  </a:lnTo>
                  <a:lnTo>
                    <a:pt x="8847494" y="65793"/>
                  </a:lnTo>
                  <a:lnTo>
                    <a:pt x="8855964" y="107695"/>
                  </a:lnTo>
                  <a:lnTo>
                    <a:pt x="8855964" y="538479"/>
                  </a:lnTo>
                  <a:lnTo>
                    <a:pt x="8847494" y="580382"/>
                  </a:lnTo>
                  <a:lnTo>
                    <a:pt x="8824404" y="614616"/>
                  </a:lnTo>
                  <a:lnTo>
                    <a:pt x="8790170" y="637706"/>
                  </a:lnTo>
                  <a:lnTo>
                    <a:pt x="8748268" y="646176"/>
                  </a:lnTo>
                  <a:lnTo>
                    <a:pt x="107696" y="646176"/>
                  </a:lnTo>
                  <a:lnTo>
                    <a:pt x="65777" y="637706"/>
                  </a:lnTo>
                  <a:lnTo>
                    <a:pt x="31545" y="614616"/>
                  </a:lnTo>
                  <a:lnTo>
                    <a:pt x="8463" y="580382"/>
                  </a:lnTo>
                  <a:lnTo>
                    <a:pt x="0" y="538479"/>
                  </a:lnTo>
                  <a:lnTo>
                    <a:pt x="0" y="107695"/>
                  </a:lnTo>
                  <a:close/>
                </a:path>
              </a:pathLst>
            </a:custGeom>
            <a:ln w="12700">
              <a:solidFill>
                <a:srgbClr val="E22C91"/>
              </a:solidFill>
            </a:ln>
          </p:spPr>
          <p:txBody>
            <a:bodyPr wrap="square" lIns="0" tIns="0" rIns="0" bIns="0" rtlCol="0"/>
            <a:lstStyle/>
            <a:p>
              <a:endParaRPr/>
            </a:p>
          </p:txBody>
        </p:sp>
      </p:grpSp>
      <p:grpSp>
        <p:nvGrpSpPr>
          <p:cNvPr id="11" name="object 11"/>
          <p:cNvGrpSpPr/>
          <p:nvPr/>
        </p:nvGrpSpPr>
        <p:grpSpPr>
          <a:xfrm>
            <a:off x="414781" y="2943780"/>
            <a:ext cx="11163935" cy="786928"/>
            <a:chOff x="402081" y="3078226"/>
            <a:chExt cx="11163935" cy="1204595"/>
          </a:xfrm>
        </p:grpSpPr>
        <p:sp>
          <p:nvSpPr>
            <p:cNvPr id="12" name="object 12"/>
            <p:cNvSpPr/>
            <p:nvPr/>
          </p:nvSpPr>
          <p:spPr>
            <a:xfrm>
              <a:off x="408431" y="3084576"/>
              <a:ext cx="11151235" cy="1191895"/>
            </a:xfrm>
            <a:custGeom>
              <a:avLst/>
              <a:gdLst/>
              <a:ahLst/>
              <a:cxnLst/>
              <a:rect l="l" t="t" r="r" b="b"/>
              <a:pathLst>
                <a:path w="11151235" h="1191895">
                  <a:moveTo>
                    <a:pt x="10952480" y="0"/>
                  </a:moveTo>
                  <a:lnTo>
                    <a:pt x="198628" y="0"/>
                  </a:lnTo>
                  <a:lnTo>
                    <a:pt x="153083" y="5244"/>
                  </a:lnTo>
                  <a:lnTo>
                    <a:pt x="111274" y="20183"/>
                  </a:lnTo>
                  <a:lnTo>
                    <a:pt x="74394" y="43627"/>
                  </a:lnTo>
                  <a:lnTo>
                    <a:pt x="43635" y="74384"/>
                  </a:lnTo>
                  <a:lnTo>
                    <a:pt x="20188" y="111263"/>
                  </a:lnTo>
                  <a:lnTo>
                    <a:pt x="5245" y="153075"/>
                  </a:lnTo>
                  <a:lnTo>
                    <a:pt x="0" y="198627"/>
                  </a:lnTo>
                  <a:lnTo>
                    <a:pt x="0" y="993140"/>
                  </a:lnTo>
                  <a:lnTo>
                    <a:pt x="5245" y="1038692"/>
                  </a:lnTo>
                  <a:lnTo>
                    <a:pt x="20188" y="1080504"/>
                  </a:lnTo>
                  <a:lnTo>
                    <a:pt x="43635" y="1117383"/>
                  </a:lnTo>
                  <a:lnTo>
                    <a:pt x="74394" y="1148140"/>
                  </a:lnTo>
                  <a:lnTo>
                    <a:pt x="111274" y="1171584"/>
                  </a:lnTo>
                  <a:lnTo>
                    <a:pt x="153083" y="1186523"/>
                  </a:lnTo>
                  <a:lnTo>
                    <a:pt x="198628" y="1191768"/>
                  </a:lnTo>
                  <a:lnTo>
                    <a:pt x="10952480" y="1191768"/>
                  </a:lnTo>
                  <a:lnTo>
                    <a:pt x="10998032" y="1186523"/>
                  </a:lnTo>
                  <a:lnTo>
                    <a:pt x="11039844" y="1171584"/>
                  </a:lnTo>
                  <a:lnTo>
                    <a:pt x="11076723" y="1148140"/>
                  </a:lnTo>
                  <a:lnTo>
                    <a:pt x="11107480" y="1117383"/>
                  </a:lnTo>
                  <a:lnTo>
                    <a:pt x="11130924" y="1080504"/>
                  </a:lnTo>
                  <a:lnTo>
                    <a:pt x="11145863" y="1038692"/>
                  </a:lnTo>
                  <a:lnTo>
                    <a:pt x="11151108" y="993140"/>
                  </a:lnTo>
                  <a:lnTo>
                    <a:pt x="11151108" y="198627"/>
                  </a:lnTo>
                  <a:lnTo>
                    <a:pt x="11145863" y="153075"/>
                  </a:lnTo>
                  <a:lnTo>
                    <a:pt x="11130924" y="111263"/>
                  </a:lnTo>
                  <a:lnTo>
                    <a:pt x="11107480" y="74384"/>
                  </a:lnTo>
                  <a:lnTo>
                    <a:pt x="11076723" y="43627"/>
                  </a:lnTo>
                  <a:lnTo>
                    <a:pt x="11039844" y="20183"/>
                  </a:lnTo>
                  <a:lnTo>
                    <a:pt x="10998032" y="5244"/>
                  </a:lnTo>
                  <a:lnTo>
                    <a:pt x="10952480" y="0"/>
                  </a:lnTo>
                  <a:close/>
                </a:path>
              </a:pathLst>
            </a:custGeom>
            <a:solidFill>
              <a:srgbClr val="E4F3E9"/>
            </a:solidFill>
          </p:spPr>
          <p:txBody>
            <a:bodyPr wrap="square" lIns="0" tIns="0" rIns="0" bIns="0" rtlCol="0"/>
            <a:lstStyle/>
            <a:p>
              <a:endParaRPr/>
            </a:p>
          </p:txBody>
        </p:sp>
        <p:sp>
          <p:nvSpPr>
            <p:cNvPr id="13" name="object 13"/>
            <p:cNvSpPr/>
            <p:nvPr/>
          </p:nvSpPr>
          <p:spPr>
            <a:xfrm>
              <a:off x="408431" y="3084576"/>
              <a:ext cx="11151235" cy="1191895"/>
            </a:xfrm>
            <a:custGeom>
              <a:avLst/>
              <a:gdLst/>
              <a:ahLst/>
              <a:cxnLst/>
              <a:rect l="l" t="t" r="r" b="b"/>
              <a:pathLst>
                <a:path w="11151235" h="1191895">
                  <a:moveTo>
                    <a:pt x="0" y="198627"/>
                  </a:moveTo>
                  <a:lnTo>
                    <a:pt x="5245" y="153075"/>
                  </a:lnTo>
                  <a:lnTo>
                    <a:pt x="20188" y="111263"/>
                  </a:lnTo>
                  <a:lnTo>
                    <a:pt x="43635" y="74384"/>
                  </a:lnTo>
                  <a:lnTo>
                    <a:pt x="74394" y="43627"/>
                  </a:lnTo>
                  <a:lnTo>
                    <a:pt x="111274" y="20183"/>
                  </a:lnTo>
                  <a:lnTo>
                    <a:pt x="153083" y="5244"/>
                  </a:lnTo>
                  <a:lnTo>
                    <a:pt x="198628" y="0"/>
                  </a:lnTo>
                  <a:lnTo>
                    <a:pt x="10952480" y="0"/>
                  </a:lnTo>
                  <a:lnTo>
                    <a:pt x="10998032" y="5244"/>
                  </a:lnTo>
                  <a:lnTo>
                    <a:pt x="11039844" y="20183"/>
                  </a:lnTo>
                  <a:lnTo>
                    <a:pt x="11076723" y="43627"/>
                  </a:lnTo>
                  <a:lnTo>
                    <a:pt x="11107480" y="74384"/>
                  </a:lnTo>
                  <a:lnTo>
                    <a:pt x="11130924" y="111263"/>
                  </a:lnTo>
                  <a:lnTo>
                    <a:pt x="11145863" y="153075"/>
                  </a:lnTo>
                  <a:lnTo>
                    <a:pt x="11151108" y="198627"/>
                  </a:lnTo>
                  <a:lnTo>
                    <a:pt x="11151108" y="993140"/>
                  </a:lnTo>
                  <a:lnTo>
                    <a:pt x="11145863" y="1038692"/>
                  </a:lnTo>
                  <a:lnTo>
                    <a:pt x="11130924" y="1080504"/>
                  </a:lnTo>
                  <a:lnTo>
                    <a:pt x="11107480" y="1117383"/>
                  </a:lnTo>
                  <a:lnTo>
                    <a:pt x="11076723" y="1148140"/>
                  </a:lnTo>
                  <a:lnTo>
                    <a:pt x="11039844" y="1171584"/>
                  </a:lnTo>
                  <a:lnTo>
                    <a:pt x="10998032" y="1186523"/>
                  </a:lnTo>
                  <a:lnTo>
                    <a:pt x="10952480" y="1191768"/>
                  </a:lnTo>
                  <a:lnTo>
                    <a:pt x="198628" y="1191768"/>
                  </a:lnTo>
                  <a:lnTo>
                    <a:pt x="153083" y="1186523"/>
                  </a:lnTo>
                  <a:lnTo>
                    <a:pt x="111274" y="1171584"/>
                  </a:lnTo>
                  <a:lnTo>
                    <a:pt x="74394" y="1148140"/>
                  </a:lnTo>
                  <a:lnTo>
                    <a:pt x="43635" y="1117383"/>
                  </a:lnTo>
                  <a:lnTo>
                    <a:pt x="20188" y="1080504"/>
                  </a:lnTo>
                  <a:lnTo>
                    <a:pt x="5245" y="1038692"/>
                  </a:lnTo>
                  <a:lnTo>
                    <a:pt x="0" y="993140"/>
                  </a:lnTo>
                  <a:lnTo>
                    <a:pt x="0" y="198627"/>
                  </a:lnTo>
                  <a:close/>
                </a:path>
              </a:pathLst>
            </a:custGeom>
            <a:ln w="12700">
              <a:solidFill>
                <a:srgbClr val="E22C91"/>
              </a:solidFill>
            </a:ln>
          </p:spPr>
          <p:txBody>
            <a:bodyPr wrap="square" lIns="0" tIns="0" rIns="0" bIns="0" rtlCol="0"/>
            <a:lstStyle/>
            <a:p>
              <a:endParaRPr/>
            </a:p>
          </p:txBody>
        </p:sp>
      </p:grpSp>
      <p:grpSp>
        <p:nvGrpSpPr>
          <p:cNvPr id="14" name="object 14"/>
          <p:cNvGrpSpPr/>
          <p:nvPr/>
        </p:nvGrpSpPr>
        <p:grpSpPr>
          <a:xfrm>
            <a:off x="389000" y="3790206"/>
            <a:ext cx="11163935" cy="1639204"/>
            <a:chOff x="402081" y="4379721"/>
            <a:chExt cx="11163935" cy="1204595"/>
          </a:xfrm>
        </p:grpSpPr>
        <p:sp>
          <p:nvSpPr>
            <p:cNvPr id="15" name="object 15"/>
            <p:cNvSpPr/>
            <p:nvPr/>
          </p:nvSpPr>
          <p:spPr>
            <a:xfrm>
              <a:off x="408431" y="4386071"/>
              <a:ext cx="11151235" cy="1191895"/>
            </a:xfrm>
            <a:custGeom>
              <a:avLst/>
              <a:gdLst/>
              <a:ahLst/>
              <a:cxnLst/>
              <a:rect l="l" t="t" r="r" b="b"/>
              <a:pathLst>
                <a:path w="11151235" h="1191895">
                  <a:moveTo>
                    <a:pt x="10952480" y="0"/>
                  </a:moveTo>
                  <a:lnTo>
                    <a:pt x="198628" y="0"/>
                  </a:lnTo>
                  <a:lnTo>
                    <a:pt x="153083" y="5244"/>
                  </a:lnTo>
                  <a:lnTo>
                    <a:pt x="111274" y="20183"/>
                  </a:lnTo>
                  <a:lnTo>
                    <a:pt x="74394" y="43627"/>
                  </a:lnTo>
                  <a:lnTo>
                    <a:pt x="43635" y="74384"/>
                  </a:lnTo>
                  <a:lnTo>
                    <a:pt x="20188" y="111263"/>
                  </a:lnTo>
                  <a:lnTo>
                    <a:pt x="5245" y="153075"/>
                  </a:lnTo>
                  <a:lnTo>
                    <a:pt x="0" y="198627"/>
                  </a:lnTo>
                  <a:lnTo>
                    <a:pt x="0" y="993139"/>
                  </a:lnTo>
                  <a:lnTo>
                    <a:pt x="5245" y="1038692"/>
                  </a:lnTo>
                  <a:lnTo>
                    <a:pt x="20188" y="1080504"/>
                  </a:lnTo>
                  <a:lnTo>
                    <a:pt x="43635" y="1117383"/>
                  </a:lnTo>
                  <a:lnTo>
                    <a:pt x="74394" y="1148140"/>
                  </a:lnTo>
                  <a:lnTo>
                    <a:pt x="111274" y="1171584"/>
                  </a:lnTo>
                  <a:lnTo>
                    <a:pt x="153083" y="1186523"/>
                  </a:lnTo>
                  <a:lnTo>
                    <a:pt x="198628" y="1191767"/>
                  </a:lnTo>
                  <a:lnTo>
                    <a:pt x="10952480" y="1191767"/>
                  </a:lnTo>
                  <a:lnTo>
                    <a:pt x="10998032" y="1186523"/>
                  </a:lnTo>
                  <a:lnTo>
                    <a:pt x="11039844" y="1171584"/>
                  </a:lnTo>
                  <a:lnTo>
                    <a:pt x="11076723" y="1148140"/>
                  </a:lnTo>
                  <a:lnTo>
                    <a:pt x="11107480" y="1117383"/>
                  </a:lnTo>
                  <a:lnTo>
                    <a:pt x="11130924" y="1080504"/>
                  </a:lnTo>
                  <a:lnTo>
                    <a:pt x="11145863" y="1038692"/>
                  </a:lnTo>
                  <a:lnTo>
                    <a:pt x="11151108" y="993139"/>
                  </a:lnTo>
                  <a:lnTo>
                    <a:pt x="11151108" y="198627"/>
                  </a:lnTo>
                  <a:lnTo>
                    <a:pt x="11145863" y="153075"/>
                  </a:lnTo>
                  <a:lnTo>
                    <a:pt x="11130924" y="111263"/>
                  </a:lnTo>
                  <a:lnTo>
                    <a:pt x="11107480" y="74384"/>
                  </a:lnTo>
                  <a:lnTo>
                    <a:pt x="11076723" y="43627"/>
                  </a:lnTo>
                  <a:lnTo>
                    <a:pt x="11039844" y="20183"/>
                  </a:lnTo>
                  <a:lnTo>
                    <a:pt x="10998032" y="5244"/>
                  </a:lnTo>
                  <a:lnTo>
                    <a:pt x="10952480" y="0"/>
                  </a:lnTo>
                  <a:close/>
                </a:path>
              </a:pathLst>
            </a:custGeom>
            <a:solidFill>
              <a:srgbClr val="E4F3E9"/>
            </a:solidFill>
          </p:spPr>
          <p:txBody>
            <a:bodyPr wrap="square" lIns="0" tIns="0" rIns="0" bIns="0" rtlCol="0"/>
            <a:lstStyle/>
            <a:p>
              <a:endParaRPr/>
            </a:p>
          </p:txBody>
        </p:sp>
        <p:sp>
          <p:nvSpPr>
            <p:cNvPr id="16" name="object 16"/>
            <p:cNvSpPr/>
            <p:nvPr/>
          </p:nvSpPr>
          <p:spPr>
            <a:xfrm>
              <a:off x="408431" y="4386071"/>
              <a:ext cx="11151235" cy="1191895"/>
            </a:xfrm>
            <a:custGeom>
              <a:avLst/>
              <a:gdLst/>
              <a:ahLst/>
              <a:cxnLst/>
              <a:rect l="l" t="t" r="r" b="b"/>
              <a:pathLst>
                <a:path w="11151235" h="1191895">
                  <a:moveTo>
                    <a:pt x="0" y="198627"/>
                  </a:moveTo>
                  <a:lnTo>
                    <a:pt x="5245" y="153075"/>
                  </a:lnTo>
                  <a:lnTo>
                    <a:pt x="20188" y="111263"/>
                  </a:lnTo>
                  <a:lnTo>
                    <a:pt x="43635" y="74384"/>
                  </a:lnTo>
                  <a:lnTo>
                    <a:pt x="74394" y="43627"/>
                  </a:lnTo>
                  <a:lnTo>
                    <a:pt x="111274" y="20183"/>
                  </a:lnTo>
                  <a:lnTo>
                    <a:pt x="153083" y="5244"/>
                  </a:lnTo>
                  <a:lnTo>
                    <a:pt x="198628" y="0"/>
                  </a:lnTo>
                  <a:lnTo>
                    <a:pt x="10952480" y="0"/>
                  </a:lnTo>
                  <a:lnTo>
                    <a:pt x="10998032" y="5244"/>
                  </a:lnTo>
                  <a:lnTo>
                    <a:pt x="11039844" y="20183"/>
                  </a:lnTo>
                  <a:lnTo>
                    <a:pt x="11076723" y="43627"/>
                  </a:lnTo>
                  <a:lnTo>
                    <a:pt x="11107480" y="74384"/>
                  </a:lnTo>
                  <a:lnTo>
                    <a:pt x="11130924" y="111263"/>
                  </a:lnTo>
                  <a:lnTo>
                    <a:pt x="11145863" y="153075"/>
                  </a:lnTo>
                  <a:lnTo>
                    <a:pt x="11151108" y="198627"/>
                  </a:lnTo>
                  <a:lnTo>
                    <a:pt x="11151108" y="993139"/>
                  </a:lnTo>
                  <a:lnTo>
                    <a:pt x="11145863" y="1038692"/>
                  </a:lnTo>
                  <a:lnTo>
                    <a:pt x="11130924" y="1080504"/>
                  </a:lnTo>
                  <a:lnTo>
                    <a:pt x="11107480" y="1117383"/>
                  </a:lnTo>
                  <a:lnTo>
                    <a:pt x="11076723" y="1148140"/>
                  </a:lnTo>
                  <a:lnTo>
                    <a:pt x="11039844" y="1171584"/>
                  </a:lnTo>
                  <a:lnTo>
                    <a:pt x="10998032" y="1186523"/>
                  </a:lnTo>
                  <a:lnTo>
                    <a:pt x="10952480" y="1191767"/>
                  </a:lnTo>
                  <a:lnTo>
                    <a:pt x="198628" y="1191767"/>
                  </a:lnTo>
                  <a:lnTo>
                    <a:pt x="153083" y="1186523"/>
                  </a:lnTo>
                  <a:lnTo>
                    <a:pt x="111274" y="1171584"/>
                  </a:lnTo>
                  <a:lnTo>
                    <a:pt x="74394" y="1148140"/>
                  </a:lnTo>
                  <a:lnTo>
                    <a:pt x="43635" y="1117383"/>
                  </a:lnTo>
                  <a:lnTo>
                    <a:pt x="20188" y="1080504"/>
                  </a:lnTo>
                  <a:lnTo>
                    <a:pt x="5245" y="1038692"/>
                  </a:lnTo>
                  <a:lnTo>
                    <a:pt x="0" y="993139"/>
                  </a:lnTo>
                  <a:lnTo>
                    <a:pt x="0" y="198627"/>
                  </a:lnTo>
                  <a:close/>
                </a:path>
              </a:pathLst>
            </a:custGeom>
            <a:ln w="12700">
              <a:solidFill>
                <a:srgbClr val="E22C91"/>
              </a:solidFill>
            </a:ln>
          </p:spPr>
          <p:txBody>
            <a:bodyPr wrap="square" lIns="0" tIns="0" rIns="0" bIns="0" rtlCol="0"/>
            <a:lstStyle/>
            <a:p>
              <a:endParaRPr/>
            </a:p>
          </p:txBody>
        </p:sp>
      </p:grpSp>
      <p:grpSp>
        <p:nvGrpSpPr>
          <p:cNvPr id="17" name="object 17"/>
          <p:cNvGrpSpPr/>
          <p:nvPr/>
        </p:nvGrpSpPr>
        <p:grpSpPr>
          <a:xfrm>
            <a:off x="402081" y="5493056"/>
            <a:ext cx="11163935" cy="1309029"/>
            <a:chOff x="402081" y="5684265"/>
            <a:chExt cx="11163935" cy="659130"/>
          </a:xfrm>
        </p:grpSpPr>
        <p:sp>
          <p:nvSpPr>
            <p:cNvPr id="18" name="object 18"/>
            <p:cNvSpPr/>
            <p:nvPr/>
          </p:nvSpPr>
          <p:spPr>
            <a:xfrm>
              <a:off x="408431" y="5690615"/>
              <a:ext cx="11151235" cy="646430"/>
            </a:xfrm>
            <a:custGeom>
              <a:avLst/>
              <a:gdLst/>
              <a:ahLst/>
              <a:cxnLst/>
              <a:rect l="l" t="t" r="r" b="b"/>
              <a:pathLst>
                <a:path w="11151235" h="646429">
                  <a:moveTo>
                    <a:pt x="11043412" y="0"/>
                  </a:moveTo>
                  <a:lnTo>
                    <a:pt x="107696" y="0"/>
                  </a:lnTo>
                  <a:lnTo>
                    <a:pt x="65777" y="8463"/>
                  </a:lnTo>
                  <a:lnTo>
                    <a:pt x="31545" y="31545"/>
                  </a:lnTo>
                  <a:lnTo>
                    <a:pt x="8463" y="65777"/>
                  </a:lnTo>
                  <a:lnTo>
                    <a:pt x="0" y="107696"/>
                  </a:lnTo>
                  <a:lnTo>
                    <a:pt x="0" y="538480"/>
                  </a:lnTo>
                  <a:lnTo>
                    <a:pt x="8463" y="580398"/>
                  </a:lnTo>
                  <a:lnTo>
                    <a:pt x="31545" y="614630"/>
                  </a:lnTo>
                  <a:lnTo>
                    <a:pt x="65777" y="637712"/>
                  </a:lnTo>
                  <a:lnTo>
                    <a:pt x="107696" y="646176"/>
                  </a:lnTo>
                  <a:lnTo>
                    <a:pt x="11043412" y="646176"/>
                  </a:lnTo>
                  <a:lnTo>
                    <a:pt x="11085314" y="637712"/>
                  </a:lnTo>
                  <a:lnTo>
                    <a:pt x="11119548" y="614630"/>
                  </a:lnTo>
                  <a:lnTo>
                    <a:pt x="11142638" y="580398"/>
                  </a:lnTo>
                  <a:lnTo>
                    <a:pt x="11151108" y="538480"/>
                  </a:lnTo>
                  <a:lnTo>
                    <a:pt x="11151108" y="107696"/>
                  </a:lnTo>
                  <a:lnTo>
                    <a:pt x="11142638" y="65777"/>
                  </a:lnTo>
                  <a:lnTo>
                    <a:pt x="11119548" y="31545"/>
                  </a:lnTo>
                  <a:lnTo>
                    <a:pt x="11085314" y="8463"/>
                  </a:lnTo>
                  <a:lnTo>
                    <a:pt x="11043412" y="0"/>
                  </a:lnTo>
                  <a:close/>
                </a:path>
              </a:pathLst>
            </a:custGeom>
            <a:solidFill>
              <a:srgbClr val="E4F3E9"/>
            </a:solidFill>
          </p:spPr>
          <p:txBody>
            <a:bodyPr wrap="square" lIns="0" tIns="0" rIns="0" bIns="0" rtlCol="0"/>
            <a:lstStyle/>
            <a:p>
              <a:endParaRPr/>
            </a:p>
          </p:txBody>
        </p:sp>
        <p:sp>
          <p:nvSpPr>
            <p:cNvPr id="19" name="object 19"/>
            <p:cNvSpPr/>
            <p:nvPr/>
          </p:nvSpPr>
          <p:spPr>
            <a:xfrm>
              <a:off x="408431" y="5690615"/>
              <a:ext cx="11151235" cy="646430"/>
            </a:xfrm>
            <a:custGeom>
              <a:avLst/>
              <a:gdLst/>
              <a:ahLst/>
              <a:cxnLst/>
              <a:rect l="l" t="t" r="r" b="b"/>
              <a:pathLst>
                <a:path w="11151235" h="646429">
                  <a:moveTo>
                    <a:pt x="0" y="107696"/>
                  </a:moveTo>
                  <a:lnTo>
                    <a:pt x="8463" y="65777"/>
                  </a:lnTo>
                  <a:lnTo>
                    <a:pt x="31545" y="31545"/>
                  </a:lnTo>
                  <a:lnTo>
                    <a:pt x="65777" y="8463"/>
                  </a:lnTo>
                  <a:lnTo>
                    <a:pt x="107696" y="0"/>
                  </a:lnTo>
                  <a:lnTo>
                    <a:pt x="11043412" y="0"/>
                  </a:lnTo>
                  <a:lnTo>
                    <a:pt x="11085314" y="8463"/>
                  </a:lnTo>
                  <a:lnTo>
                    <a:pt x="11119548" y="31545"/>
                  </a:lnTo>
                  <a:lnTo>
                    <a:pt x="11142638" y="65777"/>
                  </a:lnTo>
                  <a:lnTo>
                    <a:pt x="11151108" y="107696"/>
                  </a:lnTo>
                  <a:lnTo>
                    <a:pt x="11151108" y="538480"/>
                  </a:lnTo>
                  <a:lnTo>
                    <a:pt x="11142638" y="580398"/>
                  </a:lnTo>
                  <a:lnTo>
                    <a:pt x="11119548" y="614630"/>
                  </a:lnTo>
                  <a:lnTo>
                    <a:pt x="11085314" y="637712"/>
                  </a:lnTo>
                  <a:lnTo>
                    <a:pt x="11043412" y="646176"/>
                  </a:lnTo>
                  <a:lnTo>
                    <a:pt x="107696" y="646176"/>
                  </a:lnTo>
                  <a:lnTo>
                    <a:pt x="65777" y="637712"/>
                  </a:lnTo>
                  <a:lnTo>
                    <a:pt x="31545" y="614630"/>
                  </a:lnTo>
                  <a:lnTo>
                    <a:pt x="8463" y="580398"/>
                  </a:lnTo>
                  <a:lnTo>
                    <a:pt x="0" y="538480"/>
                  </a:lnTo>
                  <a:lnTo>
                    <a:pt x="0" y="107696"/>
                  </a:lnTo>
                  <a:close/>
                </a:path>
              </a:pathLst>
            </a:custGeom>
            <a:ln w="12700">
              <a:solidFill>
                <a:srgbClr val="E22C91"/>
              </a:solidFill>
            </a:ln>
          </p:spPr>
          <p:txBody>
            <a:bodyPr wrap="square" lIns="0" tIns="0" rIns="0" bIns="0" rtlCol="0"/>
            <a:lstStyle/>
            <a:p>
              <a:endParaRPr/>
            </a:p>
          </p:txBody>
        </p:sp>
      </p:grpSp>
      <p:sp>
        <p:nvSpPr>
          <p:cNvPr id="20" name="object 20"/>
          <p:cNvSpPr txBox="1"/>
          <p:nvPr/>
        </p:nvSpPr>
        <p:spPr>
          <a:xfrm>
            <a:off x="519176" y="1356207"/>
            <a:ext cx="13497449" cy="5321906"/>
          </a:xfrm>
          <a:prstGeom prst="rect">
            <a:avLst/>
          </a:prstGeom>
        </p:spPr>
        <p:txBody>
          <a:bodyPr vert="horz" wrap="square" lIns="0" tIns="12065" rIns="0" bIns="0" rtlCol="0">
            <a:spAutoFit/>
          </a:bodyPr>
          <a:lstStyle/>
          <a:p>
            <a:pPr marL="12700" marR="2309495">
              <a:lnSpc>
                <a:spcPct val="155200"/>
              </a:lnSpc>
              <a:spcBef>
                <a:spcPts val="95"/>
              </a:spcBef>
            </a:pPr>
            <a:r>
              <a:rPr lang="hi-IN" sz="3200" dirty="0">
                <a:solidFill>
                  <a:srgbClr val="001F5F"/>
                </a:solidFill>
                <a:latin typeface="Arial MT"/>
                <a:cs typeface="Arial MT"/>
              </a:rPr>
              <a:t>दूषित क्षेत्र से जल्दी से दूर चले जाएं</a:t>
            </a:r>
            <a:endParaRPr lang="en-US" sz="3200" dirty="0">
              <a:solidFill>
                <a:srgbClr val="001F5F"/>
              </a:solidFill>
              <a:latin typeface="Arial MT"/>
              <a:cs typeface="Arial MT"/>
            </a:endParaRPr>
          </a:p>
          <a:p>
            <a:pPr marL="12700" marR="2309495">
              <a:lnSpc>
                <a:spcPct val="155200"/>
              </a:lnSpc>
              <a:spcBef>
                <a:spcPts val="95"/>
              </a:spcBef>
            </a:pPr>
            <a:r>
              <a:rPr lang="hi-IN" sz="3200" spc="-10" dirty="0">
                <a:solidFill>
                  <a:srgbClr val="001F5F"/>
                </a:solidFill>
                <a:latin typeface="Arial MT"/>
                <a:cs typeface="Arial MT"/>
              </a:rPr>
              <a:t>संक्रामण मुक्त करना</a:t>
            </a:r>
            <a:endParaRPr lang="en-US" sz="3200" spc="-10" dirty="0">
              <a:solidFill>
                <a:srgbClr val="001F5F"/>
              </a:solidFill>
              <a:latin typeface="Arial MT"/>
              <a:cs typeface="Arial MT"/>
            </a:endParaRPr>
          </a:p>
          <a:p>
            <a:pPr marL="12700" marR="2309495">
              <a:lnSpc>
                <a:spcPct val="155200"/>
              </a:lnSpc>
              <a:spcBef>
                <a:spcPts val="95"/>
              </a:spcBef>
            </a:pPr>
            <a:r>
              <a:rPr lang="hi-IN" sz="3200" dirty="0">
                <a:solidFill>
                  <a:srgbClr val="001F5F"/>
                </a:solidFill>
                <a:latin typeface="Arial MT"/>
                <a:cs typeface="Arial MT"/>
              </a:rPr>
              <a:t>ऐसे किसी भी कपड़े को हटा दें जिसमें छाले हो सकते हैं</a:t>
            </a:r>
            <a:endParaRPr lang="en-US" sz="3200" dirty="0">
              <a:solidFill>
                <a:srgbClr val="001F5F"/>
              </a:solidFill>
              <a:latin typeface="Arial MT"/>
              <a:cs typeface="Arial MT"/>
            </a:endParaRPr>
          </a:p>
          <a:p>
            <a:pPr marL="12700" marR="2309495">
              <a:lnSpc>
                <a:spcPct val="155200"/>
              </a:lnSpc>
              <a:spcBef>
                <a:spcPts val="95"/>
              </a:spcBef>
            </a:pPr>
            <a:r>
              <a:rPr lang="hi-IN" sz="3200" dirty="0">
                <a:solidFill>
                  <a:srgbClr val="001F5F"/>
                </a:solidFill>
                <a:latin typeface="Arial MT"/>
                <a:cs typeface="Arial MT"/>
              </a:rPr>
              <a:t>उस पर एजेंट, दूषित कपड़ों को प्लास्टिक बैग के अंदर</a:t>
            </a:r>
            <a:r>
              <a:rPr lang="en-US" sz="3200" dirty="0">
                <a:solidFill>
                  <a:srgbClr val="001F5F"/>
                </a:solidFill>
                <a:latin typeface="Arial MT"/>
                <a:cs typeface="Arial MT"/>
              </a:rPr>
              <a:t> </a:t>
            </a:r>
            <a:r>
              <a:rPr lang="hi-IN" sz="3200" dirty="0">
                <a:solidFill>
                  <a:srgbClr val="001F5F"/>
                </a:solidFill>
                <a:latin typeface="Arial MT"/>
                <a:cs typeface="Arial MT"/>
              </a:rPr>
              <a:t>रखें और सील करें</a:t>
            </a:r>
            <a:endParaRPr lang="en-US" sz="3200" dirty="0">
              <a:solidFill>
                <a:srgbClr val="001F5F"/>
              </a:solidFill>
              <a:latin typeface="Arial MT"/>
              <a:cs typeface="Arial MT"/>
            </a:endParaRPr>
          </a:p>
          <a:p>
            <a:pPr marL="12700" marR="2309495">
              <a:lnSpc>
                <a:spcPct val="155200"/>
              </a:lnSpc>
              <a:spcBef>
                <a:spcPts val="95"/>
              </a:spcBef>
            </a:pPr>
            <a:r>
              <a:rPr lang="hi-IN" sz="3200" dirty="0">
                <a:solidFill>
                  <a:srgbClr val="001F5F"/>
                </a:solidFill>
                <a:latin typeface="Arial MT"/>
                <a:cs typeface="Arial MT"/>
              </a:rPr>
              <a:t>त्वचा और आंखों से किसी भी छाले वाले एजेंट को बड़ी मात्रा में साबुन और पानी से जल्दी से धो लें</a:t>
            </a:r>
            <a:endParaRPr lang="en-US" sz="3200" dirty="0">
              <a:solidFill>
                <a:srgbClr val="001F5F"/>
              </a:solidFill>
              <a:latin typeface="Arial MT"/>
              <a:cs typeface="Arial MT"/>
            </a:endParaRPr>
          </a:p>
          <a:p>
            <a:pPr marL="12700" marR="2309495">
              <a:lnSpc>
                <a:spcPct val="155200"/>
              </a:lnSpc>
              <a:spcBef>
                <a:spcPts val="95"/>
              </a:spcBef>
            </a:pPr>
            <a:r>
              <a:rPr lang="hi-IN" sz="3200" dirty="0">
                <a:solidFill>
                  <a:srgbClr val="001F5F"/>
                </a:solidFill>
                <a:latin typeface="Arial MT"/>
                <a:cs typeface="Arial MT"/>
              </a:rPr>
              <a:t>महत्वपूर्ण बातों की जाँच करें और </a:t>
            </a:r>
            <a:r>
              <a:rPr lang="en-IN" sz="3200" dirty="0">
                <a:solidFill>
                  <a:srgbClr val="001F5F"/>
                </a:solidFill>
                <a:latin typeface="Arial MT"/>
                <a:cs typeface="Arial MT"/>
              </a:rPr>
              <a:t>PHT </a:t>
            </a:r>
            <a:r>
              <a:rPr lang="hi-IN" sz="3200" dirty="0">
                <a:solidFill>
                  <a:srgbClr val="001F5F"/>
                </a:solidFill>
                <a:latin typeface="Arial MT"/>
                <a:cs typeface="Arial MT"/>
              </a:rPr>
              <a:t>प्रदान करें</a:t>
            </a:r>
            <a:endParaRPr sz="3200" dirty="0">
              <a:latin typeface="Arial MT"/>
              <a:cs typeface="Arial MT"/>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6092997"/>
            <a:ext cx="12190476" cy="764965"/>
          </a:xfrm>
          <a:prstGeom prst="rect">
            <a:avLst/>
          </a:prstGeom>
        </p:spPr>
      </p:pic>
      <p:pic>
        <p:nvPicPr>
          <p:cNvPr id="3" name="object 3"/>
          <p:cNvPicPr/>
          <p:nvPr/>
        </p:nvPicPr>
        <p:blipFill>
          <a:blip r:embed="rId3" cstate="print"/>
          <a:stretch>
            <a:fillRect/>
          </a:stretch>
        </p:blipFill>
        <p:spPr>
          <a:xfrm>
            <a:off x="1056128" y="188362"/>
            <a:ext cx="9969252" cy="1014491"/>
          </a:xfrm>
          <a:prstGeom prst="rect">
            <a:avLst/>
          </a:prstGeom>
        </p:spPr>
      </p:pic>
      <p:sp>
        <p:nvSpPr>
          <p:cNvPr id="4" name="object 4"/>
          <p:cNvSpPr txBox="1">
            <a:spLocks noGrp="1"/>
          </p:cNvSpPr>
          <p:nvPr>
            <p:ph type="title"/>
          </p:nvPr>
        </p:nvSpPr>
        <p:spPr>
          <a:xfrm>
            <a:off x="1401000" y="161857"/>
            <a:ext cx="9389999" cy="880753"/>
          </a:xfrm>
          <a:prstGeom prst="rect">
            <a:avLst/>
          </a:prstGeom>
        </p:spPr>
        <p:txBody>
          <a:bodyPr vert="horz" wrap="square" lIns="0" tIns="140715" rIns="0" bIns="0" rtlCol="0">
            <a:spAutoFit/>
          </a:bodyPr>
          <a:lstStyle/>
          <a:p>
            <a:pPr marL="1184275" algn="ctr">
              <a:lnSpc>
                <a:spcPct val="100000"/>
              </a:lnSpc>
              <a:spcBef>
                <a:spcPts val="100"/>
              </a:spcBef>
            </a:pPr>
            <a:r>
              <a:rPr lang="hi-IN" sz="4800" b="1" dirty="0">
                <a:latin typeface="Open Sans" panose="020B0606030504020204" pitchFamily="34" charset="0"/>
                <a:ea typeface="Open Sans" panose="020B0606030504020204" pitchFamily="34" charset="0"/>
                <a:cs typeface="Open Sans" panose="020B0606030504020204" pitchFamily="34" charset="0"/>
              </a:rPr>
              <a:t>उपचार की रेखा</a:t>
            </a:r>
            <a:endParaRPr sz="4800" b="1"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5" name="object 5"/>
          <p:cNvGrpSpPr/>
          <p:nvPr/>
        </p:nvGrpSpPr>
        <p:grpSpPr>
          <a:xfrm>
            <a:off x="408431" y="1694380"/>
            <a:ext cx="6350000" cy="660400"/>
            <a:chOff x="402081" y="1564894"/>
            <a:chExt cx="6350000" cy="660400"/>
          </a:xfrm>
        </p:grpSpPr>
        <p:sp>
          <p:nvSpPr>
            <p:cNvPr id="6" name="object 6"/>
            <p:cNvSpPr/>
            <p:nvPr/>
          </p:nvSpPr>
          <p:spPr>
            <a:xfrm>
              <a:off x="408431" y="1571244"/>
              <a:ext cx="6337300" cy="647700"/>
            </a:xfrm>
            <a:custGeom>
              <a:avLst/>
              <a:gdLst/>
              <a:ahLst/>
              <a:cxnLst/>
              <a:rect l="l" t="t" r="r" b="b"/>
              <a:pathLst>
                <a:path w="6337300" h="647700">
                  <a:moveTo>
                    <a:pt x="6228842" y="0"/>
                  </a:moveTo>
                  <a:lnTo>
                    <a:pt x="107950" y="0"/>
                  </a:lnTo>
                  <a:lnTo>
                    <a:pt x="65933" y="8491"/>
                  </a:lnTo>
                  <a:lnTo>
                    <a:pt x="31619" y="31638"/>
                  </a:lnTo>
                  <a:lnTo>
                    <a:pt x="8483" y="65954"/>
                  </a:lnTo>
                  <a:lnTo>
                    <a:pt x="0" y="107950"/>
                  </a:lnTo>
                  <a:lnTo>
                    <a:pt x="0" y="539750"/>
                  </a:lnTo>
                  <a:lnTo>
                    <a:pt x="8483" y="581745"/>
                  </a:lnTo>
                  <a:lnTo>
                    <a:pt x="31619" y="616061"/>
                  </a:lnTo>
                  <a:lnTo>
                    <a:pt x="65933" y="639208"/>
                  </a:lnTo>
                  <a:lnTo>
                    <a:pt x="107950" y="647700"/>
                  </a:lnTo>
                  <a:lnTo>
                    <a:pt x="6228842" y="647700"/>
                  </a:lnTo>
                  <a:lnTo>
                    <a:pt x="6270837" y="639208"/>
                  </a:lnTo>
                  <a:lnTo>
                    <a:pt x="6305153" y="616061"/>
                  </a:lnTo>
                  <a:lnTo>
                    <a:pt x="6328300" y="581745"/>
                  </a:lnTo>
                  <a:lnTo>
                    <a:pt x="6336792" y="539750"/>
                  </a:lnTo>
                  <a:lnTo>
                    <a:pt x="6336792" y="107950"/>
                  </a:lnTo>
                  <a:lnTo>
                    <a:pt x="6328300" y="65954"/>
                  </a:lnTo>
                  <a:lnTo>
                    <a:pt x="6305153" y="31638"/>
                  </a:lnTo>
                  <a:lnTo>
                    <a:pt x="6270837" y="8491"/>
                  </a:lnTo>
                  <a:lnTo>
                    <a:pt x="6228842" y="0"/>
                  </a:lnTo>
                  <a:close/>
                </a:path>
              </a:pathLst>
            </a:custGeom>
            <a:solidFill>
              <a:srgbClr val="E4F3E9"/>
            </a:solidFill>
          </p:spPr>
          <p:txBody>
            <a:bodyPr wrap="square" lIns="0" tIns="0" rIns="0" bIns="0" rtlCol="0"/>
            <a:lstStyle/>
            <a:p>
              <a:endParaRPr/>
            </a:p>
          </p:txBody>
        </p:sp>
        <p:sp>
          <p:nvSpPr>
            <p:cNvPr id="7" name="object 7"/>
            <p:cNvSpPr/>
            <p:nvPr/>
          </p:nvSpPr>
          <p:spPr>
            <a:xfrm>
              <a:off x="408431" y="1571244"/>
              <a:ext cx="6337300" cy="647700"/>
            </a:xfrm>
            <a:custGeom>
              <a:avLst/>
              <a:gdLst/>
              <a:ahLst/>
              <a:cxnLst/>
              <a:rect l="l" t="t" r="r" b="b"/>
              <a:pathLst>
                <a:path w="6337300" h="647700">
                  <a:moveTo>
                    <a:pt x="0" y="107950"/>
                  </a:moveTo>
                  <a:lnTo>
                    <a:pt x="8483" y="65954"/>
                  </a:lnTo>
                  <a:lnTo>
                    <a:pt x="31619" y="31638"/>
                  </a:lnTo>
                  <a:lnTo>
                    <a:pt x="65933" y="8491"/>
                  </a:lnTo>
                  <a:lnTo>
                    <a:pt x="107950" y="0"/>
                  </a:lnTo>
                  <a:lnTo>
                    <a:pt x="6228842" y="0"/>
                  </a:lnTo>
                  <a:lnTo>
                    <a:pt x="6270837" y="8491"/>
                  </a:lnTo>
                  <a:lnTo>
                    <a:pt x="6305153" y="31638"/>
                  </a:lnTo>
                  <a:lnTo>
                    <a:pt x="6328300" y="65954"/>
                  </a:lnTo>
                  <a:lnTo>
                    <a:pt x="6336792" y="107950"/>
                  </a:lnTo>
                  <a:lnTo>
                    <a:pt x="6336792" y="539750"/>
                  </a:lnTo>
                  <a:lnTo>
                    <a:pt x="6328300" y="581745"/>
                  </a:lnTo>
                  <a:lnTo>
                    <a:pt x="6305153" y="616061"/>
                  </a:lnTo>
                  <a:lnTo>
                    <a:pt x="6270837" y="639208"/>
                  </a:lnTo>
                  <a:lnTo>
                    <a:pt x="6228842" y="647700"/>
                  </a:lnTo>
                  <a:lnTo>
                    <a:pt x="107950" y="647700"/>
                  </a:lnTo>
                  <a:lnTo>
                    <a:pt x="65933" y="639208"/>
                  </a:lnTo>
                  <a:lnTo>
                    <a:pt x="31619" y="616061"/>
                  </a:lnTo>
                  <a:lnTo>
                    <a:pt x="8483" y="581745"/>
                  </a:lnTo>
                  <a:lnTo>
                    <a:pt x="0" y="539750"/>
                  </a:lnTo>
                  <a:lnTo>
                    <a:pt x="0" y="107950"/>
                  </a:lnTo>
                  <a:close/>
                </a:path>
              </a:pathLst>
            </a:custGeom>
            <a:ln w="12700">
              <a:solidFill>
                <a:srgbClr val="E22C91"/>
              </a:solidFill>
            </a:ln>
          </p:spPr>
          <p:txBody>
            <a:bodyPr wrap="square" lIns="0" tIns="0" rIns="0" bIns="0" rtlCol="0"/>
            <a:lstStyle/>
            <a:p>
              <a:endParaRPr/>
            </a:p>
          </p:txBody>
        </p:sp>
      </p:grpSp>
      <p:grpSp>
        <p:nvGrpSpPr>
          <p:cNvPr id="8" name="object 8"/>
          <p:cNvGrpSpPr/>
          <p:nvPr/>
        </p:nvGrpSpPr>
        <p:grpSpPr>
          <a:xfrm>
            <a:off x="372744" y="2587335"/>
            <a:ext cx="11336020" cy="1204595"/>
            <a:chOff x="402081" y="2322322"/>
            <a:chExt cx="11336020" cy="1204595"/>
          </a:xfrm>
        </p:grpSpPr>
        <p:sp>
          <p:nvSpPr>
            <p:cNvPr id="9" name="object 9"/>
            <p:cNvSpPr/>
            <p:nvPr/>
          </p:nvSpPr>
          <p:spPr>
            <a:xfrm>
              <a:off x="408431" y="2328672"/>
              <a:ext cx="11323320" cy="1191895"/>
            </a:xfrm>
            <a:custGeom>
              <a:avLst/>
              <a:gdLst/>
              <a:ahLst/>
              <a:cxnLst/>
              <a:rect l="l" t="t" r="r" b="b"/>
              <a:pathLst>
                <a:path w="11323320" h="1191895">
                  <a:moveTo>
                    <a:pt x="11124692" y="0"/>
                  </a:moveTo>
                  <a:lnTo>
                    <a:pt x="198628" y="0"/>
                  </a:lnTo>
                  <a:lnTo>
                    <a:pt x="153083" y="5244"/>
                  </a:lnTo>
                  <a:lnTo>
                    <a:pt x="111274" y="20183"/>
                  </a:lnTo>
                  <a:lnTo>
                    <a:pt x="74394" y="43627"/>
                  </a:lnTo>
                  <a:lnTo>
                    <a:pt x="43635" y="74384"/>
                  </a:lnTo>
                  <a:lnTo>
                    <a:pt x="20188" y="111263"/>
                  </a:lnTo>
                  <a:lnTo>
                    <a:pt x="5245" y="153075"/>
                  </a:lnTo>
                  <a:lnTo>
                    <a:pt x="0" y="198627"/>
                  </a:lnTo>
                  <a:lnTo>
                    <a:pt x="0" y="993139"/>
                  </a:lnTo>
                  <a:lnTo>
                    <a:pt x="5245" y="1038692"/>
                  </a:lnTo>
                  <a:lnTo>
                    <a:pt x="20188" y="1080504"/>
                  </a:lnTo>
                  <a:lnTo>
                    <a:pt x="43635" y="1117383"/>
                  </a:lnTo>
                  <a:lnTo>
                    <a:pt x="74394" y="1148140"/>
                  </a:lnTo>
                  <a:lnTo>
                    <a:pt x="111274" y="1171584"/>
                  </a:lnTo>
                  <a:lnTo>
                    <a:pt x="153083" y="1186523"/>
                  </a:lnTo>
                  <a:lnTo>
                    <a:pt x="198628" y="1191767"/>
                  </a:lnTo>
                  <a:lnTo>
                    <a:pt x="11124692" y="1191767"/>
                  </a:lnTo>
                  <a:lnTo>
                    <a:pt x="11170244" y="1186523"/>
                  </a:lnTo>
                  <a:lnTo>
                    <a:pt x="11212056" y="1171584"/>
                  </a:lnTo>
                  <a:lnTo>
                    <a:pt x="11248935" y="1148140"/>
                  </a:lnTo>
                  <a:lnTo>
                    <a:pt x="11279692" y="1117383"/>
                  </a:lnTo>
                  <a:lnTo>
                    <a:pt x="11303136" y="1080504"/>
                  </a:lnTo>
                  <a:lnTo>
                    <a:pt x="11318075" y="1038692"/>
                  </a:lnTo>
                  <a:lnTo>
                    <a:pt x="11323320" y="993139"/>
                  </a:lnTo>
                  <a:lnTo>
                    <a:pt x="11323320" y="198627"/>
                  </a:lnTo>
                  <a:lnTo>
                    <a:pt x="11318075" y="153075"/>
                  </a:lnTo>
                  <a:lnTo>
                    <a:pt x="11303136" y="111263"/>
                  </a:lnTo>
                  <a:lnTo>
                    <a:pt x="11279692" y="74384"/>
                  </a:lnTo>
                  <a:lnTo>
                    <a:pt x="11248935" y="43627"/>
                  </a:lnTo>
                  <a:lnTo>
                    <a:pt x="11212056" y="20183"/>
                  </a:lnTo>
                  <a:lnTo>
                    <a:pt x="11170244" y="5244"/>
                  </a:lnTo>
                  <a:lnTo>
                    <a:pt x="11124692" y="0"/>
                  </a:lnTo>
                  <a:close/>
                </a:path>
              </a:pathLst>
            </a:custGeom>
            <a:solidFill>
              <a:srgbClr val="E4F3E9"/>
            </a:solidFill>
          </p:spPr>
          <p:txBody>
            <a:bodyPr wrap="square" lIns="0" tIns="0" rIns="0" bIns="0" rtlCol="0"/>
            <a:lstStyle/>
            <a:p>
              <a:endParaRPr/>
            </a:p>
          </p:txBody>
        </p:sp>
        <p:sp>
          <p:nvSpPr>
            <p:cNvPr id="10" name="object 10"/>
            <p:cNvSpPr/>
            <p:nvPr/>
          </p:nvSpPr>
          <p:spPr>
            <a:xfrm>
              <a:off x="408431" y="2328672"/>
              <a:ext cx="11323320" cy="1191895"/>
            </a:xfrm>
            <a:custGeom>
              <a:avLst/>
              <a:gdLst/>
              <a:ahLst/>
              <a:cxnLst/>
              <a:rect l="l" t="t" r="r" b="b"/>
              <a:pathLst>
                <a:path w="11323320" h="1191895">
                  <a:moveTo>
                    <a:pt x="0" y="198627"/>
                  </a:moveTo>
                  <a:lnTo>
                    <a:pt x="5245" y="153075"/>
                  </a:lnTo>
                  <a:lnTo>
                    <a:pt x="20188" y="111263"/>
                  </a:lnTo>
                  <a:lnTo>
                    <a:pt x="43635" y="74384"/>
                  </a:lnTo>
                  <a:lnTo>
                    <a:pt x="74394" y="43627"/>
                  </a:lnTo>
                  <a:lnTo>
                    <a:pt x="111274" y="20183"/>
                  </a:lnTo>
                  <a:lnTo>
                    <a:pt x="153083" y="5244"/>
                  </a:lnTo>
                  <a:lnTo>
                    <a:pt x="198628" y="0"/>
                  </a:lnTo>
                  <a:lnTo>
                    <a:pt x="11124692" y="0"/>
                  </a:lnTo>
                  <a:lnTo>
                    <a:pt x="11170244" y="5244"/>
                  </a:lnTo>
                  <a:lnTo>
                    <a:pt x="11212056" y="20183"/>
                  </a:lnTo>
                  <a:lnTo>
                    <a:pt x="11248935" y="43627"/>
                  </a:lnTo>
                  <a:lnTo>
                    <a:pt x="11279692" y="74384"/>
                  </a:lnTo>
                  <a:lnTo>
                    <a:pt x="11303136" y="111263"/>
                  </a:lnTo>
                  <a:lnTo>
                    <a:pt x="11318075" y="153075"/>
                  </a:lnTo>
                  <a:lnTo>
                    <a:pt x="11323320" y="198627"/>
                  </a:lnTo>
                  <a:lnTo>
                    <a:pt x="11323320" y="993139"/>
                  </a:lnTo>
                  <a:lnTo>
                    <a:pt x="11318075" y="1038692"/>
                  </a:lnTo>
                  <a:lnTo>
                    <a:pt x="11303136" y="1080504"/>
                  </a:lnTo>
                  <a:lnTo>
                    <a:pt x="11279692" y="1117383"/>
                  </a:lnTo>
                  <a:lnTo>
                    <a:pt x="11248935" y="1148140"/>
                  </a:lnTo>
                  <a:lnTo>
                    <a:pt x="11212056" y="1171584"/>
                  </a:lnTo>
                  <a:lnTo>
                    <a:pt x="11170244" y="1186523"/>
                  </a:lnTo>
                  <a:lnTo>
                    <a:pt x="11124692" y="1191767"/>
                  </a:lnTo>
                  <a:lnTo>
                    <a:pt x="198628" y="1191767"/>
                  </a:lnTo>
                  <a:lnTo>
                    <a:pt x="153083" y="1186523"/>
                  </a:lnTo>
                  <a:lnTo>
                    <a:pt x="111274" y="1171584"/>
                  </a:lnTo>
                  <a:lnTo>
                    <a:pt x="74394" y="1148140"/>
                  </a:lnTo>
                  <a:lnTo>
                    <a:pt x="43635" y="1117383"/>
                  </a:lnTo>
                  <a:lnTo>
                    <a:pt x="20188" y="1080504"/>
                  </a:lnTo>
                  <a:lnTo>
                    <a:pt x="5245" y="1038692"/>
                  </a:lnTo>
                  <a:lnTo>
                    <a:pt x="0" y="993139"/>
                  </a:lnTo>
                  <a:lnTo>
                    <a:pt x="0" y="198627"/>
                  </a:lnTo>
                  <a:close/>
                </a:path>
              </a:pathLst>
            </a:custGeom>
            <a:ln w="12700">
              <a:solidFill>
                <a:srgbClr val="E22C91"/>
              </a:solidFill>
            </a:ln>
          </p:spPr>
          <p:txBody>
            <a:bodyPr wrap="square" lIns="0" tIns="0" rIns="0" bIns="0" rtlCol="0"/>
            <a:lstStyle/>
            <a:p>
              <a:endParaRPr/>
            </a:p>
          </p:txBody>
        </p:sp>
      </p:grpSp>
      <p:grpSp>
        <p:nvGrpSpPr>
          <p:cNvPr id="11" name="object 11"/>
          <p:cNvGrpSpPr/>
          <p:nvPr/>
        </p:nvGrpSpPr>
        <p:grpSpPr>
          <a:xfrm>
            <a:off x="402081" y="3872311"/>
            <a:ext cx="11336020" cy="1204595"/>
            <a:chOff x="402081" y="3623817"/>
            <a:chExt cx="11336020" cy="1204595"/>
          </a:xfrm>
        </p:grpSpPr>
        <p:sp>
          <p:nvSpPr>
            <p:cNvPr id="12" name="object 12"/>
            <p:cNvSpPr/>
            <p:nvPr/>
          </p:nvSpPr>
          <p:spPr>
            <a:xfrm>
              <a:off x="408431" y="3630167"/>
              <a:ext cx="11323320" cy="1191895"/>
            </a:xfrm>
            <a:custGeom>
              <a:avLst/>
              <a:gdLst/>
              <a:ahLst/>
              <a:cxnLst/>
              <a:rect l="l" t="t" r="r" b="b"/>
              <a:pathLst>
                <a:path w="11323320" h="1191895">
                  <a:moveTo>
                    <a:pt x="11124692" y="0"/>
                  </a:moveTo>
                  <a:lnTo>
                    <a:pt x="198628" y="0"/>
                  </a:lnTo>
                  <a:lnTo>
                    <a:pt x="153083" y="5244"/>
                  </a:lnTo>
                  <a:lnTo>
                    <a:pt x="111274" y="20183"/>
                  </a:lnTo>
                  <a:lnTo>
                    <a:pt x="74394" y="43627"/>
                  </a:lnTo>
                  <a:lnTo>
                    <a:pt x="43635" y="74384"/>
                  </a:lnTo>
                  <a:lnTo>
                    <a:pt x="20188" y="111263"/>
                  </a:lnTo>
                  <a:lnTo>
                    <a:pt x="5245" y="153075"/>
                  </a:lnTo>
                  <a:lnTo>
                    <a:pt x="0" y="198627"/>
                  </a:lnTo>
                  <a:lnTo>
                    <a:pt x="0" y="993139"/>
                  </a:lnTo>
                  <a:lnTo>
                    <a:pt x="5245" y="1038692"/>
                  </a:lnTo>
                  <a:lnTo>
                    <a:pt x="20188" y="1080504"/>
                  </a:lnTo>
                  <a:lnTo>
                    <a:pt x="43635" y="1117383"/>
                  </a:lnTo>
                  <a:lnTo>
                    <a:pt x="74394" y="1148140"/>
                  </a:lnTo>
                  <a:lnTo>
                    <a:pt x="111274" y="1171584"/>
                  </a:lnTo>
                  <a:lnTo>
                    <a:pt x="153083" y="1186523"/>
                  </a:lnTo>
                  <a:lnTo>
                    <a:pt x="198628" y="1191767"/>
                  </a:lnTo>
                  <a:lnTo>
                    <a:pt x="11124692" y="1191767"/>
                  </a:lnTo>
                  <a:lnTo>
                    <a:pt x="11170244" y="1186523"/>
                  </a:lnTo>
                  <a:lnTo>
                    <a:pt x="11212056" y="1171584"/>
                  </a:lnTo>
                  <a:lnTo>
                    <a:pt x="11248935" y="1148140"/>
                  </a:lnTo>
                  <a:lnTo>
                    <a:pt x="11279692" y="1117383"/>
                  </a:lnTo>
                  <a:lnTo>
                    <a:pt x="11303136" y="1080504"/>
                  </a:lnTo>
                  <a:lnTo>
                    <a:pt x="11318075" y="1038692"/>
                  </a:lnTo>
                  <a:lnTo>
                    <a:pt x="11323320" y="993139"/>
                  </a:lnTo>
                  <a:lnTo>
                    <a:pt x="11323320" y="198627"/>
                  </a:lnTo>
                  <a:lnTo>
                    <a:pt x="11318075" y="153075"/>
                  </a:lnTo>
                  <a:lnTo>
                    <a:pt x="11303136" y="111263"/>
                  </a:lnTo>
                  <a:lnTo>
                    <a:pt x="11279692" y="74384"/>
                  </a:lnTo>
                  <a:lnTo>
                    <a:pt x="11248935" y="43627"/>
                  </a:lnTo>
                  <a:lnTo>
                    <a:pt x="11212056" y="20183"/>
                  </a:lnTo>
                  <a:lnTo>
                    <a:pt x="11170244" y="5244"/>
                  </a:lnTo>
                  <a:lnTo>
                    <a:pt x="11124692" y="0"/>
                  </a:lnTo>
                  <a:close/>
                </a:path>
              </a:pathLst>
            </a:custGeom>
            <a:solidFill>
              <a:srgbClr val="E4F3E9"/>
            </a:solidFill>
          </p:spPr>
          <p:txBody>
            <a:bodyPr wrap="square" lIns="0" tIns="0" rIns="0" bIns="0" rtlCol="0"/>
            <a:lstStyle/>
            <a:p>
              <a:endParaRPr/>
            </a:p>
          </p:txBody>
        </p:sp>
        <p:sp>
          <p:nvSpPr>
            <p:cNvPr id="13" name="object 13"/>
            <p:cNvSpPr/>
            <p:nvPr/>
          </p:nvSpPr>
          <p:spPr>
            <a:xfrm>
              <a:off x="408431" y="3630167"/>
              <a:ext cx="11323320" cy="1191895"/>
            </a:xfrm>
            <a:custGeom>
              <a:avLst/>
              <a:gdLst/>
              <a:ahLst/>
              <a:cxnLst/>
              <a:rect l="l" t="t" r="r" b="b"/>
              <a:pathLst>
                <a:path w="11323320" h="1191895">
                  <a:moveTo>
                    <a:pt x="0" y="198627"/>
                  </a:moveTo>
                  <a:lnTo>
                    <a:pt x="5245" y="153075"/>
                  </a:lnTo>
                  <a:lnTo>
                    <a:pt x="20188" y="111263"/>
                  </a:lnTo>
                  <a:lnTo>
                    <a:pt x="43635" y="74384"/>
                  </a:lnTo>
                  <a:lnTo>
                    <a:pt x="74394" y="43627"/>
                  </a:lnTo>
                  <a:lnTo>
                    <a:pt x="111274" y="20183"/>
                  </a:lnTo>
                  <a:lnTo>
                    <a:pt x="153083" y="5244"/>
                  </a:lnTo>
                  <a:lnTo>
                    <a:pt x="198628" y="0"/>
                  </a:lnTo>
                  <a:lnTo>
                    <a:pt x="11124692" y="0"/>
                  </a:lnTo>
                  <a:lnTo>
                    <a:pt x="11170244" y="5244"/>
                  </a:lnTo>
                  <a:lnTo>
                    <a:pt x="11212056" y="20183"/>
                  </a:lnTo>
                  <a:lnTo>
                    <a:pt x="11248935" y="43627"/>
                  </a:lnTo>
                  <a:lnTo>
                    <a:pt x="11279692" y="74384"/>
                  </a:lnTo>
                  <a:lnTo>
                    <a:pt x="11303136" y="111263"/>
                  </a:lnTo>
                  <a:lnTo>
                    <a:pt x="11318075" y="153075"/>
                  </a:lnTo>
                  <a:lnTo>
                    <a:pt x="11323320" y="198627"/>
                  </a:lnTo>
                  <a:lnTo>
                    <a:pt x="11323320" y="993139"/>
                  </a:lnTo>
                  <a:lnTo>
                    <a:pt x="11318075" y="1038692"/>
                  </a:lnTo>
                  <a:lnTo>
                    <a:pt x="11303136" y="1080504"/>
                  </a:lnTo>
                  <a:lnTo>
                    <a:pt x="11279692" y="1117383"/>
                  </a:lnTo>
                  <a:lnTo>
                    <a:pt x="11248935" y="1148140"/>
                  </a:lnTo>
                  <a:lnTo>
                    <a:pt x="11212056" y="1171584"/>
                  </a:lnTo>
                  <a:lnTo>
                    <a:pt x="11170244" y="1186523"/>
                  </a:lnTo>
                  <a:lnTo>
                    <a:pt x="11124692" y="1191767"/>
                  </a:lnTo>
                  <a:lnTo>
                    <a:pt x="198628" y="1191767"/>
                  </a:lnTo>
                  <a:lnTo>
                    <a:pt x="153083" y="1186523"/>
                  </a:lnTo>
                  <a:lnTo>
                    <a:pt x="111274" y="1171584"/>
                  </a:lnTo>
                  <a:lnTo>
                    <a:pt x="74394" y="1148140"/>
                  </a:lnTo>
                  <a:lnTo>
                    <a:pt x="43635" y="1117383"/>
                  </a:lnTo>
                  <a:lnTo>
                    <a:pt x="20188" y="1080504"/>
                  </a:lnTo>
                  <a:lnTo>
                    <a:pt x="5245" y="1038692"/>
                  </a:lnTo>
                  <a:lnTo>
                    <a:pt x="0" y="993139"/>
                  </a:lnTo>
                  <a:lnTo>
                    <a:pt x="0" y="198627"/>
                  </a:lnTo>
                  <a:close/>
                </a:path>
              </a:pathLst>
            </a:custGeom>
            <a:ln w="12700">
              <a:solidFill>
                <a:srgbClr val="E22C91"/>
              </a:solidFill>
            </a:ln>
          </p:spPr>
          <p:txBody>
            <a:bodyPr wrap="square" lIns="0" tIns="0" rIns="0" bIns="0" rtlCol="0"/>
            <a:lstStyle/>
            <a:p>
              <a:endParaRPr/>
            </a:p>
          </p:txBody>
        </p:sp>
      </p:grpSp>
      <p:sp>
        <p:nvSpPr>
          <p:cNvPr id="14" name="object 14"/>
          <p:cNvSpPr txBox="1">
            <a:spLocks noGrp="1"/>
          </p:cNvSpPr>
          <p:nvPr>
            <p:ph type="body" idx="1"/>
          </p:nvPr>
        </p:nvSpPr>
        <p:spPr>
          <a:xfrm>
            <a:off x="510871" y="1771958"/>
            <a:ext cx="10988040" cy="3019416"/>
          </a:xfrm>
          <a:prstGeom prst="rect">
            <a:avLst/>
          </a:prstGeom>
        </p:spPr>
        <p:txBody>
          <a:bodyPr vert="horz" wrap="square" lIns="0" tIns="13335" rIns="0" bIns="0" rtlCol="0">
            <a:spAutoFit/>
          </a:bodyPr>
          <a:lstStyle/>
          <a:p>
            <a:pPr marL="40640">
              <a:lnSpc>
                <a:spcPct val="100000"/>
              </a:lnSpc>
              <a:spcBef>
                <a:spcPts val="105"/>
              </a:spcBef>
            </a:pPr>
            <a:r>
              <a:rPr lang="hi-IN" dirty="0">
                <a:latin typeface="Open Sans" panose="020B0606030504020204" pitchFamily="34" charset="0"/>
                <a:ea typeface="Open Sans" panose="020B0606030504020204" pitchFamily="34" charset="0"/>
                <a:cs typeface="Open Sans" panose="020B0606030504020204" pitchFamily="34" charset="0"/>
              </a:rPr>
              <a:t>रोगी परिशोधन की पुष्टि करें</a:t>
            </a:r>
            <a:endParaRPr lang="en-US" dirty="0">
              <a:latin typeface="Open Sans" panose="020B0606030504020204" pitchFamily="34" charset="0"/>
              <a:ea typeface="Open Sans" panose="020B0606030504020204" pitchFamily="34" charset="0"/>
              <a:cs typeface="Open Sans" panose="020B0606030504020204" pitchFamily="34" charset="0"/>
            </a:endParaRPr>
          </a:p>
          <a:p>
            <a:pPr marL="40640">
              <a:lnSpc>
                <a:spcPct val="100000"/>
              </a:lnSpc>
              <a:spcBef>
                <a:spcPts val="105"/>
              </a:spcBef>
            </a:pPr>
            <a:endParaRPr lang="en-US" dirty="0">
              <a:latin typeface="Open Sans" panose="020B0606030504020204" pitchFamily="34" charset="0"/>
              <a:ea typeface="Open Sans" panose="020B0606030504020204" pitchFamily="34" charset="0"/>
              <a:cs typeface="Open Sans" panose="020B0606030504020204" pitchFamily="34" charset="0"/>
            </a:endParaRPr>
          </a:p>
          <a:p>
            <a:pPr marL="40640">
              <a:lnSpc>
                <a:spcPct val="100000"/>
              </a:lnSpc>
              <a:spcBef>
                <a:spcPts val="105"/>
              </a:spcBef>
            </a:pPr>
            <a:r>
              <a:rPr lang="hi-IN" dirty="0">
                <a:latin typeface="Open Sans" panose="020B0606030504020204" pitchFamily="34" charset="0"/>
                <a:ea typeface="Open Sans" panose="020B0606030504020204" pitchFamily="34" charset="0"/>
                <a:cs typeface="Open Sans" panose="020B0606030504020204" pitchFamily="34" charset="0"/>
              </a:rPr>
              <a:t>चूंकि सरसों और फॉस्जीन ऑक्सीम में कोई विशिष्ट मारक नहीं होता है, इसलिए उपचार जलने की चोटों के समान होता है</a:t>
            </a:r>
            <a:endParaRPr lang="en-US" dirty="0">
              <a:latin typeface="Open Sans" panose="020B0606030504020204" pitchFamily="34" charset="0"/>
              <a:ea typeface="Open Sans" panose="020B0606030504020204" pitchFamily="34" charset="0"/>
              <a:cs typeface="Open Sans" panose="020B0606030504020204" pitchFamily="34" charset="0"/>
            </a:endParaRPr>
          </a:p>
          <a:p>
            <a:pPr marL="40640">
              <a:lnSpc>
                <a:spcPct val="100000"/>
              </a:lnSpc>
              <a:spcBef>
                <a:spcPts val="105"/>
              </a:spcBef>
            </a:pPr>
            <a:endParaRPr lang="en-US" dirty="0">
              <a:latin typeface="Open Sans" panose="020B0606030504020204" pitchFamily="34" charset="0"/>
              <a:ea typeface="Open Sans" panose="020B0606030504020204" pitchFamily="34" charset="0"/>
              <a:cs typeface="Open Sans" panose="020B0606030504020204" pitchFamily="34" charset="0"/>
            </a:endParaRPr>
          </a:p>
          <a:p>
            <a:pPr marL="40640">
              <a:lnSpc>
                <a:spcPct val="100000"/>
              </a:lnSpc>
              <a:spcBef>
                <a:spcPts val="105"/>
              </a:spcBef>
            </a:pPr>
            <a:r>
              <a:rPr lang="hi-IN" dirty="0">
                <a:latin typeface="Open Sans" panose="020B0606030504020204" pitchFamily="34" charset="0"/>
                <a:ea typeface="Open Sans" panose="020B0606030504020204" pitchFamily="34" charset="0"/>
                <a:cs typeface="Open Sans" panose="020B0606030504020204" pitchFamily="34" charset="0"/>
              </a:rPr>
              <a:t>यदि पलकें चिपचिपी हैं, तो बाँझ पेट्रोलियम जेली लगाई जा सकती है।</a:t>
            </a:r>
            <a:endParaRPr spc="-10"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6092997"/>
            <a:ext cx="12190476" cy="764965"/>
          </a:xfrm>
          <a:prstGeom prst="rect">
            <a:avLst/>
          </a:prstGeom>
        </p:spPr>
      </p:pic>
      <p:pic>
        <p:nvPicPr>
          <p:cNvPr id="3" name="object 3"/>
          <p:cNvPicPr/>
          <p:nvPr/>
        </p:nvPicPr>
        <p:blipFill>
          <a:blip r:embed="rId3" cstate="print"/>
          <a:stretch>
            <a:fillRect/>
          </a:stretch>
        </p:blipFill>
        <p:spPr>
          <a:xfrm>
            <a:off x="1056128" y="188362"/>
            <a:ext cx="9969252" cy="1014491"/>
          </a:xfrm>
          <a:prstGeom prst="rect">
            <a:avLst/>
          </a:prstGeom>
        </p:spPr>
      </p:pic>
      <p:sp>
        <p:nvSpPr>
          <p:cNvPr id="4" name="object 4"/>
          <p:cNvSpPr txBox="1">
            <a:spLocks noGrp="1"/>
          </p:cNvSpPr>
          <p:nvPr>
            <p:ph type="title"/>
          </p:nvPr>
        </p:nvSpPr>
        <p:spPr>
          <a:xfrm>
            <a:off x="1307083" y="88518"/>
            <a:ext cx="9389999" cy="880753"/>
          </a:xfrm>
          <a:prstGeom prst="rect">
            <a:avLst/>
          </a:prstGeom>
        </p:spPr>
        <p:txBody>
          <a:bodyPr vert="horz" wrap="square" lIns="0" tIns="140715" rIns="0" bIns="0" rtlCol="0">
            <a:spAutoFit/>
          </a:bodyPr>
          <a:lstStyle/>
          <a:p>
            <a:pPr marL="1184275" algn="ctr">
              <a:lnSpc>
                <a:spcPct val="100000"/>
              </a:lnSpc>
              <a:spcBef>
                <a:spcPts val="100"/>
              </a:spcBef>
            </a:pPr>
            <a:r>
              <a:rPr lang="hi-IN" sz="4800" b="1" dirty="0">
                <a:latin typeface="Open Sans" panose="020B0606030504020204" pitchFamily="34" charset="0"/>
                <a:ea typeface="Open Sans" panose="020B0606030504020204" pitchFamily="34" charset="0"/>
                <a:cs typeface="Open Sans" panose="020B0606030504020204" pitchFamily="34" charset="0"/>
              </a:rPr>
              <a:t>उपचार की रेखा</a:t>
            </a:r>
            <a:endParaRPr sz="4800" b="1"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5" name="object 5"/>
          <p:cNvGrpSpPr/>
          <p:nvPr/>
        </p:nvGrpSpPr>
        <p:grpSpPr>
          <a:xfrm>
            <a:off x="143002" y="1375916"/>
            <a:ext cx="6436360" cy="4310163"/>
            <a:chOff x="143002" y="1375917"/>
            <a:chExt cx="6436360" cy="3928110"/>
          </a:xfrm>
        </p:grpSpPr>
        <p:sp>
          <p:nvSpPr>
            <p:cNvPr id="6" name="object 6"/>
            <p:cNvSpPr/>
            <p:nvPr/>
          </p:nvSpPr>
          <p:spPr>
            <a:xfrm>
              <a:off x="149352" y="1382267"/>
              <a:ext cx="6423660" cy="3915410"/>
            </a:xfrm>
            <a:custGeom>
              <a:avLst/>
              <a:gdLst/>
              <a:ahLst/>
              <a:cxnLst/>
              <a:rect l="l" t="t" r="r" b="b"/>
              <a:pathLst>
                <a:path w="6423659" h="3915410">
                  <a:moveTo>
                    <a:pt x="5771134" y="0"/>
                  </a:moveTo>
                  <a:lnTo>
                    <a:pt x="652538" y="0"/>
                  </a:lnTo>
                  <a:lnTo>
                    <a:pt x="603838" y="1789"/>
                  </a:lnTo>
                  <a:lnTo>
                    <a:pt x="556111" y="7074"/>
                  </a:lnTo>
                  <a:lnTo>
                    <a:pt x="509481" y="15727"/>
                  </a:lnTo>
                  <a:lnTo>
                    <a:pt x="464076" y="27623"/>
                  </a:lnTo>
                  <a:lnTo>
                    <a:pt x="420022" y="42636"/>
                  </a:lnTo>
                  <a:lnTo>
                    <a:pt x="377444" y="60639"/>
                  </a:lnTo>
                  <a:lnTo>
                    <a:pt x="336469" y="81507"/>
                  </a:lnTo>
                  <a:lnTo>
                    <a:pt x="297224" y="105114"/>
                  </a:lnTo>
                  <a:lnTo>
                    <a:pt x="259833" y="131333"/>
                  </a:lnTo>
                  <a:lnTo>
                    <a:pt x="224425" y="160038"/>
                  </a:lnTo>
                  <a:lnTo>
                    <a:pt x="191123" y="191103"/>
                  </a:lnTo>
                  <a:lnTo>
                    <a:pt x="160056" y="224402"/>
                  </a:lnTo>
                  <a:lnTo>
                    <a:pt x="131349" y="259809"/>
                  </a:lnTo>
                  <a:lnTo>
                    <a:pt x="105127" y="297198"/>
                  </a:lnTo>
                  <a:lnTo>
                    <a:pt x="81518" y="336443"/>
                  </a:lnTo>
                  <a:lnTo>
                    <a:pt x="60648" y="377417"/>
                  </a:lnTo>
                  <a:lnTo>
                    <a:pt x="42642" y="419995"/>
                  </a:lnTo>
                  <a:lnTo>
                    <a:pt x="27627" y="464051"/>
                  </a:lnTo>
                  <a:lnTo>
                    <a:pt x="15729" y="509457"/>
                  </a:lnTo>
                  <a:lnTo>
                    <a:pt x="7075" y="556090"/>
                  </a:lnTo>
                  <a:lnTo>
                    <a:pt x="1789" y="603821"/>
                  </a:lnTo>
                  <a:lnTo>
                    <a:pt x="0" y="652526"/>
                  </a:lnTo>
                  <a:lnTo>
                    <a:pt x="0" y="3262630"/>
                  </a:lnTo>
                  <a:lnTo>
                    <a:pt x="1789" y="3311334"/>
                  </a:lnTo>
                  <a:lnTo>
                    <a:pt x="7075" y="3359065"/>
                  </a:lnTo>
                  <a:lnTo>
                    <a:pt x="15729" y="3405698"/>
                  </a:lnTo>
                  <a:lnTo>
                    <a:pt x="27627" y="3451104"/>
                  </a:lnTo>
                  <a:lnTo>
                    <a:pt x="42642" y="3495160"/>
                  </a:lnTo>
                  <a:lnTo>
                    <a:pt x="60648" y="3537738"/>
                  </a:lnTo>
                  <a:lnTo>
                    <a:pt x="81518" y="3578712"/>
                  </a:lnTo>
                  <a:lnTo>
                    <a:pt x="105127" y="3617957"/>
                  </a:lnTo>
                  <a:lnTo>
                    <a:pt x="131349" y="3655346"/>
                  </a:lnTo>
                  <a:lnTo>
                    <a:pt x="160056" y="3690753"/>
                  </a:lnTo>
                  <a:lnTo>
                    <a:pt x="191123" y="3724052"/>
                  </a:lnTo>
                  <a:lnTo>
                    <a:pt x="224425" y="3755117"/>
                  </a:lnTo>
                  <a:lnTo>
                    <a:pt x="259833" y="3783822"/>
                  </a:lnTo>
                  <a:lnTo>
                    <a:pt x="297224" y="3810041"/>
                  </a:lnTo>
                  <a:lnTo>
                    <a:pt x="336469" y="3833648"/>
                  </a:lnTo>
                  <a:lnTo>
                    <a:pt x="377444" y="3854516"/>
                  </a:lnTo>
                  <a:lnTo>
                    <a:pt x="420022" y="3872519"/>
                  </a:lnTo>
                  <a:lnTo>
                    <a:pt x="464076" y="3887532"/>
                  </a:lnTo>
                  <a:lnTo>
                    <a:pt x="509481" y="3899428"/>
                  </a:lnTo>
                  <a:lnTo>
                    <a:pt x="556111" y="3908081"/>
                  </a:lnTo>
                  <a:lnTo>
                    <a:pt x="603838" y="3913366"/>
                  </a:lnTo>
                  <a:lnTo>
                    <a:pt x="652538" y="3915156"/>
                  </a:lnTo>
                  <a:lnTo>
                    <a:pt x="5771134" y="3915156"/>
                  </a:lnTo>
                  <a:lnTo>
                    <a:pt x="5819838" y="3913366"/>
                  </a:lnTo>
                  <a:lnTo>
                    <a:pt x="5867569" y="3908081"/>
                  </a:lnTo>
                  <a:lnTo>
                    <a:pt x="5914202" y="3899428"/>
                  </a:lnTo>
                  <a:lnTo>
                    <a:pt x="5959608" y="3887532"/>
                  </a:lnTo>
                  <a:lnTo>
                    <a:pt x="6003664" y="3872519"/>
                  </a:lnTo>
                  <a:lnTo>
                    <a:pt x="6046242" y="3854516"/>
                  </a:lnTo>
                  <a:lnTo>
                    <a:pt x="6087216" y="3833648"/>
                  </a:lnTo>
                  <a:lnTo>
                    <a:pt x="6126461" y="3810041"/>
                  </a:lnTo>
                  <a:lnTo>
                    <a:pt x="6163850" y="3783822"/>
                  </a:lnTo>
                  <a:lnTo>
                    <a:pt x="6199257" y="3755117"/>
                  </a:lnTo>
                  <a:lnTo>
                    <a:pt x="6232556" y="3724052"/>
                  </a:lnTo>
                  <a:lnTo>
                    <a:pt x="6263621" y="3690753"/>
                  </a:lnTo>
                  <a:lnTo>
                    <a:pt x="6292326" y="3655346"/>
                  </a:lnTo>
                  <a:lnTo>
                    <a:pt x="6318545" y="3617957"/>
                  </a:lnTo>
                  <a:lnTo>
                    <a:pt x="6342152" y="3578712"/>
                  </a:lnTo>
                  <a:lnTo>
                    <a:pt x="6363020" y="3537738"/>
                  </a:lnTo>
                  <a:lnTo>
                    <a:pt x="6381023" y="3495160"/>
                  </a:lnTo>
                  <a:lnTo>
                    <a:pt x="6396036" y="3451104"/>
                  </a:lnTo>
                  <a:lnTo>
                    <a:pt x="6407932" y="3405698"/>
                  </a:lnTo>
                  <a:lnTo>
                    <a:pt x="6416585" y="3359065"/>
                  </a:lnTo>
                  <a:lnTo>
                    <a:pt x="6421870" y="3311334"/>
                  </a:lnTo>
                  <a:lnTo>
                    <a:pt x="6423659" y="3262630"/>
                  </a:lnTo>
                  <a:lnTo>
                    <a:pt x="6423659" y="652526"/>
                  </a:lnTo>
                  <a:lnTo>
                    <a:pt x="6421870" y="603821"/>
                  </a:lnTo>
                  <a:lnTo>
                    <a:pt x="6416585" y="556090"/>
                  </a:lnTo>
                  <a:lnTo>
                    <a:pt x="6407932" y="509457"/>
                  </a:lnTo>
                  <a:lnTo>
                    <a:pt x="6396036" y="464051"/>
                  </a:lnTo>
                  <a:lnTo>
                    <a:pt x="6381023" y="419995"/>
                  </a:lnTo>
                  <a:lnTo>
                    <a:pt x="6363020" y="377417"/>
                  </a:lnTo>
                  <a:lnTo>
                    <a:pt x="6342152" y="336443"/>
                  </a:lnTo>
                  <a:lnTo>
                    <a:pt x="6318545" y="297198"/>
                  </a:lnTo>
                  <a:lnTo>
                    <a:pt x="6292326" y="259809"/>
                  </a:lnTo>
                  <a:lnTo>
                    <a:pt x="6263621" y="224402"/>
                  </a:lnTo>
                  <a:lnTo>
                    <a:pt x="6232556" y="191103"/>
                  </a:lnTo>
                  <a:lnTo>
                    <a:pt x="6199257" y="160038"/>
                  </a:lnTo>
                  <a:lnTo>
                    <a:pt x="6163850" y="131333"/>
                  </a:lnTo>
                  <a:lnTo>
                    <a:pt x="6126461" y="105114"/>
                  </a:lnTo>
                  <a:lnTo>
                    <a:pt x="6087216" y="81507"/>
                  </a:lnTo>
                  <a:lnTo>
                    <a:pt x="6046242" y="60639"/>
                  </a:lnTo>
                  <a:lnTo>
                    <a:pt x="6003664" y="42636"/>
                  </a:lnTo>
                  <a:lnTo>
                    <a:pt x="5959608" y="27623"/>
                  </a:lnTo>
                  <a:lnTo>
                    <a:pt x="5914202" y="15727"/>
                  </a:lnTo>
                  <a:lnTo>
                    <a:pt x="5867569" y="7074"/>
                  </a:lnTo>
                  <a:lnTo>
                    <a:pt x="5819838" y="1789"/>
                  </a:lnTo>
                  <a:lnTo>
                    <a:pt x="5771134" y="0"/>
                  </a:lnTo>
                  <a:close/>
                </a:path>
              </a:pathLst>
            </a:custGeom>
            <a:solidFill>
              <a:srgbClr val="E4F3E9"/>
            </a:solidFill>
          </p:spPr>
          <p:txBody>
            <a:bodyPr wrap="square" lIns="0" tIns="0" rIns="0" bIns="0" rtlCol="0"/>
            <a:lstStyle/>
            <a:p>
              <a:endParaRPr/>
            </a:p>
          </p:txBody>
        </p:sp>
        <p:sp>
          <p:nvSpPr>
            <p:cNvPr id="7" name="object 7"/>
            <p:cNvSpPr/>
            <p:nvPr/>
          </p:nvSpPr>
          <p:spPr>
            <a:xfrm>
              <a:off x="149352" y="1382267"/>
              <a:ext cx="6423660" cy="3915410"/>
            </a:xfrm>
            <a:custGeom>
              <a:avLst/>
              <a:gdLst/>
              <a:ahLst/>
              <a:cxnLst/>
              <a:rect l="l" t="t" r="r" b="b"/>
              <a:pathLst>
                <a:path w="6423659" h="3915410">
                  <a:moveTo>
                    <a:pt x="0" y="652526"/>
                  </a:moveTo>
                  <a:lnTo>
                    <a:pt x="1789" y="603821"/>
                  </a:lnTo>
                  <a:lnTo>
                    <a:pt x="7075" y="556090"/>
                  </a:lnTo>
                  <a:lnTo>
                    <a:pt x="15729" y="509457"/>
                  </a:lnTo>
                  <a:lnTo>
                    <a:pt x="27627" y="464051"/>
                  </a:lnTo>
                  <a:lnTo>
                    <a:pt x="42642" y="419995"/>
                  </a:lnTo>
                  <a:lnTo>
                    <a:pt x="60648" y="377417"/>
                  </a:lnTo>
                  <a:lnTo>
                    <a:pt x="81518" y="336443"/>
                  </a:lnTo>
                  <a:lnTo>
                    <a:pt x="105127" y="297198"/>
                  </a:lnTo>
                  <a:lnTo>
                    <a:pt x="131349" y="259809"/>
                  </a:lnTo>
                  <a:lnTo>
                    <a:pt x="160056" y="224402"/>
                  </a:lnTo>
                  <a:lnTo>
                    <a:pt x="191123" y="191103"/>
                  </a:lnTo>
                  <a:lnTo>
                    <a:pt x="224425" y="160038"/>
                  </a:lnTo>
                  <a:lnTo>
                    <a:pt x="259833" y="131333"/>
                  </a:lnTo>
                  <a:lnTo>
                    <a:pt x="297224" y="105114"/>
                  </a:lnTo>
                  <a:lnTo>
                    <a:pt x="336469" y="81507"/>
                  </a:lnTo>
                  <a:lnTo>
                    <a:pt x="377444" y="60639"/>
                  </a:lnTo>
                  <a:lnTo>
                    <a:pt x="420022" y="42636"/>
                  </a:lnTo>
                  <a:lnTo>
                    <a:pt x="464076" y="27623"/>
                  </a:lnTo>
                  <a:lnTo>
                    <a:pt x="509481" y="15727"/>
                  </a:lnTo>
                  <a:lnTo>
                    <a:pt x="556111" y="7074"/>
                  </a:lnTo>
                  <a:lnTo>
                    <a:pt x="603838" y="1789"/>
                  </a:lnTo>
                  <a:lnTo>
                    <a:pt x="652538" y="0"/>
                  </a:lnTo>
                  <a:lnTo>
                    <a:pt x="5771134" y="0"/>
                  </a:lnTo>
                  <a:lnTo>
                    <a:pt x="5819838" y="1789"/>
                  </a:lnTo>
                  <a:lnTo>
                    <a:pt x="5867569" y="7074"/>
                  </a:lnTo>
                  <a:lnTo>
                    <a:pt x="5914202" y="15727"/>
                  </a:lnTo>
                  <a:lnTo>
                    <a:pt x="5959608" y="27623"/>
                  </a:lnTo>
                  <a:lnTo>
                    <a:pt x="6003664" y="42636"/>
                  </a:lnTo>
                  <a:lnTo>
                    <a:pt x="6046242" y="60639"/>
                  </a:lnTo>
                  <a:lnTo>
                    <a:pt x="6087216" y="81507"/>
                  </a:lnTo>
                  <a:lnTo>
                    <a:pt x="6126461" y="105114"/>
                  </a:lnTo>
                  <a:lnTo>
                    <a:pt x="6163850" y="131333"/>
                  </a:lnTo>
                  <a:lnTo>
                    <a:pt x="6199257" y="160038"/>
                  </a:lnTo>
                  <a:lnTo>
                    <a:pt x="6232556" y="191103"/>
                  </a:lnTo>
                  <a:lnTo>
                    <a:pt x="6263621" y="224402"/>
                  </a:lnTo>
                  <a:lnTo>
                    <a:pt x="6292326" y="259809"/>
                  </a:lnTo>
                  <a:lnTo>
                    <a:pt x="6318545" y="297198"/>
                  </a:lnTo>
                  <a:lnTo>
                    <a:pt x="6342152" y="336443"/>
                  </a:lnTo>
                  <a:lnTo>
                    <a:pt x="6363020" y="377417"/>
                  </a:lnTo>
                  <a:lnTo>
                    <a:pt x="6381023" y="419995"/>
                  </a:lnTo>
                  <a:lnTo>
                    <a:pt x="6396036" y="464051"/>
                  </a:lnTo>
                  <a:lnTo>
                    <a:pt x="6407932" y="509457"/>
                  </a:lnTo>
                  <a:lnTo>
                    <a:pt x="6416585" y="556090"/>
                  </a:lnTo>
                  <a:lnTo>
                    <a:pt x="6421870" y="603821"/>
                  </a:lnTo>
                  <a:lnTo>
                    <a:pt x="6423659" y="652526"/>
                  </a:lnTo>
                  <a:lnTo>
                    <a:pt x="6423659" y="3262630"/>
                  </a:lnTo>
                  <a:lnTo>
                    <a:pt x="6421870" y="3311334"/>
                  </a:lnTo>
                  <a:lnTo>
                    <a:pt x="6416585" y="3359065"/>
                  </a:lnTo>
                  <a:lnTo>
                    <a:pt x="6407932" y="3405698"/>
                  </a:lnTo>
                  <a:lnTo>
                    <a:pt x="6396036" y="3451104"/>
                  </a:lnTo>
                  <a:lnTo>
                    <a:pt x="6381023" y="3495160"/>
                  </a:lnTo>
                  <a:lnTo>
                    <a:pt x="6363020" y="3537738"/>
                  </a:lnTo>
                  <a:lnTo>
                    <a:pt x="6342152" y="3578712"/>
                  </a:lnTo>
                  <a:lnTo>
                    <a:pt x="6318545" y="3617957"/>
                  </a:lnTo>
                  <a:lnTo>
                    <a:pt x="6292326" y="3655346"/>
                  </a:lnTo>
                  <a:lnTo>
                    <a:pt x="6263621" y="3690753"/>
                  </a:lnTo>
                  <a:lnTo>
                    <a:pt x="6232556" y="3724052"/>
                  </a:lnTo>
                  <a:lnTo>
                    <a:pt x="6199257" y="3755117"/>
                  </a:lnTo>
                  <a:lnTo>
                    <a:pt x="6163850" y="3783822"/>
                  </a:lnTo>
                  <a:lnTo>
                    <a:pt x="6126461" y="3810041"/>
                  </a:lnTo>
                  <a:lnTo>
                    <a:pt x="6087216" y="3833648"/>
                  </a:lnTo>
                  <a:lnTo>
                    <a:pt x="6046242" y="3854516"/>
                  </a:lnTo>
                  <a:lnTo>
                    <a:pt x="6003664" y="3872519"/>
                  </a:lnTo>
                  <a:lnTo>
                    <a:pt x="5959608" y="3887532"/>
                  </a:lnTo>
                  <a:lnTo>
                    <a:pt x="5914202" y="3899428"/>
                  </a:lnTo>
                  <a:lnTo>
                    <a:pt x="5867569" y="3908081"/>
                  </a:lnTo>
                  <a:lnTo>
                    <a:pt x="5819838" y="3913366"/>
                  </a:lnTo>
                  <a:lnTo>
                    <a:pt x="5771134" y="3915156"/>
                  </a:lnTo>
                  <a:lnTo>
                    <a:pt x="652538" y="3915156"/>
                  </a:lnTo>
                  <a:lnTo>
                    <a:pt x="603838" y="3913366"/>
                  </a:lnTo>
                  <a:lnTo>
                    <a:pt x="556111" y="3908081"/>
                  </a:lnTo>
                  <a:lnTo>
                    <a:pt x="509481" y="3899428"/>
                  </a:lnTo>
                  <a:lnTo>
                    <a:pt x="464076" y="3887532"/>
                  </a:lnTo>
                  <a:lnTo>
                    <a:pt x="420022" y="3872519"/>
                  </a:lnTo>
                  <a:lnTo>
                    <a:pt x="377444" y="3854516"/>
                  </a:lnTo>
                  <a:lnTo>
                    <a:pt x="336469" y="3833648"/>
                  </a:lnTo>
                  <a:lnTo>
                    <a:pt x="297224" y="3810041"/>
                  </a:lnTo>
                  <a:lnTo>
                    <a:pt x="259833" y="3783822"/>
                  </a:lnTo>
                  <a:lnTo>
                    <a:pt x="224425" y="3755117"/>
                  </a:lnTo>
                  <a:lnTo>
                    <a:pt x="191123" y="3724052"/>
                  </a:lnTo>
                  <a:lnTo>
                    <a:pt x="160056" y="3690753"/>
                  </a:lnTo>
                  <a:lnTo>
                    <a:pt x="131349" y="3655346"/>
                  </a:lnTo>
                  <a:lnTo>
                    <a:pt x="105127" y="3617957"/>
                  </a:lnTo>
                  <a:lnTo>
                    <a:pt x="81518" y="3578712"/>
                  </a:lnTo>
                  <a:lnTo>
                    <a:pt x="60648" y="3537738"/>
                  </a:lnTo>
                  <a:lnTo>
                    <a:pt x="42642" y="3495160"/>
                  </a:lnTo>
                  <a:lnTo>
                    <a:pt x="27627" y="3451104"/>
                  </a:lnTo>
                  <a:lnTo>
                    <a:pt x="15729" y="3405698"/>
                  </a:lnTo>
                  <a:lnTo>
                    <a:pt x="7075" y="3359065"/>
                  </a:lnTo>
                  <a:lnTo>
                    <a:pt x="1789" y="3311334"/>
                  </a:lnTo>
                  <a:lnTo>
                    <a:pt x="0" y="3262630"/>
                  </a:lnTo>
                  <a:lnTo>
                    <a:pt x="0" y="652526"/>
                  </a:lnTo>
                  <a:close/>
                </a:path>
              </a:pathLst>
            </a:custGeom>
            <a:ln w="12700">
              <a:solidFill>
                <a:srgbClr val="E22C91"/>
              </a:solidFill>
            </a:ln>
          </p:spPr>
          <p:txBody>
            <a:bodyPr wrap="square" lIns="0" tIns="0" rIns="0" bIns="0" rtlCol="0"/>
            <a:lstStyle/>
            <a:p>
              <a:endParaRPr/>
            </a:p>
          </p:txBody>
        </p:sp>
      </p:grpSp>
      <p:pic>
        <p:nvPicPr>
          <p:cNvPr id="8" name="object 8"/>
          <p:cNvPicPr/>
          <p:nvPr/>
        </p:nvPicPr>
        <p:blipFill>
          <a:blip r:embed="rId4" cstate="print"/>
          <a:stretch>
            <a:fillRect/>
          </a:stretch>
        </p:blipFill>
        <p:spPr>
          <a:xfrm>
            <a:off x="6748271" y="1624583"/>
            <a:ext cx="5133595" cy="3839719"/>
          </a:xfrm>
          <a:prstGeom prst="rect">
            <a:avLst/>
          </a:prstGeom>
        </p:spPr>
      </p:pic>
      <p:grpSp>
        <p:nvGrpSpPr>
          <p:cNvPr id="9" name="object 9"/>
          <p:cNvGrpSpPr/>
          <p:nvPr/>
        </p:nvGrpSpPr>
        <p:grpSpPr>
          <a:xfrm>
            <a:off x="229870" y="5941821"/>
            <a:ext cx="11968480" cy="660400"/>
            <a:chOff x="229870" y="5941821"/>
            <a:chExt cx="11968480" cy="660400"/>
          </a:xfrm>
        </p:grpSpPr>
        <p:sp>
          <p:nvSpPr>
            <p:cNvPr id="10" name="object 10"/>
            <p:cNvSpPr/>
            <p:nvPr/>
          </p:nvSpPr>
          <p:spPr>
            <a:xfrm>
              <a:off x="236220" y="5948171"/>
              <a:ext cx="11955780" cy="647700"/>
            </a:xfrm>
            <a:custGeom>
              <a:avLst/>
              <a:gdLst/>
              <a:ahLst/>
              <a:cxnLst/>
              <a:rect l="l" t="t" r="r" b="b"/>
              <a:pathLst>
                <a:path w="11955780" h="647700">
                  <a:moveTo>
                    <a:pt x="11847830" y="0"/>
                  </a:moveTo>
                  <a:lnTo>
                    <a:pt x="107950" y="0"/>
                  </a:lnTo>
                  <a:lnTo>
                    <a:pt x="65927" y="8482"/>
                  </a:lnTo>
                  <a:lnTo>
                    <a:pt x="31615" y="31615"/>
                  </a:lnTo>
                  <a:lnTo>
                    <a:pt x="8482" y="65927"/>
                  </a:lnTo>
                  <a:lnTo>
                    <a:pt x="0" y="107949"/>
                  </a:lnTo>
                  <a:lnTo>
                    <a:pt x="0" y="539749"/>
                  </a:lnTo>
                  <a:lnTo>
                    <a:pt x="8482" y="581772"/>
                  </a:lnTo>
                  <a:lnTo>
                    <a:pt x="31615" y="616084"/>
                  </a:lnTo>
                  <a:lnTo>
                    <a:pt x="65927" y="639217"/>
                  </a:lnTo>
                  <a:lnTo>
                    <a:pt x="107950" y="647699"/>
                  </a:lnTo>
                  <a:lnTo>
                    <a:pt x="11847830" y="647699"/>
                  </a:lnTo>
                  <a:lnTo>
                    <a:pt x="11889825" y="639217"/>
                  </a:lnTo>
                  <a:lnTo>
                    <a:pt x="11924141" y="616084"/>
                  </a:lnTo>
                  <a:lnTo>
                    <a:pt x="11947288" y="581772"/>
                  </a:lnTo>
                  <a:lnTo>
                    <a:pt x="11955780" y="539749"/>
                  </a:lnTo>
                  <a:lnTo>
                    <a:pt x="11955780" y="107949"/>
                  </a:lnTo>
                  <a:lnTo>
                    <a:pt x="11947288" y="65927"/>
                  </a:lnTo>
                  <a:lnTo>
                    <a:pt x="11924141" y="31615"/>
                  </a:lnTo>
                  <a:lnTo>
                    <a:pt x="11889825" y="8482"/>
                  </a:lnTo>
                  <a:lnTo>
                    <a:pt x="11847830" y="0"/>
                  </a:lnTo>
                  <a:close/>
                </a:path>
              </a:pathLst>
            </a:custGeom>
            <a:solidFill>
              <a:srgbClr val="E4F3E9"/>
            </a:solidFill>
          </p:spPr>
          <p:txBody>
            <a:bodyPr wrap="square" lIns="0" tIns="0" rIns="0" bIns="0" rtlCol="0"/>
            <a:lstStyle/>
            <a:p>
              <a:endParaRPr/>
            </a:p>
          </p:txBody>
        </p:sp>
        <p:sp>
          <p:nvSpPr>
            <p:cNvPr id="11" name="object 11"/>
            <p:cNvSpPr/>
            <p:nvPr/>
          </p:nvSpPr>
          <p:spPr>
            <a:xfrm>
              <a:off x="236220" y="5948171"/>
              <a:ext cx="11955780" cy="647700"/>
            </a:xfrm>
            <a:custGeom>
              <a:avLst/>
              <a:gdLst/>
              <a:ahLst/>
              <a:cxnLst/>
              <a:rect l="l" t="t" r="r" b="b"/>
              <a:pathLst>
                <a:path w="11955780" h="647700">
                  <a:moveTo>
                    <a:pt x="0" y="107949"/>
                  </a:moveTo>
                  <a:lnTo>
                    <a:pt x="8482" y="65927"/>
                  </a:lnTo>
                  <a:lnTo>
                    <a:pt x="31615" y="31615"/>
                  </a:lnTo>
                  <a:lnTo>
                    <a:pt x="65927" y="8482"/>
                  </a:lnTo>
                  <a:lnTo>
                    <a:pt x="107950" y="0"/>
                  </a:lnTo>
                  <a:lnTo>
                    <a:pt x="11847830" y="0"/>
                  </a:lnTo>
                  <a:lnTo>
                    <a:pt x="11889825" y="8482"/>
                  </a:lnTo>
                  <a:lnTo>
                    <a:pt x="11924141" y="31615"/>
                  </a:lnTo>
                  <a:lnTo>
                    <a:pt x="11947288" y="65927"/>
                  </a:lnTo>
                  <a:lnTo>
                    <a:pt x="11955780" y="107949"/>
                  </a:lnTo>
                  <a:lnTo>
                    <a:pt x="11955780" y="539749"/>
                  </a:lnTo>
                  <a:lnTo>
                    <a:pt x="11947288" y="581772"/>
                  </a:lnTo>
                  <a:lnTo>
                    <a:pt x="11924141" y="616084"/>
                  </a:lnTo>
                  <a:lnTo>
                    <a:pt x="11889825" y="639217"/>
                  </a:lnTo>
                  <a:lnTo>
                    <a:pt x="11847830" y="647699"/>
                  </a:lnTo>
                  <a:lnTo>
                    <a:pt x="107950" y="647699"/>
                  </a:lnTo>
                  <a:lnTo>
                    <a:pt x="65927" y="639217"/>
                  </a:lnTo>
                  <a:lnTo>
                    <a:pt x="31615" y="616084"/>
                  </a:lnTo>
                  <a:lnTo>
                    <a:pt x="8482" y="581772"/>
                  </a:lnTo>
                  <a:lnTo>
                    <a:pt x="0" y="539749"/>
                  </a:lnTo>
                  <a:lnTo>
                    <a:pt x="0" y="107949"/>
                  </a:lnTo>
                  <a:close/>
                </a:path>
              </a:pathLst>
            </a:custGeom>
            <a:ln w="12700">
              <a:solidFill>
                <a:srgbClr val="E22C91"/>
              </a:solidFill>
            </a:ln>
          </p:spPr>
          <p:txBody>
            <a:bodyPr wrap="square" lIns="0" tIns="0" rIns="0" bIns="0" rtlCol="0"/>
            <a:lstStyle/>
            <a:p>
              <a:endParaRPr/>
            </a:p>
          </p:txBody>
        </p:sp>
      </p:grpSp>
      <p:sp>
        <p:nvSpPr>
          <p:cNvPr id="12" name="object 12"/>
          <p:cNvSpPr txBox="1"/>
          <p:nvPr/>
        </p:nvSpPr>
        <p:spPr>
          <a:xfrm>
            <a:off x="346659" y="1594484"/>
            <a:ext cx="10311130" cy="5002010"/>
          </a:xfrm>
          <a:prstGeom prst="rect">
            <a:avLst/>
          </a:prstGeom>
        </p:spPr>
        <p:txBody>
          <a:bodyPr vert="horz" wrap="square" lIns="0" tIns="13335" rIns="0" bIns="0" rtlCol="0">
            <a:spAutoFit/>
          </a:bodyPr>
          <a:lstStyle/>
          <a:p>
            <a:pPr marL="85725" marR="4599305">
              <a:lnSpc>
                <a:spcPct val="100000"/>
              </a:lnSpc>
              <a:spcBef>
                <a:spcPts val="105"/>
              </a:spcBef>
            </a:pPr>
            <a:r>
              <a:rPr lang="hi-IN" sz="3200" dirty="0">
                <a:solidFill>
                  <a:srgbClr val="001F5F"/>
                </a:solidFill>
                <a:latin typeface="Arial MT"/>
                <a:cs typeface="Arial MT"/>
              </a:rPr>
              <a:t>सरसों के विपरीत, लेविसाइट विषाक्तता के लिए विशिष्ट उपचार उपलब्ध है। 2,3- डाइथियोकैप्टोप्रोपेनॉल, जिसे आमतौर पर ब्रिटिश एंटी लेविसाइट (बीएएल) के रूप में जाना जाता है, आर्सेनिकल के लिए एक विशिष्ट चेलेटिंग एजेंट है।</a:t>
            </a:r>
            <a:endParaRPr sz="3200" dirty="0">
              <a:latin typeface="Arial MT"/>
              <a:cs typeface="Arial MT"/>
            </a:endParaRPr>
          </a:p>
          <a:p>
            <a:pPr>
              <a:lnSpc>
                <a:spcPct val="100000"/>
              </a:lnSpc>
              <a:spcBef>
                <a:spcPts val="459"/>
              </a:spcBef>
            </a:pPr>
            <a:endParaRPr sz="3200" dirty="0">
              <a:latin typeface="Arial MT"/>
              <a:cs typeface="Arial MT"/>
            </a:endParaRPr>
          </a:p>
          <a:p>
            <a:pPr marL="12700">
              <a:lnSpc>
                <a:spcPct val="100000"/>
              </a:lnSpc>
            </a:pPr>
            <a:r>
              <a:rPr lang="hi-IN" sz="3200" dirty="0">
                <a:solidFill>
                  <a:srgbClr val="001F5F"/>
                </a:solidFill>
                <a:latin typeface="Arial MT"/>
                <a:cs typeface="Arial MT"/>
              </a:rPr>
              <a:t>मेड विशेषज्ञों द्वारा दिए जाने वाले अन्य रोगसूचक उपचार</a:t>
            </a:r>
            <a:endParaRPr sz="3200" dirty="0">
              <a:latin typeface="Arial MT"/>
              <a:cs typeface="Arial MT"/>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380"/>
            <a:ext cx="12192000" cy="6858380"/>
            <a:chOff x="0" y="0"/>
            <a:chExt cx="12192000" cy="6858380"/>
          </a:xfrm>
        </p:grpSpPr>
        <p:pic>
          <p:nvPicPr>
            <p:cNvPr id="3" name="object 3"/>
            <p:cNvPicPr/>
            <p:nvPr/>
          </p:nvPicPr>
          <p:blipFill>
            <a:blip r:embed="rId2" cstate="print"/>
            <a:stretch>
              <a:fillRect/>
            </a:stretch>
          </p:blipFill>
          <p:spPr>
            <a:xfrm>
              <a:off x="0" y="0"/>
              <a:ext cx="12191999" cy="6789418"/>
            </a:xfrm>
            <a:prstGeom prst="rect">
              <a:avLst/>
            </a:prstGeom>
          </p:spPr>
        </p:pic>
        <p:pic>
          <p:nvPicPr>
            <p:cNvPr id="4" name="object 4"/>
            <p:cNvPicPr/>
            <p:nvPr/>
          </p:nvPicPr>
          <p:blipFill>
            <a:blip r:embed="rId3" cstate="print"/>
            <a:stretch>
              <a:fillRect/>
            </a:stretch>
          </p:blipFill>
          <p:spPr>
            <a:xfrm>
              <a:off x="0" y="0"/>
              <a:ext cx="1392935" cy="1171955"/>
            </a:xfrm>
            <a:prstGeom prst="rect">
              <a:avLst/>
            </a:prstGeom>
          </p:spPr>
        </p:pic>
        <p:pic>
          <p:nvPicPr>
            <p:cNvPr id="5" name="object 5"/>
            <p:cNvPicPr/>
            <p:nvPr/>
          </p:nvPicPr>
          <p:blipFill>
            <a:blip r:embed="rId4" cstate="print"/>
            <a:stretch>
              <a:fillRect/>
            </a:stretch>
          </p:blipFill>
          <p:spPr>
            <a:xfrm>
              <a:off x="11149583" y="0"/>
              <a:ext cx="993648" cy="1133855"/>
            </a:xfrm>
            <a:prstGeom prst="rect">
              <a:avLst/>
            </a:prstGeom>
          </p:spPr>
        </p:pic>
        <p:sp>
          <p:nvSpPr>
            <p:cNvPr id="6" name="object 6"/>
            <p:cNvSpPr/>
            <p:nvPr/>
          </p:nvSpPr>
          <p:spPr>
            <a:xfrm>
              <a:off x="0" y="6597395"/>
              <a:ext cx="12192000" cy="260985"/>
            </a:xfrm>
            <a:custGeom>
              <a:avLst/>
              <a:gdLst/>
              <a:ahLst/>
              <a:cxnLst/>
              <a:rect l="l" t="t" r="r" b="b"/>
              <a:pathLst>
                <a:path w="12192000" h="260984">
                  <a:moveTo>
                    <a:pt x="12192000" y="0"/>
                  </a:moveTo>
                  <a:lnTo>
                    <a:pt x="0" y="0"/>
                  </a:lnTo>
                  <a:lnTo>
                    <a:pt x="0" y="260603"/>
                  </a:lnTo>
                  <a:lnTo>
                    <a:pt x="12192000" y="260603"/>
                  </a:lnTo>
                  <a:lnTo>
                    <a:pt x="12192000" y="0"/>
                  </a:lnTo>
                  <a:close/>
                </a:path>
              </a:pathLst>
            </a:custGeom>
            <a:solidFill>
              <a:srgbClr val="585858"/>
            </a:solidFill>
          </p:spPr>
          <p:txBody>
            <a:bodyPr wrap="square" lIns="0" tIns="0" rIns="0" bIns="0" rtlCol="0"/>
            <a:lstStyle/>
            <a:p>
              <a:endParaRPr/>
            </a:p>
          </p:txBody>
        </p:sp>
        <p:pic>
          <p:nvPicPr>
            <p:cNvPr id="7" name="object 7"/>
            <p:cNvPicPr/>
            <p:nvPr/>
          </p:nvPicPr>
          <p:blipFill>
            <a:blip r:embed="rId5" cstate="print"/>
            <a:stretch>
              <a:fillRect/>
            </a:stretch>
          </p:blipFill>
          <p:spPr>
            <a:xfrm>
              <a:off x="1042416" y="3035"/>
              <a:ext cx="8026428" cy="1226070"/>
            </a:xfrm>
            <a:prstGeom prst="rect">
              <a:avLst/>
            </a:prstGeom>
          </p:spPr>
        </p:pic>
      </p:grpSp>
      <p:sp>
        <p:nvSpPr>
          <p:cNvPr id="8" name="object 8"/>
          <p:cNvSpPr txBox="1">
            <a:spLocks noGrp="1"/>
          </p:cNvSpPr>
          <p:nvPr>
            <p:ph type="title"/>
          </p:nvPr>
        </p:nvSpPr>
        <p:spPr>
          <a:xfrm>
            <a:off x="1825473" y="362839"/>
            <a:ext cx="6566966" cy="473015"/>
          </a:xfrm>
          <a:prstGeom prst="rect">
            <a:avLst/>
          </a:prstGeom>
        </p:spPr>
        <p:txBody>
          <a:bodyPr vert="horz" wrap="square" lIns="0" tIns="60960" rIns="0" bIns="0" rtlCol="0">
            <a:spAutoFit/>
          </a:bodyPr>
          <a:lstStyle/>
          <a:p>
            <a:pPr marL="817244" marR="5080" indent="-805180" algn="ctr">
              <a:lnSpc>
                <a:spcPts val="3020"/>
              </a:lnSpc>
              <a:spcBef>
                <a:spcPts val="480"/>
              </a:spcBef>
            </a:pPr>
            <a:r>
              <a:rPr lang="hi-IN" sz="3200" b="1">
                <a:latin typeface="Open Sans" panose="020B0606030504020204" pitchFamily="34" charset="0"/>
                <a:ea typeface="Open Sans" panose="020B0606030504020204" pitchFamily="34" charset="0"/>
                <a:cs typeface="Open Sans" panose="020B0606030504020204" pitchFamily="34" charset="0"/>
              </a:rPr>
              <a:t>ब्लिस्टर एजेंट का हमला</a:t>
            </a:r>
            <a:endParaRPr sz="3200" b="1"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6092997"/>
            <a:ext cx="12190476" cy="764965"/>
          </a:xfrm>
          <a:prstGeom prst="rect">
            <a:avLst/>
          </a:prstGeom>
        </p:spPr>
      </p:pic>
      <p:pic>
        <p:nvPicPr>
          <p:cNvPr id="3" name="object 3"/>
          <p:cNvPicPr/>
          <p:nvPr/>
        </p:nvPicPr>
        <p:blipFill>
          <a:blip r:embed="rId3" cstate="print"/>
          <a:stretch>
            <a:fillRect/>
          </a:stretch>
        </p:blipFill>
        <p:spPr>
          <a:xfrm>
            <a:off x="0" y="1446245"/>
            <a:ext cx="4191790" cy="3153971"/>
          </a:xfrm>
          <a:prstGeom prst="rect">
            <a:avLst/>
          </a:prstGeom>
        </p:spPr>
      </p:pic>
      <p:sp>
        <p:nvSpPr>
          <p:cNvPr id="4" name="object 4"/>
          <p:cNvSpPr txBox="1"/>
          <p:nvPr/>
        </p:nvSpPr>
        <p:spPr>
          <a:xfrm>
            <a:off x="159816" y="1681429"/>
            <a:ext cx="3002915" cy="1854835"/>
          </a:xfrm>
          <a:prstGeom prst="rect">
            <a:avLst/>
          </a:prstGeom>
        </p:spPr>
        <p:txBody>
          <a:bodyPr vert="horz" wrap="square" lIns="0" tIns="12700" rIns="0" bIns="0" rtlCol="0">
            <a:spAutoFit/>
          </a:bodyPr>
          <a:lstStyle/>
          <a:p>
            <a:pPr marL="12700" marR="5080">
              <a:lnSpc>
                <a:spcPct val="100000"/>
              </a:lnSpc>
              <a:spcBef>
                <a:spcPts val="100"/>
              </a:spcBef>
            </a:pPr>
            <a:r>
              <a:rPr lang="hi-IN" sz="6000" spc="55">
                <a:solidFill>
                  <a:srgbClr val="FFFF00"/>
                </a:solidFill>
                <a:latin typeface="Arial Black"/>
                <a:cs typeface="Arial Black"/>
              </a:rPr>
              <a:t>ब्लड एजेंट</a:t>
            </a:r>
            <a:endParaRPr sz="6000" dirty="0">
              <a:latin typeface="Arial Black"/>
              <a:cs typeface="Arial Black"/>
            </a:endParaRPr>
          </a:p>
        </p:txBody>
      </p:sp>
      <p:grpSp>
        <p:nvGrpSpPr>
          <p:cNvPr id="5" name="object 5"/>
          <p:cNvGrpSpPr/>
          <p:nvPr/>
        </p:nvGrpSpPr>
        <p:grpSpPr>
          <a:xfrm>
            <a:off x="52197" y="287966"/>
            <a:ext cx="10683875" cy="3654425"/>
            <a:chOff x="52197" y="287966"/>
            <a:chExt cx="10683875" cy="3654425"/>
          </a:xfrm>
        </p:grpSpPr>
        <p:sp>
          <p:nvSpPr>
            <p:cNvPr id="6" name="object 6"/>
            <p:cNvSpPr/>
            <p:nvPr/>
          </p:nvSpPr>
          <p:spPr>
            <a:xfrm>
              <a:off x="80772" y="3913631"/>
              <a:ext cx="3775710" cy="0"/>
            </a:xfrm>
            <a:custGeom>
              <a:avLst/>
              <a:gdLst/>
              <a:ahLst/>
              <a:cxnLst/>
              <a:rect l="l" t="t" r="r" b="b"/>
              <a:pathLst>
                <a:path w="3775710">
                  <a:moveTo>
                    <a:pt x="0" y="0"/>
                  </a:moveTo>
                  <a:lnTo>
                    <a:pt x="3775582" y="0"/>
                  </a:lnTo>
                </a:path>
              </a:pathLst>
            </a:custGeom>
            <a:ln w="57150">
              <a:solidFill>
                <a:srgbClr val="66FFFF"/>
              </a:solidFill>
            </a:ln>
          </p:spPr>
          <p:txBody>
            <a:bodyPr wrap="square" lIns="0" tIns="0" rIns="0" bIns="0" rtlCol="0"/>
            <a:lstStyle/>
            <a:p>
              <a:endParaRPr/>
            </a:p>
          </p:txBody>
        </p:sp>
        <p:pic>
          <p:nvPicPr>
            <p:cNvPr id="7" name="object 7"/>
            <p:cNvPicPr/>
            <p:nvPr/>
          </p:nvPicPr>
          <p:blipFill>
            <a:blip r:embed="rId4" cstate="print"/>
            <a:stretch>
              <a:fillRect/>
            </a:stretch>
          </p:blipFill>
          <p:spPr>
            <a:xfrm>
              <a:off x="3113486" y="287966"/>
              <a:ext cx="7622340" cy="961004"/>
            </a:xfrm>
            <a:prstGeom prst="rect">
              <a:avLst/>
            </a:prstGeom>
          </p:spPr>
        </p:pic>
      </p:grpSp>
      <p:sp>
        <p:nvSpPr>
          <p:cNvPr id="8" name="object 8"/>
          <p:cNvSpPr txBox="1"/>
          <p:nvPr/>
        </p:nvSpPr>
        <p:spPr>
          <a:xfrm>
            <a:off x="3270630" y="503936"/>
            <a:ext cx="5468620" cy="873957"/>
          </a:xfrm>
          <a:prstGeom prst="rect">
            <a:avLst/>
          </a:prstGeom>
        </p:spPr>
        <p:txBody>
          <a:bodyPr vert="horz" wrap="square" lIns="0" tIns="12065" rIns="0" bIns="0" rtlCol="0">
            <a:spAutoFit/>
          </a:bodyPr>
          <a:lstStyle/>
          <a:p>
            <a:pPr marL="12700">
              <a:lnSpc>
                <a:spcPct val="100000"/>
              </a:lnSpc>
              <a:spcBef>
                <a:spcPts val="95"/>
              </a:spcBef>
            </a:pPr>
            <a:r>
              <a:rPr lang="hi-IN" sz="2800" b="1" dirty="0">
                <a:solidFill>
                  <a:srgbClr val="FFFFFF"/>
                </a:solidFill>
                <a:latin typeface="Arial"/>
                <a:cs typeface="Arial"/>
              </a:rPr>
              <a:t>प्रणालीगत एजेंटों के रूप में भी जाना जाता है</a:t>
            </a:r>
            <a:endParaRPr sz="2800" dirty="0">
              <a:latin typeface="Arial"/>
              <a:cs typeface="Arial"/>
            </a:endParaRPr>
          </a:p>
        </p:txBody>
      </p:sp>
      <p:pic>
        <p:nvPicPr>
          <p:cNvPr id="9" name="object 9"/>
          <p:cNvPicPr/>
          <p:nvPr/>
        </p:nvPicPr>
        <p:blipFill>
          <a:blip r:embed="rId5" cstate="print"/>
          <a:stretch>
            <a:fillRect/>
          </a:stretch>
        </p:blipFill>
        <p:spPr>
          <a:xfrm>
            <a:off x="3305555" y="1179575"/>
            <a:ext cx="7733538" cy="1267206"/>
          </a:xfrm>
          <a:prstGeom prst="rect">
            <a:avLst/>
          </a:prstGeom>
        </p:spPr>
      </p:pic>
      <p:sp>
        <p:nvSpPr>
          <p:cNvPr id="10" name="object 10"/>
          <p:cNvSpPr txBox="1">
            <a:spLocks noGrp="1"/>
          </p:cNvSpPr>
          <p:nvPr>
            <p:ph type="title"/>
          </p:nvPr>
        </p:nvSpPr>
        <p:spPr>
          <a:xfrm>
            <a:off x="3554984" y="1284478"/>
            <a:ext cx="6978015" cy="878840"/>
          </a:xfrm>
          <a:prstGeom prst="rect">
            <a:avLst/>
          </a:prstGeom>
        </p:spPr>
        <p:txBody>
          <a:bodyPr vert="horz" wrap="square" lIns="0" tIns="12065" rIns="0" bIns="0" rtlCol="0">
            <a:spAutoFit/>
          </a:bodyPr>
          <a:lstStyle/>
          <a:p>
            <a:pPr marL="12700" marR="5080">
              <a:lnSpc>
                <a:spcPct val="100000"/>
              </a:lnSpc>
              <a:spcBef>
                <a:spcPts val="95"/>
              </a:spcBef>
            </a:pPr>
            <a:r>
              <a:rPr lang="hi-IN" sz="2800" b="1" dirty="0">
                <a:solidFill>
                  <a:srgbClr val="FFFFFF"/>
                </a:solidFill>
                <a:latin typeface="Open Sans" panose="020B0606030504020204" pitchFamily="34" charset="0"/>
                <a:ea typeface="Open Sans" panose="020B0606030504020204" pitchFamily="34" charset="0"/>
                <a:cs typeface="Open Sans" panose="020B0606030504020204" pitchFamily="34" charset="0"/>
              </a:rPr>
              <a:t>शरीर के ऊतकों द्वारा ऑक्सीजन के सामान्य उपयोग को रोकता है</a:t>
            </a:r>
            <a:endParaRPr sz="28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object 11"/>
          <p:cNvPicPr/>
          <p:nvPr/>
        </p:nvPicPr>
        <p:blipFill>
          <a:blip r:embed="rId6" cstate="print"/>
          <a:stretch>
            <a:fillRect/>
          </a:stretch>
        </p:blipFill>
        <p:spPr>
          <a:xfrm>
            <a:off x="3590544" y="2257031"/>
            <a:ext cx="7732014" cy="992898"/>
          </a:xfrm>
          <a:prstGeom prst="rect">
            <a:avLst/>
          </a:prstGeom>
        </p:spPr>
      </p:pic>
      <p:sp>
        <p:nvSpPr>
          <p:cNvPr id="12" name="object 12"/>
          <p:cNvSpPr txBox="1"/>
          <p:nvPr/>
        </p:nvSpPr>
        <p:spPr>
          <a:xfrm>
            <a:off x="3839336" y="2492120"/>
            <a:ext cx="4116070" cy="452120"/>
          </a:xfrm>
          <a:prstGeom prst="rect">
            <a:avLst/>
          </a:prstGeom>
        </p:spPr>
        <p:txBody>
          <a:bodyPr vert="horz" wrap="square" lIns="0" tIns="12065" rIns="0" bIns="0" rtlCol="0">
            <a:spAutoFit/>
          </a:bodyPr>
          <a:lstStyle/>
          <a:p>
            <a:pPr marL="12700">
              <a:lnSpc>
                <a:spcPct val="100000"/>
              </a:lnSpc>
              <a:spcBef>
                <a:spcPts val="95"/>
              </a:spcBef>
            </a:pPr>
            <a:r>
              <a:rPr lang="hi-IN" sz="2800" b="1" dirty="0">
                <a:solidFill>
                  <a:srgbClr val="FFFFFF"/>
                </a:solidFill>
                <a:latin typeface="Arial"/>
                <a:cs typeface="Arial"/>
              </a:rPr>
              <a:t>आर्सिन - 1775, अज्ञात</a:t>
            </a:r>
            <a:endParaRPr sz="2800" dirty="0">
              <a:latin typeface="Arial"/>
              <a:cs typeface="Arial"/>
            </a:endParaRPr>
          </a:p>
        </p:txBody>
      </p:sp>
      <p:grpSp>
        <p:nvGrpSpPr>
          <p:cNvPr id="13" name="object 13"/>
          <p:cNvGrpSpPr/>
          <p:nvPr/>
        </p:nvGrpSpPr>
        <p:grpSpPr>
          <a:xfrm>
            <a:off x="3419080" y="3454842"/>
            <a:ext cx="8224520" cy="3049270"/>
            <a:chOff x="3874008" y="3250692"/>
            <a:chExt cx="8224520" cy="3049270"/>
          </a:xfrm>
        </p:grpSpPr>
        <p:pic>
          <p:nvPicPr>
            <p:cNvPr id="14" name="object 14"/>
            <p:cNvPicPr/>
            <p:nvPr/>
          </p:nvPicPr>
          <p:blipFill>
            <a:blip r:embed="rId7" cstate="print"/>
            <a:stretch>
              <a:fillRect/>
            </a:stretch>
          </p:blipFill>
          <p:spPr>
            <a:xfrm>
              <a:off x="3874008" y="3250692"/>
              <a:ext cx="7733538" cy="994410"/>
            </a:xfrm>
            <a:prstGeom prst="rect">
              <a:avLst/>
            </a:prstGeom>
          </p:spPr>
        </p:pic>
        <p:pic>
          <p:nvPicPr>
            <p:cNvPr id="15" name="object 15"/>
            <p:cNvPicPr/>
            <p:nvPr/>
          </p:nvPicPr>
          <p:blipFill>
            <a:blip r:embed="rId8" cstate="print"/>
            <a:stretch>
              <a:fillRect/>
            </a:stretch>
          </p:blipFill>
          <p:spPr>
            <a:xfrm>
              <a:off x="4061460" y="4213847"/>
              <a:ext cx="7732014" cy="1268742"/>
            </a:xfrm>
            <a:prstGeom prst="rect">
              <a:avLst/>
            </a:prstGeom>
          </p:spPr>
        </p:pic>
        <p:pic>
          <p:nvPicPr>
            <p:cNvPr id="16" name="object 16"/>
            <p:cNvPicPr/>
            <p:nvPr/>
          </p:nvPicPr>
          <p:blipFill>
            <a:blip r:embed="rId9" cstate="print"/>
            <a:stretch>
              <a:fillRect/>
            </a:stretch>
          </p:blipFill>
          <p:spPr>
            <a:xfrm>
              <a:off x="4364736" y="5305044"/>
              <a:ext cx="7733538" cy="994422"/>
            </a:xfrm>
            <a:prstGeom prst="rect">
              <a:avLst/>
            </a:prstGeom>
          </p:spPr>
        </p:pic>
      </p:grpSp>
      <p:sp>
        <p:nvSpPr>
          <p:cNvPr id="17" name="object 17"/>
          <p:cNvSpPr txBox="1"/>
          <p:nvPr/>
        </p:nvSpPr>
        <p:spPr>
          <a:xfrm>
            <a:off x="4123690" y="3486150"/>
            <a:ext cx="7477759" cy="3079689"/>
          </a:xfrm>
          <a:prstGeom prst="rect">
            <a:avLst/>
          </a:prstGeom>
        </p:spPr>
        <p:txBody>
          <a:bodyPr vert="horz" wrap="square" lIns="0" tIns="12065" rIns="0" bIns="0" rtlCol="0">
            <a:spAutoFit/>
          </a:bodyPr>
          <a:lstStyle/>
          <a:p>
            <a:pPr marL="12700">
              <a:lnSpc>
                <a:spcPct val="100000"/>
              </a:lnSpc>
              <a:spcBef>
                <a:spcPts val="95"/>
              </a:spcBef>
            </a:pPr>
            <a:r>
              <a:rPr lang="hi-IN" sz="2800" b="1" dirty="0">
                <a:solidFill>
                  <a:srgbClr val="FFFFFF"/>
                </a:solidFill>
                <a:latin typeface="Arial"/>
                <a:cs typeface="Arial"/>
              </a:rPr>
              <a:t>प्रथम विश्व युद्ध और ईरान-इराक युद्ध के दौरान इस्तेमाल किया गया</a:t>
            </a:r>
            <a:endParaRPr lang="en-US" sz="2800" b="1" dirty="0">
              <a:solidFill>
                <a:srgbClr val="FFFFFF"/>
              </a:solidFill>
              <a:latin typeface="Arial"/>
              <a:cs typeface="Arial"/>
            </a:endParaRPr>
          </a:p>
          <a:p>
            <a:pPr marL="12700">
              <a:lnSpc>
                <a:spcPct val="100000"/>
              </a:lnSpc>
              <a:spcBef>
                <a:spcPts val="95"/>
              </a:spcBef>
            </a:pPr>
            <a:endParaRPr lang="en-US" sz="2800" b="1" dirty="0">
              <a:solidFill>
                <a:srgbClr val="FFFFFF"/>
              </a:solidFill>
              <a:latin typeface="Arial"/>
              <a:cs typeface="Arial"/>
            </a:endParaRPr>
          </a:p>
          <a:p>
            <a:pPr marL="12700">
              <a:lnSpc>
                <a:spcPct val="100000"/>
              </a:lnSpc>
              <a:spcBef>
                <a:spcPts val="95"/>
              </a:spcBef>
            </a:pPr>
            <a:r>
              <a:rPr lang="hi-IN" sz="2800" b="1" dirty="0">
                <a:solidFill>
                  <a:srgbClr val="FFFFFF"/>
                </a:solidFill>
                <a:latin typeface="Arial"/>
                <a:cs typeface="Arial"/>
              </a:rPr>
              <a:t>दो उप-समूहों में विभाजित: आर्सिन और साइनाइड</a:t>
            </a:r>
            <a:endParaRPr lang="en-US" sz="2800" b="1" dirty="0">
              <a:solidFill>
                <a:srgbClr val="FFFFFF"/>
              </a:solidFill>
              <a:latin typeface="Arial"/>
              <a:cs typeface="Arial"/>
            </a:endParaRPr>
          </a:p>
          <a:p>
            <a:pPr marL="12700">
              <a:lnSpc>
                <a:spcPct val="100000"/>
              </a:lnSpc>
              <a:spcBef>
                <a:spcPts val="95"/>
              </a:spcBef>
            </a:pPr>
            <a:endParaRPr lang="en-US" sz="2800" b="1" dirty="0">
              <a:solidFill>
                <a:srgbClr val="FFFFFF"/>
              </a:solidFill>
              <a:latin typeface="Arial"/>
              <a:cs typeface="Arial"/>
            </a:endParaRPr>
          </a:p>
          <a:p>
            <a:pPr marL="12700">
              <a:lnSpc>
                <a:spcPct val="100000"/>
              </a:lnSpc>
              <a:spcBef>
                <a:spcPts val="95"/>
              </a:spcBef>
            </a:pPr>
            <a:r>
              <a:rPr lang="hi-IN" sz="2800" b="1" dirty="0">
                <a:solidFill>
                  <a:srgbClr val="FFFFFF"/>
                </a:solidFill>
                <a:latin typeface="Arial"/>
                <a:cs typeface="Arial"/>
              </a:rPr>
              <a:t>आमतौर पर वाष्प या गैसों के रूप में प्रसारित किया जाता है</a:t>
            </a:r>
            <a:endParaRPr sz="2800" dirty="0">
              <a:latin typeface="Arial"/>
              <a:cs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object 4"/>
          <p:cNvPicPr/>
          <p:nvPr/>
        </p:nvPicPr>
        <p:blipFill>
          <a:blip r:embed="rId2" cstate="print"/>
          <a:stretch>
            <a:fillRect/>
          </a:stretch>
        </p:blipFill>
        <p:spPr>
          <a:xfrm>
            <a:off x="0" y="6092997"/>
            <a:ext cx="12190476" cy="764965"/>
          </a:xfrm>
          <a:prstGeom prst="rect">
            <a:avLst/>
          </a:prstGeom>
        </p:spPr>
      </p:pic>
      <p:pic>
        <p:nvPicPr>
          <p:cNvPr id="5" name="object 5"/>
          <p:cNvPicPr/>
          <p:nvPr/>
        </p:nvPicPr>
        <p:blipFill>
          <a:blip r:embed="rId3" cstate="print"/>
          <a:stretch>
            <a:fillRect/>
          </a:stretch>
        </p:blipFill>
        <p:spPr>
          <a:xfrm>
            <a:off x="1159763" y="167627"/>
            <a:ext cx="10214610" cy="995946"/>
          </a:xfrm>
          <a:prstGeom prst="rect">
            <a:avLst/>
          </a:prstGeom>
        </p:spPr>
      </p:pic>
      <p:sp>
        <p:nvSpPr>
          <p:cNvPr id="6" name="object 6"/>
          <p:cNvSpPr txBox="1"/>
          <p:nvPr/>
        </p:nvSpPr>
        <p:spPr>
          <a:xfrm>
            <a:off x="1451228" y="244855"/>
            <a:ext cx="6380480" cy="689932"/>
          </a:xfrm>
          <a:prstGeom prst="rect">
            <a:avLst/>
          </a:prstGeom>
        </p:spPr>
        <p:txBody>
          <a:bodyPr vert="horz" wrap="square" lIns="0" tIns="12700" rIns="0" bIns="0" rtlCol="0">
            <a:spAutoFit/>
          </a:bodyPr>
          <a:lstStyle/>
          <a:p>
            <a:pPr marL="12700" algn="ctr">
              <a:lnSpc>
                <a:spcPct val="100000"/>
              </a:lnSpc>
              <a:spcBef>
                <a:spcPts val="100"/>
              </a:spcBef>
            </a:pPr>
            <a:r>
              <a:rPr lang="hi-IN" sz="4400" b="1">
                <a:solidFill>
                  <a:srgbClr val="FFFF00"/>
                </a:solidFill>
                <a:latin typeface="Arial Black"/>
                <a:cs typeface="Arial Black"/>
              </a:rPr>
              <a:t>ज्ञात रक्त एजेंट</a:t>
            </a:r>
            <a:endParaRPr sz="4400" b="1" dirty="0">
              <a:latin typeface="Arial Black"/>
              <a:cs typeface="Arial Black"/>
            </a:endParaRPr>
          </a:p>
        </p:txBody>
      </p:sp>
      <p:sp>
        <p:nvSpPr>
          <p:cNvPr id="7" name="object 7"/>
          <p:cNvSpPr/>
          <p:nvPr/>
        </p:nvSpPr>
        <p:spPr>
          <a:xfrm>
            <a:off x="1371600" y="926591"/>
            <a:ext cx="9233535" cy="0"/>
          </a:xfrm>
          <a:custGeom>
            <a:avLst/>
            <a:gdLst/>
            <a:ahLst/>
            <a:cxnLst/>
            <a:rect l="l" t="t" r="r" b="b"/>
            <a:pathLst>
              <a:path w="9233535">
                <a:moveTo>
                  <a:pt x="0" y="0"/>
                </a:moveTo>
                <a:lnTo>
                  <a:pt x="9233154" y="0"/>
                </a:lnTo>
              </a:path>
            </a:pathLst>
          </a:custGeom>
          <a:ln w="57150">
            <a:solidFill>
              <a:srgbClr val="66FFFF"/>
            </a:solidFill>
          </a:ln>
        </p:spPr>
        <p:txBody>
          <a:bodyPr wrap="square" lIns="0" tIns="0" rIns="0" bIns="0" rtlCol="0"/>
          <a:lstStyle/>
          <a:p>
            <a:endParaRPr/>
          </a:p>
        </p:txBody>
      </p:sp>
      <p:pic>
        <p:nvPicPr>
          <p:cNvPr id="8" name="object 8"/>
          <p:cNvPicPr/>
          <p:nvPr/>
        </p:nvPicPr>
        <p:blipFill>
          <a:blip r:embed="rId4" cstate="print"/>
          <a:stretch>
            <a:fillRect/>
          </a:stretch>
        </p:blipFill>
        <p:spPr>
          <a:xfrm>
            <a:off x="906770" y="1616898"/>
            <a:ext cx="5222005" cy="1872348"/>
          </a:xfrm>
          <a:prstGeom prst="rect">
            <a:avLst/>
          </a:prstGeom>
        </p:spPr>
      </p:pic>
      <p:sp>
        <p:nvSpPr>
          <p:cNvPr id="9" name="object 9"/>
          <p:cNvSpPr txBox="1"/>
          <p:nvPr/>
        </p:nvSpPr>
        <p:spPr>
          <a:xfrm>
            <a:off x="2558542" y="2129154"/>
            <a:ext cx="1922145" cy="756920"/>
          </a:xfrm>
          <a:prstGeom prst="rect">
            <a:avLst/>
          </a:prstGeom>
        </p:spPr>
        <p:txBody>
          <a:bodyPr vert="horz" wrap="square" lIns="0" tIns="12700" rIns="0" bIns="0" rtlCol="0">
            <a:spAutoFit/>
          </a:bodyPr>
          <a:lstStyle/>
          <a:p>
            <a:pPr marL="12700">
              <a:lnSpc>
                <a:spcPct val="100000"/>
              </a:lnSpc>
              <a:spcBef>
                <a:spcPts val="100"/>
              </a:spcBef>
            </a:pPr>
            <a:r>
              <a:rPr lang="hi-IN" sz="4800" b="1" spc="-10">
                <a:solidFill>
                  <a:srgbClr val="FFFFFF"/>
                </a:solidFill>
                <a:latin typeface="Arial"/>
                <a:cs typeface="Arial"/>
              </a:rPr>
              <a:t>आर्सिन</a:t>
            </a:r>
            <a:endParaRPr sz="4800" dirty="0">
              <a:latin typeface="Arial"/>
              <a:cs typeface="Arial"/>
            </a:endParaRPr>
          </a:p>
        </p:txBody>
      </p:sp>
      <p:pic>
        <p:nvPicPr>
          <p:cNvPr id="10" name="object 10"/>
          <p:cNvPicPr/>
          <p:nvPr/>
        </p:nvPicPr>
        <p:blipFill>
          <a:blip r:embed="rId5" cstate="print"/>
          <a:stretch>
            <a:fillRect/>
          </a:stretch>
        </p:blipFill>
        <p:spPr>
          <a:xfrm>
            <a:off x="6462584" y="1628915"/>
            <a:ext cx="5486400" cy="2400361"/>
          </a:xfrm>
          <a:prstGeom prst="rect">
            <a:avLst/>
          </a:prstGeom>
        </p:spPr>
      </p:pic>
      <p:sp>
        <p:nvSpPr>
          <p:cNvPr id="11" name="object 11"/>
          <p:cNvSpPr txBox="1">
            <a:spLocks noGrp="1"/>
          </p:cNvSpPr>
          <p:nvPr>
            <p:ph type="title"/>
          </p:nvPr>
        </p:nvSpPr>
        <p:spPr>
          <a:xfrm>
            <a:off x="7709154" y="1676146"/>
            <a:ext cx="2971165" cy="2967479"/>
          </a:xfrm>
          <a:prstGeom prst="rect">
            <a:avLst/>
          </a:prstGeom>
        </p:spPr>
        <p:txBody>
          <a:bodyPr vert="horz" wrap="square" lIns="0" tIns="12700" rIns="0" bIns="0" rtlCol="0">
            <a:spAutoFit/>
          </a:bodyPr>
          <a:lstStyle/>
          <a:p>
            <a:pPr marL="12700" marR="5080" algn="ctr">
              <a:lnSpc>
                <a:spcPct val="100000"/>
              </a:lnSpc>
              <a:spcBef>
                <a:spcPts val="100"/>
              </a:spcBef>
            </a:pPr>
            <a:r>
              <a:rPr lang="hi-IN" sz="4800" b="1" spc="-20">
                <a:solidFill>
                  <a:srgbClr val="FFFFFF"/>
                </a:solidFill>
                <a:latin typeface="Open Sans" panose="020B0606030504020204" pitchFamily="34" charset="0"/>
                <a:ea typeface="Open Sans" panose="020B0606030504020204" pitchFamily="34" charset="0"/>
                <a:cs typeface="Open Sans" panose="020B0606030504020204" pitchFamily="34" charset="0"/>
              </a:rPr>
              <a:t>साइनोजेन क्लोराइड (सीएनसीएल)</a:t>
            </a:r>
            <a:endParaRPr sz="48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object 12"/>
          <p:cNvPicPr/>
          <p:nvPr/>
        </p:nvPicPr>
        <p:blipFill>
          <a:blip r:embed="rId6" cstate="print"/>
          <a:stretch>
            <a:fillRect/>
          </a:stretch>
        </p:blipFill>
        <p:spPr>
          <a:xfrm>
            <a:off x="906770" y="3665130"/>
            <a:ext cx="5222005" cy="1872991"/>
          </a:xfrm>
          <a:prstGeom prst="rect">
            <a:avLst/>
          </a:prstGeom>
        </p:spPr>
      </p:pic>
      <p:sp>
        <p:nvSpPr>
          <p:cNvPr id="13" name="object 13"/>
          <p:cNvSpPr txBox="1"/>
          <p:nvPr/>
        </p:nvSpPr>
        <p:spPr>
          <a:xfrm>
            <a:off x="1369567" y="3811904"/>
            <a:ext cx="4298950" cy="2228815"/>
          </a:xfrm>
          <a:prstGeom prst="rect">
            <a:avLst/>
          </a:prstGeom>
        </p:spPr>
        <p:txBody>
          <a:bodyPr vert="horz" wrap="square" lIns="0" tIns="12700" rIns="0" bIns="0" rtlCol="0">
            <a:spAutoFit/>
          </a:bodyPr>
          <a:lstStyle/>
          <a:p>
            <a:pPr marL="12700" marR="5080" indent="715010">
              <a:lnSpc>
                <a:spcPct val="100000"/>
              </a:lnSpc>
              <a:spcBef>
                <a:spcPts val="100"/>
              </a:spcBef>
            </a:pPr>
            <a:r>
              <a:rPr lang="hi-IN" sz="4800" b="1" spc="-10">
                <a:solidFill>
                  <a:srgbClr val="FFFFFF"/>
                </a:solidFill>
                <a:latin typeface="Arial"/>
                <a:cs typeface="Arial"/>
              </a:rPr>
              <a:t>हाइड्रोजन साइनाइड (एचसीएन)</a:t>
            </a:r>
            <a:endParaRPr sz="4800" dirty="0">
              <a:latin typeface="Arial"/>
              <a:cs typeface="Arial"/>
            </a:endParaRPr>
          </a:p>
        </p:txBody>
      </p:sp>
      <p:sp>
        <p:nvSpPr>
          <p:cNvPr id="14" name="Slide Number Placeholder 5">
            <a:extLst>
              <a:ext uri="{FF2B5EF4-FFF2-40B4-BE49-F238E27FC236}">
                <a16:creationId xmlns:a16="http://schemas.microsoft.com/office/drawing/2014/main" id="{BA058255-A276-958A-3B07-601F44FECBBF}"/>
              </a:ext>
            </a:extLst>
          </p:cNvPr>
          <p:cNvSpPr txBox="1">
            <a:spLocks/>
          </p:cNvSpPr>
          <p:nvPr/>
        </p:nvSpPr>
        <p:spPr>
          <a:xfrm>
            <a:off x="8737600" y="6356351"/>
            <a:ext cx="2844800" cy="365125"/>
          </a:xfrm>
          <a:prstGeom prst="rect">
            <a:avLst/>
          </a:prstGeom>
        </p:spPr>
        <p:txBody>
          <a:bodyPr vert="horz" lIns="91440" tIns="45720" rIns="91440" bIns="45720" rtlCol="0" anchor="ctr"/>
          <a:lstStyle>
            <a:defPPr lvl="0">
              <a:defRPr kern="0"/>
            </a:defPPr>
            <a:lvl1pPr lvl="0" algn="r">
              <a:defRPr sz="1200" b="1">
                <a:solidFill>
                  <a:schemeClr val="accent2">
                    <a:lumMod val="75000"/>
                  </a:schemeClr>
                </a:solidFill>
              </a:defRPr>
            </a:lvl1pPr>
            <a:lvl2pPr lvl="1"/>
            <a:lvl3pPr lvl="2"/>
            <a:lvl4pPr lvl="3"/>
            <a:lvl5pPr lvl="4"/>
            <a:lvl6pPr lvl="5"/>
            <a:lvl7pPr lvl="6"/>
            <a:lvl8pPr lvl="7"/>
            <a:lvl9pPr lvl="8"/>
          </a:lstStyle>
          <a:p>
            <a:fld id="{B6F15528-21DE-4FAA-801E-634DDDAF4B2B}" type="slidenum">
              <a:rPr lang="en-US" smtClean="0"/>
              <a:pPr/>
              <a:t>46</a:t>
            </a:fld>
            <a:endParaRPr lang="en-US" dirty="0"/>
          </a:p>
        </p:txBody>
      </p:sp>
      <p:pic>
        <p:nvPicPr>
          <p:cNvPr id="16" name="Picture 15" descr="A logo with text on it&#10;&#10;AI-generated content may be incorrect.">
            <a:extLst>
              <a:ext uri="{FF2B5EF4-FFF2-40B4-BE49-F238E27FC236}">
                <a16:creationId xmlns:a16="http://schemas.microsoft.com/office/drawing/2014/main" id="{1AF8A6A2-36CE-0E63-BD87-A6F13590393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362" y="107964"/>
            <a:ext cx="1243239" cy="1031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PEER | MFR | INDIA">
            <a:extLst>
              <a:ext uri="{FF2B5EF4-FFF2-40B4-BE49-F238E27FC236}">
                <a16:creationId xmlns:a16="http://schemas.microsoft.com/office/drawing/2014/main" id="{4C58DAE2-B4F5-B64F-D40B-FEB269874BE4}"/>
              </a:ext>
            </a:extLst>
          </p:cNvPr>
          <p:cNvSpPr txBox="1"/>
          <p:nvPr/>
        </p:nvSpPr>
        <p:spPr>
          <a:xfrm>
            <a:off x="152400" y="6308725"/>
            <a:ext cx="2514600"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rPr lang="en-US" sz="1200" b="1" dirty="0">
                <a:solidFill>
                  <a:schemeClr val="accent2">
                    <a:lumMod val="75000"/>
                  </a:schemeClr>
                </a:solidFill>
                <a:latin typeface="+mj-lt"/>
              </a:rPr>
              <a:t>NDRF | </a:t>
            </a:r>
            <a:r>
              <a:rPr lang="en-IN" sz="1200" b="1" dirty="0">
                <a:solidFill>
                  <a:schemeClr val="accent2">
                    <a:lumMod val="75000"/>
                  </a:schemeClr>
                </a:solidFill>
                <a:latin typeface="+mj-lt"/>
              </a:rPr>
              <a:t>CBRN</a:t>
            </a:r>
            <a:r>
              <a:rPr sz="1200" b="1" dirty="0">
                <a:solidFill>
                  <a:schemeClr val="accent2">
                    <a:lumMod val="75000"/>
                  </a:schemeClr>
                </a:solidFill>
                <a:latin typeface="+mj-lt"/>
              </a:rPr>
              <a:t> | INDIA</a:t>
            </a:r>
          </a:p>
        </p:txBody>
      </p:sp>
      <p:sp>
        <p:nvSpPr>
          <p:cNvPr id="18" name="PPT 2 -">
            <a:extLst>
              <a:ext uri="{FF2B5EF4-FFF2-40B4-BE49-F238E27FC236}">
                <a16:creationId xmlns:a16="http://schemas.microsoft.com/office/drawing/2014/main" id="{CFFD2B2D-F0B6-92BC-2B13-D1042AD781A7}"/>
              </a:ext>
            </a:extLst>
          </p:cNvPr>
          <p:cNvSpPr txBox="1"/>
          <p:nvPr/>
        </p:nvSpPr>
        <p:spPr>
          <a:xfrm>
            <a:off x="10638045" y="6367532"/>
            <a:ext cx="529992"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200" b="1" dirty="0">
                <a:solidFill>
                  <a:schemeClr val="accent2">
                    <a:lumMod val="75000"/>
                  </a:schemeClr>
                </a:solidFill>
              </a:rPr>
              <a:t>PPT -</a:t>
            </a:r>
          </a:p>
        </p:txBody>
      </p:sp>
      <p:pic>
        <p:nvPicPr>
          <p:cNvPr id="2" name="Picture 1" descr="A logo with a symbol and text&#10;&#10;AI-generated content may be incorrect.">
            <a:extLst>
              <a:ext uri="{FF2B5EF4-FFF2-40B4-BE49-F238E27FC236}">
                <a16:creationId xmlns:a16="http://schemas.microsoft.com/office/drawing/2014/main" id="{CFF04EFC-AD6A-B401-D106-D9ED50635FE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77601" y="10160"/>
            <a:ext cx="914400" cy="977046"/>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6092997"/>
            <a:ext cx="12190476" cy="764965"/>
          </a:xfrm>
          <a:prstGeom prst="rect">
            <a:avLst/>
          </a:prstGeom>
        </p:spPr>
      </p:pic>
      <p:pic>
        <p:nvPicPr>
          <p:cNvPr id="3" name="object 3"/>
          <p:cNvPicPr/>
          <p:nvPr/>
        </p:nvPicPr>
        <p:blipFill>
          <a:blip r:embed="rId3" cstate="print"/>
          <a:stretch>
            <a:fillRect/>
          </a:stretch>
        </p:blipFill>
        <p:spPr>
          <a:xfrm>
            <a:off x="1159763" y="167627"/>
            <a:ext cx="10214610" cy="995946"/>
          </a:xfrm>
          <a:prstGeom prst="rect">
            <a:avLst/>
          </a:prstGeom>
        </p:spPr>
      </p:pic>
      <p:sp>
        <p:nvSpPr>
          <p:cNvPr id="4" name="object 4"/>
          <p:cNvSpPr txBox="1"/>
          <p:nvPr/>
        </p:nvSpPr>
        <p:spPr>
          <a:xfrm>
            <a:off x="1451228" y="345440"/>
            <a:ext cx="6465570" cy="391160"/>
          </a:xfrm>
          <a:prstGeom prst="rect">
            <a:avLst/>
          </a:prstGeom>
        </p:spPr>
        <p:txBody>
          <a:bodyPr vert="horz" wrap="square" lIns="0" tIns="12700" rIns="0" bIns="0" rtlCol="0">
            <a:spAutoFit/>
          </a:bodyPr>
          <a:lstStyle/>
          <a:p>
            <a:pPr marL="12700" algn="ctr">
              <a:lnSpc>
                <a:spcPct val="100000"/>
              </a:lnSpc>
              <a:spcBef>
                <a:spcPts val="100"/>
              </a:spcBef>
            </a:pPr>
            <a:r>
              <a:rPr lang="hi-IN" sz="2400" b="1" spc="60">
                <a:solidFill>
                  <a:srgbClr val="FFFF00"/>
                </a:solidFill>
                <a:latin typeface="Arial Black"/>
                <a:cs typeface="Arial Black"/>
              </a:rPr>
              <a:t>रक्त एजेंट की क्रिया का तरीका</a:t>
            </a:r>
            <a:endParaRPr sz="2400" b="1" dirty="0">
              <a:latin typeface="Arial Black"/>
              <a:cs typeface="Arial Black"/>
            </a:endParaRPr>
          </a:p>
        </p:txBody>
      </p:sp>
      <p:sp>
        <p:nvSpPr>
          <p:cNvPr id="5" name="object 5"/>
          <p:cNvSpPr/>
          <p:nvPr/>
        </p:nvSpPr>
        <p:spPr>
          <a:xfrm>
            <a:off x="1371600" y="926591"/>
            <a:ext cx="9233535" cy="0"/>
          </a:xfrm>
          <a:custGeom>
            <a:avLst/>
            <a:gdLst/>
            <a:ahLst/>
            <a:cxnLst/>
            <a:rect l="l" t="t" r="r" b="b"/>
            <a:pathLst>
              <a:path w="9233535">
                <a:moveTo>
                  <a:pt x="0" y="0"/>
                </a:moveTo>
                <a:lnTo>
                  <a:pt x="9233154" y="0"/>
                </a:lnTo>
              </a:path>
            </a:pathLst>
          </a:custGeom>
          <a:ln w="57150">
            <a:solidFill>
              <a:srgbClr val="66FFFF"/>
            </a:solidFill>
          </a:ln>
        </p:spPr>
        <p:txBody>
          <a:bodyPr wrap="square" lIns="0" tIns="0" rIns="0" bIns="0" rtlCol="0"/>
          <a:lstStyle/>
          <a:p>
            <a:endParaRPr/>
          </a:p>
        </p:txBody>
      </p:sp>
      <p:grpSp>
        <p:nvGrpSpPr>
          <p:cNvPr id="6" name="object 6"/>
          <p:cNvGrpSpPr/>
          <p:nvPr/>
        </p:nvGrpSpPr>
        <p:grpSpPr>
          <a:xfrm>
            <a:off x="402081" y="1494789"/>
            <a:ext cx="11388090" cy="660400"/>
            <a:chOff x="402081" y="1494789"/>
            <a:chExt cx="11388090" cy="660400"/>
          </a:xfrm>
        </p:grpSpPr>
        <p:sp>
          <p:nvSpPr>
            <p:cNvPr id="7" name="object 7"/>
            <p:cNvSpPr/>
            <p:nvPr/>
          </p:nvSpPr>
          <p:spPr>
            <a:xfrm>
              <a:off x="408431" y="1501139"/>
              <a:ext cx="11375390" cy="647700"/>
            </a:xfrm>
            <a:custGeom>
              <a:avLst/>
              <a:gdLst/>
              <a:ahLst/>
              <a:cxnLst/>
              <a:rect l="l" t="t" r="r" b="b"/>
              <a:pathLst>
                <a:path w="11375390" h="647700">
                  <a:moveTo>
                    <a:pt x="11267186" y="0"/>
                  </a:moveTo>
                  <a:lnTo>
                    <a:pt x="107950" y="0"/>
                  </a:lnTo>
                  <a:lnTo>
                    <a:pt x="65933" y="8491"/>
                  </a:lnTo>
                  <a:lnTo>
                    <a:pt x="31619" y="31638"/>
                  </a:lnTo>
                  <a:lnTo>
                    <a:pt x="8483" y="65954"/>
                  </a:lnTo>
                  <a:lnTo>
                    <a:pt x="0" y="107950"/>
                  </a:lnTo>
                  <a:lnTo>
                    <a:pt x="0" y="539750"/>
                  </a:lnTo>
                  <a:lnTo>
                    <a:pt x="8483" y="581745"/>
                  </a:lnTo>
                  <a:lnTo>
                    <a:pt x="31619" y="616061"/>
                  </a:lnTo>
                  <a:lnTo>
                    <a:pt x="65933" y="639208"/>
                  </a:lnTo>
                  <a:lnTo>
                    <a:pt x="107950" y="647700"/>
                  </a:lnTo>
                  <a:lnTo>
                    <a:pt x="11267186" y="647700"/>
                  </a:lnTo>
                  <a:lnTo>
                    <a:pt x="11309181" y="639208"/>
                  </a:lnTo>
                  <a:lnTo>
                    <a:pt x="11343497" y="616061"/>
                  </a:lnTo>
                  <a:lnTo>
                    <a:pt x="11366644" y="581745"/>
                  </a:lnTo>
                  <a:lnTo>
                    <a:pt x="11375136" y="539750"/>
                  </a:lnTo>
                  <a:lnTo>
                    <a:pt x="11375136" y="107950"/>
                  </a:lnTo>
                  <a:lnTo>
                    <a:pt x="11366644" y="65954"/>
                  </a:lnTo>
                  <a:lnTo>
                    <a:pt x="11343497" y="31638"/>
                  </a:lnTo>
                  <a:lnTo>
                    <a:pt x="11309181" y="8491"/>
                  </a:lnTo>
                  <a:lnTo>
                    <a:pt x="11267186" y="0"/>
                  </a:lnTo>
                  <a:close/>
                </a:path>
              </a:pathLst>
            </a:custGeom>
            <a:solidFill>
              <a:srgbClr val="E4F3E9"/>
            </a:solidFill>
          </p:spPr>
          <p:txBody>
            <a:bodyPr wrap="square" lIns="0" tIns="0" rIns="0" bIns="0" rtlCol="0"/>
            <a:lstStyle/>
            <a:p>
              <a:endParaRPr/>
            </a:p>
          </p:txBody>
        </p:sp>
        <p:sp>
          <p:nvSpPr>
            <p:cNvPr id="8" name="object 8"/>
            <p:cNvSpPr/>
            <p:nvPr/>
          </p:nvSpPr>
          <p:spPr>
            <a:xfrm>
              <a:off x="408431" y="1501139"/>
              <a:ext cx="11375390" cy="647700"/>
            </a:xfrm>
            <a:custGeom>
              <a:avLst/>
              <a:gdLst/>
              <a:ahLst/>
              <a:cxnLst/>
              <a:rect l="l" t="t" r="r" b="b"/>
              <a:pathLst>
                <a:path w="11375390" h="647700">
                  <a:moveTo>
                    <a:pt x="0" y="107950"/>
                  </a:moveTo>
                  <a:lnTo>
                    <a:pt x="8483" y="65954"/>
                  </a:lnTo>
                  <a:lnTo>
                    <a:pt x="31619" y="31638"/>
                  </a:lnTo>
                  <a:lnTo>
                    <a:pt x="65933" y="8491"/>
                  </a:lnTo>
                  <a:lnTo>
                    <a:pt x="107950" y="0"/>
                  </a:lnTo>
                  <a:lnTo>
                    <a:pt x="11267186" y="0"/>
                  </a:lnTo>
                  <a:lnTo>
                    <a:pt x="11309181" y="8491"/>
                  </a:lnTo>
                  <a:lnTo>
                    <a:pt x="11343497" y="31638"/>
                  </a:lnTo>
                  <a:lnTo>
                    <a:pt x="11366644" y="65954"/>
                  </a:lnTo>
                  <a:lnTo>
                    <a:pt x="11375136" y="107950"/>
                  </a:lnTo>
                  <a:lnTo>
                    <a:pt x="11375136" y="539750"/>
                  </a:lnTo>
                  <a:lnTo>
                    <a:pt x="11366644" y="581745"/>
                  </a:lnTo>
                  <a:lnTo>
                    <a:pt x="11343497" y="616061"/>
                  </a:lnTo>
                  <a:lnTo>
                    <a:pt x="11309181" y="639208"/>
                  </a:lnTo>
                  <a:lnTo>
                    <a:pt x="11267186" y="647700"/>
                  </a:lnTo>
                  <a:lnTo>
                    <a:pt x="107950" y="647700"/>
                  </a:lnTo>
                  <a:lnTo>
                    <a:pt x="65933" y="639208"/>
                  </a:lnTo>
                  <a:lnTo>
                    <a:pt x="31619" y="616061"/>
                  </a:lnTo>
                  <a:lnTo>
                    <a:pt x="8483" y="581745"/>
                  </a:lnTo>
                  <a:lnTo>
                    <a:pt x="0" y="539750"/>
                  </a:lnTo>
                  <a:lnTo>
                    <a:pt x="0" y="107950"/>
                  </a:lnTo>
                  <a:close/>
                </a:path>
              </a:pathLst>
            </a:custGeom>
            <a:ln w="12700">
              <a:solidFill>
                <a:srgbClr val="99CA38"/>
              </a:solidFill>
            </a:ln>
          </p:spPr>
          <p:txBody>
            <a:bodyPr wrap="square" lIns="0" tIns="0" rIns="0" bIns="0" rtlCol="0"/>
            <a:lstStyle/>
            <a:p>
              <a:endParaRPr/>
            </a:p>
          </p:txBody>
        </p:sp>
      </p:grpSp>
      <p:sp>
        <p:nvSpPr>
          <p:cNvPr id="9" name="object 9"/>
          <p:cNvSpPr txBox="1">
            <a:spLocks noGrp="1"/>
          </p:cNvSpPr>
          <p:nvPr>
            <p:ph type="title"/>
          </p:nvPr>
        </p:nvSpPr>
        <p:spPr>
          <a:xfrm>
            <a:off x="518871" y="1554226"/>
            <a:ext cx="8348345" cy="513715"/>
          </a:xfrm>
          <a:prstGeom prst="rect">
            <a:avLst/>
          </a:prstGeom>
        </p:spPr>
        <p:txBody>
          <a:bodyPr vert="horz" wrap="square" lIns="0" tIns="13335" rIns="0" bIns="0" rtlCol="0">
            <a:spAutoFit/>
          </a:bodyPr>
          <a:lstStyle/>
          <a:p>
            <a:pPr marL="12700">
              <a:lnSpc>
                <a:spcPct val="100000"/>
              </a:lnSpc>
              <a:spcBef>
                <a:spcPts val="105"/>
              </a:spcBef>
            </a:pPr>
            <a:r>
              <a:rPr lang="hi-IN" sz="3200">
                <a:solidFill>
                  <a:srgbClr val="001F5F"/>
                </a:solidFill>
                <a:latin typeface="Open Sans" panose="020B0606030504020204" pitchFamily="34" charset="0"/>
                <a:ea typeface="Open Sans" panose="020B0606030504020204" pitchFamily="34" charset="0"/>
                <a:cs typeface="Open Sans" panose="020B0606030504020204" pitchFamily="34" charset="0"/>
              </a:rPr>
              <a:t>द्वारा किए गए ऑक्सीजन के उपयोग को रोकें</a:t>
            </a:r>
            <a:endParaRPr sz="3200"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10" name="object 10"/>
          <p:cNvGrpSpPr/>
          <p:nvPr/>
        </p:nvGrpSpPr>
        <p:grpSpPr>
          <a:xfrm>
            <a:off x="402081" y="2354326"/>
            <a:ext cx="11388090" cy="1204595"/>
            <a:chOff x="402081" y="2354326"/>
            <a:chExt cx="11388090" cy="1204595"/>
          </a:xfrm>
        </p:grpSpPr>
        <p:sp>
          <p:nvSpPr>
            <p:cNvPr id="11" name="object 11"/>
            <p:cNvSpPr/>
            <p:nvPr/>
          </p:nvSpPr>
          <p:spPr>
            <a:xfrm>
              <a:off x="408431" y="2360676"/>
              <a:ext cx="11375390" cy="1191895"/>
            </a:xfrm>
            <a:custGeom>
              <a:avLst/>
              <a:gdLst/>
              <a:ahLst/>
              <a:cxnLst/>
              <a:rect l="l" t="t" r="r" b="b"/>
              <a:pathLst>
                <a:path w="11375390" h="1191895">
                  <a:moveTo>
                    <a:pt x="11176508" y="0"/>
                  </a:moveTo>
                  <a:lnTo>
                    <a:pt x="198628" y="0"/>
                  </a:lnTo>
                  <a:lnTo>
                    <a:pt x="153083" y="5244"/>
                  </a:lnTo>
                  <a:lnTo>
                    <a:pt x="111274" y="20183"/>
                  </a:lnTo>
                  <a:lnTo>
                    <a:pt x="74394" y="43627"/>
                  </a:lnTo>
                  <a:lnTo>
                    <a:pt x="43635" y="74384"/>
                  </a:lnTo>
                  <a:lnTo>
                    <a:pt x="20188" y="111263"/>
                  </a:lnTo>
                  <a:lnTo>
                    <a:pt x="5245" y="153075"/>
                  </a:lnTo>
                  <a:lnTo>
                    <a:pt x="0" y="198627"/>
                  </a:lnTo>
                  <a:lnTo>
                    <a:pt x="0" y="993139"/>
                  </a:lnTo>
                  <a:lnTo>
                    <a:pt x="5245" y="1038692"/>
                  </a:lnTo>
                  <a:lnTo>
                    <a:pt x="20188" y="1080504"/>
                  </a:lnTo>
                  <a:lnTo>
                    <a:pt x="43635" y="1117383"/>
                  </a:lnTo>
                  <a:lnTo>
                    <a:pt x="74394" y="1148140"/>
                  </a:lnTo>
                  <a:lnTo>
                    <a:pt x="111274" y="1171584"/>
                  </a:lnTo>
                  <a:lnTo>
                    <a:pt x="153083" y="1186523"/>
                  </a:lnTo>
                  <a:lnTo>
                    <a:pt x="198628" y="1191768"/>
                  </a:lnTo>
                  <a:lnTo>
                    <a:pt x="11176508" y="1191768"/>
                  </a:lnTo>
                  <a:lnTo>
                    <a:pt x="11222060" y="1186523"/>
                  </a:lnTo>
                  <a:lnTo>
                    <a:pt x="11263872" y="1171584"/>
                  </a:lnTo>
                  <a:lnTo>
                    <a:pt x="11300751" y="1148140"/>
                  </a:lnTo>
                  <a:lnTo>
                    <a:pt x="11331508" y="1117383"/>
                  </a:lnTo>
                  <a:lnTo>
                    <a:pt x="11354952" y="1080504"/>
                  </a:lnTo>
                  <a:lnTo>
                    <a:pt x="11369891" y="1038692"/>
                  </a:lnTo>
                  <a:lnTo>
                    <a:pt x="11375136" y="993139"/>
                  </a:lnTo>
                  <a:lnTo>
                    <a:pt x="11375136" y="198627"/>
                  </a:lnTo>
                  <a:lnTo>
                    <a:pt x="11369891" y="153075"/>
                  </a:lnTo>
                  <a:lnTo>
                    <a:pt x="11354952" y="111263"/>
                  </a:lnTo>
                  <a:lnTo>
                    <a:pt x="11331508" y="74384"/>
                  </a:lnTo>
                  <a:lnTo>
                    <a:pt x="11300751" y="43627"/>
                  </a:lnTo>
                  <a:lnTo>
                    <a:pt x="11263872" y="20183"/>
                  </a:lnTo>
                  <a:lnTo>
                    <a:pt x="11222060" y="5244"/>
                  </a:lnTo>
                  <a:lnTo>
                    <a:pt x="11176508" y="0"/>
                  </a:lnTo>
                  <a:close/>
                </a:path>
              </a:pathLst>
            </a:custGeom>
            <a:solidFill>
              <a:srgbClr val="E4F3E9"/>
            </a:solidFill>
          </p:spPr>
          <p:txBody>
            <a:bodyPr wrap="square" lIns="0" tIns="0" rIns="0" bIns="0" rtlCol="0"/>
            <a:lstStyle/>
            <a:p>
              <a:endParaRPr/>
            </a:p>
          </p:txBody>
        </p:sp>
        <p:sp>
          <p:nvSpPr>
            <p:cNvPr id="12" name="object 12"/>
            <p:cNvSpPr/>
            <p:nvPr/>
          </p:nvSpPr>
          <p:spPr>
            <a:xfrm>
              <a:off x="408431" y="2360676"/>
              <a:ext cx="11375390" cy="1191895"/>
            </a:xfrm>
            <a:custGeom>
              <a:avLst/>
              <a:gdLst/>
              <a:ahLst/>
              <a:cxnLst/>
              <a:rect l="l" t="t" r="r" b="b"/>
              <a:pathLst>
                <a:path w="11375390" h="1191895">
                  <a:moveTo>
                    <a:pt x="0" y="198627"/>
                  </a:moveTo>
                  <a:lnTo>
                    <a:pt x="5245" y="153075"/>
                  </a:lnTo>
                  <a:lnTo>
                    <a:pt x="20188" y="111263"/>
                  </a:lnTo>
                  <a:lnTo>
                    <a:pt x="43635" y="74384"/>
                  </a:lnTo>
                  <a:lnTo>
                    <a:pt x="74394" y="43627"/>
                  </a:lnTo>
                  <a:lnTo>
                    <a:pt x="111274" y="20183"/>
                  </a:lnTo>
                  <a:lnTo>
                    <a:pt x="153083" y="5244"/>
                  </a:lnTo>
                  <a:lnTo>
                    <a:pt x="198628" y="0"/>
                  </a:lnTo>
                  <a:lnTo>
                    <a:pt x="11176508" y="0"/>
                  </a:lnTo>
                  <a:lnTo>
                    <a:pt x="11222060" y="5244"/>
                  </a:lnTo>
                  <a:lnTo>
                    <a:pt x="11263872" y="20183"/>
                  </a:lnTo>
                  <a:lnTo>
                    <a:pt x="11300751" y="43627"/>
                  </a:lnTo>
                  <a:lnTo>
                    <a:pt x="11331508" y="74384"/>
                  </a:lnTo>
                  <a:lnTo>
                    <a:pt x="11354952" y="111263"/>
                  </a:lnTo>
                  <a:lnTo>
                    <a:pt x="11369891" y="153075"/>
                  </a:lnTo>
                  <a:lnTo>
                    <a:pt x="11375136" y="198627"/>
                  </a:lnTo>
                  <a:lnTo>
                    <a:pt x="11375136" y="993139"/>
                  </a:lnTo>
                  <a:lnTo>
                    <a:pt x="11369891" y="1038692"/>
                  </a:lnTo>
                  <a:lnTo>
                    <a:pt x="11354952" y="1080504"/>
                  </a:lnTo>
                  <a:lnTo>
                    <a:pt x="11331508" y="1117383"/>
                  </a:lnTo>
                  <a:lnTo>
                    <a:pt x="11300751" y="1148140"/>
                  </a:lnTo>
                  <a:lnTo>
                    <a:pt x="11263872" y="1171584"/>
                  </a:lnTo>
                  <a:lnTo>
                    <a:pt x="11222060" y="1186523"/>
                  </a:lnTo>
                  <a:lnTo>
                    <a:pt x="11176508" y="1191768"/>
                  </a:lnTo>
                  <a:lnTo>
                    <a:pt x="198628" y="1191768"/>
                  </a:lnTo>
                  <a:lnTo>
                    <a:pt x="153083" y="1186523"/>
                  </a:lnTo>
                  <a:lnTo>
                    <a:pt x="111274" y="1171584"/>
                  </a:lnTo>
                  <a:lnTo>
                    <a:pt x="74394" y="1148140"/>
                  </a:lnTo>
                  <a:lnTo>
                    <a:pt x="43635" y="1117383"/>
                  </a:lnTo>
                  <a:lnTo>
                    <a:pt x="20188" y="1080504"/>
                  </a:lnTo>
                  <a:lnTo>
                    <a:pt x="5245" y="1038692"/>
                  </a:lnTo>
                  <a:lnTo>
                    <a:pt x="0" y="993139"/>
                  </a:lnTo>
                  <a:lnTo>
                    <a:pt x="0" y="198627"/>
                  </a:lnTo>
                  <a:close/>
                </a:path>
              </a:pathLst>
            </a:custGeom>
            <a:ln w="12700">
              <a:solidFill>
                <a:srgbClr val="99CA38"/>
              </a:solidFill>
            </a:ln>
          </p:spPr>
          <p:txBody>
            <a:bodyPr wrap="square" lIns="0" tIns="0" rIns="0" bIns="0" rtlCol="0"/>
            <a:lstStyle/>
            <a:p>
              <a:endParaRPr/>
            </a:p>
          </p:txBody>
        </p:sp>
      </p:grpSp>
      <p:grpSp>
        <p:nvGrpSpPr>
          <p:cNvPr id="13" name="object 13"/>
          <p:cNvGrpSpPr/>
          <p:nvPr/>
        </p:nvGrpSpPr>
        <p:grpSpPr>
          <a:xfrm>
            <a:off x="402081" y="5164582"/>
            <a:ext cx="11388090" cy="1204595"/>
            <a:chOff x="402081" y="5164582"/>
            <a:chExt cx="11388090" cy="1204595"/>
          </a:xfrm>
        </p:grpSpPr>
        <p:sp>
          <p:nvSpPr>
            <p:cNvPr id="14" name="object 14"/>
            <p:cNvSpPr/>
            <p:nvPr/>
          </p:nvSpPr>
          <p:spPr>
            <a:xfrm>
              <a:off x="408431" y="5170932"/>
              <a:ext cx="11375390" cy="1191895"/>
            </a:xfrm>
            <a:custGeom>
              <a:avLst/>
              <a:gdLst/>
              <a:ahLst/>
              <a:cxnLst/>
              <a:rect l="l" t="t" r="r" b="b"/>
              <a:pathLst>
                <a:path w="11375390" h="1191895">
                  <a:moveTo>
                    <a:pt x="11176508" y="0"/>
                  </a:moveTo>
                  <a:lnTo>
                    <a:pt x="198628" y="0"/>
                  </a:lnTo>
                  <a:lnTo>
                    <a:pt x="153083" y="5244"/>
                  </a:lnTo>
                  <a:lnTo>
                    <a:pt x="111274" y="20183"/>
                  </a:lnTo>
                  <a:lnTo>
                    <a:pt x="74394" y="43627"/>
                  </a:lnTo>
                  <a:lnTo>
                    <a:pt x="43635" y="74384"/>
                  </a:lnTo>
                  <a:lnTo>
                    <a:pt x="20188" y="111263"/>
                  </a:lnTo>
                  <a:lnTo>
                    <a:pt x="5245" y="153075"/>
                  </a:lnTo>
                  <a:lnTo>
                    <a:pt x="0" y="198628"/>
                  </a:lnTo>
                  <a:lnTo>
                    <a:pt x="0" y="993140"/>
                  </a:lnTo>
                  <a:lnTo>
                    <a:pt x="5245" y="1038684"/>
                  </a:lnTo>
                  <a:lnTo>
                    <a:pt x="20188" y="1080493"/>
                  </a:lnTo>
                  <a:lnTo>
                    <a:pt x="43635" y="1117373"/>
                  </a:lnTo>
                  <a:lnTo>
                    <a:pt x="74394" y="1148132"/>
                  </a:lnTo>
                  <a:lnTo>
                    <a:pt x="111274" y="1171579"/>
                  </a:lnTo>
                  <a:lnTo>
                    <a:pt x="153083" y="1186522"/>
                  </a:lnTo>
                  <a:lnTo>
                    <a:pt x="198628" y="1191768"/>
                  </a:lnTo>
                  <a:lnTo>
                    <a:pt x="11176508" y="1191768"/>
                  </a:lnTo>
                  <a:lnTo>
                    <a:pt x="11222060" y="1186522"/>
                  </a:lnTo>
                  <a:lnTo>
                    <a:pt x="11263872" y="1171579"/>
                  </a:lnTo>
                  <a:lnTo>
                    <a:pt x="11300751" y="1148132"/>
                  </a:lnTo>
                  <a:lnTo>
                    <a:pt x="11331508" y="1117373"/>
                  </a:lnTo>
                  <a:lnTo>
                    <a:pt x="11354952" y="1080493"/>
                  </a:lnTo>
                  <a:lnTo>
                    <a:pt x="11369891" y="1038684"/>
                  </a:lnTo>
                  <a:lnTo>
                    <a:pt x="11375136" y="993140"/>
                  </a:lnTo>
                  <a:lnTo>
                    <a:pt x="11375136" y="198628"/>
                  </a:lnTo>
                  <a:lnTo>
                    <a:pt x="11369891" y="153075"/>
                  </a:lnTo>
                  <a:lnTo>
                    <a:pt x="11354952" y="111263"/>
                  </a:lnTo>
                  <a:lnTo>
                    <a:pt x="11331508" y="74384"/>
                  </a:lnTo>
                  <a:lnTo>
                    <a:pt x="11300751" y="43627"/>
                  </a:lnTo>
                  <a:lnTo>
                    <a:pt x="11263872" y="20183"/>
                  </a:lnTo>
                  <a:lnTo>
                    <a:pt x="11222060" y="5244"/>
                  </a:lnTo>
                  <a:lnTo>
                    <a:pt x="11176508" y="0"/>
                  </a:lnTo>
                  <a:close/>
                </a:path>
              </a:pathLst>
            </a:custGeom>
            <a:solidFill>
              <a:srgbClr val="E4F3E9"/>
            </a:solidFill>
          </p:spPr>
          <p:txBody>
            <a:bodyPr wrap="square" lIns="0" tIns="0" rIns="0" bIns="0" rtlCol="0"/>
            <a:lstStyle/>
            <a:p>
              <a:endParaRPr/>
            </a:p>
          </p:txBody>
        </p:sp>
        <p:sp>
          <p:nvSpPr>
            <p:cNvPr id="15" name="object 15"/>
            <p:cNvSpPr/>
            <p:nvPr/>
          </p:nvSpPr>
          <p:spPr>
            <a:xfrm>
              <a:off x="408431" y="5170932"/>
              <a:ext cx="11375390" cy="1191895"/>
            </a:xfrm>
            <a:custGeom>
              <a:avLst/>
              <a:gdLst/>
              <a:ahLst/>
              <a:cxnLst/>
              <a:rect l="l" t="t" r="r" b="b"/>
              <a:pathLst>
                <a:path w="11375390" h="1191895">
                  <a:moveTo>
                    <a:pt x="0" y="198628"/>
                  </a:moveTo>
                  <a:lnTo>
                    <a:pt x="5245" y="153075"/>
                  </a:lnTo>
                  <a:lnTo>
                    <a:pt x="20188" y="111263"/>
                  </a:lnTo>
                  <a:lnTo>
                    <a:pt x="43635" y="74384"/>
                  </a:lnTo>
                  <a:lnTo>
                    <a:pt x="74394" y="43627"/>
                  </a:lnTo>
                  <a:lnTo>
                    <a:pt x="111274" y="20183"/>
                  </a:lnTo>
                  <a:lnTo>
                    <a:pt x="153083" y="5244"/>
                  </a:lnTo>
                  <a:lnTo>
                    <a:pt x="198628" y="0"/>
                  </a:lnTo>
                  <a:lnTo>
                    <a:pt x="11176508" y="0"/>
                  </a:lnTo>
                  <a:lnTo>
                    <a:pt x="11222060" y="5244"/>
                  </a:lnTo>
                  <a:lnTo>
                    <a:pt x="11263872" y="20183"/>
                  </a:lnTo>
                  <a:lnTo>
                    <a:pt x="11300751" y="43627"/>
                  </a:lnTo>
                  <a:lnTo>
                    <a:pt x="11331508" y="74384"/>
                  </a:lnTo>
                  <a:lnTo>
                    <a:pt x="11354952" y="111263"/>
                  </a:lnTo>
                  <a:lnTo>
                    <a:pt x="11369891" y="153075"/>
                  </a:lnTo>
                  <a:lnTo>
                    <a:pt x="11375136" y="198628"/>
                  </a:lnTo>
                  <a:lnTo>
                    <a:pt x="11375136" y="993140"/>
                  </a:lnTo>
                  <a:lnTo>
                    <a:pt x="11369891" y="1038684"/>
                  </a:lnTo>
                  <a:lnTo>
                    <a:pt x="11354952" y="1080493"/>
                  </a:lnTo>
                  <a:lnTo>
                    <a:pt x="11331508" y="1117373"/>
                  </a:lnTo>
                  <a:lnTo>
                    <a:pt x="11300751" y="1148132"/>
                  </a:lnTo>
                  <a:lnTo>
                    <a:pt x="11263872" y="1171579"/>
                  </a:lnTo>
                  <a:lnTo>
                    <a:pt x="11222060" y="1186522"/>
                  </a:lnTo>
                  <a:lnTo>
                    <a:pt x="11176508" y="1191768"/>
                  </a:lnTo>
                  <a:lnTo>
                    <a:pt x="198628" y="1191768"/>
                  </a:lnTo>
                  <a:lnTo>
                    <a:pt x="153083" y="1186522"/>
                  </a:lnTo>
                  <a:lnTo>
                    <a:pt x="111274" y="1171579"/>
                  </a:lnTo>
                  <a:lnTo>
                    <a:pt x="74394" y="1148132"/>
                  </a:lnTo>
                  <a:lnTo>
                    <a:pt x="43635" y="1117373"/>
                  </a:lnTo>
                  <a:lnTo>
                    <a:pt x="20188" y="1080493"/>
                  </a:lnTo>
                  <a:lnTo>
                    <a:pt x="5245" y="1038684"/>
                  </a:lnTo>
                  <a:lnTo>
                    <a:pt x="0" y="993140"/>
                  </a:lnTo>
                  <a:lnTo>
                    <a:pt x="0" y="198628"/>
                  </a:lnTo>
                  <a:close/>
                </a:path>
              </a:pathLst>
            </a:custGeom>
            <a:ln w="12700">
              <a:solidFill>
                <a:srgbClr val="99CA38"/>
              </a:solidFill>
            </a:ln>
          </p:spPr>
          <p:txBody>
            <a:bodyPr wrap="square" lIns="0" tIns="0" rIns="0" bIns="0" rtlCol="0"/>
            <a:lstStyle/>
            <a:p>
              <a:endParaRPr/>
            </a:p>
          </p:txBody>
        </p:sp>
      </p:grpSp>
      <p:grpSp>
        <p:nvGrpSpPr>
          <p:cNvPr id="16" name="object 16"/>
          <p:cNvGrpSpPr/>
          <p:nvPr/>
        </p:nvGrpSpPr>
        <p:grpSpPr>
          <a:xfrm>
            <a:off x="402081" y="3759453"/>
            <a:ext cx="11388090" cy="1204595"/>
            <a:chOff x="402081" y="3759453"/>
            <a:chExt cx="11388090" cy="1204595"/>
          </a:xfrm>
        </p:grpSpPr>
        <p:sp>
          <p:nvSpPr>
            <p:cNvPr id="17" name="object 17"/>
            <p:cNvSpPr/>
            <p:nvPr/>
          </p:nvSpPr>
          <p:spPr>
            <a:xfrm>
              <a:off x="408431" y="3765803"/>
              <a:ext cx="11375390" cy="1191895"/>
            </a:xfrm>
            <a:custGeom>
              <a:avLst/>
              <a:gdLst/>
              <a:ahLst/>
              <a:cxnLst/>
              <a:rect l="l" t="t" r="r" b="b"/>
              <a:pathLst>
                <a:path w="11375390" h="1191895">
                  <a:moveTo>
                    <a:pt x="11176508" y="0"/>
                  </a:moveTo>
                  <a:lnTo>
                    <a:pt x="198628" y="0"/>
                  </a:lnTo>
                  <a:lnTo>
                    <a:pt x="153083" y="5244"/>
                  </a:lnTo>
                  <a:lnTo>
                    <a:pt x="111274" y="20183"/>
                  </a:lnTo>
                  <a:lnTo>
                    <a:pt x="74394" y="43627"/>
                  </a:lnTo>
                  <a:lnTo>
                    <a:pt x="43635" y="74384"/>
                  </a:lnTo>
                  <a:lnTo>
                    <a:pt x="20188" y="111263"/>
                  </a:lnTo>
                  <a:lnTo>
                    <a:pt x="5245" y="153075"/>
                  </a:lnTo>
                  <a:lnTo>
                    <a:pt x="0" y="198628"/>
                  </a:lnTo>
                  <a:lnTo>
                    <a:pt x="0" y="993140"/>
                  </a:lnTo>
                  <a:lnTo>
                    <a:pt x="5245" y="1038692"/>
                  </a:lnTo>
                  <a:lnTo>
                    <a:pt x="20188" y="1080504"/>
                  </a:lnTo>
                  <a:lnTo>
                    <a:pt x="43635" y="1117383"/>
                  </a:lnTo>
                  <a:lnTo>
                    <a:pt x="74394" y="1148140"/>
                  </a:lnTo>
                  <a:lnTo>
                    <a:pt x="111274" y="1171584"/>
                  </a:lnTo>
                  <a:lnTo>
                    <a:pt x="153083" y="1186523"/>
                  </a:lnTo>
                  <a:lnTo>
                    <a:pt x="198628" y="1191768"/>
                  </a:lnTo>
                  <a:lnTo>
                    <a:pt x="11176508" y="1191768"/>
                  </a:lnTo>
                  <a:lnTo>
                    <a:pt x="11222060" y="1186523"/>
                  </a:lnTo>
                  <a:lnTo>
                    <a:pt x="11263872" y="1171584"/>
                  </a:lnTo>
                  <a:lnTo>
                    <a:pt x="11300751" y="1148140"/>
                  </a:lnTo>
                  <a:lnTo>
                    <a:pt x="11331508" y="1117383"/>
                  </a:lnTo>
                  <a:lnTo>
                    <a:pt x="11354952" y="1080504"/>
                  </a:lnTo>
                  <a:lnTo>
                    <a:pt x="11369891" y="1038692"/>
                  </a:lnTo>
                  <a:lnTo>
                    <a:pt x="11375136" y="993140"/>
                  </a:lnTo>
                  <a:lnTo>
                    <a:pt x="11375136" y="198628"/>
                  </a:lnTo>
                  <a:lnTo>
                    <a:pt x="11369891" y="153075"/>
                  </a:lnTo>
                  <a:lnTo>
                    <a:pt x="11354952" y="111263"/>
                  </a:lnTo>
                  <a:lnTo>
                    <a:pt x="11331508" y="74384"/>
                  </a:lnTo>
                  <a:lnTo>
                    <a:pt x="11300751" y="43627"/>
                  </a:lnTo>
                  <a:lnTo>
                    <a:pt x="11263872" y="20183"/>
                  </a:lnTo>
                  <a:lnTo>
                    <a:pt x="11222060" y="5244"/>
                  </a:lnTo>
                  <a:lnTo>
                    <a:pt x="11176508" y="0"/>
                  </a:lnTo>
                  <a:close/>
                </a:path>
              </a:pathLst>
            </a:custGeom>
            <a:solidFill>
              <a:srgbClr val="E4F3E9"/>
            </a:solidFill>
          </p:spPr>
          <p:txBody>
            <a:bodyPr wrap="square" lIns="0" tIns="0" rIns="0" bIns="0" rtlCol="0"/>
            <a:lstStyle/>
            <a:p>
              <a:endParaRPr/>
            </a:p>
          </p:txBody>
        </p:sp>
        <p:sp>
          <p:nvSpPr>
            <p:cNvPr id="18" name="object 18"/>
            <p:cNvSpPr/>
            <p:nvPr/>
          </p:nvSpPr>
          <p:spPr>
            <a:xfrm>
              <a:off x="408431" y="3765803"/>
              <a:ext cx="11375390" cy="1191895"/>
            </a:xfrm>
            <a:custGeom>
              <a:avLst/>
              <a:gdLst/>
              <a:ahLst/>
              <a:cxnLst/>
              <a:rect l="l" t="t" r="r" b="b"/>
              <a:pathLst>
                <a:path w="11375390" h="1191895">
                  <a:moveTo>
                    <a:pt x="0" y="198628"/>
                  </a:moveTo>
                  <a:lnTo>
                    <a:pt x="5245" y="153075"/>
                  </a:lnTo>
                  <a:lnTo>
                    <a:pt x="20188" y="111263"/>
                  </a:lnTo>
                  <a:lnTo>
                    <a:pt x="43635" y="74384"/>
                  </a:lnTo>
                  <a:lnTo>
                    <a:pt x="74394" y="43627"/>
                  </a:lnTo>
                  <a:lnTo>
                    <a:pt x="111274" y="20183"/>
                  </a:lnTo>
                  <a:lnTo>
                    <a:pt x="153083" y="5244"/>
                  </a:lnTo>
                  <a:lnTo>
                    <a:pt x="198628" y="0"/>
                  </a:lnTo>
                  <a:lnTo>
                    <a:pt x="11176508" y="0"/>
                  </a:lnTo>
                  <a:lnTo>
                    <a:pt x="11222060" y="5244"/>
                  </a:lnTo>
                  <a:lnTo>
                    <a:pt x="11263872" y="20183"/>
                  </a:lnTo>
                  <a:lnTo>
                    <a:pt x="11300751" y="43627"/>
                  </a:lnTo>
                  <a:lnTo>
                    <a:pt x="11331508" y="74384"/>
                  </a:lnTo>
                  <a:lnTo>
                    <a:pt x="11354952" y="111263"/>
                  </a:lnTo>
                  <a:lnTo>
                    <a:pt x="11369891" y="153075"/>
                  </a:lnTo>
                  <a:lnTo>
                    <a:pt x="11375136" y="198628"/>
                  </a:lnTo>
                  <a:lnTo>
                    <a:pt x="11375136" y="993140"/>
                  </a:lnTo>
                  <a:lnTo>
                    <a:pt x="11369891" y="1038692"/>
                  </a:lnTo>
                  <a:lnTo>
                    <a:pt x="11354952" y="1080504"/>
                  </a:lnTo>
                  <a:lnTo>
                    <a:pt x="11331508" y="1117383"/>
                  </a:lnTo>
                  <a:lnTo>
                    <a:pt x="11300751" y="1148140"/>
                  </a:lnTo>
                  <a:lnTo>
                    <a:pt x="11263872" y="1171584"/>
                  </a:lnTo>
                  <a:lnTo>
                    <a:pt x="11222060" y="1186523"/>
                  </a:lnTo>
                  <a:lnTo>
                    <a:pt x="11176508" y="1191768"/>
                  </a:lnTo>
                  <a:lnTo>
                    <a:pt x="198628" y="1191768"/>
                  </a:lnTo>
                  <a:lnTo>
                    <a:pt x="153083" y="1186523"/>
                  </a:lnTo>
                  <a:lnTo>
                    <a:pt x="111274" y="1171584"/>
                  </a:lnTo>
                  <a:lnTo>
                    <a:pt x="74394" y="1148140"/>
                  </a:lnTo>
                  <a:lnTo>
                    <a:pt x="43635" y="1117383"/>
                  </a:lnTo>
                  <a:lnTo>
                    <a:pt x="20188" y="1080504"/>
                  </a:lnTo>
                  <a:lnTo>
                    <a:pt x="5245" y="1038692"/>
                  </a:lnTo>
                  <a:lnTo>
                    <a:pt x="0" y="993140"/>
                  </a:lnTo>
                  <a:lnTo>
                    <a:pt x="0" y="198628"/>
                  </a:lnTo>
                  <a:close/>
                </a:path>
              </a:pathLst>
            </a:custGeom>
            <a:ln w="12700">
              <a:solidFill>
                <a:srgbClr val="99CA38"/>
              </a:solidFill>
            </a:ln>
          </p:spPr>
          <p:txBody>
            <a:bodyPr wrap="square" lIns="0" tIns="0" rIns="0" bIns="0" rtlCol="0"/>
            <a:lstStyle/>
            <a:p>
              <a:endParaRPr/>
            </a:p>
          </p:txBody>
        </p:sp>
      </p:grpSp>
      <p:sp>
        <p:nvSpPr>
          <p:cNvPr id="19" name="object 19"/>
          <p:cNvSpPr txBox="1"/>
          <p:nvPr/>
        </p:nvSpPr>
        <p:spPr>
          <a:xfrm>
            <a:off x="545388" y="2440381"/>
            <a:ext cx="10648315" cy="4004301"/>
          </a:xfrm>
          <a:prstGeom prst="rect">
            <a:avLst/>
          </a:prstGeom>
        </p:spPr>
        <p:txBody>
          <a:bodyPr vert="horz" wrap="square" lIns="0" tIns="13335" rIns="0" bIns="0" rtlCol="0">
            <a:spAutoFit/>
          </a:bodyPr>
          <a:lstStyle/>
          <a:p>
            <a:pPr marL="12700" marR="5080">
              <a:lnSpc>
                <a:spcPct val="100000"/>
              </a:lnSpc>
              <a:spcBef>
                <a:spcPts val="105"/>
              </a:spcBef>
            </a:pPr>
            <a:r>
              <a:rPr lang="hi-IN" sz="3200" dirty="0">
                <a:solidFill>
                  <a:srgbClr val="001F5F"/>
                </a:solidFill>
                <a:latin typeface="Arial MT"/>
                <a:cs typeface="Arial MT"/>
              </a:rPr>
              <a:t>माइटोकॉन्ड्रिया की आंतरिक झिल्लियों में इलेक्ट्रॉन परिवहन श्रृंखला को बाधित करके सेलुलर स्तर पर प्रभाव</a:t>
            </a:r>
            <a:endParaRPr lang="en-US" sz="3200" dirty="0">
              <a:solidFill>
                <a:srgbClr val="001F5F"/>
              </a:solidFill>
              <a:latin typeface="Arial MT"/>
              <a:cs typeface="Arial MT"/>
            </a:endParaRPr>
          </a:p>
          <a:p>
            <a:pPr marL="12700" marR="5080">
              <a:lnSpc>
                <a:spcPct val="100000"/>
              </a:lnSpc>
              <a:spcBef>
                <a:spcPts val="105"/>
              </a:spcBef>
            </a:pPr>
            <a:endParaRPr lang="en-US" sz="3200" dirty="0">
              <a:solidFill>
                <a:srgbClr val="001F5F"/>
              </a:solidFill>
              <a:latin typeface="Arial MT"/>
              <a:cs typeface="Arial MT"/>
            </a:endParaRPr>
          </a:p>
          <a:p>
            <a:pPr marL="12700" marR="5080">
              <a:lnSpc>
                <a:spcPct val="100000"/>
              </a:lnSpc>
              <a:spcBef>
                <a:spcPts val="105"/>
              </a:spcBef>
            </a:pPr>
            <a:r>
              <a:rPr lang="hi-IN" sz="3200" dirty="0">
                <a:solidFill>
                  <a:srgbClr val="001F5F"/>
                </a:solidFill>
                <a:latin typeface="Arial MT"/>
                <a:cs typeface="Arial MT"/>
              </a:rPr>
              <a:t>कोशिका तब अवायवीय चयापचय का उपयोग करती है, जिससे अतिरिक्त लैक्टिक एसिड और चयापचय एसिडोसिस बनता है।</a:t>
            </a:r>
            <a:endParaRPr lang="en-US" sz="3200" dirty="0">
              <a:solidFill>
                <a:srgbClr val="001F5F"/>
              </a:solidFill>
              <a:latin typeface="Arial MT"/>
              <a:cs typeface="Arial MT"/>
            </a:endParaRPr>
          </a:p>
          <a:p>
            <a:pPr marL="12700" marR="5080">
              <a:lnSpc>
                <a:spcPct val="100000"/>
              </a:lnSpc>
              <a:spcBef>
                <a:spcPts val="105"/>
              </a:spcBef>
            </a:pPr>
            <a:endParaRPr lang="en-US" sz="3200" dirty="0">
              <a:solidFill>
                <a:srgbClr val="001F5F"/>
              </a:solidFill>
              <a:latin typeface="Arial MT"/>
              <a:cs typeface="Arial MT"/>
            </a:endParaRPr>
          </a:p>
          <a:p>
            <a:pPr marL="12700" marR="5080">
              <a:lnSpc>
                <a:spcPct val="100000"/>
              </a:lnSpc>
              <a:spcBef>
                <a:spcPts val="105"/>
              </a:spcBef>
            </a:pPr>
            <a:r>
              <a:rPr lang="hi-IN" sz="3200" dirty="0">
                <a:solidFill>
                  <a:srgbClr val="001F5F"/>
                </a:solidFill>
                <a:latin typeface="Arial MT"/>
                <a:cs typeface="Arial MT"/>
              </a:rPr>
              <a:t>माइटोकॉन्ड्रिया की आंतरिक झिल्लियों में इलेक्ट्रॉन परिवहन श्रृंखला को बाधित करके सेलुलर स्तर पर प्रभाव</a:t>
            </a:r>
            <a:endParaRPr sz="3200" dirty="0">
              <a:latin typeface="Arial MT"/>
              <a:cs typeface="Arial MT"/>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6092997"/>
            <a:ext cx="12190476" cy="764965"/>
          </a:xfrm>
          <a:prstGeom prst="rect">
            <a:avLst/>
          </a:prstGeom>
        </p:spPr>
      </p:pic>
      <p:graphicFrame>
        <p:nvGraphicFramePr>
          <p:cNvPr id="3" name="object 3"/>
          <p:cNvGraphicFramePr>
            <a:graphicFrameLocks noGrp="1"/>
          </p:cNvGraphicFramePr>
          <p:nvPr/>
        </p:nvGraphicFramePr>
        <p:xfrm>
          <a:off x="62660" y="1392427"/>
          <a:ext cx="11783059" cy="4824095"/>
        </p:xfrm>
        <a:graphic>
          <a:graphicData uri="http://schemas.openxmlformats.org/drawingml/2006/table">
            <a:tbl>
              <a:tblPr firstRow="1" bandRow="1">
                <a:tableStyleId>{2D5ABB26-0587-4C30-8999-92F81FD0307C}</a:tableStyleId>
              </a:tblPr>
              <a:tblGrid>
                <a:gridCol w="3269615">
                  <a:extLst>
                    <a:ext uri="{9D8B030D-6E8A-4147-A177-3AD203B41FA5}">
                      <a16:colId xmlns:a16="http://schemas.microsoft.com/office/drawing/2014/main" val="20000"/>
                    </a:ext>
                  </a:extLst>
                </a:gridCol>
                <a:gridCol w="3002280">
                  <a:extLst>
                    <a:ext uri="{9D8B030D-6E8A-4147-A177-3AD203B41FA5}">
                      <a16:colId xmlns:a16="http://schemas.microsoft.com/office/drawing/2014/main" val="20001"/>
                    </a:ext>
                  </a:extLst>
                </a:gridCol>
                <a:gridCol w="2854325">
                  <a:extLst>
                    <a:ext uri="{9D8B030D-6E8A-4147-A177-3AD203B41FA5}">
                      <a16:colId xmlns:a16="http://schemas.microsoft.com/office/drawing/2014/main" val="20002"/>
                    </a:ext>
                  </a:extLst>
                </a:gridCol>
                <a:gridCol w="2656839">
                  <a:extLst>
                    <a:ext uri="{9D8B030D-6E8A-4147-A177-3AD203B41FA5}">
                      <a16:colId xmlns:a16="http://schemas.microsoft.com/office/drawing/2014/main" val="20003"/>
                    </a:ext>
                  </a:extLst>
                </a:gridCol>
              </a:tblGrid>
              <a:tr h="822960">
                <a:tc>
                  <a:txBody>
                    <a:bodyPr/>
                    <a:lstStyle/>
                    <a:p>
                      <a:pPr marL="1009015">
                        <a:lnSpc>
                          <a:spcPct val="100000"/>
                        </a:lnSpc>
                        <a:spcBef>
                          <a:spcPts val="1739"/>
                        </a:spcBef>
                      </a:pPr>
                      <a:r>
                        <a:rPr sz="2400" b="1" spc="-10" dirty="0">
                          <a:solidFill>
                            <a:srgbClr val="FFFFFF"/>
                          </a:solidFill>
                          <a:latin typeface="Arial"/>
                          <a:cs typeface="Arial"/>
                        </a:rPr>
                        <a:t>Property</a:t>
                      </a:r>
                      <a:endParaRPr sz="2400">
                        <a:latin typeface="Arial"/>
                        <a:cs typeface="Arial"/>
                      </a:endParaRPr>
                    </a:p>
                  </a:txBody>
                  <a:tcPr marL="0" marR="0" marT="220979"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222F28"/>
                    </a:solidFill>
                  </a:tcPr>
                </a:tc>
                <a:tc>
                  <a:txBody>
                    <a:bodyPr/>
                    <a:lstStyle/>
                    <a:p>
                      <a:pPr marL="635" algn="ctr">
                        <a:lnSpc>
                          <a:spcPct val="100000"/>
                        </a:lnSpc>
                        <a:spcBef>
                          <a:spcPts val="1739"/>
                        </a:spcBef>
                      </a:pPr>
                      <a:r>
                        <a:rPr sz="2400" b="1" spc="-10" dirty="0">
                          <a:solidFill>
                            <a:srgbClr val="FFFFFF"/>
                          </a:solidFill>
                          <a:latin typeface="Arial"/>
                          <a:cs typeface="Arial"/>
                        </a:rPr>
                        <a:t>Arsine</a:t>
                      </a:r>
                      <a:endParaRPr sz="2400">
                        <a:latin typeface="Arial"/>
                        <a:cs typeface="Arial"/>
                      </a:endParaRPr>
                    </a:p>
                  </a:txBody>
                  <a:tcPr marL="0" marR="0" marT="220979"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222F28"/>
                    </a:solidFill>
                  </a:tcPr>
                </a:tc>
                <a:tc>
                  <a:txBody>
                    <a:bodyPr/>
                    <a:lstStyle/>
                    <a:p>
                      <a:pPr marL="2540" algn="ctr">
                        <a:lnSpc>
                          <a:spcPct val="100000"/>
                        </a:lnSpc>
                        <a:spcBef>
                          <a:spcPts val="300"/>
                        </a:spcBef>
                      </a:pPr>
                      <a:r>
                        <a:rPr sz="2400" b="1" spc="-10" dirty="0">
                          <a:solidFill>
                            <a:srgbClr val="FFFFFF"/>
                          </a:solidFill>
                          <a:latin typeface="Arial"/>
                          <a:cs typeface="Arial"/>
                        </a:rPr>
                        <a:t>Hydrogen</a:t>
                      </a:r>
                      <a:endParaRPr sz="2400">
                        <a:latin typeface="Arial"/>
                        <a:cs typeface="Arial"/>
                      </a:endParaRPr>
                    </a:p>
                    <a:p>
                      <a:pPr algn="ctr">
                        <a:lnSpc>
                          <a:spcPct val="100000"/>
                        </a:lnSpc>
                        <a:spcBef>
                          <a:spcPts val="5"/>
                        </a:spcBef>
                      </a:pPr>
                      <a:r>
                        <a:rPr sz="2400" b="1" dirty="0">
                          <a:solidFill>
                            <a:srgbClr val="FFFFFF"/>
                          </a:solidFill>
                          <a:latin typeface="Arial"/>
                          <a:cs typeface="Arial"/>
                        </a:rPr>
                        <a:t>Cyanide</a:t>
                      </a:r>
                      <a:r>
                        <a:rPr sz="2400" b="1" spc="-75" dirty="0">
                          <a:solidFill>
                            <a:srgbClr val="FFFFFF"/>
                          </a:solidFill>
                          <a:latin typeface="Arial"/>
                          <a:cs typeface="Arial"/>
                        </a:rPr>
                        <a:t> </a:t>
                      </a:r>
                      <a:r>
                        <a:rPr sz="2400" b="1" spc="-10" dirty="0">
                          <a:solidFill>
                            <a:srgbClr val="FFFFFF"/>
                          </a:solidFill>
                          <a:latin typeface="Arial"/>
                          <a:cs typeface="Arial"/>
                        </a:rPr>
                        <a:t>(HCN)</a:t>
                      </a:r>
                      <a:endParaRPr sz="2400">
                        <a:latin typeface="Arial"/>
                        <a:cs typeface="Arial"/>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222F28"/>
                    </a:solidFill>
                  </a:tcPr>
                </a:tc>
                <a:tc>
                  <a:txBody>
                    <a:bodyPr/>
                    <a:lstStyle/>
                    <a:p>
                      <a:pPr marL="3810" algn="ctr">
                        <a:lnSpc>
                          <a:spcPct val="100000"/>
                        </a:lnSpc>
                        <a:spcBef>
                          <a:spcPts val="300"/>
                        </a:spcBef>
                      </a:pPr>
                      <a:r>
                        <a:rPr sz="2400" b="1" spc="-10" dirty="0">
                          <a:solidFill>
                            <a:srgbClr val="FFFFFF"/>
                          </a:solidFill>
                          <a:latin typeface="Arial"/>
                          <a:cs typeface="Arial"/>
                        </a:rPr>
                        <a:t>Cyanogen</a:t>
                      </a:r>
                      <a:endParaRPr sz="2400">
                        <a:latin typeface="Arial"/>
                        <a:cs typeface="Arial"/>
                      </a:endParaRPr>
                    </a:p>
                    <a:p>
                      <a:pPr marL="635" algn="ctr">
                        <a:lnSpc>
                          <a:spcPct val="100000"/>
                        </a:lnSpc>
                        <a:spcBef>
                          <a:spcPts val="5"/>
                        </a:spcBef>
                      </a:pPr>
                      <a:r>
                        <a:rPr sz="2400" b="1" dirty="0">
                          <a:solidFill>
                            <a:srgbClr val="FFFFFF"/>
                          </a:solidFill>
                          <a:latin typeface="Arial"/>
                          <a:cs typeface="Arial"/>
                        </a:rPr>
                        <a:t>Chloride</a:t>
                      </a:r>
                      <a:r>
                        <a:rPr sz="2400" b="1" spc="-60" dirty="0">
                          <a:solidFill>
                            <a:srgbClr val="FFFFFF"/>
                          </a:solidFill>
                          <a:latin typeface="Arial"/>
                          <a:cs typeface="Arial"/>
                        </a:rPr>
                        <a:t> </a:t>
                      </a:r>
                      <a:r>
                        <a:rPr sz="2400" b="1" spc="-10" dirty="0">
                          <a:solidFill>
                            <a:srgbClr val="FFFFFF"/>
                          </a:solidFill>
                          <a:latin typeface="Arial"/>
                          <a:cs typeface="Arial"/>
                        </a:rPr>
                        <a:t>(CNCl)</a:t>
                      </a:r>
                      <a:endParaRPr sz="2400">
                        <a:latin typeface="Arial"/>
                        <a:cs typeface="Arial"/>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222F28"/>
                    </a:solidFill>
                  </a:tcPr>
                </a:tc>
                <a:extLst>
                  <a:ext uri="{0D108BD9-81ED-4DB2-BD59-A6C34878D82A}">
                    <a16:rowId xmlns:a16="http://schemas.microsoft.com/office/drawing/2014/main" val="10000"/>
                  </a:ext>
                </a:extLst>
              </a:tr>
              <a:tr h="1005205">
                <a:tc>
                  <a:txBody>
                    <a:bodyPr/>
                    <a:lstStyle/>
                    <a:p>
                      <a:pPr marL="91440">
                        <a:lnSpc>
                          <a:spcPct val="100000"/>
                        </a:lnSpc>
                        <a:spcBef>
                          <a:spcPts val="285"/>
                        </a:spcBef>
                      </a:pPr>
                      <a:r>
                        <a:rPr lang="hi-IN" sz="2800" dirty="0">
                          <a:latin typeface="Arial MT"/>
                          <a:cs typeface="Arial MT"/>
                        </a:rPr>
                        <a:t>रासायनिक नाम</a:t>
                      </a:r>
                      <a:endParaRPr sz="2800" dirty="0">
                        <a:latin typeface="Arial MT"/>
                        <a:cs typeface="Arial MT"/>
                      </a:endParaRPr>
                    </a:p>
                  </a:txBody>
                  <a:tcPr marL="0" marR="0" marT="3619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EEBCE"/>
                    </a:solidFill>
                  </a:tcPr>
                </a:tc>
                <a:tc>
                  <a:txBody>
                    <a:bodyPr/>
                    <a:lstStyle/>
                    <a:p>
                      <a:pPr marL="91440" marR="1360805">
                        <a:lnSpc>
                          <a:spcPct val="100000"/>
                        </a:lnSpc>
                        <a:spcBef>
                          <a:spcPts val="285"/>
                        </a:spcBef>
                      </a:pPr>
                      <a:r>
                        <a:rPr lang="hi-IN" sz="2800" spc="-10" dirty="0">
                          <a:latin typeface="Arial MT"/>
                          <a:cs typeface="Arial MT"/>
                        </a:rPr>
                        <a:t>हाइड्रोजन आर्सेनाइड</a:t>
                      </a:r>
                      <a:endParaRPr sz="2800" dirty="0">
                        <a:latin typeface="Arial MT"/>
                        <a:cs typeface="Arial MT"/>
                      </a:endParaRPr>
                    </a:p>
                  </a:txBody>
                  <a:tcPr marL="0" marR="0" marT="3619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EEBCE"/>
                    </a:solidFill>
                  </a:tcPr>
                </a:tc>
                <a:tc>
                  <a:txBody>
                    <a:bodyPr/>
                    <a:lstStyle/>
                    <a:p>
                      <a:pPr marL="92075" marR="705485">
                        <a:lnSpc>
                          <a:spcPct val="100000"/>
                        </a:lnSpc>
                        <a:spcBef>
                          <a:spcPts val="305"/>
                        </a:spcBef>
                      </a:pPr>
                      <a:r>
                        <a:rPr lang="hi-IN" sz="2000" dirty="0">
                          <a:latin typeface="Arial MT"/>
                          <a:cs typeface="Arial MT"/>
                        </a:rPr>
                        <a:t>हाइड्रोजन साइनाइड (जिसे पहले प्रूसिक एसिड के नाम से जाना जाता था)</a:t>
                      </a:r>
                      <a:endParaRPr sz="2000" dirty="0">
                        <a:latin typeface="Arial MT"/>
                        <a:cs typeface="Arial MT"/>
                      </a:endParaRPr>
                    </a:p>
                  </a:txBody>
                  <a:tcPr marL="0" marR="0" marT="3873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EEBCE"/>
                    </a:solidFill>
                  </a:tcPr>
                </a:tc>
                <a:tc>
                  <a:txBody>
                    <a:bodyPr/>
                    <a:lstStyle/>
                    <a:p>
                      <a:pPr marL="92075" marR="922655">
                        <a:lnSpc>
                          <a:spcPct val="100000"/>
                        </a:lnSpc>
                        <a:spcBef>
                          <a:spcPts val="295"/>
                        </a:spcBef>
                      </a:pPr>
                      <a:r>
                        <a:rPr lang="hi-IN" sz="2600" spc="-10" dirty="0">
                          <a:latin typeface="Arial MT"/>
                          <a:cs typeface="Arial MT"/>
                        </a:rPr>
                        <a:t>क्लोरो- फॉर्मोनिट्राइल</a:t>
                      </a:r>
                      <a:endParaRPr sz="2600" dirty="0">
                        <a:latin typeface="Arial MT"/>
                        <a:cs typeface="Arial MT"/>
                      </a:endParaRPr>
                    </a:p>
                  </a:txBody>
                  <a:tcPr marL="0" marR="0" marT="3746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EEBCE"/>
                    </a:solidFill>
                  </a:tcPr>
                </a:tc>
                <a:extLst>
                  <a:ext uri="{0D108BD9-81ED-4DB2-BD59-A6C34878D82A}">
                    <a16:rowId xmlns:a16="http://schemas.microsoft.com/office/drawing/2014/main" val="10001"/>
                  </a:ext>
                </a:extLst>
              </a:tr>
              <a:tr h="1371600">
                <a:tc>
                  <a:txBody>
                    <a:bodyPr/>
                    <a:lstStyle/>
                    <a:p>
                      <a:pPr marL="91440">
                        <a:lnSpc>
                          <a:spcPct val="100000"/>
                        </a:lnSpc>
                        <a:spcBef>
                          <a:spcPts val="290"/>
                        </a:spcBef>
                      </a:pPr>
                      <a:r>
                        <a:rPr lang="hi-IN" sz="2800" spc="-10" dirty="0">
                          <a:latin typeface="Arial MT"/>
                          <a:cs typeface="Arial MT"/>
                        </a:rPr>
                        <a:t>प्रकाशन</a:t>
                      </a:r>
                      <a:endParaRPr sz="2800" dirty="0">
                        <a:latin typeface="Arial MT"/>
                        <a:cs typeface="Arial MT"/>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EF6E8"/>
                    </a:solidFill>
                  </a:tcPr>
                </a:tc>
                <a:tc>
                  <a:txBody>
                    <a:bodyPr/>
                    <a:lstStyle/>
                    <a:p>
                      <a:pPr marL="91440" marR="587375">
                        <a:lnSpc>
                          <a:spcPct val="100000"/>
                        </a:lnSpc>
                        <a:spcBef>
                          <a:spcPts val="290"/>
                        </a:spcBef>
                      </a:pPr>
                      <a:r>
                        <a:rPr lang="hi-IN" sz="2800" spc="-10" dirty="0">
                          <a:latin typeface="Arial MT"/>
                          <a:cs typeface="Arial MT"/>
                        </a:rPr>
                        <a:t>रंगहीन, अत्यंत ज्वलनशील गैस</a:t>
                      </a:r>
                      <a:endParaRPr sz="2800" dirty="0">
                        <a:latin typeface="Arial MT"/>
                        <a:cs typeface="Arial MT"/>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EF6E8"/>
                    </a:solidFill>
                  </a:tcPr>
                </a:tc>
                <a:tc>
                  <a:txBody>
                    <a:bodyPr/>
                    <a:lstStyle/>
                    <a:p>
                      <a:pPr marL="92075" marR="358140">
                        <a:lnSpc>
                          <a:spcPct val="100000"/>
                        </a:lnSpc>
                        <a:spcBef>
                          <a:spcPts val="290"/>
                        </a:spcBef>
                      </a:pPr>
                      <a:r>
                        <a:rPr lang="hi-IN" sz="2800" dirty="0">
                          <a:latin typeface="Arial MT"/>
                          <a:cs typeface="Arial MT"/>
                        </a:rPr>
                        <a:t>रंगहीन या पीला-नीला तरल या गैस</a:t>
                      </a:r>
                      <a:endParaRPr sz="2800" dirty="0">
                        <a:latin typeface="Arial MT"/>
                        <a:cs typeface="Arial MT"/>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EF6E8"/>
                    </a:solidFill>
                  </a:tcPr>
                </a:tc>
                <a:tc>
                  <a:txBody>
                    <a:bodyPr/>
                    <a:lstStyle/>
                    <a:p>
                      <a:pPr marL="92075" marR="123825">
                        <a:lnSpc>
                          <a:spcPct val="100000"/>
                        </a:lnSpc>
                        <a:spcBef>
                          <a:spcPts val="290"/>
                        </a:spcBef>
                      </a:pPr>
                      <a:r>
                        <a:rPr lang="hi-IN" sz="2800" dirty="0">
                          <a:latin typeface="Arial MT"/>
                          <a:cs typeface="Arial MT"/>
                        </a:rPr>
                        <a:t>रंगहीन गैस या तरल</a:t>
                      </a:r>
                      <a:endParaRPr sz="2800" dirty="0">
                        <a:latin typeface="Arial MT"/>
                        <a:cs typeface="Arial MT"/>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EF6E8"/>
                    </a:solidFill>
                  </a:tcPr>
                </a:tc>
                <a:extLst>
                  <a:ext uri="{0D108BD9-81ED-4DB2-BD59-A6C34878D82A}">
                    <a16:rowId xmlns:a16="http://schemas.microsoft.com/office/drawing/2014/main" val="10002"/>
                  </a:ext>
                </a:extLst>
              </a:tr>
              <a:tr h="1371600">
                <a:tc>
                  <a:txBody>
                    <a:bodyPr/>
                    <a:lstStyle/>
                    <a:p>
                      <a:pPr marL="91440">
                        <a:lnSpc>
                          <a:spcPct val="100000"/>
                        </a:lnSpc>
                        <a:spcBef>
                          <a:spcPts val="290"/>
                        </a:spcBef>
                      </a:pPr>
                      <a:r>
                        <a:rPr lang="hi-IN" sz="2800" spc="-10" dirty="0">
                          <a:latin typeface="Arial MT"/>
                          <a:cs typeface="Arial MT"/>
                        </a:rPr>
                        <a:t>गंध</a:t>
                      </a:r>
                      <a:endParaRPr sz="2800" dirty="0">
                        <a:latin typeface="Arial MT"/>
                        <a:cs typeface="Arial MT"/>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EEBCE"/>
                    </a:solidFill>
                  </a:tcPr>
                </a:tc>
                <a:tc>
                  <a:txBody>
                    <a:bodyPr/>
                    <a:lstStyle/>
                    <a:p>
                      <a:pPr marR="41910" algn="ctr">
                        <a:lnSpc>
                          <a:spcPct val="100000"/>
                        </a:lnSpc>
                        <a:spcBef>
                          <a:spcPts val="290"/>
                        </a:spcBef>
                        <a:tabLst>
                          <a:tab pos="1780539" algn="l"/>
                        </a:tabLst>
                      </a:pPr>
                      <a:r>
                        <a:rPr lang="hi-IN" sz="2800" spc="-20" dirty="0">
                          <a:latin typeface="Arial MT"/>
                          <a:cs typeface="Arial MT"/>
                        </a:rPr>
                        <a:t>लहसुन जैसी गंध</a:t>
                      </a:r>
                      <a:endParaRPr sz="2800" dirty="0">
                        <a:latin typeface="Arial MT"/>
                        <a:cs typeface="Arial MT"/>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EEBCE"/>
                    </a:solidFill>
                  </a:tcPr>
                </a:tc>
                <a:tc>
                  <a:txBody>
                    <a:bodyPr/>
                    <a:lstStyle/>
                    <a:p>
                      <a:pPr marL="92075" marR="442595">
                        <a:lnSpc>
                          <a:spcPct val="100000"/>
                        </a:lnSpc>
                        <a:spcBef>
                          <a:spcPts val="290"/>
                        </a:spcBef>
                      </a:pPr>
                      <a:r>
                        <a:rPr lang="hi-IN" sz="2800" spc="-35" dirty="0">
                          <a:latin typeface="Arial MT"/>
                          <a:cs typeface="Arial MT"/>
                        </a:rPr>
                        <a:t>कड़वा, बादाम- गंध जैसी</a:t>
                      </a:r>
                      <a:endParaRPr sz="2800" dirty="0">
                        <a:latin typeface="Arial MT"/>
                        <a:cs typeface="Arial MT"/>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EEBCE"/>
                    </a:solidFill>
                  </a:tcPr>
                </a:tc>
                <a:tc>
                  <a:txBody>
                    <a:bodyPr/>
                    <a:lstStyle/>
                    <a:p>
                      <a:pPr marL="92075" marR="398780" indent="99060">
                        <a:lnSpc>
                          <a:spcPct val="100000"/>
                        </a:lnSpc>
                        <a:spcBef>
                          <a:spcPts val="290"/>
                        </a:spcBef>
                      </a:pPr>
                      <a:r>
                        <a:rPr lang="hi-IN" sz="2800" spc="-10" dirty="0">
                          <a:latin typeface="Arial MT"/>
                          <a:cs typeface="Arial MT"/>
                        </a:rPr>
                        <a:t>मजबूत तीखी/तीखी गंध।</a:t>
                      </a:r>
                      <a:endParaRPr sz="2800" dirty="0">
                        <a:latin typeface="Arial MT"/>
                        <a:cs typeface="Arial MT"/>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EEBCE"/>
                    </a:solidFill>
                  </a:tcPr>
                </a:tc>
                <a:extLst>
                  <a:ext uri="{0D108BD9-81ED-4DB2-BD59-A6C34878D82A}">
                    <a16:rowId xmlns:a16="http://schemas.microsoft.com/office/drawing/2014/main" val="10003"/>
                  </a:ext>
                </a:extLst>
              </a:tr>
            </a:tbl>
          </a:graphicData>
        </a:graphic>
      </p:graphicFrame>
      <p:pic>
        <p:nvPicPr>
          <p:cNvPr id="4" name="object 4"/>
          <p:cNvPicPr/>
          <p:nvPr/>
        </p:nvPicPr>
        <p:blipFill>
          <a:blip r:embed="rId3" cstate="print"/>
          <a:stretch>
            <a:fillRect/>
          </a:stretch>
        </p:blipFill>
        <p:spPr>
          <a:xfrm>
            <a:off x="1042416" y="39623"/>
            <a:ext cx="10022586" cy="1386077"/>
          </a:xfrm>
          <a:prstGeom prst="rect">
            <a:avLst/>
          </a:prstGeom>
        </p:spPr>
      </p:pic>
      <p:sp>
        <p:nvSpPr>
          <p:cNvPr id="5" name="object 5"/>
          <p:cNvSpPr txBox="1">
            <a:spLocks noGrp="1"/>
          </p:cNvSpPr>
          <p:nvPr>
            <p:ph type="title"/>
          </p:nvPr>
        </p:nvSpPr>
        <p:spPr>
          <a:xfrm>
            <a:off x="1307083" y="88518"/>
            <a:ext cx="9389999" cy="583557"/>
          </a:xfrm>
          <a:prstGeom prst="rect">
            <a:avLst/>
          </a:prstGeom>
        </p:spPr>
        <p:txBody>
          <a:bodyPr vert="horz" wrap="square" lIns="0" tIns="122808" rIns="0" bIns="0" rtlCol="0">
            <a:spAutoFit/>
          </a:bodyPr>
          <a:lstStyle/>
          <a:p>
            <a:pPr marL="3947795" marR="5080" indent="-3815079" algn="ctr">
              <a:lnSpc>
                <a:spcPts val="3460"/>
              </a:lnSpc>
              <a:spcBef>
                <a:spcPts val="535"/>
              </a:spcBef>
            </a:pPr>
            <a:r>
              <a:rPr lang="hi-IN" sz="3200" b="1">
                <a:latin typeface="Open Sans" panose="020B0606030504020204" pitchFamily="34" charset="0"/>
                <a:ea typeface="Open Sans" panose="020B0606030504020204" pitchFamily="34" charset="0"/>
                <a:cs typeface="Open Sans" panose="020B0606030504020204" pitchFamily="34" charset="0"/>
              </a:rPr>
              <a:t>रक्त एजेंट की शारीरिक विशेषताएं</a:t>
            </a:r>
            <a:endParaRPr sz="3200" b="1"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6092997"/>
            <a:ext cx="12190476" cy="764965"/>
          </a:xfrm>
          <a:prstGeom prst="rect">
            <a:avLst/>
          </a:prstGeom>
        </p:spPr>
      </p:pic>
      <p:graphicFrame>
        <p:nvGraphicFramePr>
          <p:cNvPr id="3" name="object 3"/>
          <p:cNvGraphicFramePr>
            <a:graphicFrameLocks noGrp="1"/>
          </p:cNvGraphicFramePr>
          <p:nvPr>
            <p:extLst>
              <p:ext uri="{D42A27DB-BD31-4B8C-83A1-F6EECF244321}">
                <p14:modId xmlns:p14="http://schemas.microsoft.com/office/powerpoint/2010/main" val="1331620685"/>
              </p:ext>
            </p:extLst>
          </p:nvPr>
        </p:nvGraphicFramePr>
        <p:xfrm>
          <a:off x="221488" y="1308910"/>
          <a:ext cx="11747499" cy="4784087"/>
        </p:xfrm>
        <a:graphic>
          <a:graphicData uri="http://schemas.openxmlformats.org/drawingml/2006/table">
            <a:tbl>
              <a:tblPr firstRow="1" bandRow="1">
                <a:tableStyleId>{2D5ABB26-0587-4C30-8999-92F81FD0307C}</a:tableStyleId>
              </a:tblPr>
              <a:tblGrid>
                <a:gridCol w="3188335">
                  <a:extLst>
                    <a:ext uri="{9D8B030D-6E8A-4147-A177-3AD203B41FA5}">
                      <a16:colId xmlns:a16="http://schemas.microsoft.com/office/drawing/2014/main" val="20000"/>
                    </a:ext>
                  </a:extLst>
                </a:gridCol>
                <a:gridCol w="2927350">
                  <a:extLst>
                    <a:ext uri="{9D8B030D-6E8A-4147-A177-3AD203B41FA5}">
                      <a16:colId xmlns:a16="http://schemas.microsoft.com/office/drawing/2014/main" val="20001"/>
                    </a:ext>
                  </a:extLst>
                </a:gridCol>
                <a:gridCol w="2785744">
                  <a:extLst>
                    <a:ext uri="{9D8B030D-6E8A-4147-A177-3AD203B41FA5}">
                      <a16:colId xmlns:a16="http://schemas.microsoft.com/office/drawing/2014/main" val="20002"/>
                    </a:ext>
                  </a:extLst>
                </a:gridCol>
                <a:gridCol w="2846070">
                  <a:extLst>
                    <a:ext uri="{9D8B030D-6E8A-4147-A177-3AD203B41FA5}">
                      <a16:colId xmlns:a16="http://schemas.microsoft.com/office/drawing/2014/main" val="20003"/>
                    </a:ext>
                  </a:extLst>
                </a:gridCol>
              </a:tblGrid>
              <a:tr h="822960">
                <a:tc>
                  <a:txBody>
                    <a:bodyPr/>
                    <a:lstStyle/>
                    <a:p>
                      <a:pPr marL="969644">
                        <a:lnSpc>
                          <a:spcPct val="100000"/>
                        </a:lnSpc>
                        <a:spcBef>
                          <a:spcPts val="1739"/>
                        </a:spcBef>
                      </a:pPr>
                      <a:r>
                        <a:rPr sz="2400" b="1" spc="-10" dirty="0">
                          <a:solidFill>
                            <a:srgbClr val="FFFFFF"/>
                          </a:solidFill>
                          <a:latin typeface="Arial"/>
                          <a:cs typeface="Arial"/>
                        </a:rPr>
                        <a:t>Property</a:t>
                      </a:r>
                      <a:endParaRPr sz="2400">
                        <a:latin typeface="Arial"/>
                        <a:cs typeface="Arial"/>
                      </a:endParaRPr>
                    </a:p>
                  </a:txBody>
                  <a:tcPr marL="0" marR="0" marT="220979"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222F28"/>
                    </a:solidFill>
                  </a:tcPr>
                </a:tc>
                <a:tc>
                  <a:txBody>
                    <a:bodyPr/>
                    <a:lstStyle/>
                    <a:p>
                      <a:pPr algn="ctr">
                        <a:lnSpc>
                          <a:spcPct val="100000"/>
                        </a:lnSpc>
                        <a:spcBef>
                          <a:spcPts val="1739"/>
                        </a:spcBef>
                      </a:pPr>
                      <a:r>
                        <a:rPr sz="2400" b="1" spc="-10" dirty="0">
                          <a:solidFill>
                            <a:srgbClr val="FFFFFF"/>
                          </a:solidFill>
                          <a:latin typeface="Arial"/>
                          <a:cs typeface="Arial"/>
                        </a:rPr>
                        <a:t>Arsine</a:t>
                      </a:r>
                      <a:endParaRPr sz="2400">
                        <a:latin typeface="Arial"/>
                        <a:cs typeface="Arial"/>
                      </a:endParaRPr>
                    </a:p>
                  </a:txBody>
                  <a:tcPr marL="0" marR="0" marT="220979"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222F28"/>
                    </a:solidFill>
                  </a:tcPr>
                </a:tc>
                <a:tc>
                  <a:txBody>
                    <a:bodyPr/>
                    <a:lstStyle/>
                    <a:p>
                      <a:pPr marL="635" algn="ctr">
                        <a:lnSpc>
                          <a:spcPct val="100000"/>
                        </a:lnSpc>
                        <a:spcBef>
                          <a:spcPts val="300"/>
                        </a:spcBef>
                      </a:pPr>
                      <a:r>
                        <a:rPr sz="2400" b="1" spc="-10" dirty="0">
                          <a:solidFill>
                            <a:srgbClr val="FFFFFF"/>
                          </a:solidFill>
                          <a:latin typeface="Arial"/>
                          <a:cs typeface="Arial"/>
                        </a:rPr>
                        <a:t>Hydrogen</a:t>
                      </a:r>
                      <a:endParaRPr sz="2400">
                        <a:latin typeface="Arial"/>
                        <a:cs typeface="Arial"/>
                      </a:endParaRPr>
                    </a:p>
                    <a:p>
                      <a:pPr algn="ctr">
                        <a:lnSpc>
                          <a:spcPct val="100000"/>
                        </a:lnSpc>
                        <a:spcBef>
                          <a:spcPts val="5"/>
                        </a:spcBef>
                      </a:pPr>
                      <a:r>
                        <a:rPr sz="2400" b="1" dirty="0">
                          <a:solidFill>
                            <a:srgbClr val="FFFFFF"/>
                          </a:solidFill>
                          <a:latin typeface="Arial"/>
                          <a:cs typeface="Arial"/>
                        </a:rPr>
                        <a:t>Cyanide</a:t>
                      </a:r>
                      <a:r>
                        <a:rPr sz="2400" b="1" spc="-75" dirty="0">
                          <a:solidFill>
                            <a:srgbClr val="FFFFFF"/>
                          </a:solidFill>
                          <a:latin typeface="Arial"/>
                          <a:cs typeface="Arial"/>
                        </a:rPr>
                        <a:t> </a:t>
                      </a:r>
                      <a:r>
                        <a:rPr sz="2400" b="1" spc="-10" dirty="0">
                          <a:solidFill>
                            <a:srgbClr val="FFFFFF"/>
                          </a:solidFill>
                          <a:latin typeface="Arial"/>
                          <a:cs typeface="Arial"/>
                        </a:rPr>
                        <a:t>(HCN)</a:t>
                      </a:r>
                      <a:endParaRPr sz="2400">
                        <a:latin typeface="Arial"/>
                        <a:cs typeface="Arial"/>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222F28"/>
                    </a:solidFill>
                  </a:tcPr>
                </a:tc>
                <a:tc>
                  <a:txBody>
                    <a:bodyPr/>
                    <a:lstStyle/>
                    <a:p>
                      <a:pPr marL="1905" algn="ctr">
                        <a:lnSpc>
                          <a:spcPct val="100000"/>
                        </a:lnSpc>
                        <a:spcBef>
                          <a:spcPts val="300"/>
                        </a:spcBef>
                      </a:pPr>
                      <a:r>
                        <a:rPr sz="2400" b="1" spc="-10" dirty="0">
                          <a:solidFill>
                            <a:srgbClr val="FFFFFF"/>
                          </a:solidFill>
                          <a:latin typeface="Arial"/>
                          <a:cs typeface="Arial"/>
                        </a:rPr>
                        <a:t>Cyanogen</a:t>
                      </a:r>
                      <a:endParaRPr sz="2400">
                        <a:latin typeface="Arial"/>
                        <a:cs typeface="Arial"/>
                      </a:endParaRPr>
                    </a:p>
                    <a:p>
                      <a:pPr marL="1905" algn="ctr">
                        <a:lnSpc>
                          <a:spcPct val="100000"/>
                        </a:lnSpc>
                        <a:spcBef>
                          <a:spcPts val="5"/>
                        </a:spcBef>
                      </a:pPr>
                      <a:r>
                        <a:rPr sz="2400" b="1" dirty="0">
                          <a:solidFill>
                            <a:srgbClr val="FFFFFF"/>
                          </a:solidFill>
                          <a:latin typeface="Arial"/>
                          <a:cs typeface="Arial"/>
                        </a:rPr>
                        <a:t>Chloride</a:t>
                      </a:r>
                      <a:r>
                        <a:rPr sz="2400" b="1" spc="-60" dirty="0">
                          <a:solidFill>
                            <a:srgbClr val="FFFFFF"/>
                          </a:solidFill>
                          <a:latin typeface="Arial"/>
                          <a:cs typeface="Arial"/>
                        </a:rPr>
                        <a:t> </a:t>
                      </a:r>
                      <a:r>
                        <a:rPr sz="2400" b="1" spc="-10" dirty="0">
                          <a:solidFill>
                            <a:srgbClr val="FFFFFF"/>
                          </a:solidFill>
                          <a:latin typeface="Arial"/>
                          <a:cs typeface="Arial"/>
                        </a:rPr>
                        <a:t>(CNCl)</a:t>
                      </a:r>
                      <a:endParaRPr sz="2400">
                        <a:latin typeface="Arial"/>
                        <a:cs typeface="Arial"/>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222F28"/>
                    </a:solidFill>
                  </a:tcPr>
                </a:tc>
                <a:extLst>
                  <a:ext uri="{0D108BD9-81ED-4DB2-BD59-A6C34878D82A}">
                    <a16:rowId xmlns:a16="http://schemas.microsoft.com/office/drawing/2014/main" val="10000"/>
                  </a:ext>
                </a:extLst>
              </a:tr>
              <a:tr h="883919">
                <a:tc>
                  <a:txBody>
                    <a:bodyPr/>
                    <a:lstStyle/>
                    <a:p>
                      <a:pPr marL="91440" marR="541020">
                        <a:lnSpc>
                          <a:spcPct val="100000"/>
                        </a:lnSpc>
                        <a:spcBef>
                          <a:spcPts val="295"/>
                        </a:spcBef>
                      </a:pPr>
                      <a:r>
                        <a:rPr lang="hi-IN" sz="2600" dirty="0">
                          <a:latin typeface="Arial MT"/>
                          <a:cs typeface="Arial MT"/>
                        </a:rPr>
                        <a:t>आणविक भार (डाल्टन)</a:t>
                      </a:r>
                      <a:endParaRPr sz="2600" dirty="0">
                        <a:latin typeface="Arial MT"/>
                        <a:cs typeface="Arial MT"/>
                      </a:endParaRPr>
                    </a:p>
                  </a:txBody>
                  <a:tcPr marL="0" marR="0" marT="3746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EEBCE"/>
                    </a:solidFill>
                  </a:tcPr>
                </a:tc>
                <a:tc>
                  <a:txBody>
                    <a:bodyPr/>
                    <a:lstStyle/>
                    <a:p>
                      <a:pPr marL="92075">
                        <a:lnSpc>
                          <a:spcPct val="100000"/>
                        </a:lnSpc>
                        <a:spcBef>
                          <a:spcPts val="285"/>
                        </a:spcBef>
                      </a:pPr>
                      <a:r>
                        <a:rPr sz="2800" spc="-10" dirty="0">
                          <a:latin typeface="Arial MT"/>
                          <a:cs typeface="Arial MT"/>
                        </a:rPr>
                        <a:t>77.95</a:t>
                      </a:r>
                      <a:endParaRPr sz="2800">
                        <a:latin typeface="Arial MT"/>
                        <a:cs typeface="Arial MT"/>
                      </a:endParaRPr>
                    </a:p>
                  </a:txBody>
                  <a:tcPr marL="0" marR="0" marT="3619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EEBCE"/>
                    </a:solidFill>
                  </a:tcPr>
                </a:tc>
                <a:tc>
                  <a:txBody>
                    <a:bodyPr/>
                    <a:lstStyle/>
                    <a:p>
                      <a:pPr marL="92075">
                        <a:lnSpc>
                          <a:spcPct val="100000"/>
                        </a:lnSpc>
                        <a:spcBef>
                          <a:spcPts val="270"/>
                        </a:spcBef>
                      </a:pPr>
                      <a:r>
                        <a:rPr sz="3200" spc="-10" dirty="0">
                          <a:latin typeface="Arial MT"/>
                          <a:cs typeface="Arial MT"/>
                        </a:rPr>
                        <a:t>27.03</a:t>
                      </a:r>
                      <a:endParaRPr sz="3200">
                        <a:latin typeface="Arial MT"/>
                        <a:cs typeface="Arial MT"/>
                      </a:endParaRPr>
                    </a:p>
                  </a:txBody>
                  <a:tcPr marL="0" marR="0" marT="3429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EEBCE"/>
                    </a:solidFill>
                  </a:tcPr>
                </a:tc>
                <a:tc>
                  <a:txBody>
                    <a:bodyPr/>
                    <a:lstStyle/>
                    <a:p>
                      <a:pPr marL="92075">
                        <a:lnSpc>
                          <a:spcPct val="100000"/>
                        </a:lnSpc>
                        <a:spcBef>
                          <a:spcPts val="295"/>
                        </a:spcBef>
                      </a:pPr>
                      <a:r>
                        <a:rPr sz="2600" spc="-10" dirty="0">
                          <a:latin typeface="Arial MT"/>
                          <a:cs typeface="Arial MT"/>
                        </a:rPr>
                        <a:t>61.48</a:t>
                      </a:r>
                      <a:endParaRPr sz="2600">
                        <a:latin typeface="Arial MT"/>
                        <a:cs typeface="Arial MT"/>
                      </a:endParaRPr>
                    </a:p>
                  </a:txBody>
                  <a:tcPr marL="0" marR="0" marT="3746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EEBCE"/>
                    </a:solidFill>
                  </a:tcPr>
                </a:tc>
                <a:extLst>
                  <a:ext uri="{0D108BD9-81ED-4DB2-BD59-A6C34878D82A}">
                    <a16:rowId xmlns:a16="http://schemas.microsoft.com/office/drawing/2014/main" val="10001"/>
                  </a:ext>
                </a:extLst>
              </a:tr>
              <a:tr h="578485">
                <a:tc>
                  <a:txBody>
                    <a:bodyPr/>
                    <a:lstStyle/>
                    <a:p>
                      <a:pPr marL="91440">
                        <a:lnSpc>
                          <a:spcPct val="100000"/>
                        </a:lnSpc>
                        <a:spcBef>
                          <a:spcPts val="660"/>
                        </a:spcBef>
                      </a:pPr>
                      <a:r>
                        <a:rPr lang="hi-IN" sz="2600" spc="-25" dirty="0">
                          <a:latin typeface="Arial MT"/>
                          <a:cs typeface="Arial MT"/>
                        </a:rPr>
                        <a:t>वाष्प घनत्व</a:t>
                      </a:r>
                      <a:endParaRPr sz="2600" dirty="0">
                        <a:latin typeface="Arial MT"/>
                        <a:cs typeface="Arial MT"/>
                      </a:endParaRPr>
                    </a:p>
                  </a:txBody>
                  <a:tcPr marL="0" marR="0" marT="838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EF6E8"/>
                    </a:solidFill>
                  </a:tcPr>
                </a:tc>
                <a:tc>
                  <a:txBody>
                    <a:bodyPr/>
                    <a:lstStyle/>
                    <a:p>
                      <a:pPr marL="92075">
                        <a:lnSpc>
                          <a:spcPct val="100000"/>
                        </a:lnSpc>
                        <a:spcBef>
                          <a:spcPts val="290"/>
                        </a:spcBef>
                      </a:pPr>
                      <a:r>
                        <a:rPr sz="2800" spc="-20" dirty="0">
                          <a:latin typeface="Arial MT"/>
                          <a:cs typeface="Arial MT"/>
                        </a:rPr>
                        <a:t>2.69</a:t>
                      </a:r>
                      <a:endParaRPr sz="2800">
                        <a:latin typeface="Arial MT"/>
                        <a:cs typeface="Arial MT"/>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EF6E8"/>
                    </a:solidFill>
                  </a:tcPr>
                </a:tc>
                <a:tc>
                  <a:txBody>
                    <a:bodyPr/>
                    <a:lstStyle/>
                    <a:p>
                      <a:pPr marL="92075">
                        <a:lnSpc>
                          <a:spcPct val="100000"/>
                        </a:lnSpc>
                        <a:spcBef>
                          <a:spcPts val="275"/>
                        </a:spcBef>
                      </a:pPr>
                      <a:r>
                        <a:rPr sz="3200" spc="-10" dirty="0">
                          <a:latin typeface="Arial MT"/>
                          <a:cs typeface="Arial MT"/>
                        </a:rPr>
                        <a:t>1.007</a:t>
                      </a:r>
                      <a:endParaRPr sz="3200">
                        <a:latin typeface="Arial MT"/>
                        <a:cs typeface="Arial MT"/>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EF6E8"/>
                    </a:solidFill>
                  </a:tcPr>
                </a:tc>
                <a:tc>
                  <a:txBody>
                    <a:bodyPr/>
                    <a:lstStyle/>
                    <a:p>
                      <a:pPr marL="92075">
                        <a:lnSpc>
                          <a:spcPct val="100000"/>
                        </a:lnSpc>
                        <a:spcBef>
                          <a:spcPts val="295"/>
                        </a:spcBef>
                      </a:pPr>
                      <a:r>
                        <a:rPr sz="2600" spc="-25" dirty="0">
                          <a:latin typeface="Arial MT"/>
                          <a:cs typeface="Arial MT"/>
                        </a:rPr>
                        <a:t>2.1</a:t>
                      </a:r>
                      <a:endParaRPr sz="2600">
                        <a:latin typeface="Arial MT"/>
                        <a:cs typeface="Arial MT"/>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EF6E8"/>
                    </a:solidFill>
                  </a:tcPr>
                </a:tc>
                <a:extLst>
                  <a:ext uri="{0D108BD9-81ED-4DB2-BD59-A6C34878D82A}">
                    <a16:rowId xmlns:a16="http://schemas.microsoft.com/office/drawing/2014/main" val="10002"/>
                  </a:ext>
                </a:extLst>
              </a:tr>
              <a:tr h="579120">
                <a:tc>
                  <a:txBody>
                    <a:bodyPr/>
                    <a:lstStyle/>
                    <a:p>
                      <a:pPr marL="91440">
                        <a:lnSpc>
                          <a:spcPct val="100000"/>
                        </a:lnSpc>
                        <a:spcBef>
                          <a:spcPts val="655"/>
                        </a:spcBef>
                      </a:pPr>
                      <a:r>
                        <a:rPr lang="hi-IN" sz="2600" dirty="0">
                          <a:latin typeface="Arial MT"/>
                          <a:cs typeface="Arial MT"/>
                        </a:rPr>
                        <a:t>गलनांक (</a:t>
                      </a:r>
                      <a:r>
                        <a:rPr lang="en-IN" sz="2600" dirty="0">
                          <a:latin typeface="Arial MT"/>
                          <a:cs typeface="Arial MT"/>
                        </a:rPr>
                        <a:t>ºC)</a:t>
                      </a:r>
                      <a:endParaRPr sz="2600" dirty="0">
                        <a:latin typeface="Arial MT"/>
                        <a:cs typeface="Arial MT"/>
                      </a:endParaRPr>
                    </a:p>
                  </a:txBody>
                  <a:tcPr marL="0" marR="0" marT="831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EEBCE"/>
                    </a:solidFill>
                  </a:tcPr>
                </a:tc>
                <a:tc>
                  <a:txBody>
                    <a:bodyPr/>
                    <a:lstStyle/>
                    <a:p>
                      <a:pPr marL="92075">
                        <a:lnSpc>
                          <a:spcPct val="100000"/>
                        </a:lnSpc>
                        <a:spcBef>
                          <a:spcPts val="290"/>
                        </a:spcBef>
                      </a:pPr>
                      <a:r>
                        <a:rPr sz="2800" dirty="0">
                          <a:latin typeface="Arial MT"/>
                          <a:cs typeface="Arial MT"/>
                        </a:rPr>
                        <a:t>-</a:t>
                      </a:r>
                      <a:r>
                        <a:rPr sz="2800" spc="-5" dirty="0">
                          <a:latin typeface="Arial MT"/>
                          <a:cs typeface="Arial MT"/>
                        </a:rPr>
                        <a:t> </a:t>
                      </a:r>
                      <a:r>
                        <a:rPr sz="2800" spc="-25" dirty="0">
                          <a:latin typeface="Arial MT"/>
                          <a:cs typeface="Arial MT"/>
                        </a:rPr>
                        <a:t>117</a:t>
                      </a:r>
                      <a:endParaRPr sz="2800">
                        <a:latin typeface="Arial MT"/>
                        <a:cs typeface="Arial MT"/>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EEBCE"/>
                    </a:solidFill>
                  </a:tcPr>
                </a:tc>
                <a:tc>
                  <a:txBody>
                    <a:bodyPr/>
                    <a:lstStyle/>
                    <a:p>
                      <a:pPr marL="92075">
                        <a:lnSpc>
                          <a:spcPct val="100000"/>
                        </a:lnSpc>
                        <a:spcBef>
                          <a:spcPts val="275"/>
                        </a:spcBef>
                      </a:pPr>
                      <a:r>
                        <a:rPr sz="3200" dirty="0">
                          <a:latin typeface="Arial MT"/>
                          <a:cs typeface="Arial MT"/>
                        </a:rPr>
                        <a:t>-</a:t>
                      </a:r>
                      <a:r>
                        <a:rPr sz="3200" spc="-15" dirty="0">
                          <a:latin typeface="Arial MT"/>
                          <a:cs typeface="Arial MT"/>
                        </a:rPr>
                        <a:t> </a:t>
                      </a:r>
                      <a:r>
                        <a:rPr sz="3200" spc="-20" dirty="0">
                          <a:latin typeface="Arial MT"/>
                          <a:cs typeface="Arial MT"/>
                        </a:rPr>
                        <a:t>13.3</a:t>
                      </a:r>
                      <a:endParaRPr sz="3200" dirty="0">
                        <a:latin typeface="Arial MT"/>
                        <a:cs typeface="Arial MT"/>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EEBCE"/>
                    </a:solidFill>
                  </a:tcPr>
                </a:tc>
                <a:tc>
                  <a:txBody>
                    <a:bodyPr/>
                    <a:lstStyle/>
                    <a:p>
                      <a:pPr marL="92075">
                        <a:lnSpc>
                          <a:spcPct val="100000"/>
                        </a:lnSpc>
                        <a:spcBef>
                          <a:spcPts val="300"/>
                        </a:spcBef>
                      </a:pPr>
                      <a:r>
                        <a:rPr sz="2600" dirty="0">
                          <a:latin typeface="Arial MT"/>
                          <a:cs typeface="Arial MT"/>
                        </a:rPr>
                        <a:t>-</a:t>
                      </a:r>
                      <a:r>
                        <a:rPr sz="2600" spc="-10" dirty="0">
                          <a:latin typeface="Arial MT"/>
                          <a:cs typeface="Arial MT"/>
                        </a:rPr>
                        <a:t> </a:t>
                      </a:r>
                      <a:r>
                        <a:rPr sz="2600" spc="-25" dirty="0">
                          <a:latin typeface="Arial MT"/>
                          <a:cs typeface="Arial MT"/>
                        </a:rPr>
                        <a:t>6.9</a:t>
                      </a:r>
                      <a:endParaRPr sz="2600" dirty="0">
                        <a:latin typeface="Arial MT"/>
                        <a:cs typeface="Arial MT"/>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EEBCE"/>
                    </a:solidFill>
                  </a:tcPr>
                </a:tc>
                <a:extLst>
                  <a:ext uri="{0D108BD9-81ED-4DB2-BD59-A6C34878D82A}">
                    <a16:rowId xmlns:a16="http://schemas.microsoft.com/office/drawing/2014/main" val="10003"/>
                  </a:ext>
                </a:extLst>
              </a:tr>
              <a:tr h="517525">
                <a:tc>
                  <a:txBody>
                    <a:bodyPr/>
                    <a:lstStyle/>
                    <a:p>
                      <a:pPr marL="91440">
                        <a:lnSpc>
                          <a:spcPct val="100000"/>
                        </a:lnSpc>
                        <a:spcBef>
                          <a:spcPts val="415"/>
                        </a:spcBef>
                      </a:pPr>
                      <a:r>
                        <a:rPr lang="hi-IN" sz="2600" dirty="0">
                          <a:latin typeface="Arial MT"/>
                          <a:cs typeface="Arial MT"/>
                        </a:rPr>
                        <a:t>क्वथनांक (</a:t>
                      </a:r>
                      <a:r>
                        <a:rPr lang="en-IN" sz="2600" dirty="0">
                          <a:latin typeface="Arial MT"/>
                          <a:cs typeface="Arial MT"/>
                        </a:rPr>
                        <a:t>ºC)</a:t>
                      </a:r>
                      <a:endParaRPr sz="2600" dirty="0">
                        <a:latin typeface="Arial MT"/>
                        <a:cs typeface="Arial MT"/>
                      </a:endParaRPr>
                    </a:p>
                  </a:txBody>
                  <a:tcPr marL="0" marR="0" marT="527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EF6E8"/>
                    </a:solidFill>
                  </a:tcPr>
                </a:tc>
                <a:tc>
                  <a:txBody>
                    <a:bodyPr/>
                    <a:lstStyle/>
                    <a:p>
                      <a:pPr marL="92075">
                        <a:lnSpc>
                          <a:spcPct val="100000"/>
                        </a:lnSpc>
                        <a:spcBef>
                          <a:spcPts val="290"/>
                        </a:spcBef>
                      </a:pPr>
                      <a:r>
                        <a:rPr sz="2800" dirty="0">
                          <a:latin typeface="Arial MT"/>
                          <a:cs typeface="Arial MT"/>
                        </a:rPr>
                        <a:t>-</a:t>
                      </a:r>
                      <a:r>
                        <a:rPr sz="2800" spc="-5" dirty="0">
                          <a:latin typeface="Arial MT"/>
                          <a:cs typeface="Arial MT"/>
                        </a:rPr>
                        <a:t> </a:t>
                      </a:r>
                      <a:r>
                        <a:rPr sz="2800" spc="-20" dirty="0">
                          <a:latin typeface="Arial MT"/>
                          <a:cs typeface="Arial MT"/>
                        </a:rPr>
                        <a:t>62.5</a:t>
                      </a:r>
                      <a:endParaRPr sz="2800">
                        <a:latin typeface="Arial MT"/>
                        <a:cs typeface="Arial MT"/>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EF6E8"/>
                    </a:solidFill>
                  </a:tcPr>
                </a:tc>
                <a:tc>
                  <a:txBody>
                    <a:bodyPr/>
                    <a:lstStyle/>
                    <a:p>
                      <a:pPr marL="92075">
                        <a:lnSpc>
                          <a:spcPct val="100000"/>
                        </a:lnSpc>
                        <a:spcBef>
                          <a:spcPts val="290"/>
                        </a:spcBef>
                      </a:pPr>
                      <a:r>
                        <a:rPr sz="2800" spc="-20" dirty="0">
                          <a:latin typeface="Arial MT"/>
                          <a:cs typeface="Arial MT"/>
                        </a:rPr>
                        <a:t>25.7</a:t>
                      </a:r>
                      <a:endParaRPr sz="2800">
                        <a:latin typeface="Arial MT"/>
                        <a:cs typeface="Arial MT"/>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EF6E8"/>
                    </a:solidFill>
                  </a:tcPr>
                </a:tc>
                <a:tc>
                  <a:txBody>
                    <a:bodyPr/>
                    <a:lstStyle/>
                    <a:p>
                      <a:pPr marL="92075">
                        <a:lnSpc>
                          <a:spcPct val="100000"/>
                        </a:lnSpc>
                        <a:spcBef>
                          <a:spcPts val="290"/>
                        </a:spcBef>
                      </a:pPr>
                      <a:r>
                        <a:rPr sz="2800" spc="-20" dirty="0">
                          <a:latin typeface="Arial MT"/>
                          <a:cs typeface="Arial MT"/>
                        </a:rPr>
                        <a:t>12.8</a:t>
                      </a:r>
                      <a:endParaRPr sz="2800">
                        <a:latin typeface="Arial MT"/>
                        <a:cs typeface="Arial MT"/>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EF6E8"/>
                    </a:solidFill>
                  </a:tcPr>
                </a:tc>
                <a:extLst>
                  <a:ext uri="{0D108BD9-81ED-4DB2-BD59-A6C34878D82A}">
                    <a16:rowId xmlns:a16="http://schemas.microsoft.com/office/drawing/2014/main" val="10004"/>
                  </a:ext>
                </a:extLst>
              </a:tr>
              <a:tr h="883919">
                <a:tc>
                  <a:txBody>
                    <a:bodyPr/>
                    <a:lstStyle/>
                    <a:p>
                      <a:pPr marL="91440" marR="158115">
                        <a:lnSpc>
                          <a:spcPct val="100000"/>
                        </a:lnSpc>
                        <a:spcBef>
                          <a:spcPts val="229"/>
                        </a:spcBef>
                      </a:pPr>
                      <a:r>
                        <a:rPr lang="en-IN" sz="2600" dirty="0">
                          <a:latin typeface="Arial MT"/>
                          <a:cs typeface="Arial MT"/>
                        </a:rPr>
                        <a:t>25 ºC </a:t>
                      </a:r>
                      <a:r>
                        <a:rPr lang="hi-IN" sz="2600" dirty="0">
                          <a:latin typeface="Arial MT"/>
                          <a:cs typeface="Arial MT"/>
                        </a:rPr>
                        <a:t>पर </a:t>
                      </a:r>
                      <a:r>
                        <a:rPr lang="en-IN" sz="2600" dirty="0">
                          <a:latin typeface="Arial MT"/>
                          <a:cs typeface="Arial MT"/>
                        </a:rPr>
                        <a:t>mg/m³ </a:t>
                      </a:r>
                      <a:r>
                        <a:rPr lang="hi-IN" sz="2600" dirty="0">
                          <a:latin typeface="Arial MT"/>
                          <a:cs typeface="Arial MT"/>
                        </a:rPr>
                        <a:t>में अस्थिरता</a:t>
                      </a:r>
                      <a:endParaRPr sz="2600" dirty="0">
                        <a:latin typeface="Arial MT"/>
                        <a:cs typeface="Arial MT"/>
                      </a:endParaRPr>
                    </a:p>
                  </a:txBody>
                  <a:tcPr marL="0" marR="0" marT="2920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EEBCE"/>
                    </a:solidFill>
                  </a:tcPr>
                </a:tc>
                <a:tc>
                  <a:txBody>
                    <a:bodyPr/>
                    <a:lstStyle/>
                    <a:p>
                      <a:pPr marL="92075">
                        <a:lnSpc>
                          <a:spcPct val="100000"/>
                        </a:lnSpc>
                        <a:spcBef>
                          <a:spcPts val="290"/>
                        </a:spcBef>
                      </a:pPr>
                      <a:r>
                        <a:rPr sz="2800" spc="-10" dirty="0">
                          <a:latin typeface="Arial MT"/>
                          <a:cs typeface="Arial MT"/>
                        </a:rPr>
                        <a:t>30,900</a:t>
                      </a:r>
                      <a:endParaRPr sz="2800" dirty="0">
                        <a:latin typeface="Arial MT"/>
                        <a:cs typeface="Arial MT"/>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EEBCE"/>
                    </a:solidFill>
                  </a:tcPr>
                </a:tc>
                <a:tc>
                  <a:txBody>
                    <a:bodyPr/>
                    <a:lstStyle/>
                    <a:p>
                      <a:pPr marL="92075">
                        <a:lnSpc>
                          <a:spcPct val="100000"/>
                        </a:lnSpc>
                        <a:spcBef>
                          <a:spcPts val="290"/>
                        </a:spcBef>
                      </a:pPr>
                      <a:r>
                        <a:rPr sz="2800" spc="-10" dirty="0">
                          <a:latin typeface="Arial MT"/>
                          <a:cs typeface="Arial MT"/>
                        </a:rPr>
                        <a:t>10,800</a:t>
                      </a:r>
                      <a:endParaRPr sz="2800">
                        <a:latin typeface="Arial MT"/>
                        <a:cs typeface="Arial MT"/>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EEBCE"/>
                    </a:solidFill>
                  </a:tcPr>
                </a:tc>
                <a:tc>
                  <a:txBody>
                    <a:bodyPr/>
                    <a:lstStyle/>
                    <a:p>
                      <a:pPr marL="92075">
                        <a:lnSpc>
                          <a:spcPct val="100000"/>
                        </a:lnSpc>
                        <a:spcBef>
                          <a:spcPts val="290"/>
                        </a:spcBef>
                      </a:pPr>
                      <a:r>
                        <a:rPr sz="2800" spc="-10" dirty="0">
                          <a:latin typeface="Arial MT"/>
                          <a:cs typeface="Arial MT"/>
                        </a:rPr>
                        <a:t>26,000</a:t>
                      </a:r>
                      <a:endParaRPr sz="2800">
                        <a:latin typeface="Arial MT"/>
                        <a:cs typeface="Arial MT"/>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EEBCE"/>
                    </a:solidFill>
                  </a:tcPr>
                </a:tc>
                <a:extLst>
                  <a:ext uri="{0D108BD9-81ED-4DB2-BD59-A6C34878D82A}">
                    <a16:rowId xmlns:a16="http://schemas.microsoft.com/office/drawing/2014/main" val="10005"/>
                  </a:ext>
                </a:extLst>
              </a:tr>
              <a:tr h="518159">
                <a:tc>
                  <a:txBody>
                    <a:bodyPr/>
                    <a:lstStyle/>
                    <a:p>
                      <a:pPr marL="91440">
                        <a:lnSpc>
                          <a:spcPct val="100000"/>
                        </a:lnSpc>
                        <a:spcBef>
                          <a:spcPts val="420"/>
                        </a:spcBef>
                      </a:pPr>
                      <a:r>
                        <a:rPr lang="hi-IN" sz="2600" dirty="0">
                          <a:latin typeface="Arial MT"/>
                          <a:cs typeface="Arial MT"/>
                        </a:rPr>
                        <a:t>शारीरिकअवस्था</a:t>
                      </a:r>
                      <a:endParaRPr sz="2600" dirty="0">
                        <a:latin typeface="Arial MT"/>
                        <a:cs typeface="Arial MT"/>
                      </a:endParaRPr>
                    </a:p>
                  </a:txBody>
                  <a:tcPr marL="0" marR="0" marT="533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EF6E8"/>
                    </a:solidFill>
                  </a:tcPr>
                </a:tc>
                <a:tc>
                  <a:txBody>
                    <a:bodyPr/>
                    <a:lstStyle/>
                    <a:p>
                      <a:pPr marL="92075">
                        <a:lnSpc>
                          <a:spcPct val="100000"/>
                        </a:lnSpc>
                        <a:spcBef>
                          <a:spcPts val="290"/>
                        </a:spcBef>
                      </a:pPr>
                      <a:r>
                        <a:rPr lang="hi-IN" sz="2800" spc="-25" dirty="0">
                          <a:latin typeface="Arial MT"/>
                          <a:cs typeface="Arial MT"/>
                        </a:rPr>
                        <a:t>गैस</a:t>
                      </a:r>
                      <a:endParaRPr sz="2800" dirty="0">
                        <a:latin typeface="Arial MT"/>
                        <a:cs typeface="Arial MT"/>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EF6E8"/>
                    </a:solidFill>
                  </a:tcPr>
                </a:tc>
                <a:tc>
                  <a:txBody>
                    <a:bodyPr/>
                    <a:lstStyle/>
                    <a:p>
                      <a:pPr marL="92075">
                        <a:lnSpc>
                          <a:spcPct val="100000"/>
                        </a:lnSpc>
                        <a:spcBef>
                          <a:spcPts val="290"/>
                        </a:spcBef>
                      </a:pPr>
                      <a:r>
                        <a:rPr lang="hi-IN" sz="2800" spc="-10" dirty="0">
                          <a:latin typeface="Arial MT"/>
                          <a:cs typeface="Arial MT"/>
                        </a:rPr>
                        <a:t>तरल/गैस</a:t>
                      </a:r>
                      <a:endParaRPr sz="2800" dirty="0">
                        <a:latin typeface="Arial MT"/>
                        <a:cs typeface="Arial MT"/>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EF6E8"/>
                    </a:solidFill>
                  </a:tcPr>
                </a:tc>
                <a:tc>
                  <a:txBody>
                    <a:bodyPr/>
                    <a:lstStyle/>
                    <a:p>
                      <a:pPr marL="92075">
                        <a:lnSpc>
                          <a:spcPct val="100000"/>
                        </a:lnSpc>
                        <a:spcBef>
                          <a:spcPts val="290"/>
                        </a:spcBef>
                      </a:pPr>
                      <a:r>
                        <a:rPr lang="hi-IN" sz="2800" spc="-25" dirty="0">
                          <a:latin typeface="Arial MT"/>
                          <a:cs typeface="Arial MT"/>
                        </a:rPr>
                        <a:t>गैस</a:t>
                      </a:r>
                      <a:endParaRPr sz="2800" dirty="0">
                        <a:latin typeface="Arial MT"/>
                        <a:cs typeface="Arial MT"/>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EF6E8"/>
                    </a:solidFill>
                  </a:tcPr>
                </a:tc>
                <a:extLst>
                  <a:ext uri="{0D108BD9-81ED-4DB2-BD59-A6C34878D82A}">
                    <a16:rowId xmlns:a16="http://schemas.microsoft.com/office/drawing/2014/main" val="10006"/>
                  </a:ext>
                </a:extLst>
              </a:tr>
            </a:tbl>
          </a:graphicData>
        </a:graphic>
      </p:graphicFrame>
      <p:pic>
        <p:nvPicPr>
          <p:cNvPr id="4" name="object 4"/>
          <p:cNvPicPr/>
          <p:nvPr/>
        </p:nvPicPr>
        <p:blipFill>
          <a:blip r:embed="rId3" cstate="print"/>
          <a:stretch>
            <a:fillRect/>
          </a:stretch>
        </p:blipFill>
        <p:spPr>
          <a:xfrm>
            <a:off x="1042416" y="39623"/>
            <a:ext cx="10022586" cy="1386077"/>
          </a:xfrm>
          <a:prstGeom prst="rect">
            <a:avLst/>
          </a:prstGeom>
        </p:spPr>
      </p:pic>
      <p:sp>
        <p:nvSpPr>
          <p:cNvPr id="5" name="object 5"/>
          <p:cNvSpPr txBox="1">
            <a:spLocks noGrp="1"/>
          </p:cNvSpPr>
          <p:nvPr>
            <p:ph type="title"/>
          </p:nvPr>
        </p:nvSpPr>
        <p:spPr>
          <a:xfrm>
            <a:off x="1307083" y="88518"/>
            <a:ext cx="9389999" cy="583557"/>
          </a:xfrm>
          <a:prstGeom prst="rect">
            <a:avLst/>
          </a:prstGeom>
        </p:spPr>
        <p:txBody>
          <a:bodyPr vert="horz" wrap="square" lIns="0" tIns="122808" rIns="0" bIns="0" rtlCol="0">
            <a:spAutoFit/>
          </a:bodyPr>
          <a:lstStyle/>
          <a:p>
            <a:pPr marL="3947795" marR="5080" indent="-3815079" algn="ctr">
              <a:lnSpc>
                <a:spcPts val="3460"/>
              </a:lnSpc>
              <a:spcBef>
                <a:spcPts val="535"/>
              </a:spcBef>
            </a:pPr>
            <a:r>
              <a:rPr lang="hi-IN" sz="3200" b="1">
                <a:latin typeface="Open Sans" panose="020B0606030504020204" pitchFamily="34" charset="0"/>
                <a:ea typeface="Open Sans" panose="020B0606030504020204" pitchFamily="34" charset="0"/>
                <a:cs typeface="Open Sans" panose="020B0606030504020204" pitchFamily="34" charset="0"/>
              </a:rPr>
              <a:t>रक्त एजेंट की शारीरिक विशेषताएं</a:t>
            </a:r>
            <a:endParaRPr sz="3200" b="1"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20064" y="0"/>
            <a:ext cx="11671936" cy="6597650"/>
          </a:xfrm>
          <a:custGeom>
            <a:avLst/>
            <a:gdLst/>
            <a:ahLst/>
            <a:cxnLst/>
            <a:rect l="l" t="t" r="r" b="b"/>
            <a:pathLst>
              <a:path w="12192000" h="6597650">
                <a:moveTo>
                  <a:pt x="0" y="6597396"/>
                </a:moveTo>
                <a:lnTo>
                  <a:pt x="12192000" y="6597396"/>
                </a:lnTo>
                <a:lnTo>
                  <a:pt x="12192000" y="0"/>
                </a:lnTo>
                <a:lnTo>
                  <a:pt x="0" y="0"/>
                </a:lnTo>
                <a:lnTo>
                  <a:pt x="0" y="6597396"/>
                </a:lnTo>
                <a:close/>
              </a:path>
            </a:pathLst>
          </a:custGeom>
          <a:solidFill>
            <a:srgbClr val="F1F1F1"/>
          </a:solidFill>
        </p:spPr>
        <p:txBody>
          <a:bodyPr wrap="square" lIns="0" tIns="0" rIns="0" bIns="0" rtlCol="0"/>
          <a:lstStyle/>
          <a:p>
            <a:endParaRPr/>
          </a:p>
        </p:txBody>
      </p:sp>
      <p:sp>
        <p:nvSpPr>
          <p:cNvPr id="5" name="object 5"/>
          <p:cNvSpPr/>
          <p:nvPr/>
        </p:nvSpPr>
        <p:spPr>
          <a:xfrm>
            <a:off x="0" y="6597395"/>
            <a:ext cx="12192000" cy="3175"/>
          </a:xfrm>
          <a:custGeom>
            <a:avLst/>
            <a:gdLst/>
            <a:ahLst/>
            <a:cxnLst/>
            <a:rect l="l" t="t" r="r" b="b"/>
            <a:pathLst>
              <a:path w="12192000" h="3175">
                <a:moveTo>
                  <a:pt x="0" y="3047"/>
                </a:moveTo>
                <a:lnTo>
                  <a:pt x="12192000" y="3047"/>
                </a:lnTo>
                <a:lnTo>
                  <a:pt x="12192000" y="0"/>
                </a:lnTo>
                <a:lnTo>
                  <a:pt x="0" y="0"/>
                </a:lnTo>
                <a:lnTo>
                  <a:pt x="0" y="3047"/>
                </a:lnTo>
                <a:close/>
              </a:path>
            </a:pathLst>
          </a:custGeom>
          <a:solidFill>
            <a:srgbClr val="585858"/>
          </a:solidFill>
        </p:spPr>
        <p:txBody>
          <a:bodyPr wrap="square" lIns="0" tIns="0" rIns="0" bIns="0" rtlCol="0"/>
          <a:lstStyle/>
          <a:p>
            <a:endParaRPr/>
          </a:p>
        </p:txBody>
      </p:sp>
      <p:sp>
        <p:nvSpPr>
          <p:cNvPr id="6" name="object 6"/>
          <p:cNvSpPr/>
          <p:nvPr/>
        </p:nvSpPr>
        <p:spPr>
          <a:xfrm>
            <a:off x="0" y="6845807"/>
            <a:ext cx="12192000" cy="12700"/>
          </a:xfrm>
          <a:custGeom>
            <a:avLst/>
            <a:gdLst/>
            <a:ahLst/>
            <a:cxnLst/>
            <a:rect l="l" t="t" r="r" b="b"/>
            <a:pathLst>
              <a:path w="12192000" h="12700">
                <a:moveTo>
                  <a:pt x="0" y="12192"/>
                </a:moveTo>
                <a:lnTo>
                  <a:pt x="12192000" y="12192"/>
                </a:lnTo>
                <a:lnTo>
                  <a:pt x="12192000" y="0"/>
                </a:lnTo>
                <a:lnTo>
                  <a:pt x="0" y="0"/>
                </a:lnTo>
                <a:lnTo>
                  <a:pt x="0" y="12192"/>
                </a:lnTo>
                <a:close/>
              </a:path>
            </a:pathLst>
          </a:custGeom>
          <a:solidFill>
            <a:srgbClr val="585858"/>
          </a:solidFill>
        </p:spPr>
        <p:txBody>
          <a:bodyPr wrap="square" lIns="0" tIns="0" rIns="0" bIns="0" rtlCol="0"/>
          <a:lstStyle/>
          <a:p>
            <a:endParaRPr/>
          </a:p>
        </p:txBody>
      </p:sp>
      <p:pic>
        <p:nvPicPr>
          <p:cNvPr id="7" name="object 7"/>
          <p:cNvPicPr/>
          <p:nvPr/>
        </p:nvPicPr>
        <p:blipFill>
          <a:blip r:embed="rId2" cstate="print"/>
          <a:stretch>
            <a:fillRect/>
          </a:stretch>
        </p:blipFill>
        <p:spPr>
          <a:xfrm>
            <a:off x="1402846" y="56375"/>
            <a:ext cx="9636247" cy="1268742"/>
          </a:xfrm>
          <a:prstGeom prst="rect">
            <a:avLst/>
          </a:prstGeom>
        </p:spPr>
      </p:pic>
      <p:sp>
        <p:nvSpPr>
          <p:cNvPr id="8" name="object 8"/>
          <p:cNvSpPr txBox="1">
            <a:spLocks noGrp="1"/>
          </p:cNvSpPr>
          <p:nvPr>
            <p:ph type="title"/>
          </p:nvPr>
        </p:nvSpPr>
        <p:spPr>
          <a:xfrm>
            <a:off x="1307083" y="88518"/>
            <a:ext cx="9389999" cy="797911"/>
          </a:xfrm>
          <a:prstGeom prst="rect">
            <a:avLst/>
          </a:prstGeom>
        </p:spPr>
        <p:txBody>
          <a:bodyPr vert="horz" wrap="square" lIns="0" tIns="119634" rIns="0" bIns="0" rtlCol="0">
            <a:spAutoFit/>
          </a:bodyPr>
          <a:lstStyle/>
          <a:p>
            <a:pPr marL="461009">
              <a:lnSpc>
                <a:spcPct val="100000"/>
              </a:lnSpc>
              <a:spcBef>
                <a:spcPts val="100"/>
              </a:spcBef>
            </a:pPr>
            <a:r>
              <a:rPr lang="en-US" sz="4400" b="1" spc="-1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hi-IN" sz="4400" b="1" spc="-1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महत्वपूर्ण शब्दावली</a:t>
            </a:r>
            <a:endParaRPr sz="4400"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9" name="object 9"/>
          <p:cNvGrpSpPr/>
          <p:nvPr/>
        </p:nvGrpSpPr>
        <p:grpSpPr>
          <a:xfrm>
            <a:off x="260032" y="1201775"/>
            <a:ext cx="12192000" cy="5644032"/>
            <a:chOff x="0" y="1653564"/>
            <a:chExt cx="12192000" cy="5192624"/>
          </a:xfrm>
        </p:grpSpPr>
        <p:sp>
          <p:nvSpPr>
            <p:cNvPr id="10" name="object 10"/>
            <p:cNvSpPr/>
            <p:nvPr/>
          </p:nvSpPr>
          <p:spPr>
            <a:xfrm>
              <a:off x="0" y="6600443"/>
              <a:ext cx="12192000" cy="245745"/>
            </a:xfrm>
            <a:custGeom>
              <a:avLst/>
              <a:gdLst/>
              <a:ahLst/>
              <a:cxnLst/>
              <a:rect l="l" t="t" r="r" b="b"/>
              <a:pathLst>
                <a:path w="12192000" h="245745">
                  <a:moveTo>
                    <a:pt x="12192000" y="0"/>
                  </a:moveTo>
                  <a:lnTo>
                    <a:pt x="0" y="0"/>
                  </a:lnTo>
                  <a:lnTo>
                    <a:pt x="0" y="245364"/>
                  </a:lnTo>
                  <a:lnTo>
                    <a:pt x="12192000" y="245364"/>
                  </a:lnTo>
                  <a:lnTo>
                    <a:pt x="12192000" y="0"/>
                  </a:lnTo>
                  <a:close/>
                </a:path>
              </a:pathLst>
            </a:custGeom>
            <a:solidFill>
              <a:srgbClr val="045F92"/>
            </a:solidFill>
          </p:spPr>
          <p:txBody>
            <a:bodyPr wrap="square" lIns="0" tIns="0" rIns="0" bIns="0" rtlCol="0"/>
            <a:lstStyle/>
            <a:p>
              <a:endParaRPr/>
            </a:p>
          </p:txBody>
        </p:sp>
        <p:pic>
          <p:nvPicPr>
            <p:cNvPr id="11" name="object 11"/>
            <p:cNvPicPr/>
            <p:nvPr/>
          </p:nvPicPr>
          <p:blipFill>
            <a:blip r:embed="rId3" cstate="print"/>
            <a:stretch>
              <a:fillRect/>
            </a:stretch>
          </p:blipFill>
          <p:spPr>
            <a:xfrm>
              <a:off x="7127558" y="1653564"/>
              <a:ext cx="4832032" cy="5061783"/>
            </a:xfrm>
            <a:prstGeom prst="rect">
              <a:avLst/>
            </a:prstGeom>
          </p:spPr>
        </p:pic>
        <p:sp>
          <p:nvSpPr>
            <p:cNvPr id="12" name="object 12"/>
            <p:cNvSpPr/>
            <p:nvPr/>
          </p:nvSpPr>
          <p:spPr>
            <a:xfrm>
              <a:off x="342900" y="2747772"/>
              <a:ext cx="6812280" cy="3134995"/>
            </a:xfrm>
            <a:custGeom>
              <a:avLst/>
              <a:gdLst/>
              <a:ahLst/>
              <a:cxnLst/>
              <a:rect l="l" t="t" r="r" b="b"/>
              <a:pathLst>
                <a:path w="6812280" h="3134995">
                  <a:moveTo>
                    <a:pt x="0" y="153542"/>
                  </a:moveTo>
                  <a:lnTo>
                    <a:pt x="7824" y="104997"/>
                  </a:lnTo>
                  <a:lnTo>
                    <a:pt x="29613" y="62846"/>
                  </a:lnTo>
                  <a:lnTo>
                    <a:pt x="62838" y="29614"/>
                  </a:lnTo>
                  <a:lnTo>
                    <a:pt x="104969" y="7824"/>
                  </a:lnTo>
                  <a:lnTo>
                    <a:pt x="153479" y="0"/>
                  </a:lnTo>
                  <a:lnTo>
                    <a:pt x="6658736" y="0"/>
                  </a:lnTo>
                  <a:lnTo>
                    <a:pt x="6707282" y="7824"/>
                  </a:lnTo>
                  <a:lnTo>
                    <a:pt x="6749433" y="29614"/>
                  </a:lnTo>
                  <a:lnTo>
                    <a:pt x="6782665" y="62846"/>
                  </a:lnTo>
                  <a:lnTo>
                    <a:pt x="6804455" y="104997"/>
                  </a:lnTo>
                  <a:lnTo>
                    <a:pt x="6812280" y="153542"/>
                  </a:lnTo>
                  <a:lnTo>
                    <a:pt x="6812280" y="2981388"/>
                  </a:lnTo>
                  <a:lnTo>
                    <a:pt x="6804455" y="3029898"/>
                  </a:lnTo>
                  <a:lnTo>
                    <a:pt x="6782665" y="3072029"/>
                  </a:lnTo>
                  <a:lnTo>
                    <a:pt x="6749433" y="3105254"/>
                  </a:lnTo>
                  <a:lnTo>
                    <a:pt x="6707282" y="3127043"/>
                  </a:lnTo>
                  <a:lnTo>
                    <a:pt x="6658736" y="3134867"/>
                  </a:lnTo>
                  <a:lnTo>
                    <a:pt x="153479" y="3134867"/>
                  </a:lnTo>
                  <a:lnTo>
                    <a:pt x="104969" y="3127043"/>
                  </a:lnTo>
                  <a:lnTo>
                    <a:pt x="62838" y="3105254"/>
                  </a:lnTo>
                  <a:lnTo>
                    <a:pt x="29613" y="3072029"/>
                  </a:lnTo>
                  <a:lnTo>
                    <a:pt x="7824" y="3029898"/>
                  </a:lnTo>
                  <a:lnTo>
                    <a:pt x="0" y="2981388"/>
                  </a:lnTo>
                  <a:lnTo>
                    <a:pt x="0" y="153542"/>
                  </a:lnTo>
                  <a:close/>
                </a:path>
              </a:pathLst>
            </a:custGeom>
            <a:ln w="9524">
              <a:solidFill>
                <a:srgbClr val="006FC0"/>
              </a:solidFill>
            </a:ln>
          </p:spPr>
          <p:txBody>
            <a:bodyPr wrap="square" lIns="0" tIns="0" rIns="0" bIns="0" rtlCol="0"/>
            <a:lstStyle/>
            <a:p>
              <a:endParaRPr/>
            </a:p>
          </p:txBody>
        </p:sp>
      </p:grpSp>
      <p:sp>
        <p:nvSpPr>
          <p:cNvPr id="18" name="object 18"/>
          <p:cNvSpPr/>
          <p:nvPr/>
        </p:nvSpPr>
        <p:spPr>
          <a:xfrm>
            <a:off x="616743" y="1247142"/>
            <a:ext cx="6812280" cy="1191895"/>
          </a:xfrm>
          <a:custGeom>
            <a:avLst/>
            <a:gdLst/>
            <a:ahLst/>
            <a:cxnLst/>
            <a:rect l="l" t="t" r="r" b="b"/>
            <a:pathLst>
              <a:path w="6812280" h="1191895">
                <a:moveTo>
                  <a:pt x="0" y="198627"/>
                </a:moveTo>
                <a:lnTo>
                  <a:pt x="5245" y="153075"/>
                </a:lnTo>
                <a:lnTo>
                  <a:pt x="20188" y="111263"/>
                </a:lnTo>
                <a:lnTo>
                  <a:pt x="43635" y="74384"/>
                </a:lnTo>
                <a:lnTo>
                  <a:pt x="74394" y="43627"/>
                </a:lnTo>
                <a:lnTo>
                  <a:pt x="111274" y="20183"/>
                </a:lnTo>
                <a:lnTo>
                  <a:pt x="153083" y="5244"/>
                </a:lnTo>
                <a:lnTo>
                  <a:pt x="198628" y="0"/>
                </a:lnTo>
                <a:lnTo>
                  <a:pt x="6613652" y="0"/>
                </a:lnTo>
                <a:lnTo>
                  <a:pt x="6659204" y="5244"/>
                </a:lnTo>
                <a:lnTo>
                  <a:pt x="6701016" y="20183"/>
                </a:lnTo>
                <a:lnTo>
                  <a:pt x="6737895" y="43627"/>
                </a:lnTo>
                <a:lnTo>
                  <a:pt x="6768652" y="74384"/>
                </a:lnTo>
                <a:lnTo>
                  <a:pt x="6792096" y="111263"/>
                </a:lnTo>
                <a:lnTo>
                  <a:pt x="6807035" y="153075"/>
                </a:lnTo>
                <a:lnTo>
                  <a:pt x="6812280" y="198627"/>
                </a:lnTo>
                <a:lnTo>
                  <a:pt x="6812280" y="993139"/>
                </a:lnTo>
                <a:lnTo>
                  <a:pt x="6807035" y="1038692"/>
                </a:lnTo>
                <a:lnTo>
                  <a:pt x="6792096" y="1080504"/>
                </a:lnTo>
                <a:lnTo>
                  <a:pt x="6768652" y="1117383"/>
                </a:lnTo>
                <a:lnTo>
                  <a:pt x="6737895" y="1148140"/>
                </a:lnTo>
                <a:lnTo>
                  <a:pt x="6701016" y="1171584"/>
                </a:lnTo>
                <a:lnTo>
                  <a:pt x="6659204" y="1186523"/>
                </a:lnTo>
                <a:lnTo>
                  <a:pt x="6613652" y="1191768"/>
                </a:lnTo>
                <a:lnTo>
                  <a:pt x="198628" y="1191768"/>
                </a:lnTo>
                <a:lnTo>
                  <a:pt x="153083" y="1186523"/>
                </a:lnTo>
                <a:lnTo>
                  <a:pt x="111274" y="1171584"/>
                </a:lnTo>
                <a:lnTo>
                  <a:pt x="74394" y="1148140"/>
                </a:lnTo>
                <a:lnTo>
                  <a:pt x="43635" y="1117383"/>
                </a:lnTo>
                <a:lnTo>
                  <a:pt x="20188" y="1080504"/>
                </a:lnTo>
                <a:lnTo>
                  <a:pt x="5245" y="1038692"/>
                </a:lnTo>
                <a:lnTo>
                  <a:pt x="0" y="993139"/>
                </a:lnTo>
                <a:lnTo>
                  <a:pt x="0" y="198627"/>
                </a:lnTo>
                <a:close/>
              </a:path>
            </a:pathLst>
          </a:custGeom>
          <a:ln w="9525">
            <a:solidFill>
              <a:srgbClr val="006FC0"/>
            </a:solidFill>
          </a:ln>
        </p:spPr>
        <p:txBody>
          <a:bodyPr wrap="square" lIns="0" tIns="0" rIns="0" bIns="0" rtlCol="0"/>
          <a:lstStyle/>
          <a:p>
            <a:endParaRPr/>
          </a:p>
        </p:txBody>
      </p:sp>
      <p:sp>
        <p:nvSpPr>
          <p:cNvPr id="20" name="Slide Number Placeholder 5">
            <a:extLst>
              <a:ext uri="{FF2B5EF4-FFF2-40B4-BE49-F238E27FC236}">
                <a16:creationId xmlns:a16="http://schemas.microsoft.com/office/drawing/2014/main" id="{F55FF5A7-B49A-EBEB-7FE2-58F9173C78DB}"/>
              </a:ext>
            </a:extLst>
          </p:cNvPr>
          <p:cNvSpPr txBox="1">
            <a:spLocks/>
          </p:cNvSpPr>
          <p:nvPr/>
        </p:nvSpPr>
        <p:spPr>
          <a:xfrm>
            <a:off x="8737600" y="6356351"/>
            <a:ext cx="2844800" cy="365125"/>
          </a:xfrm>
          <a:prstGeom prst="rect">
            <a:avLst/>
          </a:prstGeom>
        </p:spPr>
        <p:txBody>
          <a:bodyPr vert="horz" lIns="91440" tIns="45720" rIns="91440" bIns="45720" rtlCol="0" anchor="ctr"/>
          <a:lstStyle>
            <a:defPPr lvl="0">
              <a:defRPr kern="0"/>
            </a:defPPr>
            <a:lvl1pPr lvl="0" algn="r">
              <a:defRPr sz="1200" b="1">
                <a:solidFill>
                  <a:schemeClr val="accent2">
                    <a:lumMod val="75000"/>
                  </a:schemeClr>
                </a:solidFill>
              </a:defRPr>
            </a:lvl1pPr>
            <a:lvl2pPr lvl="1"/>
            <a:lvl3pPr lvl="2"/>
            <a:lvl4pPr lvl="3"/>
            <a:lvl5pPr lvl="4"/>
            <a:lvl6pPr lvl="5"/>
            <a:lvl7pPr lvl="6"/>
            <a:lvl8pPr lvl="7"/>
            <a:lvl9pPr lvl="8"/>
          </a:lstStyle>
          <a:p>
            <a:fld id="{B6F15528-21DE-4FAA-801E-634DDDAF4B2B}" type="slidenum">
              <a:rPr lang="en-US" smtClean="0"/>
              <a:pPr/>
              <a:t>5</a:t>
            </a:fld>
            <a:endParaRPr lang="en-US" dirty="0"/>
          </a:p>
        </p:txBody>
      </p:sp>
      <p:pic>
        <p:nvPicPr>
          <p:cNvPr id="22" name="Picture 21" descr="A logo with text on it&#10;&#10;AI-generated content may be incorrect.">
            <a:extLst>
              <a:ext uri="{FF2B5EF4-FFF2-40B4-BE49-F238E27FC236}">
                <a16:creationId xmlns:a16="http://schemas.microsoft.com/office/drawing/2014/main" id="{71E92C04-3577-ADEC-9596-A2697573A2B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62" y="107964"/>
            <a:ext cx="1243239" cy="1031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PEER | MFR | INDIA">
            <a:extLst>
              <a:ext uri="{FF2B5EF4-FFF2-40B4-BE49-F238E27FC236}">
                <a16:creationId xmlns:a16="http://schemas.microsoft.com/office/drawing/2014/main" id="{1E3DD268-1D5C-B73D-C0E2-046427B36285}"/>
              </a:ext>
            </a:extLst>
          </p:cNvPr>
          <p:cNvSpPr txBox="1"/>
          <p:nvPr/>
        </p:nvSpPr>
        <p:spPr>
          <a:xfrm>
            <a:off x="152400" y="6308725"/>
            <a:ext cx="2514600"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rPr lang="en-US" sz="1200" b="1" dirty="0">
                <a:solidFill>
                  <a:schemeClr val="accent2">
                    <a:lumMod val="75000"/>
                  </a:schemeClr>
                </a:solidFill>
                <a:latin typeface="+mj-lt"/>
              </a:rPr>
              <a:t>NDRF | </a:t>
            </a:r>
            <a:r>
              <a:rPr lang="en-IN" sz="1200" b="1" dirty="0">
                <a:solidFill>
                  <a:schemeClr val="accent2">
                    <a:lumMod val="75000"/>
                  </a:schemeClr>
                </a:solidFill>
                <a:latin typeface="+mj-lt"/>
              </a:rPr>
              <a:t>CBRN</a:t>
            </a:r>
            <a:r>
              <a:rPr sz="1200" b="1" dirty="0">
                <a:solidFill>
                  <a:schemeClr val="accent2">
                    <a:lumMod val="75000"/>
                  </a:schemeClr>
                </a:solidFill>
                <a:latin typeface="+mj-lt"/>
              </a:rPr>
              <a:t> | INDIA</a:t>
            </a:r>
          </a:p>
        </p:txBody>
      </p:sp>
      <p:sp>
        <p:nvSpPr>
          <p:cNvPr id="24" name="PPT 2 -">
            <a:extLst>
              <a:ext uri="{FF2B5EF4-FFF2-40B4-BE49-F238E27FC236}">
                <a16:creationId xmlns:a16="http://schemas.microsoft.com/office/drawing/2014/main" id="{9BD73E25-44B9-6D41-4C0D-7A6D2ED3D625}"/>
              </a:ext>
            </a:extLst>
          </p:cNvPr>
          <p:cNvSpPr txBox="1"/>
          <p:nvPr/>
        </p:nvSpPr>
        <p:spPr>
          <a:xfrm>
            <a:off x="10638045" y="6367532"/>
            <a:ext cx="529992"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200" b="1" dirty="0">
                <a:solidFill>
                  <a:schemeClr val="accent2">
                    <a:lumMod val="75000"/>
                  </a:schemeClr>
                </a:solidFill>
              </a:rPr>
              <a:t>PPT -</a:t>
            </a:r>
          </a:p>
        </p:txBody>
      </p:sp>
      <p:pic>
        <p:nvPicPr>
          <p:cNvPr id="3" name="Picture 2" descr="A logo with a symbol and text&#10;&#10;AI-generated content may be incorrect.">
            <a:extLst>
              <a:ext uri="{FF2B5EF4-FFF2-40B4-BE49-F238E27FC236}">
                <a16:creationId xmlns:a16="http://schemas.microsoft.com/office/drawing/2014/main" id="{9FE8F81A-F30F-772F-ED2C-BC36EF0896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77601" y="10160"/>
            <a:ext cx="914400" cy="977046"/>
          </a:xfrm>
          <a:prstGeom prst="rect">
            <a:avLst/>
          </a:prstGeom>
        </p:spPr>
      </p:pic>
      <p:sp>
        <p:nvSpPr>
          <p:cNvPr id="4" name="TextBox 3">
            <a:extLst>
              <a:ext uri="{FF2B5EF4-FFF2-40B4-BE49-F238E27FC236}">
                <a16:creationId xmlns:a16="http://schemas.microsoft.com/office/drawing/2014/main" id="{54D12BC1-5070-32AD-0B4C-92AF85C1F059}"/>
              </a:ext>
            </a:extLst>
          </p:cNvPr>
          <p:cNvSpPr txBox="1"/>
          <p:nvPr/>
        </p:nvSpPr>
        <p:spPr>
          <a:xfrm>
            <a:off x="764088" y="2815953"/>
            <a:ext cx="6164397" cy="2677656"/>
          </a:xfrm>
          <a:prstGeom prst="rect">
            <a:avLst/>
          </a:prstGeom>
          <a:noFill/>
        </p:spPr>
        <p:txBody>
          <a:bodyPr wrap="square" rtlCol="0">
            <a:spAutoFit/>
          </a:bodyPr>
          <a:lstStyle/>
          <a:p>
            <a:r>
              <a:rPr lang="hi-IN" sz="2800" dirty="0">
                <a:solidFill>
                  <a:schemeClr val="tx2">
                    <a:lumMod val="75000"/>
                  </a:schemeClr>
                </a:solidFill>
              </a:rPr>
              <a:t>अग्रदूत जो अंतिम उत्पाद के विषाक्त गुणों को निर्धारित करने में सबसे महत्वपूर्ण भूमिका निभाता है और बाइनरी या मल्टीकंपोनेंट सिस्टम में अन्य रसायनों के साथ तेजी से प्रतिक्रिया करता है।</a:t>
            </a:r>
            <a:endParaRPr lang="en-US" sz="2800" dirty="0">
              <a:solidFill>
                <a:schemeClr val="tx2">
                  <a:lumMod val="75000"/>
                </a:schemeClr>
              </a:solidFill>
            </a:endParaRPr>
          </a:p>
        </p:txBody>
      </p:sp>
      <p:sp>
        <p:nvSpPr>
          <p:cNvPr id="21" name="TextBox 20">
            <a:extLst>
              <a:ext uri="{FF2B5EF4-FFF2-40B4-BE49-F238E27FC236}">
                <a16:creationId xmlns:a16="http://schemas.microsoft.com/office/drawing/2014/main" id="{539BCFC1-1B07-C766-BD8A-349631288C4D}"/>
              </a:ext>
            </a:extLst>
          </p:cNvPr>
          <p:cNvSpPr txBox="1"/>
          <p:nvPr/>
        </p:nvSpPr>
        <p:spPr>
          <a:xfrm>
            <a:off x="914960" y="1403959"/>
            <a:ext cx="6215846" cy="954107"/>
          </a:xfrm>
          <a:prstGeom prst="rect">
            <a:avLst/>
          </a:prstGeom>
          <a:noFill/>
        </p:spPr>
        <p:txBody>
          <a:bodyPr wrap="square" rtlCol="0">
            <a:spAutoFit/>
          </a:bodyPr>
          <a:lstStyle/>
          <a:p>
            <a:pPr algn="ctr"/>
            <a:r>
              <a:rPr lang="hi-IN" sz="2800" dirty="0">
                <a:solidFill>
                  <a:srgbClr val="034060"/>
                </a:solidFill>
                <a:latin typeface="Open Sans" panose="020B0606030504020204" pitchFamily="34" charset="0"/>
                <a:ea typeface="Open Sans" panose="020B0606030504020204" pitchFamily="34" charset="0"/>
                <a:cs typeface="Open Sans" panose="020B0606030504020204" pitchFamily="34" charset="0"/>
              </a:rPr>
              <a:t>बाइनरी या मल्टीकंपोनेंट केमिकल सिस्टम</a:t>
            </a:r>
            <a:endParaRPr lang="en-US" sz="2800" dirty="0">
              <a:solidFill>
                <a:srgbClr val="034060"/>
              </a:solidFill>
              <a:latin typeface="Open Sans" panose="020B0606030504020204" pitchFamily="34" charset="0"/>
              <a:ea typeface="Open Sans" panose="020B0606030504020204" pitchFamily="34" charset="0"/>
              <a:cs typeface="Open Sans" panose="020B0606030504020204" pitchFamily="34" charset="0"/>
            </a:endParaRPr>
          </a:p>
          <a:p>
            <a:endParaRPr lang="en-IN" sz="28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6092997"/>
            <a:ext cx="12190476" cy="764965"/>
          </a:xfrm>
          <a:prstGeom prst="rect">
            <a:avLst/>
          </a:prstGeom>
        </p:spPr>
      </p:pic>
      <p:graphicFrame>
        <p:nvGraphicFramePr>
          <p:cNvPr id="3" name="object 3"/>
          <p:cNvGraphicFramePr>
            <a:graphicFrameLocks noGrp="1"/>
          </p:cNvGraphicFramePr>
          <p:nvPr/>
        </p:nvGraphicFramePr>
        <p:xfrm>
          <a:off x="62660" y="1392427"/>
          <a:ext cx="11783059" cy="5217795"/>
        </p:xfrm>
        <a:graphic>
          <a:graphicData uri="http://schemas.openxmlformats.org/drawingml/2006/table">
            <a:tbl>
              <a:tblPr firstRow="1" bandRow="1">
                <a:tableStyleId>{2D5ABB26-0587-4C30-8999-92F81FD0307C}</a:tableStyleId>
              </a:tblPr>
              <a:tblGrid>
                <a:gridCol w="3269615">
                  <a:extLst>
                    <a:ext uri="{9D8B030D-6E8A-4147-A177-3AD203B41FA5}">
                      <a16:colId xmlns:a16="http://schemas.microsoft.com/office/drawing/2014/main" val="20000"/>
                    </a:ext>
                  </a:extLst>
                </a:gridCol>
                <a:gridCol w="3002280">
                  <a:extLst>
                    <a:ext uri="{9D8B030D-6E8A-4147-A177-3AD203B41FA5}">
                      <a16:colId xmlns:a16="http://schemas.microsoft.com/office/drawing/2014/main" val="20001"/>
                    </a:ext>
                  </a:extLst>
                </a:gridCol>
                <a:gridCol w="2632075">
                  <a:extLst>
                    <a:ext uri="{9D8B030D-6E8A-4147-A177-3AD203B41FA5}">
                      <a16:colId xmlns:a16="http://schemas.microsoft.com/office/drawing/2014/main" val="20002"/>
                    </a:ext>
                  </a:extLst>
                </a:gridCol>
                <a:gridCol w="2879089">
                  <a:extLst>
                    <a:ext uri="{9D8B030D-6E8A-4147-A177-3AD203B41FA5}">
                      <a16:colId xmlns:a16="http://schemas.microsoft.com/office/drawing/2014/main" val="20003"/>
                    </a:ext>
                  </a:extLst>
                </a:gridCol>
              </a:tblGrid>
              <a:tr h="822960">
                <a:tc>
                  <a:txBody>
                    <a:bodyPr/>
                    <a:lstStyle/>
                    <a:p>
                      <a:pPr marL="1009015">
                        <a:lnSpc>
                          <a:spcPct val="100000"/>
                        </a:lnSpc>
                        <a:spcBef>
                          <a:spcPts val="1739"/>
                        </a:spcBef>
                      </a:pPr>
                      <a:r>
                        <a:rPr sz="2400" b="1" spc="-10" dirty="0">
                          <a:solidFill>
                            <a:srgbClr val="FFFFFF"/>
                          </a:solidFill>
                          <a:latin typeface="Arial"/>
                          <a:cs typeface="Arial"/>
                        </a:rPr>
                        <a:t>Property</a:t>
                      </a:r>
                      <a:endParaRPr sz="2400" dirty="0">
                        <a:latin typeface="Arial"/>
                        <a:cs typeface="Arial"/>
                      </a:endParaRPr>
                    </a:p>
                  </a:txBody>
                  <a:tcPr marL="0" marR="0" marT="220979"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222F28"/>
                    </a:solidFill>
                  </a:tcPr>
                </a:tc>
                <a:tc>
                  <a:txBody>
                    <a:bodyPr/>
                    <a:lstStyle/>
                    <a:p>
                      <a:pPr marL="635" algn="ctr">
                        <a:lnSpc>
                          <a:spcPct val="100000"/>
                        </a:lnSpc>
                        <a:spcBef>
                          <a:spcPts val="1739"/>
                        </a:spcBef>
                      </a:pPr>
                      <a:r>
                        <a:rPr sz="2400" b="1" spc="-10" dirty="0">
                          <a:solidFill>
                            <a:srgbClr val="FFFFFF"/>
                          </a:solidFill>
                          <a:latin typeface="Arial"/>
                          <a:cs typeface="Arial"/>
                        </a:rPr>
                        <a:t>Arsine</a:t>
                      </a:r>
                      <a:endParaRPr sz="2400" dirty="0">
                        <a:latin typeface="Arial"/>
                        <a:cs typeface="Arial"/>
                      </a:endParaRPr>
                    </a:p>
                  </a:txBody>
                  <a:tcPr marL="0" marR="0" marT="220979"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222F28"/>
                    </a:solidFill>
                  </a:tcPr>
                </a:tc>
                <a:tc>
                  <a:txBody>
                    <a:bodyPr/>
                    <a:lstStyle/>
                    <a:p>
                      <a:pPr marL="1905" algn="ctr">
                        <a:lnSpc>
                          <a:spcPct val="100000"/>
                        </a:lnSpc>
                        <a:spcBef>
                          <a:spcPts val="300"/>
                        </a:spcBef>
                      </a:pPr>
                      <a:r>
                        <a:rPr sz="2400" b="1" spc="-10" dirty="0">
                          <a:solidFill>
                            <a:srgbClr val="FFFFFF"/>
                          </a:solidFill>
                          <a:latin typeface="Arial"/>
                          <a:cs typeface="Arial"/>
                        </a:rPr>
                        <a:t>Hydrogen</a:t>
                      </a:r>
                      <a:endParaRPr sz="2400">
                        <a:latin typeface="Arial"/>
                        <a:cs typeface="Arial"/>
                      </a:endParaRPr>
                    </a:p>
                    <a:p>
                      <a:pPr algn="ctr">
                        <a:lnSpc>
                          <a:spcPct val="100000"/>
                        </a:lnSpc>
                        <a:spcBef>
                          <a:spcPts val="5"/>
                        </a:spcBef>
                      </a:pPr>
                      <a:r>
                        <a:rPr sz="2400" b="1" dirty="0">
                          <a:solidFill>
                            <a:srgbClr val="FFFFFF"/>
                          </a:solidFill>
                          <a:latin typeface="Arial"/>
                          <a:cs typeface="Arial"/>
                        </a:rPr>
                        <a:t>Cyanide</a:t>
                      </a:r>
                      <a:r>
                        <a:rPr sz="2400" b="1" spc="-75" dirty="0">
                          <a:solidFill>
                            <a:srgbClr val="FFFFFF"/>
                          </a:solidFill>
                          <a:latin typeface="Arial"/>
                          <a:cs typeface="Arial"/>
                        </a:rPr>
                        <a:t> </a:t>
                      </a:r>
                      <a:r>
                        <a:rPr sz="2400" b="1" spc="-10" dirty="0">
                          <a:solidFill>
                            <a:srgbClr val="FFFFFF"/>
                          </a:solidFill>
                          <a:latin typeface="Arial"/>
                          <a:cs typeface="Arial"/>
                        </a:rPr>
                        <a:t>(HCN)</a:t>
                      </a:r>
                      <a:endParaRPr sz="2400">
                        <a:latin typeface="Arial"/>
                        <a:cs typeface="Arial"/>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222F28"/>
                    </a:solidFill>
                  </a:tcPr>
                </a:tc>
                <a:tc>
                  <a:txBody>
                    <a:bodyPr/>
                    <a:lstStyle/>
                    <a:p>
                      <a:pPr marL="3810" algn="ctr">
                        <a:lnSpc>
                          <a:spcPct val="100000"/>
                        </a:lnSpc>
                        <a:spcBef>
                          <a:spcPts val="300"/>
                        </a:spcBef>
                      </a:pPr>
                      <a:r>
                        <a:rPr sz="2400" b="1" spc="-10" dirty="0">
                          <a:solidFill>
                            <a:srgbClr val="FFFFFF"/>
                          </a:solidFill>
                          <a:latin typeface="Arial"/>
                          <a:cs typeface="Arial"/>
                        </a:rPr>
                        <a:t>Cyanogen</a:t>
                      </a:r>
                      <a:endParaRPr sz="2400">
                        <a:latin typeface="Arial"/>
                        <a:cs typeface="Arial"/>
                      </a:endParaRPr>
                    </a:p>
                    <a:p>
                      <a:pPr marL="635" algn="ctr">
                        <a:lnSpc>
                          <a:spcPct val="100000"/>
                        </a:lnSpc>
                        <a:spcBef>
                          <a:spcPts val="5"/>
                        </a:spcBef>
                      </a:pPr>
                      <a:r>
                        <a:rPr sz="2400" b="1" dirty="0">
                          <a:solidFill>
                            <a:srgbClr val="FFFFFF"/>
                          </a:solidFill>
                          <a:latin typeface="Arial"/>
                          <a:cs typeface="Arial"/>
                        </a:rPr>
                        <a:t>Chloride</a:t>
                      </a:r>
                      <a:r>
                        <a:rPr sz="2400" b="1" spc="-60" dirty="0">
                          <a:solidFill>
                            <a:srgbClr val="FFFFFF"/>
                          </a:solidFill>
                          <a:latin typeface="Arial"/>
                          <a:cs typeface="Arial"/>
                        </a:rPr>
                        <a:t> </a:t>
                      </a:r>
                      <a:r>
                        <a:rPr sz="2400" b="1" spc="-10" dirty="0">
                          <a:solidFill>
                            <a:srgbClr val="FFFFFF"/>
                          </a:solidFill>
                          <a:latin typeface="Arial"/>
                          <a:cs typeface="Arial"/>
                        </a:rPr>
                        <a:t>(CNCl)</a:t>
                      </a:r>
                      <a:endParaRPr sz="2400">
                        <a:latin typeface="Arial"/>
                        <a:cs typeface="Arial"/>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222F28"/>
                    </a:solidFill>
                  </a:tcPr>
                </a:tc>
                <a:extLst>
                  <a:ext uri="{0D108BD9-81ED-4DB2-BD59-A6C34878D82A}">
                    <a16:rowId xmlns:a16="http://schemas.microsoft.com/office/drawing/2014/main" val="10000"/>
                  </a:ext>
                </a:extLst>
              </a:tr>
              <a:tr h="1371600">
                <a:tc>
                  <a:txBody>
                    <a:bodyPr/>
                    <a:lstStyle/>
                    <a:p>
                      <a:pPr>
                        <a:lnSpc>
                          <a:spcPct val="100000"/>
                        </a:lnSpc>
                        <a:spcBef>
                          <a:spcPts val="425"/>
                        </a:spcBef>
                      </a:pPr>
                      <a:endParaRPr sz="2800" dirty="0">
                        <a:latin typeface="Times New Roman"/>
                        <a:cs typeface="Times New Roman"/>
                      </a:endParaRPr>
                    </a:p>
                    <a:p>
                      <a:pPr marL="91440">
                        <a:lnSpc>
                          <a:spcPct val="100000"/>
                        </a:lnSpc>
                      </a:pPr>
                      <a:r>
                        <a:rPr lang="hi-IN" sz="2800" spc="-10" dirty="0">
                          <a:latin typeface="Arial MT"/>
                          <a:cs typeface="Arial MT"/>
                        </a:rPr>
                        <a:t>विलेयता</a:t>
                      </a:r>
                      <a:endParaRPr sz="2800" dirty="0">
                        <a:latin typeface="Arial MT"/>
                        <a:cs typeface="Arial MT"/>
                      </a:endParaRPr>
                    </a:p>
                  </a:txBody>
                  <a:tcPr marL="0" marR="0" marT="5397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EEBCE"/>
                    </a:solidFill>
                  </a:tcPr>
                </a:tc>
                <a:tc>
                  <a:txBody>
                    <a:bodyPr/>
                    <a:lstStyle/>
                    <a:p>
                      <a:pPr marL="91440" marR="154305">
                        <a:lnSpc>
                          <a:spcPct val="100000"/>
                        </a:lnSpc>
                        <a:spcBef>
                          <a:spcPts val="285"/>
                        </a:spcBef>
                      </a:pPr>
                      <a:r>
                        <a:rPr lang="hi-IN" sz="2800" dirty="0">
                          <a:latin typeface="Arial MT"/>
                          <a:cs typeface="Arial MT"/>
                        </a:rPr>
                        <a:t>पानी में थोड़ा घुलनशील</a:t>
                      </a:r>
                      <a:endParaRPr sz="2800" dirty="0">
                        <a:latin typeface="Arial MT"/>
                        <a:cs typeface="Arial MT"/>
                      </a:endParaRPr>
                    </a:p>
                  </a:txBody>
                  <a:tcPr marL="0" marR="0" marT="3619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EEBCE"/>
                    </a:solidFill>
                  </a:tcPr>
                </a:tc>
                <a:tc>
                  <a:txBody>
                    <a:bodyPr/>
                    <a:lstStyle/>
                    <a:p>
                      <a:pPr marL="92075" marR="137795">
                        <a:lnSpc>
                          <a:spcPct val="100000"/>
                        </a:lnSpc>
                        <a:spcBef>
                          <a:spcPts val="285"/>
                        </a:spcBef>
                      </a:pPr>
                      <a:r>
                        <a:rPr lang="hi-IN" sz="2800" dirty="0">
                          <a:latin typeface="Arial MT"/>
                          <a:cs typeface="Arial MT"/>
                        </a:rPr>
                        <a:t>पानी और कार्बनिक विलायक में मिश्रण योग्य</a:t>
                      </a:r>
                      <a:endParaRPr sz="2800" dirty="0">
                        <a:latin typeface="Arial MT"/>
                        <a:cs typeface="Arial MT"/>
                      </a:endParaRPr>
                    </a:p>
                  </a:txBody>
                  <a:tcPr marL="0" marR="0" marT="3619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EEBCE"/>
                    </a:solidFill>
                  </a:tcPr>
                </a:tc>
                <a:tc>
                  <a:txBody>
                    <a:bodyPr/>
                    <a:lstStyle/>
                    <a:p>
                      <a:pPr marL="92075" marR="247015">
                        <a:lnSpc>
                          <a:spcPct val="100000"/>
                        </a:lnSpc>
                        <a:spcBef>
                          <a:spcPts val="285"/>
                        </a:spcBef>
                      </a:pPr>
                      <a:r>
                        <a:rPr lang="hi-IN" sz="2800" dirty="0">
                          <a:latin typeface="Arial MT"/>
                          <a:cs typeface="Arial MT"/>
                        </a:rPr>
                        <a:t>पानी और कार्बनिक विलायक में घुलनशील</a:t>
                      </a:r>
                      <a:endParaRPr sz="2800" dirty="0">
                        <a:latin typeface="Arial MT"/>
                        <a:cs typeface="Arial MT"/>
                      </a:endParaRPr>
                    </a:p>
                  </a:txBody>
                  <a:tcPr marL="0" marR="0" marT="3619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EEBCE"/>
                    </a:solidFill>
                  </a:tcPr>
                </a:tc>
                <a:extLst>
                  <a:ext uri="{0D108BD9-81ED-4DB2-BD59-A6C34878D82A}">
                    <a16:rowId xmlns:a16="http://schemas.microsoft.com/office/drawing/2014/main" val="10001"/>
                  </a:ext>
                </a:extLst>
              </a:tr>
              <a:tr h="1371600">
                <a:tc>
                  <a:txBody>
                    <a:bodyPr/>
                    <a:lstStyle/>
                    <a:p>
                      <a:pPr marL="91440" marR="815975">
                        <a:lnSpc>
                          <a:spcPct val="100000"/>
                        </a:lnSpc>
                        <a:spcBef>
                          <a:spcPts val="1970"/>
                        </a:spcBef>
                      </a:pPr>
                      <a:r>
                        <a:rPr lang="hi-IN" sz="2800" dirty="0">
                          <a:latin typeface="Arial MT"/>
                          <a:cs typeface="Arial MT"/>
                        </a:rPr>
                        <a:t>मनुष्यों के लिए घातक खुराक</a:t>
                      </a:r>
                      <a:endParaRPr sz="2800" dirty="0">
                        <a:latin typeface="Arial MT"/>
                        <a:cs typeface="Arial MT"/>
                      </a:endParaRPr>
                    </a:p>
                  </a:txBody>
                  <a:tcPr marL="0" marR="0" marT="25019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EF6E8"/>
                    </a:solidFill>
                  </a:tcPr>
                </a:tc>
                <a:tc>
                  <a:txBody>
                    <a:bodyPr/>
                    <a:lstStyle/>
                    <a:p>
                      <a:pPr marL="91440">
                        <a:lnSpc>
                          <a:spcPct val="100000"/>
                        </a:lnSpc>
                        <a:spcBef>
                          <a:spcPts val="290"/>
                        </a:spcBef>
                      </a:pPr>
                      <a:r>
                        <a:rPr sz="2800" dirty="0">
                          <a:latin typeface="Arial MT"/>
                          <a:cs typeface="Arial MT"/>
                        </a:rPr>
                        <a:t>2.5</a:t>
                      </a:r>
                      <a:r>
                        <a:rPr sz="2800" spc="-30" dirty="0">
                          <a:latin typeface="Arial MT"/>
                          <a:cs typeface="Arial MT"/>
                        </a:rPr>
                        <a:t> </a:t>
                      </a:r>
                      <a:r>
                        <a:rPr sz="2800" spc="-20" dirty="0">
                          <a:latin typeface="Arial MT"/>
                          <a:cs typeface="Arial MT"/>
                        </a:rPr>
                        <a:t>mg/kg</a:t>
                      </a:r>
                      <a:endParaRPr sz="2800" dirty="0">
                        <a:latin typeface="Arial MT"/>
                        <a:cs typeface="Arial MT"/>
                      </a:endParaRPr>
                    </a:p>
                    <a:p>
                      <a:pPr marL="91440" marR="626745">
                        <a:lnSpc>
                          <a:spcPct val="100000"/>
                        </a:lnSpc>
                      </a:pPr>
                      <a:r>
                        <a:rPr sz="2800" dirty="0">
                          <a:latin typeface="Arial MT"/>
                          <a:cs typeface="Arial MT"/>
                        </a:rPr>
                        <a:t>25–30</a:t>
                      </a:r>
                      <a:r>
                        <a:rPr sz="2800" spc="-50" dirty="0">
                          <a:latin typeface="Arial MT"/>
                          <a:cs typeface="Arial MT"/>
                        </a:rPr>
                        <a:t> </a:t>
                      </a:r>
                      <a:r>
                        <a:rPr sz="2800" spc="-10" dirty="0">
                          <a:latin typeface="Arial MT"/>
                          <a:cs typeface="Arial MT"/>
                        </a:rPr>
                        <a:t>ppm/30 </a:t>
                      </a:r>
                      <a:r>
                        <a:rPr sz="2800" spc="-25" dirty="0">
                          <a:latin typeface="Arial MT"/>
                          <a:cs typeface="Arial MT"/>
                        </a:rPr>
                        <a:t>Min</a:t>
                      </a:r>
                      <a:endParaRPr sz="2800" dirty="0">
                        <a:latin typeface="Arial MT"/>
                        <a:cs typeface="Arial MT"/>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EF6E8"/>
                    </a:solidFill>
                  </a:tcPr>
                </a:tc>
                <a:tc>
                  <a:txBody>
                    <a:bodyPr/>
                    <a:lstStyle/>
                    <a:p>
                      <a:pPr marL="92075">
                        <a:lnSpc>
                          <a:spcPct val="100000"/>
                        </a:lnSpc>
                        <a:spcBef>
                          <a:spcPts val="275"/>
                        </a:spcBef>
                      </a:pPr>
                      <a:r>
                        <a:rPr sz="3200" spc="-10" dirty="0">
                          <a:latin typeface="Arial MT"/>
                          <a:cs typeface="Arial MT"/>
                        </a:rPr>
                        <a:t>100–200</a:t>
                      </a:r>
                      <a:endParaRPr sz="3200">
                        <a:latin typeface="Arial MT"/>
                        <a:cs typeface="Arial MT"/>
                      </a:endParaRPr>
                    </a:p>
                    <a:p>
                      <a:pPr marL="92075">
                        <a:lnSpc>
                          <a:spcPct val="100000"/>
                        </a:lnSpc>
                      </a:pPr>
                      <a:r>
                        <a:rPr sz="3200" dirty="0">
                          <a:latin typeface="Arial MT"/>
                          <a:cs typeface="Arial MT"/>
                        </a:rPr>
                        <a:t>ppm/30</a:t>
                      </a:r>
                      <a:r>
                        <a:rPr sz="3200" spc="-55" dirty="0">
                          <a:latin typeface="Arial MT"/>
                          <a:cs typeface="Arial MT"/>
                        </a:rPr>
                        <a:t> </a:t>
                      </a:r>
                      <a:r>
                        <a:rPr sz="3200" spc="-25" dirty="0">
                          <a:latin typeface="Arial MT"/>
                          <a:cs typeface="Arial MT"/>
                        </a:rPr>
                        <a:t>Min</a:t>
                      </a:r>
                      <a:endParaRPr sz="3200">
                        <a:latin typeface="Arial MT"/>
                        <a:cs typeface="Arial MT"/>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EF6E8"/>
                    </a:solidFill>
                  </a:tcPr>
                </a:tc>
                <a:tc>
                  <a:txBody>
                    <a:bodyPr/>
                    <a:lstStyle/>
                    <a:p>
                      <a:pPr marL="92075">
                        <a:lnSpc>
                          <a:spcPct val="100000"/>
                        </a:lnSpc>
                        <a:spcBef>
                          <a:spcPts val="295"/>
                        </a:spcBef>
                      </a:pPr>
                      <a:r>
                        <a:rPr sz="2600" spc="-50" dirty="0">
                          <a:latin typeface="Arial MT"/>
                          <a:cs typeface="Arial MT"/>
                        </a:rPr>
                        <a:t>-</a:t>
                      </a:r>
                      <a:endParaRPr sz="2600">
                        <a:latin typeface="Arial MT"/>
                        <a:cs typeface="Arial MT"/>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EF6E8"/>
                    </a:solidFill>
                  </a:tcPr>
                </a:tc>
                <a:extLst>
                  <a:ext uri="{0D108BD9-81ED-4DB2-BD59-A6C34878D82A}">
                    <a16:rowId xmlns:a16="http://schemas.microsoft.com/office/drawing/2014/main" val="10002"/>
                  </a:ext>
                </a:extLst>
              </a:tr>
              <a:tr h="640080">
                <a:tc>
                  <a:txBody>
                    <a:bodyPr/>
                    <a:lstStyle/>
                    <a:p>
                      <a:pPr marL="91440">
                        <a:lnSpc>
                          <a:spcPct val="100000"/>
                        </a:lnSpc>
                        <a:spcBef>
                          <a:spcPts val="140"/>
                        </a:spcBef>
                      </a:pPr>
                      <a:r>
                        <a:rPr sz="2800" dirty="0">
                          <a:latin typeface="Arial MT"/>
                          <a:cs typeface="Arial MT"/>
                        </a:rPr>
                        <a:t>LD</a:t>
                      </a:r>
                      <a:r>
                        <a:rPr sz="3600" dirty="0">
                          <a:latin typeface="Calibri"/>
                          <a:cs typeface="Calibri"/>
                        </a:rPr>
                        <a:t>₅₀</a:t>
                      </a:r>
                      <a:r>
                        <a:rPr sz="3600" spc="-65" dirty="0">
                          <a:latin typeface="Calibri"/>
                          <a:cs typeface="Calibri"/>
                        </a:rPr>
                        <a:t> </a:t>
                      </a:r>
                      <a:r>
                        <a:rPr sz="2800" spc="-10" dirty="0">
                          <a:latin typeface="Calibri"/>
                          <a:cs typeface="Calibri"/>
                        </a:rPr>
                        <a:t>(Skin)</a:t>
                      </a:r>
                      <a:endParaRPr sz="2800">
                        <a:latin typeface="Calibri"/>
                        <a:cs typeface="Calibri"/>
                      </a:endParaRPr>
                    </a:p>
                  </a:txBody>
                  <a:tcPr marL="0" marR="0" marT="177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EEBCE"/>
                    </a:solidFill>
                  </a:tcPr>
                </a:tc>
                <a:tc>
                  <a:txBody>
                    <a:bodyPr/>
                    <a:lstStyle/>
                    <a:p>
                      <a:pPr marL="91440">
                        <a:lnSpc>
                          <a:spcPct val="100000"/>
                        </a:lnSpc>
                        <a:spcBef>
                          <a:spcPts val="290"/>
                        </a:spcBef>
                      </a:pPr>
                      <a:r>
                        <a:rPr sz="2800" spc="-50" dirty="0">
                          <a:latin typeface="Arial MT"/>
                          <a:cs typeface="Arial MT"/>
                        </a:rPr>
                        <a:t>-</a:t>
                      </a:r>
                      <a:endParaRPr sz="2800">
                        <a:latin typeface="Arial MT"/>
                        <a:cs typeface="Arial MT"/>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EEBCE"/>
                    </a:solidFill>
                  </a:tcPr>
                </a:tc>
                <a:tc>
                  <a:txBody>
                    <a:bodyPr/>
                    <a:lstStyle/>
                    <a:p>
                      <a:pPr marL="92075">
                        <a:lnSpc>
                          <a:spcPct val="100000"/>
                        </a:lnSpc>
                        <a:spcBef>
                          <a:spcPts val="275"/>
                        </a:spcBef>
                      </a:pPr>
                      <a:r>
                        <a:rPr sz="3200" spc="-25" dirty="0">
                          <a:latin typeface="Arial MT"/>
                          <a:cs typeface="Arial MT"/>
                        </a:rPr>
                        <a:t>100</a:t>
                      </a:r>
                      <a:endParaRPr sz="3200">
                        <a:latin typeface="Arial MT"/>
                        <a:cs typeface="Arial MT"/>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EEBCE"/>
                    </a:solidFill>
                  </a:tcPr>
                </a:tc>
                <a:tc>
                  <a:txBody>
                    <a:bodyPr/>
                    <a:lstStyle/>
                    <a:p>
                      <a:pPr marL="92075">
                        <a:lnSpc>
                          <a:spcPct val="100000"/>
                        </a:lnSpc>
                        <a:spcBef>
                          <a:spcPts val="275"/>
                        </a:spcBef>
                      </a:pPr>
                      <a:r>
                        <a:rPr sz="3200" spc="-25" dirty="0">
                          <a:latin typeface="Arial MT"/>
                          <a:cs typeface="Arial MT"/>
                        </a:rPr>
                        <a:t>120</a:t>
                      </a:r>
                      <a:endParaRPr sz="3200">
                        <a:latin typeface="Arial MT"/>
                        <a:cs typeface="Arial MT"/>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EEBCE"/>
                    </a:solidFill>
                  </a:tcPr>
                </a:tc>
                <a:extLst>
                  <a:ext uri="{0D108BD9-81ED-4DB2-BD59-A6C34878D82A}">
                    <a16:rowId xmlns:a16="http://schemas.microsoft.com/office/drawing/2014/main" val="10003"/>
                  </a:ext>
                </a:extLst>
              </a:tr>
              <a:tr h="640080">
                <a:tc>
                  <a:txBody>
                    <a:bodyPr/>
                    <a:lstStyle/>
                    <a:p>
                      <a:pPr marL="91440">
                        <a:lnSpc>
                          <a:spcPct val="100000"/>
                        </a:lnSpc>
                        <a:spcBef>
                          <a:spcPts val="140"/>
                        </a:spcBef>
                      </a:pPr>
                      <a:r>
                        <a:rPr sz="2800" dirty="0">
                          <a:latin typeface="Arial MT"/>
                          <a:cs typeface="Arial MT"/>
                        </a:rPr>
                        <a:t>LCt</a:t>
                      </a:r>
                      <a:r>
                        <a:rPr sz="3600" dirty="0">
                          <a:latin typeface="Calibri"/>
                          <a:cs typeface="Calibri"/>
                        </a:rPr>
                        <a:t>₅₀</a:t>
                      </a:r>
                      <a:r>
                        <a:rPr sz="3600" spc="-40" dirty="0">
                          <a:latin typeface="Calibri"/>
                          <a:cs typeface="Calibri"/>
                        </a:rPr>
                        <a:t> </a:t>
                      </a:r>
                      <a:r>
                        <a:rPr sz="2400" dirty="0">
                          <a:latin typeface="Calibri"/>
                          <a:cs typeface="Calibri"/>
                        </a:rPr>
                        <a:t>in</a:t>
                      </a:r>
                      <a:r>
                        <a:rPr sz="2400" spc="-40" dirty="0">
                          <a:latin typeface="Calibri"/>
                          <a:cs typeface="Calibri"/>
                        </a:rPr>
                        <a:t> </a:t>
                      </a:r>
                      <a:r>
                        <a:rPr sz="2400" spc="-10" dirty="0">
                          <a:latin typeface="Arial MT"/>
                          <a:cs typeface="Arial MT"/>
                        </a:rPr>
                        <a:t>mg.min/m</a:t>
                      </a:r>
                      <a:r>
                        <a:rPr sz="2400" spc="-10" dirty="0">
                          <a:latin typeface="Calibri"/>
                          <a:cs typeface="Calibri"/>
                        </a:rPr>
                        <a:t>³</a:t>
                      </a:r>
                      <a:endParaRPr sz="2400">
                        <a:latin typeface="Calibri"/>
                        <a:cs typeface="Calibri"/>
                      </a:endParaRPr>
                    </a:p>
                  </a:txBody>
                  <a:tcPr marL="0" marR="0" marT="177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EF6E8"/>
                    </a:solidFill>
                  </a:tcPr>
                </a:tc>
                <a:tc>
                  <a:txBody>
                    <a:bodyPr/>
                    <a:lstStyle/>
                    <a:p>
                      <a:pPr marL="91440">
                        <a:lnSpc>
                          <a:spcPct val="100000"/>
                        </a:lnSpc>
                        <a:spcBef>
                          <a:spcPts val="290"/>
                        </a:spcBef>
                      </a:pPr>
                      <a:r>
                        <a:rPr sz="2800" spc="-20" dirty="0">
                          <a:latin typeface="Arial MT"/>
                          <a:cs typeface="Arial MT"/>
                        </a:rPr>
                        <a:t>7500</a:t>
                      </a:r>
                      <a:endParaRPr sz="2800">
                        <a:latin typeface="Arial MT"/>
                        <a:cs typeface="Arial MT"/>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EF6E8"/>
                    </a:solidFill>
                  </a:tcPr>
                </a:tc>
                <a:tc>
                  <a:txBody>
                    <a:bodyPr/>
                    <a:lstStyle/>
                    <a:p>
                      <a:pPr marL="92075">
                        <a:lnSpc>
                          <a:spcPct val="100000"/>
                        </a:lnSpc>
                        <a:spcBef>
                          <a:spcPts val="275"/>
                        </a:spcBef>
                      </a:pPr>
                      <a:r>
                        <a:rPr sz="3200" spc="-20" dirty="0">
                          <a:latin typeface="Arial MT"/>
                          <a:cs typeface="Arial MT"/>
                        </a:rPr>
                        <a:t>5000</a:t>
                      </a:r>
                      <a:endParaRPr sz="3200">
                        <a:latin typeface="Arial MT"/>
                        <a:cs typeface="Arial MT"/>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EF6E8"/>
                    </a:solidFill>
                  </a:tcPr>
                </a:tc>
                <a:tc>
                  <a:txBody>
                    <a:bodyPr/>
                    <a:lstStyle/>
                    <a:p>
                      <a:pPr marL="92075">
                        <a:lnSpc>
                          <a:spcPct val="100000"/>
                        </a:lnSpc>
                        <a:spcBef>
                          <a:spcPts val="275"/>
                        </a:spcBef>
                      </a:pPr>
                      <a:r>
                        <a:rPr sz="3200" spc="-25" dirty="0">
                          <a:latin typeface="Arial MT"/>
                          <a:cs typeface="Arial MT"/>
                        </a:rPr>
                        <a:t>200</a:t>
                      </a:r>
                      <a:endParaRPr sz="3200" dirty="0">
                        <a:latin typeface="Arial MT"/>
                        <a:cs typeface="Arial MT"/>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EF6E8"/>
                    </a:solidFill>
                  </a:tcPr>
                </a:tc>
                <a:extLst>
                  <a:ext uri="{0D108BD9-81ED-4DB2-BD59-A6C34878D82A}">
                    <a16:rowId xmlns:a16="http://schemas.microsoft.com/office/drawing/2014/main" val="10004"/>
                  </a:ext>
                </a:extLst>
              </a:tr>
            </a:tbl>
          </a:graphicData>
        </a:graphic>
      </p:graphicFrame>
      <p:pic>
        <p:nvPicPr>
          <p:cNvPr id="4" name="object 4"/>
          <p:cNvPicPr/>
          <p:nvPr/>
        </p:nvPicPr>
        <p:blipFill>
          <a:blip r:embed="rId3" cstate="print"/>
          <a:stretch>
            <a:fillRect/>
          </a:stretch>
        </p:blipFill>
        <p:spPr>
          <a:xfrm>
            <a:off x="1042416" y="39623"/>
            <a:ext cx="10022586" cy="1386077"/>
          </a:xfrm>
          <a:prstGeom prst="rect">
            <a:avLst/>
          </a:prstGeom>
        </p:spPr>
      </p:pic>
      <p:sp>
        <p:nvSpPr>
          <p:cNvPr id="5" name="object 5"/>
          <p:cNvSpPr txBox="1">
            <a:spLocks noGrp="1"/>
          </p:cNvSpPr>
          <p:nvPr>
            <p:ph type="title"/>
          </p:nvPr>
        </p:nvSpPr>
        <p:spPr>
          <a:xfrm>
            <a:off x="1307083" y="88518"/>
            <a:ext cx="9389999" cy="583557"/>
          </a:xfrm>
          <a:prstGeom prst="rect">
            <a:avLst/>
          </a:prstGeom>
        </p:spPr>
        <p:txBody>
          <a:bodyPr vert="horz" wrap="square" lIns="0" tIns="122808" rIns="0" bIns="0" rtlCol="0">
            <a:spAutoFit/>
          </a:bodyPr>
          <a:lstStyle/>
          <a:p>
            <a:pPr marL="3947795" marR="5080" indent="-3815079" algn="ctr">
              <a:lnSpc>
                <a:spcPts val="3460"/>
              </a:lnSpc>
              <a:spcBef>
                <a:spcPts val="535"/>
              </a:spcBef>
            </a:pPr>
            <a:r>
              <a:rPr lang="hi-IN" sz="3200" b="1" dirty="0">
                <a:latin typeface="Open Sans" panose="020B0606030504020204" pitchFamily="34" charset="0"/>
                <a:ea typeface="Open Sans" panose="020B0606030504020204" pitchFamily="34" charset="0"/>
                <a:cs typeface="Open Sans" panose="020B0606030504020204" pitchFamily="34" charset="0"/>
              </a:rPr>
              <a:t>रक्त एजेंट की शारीरिक विशेषताएं</a:t>
            </a:r>
            <a:endParaRPr sz="3200" b="1"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6092997"/>
            <a:ext cx="12190476" cy="764965"/>
          </a:xfrm>
          <a:prstGeom prst="rect">
            <a:avLst/>
          </a:prstGeom>
        </p:spPr>
      </p:pic>
      <p:pic>
        <p:nvPicPr>
          <p:cNvPr id="3" name="object 3"/>
          <p:cNvPicPr/>
          <p:nvPr/>
        </p:nvPicPr>
        <p:blipFill>
          <a:blip r:embed="rId3" cstate="print"/>
          <a:stretch>
            <a:fillRect/>
          </a:stretch>
        </p:blipFill>
        <p:spPr>
          <a:xfrm>
            <a:off x="1056128" y="188838"/>
            <a:ext cx="9969252" cy="1117069"/>
          </a:xfrm>
          <a:prstGeom prst="rect">
            <a:avLst/>
          </a:prstGeom>
        </p:spPr>
      </p:pic>
      <p:grpSp>
        <p:nvGrpSpPr>
          <p:cNvPr id="4" name="object 4"/>
          <p:cNvGrpSpPr/>
          <p:nvPr/>
        </p:nvGrpSpPr>
        <p:grpSpPr>
          <a:xfrm>
            <a:off x="402081" y="1564894"/>
            <a:ext cx="11280140" cy="1204595"/>
            <a:chOff x="402081" y="1564894"/>
            <a:chExt cx="11280140" cy="1204595"/>
          </a:xfrm>
        </p:grpSpPr>
        <p:sp>
          <p:nvSpPr>
            <p:cNvPr id="5" name="object 5"/>
            <p:cNvSpPr/>
            <p:nvPr/>
          </p:nvSpPr>
          <p:spPr>
            <a:xfrm>
              <a:off x="408431" y="1571244"/>
              <a:ext cx="11267440" cy="1191895"/>
            </a:xfrm>
            <a:custGeom>
              <a:avLst/>
              <a:gdLst/>
              <a:ahLst/>
              <a:cxnLst/>
              <a:rect l="l" t="t" r="r" b="b"/>
              <a:pathLst>
                <a:path w="11267440" h="1191895">
                  <a:moveTo>
                    <a:pt x="11068304" y="0"/>
                  </a:moveTo>
                  <a:lnTo>
                    <a:pt x="198628" y="0"/>
                  </a:lnTo>
                  <a:lnTo>
                    <a:pt x="153083" y="5244"/>
                  </a:lnTo>
                  <a:lnTo>
                    <a:pt x="111274" y="20183"/>
                  </a:lnTo>
                  <a:lnTo>
                    <a:pt x="74394" y="43627"/>
                  </a:lnTo>
                  <a:lnTo>
                    <a:pt x="43635" y="74384"/>
                  </a:lnTo>
                  <a:lnTo>
                    <a:pt x="20188" y="111263"/>
                  </a:lnTo>
                  <a:lnTo>
                    <a:pt x="5245" y="153075"/>
                  </a:lnTo>
                  <a:lnTo>
                    <a:pt x="0" y="198627"/>
                  </a:lnTo>
                  <a:lnTo>
                    <a:pt x="0" y="993139"/>
                  </a:lnTo>
                  <a:lnTo>
                    <a:pt x="5245" y="1038692"/>
                  </a:lnTo>
                  <a:lnTo>
                    <a:pt x="20188" y="1080504"/>
                  </a:lnTo>
                  <a:lnTo>
                    <a:pt x="43635" y="1117383"/>
                  </a:lnTo>
                  <a:lnTo>
                    <a:pt x="74394" y="1148140"/>
                  </a:lnTo>
                  <a:lnTo>
                    <a:pt x="111274" y="1171584"/>
                  </a:lnTo>
                  <a:lnTo>
                    <a:pt x="153083" y="1186523"/>
                  </a:lnTo>
                  <a:lnTo>
                    <a:pt x="198628" y="1191767"/>
                  </a:lnTo>
                  <a:lnTo>
                    <a:pt x="11068304" y="1191767"/>
                  </a:lnTo>
                  <a:lnTo>
                    <a:pt x="11113856" y="1186523"/>
                  </a:lnTo>
                  <a:lnTo>
                    <a:pt x="11155668" y="1171584"/>
                  </a:lnTo>
                  <a:lnTo>
                    <a:pt x="11192547" y="1148140"/>
                  </a:lnTo>
                  <a:lnTo>
                    <a:pt x="11223304" y="1117383"/>
                  </a:lnTo>
                  <a:lnTo>
                    <a:pt x="11246748" y="1080504"/>
                  </a:lnTo>
                  <a:lnTo>
                    <a:pt x="11261687" y="1038692"/>
                  </a:lnTo>
                  <a:lnTo>
                    <a:pt x="11266932" y="993139"/>
                  </a:lnTo>
                  <a:lnTo>
                    <a:pt x="11266932" y="198627"/>
                  </a:lnTo>
                  <a:lnTo>
                    <a:pt x="11261687" y="153075"/>
                  </a:lnTo>
                  <a:lnTo>
                    <a:pt x="11246748" y="111263"/>
                  </a:lnTo>
                  <a:lnTo>
                    <a:pt x="11223304" y="74384"/>
                  </a:lnTo>
                  <a:lnTo>
                    <a:pt x="11192547" y="43627"/>
                  </a:lnTo>
                  <a:lnTo>
                    <a:pt x="11155668" y="20183"/>
                  </a:lnTo>
                  <a:lnTo>
                    <a:pt x="11113856" y="5244"/>
                  </a:lnTo>
                  <a:lnTo>
                    <a:pt x="11068304" y="0"/>
                  </a:lnTo>
                  <a:close/>
                </a:path>
              </a:pathLst>
            </a:custGeom>
            <a:solidFill>
              <a:srgbClr val="DCEFF5"/>
            </a:solidFill>
          </p:spPr>
          <p:txBody>
            <a:bodyPr wrap="square" lIns="0" tIns="0" rIns="0" bIns="0" rtlCol="0"/>
            <a:lstStyle/>
            <a:p>
              <a:endParaRPr/>
            </a:p>
          </p:txBody>
        </p:sp>
        <p:sp>
          <p:nvSpPr>
            <p:cNvPr id="6" name="object 6"/>
            <p:cNvSpPr/>
            <p:nvPr/>
          </p:nvSpPr>
          <p:spPr>
            <a:xfrm>
              <a:off x="408431" y="1571244"/>
              <a:ext cx="11267440" cy="1191895"/>
            </a:xfrm>
            <a:custGeom>
              <a:avLst/>
              <a:gdLst/>
              <a:ahLst/>
              <a:cxnLst/>
              <a:rect l="l" t="t" r="r" b="b"/>
              <a:pathLst>
                <a:path w="11267440" h="1191895">
                  <a:moveTo>
                    <a:pt x="0" y="198627"/>
                  </a:moveTo>
                  <a:lnTo>
                    <a:pt x="5245" y="153075"/>
                  </a:lnTo>
                  <a:lnTo>
                    <a:pt x="20188" y="111263"/>
                  </a:lnTo>
                  <a:lnTo>
                    <a:pt x="43635" y="74384"/>
                  </a:lnTo>
                  <a:lnTo>
                    <a:pt x="74394" y="43627"/>
                  </a:lnTo>
                  <a:lnTo>
                    <a:pt x="111274" y="20183"/>
                  </a:lnTo>
                  <a:lnTo>
                    <a:pt x="153083" y="5244"/>
                  </a:lnTo>
                  <a:lnTo>
                    <a:pt x="198628" y="0"/>
                  </a:lnTo>
                  <a:lnTo>
                    <a:pt x="11068304" y="0"/>
                  </a:lnTo>
                  <a:lnTo>
                    <a:pt x="11113856" y="5244"/>
                  </a:lnTo>
                  <a:lnTo>
                    <a:pt x="11155668" y="20183"/>
                  </a:lnTo>
                  <a:lnTo>
                    <a:pt x="11192547" y="43627"/>
                  </a:lnTo>
                  <a:lnTo>
                    <a:pt x="11223304" y="74384"/>
                  </a:lnTo>
                  <a:lnTo>
                    <a:pt x="11246748" y="111263"/>
                  </a:lnTo>
                  <a:lnTo>
                    <a:pt x="11261687" y="153075"/>
                  </a:lnTo>
                  <a:lnTo>
                    <a:pt x="11266932" y="198627"/>
                  </a:lnTo>
                  <a:lnTo>
                    <a:pt x="11266932" y="993139"/>
                  </a:lnTo>
                  <a:lnTo>
                    <a:pt x="11261687" y="1038692"/>
                  </a:lnTo>
                  <a:lnTo>
                    <a:pt x="11246748" y="1080504"/>
                  </a:lnTo>
                  <a:lnTo>
                    <a:pt x="11223304" y="1117383"/>
                  </a:lnTo>
                  <a:lnTo>
                    <a:pt x="11192547" y="1148140"/>
                  </a:lnTo>
                  <a:lnTo>
                    <a:pt x="11155668" y="1171584"/>
                  </a:lnTo>
                  <a:lnTo>
                    <a:pt x="11113856" y="1186523"/>
                  </a:lnTo>
                  <a:lnTo>
                    <a:pt x="11068304" y="1191767"/>
                  </a:lnTo>
                  <a:lnTo>
                    <a:pt x="198628" y="1191767"/>
                  </a:lnTo>
                  <a:lnTo>
                    <a:pt x="153083" y="1186523"/>
                  </a:lnTo>
                  <a:lnTo>
                    <a:pt x="111274" y="1171584"/>
                  </a:lnTo>
                  <a:lnTo>
                    <a:pt x="74394" y="1148140"/>
                  </a:lnTo>
                  <a:lnTo>
                    <a:pt x="43635" y="1117383"/>
                  </a:lnTo>
                  <a:lnTo>
                    <a:pt x="20188" y="1080504"/>
                  </a:lnTo>
                  <a:lnTo>
                    <a:pt x="5245" y="1038692"/>
                  </a:lnTo>
                  <a:lnTo>
                    <a:pt x="0" y="993139"/>
                  </a:lnTo>
                  <a:lnTo>
                    <a:pt x="0" y="198627"/>
                  </a:lnTo>
                  <a:close/>
                </a:path>
              </a:pathLst>
            </a:custGeom>
            <a:ln w="12700">
              <a:solidFill>
                <a:srgbClr val="99CA38"/>
              </a:solidFill>
            </a:ln>
          </p:spPr>
          <p:txBody>
            <a:bodyPr wrap="square" lIns="0" tIns="0" rIns="0" bIns="0" rtlCol="0"/>
            <a:lstStyle/>
            <a:p>
              <a:endParaRPr/>
            </a:p>
          </p:txBody>
        </p:sp>
      </p:grpSp>
      <p:grpSp>
        <p:nvGrpSpPr>
          <p:cNvPr id="7" name="object 7"/>
          <p:cNvGrpSpPr/>
          <p:nvPr/>
        </p:nvGrpSpPr>
        <p:grpSpPr>
          <a:xfrm>
            <a:off x="402081" y="2896870"/>
            <a:ext cx="11280140" cy="1204595"/>
            <a:chOff x="402081" y="2896870"/>
            <a:chExt cx="11280140" cy="1204595"/>
          </a:xfrm>
        </p:grpSpPr>
        <p:sp>
          <p:nvSpPr>
            <p:cNvPr id="8" name="object 8"/>
            <p:cNvSpPr/>
            <p:nvPr/>
          </p:nvSpPr>
          <p:spPr>
            <a:xfrm>
              <a:off x="408431" y="2903220"/>
              <a:ext cx="11267440" cy="1191895"/>
            </a:xfrm>
            <a:custGeom>
              <a:avLst/>
              <a:gdLst/>
              <a:ahLst/>
              <a:cxnLst/>
              <a:rect l="l" t="t" r="r" b="b"/>
              <a:pathLst>
                <a:path w="11267440" h="1191895">
                  <a:moveTo>
                    <a:pt x="11068304" y="0"/>
                  </a:moveTo>
                  <a:lnTo>
                    <a:pt x="198628" y="0"/>
                  </a:lnTo>
                  <a:lnTo>
                    <a:pt x="153083" y="5244"/>
                  </a:lnTo>
                  <a:lnTo>
                    <a:pt x="111274" y="20183"/>
                  </a:lnTo>
                  <a:lnTo>
                    <a:pt x="74394" y="43627"/>
                  </a:lnTo>
                  <a:lnTo>
                    <a:pt x="43635" y="74384"/>
                  </a:lnTo>
                  <a:lnTo>
                    <a:pt x="20188" y="111263"/>
                  </a:lnTo>
                  <a:lnTo>
                    <a:pt x="5245" y="153075"/>
                  </a:lnTo>
                  <a:lnTo>
                    <a:pt x="0" y="198627"/>
                  </a:lnTo>
                  <a:lnTo>
                    <a:pt x="0" y="993139"/>
                  </a:lnTo>
                  <a:lnTo>
                    <a:pt x="5245" y="1038692"/>
                  </a:lnTo>
                  <a:lnTo>
                    <a:pt x="20188" y="1080504"/>
                  </a:lnTo>
                  <a:lnTo>
                    <a:pt x="43635" y="1117383"/>
                  </a:lnTo>
                  <a:lnTo>
                    <a:pt x="74394" y="1148140"/>
                  </a:lnTo>
                  <a:lnTo>
                    <a:pt x="111274" y="1171584"/>
                  </a:lnTo>
                  <a:lnTo>
                    <a:pt x="153083" y="1186523"/>
                  </a:lnTo>
                  <a:lnTo>
                    <a:pt x="198628" y="1191767"/>
                  </a:lnTo>
                  <a:lnTo>
                    <a:pt x="11068304" y="1191767"/>
                  </a:lnTo>
                  <a:lnTo>
                    <a:pt x="11113856" y="1186523"/>
                  </a:lnTo>
                  <a:lnTo>
                    <a:pt x="11155668" y="1171584"/>
                  </a:lnTo>
                  <a:lnTo>
                    <a:pt x="11192547" y="1148140"/>
                  </a:lnTo>
                  <a:lnTo>
                    <a:pt x="11223304" y="1117383"/>
                  </a:lnTo>
                  <a:lnTo>
                    <a:pt x="11246748" y="1080504"/>
                  </a:lnTo>
                  <a:lnTo>
                    <a:pt x="11261687" y="1038692"/>
                  </a:lnTo>
                  <a:lnTo>
                    <a:pt x="11266932" y="993139"/>
                  </a:lnTo>
                  <a:lnTo>
                    <a:pt x="11266932" y="198627"/>
                  </a:lnTo>
                  <a:lnTo>
                    <a:pt x="11261687" y="153075"/>
                  </a:lnTo>
                  <a:lnTo>
                    <a:pt x="11246748" y="111263"/>
                  </a:lnTo>
                  <a:lnTo>
                    <a:pt x="11223304" y="74384"/>
                  </a:lnTo>
                  <a:lnTo>
                    <a:pt x="11192547" y="43627"/>
                  </a:lnTo>
                  <a:lnTo>
                    <a:pt x="11155668" y="20183"/>
                  </a:lnTo>
                  <a:lnTo>
                    <a:pt x="11113856" y="5244"/>
                  </a:lnTo>
                  <a:lnTo>
                    <a:pt x="11068304" y="0"/>
                  </a:lnTo>
                  <a:close/>
                </a:path>
              </a:pathLst>
            </a:custGeom>
            <a:solidFill>
              <a:srgbClr val="DCEFF5"/>
            </a:solidFill>
          </p:spPr>
          <p:txBody>
            <a:bodyPr wrap="square" lIns="0" tIns="0" rIns="0" bIns="0" rtlCol="0"/>
            <a:lstStyle/>
            <a:p>
              <a:endParaRPr/>
            </a:p>
          </p:txBody>
        </p:sp>
        <p:sp>
          <p:nvSpPr>
            <p:cNvPr id="9" name="object 9"/>
            <p:cNvSpPr/>
            <p:nvPr/>
          </p:nvSpPr>
          <p:spPr>
            <a:xfrm>
              <a:off x="408431" y="2903220"/>
              <a:ext cx="11267440" cy="1191895"/>
            </a:xfrm>
            <a:custGeom>
              <a:avLst/>
              <a:gdLst/>
              <a:ahLst/>
              <a:cxnLst/>
              <a:rect l="l" t="t" r="r" b="b"/>
              <a:pathLst>
                <a:path w="11267440" h="1191895">
                  <a:moveTo>
                    <a:pt x="0" y="198627"/>
                  </a:moveTo>
                  <a:lnTo>
                    <a:pt x="5245" y="153075"/>
                  </a:lnTo>
                  <a:lnTo>
                    <a:pt x="20188" y="111263"/>
                  </a:lnTo>
                  <a:lnTo>
                    <a:pt x="43635" y="74384"/>
                  </a:lnTo>
                  <a:lnTo>
                    <a:pt x="74394" y="43627"/>
                  </a:lnTo>
                  <a:lnTo>
                    <a:pt x="111274" y="20183"/>
                  </a:lnTo>
                  <a:lnTo>
                    <a:pt x="153083" y="5244"/>
                  </a:lnTo>
                  <a:lnTo>
                    <a:pt x="198628" y="0"/>
                  </a:lnTo>
                  <a:lnTo>
                    <a:pt x="11068304" y="0"/>
                  </a:lnTo>
                  <a:lnTo>
                    <a:pt x="11113856" y="5244"/>
                  </a:lnTo>
                  <a:lnTo>
                    <a:pt x="11155668" y="20183"/>
                  </a:lnTo>
                  <a:lnTo>
                    <a:pt x="11192547" y="43627"/>
                  </a:lnTo>
                  <a:lnTo>
                    <a:pt x="11223304" y="74384"/>
                  </a:lnTo>
                  <a:lnTo>
                    <a:pt x="11246748" y="111263"/>
                  </a:lnTo>
                  <a:lnTo>
                    <a:pt x="11261687" y="153075"/>
                  </a:lnTo>
                  <a:lnTo>
                    <a:pt x="11266932" y="198627"/>
                  </a:lnTo>
                  <a:lnTo>
                    <a:pt x="11266932" y="993139"/>
                  </a:lnTo>
                  <a:lnTo>
                    <a:pt x="11261687" y="1038692"/>
                  </a:lnTo>
                  <a:lnTo>
                    <a:pt x="11246748" y="1080504"/>
                  </a:lnTo>
                  <a:lnTo>
                    <a:pt x="11223304" y="1117383"/>
                  </a:lnTo>
                  <a:lnTo>
                    <a:pt x="11192547" y="1148140"/>
                  </a:lnTo>
                  <a:lnTo>
                    <a:pt x="11155668" y="1171584"/>
                  </a:lnTo>
                  <a:lnTo>
                    <a:pt x="11113856" y="1186523"/>
                  </a:lnTo>
                  <a:lnTo>
                    <a:pt x="11068304" y="1191767"/>
                  </a:lnTo>
                  <a:lnTo>
                    <a:pt x="198628" y="1191767"/>
                  </a:lnTo>
                  <a:lnTo>
                    <a:pt x="153083" y="1186523"/>
                  </a:lnTo>
                  <a:lnTo>
                    <a:pt x="111274" y="1171584"/>
                  </a:lnTo>
                  <a:lnTo>
                    <a:pt x="74394" y="1148140"/>
                  </a:lnTo>
                  <a:lnTo>
                    <a:pt x="43635" y="1117383"/>
                  </a:lnTo>
                  <a:lnTo>
                    <a:pt x="20188" y="1080504"/>
                  </a:lnTo>
                  <a:lnTo>
                    <a:pt x="5245" y="1038692"/>
                  </a:lnTo>
                  <a:lnTo>
                    <a:pt x="0" y="993139"/>
                  </a:lnTo>
                  <a:lnTo>
                    <a:pt x="0" y="198627"/>
                  </a:lnTo>
                  <a:close/>
                </a:path>
              </a:pathLst>
            </a:custGeom>
            <a:ln w="12700">
              <a:solidFill>
                <a:srgbClr val="99CA38"/>
              </a:solidFill>
            </a:ln>
          </p:spPr>
          <p:txBody>
            <a:bodyPr wrap="square" lIns="0" tIns="0" rIns="0" bIns="0" rtlCol="0"/>
            <a:lstStyle/>
            <a:p>
              <a:endParaRPr/>
            </a:p>
          </p:txBody>
        </p:sp>
      </p:grpSp>
      <p:grpSp>
        <p:nvGrpSpPr>
          <p:cNvPr id="10" name="object 10"/>
          <p:cNvGrpSpPr/>
          <p:nvPr/>
        </p:nvGrpSpPr>
        <p:grpSpPr>
          <a:xfrm>
            <a:off x="402081" y="4227321"/>
            <a:ext cx="11280140" cy="1204595"/>
            <a:chOff x="402081" y="4227321"/>
            <a:chExt cx="11280140" cy="1204595"/>
          </a:xfrm>
        </p:grpSpPr>
        <p:sp>
          <p:nvSpPr>
            <p:cNvPr id="11" name="object 11"/>
            <p:cNvSpPr/>
            <p:nvPr/>
          </p:nvSpPr>
          <p:spPr>
            <a:xfrm>
              <a:off x="408431" y="4233671"/>
              <a:ext cx="11267440" cy="1191895"/>
            </a:xfrm>
            <a:custGeom>
              <a:avLst/>
              <a:gdLst/>
              <a:ahLst/>
              <a:cxnLst/>
              <a:rect l="l" t="t" r="r" b="b"/>
              <a:pathLst>
                <a:path w="11267440" h="1191895">
                  <a:moveTo>
                    <a:pt x="11068304" y="0"/>
                  </a:moveTo>
                  <a:lnTo>
                    <a:pt x="198628" y="0"/>
                  </a:lnTo>
                  <a:lnTo>
                    <a:pt x="153083" y="5244"/>
                  </a:lnTo>
                  <a:lnTo>
                    <a:pt x="111274" y="20183"/>
                  </a:lnTo>
                  <a:lnTo>
                    <a:pt x="74394" y="43627"/>
                  </a:lnTo>
                  <a:lnTo>
                    <a:pt x="43635" y="74384"/>
                  </a:lnTo>
                  <a:lnTo>
                    <a:pt x="20188" y="111263"/>
                  </a:lnTo>
                  <a:lnTo>
                    <a:pt x="5245" y="153075"/>
                  </a:lnTo>
                  <a:lnTo>
                    <a:pt x="0" y="198627"/>
                  </a:lnTo>
                  <a:lnTo>
                    <a:pt x="0" y="993139"/>
                  </a:lnTo>
                  <a:lnTo>
                    <a:pt x="5245" y="1038692"/>
                  </a:lnTo>
                  <a:lnTo>
                    <a:pt x="20188" y="1080504"/>
                  </a:lnTo>
                  <a:lnTo>
                    <a:pt x="43635" y="1117383"/>
                  </a:lnTo>
                  <a:lnTo>
                    <a:pt x="74394" y="1148140"/>
                  </a:lnTo>
                  <a:lnTo>
                    <a:pt x="111274" y="1171584"/>
                  </a:lnTo>
                  <a:lnTo>
                    <a:pt x="153083" y="1186523"/>
                  </a:lnTo>
                  <a:lnTo>
                    <a:pt x="198628" y="1191767"/>
                  </a:lnTo>
                  <a:lnTo>
                    <a:pt x="11068304" y="1191767"/>
                  </a:lnTo>
                  <a:lnTo>
                    <a:pt x="11113856" y="1186523"/>
                  </a:lnTo>
                  <a:lnTo>
                    <a:pt x="11155668" y="1171584"/>
                  </a:lnTo>
                  <a:lnTo>
                    <a:pt x="11192547" y="1148140"/>
                  </a:lnTo>
                  <a:lnTo>
                    <a:pt x="11223304" y="1117383"/>
                  </a:lnTo>
                  <a:lnTo>
                    <a:pt x="11246748" y="1080504"/>
                  </a:lnTo>
                  <a:lnTo>
                    <a:pt x="11261687" y="1038692"/>
                  </a:lnTo>
                  <a:lnTo>
                    <a:pt x="11266932" y="993139"/>
                  </a:lnTo>
                  <a:lnTo>
                    <a:pt x="11266932" y="198627"/>
                  </a:lnTo>
                  <a:lnTo>
                    <a:pt x="11261687" y="153075"/>
                  </a:lnTo>
                  <a:lnTo>
                    <a:pt x="11246748" y="111263"/>
                  </a:lnTo>
                  <a:lnTo>
                    <a:pt x="11223304" y="74384"/>
                  </a:lnTo>
                  <a:lnTo>
                    <a:pt x="11192547" y="43627"/>
                  </a:lnTo>
                  <a:lnTo>
                    <a:pt x="11155668" y="20183"/>
                  </a:lnTo>
                  <a:lnTo>
                    <a:pt x="11113856" y="5244"/>
                  </a:lnTo>
                  <a:lnTo>
                    <a:pt x="11068304" y="0"/>
                  </a:lnTo>
                  <a:close/>
                </a:path>
              </a:pathLst>
            </a:custGeom>
            <a:solidFill>
              <a:srgbClr val="DCEFF5"/>
            </a:solidFill>
          </p:spPr>
          <p:txBody>
            <a:bodyPr wrap="square" lIns="0" tIns="0" rIns="0" bIns="0" rtlCol="0"/>
            <a:lstStyle/>
            <a:p>
              <a:endParaRPr/>
            </a:p>
          </p:txBody>
        </p:sp>
        <p:sp>
          <p:nvSpPr>
            <p:cNvPr id="12" name="object 12"/>
            <p:cNvSpPr/>
            <p:nvPr/>
          </p:nvSpPr>
          <p:spPr>
            <a:xfrm>
              <a:off x="408431" y="4233671"/>
              <a:ext cx="11267440" cy="1191895"/>
            </a:xfrm>
            <a:custGeom>
              <a:avLst/>
              <a:gdLst/>
              <a:ahLst/>
              <a:cxnLst/>
              <a:rect l="l" t="t" r="r" b="b"/>
              <a:pathLst>
                <a:path w="11267440" h="1191895">
                  <a:moveTo>
                    <a:pt x="0" y="198627"/>
                  </a:moveTo>
                  <a:lnTo>
                    <a:pt x="5245" y="153075"/>
                  </a:lnTo>
                  <a:lnTo>
                    <a:pt x="20188" y="111263"/>
                  </a:lnTo>
                  <a:lnTo>
                    <a:pt x="43635" y="74384"/>
                  </a:lnTo>
                  <a:lnTo>
                    <a:pt x="74394" y="43627"/>
                  </a:lnTo>
                  <a:lnTo>
                    <a:pt x="111274" y="20183"/>
                  </a:lnTo>
                  <a:lnTo>
                    <a:pt x="153083" y="5244"/>
                  </a:lnTo>
                  <a:lnTo>
                    <a:pt x="198628" y="0"/>
                  </a:lnTo>
                  <a:lnTo>
                    <a:pt x="11068304" y="0"/>
                  </a:lnTo>
                  <a:lnTo>
                    <a:pt x="11113856" y="5244"/>
                  </a:lnTo>
                  <a:lnTo>
                    <a:pt x="11155668" y="20183"/>
                  </a:lnTo>
                  <a:lnTo>
                    <a:pt x="11192547" y="43627"/>
                  </a:lnTo>
                  <a:lnTo>
                    <a:pt x="11223304" y="74384"/>
                  </a:lnTo>
                  <a:lnTo>
                    <a:pt x="11246748" y="111263"/>
                  </a:lnTo>
                  <a:lnTo>
                    <a:pt x="11261687" y="153075"/>
                  </a:lnTo>
                  <a:lnTo>
                    <a:pt x="11266932" y="198627"/>
                  </a:lnTo>
                  <a:lnTo>
                    <a:pt x="11266932" y="993139"/>
                  </a:lnTo>
                  <a:lnTo>
                    <a:pt x="11261687" y="1038692"/>
                  </a:lnTo>
                  <a:lnTo>
                    <a:pt x="11246748" y="1080504"/>
                  </a:lnTo>
                  <a:lnTo>
                    <a:pt x="11223304" y="1117383"/>
                  </a:lnTo>
                  <a:lnTo>
                    <a:pt x="11192547" y="1148140"/>
                  </a:lnTo>
                  <a:lnTo>
                    <a:pt x="11155668" y="1171584"/>
                  </a:lnTo>
                  <a:lnTo>
                    <a:pt x="11113856" y="1186523"/>
                  </a:lnTo>
                  <a:lnTo>
                    <a:pt x="11068304" y="1191767"/>
                  </a:lnTo>
                  <a:lnTo>
                    <a:pt x="198628" y="1191767"/>
                  </a:lnTo>
                  <a:lnTo>
                    <a:pt x="153083" y="1186523"/>
                  </a:lnTo>
                  <a:lnTo>
                    <a:pt x="111274" y="1171584"/>
                  </a:lnTo>
                  <a:lnTo>
                    <a:pt x="74394" y="1148140"/>
                  </a:lnTo>
                  <a:lnTo>
                    <a:pt x="43635" y="1117383"/>
                  </a:lnTo>
                  <a:lnTo>
                    <a:pt x="20188" y="1080504"/>
                  </a:lnTo>
                  <a:lnTo>
                    <a:pt x="5245" y="1038692"/>
                  </a:lnTo>
                  <a:lnTo>
                    <a:pt x="0" y="993139"/>
                  </a:lnTo>
                  <a:lnTo>
                    <a:pt x="0" y="198627"/>
                  </a:lnTo>
                  <a:close/>
                </a:path>
              </a:pathLst>
            </a:custGeom>
            <a:ln w="12700">
              <a:solidFill>
                <a:srgbClr val="99CA38"/>
              </a:solidFill>
            </a:ln>
          </p:spPr>
          <p:txBody>
            <a:bodyPr wrap="square" lIns="0" tIns="0" rIns="0" bIns="0" rtlCol="0"/>
            <a:lstStyle/>
            <a:p>
              <a:endParaRPr/>
            </a:p>
          </p:txBody>
        </p:sp>
      </p:grpSp>
      <p:grpSp>
        <p:nvGrpSpPr>
          <p:cNvPr id="13" name="object 13"/>
          <p:cNvGrpSpPr/>
          <p:nvPr/>
        </p:nvGrpSpPr>
        <p:grpSpPr>
          <a:xfrm>
            <a:off x="402081" y="5557773"/>
            <a:ext cx="11280140" cy="1204595"/>
            <a:chOff x="402081" y="5557773"/>
            <a:chExt cx="11280140" cy="1204595"/>
          </a:xfrm>
        </p:grpSpPr>
        <p:sp>
          <p:nvSpPr>
            <p:cNvPr id="14" name="object 14"/>
            <p:cNvSpPr/>
            <p:nvPr/>
          </p:nvSpPr>
          <p:spPr>
            <a:xfrm>
              <a:off x="408431" y="5564123"/>
              <a:ext cx="11267440" cy="1191895"/>
            </a:xfrm>
            <a:custGeom>
              <a:avLst/>
              <a:gdLst/>
              <a:ahLst/>
              <a:cxnLst/>
              <a:rect l="l" t="t" r="r" b="b"/>
              <a:pathLst>
                <a:path w="11267440" h="1191895">
                  <a:moveTo>
                    <a:pt x="11068304" y="0"/>
                  </a:moveTo>
                  <a:lnTo>
                    <a:pt x="198628" y="0"/>
                  </a:lnTo>
                  <a:lnTo>
                    <a:pt x="153083" y="5245"/>
                  </a:lnTo>
                  <a:lnTo>
                    <a:pt x="111274" y="20188"/>
                  </a:lnTo>
                  <a:lnTo>
                    <a:pt x="74394" y="43635"/>
                  </a:lnTo>
                  <a:lnTo>
                    <a:pt x="43635" y="74394"/>
                  </a:lnTo>
                  <a:lnTo>
                    <a:pt x="20188" y="111274"/>
                  </a:lnTo>
                  <a:lnTo>
                    <a:pt x="5245" y="153083"/>
                  </a:lnTo>
                  <a:lnTo>
                    <a:pt x="0" y="198628"/>
                  </a:lnTo>
                  <a:lnTo>
                    <a:pt x="0" y="993139"/>
                  </a:lnTo>
                  <a:lnTo>
                    <a:pt x="5245" y="1038684"/>
                  </a:lnTo>
                  <a:lnTo>
                    <a:pt x="20188" y="1080493"/>
                  </a:lnTo>
                  <a:lnTo>
                    <a:pt x="43635" y="1117373"/>
                  </a:lnTo>
                  <a:lnTo>
                    <a:pt x="74394" y="1148132"/>
                  </a:lnTo>
                  <a:lnTo>
                    <a:pt x="111274" y="1171579"/>
                  </a:lnTo>
                  <a:lnTo>
                    <a:pt x="153083" y="1186522"/>
                  </a:lnTo>
                  <a:lnTo>
                    <a:pt x="198628" y="1191768"/>
                  </a:lnTo>
                  <a:lnTo>
                    <a:pt x="11068304" y="1191768"/>
                  </a:lnTo>
                  <a:lnTo>
                    <a:pt x="11113856" y="1186522"/>
                  </a:lnTo>
                  <a:lnTo>
                    <a:pt x="11155668" y="1171579"/>
                  </a:lnTo>
                  <a:lnTo>
                    <a:pt x="11192547" y="1148132"/>
                  </a:lnTo>
                  <a:lnTo>
                    <a:pt x="11223304" y="1117373"/>
                  </a:lnTo>
                  <a:lnTo>
                    <a:pt x="11246748" y="1080493"/>
                  </a:lnTo>
                  <a:lnTo>
                    <a:pt x="11261687" y="1038684"/>
                  </a:lnTo>
                  <a:lnTo>
                    <a:pt x="11266932" y="993139"/>
                  </a:lnTo>
                  <a:lnTo>
                    <a:pt x="11266932" y="198628"/>
                  </a:lnTo>
                  <a:lnTo>
                    <a:pt x="11261687" y="153083"/>
                  </a:lnTo>
                  <a:lnTo>
                    <a:pt x="11246748" y="111274"/>
                  </a:lnTo>
                  <a:lnTo>
                    <a:pt x="11223304" y="74394"/>
                  </a:lnTo>
                  <a:lnTo>
                    <a:pt x="11192547" y="43635"/>
                  </a:lnTo>
                  <a:lnTo>
                    <a:pt x="11155668" y="20188"/>
                  </a:lnTo>
                  <a:lnTo>
                    <a:pt x="11113856" y="5245"/>
                  </a:lnTo>
                  <a:lnTo>
                    <a:pt x="11068304" y="0"/>
                  </a:lnTo>
                  <a:close/>
                </a:path>
              </a:pathLst>
            </a:custGeom>
            <a:solidFill>
              <a:srgbClr val="DCEFF5"/>
            </a:solidFill>
          </p:spPr>
          <p:txBody>
            <a:bodyPr wrap="square" lIns="0" tIns="0" rIns="0" bIns="0" rtlCol="0"/>
            <a:lstStyle/>
            <a:p>
              <a:endParaRPr/>
            </a:p>
          </p:txBody>
        </p:sp>
        <p:sp>
          <p:nvSpPr>
            <p:cNvPr id="15" name="object 15"/>
            <p:cNvSpPr/>
            <p:nvPr/>
          </p:nvSpPr>
          <p:spPr>
            <a:xfrm>
              <a:off x="408431" y="5564123"/>
              <a:ext cx="11267440" cy="1191895"/>
            </a:xfrm>
            <a:custGeom>
              <a:avLst/>
              <a:gdLst/>
              <a:ahLst/>
              <a:cxnLst/>
              <a:rect l="l" t="t" r="r" b="b"/>
              <a:pathLst>
                <a:path w="11267440" h="1191895">
                  <a:moveTo>
                    <a:pt x="0" y="198628"/>
                  </a:moveTo>
                  <a:lnTo>
                    <a:pt x="5245" y="153083"/>
                  </a:lnTo>
                  <a:lnTo>
                    <a:pt x="20188" y="111274"/>
                  </a:lnTo>
                  <a:lnTo>
                    <a:pt x="43635" y="74394"/>
                  </a:lnTo>
                  <a:lnTo>
                    <a:pt x="74394" y="43635"/>
                  </a:lnTo>
                  <a:lnTo>
                    <a:pt x="111274" y="20188"/>
                  </a:lnTo>
                  <a:lnTo>
                    <a:pt x="153083" y="5245"/>
                  </a:lnTo>
                  <a:lnTo>
                    <a:pt x="198628" y="0"/>
                  </a:lnTo>
                  <a:lnTo>
                    <a:pt x="11068304" y="0"/>
                  </a:lnTo>
                  <a:lnTo>
                    <a:pt x="11113856" y="5245"/>
                  </a:lnTo>
                  <a:lnTo>
                    <a:pt x="11155668" y="20188"/>
                  </a:lnTo>
                  <a:lnTo>
                    <a:pt x="11192547" y="43635"/>
                  </a:lnTo>
                  <a:lnTo>
                    <a:pt x="11223304" y="74394"/>
                  </a:lnTo>
                  <a:lnTo>
                    <a:pt x="11246748" y="111274"/>
                  </a:lnTo>
                  <a:lnTo>
                    <a:pt x="11261687" y="153083"/>
                  </a:lnTo>
                  <a:lnTo>
                    <a:pt x="11266932" y="198628"/>
                  </a:lnTo>
                  <a:lnTo>
                    <a:pt x="11266932" y="993139"/>
                  </a:lnTo>
                  <a:lnTo>
                    <a:pt x="11261687" y="1038684"/>
                  </a:lnTo>
                  <a:lnTo>
                    <a:pt x="11246748" y="1080493"/>
                  </a:lnTo>
                  <a:lnTo>
                    <a:pt x="11223304" y="1117373"/>
                  </a:lnTo>
                  <a:lnTo>
                    <a:pt x="11192547" y="1148132"/>
                  </a:lnTo>
                  <a:lnTo>
                    <a:pt x="11155668" y="1171579"/>
                  </a:lnTo>
                  <a:lnTo>
                    <a:pt x="11113856" y="1186522"/>
                  </a:lnTo>
                  <a:lnTo>
                    <a:pt x="11068304" y="1191768"/>
                  </a:lnTo>
                  <a:lnTo>
                    <a:pt x="198628" y="1191768"/>
                  </a:lnTo>
                  <a:lnTo>
                    <a:pt x="153083" y="1186522"/>
                  </a:lnTo>
                  <a:lnTo>
                    <a:pt x="111274" y="1171579"/>
                  </a:lnTo>
                  <a:lnTo>
                    <a:pt x="74394" y="1148132"/>
                  </a:lnTo>
                  <a:lnTo>
                    <a:pt x="43635" y="1117373"/>
                  </a:lnTo>
                  <a:lnTo>
                    <a:pt x="20188" y="1080493"/>
                  </a:lnTo>
                  <a:lnTo>
                    <a:pt x="5245" y="1038684"/>
                  </a:lnTo>
                  <a:lnTo>
                    <a:pt x="0" y="993139"/>
                  </a:lnTo>
                  <a:lnTo>
                    <a:pt x="0" y="198628"/>
                  </a:lnTo>
                  <a:close/>
                </a:path>
              </a:pathLst>
            </a:custGeom>
            <a:ln w="12700">
              <a:solidFill>
                <a:srgbClr val="99CA38"/>
              </a:solidFill>
            </a:ln>
          </p:spPr>
          <p:txBody>
            <a:bodyPr wrap="square" lIns="0" tIns="0" rIns="0" bIns="0" rtlCol="0"/>
            <a:lstStyle/>
            <a:p>
              <a:endParaRPr/>
            </a:p>
          </p:txBody>
        </p:sp>
      </p:grpSp>
      <p:sp>
        <p:nvSpPr>
          <p:cNvPr id="16" name="object 16"/>
          <p:cNvSpPr txBox="1"/>
          <p:nvPr/>
        </p:nvSpPr>
        <p:spPr>
          <a:xfrm>
            <a:off x="545693" y="242062"/>
            <a:ext cx="10762615" cy="6744860"/>
          </a:xfrm>
          <a:prstGeom prst="rect">
            <a:avLst/>
          </a:prstGeom>
        </p:spPr>
        <p:txBody>
          <a:bodyPr vert="horz" wrap="square" lIns="0" tIns="67945" rIns="0" bIns="0" rtlCol="0">
            <a:spAutoFit/>
          </a:bodyPr>
          <a:lstStyle/>
          <a:p>
            <a:pPr marL="3708400" marR="1035050" indent="-2434590">
              <a:lnSpc>
                <a:spcPts val="3460"/>
              </a:lnSpc>
              <a:spcBef>
                <a:spcPts val="535"/>
              </a:spcBef>
            </a:pPr>
            <a:r>
              <a:rPr lang="hi-IN" sz="3200" dirty="0">
                <a:solidFill>
                  <a:srgbClr val="404040"/>
                </a:solidFill>
                <a:latin typeface="Arial Black"/>
                <a:cs typeface="Arial Black"/>
              </a:rPr>
              <a:t>रक्त एजेंटों के अन्य महत्वपूर्ण गुण</a:t>
            </a:r>
            <a:endParaRPr lang="en-US" sz="3200" dirty="0">
              <a:solidFill>
                <a:srgbClr val="404040"/>
              </a:solidFill>
              <a:latin typeface="Arial Black"/>
              <a:cs typeface="Arial Black"/>
            </a:endParaRPr>
          </a:p>
          <a:p>
            <a:pPr marL="3708400" marR="1035050" indent="-2434590">
              <a:lnSpc>
                <a:spcPts val="3460"/>
              </a:lnSpc>
              <a:spcBef>
                <a:spcPts val="535"/>
              </a:spcBef>
            </a:pPr>
            <a:endParaRPr lang="en-US" sz="3200" dirty="0">
              <a:solidFill>
                <a:srgbClr val="404040"/>
              </a:solidFill>
              <a:latin typeface="Arial Black"/>
              <a:cs typeface="Arial MT"/>
            </a:endParaRPr>
          </a:p>
          <a:p>
            <a:pPr marL="3708400" marR="1035050" indent="-2434590" algn="just">
              <a:lnSpc>
                <a:spcPts val="3460"/>
              </a:lnSpc>
              <a:spcBef>
                <a:spcPts val="535"/>
              </a:spcBef>
            </a:pPr>
            <a:r>
              <a:rPr lang="hi-IN" sz="3200" dirty="0">
                <a:solidFill>
                  <a:srgbClr val="001F5F"/>
                </a:solidFill>
                <a:latin typeface="Arial MT"/>
                <a:cs typeface="Arial MT"/>
              </a:rPr>
              <a:t>आमतौर पर वाष्प या गैसों के रूप में प्रसारित किया</a:t>
            </a:r>
            <a:r>
              <a:rPr lang="en-US" sz="3200" dirty="0">
                <a:solidFill>
                  <a:srgbClr val="001F5F"/>
                </a:solidFill>
                <a:latin typeface="Arial MT"/>
                <a:cs typeface="Arial MT"/>
              </a:rPr>
              <a:t> </a:t>
            </a:r>
            <a:r>
              <a:rPr lang="hi-IN" sz="3200" dirty="0">
                <a:solidFill>
                  <a:srgbClr val="001F5F"/>
                </a:solidFill>
                <a:latin typeface="Arial MT"/>
                <a:cs typeface="Arial MT"/>
              </a:rPr>
              <a:t>जाता है और सांस लेकर शरीर में ले जाया जाता है</a:t>
            </a:r>
            <a:endParaRPr lang="en-US" sz="3200" dirty="0">
              <a:solidFill>
                <a:srgbClr val="001F5F"/>
              </a:solidFill>
              <a:latin typeface="Arial MT"/>
              <a:cs typeface="Arial MT"/>
            </a:endParaRPr>
          </a:p>
          <a:p>
            <a:pPr marL="3708400" marR="1035050" indent="-2434590" algn="l">
              <a:lnSpc>
                <a:spcPts val="3460"/>
              </a:lnSpc>
              <a:spcBef>
                <a:spcPts val="535"/>
              </a:spcBef>
            </a:pPr>
            <a:r>
              <a:rPr lang="hi-IN" sz="3200" spc="-10" dirty="0">
                <a:solidFill>
                  <a:srgbClr val="001F5F"/>
                </a:solidFill>
                <a:latin typeface="Arial MT"/>
                <a:cs typeface="Arial MT"/>
              </a:rPr>
              <a:t>साइनाइड-आधारित रक्त एजेंट आंखों और श्वसन पथ को परेशान करते हैं, जबकि आर्सिन गैर-परेशान होता है</a:t>
            </a:r>
            <a:endParaRPr lang="en-US" sz="3200" spc="-10" dirty="0">
              <a:solidFill>
                <a:srgbClr val="001F5F"/>
              </a:solidFill>
              <a:latin typeface="Arial MT"/>
              <a:cs typeface="Arial MT"/>
            </a:endParaRPr>
          </a:p>
          <a:p>
            <a:pPr marL="3708400" marR="1035050" indent="-2434590" algn="l">
              <a:lnSpc>
                <a:spcPts val="3460"/>
              </a:lnSpc>
              <a:spcBef>
                <a:spcPts val="535"/>
              </a:spcBef>
            </a:pPr>
            <a:r>
              <a:rPr lang="hi-IN" sz="3200" dirty="0">
                <a:solidFill>
                  <a:srgbClr val="001F5F"/>
                </a:solidFill>
                <a:latin typeface="Arial MT"/>
                <a:cs typeface="Arial MT"/>
              </a:rPr>
              <a:t>कड़वे बादाम की गंध की उपस्थिति से साइनाइड विषाक्तता का पता लगाया जा सकता है</a:t>
            </a:r>
            <a:endParaRPr lang="en-US" sz="3200" dirty="0">
              <a:solidFill>
                <a:srgbClr val="001F5F"/>
              </a:solidFill>
              <a:latin typeface="Arial MT"/>
              <a:cs typeface="Arial MT"/>
            </a:endParaRPr>
          </a:p>
          <a:p>
            <a:pPr marL="3708400" marR="1035050" indent="-2434590" algn="l">
              <a:lnSpc>
                <a:spcPts val="3460"/>
              </a:lnSpc>
              <a:spcBef>
                <a:spcPts val="535"/>
              </a:spcBef>
            </a:pPr>
            <a:endParaRPr lang="en-US" sz="3200" dirty="0">
              <a:solidFill>
                <a:srgbClr val="001F5F"/>
              </a:solidFill>
              <a:latin typeface="Arial MT"/>
              <a:cs typeface="Arial MT"/>
            </a:endParaRPr>
          </a:p>
          <a:p>
            <a:pPr marL="3708400" marR="1035050" indent="-2434590" algn="l">
              <a:lnSpc>
                <a:spcPts val="3460"/>
              </a:lnSpc>
              <a:spcBef>
                <a:spcPts val="535"/>
              </a:spcBef>
            </a:pPr>
            <a:r>
              <a:rPr lang="hi-IN" sz="3200" dirty="0">
                <a:solidFill>
                  <a:srgbClr val="001F5F"/>
                </a:solidFill>
                <a:latin typeface="Arial MT"/>
                <a:cs typeface="Arial MT"/>
              </a:rPr>
              <a:t>आर्सिन विषाक्तता के लिए कोई विशिष्ट परीक्षण नहीं है, लेकिन यह पीड़ित की सांस पर लहसुन की गंध छोड़ सकता है</a:t>
            </a:r>
            <a:endParaRPr sz="3200" dirty="0">
              <a:latin typeface="Arial MT"/>
              <a:cs typeface="Arial MT"/>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6092997"/>
            <a:ext cx="12190476" cy="764965"/>
          </a:xfrm>
          <a:prstGeom prst="rect">
            <a:avLst/>
          </a:prstGeom>
        </p:spPr>
      </p:pic>
      <p:pic>
        <p:nvPicPr>
          <p:cNvPr id="3" name="object 3"/>
          <p:cNvPicPr/>
          <p:nvPr/>
        </p:nvPicPr>
        <p:blipFill>
          <a:blip r:embed="rId3" cstate="print"/>
          <a:stretch>
            <a:fillRect/>
          </a:stretch>
        </p:blipFill>
        <p:spPr>
          <a:xfrm>
            <a:off x="1056128" y="185048"/>
            <a:ext cx="9969252" cy="1017972"/>
          </a:xfrm>
          <a:prstGeom prst="rect">
            <a:avLst/>
          </a:prstGeom>
        </p:spPr>
      </p:pic>
      <p:sp>
        <p:nvSpPr>
          <p:cNvPr id="4" name="object 4"/>
          <p:cNvSpPr txBox="1"/>
          <p:nvPr/>
        </p:nvSpPr>
        <p:spPr>
          <a:xfrm>
            <a:off x="1683257" y="143382"/>
            <a:ext cx="8726170" cy="528350"/>
          </a:xfrm>
          <a:prstGeom prst="rect">
            <a:avLst/>
          </a:prstGeom>
        </p:spPr>
        <p:txBody>
          <a:bodyPr vert="horz" wrap="square" lIns="0" tIns="67945" rIns="0" bIns="0" rtlCol="0">
            <a:spAutoFit/>
          </a:bodyPr>
          <a:lstStyle/>
          <a:p>
            <a:pPr marL="3425190" marR="5080" indent="-3413125" algn="ctr">
              <a:lnSpc>
                <a:spcPts val="3460"/>
              </a:lnSpc>
              <a:spcBef>
                <a:spcPts val="535"/>
              </a:spcBef>
            </a:pPr>
            <a:r>
              <a:rPr lang="hi-IN" sz="3200">
                <a:solidFill>
                  <a:srgbClr val="404040"/>
                </a:solidFill>
                <a:latin typeface="Arial Black"/>
                <a:cs typeface="Arial Black"/>
              </a:rPr>
              <a:t>रक्त एजेंटों के संपर्क के लक्षण</a:t>
            </a:r>
            <a:endParaRPr sz="3200" dirty="0">
              <a:latin typeface="Arial Black"/>
              <a:cs typeface="Arial Black"/>
            </a:endParaRPr>
          </a:p>
        </p:txBody>
      </p:sp>
      <p:pic>
        <p:nvPicPr>
          <p:cNvPr id="5" name="object 5"/>
          <p:cNvPicPr/>
          <p:nvPr/>
        </p:nvPicPr>
        <p:blipFill>
          <a:blip r:embed="rId4" cstate="print"/>
          <a:stretch>
            <a:fillRect/>
          </a:stretch>
        </p:blipFill>
        <p:spPr>
          <a:xfrm>
            <a:off x="7399019" y="1289303"/>
            <a:ext cx="4421885" cy="3077718"/>
          </a:xfrm>
          <a:prstGeom prst="rect">
            <a:avLst/>
          </a:prstGeom>
        </p:spPr>
      </p:pic>
      <p:grpSp>
        <p:nvGrpSpPr>
          <p:cNvPr id="6" name="object 6"/>
          <p:cNvGrpSpPr/>
          <p:nvPr/>
        </p:nvGrpSpPr>
        <p:grpSpPr>
          <a:xfrm>
            <a:off x="402081" y="2154682"/>
            <a:ext cx="6919595" cy="1204595"/>
            <a:chOff x="402081" y="2154682"/>
            <a:chExt cx="6919595" cy="1204595"/>
          </a:xfrm>
        </p:grpSpPr>
        <p:sp>
          <p:nvSpPr>
            <p:cNvPr id="7" name="object 7"/>
            <p:cNvSpPr/>
            <p:nvPr/>
          </p:nvSpPr>
          <p:spPr>
            <a:xfrm>
              <a:off x="408431" y="2161032"/>
              <a:ext cx="6906895" cy="1191895"/>
            </a:xfrm>
            <a:custGeom>
              <a:avLst/>
              <a:gdLst/>
              <a:ahLst/>
              <a:cxnLst/>
              <a:rect l="l" t="t" r="r" b="b"/>
              <a:pathLst>
                <a:path w="6906895" h="1191895">
                  <a:moveTo>
                    <a:pt x="6708140" y="0"/>
                  </a:moveTo>
                  <a:lnTo>
                    <a:pt x="198628" y="0"/>
                  </a:lnTo>
                  <a:lnTo>
                    <a:pt x="153083" y="5244"/>
                  </a:lnTo>
                  <a:lnTo>
                    <a:pt x="111274" y="20183"/>
                  </a:lnTo>
                  <a:lnTo>
                    <a:pt x="74394" y="43627"/>
                  </a:lnTo>
                  <a:lnTo>
                    <a:pt x="43635" y="74384"/>
                  </a:lnTo>
                  <a:lnTo>
                    <a:pt x="20188" y="111263"/>
                  </a:lnTo>
                  <a:lnTo>
                    <a:pt x="5245" y="153075"/>
                  </a:lnTo>
                  <a:lnTo>
                    <a:pt x="0" y="198627"/>
                  </a:lnTo>
                  <a:lnTo>
                    <a:pt x="0" y="993139"/>
                  </a:lnTo>
                  <a:lnTo>
                    <a:pt x="5245" y="1038692"/>
                  </a:lnTo>
                  <a:lnTo>
                    <a:pt x="20188" y="1080504"/>
                  </a:lnTo>
                  <a:lnTo>
                    <a:pt x="43635" y="1117383"/>
                  </a:lnTo>
                  <a:lnTo>
                    <a:pt x="74394" y="1148140"/>
                  </a:lnTo>
                  <a:lnTo>
                    <a:pt x="111274" y="1171584"/>
                  </a:lnTo>
                  <a:lnTo>
                    <a:pt x="153083" y="1186523"/>
                  </a:lnTo>
                  <a:lnTo>
                    <a:pt x="198628" y="1191767"/>
                  </a:lnTo>
                  <a:lnTo>
                    <a:pt x="6708140" y="1191767"/>
                  </a:lnTo>
                  <a:lnTo>
                    <a:pt x="6753692" y="1186523"/>
                  </a:lnTo>
                  <a:lnTo>
                    <a:pt x="6795504" y="1171584"/>
                  </a:lnTo>
                  <a:lnTo>
                    <a:pt x="6832383" y="1148140"/>
                  </a:lnTo>
                  <a:lnTo>
                    <a:pt x="6863140" y="1117383"/>
                  </a:lnTo>
                  <a:lnTo>
                    <a:pt x="6886584" y="1080504"/>
                  </a:lnTo>
                  <a:lnTo>
                    <a:pt x="6901523" y="1038692"/>
                  </a:lnTo>
                  <a:lnTo>
                    <a:pt x="6906768" y="993139"/>
                  </a:lnTo>
                  <a:lnTo>
                    <a:pt x="6906768" y="198627"/>
                  </a:lnTo>
                  <a:lnTo>
                    <a:pt x="6901523" y="153075"/>
                  </a:lnTo>
                  <a:lnTo>
                    <a:pt x="6886584" y="111263"/>
                  </a:lnTo>
                  <a:lnTo>
                    <a:pt x="6863140" y="74384"/>
                  </a:lnTo>
                  <a:lnTo>
                    <a:pt x="6832383" y="43627"/>
                  </a:lnTo>
                  <a:lnTo>
                    <a:pt x="6795504" y="20183"/>
                  </a:lnTo>
                  <a:lnTo>
                    <a:pt x="6753692" y="5244"/>
                  </a:lnTo>
                  <a:lnTo>
                    <a:pt x="6708140" y="0"/>
                  </a:lnTo>
                  <a:close/>
                </a:path>
              </a:pathLst>
            </a:custGeom>
            <a:solidFill>
              <a:srgbClr val="DCEFF5"/>
            </a:solidFill>
          </p:spPr>
          <p:txBody>
            <a:bodyPr wrap="square" lIns="0" tIns="0" rIns="0" bIns="0" rtlCol="0"/>
            <a:lstStyle/>
            <a:p>
              <a:endParaRPr/>
            </a:p>
          </p:txBody>
        </p:sp>
        <p:sp>
          <p:nvSpPr>
            <p:cNvPr id="8" name="object 8"/>
            <p:cNvSpPr/>
            <p:nvPr/>
          </p:nvSpPr>
          <p:spPr>
            <a:xfrm>
              <a:off x="408431" y="2161032"/>
              <a:ext cx="6906895" cy="1191895"/>
            </a:xfrm>
            <a:custGeom>
              <a:avLst/>
              <a:gdLst/>
              <a:ahLst/>
              <a:cxnLst/>
              <a:rect l="l" t="t" r="r" b="b"/>
              <a:pathLst>
                <a:path w="6906895" h="1191895">
                  <a:moveTo>
                    <a:pt x="0" y="198627"/>
                  </a:moveTo>
                  <a:lnTo>
                    <a:pt x="5245" y="153075"/>
                  </a:lnTo>
                  <a:lnTo>
                    <a:pt x="20188" y="111263"/>
                  </a:lnTo>
                  <a:lnTo>
                    <a:pt x="43635" y="74384"/>
                  </a:lnTo>
                  <a:lnTo>
                    <a:pt x="74394" y="43627"/>
                  </a:lnTo>
                  <a:lnTo>
                    <a:pt x="111274" y="20183"/>
                  </a:lnTo>
                  <a:lnTo>
                    <a:pt x="153083" y="5244"/>
                  </a:lnTo>
                  <a:lnTo>
                    <a:pt x="198628" y="0"/>
                  </a:lnTo>
                  <a:lnTo>
                    <a:pt x="6708140" y="0"/>
                  </a:lnTo>
                  <a:lnTo>
                    <a:pt x="6753692" y="5244"/>
                  </a:lnTo>
                  <a:lnTo>
                    <a:pt x="6795504" y="20183"/>
                  </a:lnTo>
                  <a:lnTo>
                    <a:pt x="6832383" y="43627"/>
                  </a:lnTo>
                  <a:lnTo>
                    <a:pt x="6863140" y="74384"/>
                  </a:lnTo>
                  <a:lnTo>
                    <a:pt x="6886584" y="111263"/>
                  </a:lnTo>
                  <a:lnTo>
                    <a:pt x="6901523" y="153075"/>
                  </a:lnTo>
                  <a:lnTo>
                    <a:pt x="6906768" y="198627"/>
                  </a:lnTo>
                  <a:lnTo>
                    <a:pt x="6906768" y="993139"/>
                  </a:lnTo>
                  <a:lnTo>
                    <a:pt x="6901523" y="1038692"/>
                  </a:lnTo>
                  <a:lnTo>
                    <a:pt x="6886584" y="1080504"/>
                  </a:lnTo>
                  <a:lnTo>
                    <a:pt x="6863140" y="1117383"/>
                  </a:lnTo>
                  <a:lnTo>
                    <a:pt x="6832383" y="1148140"/>
                  </a:lnTo>
                  <a:lnTo>
                    <a:pt x="6795504" y="1171584"/>
                  </a:lnTo>
                  <a:lnTo>
                    <a:pt x="6753692" y="1186523"/>
                  </a:lnTo>
                  <a:lnTo>
                    <a:pt x="6708140" y="1191767"/>
                  </a:lnTo>
                  <a:lnTo>
                    <a:pt x="198628" y="1191767"/>
                  </a:lnTo>
                  <a:lnTo>
                    <a:pt x="153083" y="1186523"/>
                  </a:lnTo>
                  <a:lnTo>
                    <a:pt x="111274" y="1171584"/>
                  </a:lnTo>
                  <a:lnTo>
                    <a:pt x="74394" y="1148140"/>
                  </a:lnTo>
                  <a:lnTo>
                    <a:pt x="43635" y="1117383"/>
                  </a:lnTo>
                  <a:lnTo>
                    <a:pt x="20188" y="1080504"/>
                  </a:lnTo>
                  <a:lnTo>
                    <a:pt x="5245" y="1038692"/>
                  </a:lnTo>
                  <a:lnTo>
                    <a:pt x="0" y="993139"/>
                  </a:lnTo>
                  <a:lnTo>
                    <a:pt x="0" y="198627"/>
                  </a:lnTo>
                  <a:close/>
                </a:path>
              </a:pathLst>
            </a:custGeom>
            <a:ln w="12700">
              <a:solidFill>
                <a:srgbClr val="99CA38"/>
              </a:solidFill>
            </a:ln>
          </p:spPr>
          <p:txBody>
            <a:bodyPr wrap="square" lIns="0" tIns="0" rIns="0" bIns="0" rtlCol="0"/>
            <a:lstStyle/>
            <a:p>
              <a:endParaRPr/>
            </a:p>
          </p:txBody>
        </p:sp>
      </p:grpSp>
      <p:sp>
        <p:nvSpPr>
          <p:cNvPr id="9" name="object 9"/>
          <p:cNvSpPr txBox="1">
            <a:spLocks noGrp="1"/>
          </p:cNvSpPr>
          <p:nvPr>
            <p:ph type="ctrTitle"/>
          </p:nvPr>
        </p:nvSpPr>
        <p:spPr>
          <a:xfrm>
            <a:off x="545693" y="2240737"/>
            <a:ext cx="6456222" cy="505908"/>
          </a:xfrm>
          <a:prstGeom prst="rect">
            <a:avLst/>
          </a:prstGeom>
        </p:spPr>
        <p:txBody>
          <a:bodyPr vert="horz" wrap="square" lIns="0" tIns="13335" rIns="0" bIns="0" rtlCol="0">
            <a:spAutoFit/>
          </a:bodyPr>
          <a:lstStyle/>
          <a:p>
            <a:pPr marL="12700" marR="5080">
              <a:lnSpc>
                <a:spcPct val="100000"/>
              </a:lnSpc>
              <a:spcBef>
                <a:spcPts val="105"/>
              </a:spcBef>
            </a:pPr>
            <a:r>
              <a:rPr lang="hi-IN" sz="3200">
                <a:solidFill>
                  <a:srgbClr val="001F5F"/>
                </a:solidFill>
                <a:latin typeface="Open Sans" panose="020B0606030504020204" pitchFamily="34" charset="0"/>
                <a:ea typeface="Open Sans" panose="020B0606030504020204" pitchFamily="34" charset="0"/>
                <a:cs typeface="Open Sans" panose="020B0606030504020204" pitchFamily="34" charset="0"/>
              </a:rPr>
              <a:t>तेजी से श्वसन संकट और विफलता</a:t>
            </a:r>
            <a:endParaRPr sz="3200"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10" name="object 10"/>
          <p:cNvGrpSpPr/>
          <p:nvPr/>
        </p:nvGrpSpPr>
        <p:grpSpPr>
          <a:xfrm>
            <a:off x="4870450" y="4513834"/>
            <a:ext cx="6919595" cy="1033780"/>
            <a:chOff x="4870450" y="4513834"/>
            <a:chExt cx="6919595" cy="1033780"/>
          </a:xfrm>
        </p:grpSpPr>
        <p:sp>
          <p:nvSpPr>
            <p:cNvPr id="11" name="object 11"/>
            <p:cNvSpPr/>
            <p:nvPr/>
          </p:nvSpPr>
          <p:spPr>
            <a:xfrm>
              <a:off x="4876800" y="4520184"/>
              <a:ext cx="6906895" cy="1021080"/>
            </a:xfrm>
            <a:custGeom>
              <a:avLst/>
              <a:gdLst/>
              <a:ahLst/>
              <a:cxnLst/>
              <a:rect l="l" t="t" r="r" b="b"/>
              <a:pathLst>
                <a:path w="6906895" h="1021079">
                  <a:moveTo>
                    <a:pt x="6736588" y="0"/>
                  </a:moveTo>
                  <a:lnTo>
                    <a:pt x="170179" y="0"/>
                  </a:lnTo>
                  <a:lnTo>
                    <a:pt x="124942" y="6079"/>
                  </a:lnTo>
                  <a:lnTo>
                    <a:pt x="84290" y="23236"/>
                  </a:lnTo>
                  <a:lnTo>
                    <a:pt x="49847" y="49847"/>
                  </a:lnTo>
                  <a:lnTo>
                    <a:pt x="23236" y="84290"/>
                  </a:lnTo>
                  <a:lnTo>
                    <a:pt x="6079" y="124942"/>
                  </a:lnTo>
                  <a:lnTo>
                    <a:pt x="0" y="170180"/>
                  </a:lnTo>
                  <a:lnTo>
                    <a:pt x="0" y="850900"/>
                  </a:lnTo>
                  <a:lnTo>
                    <a:pt x="6079" y="896137"/>
                  </a:lnTo>
                  <a:lnTo>
                    <a:pt x="23236" y="936789"/>
                  </a:lnTo>
                  <a:lnTo>
                    <a:pt x="49847" y="971232"/>
                  </a:lnTo>
                  <a:lnTo>
                    <a:pt x="84290" y="997843"/>
                  </a:lnTo>
                  <a:lnTo>
                    <a:pt x="124942" y="1015000"/>
                  </a:lnTo>
                  <a:lnTo>
                    <a:pt x="170179" y="1021080"/>
                  </a:lnTo>
                  <a:lnTo>
                    <a:pt x="6736588" y="1021080"/>
                  </a:lnTo>
                  <a:lnTo>
                    <a:pt x="6781825" y="1015000"/>
                  </a:lnTo>
                  <a:lnTo>
                    <a:pt x="6822477" y="997843"/>
                  </a:lnTo>
                  <a:lnTo>
                    <a:pt x="6856920" y="971232"/>
                  </a:lnTo>
                  <a:lnTo>
                    <a:pt x="6883531" y="936789"/>
                  </a:lnTo>
                  <a:lnTo>
                    <a:pt x="6900688" y="896137"/>
                  </a:lnTo>
                  <a:lnTo>
                    <a:pt x="6906768" y="850900"/>
                  </a:lnTo>
                  <a:lnTo>
                    <a:pt x="6906768" y="170180"/>
                  </a:lnTo>
                  <a:lnTo>
                    <a:pt x="6900688" y="124942"/>
                  </a:lnTo>
                  <a:lnTo>
                    <a:pt x="6883531" y="84290"/>
                  </a:lnTo>
                  <a:lnTo>
                    <a:pt x="6856920" y="49847"/>
                  </a:lnTo>
                  <a:lnTo>
                    <a:pt x="6822477" y="23236"/>
                  </a:lnTo>
                  <a:lnTo>
                    <a:pt x="6781825" y="6079"/>
                  </a:lnTo>
                  <a:lnTo>
                    <a:pt x="6736588" y="0"/>
                  </a:lnTo>
                  <a:close/>
                </a:path>
              </a:pathLst>
            </a:custGeom>
            <a:solidFill>
              <a:srgbClr val="DCEFF5"/>
            </a:solidFill>
          </p:spPr>
          <p:txBody>
            <a:bodyPr wrap="square" lIns="0" tIns="0" rIns="0" bIns="0" rtlCol="0"/>
            <a:lstStyle/>
            <a:p>
              <a:endParaRPr/>
            </a:p>
          </p:txBody>
        </p:sp>
        <p:sp>
          <p:nvSpPr>
            <p:cNvPr id="12" name="object 12"/>
            <p:cNvSpPr/>
            <p:nvPr/>
          </p:nvSpPr>
          <p:spPr>
            <a:xfrm>
              <a:off x="4876800" y="4520184"/>
              <a:ext cx="6906895" cy="1021080"/>
            </a:xfrm>
            <a:custGeom>
              <a:avLst/>
              <a:gdLst/>
              <a:ahLst/>
              <a:cxnLst/>
              <a:rect l="l" t="t" r="r" b="b"/>
              <a:pathLst>
                <a:path w="6906895" h="1021079">
                  <a:moveTo>
                    <a:pt x="0" y="170180"/>
                  </a:moveTo>
                  <a:lnTo>
                    <a:pt x="6079" y="124942"/>
                  </a:lnTo>
                  <a:lnTo>
                    <a:pt x="23236" y="84290"/>
                  </a:lnTo>
                  <a:lnTo>
                    <a:pt x="49847" y="49847"/>
                  </a:lnTo>
                  <a:lnTo>
                    <a:pt x="84290" y="23236"/>
                  </a:lnTo>
                  <a:lnTo>
                    <a:pt x="124942" y="6079"/>
                  </a:lnTo>
                  <a:lnTo>
                    <a:pt x="170179" y="0"/>
                  </a:lnTo>
                  <a:lnTo>
                    <a:pt x="6736588" y="0"/>
                  </a:lnTo>
                  <a:lnTo>
                    <a:pt x="6781825" y="6079"/>
                  </a:lnTo>
                  <a:lnTo>
                    <a:pt x="6822477" y="23236"/>
                  </a:lnTo>
                  <a:lnTo>
                    <a:pt x="6856920" y="49847"/>
                  </a:lnTo>
                  <a:lnTo>
                    <a:pt x="6883531" y="84290"/>
                  </a:lnTo>
                  <a:lnTo>
                    <a:pt x="6900688" y="124942"/>
                  </a:lnTo>
                  <a:lnTo>
                    <a:pt x="6906768" y="170180"/>
                  </a:lnTo>
                  <a:lnTo>
                    <a:pt x="6906768" y="850900"/>
                  </a:lnTo>
                  <a:lnTo>
                    <a:pt x="6900688" y="896137"/>
                  </a:lnTo>
                  <a:lnTo>
                    <a:pt x="6883531" y="936789"/>
                  </a:lnTo>
                  <a:lnTo>
                    <a:pt x="6856920" y="971232"/>
                  </a:lnTo>
                  <a:lnTo>
                    <a:pt x="6822477" y="997843"/>
                  </a:lnTo>
                  <a:lnTo>
                    <a:pt x="6781825" y="1015000"/>
                  </a:lnTo>
                  <a:lnTo>
                    <a:pt x="6736588" y="1021080"/>
                  </a:lnTo>
                  <a:lnTo>
                    <a:pt x="170179" y="1021080"/>
                  </a:lnTo>
                  <a:lnTo>
                    <a:pt x="124942" y="1015000"/>
                  </a:lnTo>
                  <a:lnTo>
                    <a:pt x="84290" y="997843"/>
                  </a:lnTo>
                  <a:lnTo>
                    <a:pt x="49847" y="971232"/>
                  </a:lnTo>
                  <a:lnTo>
                    <a:pt x="23236" y="936789"/>
                  </a:lnTo>
                  <a:lnTo>
                    <a:pt x="6079" y="896137"/>
                  </a:lnTo>
                  <a:lnTo>
                    <a:pt x="0" y="850900"/>
                  </a:lnTo>
                  <a:lnTo>
                    <a:pt x="0" y="170180"/>
                  </a:lnTo>
                  <a:close/>
                </a:path>
              </a:pathLst>
            </a:custGeom>
            <a:ln w="12700">
              <a:solidFill>
                <a:srgbClr val="99CA38"/>
              </a:solidFill>
            </a:ln>
          </p:spPr>
          <p:txBody>
            <a:bodyPr wrap="square" lIns="0" tIns="0" rIns="0" bIns="0" rtlCol="0"/>
            <a:lstStyle/>
            <a:p>
              <a:endParaRPr/>
            </a:p>
          </p:txBody>
        </p:sp>
      </p:grpSp>
      <p:sp>
        <p:nvSpPr>
          <p:cNvPr id="13" name="object 13"/>
          <p:cNvSpPr txBox="1">
            <a:spLocks noGrp="1"/>
          </p:cNvSpPr>
          <p:nvPr>
            <p:ph type="subTitle" idx="4"/>
          </p:nvPr>
        </p:nvSpPr>
        <p:spPr>
          <a:xfrm>
            <a:off x="5006085" y="4585538"/>
            <a:ext cx="6391275" cy="628377"/>
          </a:xfrm>
          <a:prstGeom prst="rect">
            <a:avLst/>
          </a:prstGeom>
        </p:spPr>
        <p:txBody>
          <a:bodyPr vert="horz" wrap="square" lIns="0" tIns="12700" rIns="0" bIns="0" rtlCol="0">
            <a:spAutoFit/>
          </a:bodyPr>
          <a:lstStyle/>
          <a:p>
            <a:pPr marL="12700">
              <a:lnSpc>
                <a:spcPct val="100000"/>
              </a:lnSpc>
              <a:spcBef>
                <a:spcPts val="100"/>
              </a:spcBef>
            </a:pPr>
            <a:r>
              <a:rPr lang="hi-IN" sz="4000" dirty="0">
                <a:latin typeface="Open Sans" panose="020B0606030504020204" pitchFamily="34" charset="0"/>
                <a:ea typeface="Open Sans" panose="020B0606030504020204" pitchFamily="34" charset="0"/>
                <a:cs typeface="Open Sans" panose="020B0606030504020204" pitchFamily="34" charset="0"/>
              </a:rPr>
              <a:t>हाइपोक्सिक ऐंठन</a:t>
            </a:r>
            <a:endParaRPr sz="5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4" name="object 14"/>
          <p:cNvPicPr/>
          <p:nvPr/>
        </p:nvPicPr>
        <p:blipFill>
          <a:blip r:embed="rId5" cstate="print"/>
          <a:stretch>
            <a:fillRect/>
          </a:stretch>
        </p:blipFill>
        <p:spPr>
          <a:xfrm>
            <a:off x="368808" y="3465576"/>
            <a:ext cx="4432554" cy="3248406"/>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6092997"/>
            <a:ext cx="12190476" cy="764965"/>
          </a:xfrm>
          <a:prstGeom prst="rect">
            <a:avLst/>
          </a:prstGeom>
        </p:spPr>
      </p:pic>
      <p:sp>
        <p:nvSpPr>
          <p:cNvPr id="3" name="object 3"/>
          <p:cNvSpPr/>
          <p:nvPr/>
        </p:nvSpPr>
        <p:spPr>
          <a:xfrm>
            <a:off x="470916" y="4779264"/>
            <a:ext cx="3619500" cy="1191895"/>
          </a:xfrm>
          <a:custGeom>
            <a:avLst/>
            <a:gdLst/>
            <a:ahLst/>
            <a:cxnLst/>
            <a:rect l="l" t="t" r="r" b="b"/>
            <a:pathLst>
              <a:path w="3619500" h="1191895">
                <a:moveTo>
                  <a:pt x="0" y="198628"/>
                </a:moveTo>
                <a:lnTo>
                  <a:pt x="5245" y="153075"/>
                </a:lnTo>
                <a:lnTo>
                  <a:pt x="20188" y="111263"/>
                </a:lnTo>
                <a:lnTo>
                  <a:pt x="43635" y="74384"/>
                </a:lnTo>
                <a:lnTo>
                  <a:pt x="74394" y="43627"/>
                </a:lnTo>
                <a:lnTo>
                  <a:pt x="111274" y="20183"/>
                </a:lnTo>
                <a:lnTo>
                  <a:pt x="153083" y="5244"/>
                </a:lnTo>
                <a:lnTo>
                  <a:pt x="198628" y="0"/>
                </a:lnTo>
                <a:lnTo>
                  <a:pt x="3420872" y="0"/>
                </a:lnTo>
                <a:lnTo>
                  <a:pt x="3466424" y="5244"/>
                </a:lnTo>
                <a:lnTo>
                  <a:pt x="3508236" y="20183"/>
                </a:lnTo>
                <a:lnTo>
                  <a:pt x="3545115" y="43627"/>
                </a:lnTo>
                <a:lnTo>
                  <a:pt x="3575872" y="74384"/>
                </a:lnTo>
                <a:lnTo>
                  <a:pt x="3599316" y="111263"/>
                </a:lnTo>
                <a:lnTo>
                  <a:pt x="3614255" y="153075"/>
                </a:lnTo>
                <a:lnTo>
                  <a:pt x="3619500" y="198628"/>
                </a:lnTo>
                <a:lnTo>
                  <a:pt x="3619500" y="993140"/>
                </a:lnTo>
                <a:lnTo>
                  <a:pt x="3614255" y="1038680"/>
                </a:lnTo>
                <a:lnTo>
                  <a:pt x="3599316" y="1080487"/>
                </a:lnTo>
                <a:lnTo>
                  <a:pt x="3575872" y="1117367"/>
                </a:lnTo>
                <a:lnTo>
                  <a:pt x="3545115" y="1148128"/>
                </a:lnTo>
                <a:lnTo>
                  <a:pt x="3508236" y="1171577"/>
                </a:lnTo>
                <a:lnTo>
                  <a:pt x="3466424" y="1186521"/>
                </a:lnTo>
                <a:lnTo>
                  <a:pt x="3420872" y="1191768"/>
                </a:lnTo>
                <a:lnTo>
                  <a:pt x="198628" y="1191768"/>
                </a:lnTo>
                <a:lnTo>
                  <a:pt x="153083" y="1186521"/>
                </a:lnTo>
                <a:lnTo>
                  <a:pt x="111274" y="1171577"/>
                </a:lnTo>
                <a:lnTo>
                  <a:pt x="74394" y="1148128"/>
                </a:lnTo>
                <a:lnTo>
                  <a:pt x="43635" y="1117367"/>
                </a:lnTo>
                <a:lnTo>
                  <a:pt x="20188" y="1080487"/>
                </a:lnTo>
                <a:lnTo>
                  <a:pt x="5245" y="1038680"/>
                </a:lnTo>
                <a:lnTo>
                  <a:pt x="0" y="993140"/>
                </a:lnTo>
                <a:lnTo>
                  <a:pt x="0" y="198628"/>
                </a:lnTo>
                <a:close/>
              </a:path>
            </a:pathLst>
          </a:custGeom>
          <a:ln w="9524">
            <a:solidFill>
              <a:srgbClr val="297C52"/>
            </a:solidFill>
          </a:ln>
        </p:spPr>
        <p:txBody>
          <a:bodyPr wrap="square" lIns="0" tIns="0" rIns="0" bIns="0" rtlCol="0"/>
          <a:lstStyle/>
          <a:p>
            <a:endParaRPr/>
          </a:p>
        </p:txBody>
      </p:sp>
      <p:sp>
        <p:nvSpPr>
          <p:cNvPr id="4" name="object 4"/>
          <p:cNvSpPr txBox="1"/>
          <p:nvPr/>
        </p:nvSpPr>
        <p:spPr>
          <a:xfrm>
            <a:off x="891336" y="4858639"/>
            <a:ext cx="2778125" cy="505267"/>
          </a:xfrm>
          <a:prstGeom prst="rect">
            <a:avLst/>
          </a:prstGeom>
        </p:spPr>
        <p:txBody>
          <a:bodyPr vert="horz" wrap="square" lIns="0" tIns="12700" rIns="0" bIns="0" rtlCol="0">
            <a:spAutoFit/>
          </a:bodyPr>
          <a:lstStyle/>
          <a:p>
            <a:pPr marL="382905" marR="5080" indent="-370840">
              <a:lnSpc>
                <a:spcPct val="100000"/>
              </a:lnSpc>
              <a:spcBef>
                <a:spcPts val="100"/>
              </a:spcBef>
            </a:pPr>
            <a:r>
              <a:rPr lang="hi-IN" sz="3200" b="1">
                <a:latin typeface="Arial"/>
                <a:cs typeface="Arial"/>
              </a:rPr>
              <a:t>सिरदर्द और भ्रम</a:t>
            </a:r>
            <a:endParaRPr sz="3200" dirty="0">
              <a:latin typeface="Arial"/>
              <a:cs typeface="Arial"/>
            </a:endParaRPr>
          </a:p>
        </p:txBody>
      </p:sp>
      <p:pic>
        <p:nvPicPr>
          <p:cNvPr id="5" name="object 5"/>
          <p:cNvPicPr/>
          <p:nvPr/>
        </p:nvPicPr>
        <p:blipFill>
          <a:blip r:embed="rId3" cstate="print"/>
          <a:stretch>
            <a:fillRect/>
          </a:stretch>
        </p:blipFill>
        <p:spPr>
          <a:xfrm>
            <a:off x="528827" y="1885188"/>
            <a:ext cx="3518154" cy="2735580"/>
          </a:xfrm>
          <a:prstGeom prst="rect">
            <a:avLst/>
          </a:prstGeom>
        </p:spPr>
      </p:pic>
      <p:pic>
        <p:nvPicPr>
          <p:cNvPr id="6" name="object 6"/>
          <p:cNvPicPr/>
          <p:nvPr/>
        </p:nvPicPr>
        <p:blipFill>
          <a:blip r:embed="rId4" cstate="print"/>
          <a:stretch>
            <a:fillRect/>
          </a:stretch>
        </p:blipFill>
        <p:spPr>
          <a:xfrm>
            <a:off x="4698674" y="1543811"/>
            <a:ext cx="3168213" cy="3076956"/>
          </a:xfrm>
          <a:prstGeom prst="rect">
            <a:avLst/>
          </a:prstGeom>
        </p:spPr>
      </p:pic>
      <p:sp>
        <p:nvSpPr>
          <p:cNvPr id="7" name="object 7"/>
          <p:cNvSpPr/>
          <p:nvPr/>
        </p:nvSpPr>
        <p:spPr>
          <a:xfrm>
            <a:off x="4410455" y="4779264"/>
            <a:ext cx="3619500" cy="1313733"/>
          </a:xfrm>
          <a:custGeom>
            <a:avLst/>
            <a:gdLst/>
            <a:ahLst/>
            <a:cxnLst/>
            <a:rect l="l" t="t" r="r" b="b"/>
            <a:pathLst>
              <a:path w="3619500" h="1736090">
                <a:moveTo>
                  <a:pt x="0" y="289306"/>
                </a:moveTo>
                <a:lnTo>
                  <a:pt x="3786" y="242382"/>
                </a:lnTo>
                <a:lnTo>
                  <a:pt x="14750" y="197868"/>
                </a:lnTo>
                <a:lnTo>
                  <a:pt x="32294" y="156359"/>
                </a:lnTo>
                <a:lnTo>
                  <a:pt x="55823" y="118451"/>
                </a:lnTo>
                <a:lnTo>
                  <a:pt x="84740" y="84740"/>
                </a:lnTo>
                <a:lnTo>
                  <a:pt x="118451" y="55823"/>
                </a:lnTo>
                <a:lnTo>
                  <a:pt x="156359" y="32294"/>
                </a:lnTo>
                <a:lnTo>
                  <a:pt x="197868" y="14750"/>
                </a:lnTo>
                <a:lnTo>
                  <a:pt x="242382" y="3786"/>
                </a:lnTo>
                <a:lnTo>
                  <a:pt x="289306" y="0"/>
                </a:lnTo>
                <a:lnTo>
                  <a:pt x="3330194" y="0"/>
                </a:lnTo>
                <a:lnTo>
                  <a:pt x="3377117" y="3786"/>
                </a:lnTo>
                <a:lnTo>
                  <a:pt x="3421631" y="14750"/>
                </a:lnTo>
                <a:lnTo>
                  <a:pt x="3463140" y="32294"/>
                </a:lnTo>
                <a:lnTo>
                  <a:pt x="3501048" y="55823"/>
                </a:lnTo>
                <a:lnTo>
                  <a:pt x="3534759" y="84740"/>
                </a:lnTo>
                <a:lnTo>
                  <a:pt x="3563676" y="118451"/>
                </a:lnTo>
                <a:lnTo>
                  <a:pt x="3587205" y="156359"/>
                </a:lnTo>
                <a:lnTo>
                  <a:pt x="3604749" y="197868"/>
                </a:lnTo>
                <a:lnTo>
                  <a:pt x="3615713" y="242382"/>
                </a:lnTo>
                <a:lnTo>
                  <a:pt x="3619500" y="289306"/>
                </a:lnTo>
                <a:lnTo>
                  <a:pt x="3619500" y="1446530"/>
                </a:lnTo>
                <a:lnTo>
                  <a:pt x="3615713" y="1493456"/>
                </a:lnTo>
                <a:lnTo>
                  <a:pt x="3604749" y="1537972"/>
                </a:lnTo>
                <a:lnTo>
                  <a:pt x="3587205" y="1579482"/>
                </a:lnTo>
                <a:lnTo>
                  <a:pt x="3563676" y="1617390"/>
                </a:lnTo>
                <a:lnTo>
                  <a:pt x="3534759" y="1651100"/>
                </a:lnTo>
                <a:lnTo>
                  <a:pt x="3501048" y="1680016"/>
                </a:lnTo>
                <a:lnTo>
                  <a:pt x="3463140" y="1703544"/>
                </a:lnTo>
                <a:lnTo>
                  <a:pt x="3421631" y="1721086"/>
                </a:lnTo>
                <a:lnTo>
                  <a:pt x="3377117" y="1732049"/>
                </a:lnTo>
                <a:lnTo>
                  <a:pt x="3330194" y="1735836"/>
                </a:lnTo>
                <a:lnTo>
                  <a:pt x="289306" y="1735836"/>
                </a:lnTo>
                <a:lnTo>
                  <a:pt x="242382" y="1732049"/>
                </a:lnTo>
                <a:lnTo>
                  <a:pt x="197868" y="1721086"/>
                </a:lnTo>
                <a:lnTo>
                  <a:pt x="156359" y="1703544"/>
                </a:lnTo>
                <a:lnTo>
                  <a:pt x="118451" y="1680016"/>
                </a:lnTo>
                <a:lnTo>
                  <a:pt x="84740" y="1651100"/>
                </a:lnTo>
                <a:lnTo>
                  <a:pt x="55823" y="1617390"/>
                </a:lnTo>
                <a:lnTo>
                  <a:pt x="32294" y="1579482"/>
                </a:lnTo>
                <a:lnTo>
                  <a:pt x="14750" y="1537972"/>
                </a:lnTo>
                <a:lnTo>
                  <a:pt x="3786" y="1493456"/>
                </a:lnTo>
                <a:lnTo>
                  <a:pt x="0" y="1446530"/>
                </a:lnTo>
                <a:lnTo>
                  <a:pt x="0" y="289306"/>
                </a:lnTo>
                <a:close/>
              </a:path>
            </a:pathLst>
          </a:custGeom>
          <a:ln w="9525">
            <a:solidFill>
              <a:srgbClr val="297C52"/>
            </a:solidFill>
          </a:ln>
        </p:spPr>
        <p:txBody>
          <a:bodyPr wrap="square" lIns="0" tIns="0" rIns="0" bIns="0" rtlCol="0"/>
          <a:lstStyle/>
          <a:p>
            <a:endParaRPr/>
          </a:p>
        </p:txBody>
      </p:sp>
      <p:sp>
        <p:nvSpPr>
          <p:cNvPr id="8" name="object 8"/>
          <p:cNvSpPr txBox="1"/>
          <p:nvPr/>
        </p:nvSpPr>
        <p:spPr>
          <a:xfrm>
            <a:off x="4629403" y="4884877"/>
            <a:ext cx="3183255" cy="998350"/>
          </a:xfrm>
          <a:prstGeom prst="rect">
            <a:avLst/>
          </a:prstGeom>
        </p:spPr>
        <p:txBody>
          <a:bodyPr vert="horz" wrap="square" lIns="0" tIns="13335" rIns="0" bIns="0" rtlCol="0">
            <a:spAutoFit/>
          </a:bodyPr>
          <a:lstStyle/>
          <a:p>
            <a:pPr marL="12700" marR="5080" algn="ctr">
              <a:lnSpc>
                <a:spcPct val="100000"/>
              </a:lnSpc>
              <a:spcBef>
                <a:spcPts val="105"/>
              </a:spcBef>
            </a:pPr>
            <a:r>
              <a:rPr lang="hi-IN" sz="3200" b="1">
                <a:latin typeface="Arial"/>
                <a:cs typeface="Arial"/>
              </a:rPr>
              <a:t>पेट दर्द, मतली और उल्टी (एनवीडी)</a:t>
            </a:r>
            <a:endParaRPr sz="3200" dirty="0">
              <a:latin typeface="Arial"/>
              <a:cs typeface="Arial"/>
            </a:endParaRPr>
          </a:p>
        </p:txBody>
      </p:sp>
      <p:pic>
        <p:nvPicPr>
          <p:cNvPr id="9" name="object 9"/>
          <p:cNvPicPr/>
          <p:nvPr/>
        </p:nvPicPr>
        <p:blipFill>
          <a:blip r:embed="rId5" cstate="print"/>
          <a:stretch>
            <a:fillRect/>
          </a:stretch>
        </p:blipFill>
        <p:spPr>
          <a:xfrm>
            <a:off x="8221980" y="1909572"/>
            <a:ext cx="3619500" cy="2711196"/>
          </a:xfrm>
          <a:prstGeom prst="rect">
            <a:avLst/>
          </a:prstGeom>
        </p:spPr>
      </p:pic>
      <p:sp>
        <p:nvSpPr>
          <p:cNvPr id="10" name="object 10"/>
          <p:cNvSpPr/>
          <p:nvPr/>
        </p:nvSpPr>
        <p:spPr>
          <a:xfrm>
            <a:off x="8351519" y="4779264"/>
            <a:ext cx="3619500" cy="1191895"/>
          </a:xfrm>
          <a:custGeom>
            <a:avLst/>
            <a:gdLst/>
            <a:ahLst/>
            <a:cxnLst/>
            <a:rect l="l" t="t" r="r" b="b"/>
            <a:pathLst>
              <a:path w="3619500" h="1191895">
                <a:moveTo>
                  <a:pt x="0" y="198628"/>
                </a:moveTo>
                <a:lnTo>
                  <a:pt x="5244" y="153075"/>
                </a:lnTo>
                <a:lnTo>
                  <a:pt x="20183" y="111263"/>
                </a:lnTo>
                <a:lnTo>
                  <a:pt x="43627" y="74384"/>
                </a:lnTo>
                <a:lnTo>
                  <a:pt x="74384" y="43627"/>
                </a:lnTo>
                <a:lnTo>
                  <a:pt x="111263" y="20183"/>
                </a:lnTo>
                <a:lnTo>
                  <a:pt x="153075" y="5244"/>
                </a:lnTo>
                <a:lnTo>
                  <a:pt x="198627" y="0"/>
                </a:lnTo>
                <a:lnTo>
                  <a:pt x="3420872" y="0"/>
                </a:lnTo>
                <a:lnTo>
                  <a:pt x="3466424" y="5244"/>
                </a:lnTo>
                <a:lnTo>
                  <a:pt x="3508236" y="20183"/>
                </a:lnTo>
                <a:lnTo>
                  <a:pt x="3545115" y="43627"/>
                </a:lnTo>
                <a:lnTo>
                  <a:pt x="3575872" y="74384"/>
                </a:lnTo>
                <a:lnTo>
                  <a:pt x="3599316" y="111263"/>
                </a:lnTo>
                <a:lnTo>
                  <a:pt x="3614255" y="153075"/>
                </a:lnTo>
                <a:lnTo>
                  <a:pt x="3619500" y="198628"/>
                </a:lnTo>
                <a:lnTo>
                  <a:pt x="3619500" y="993140"/>
                </a:lnTo>
                <a:lnTo>
                  <a:pt x="3614255" y="1038680"/>
                </a:lnTo>
                <a:lnTo>
                  <a:pt x="3599316" y="1080487"/>
                </a:lnTo>
                <a:lnTo>
                  <a:pt x="3575872" y="1117367"/>
                </a:lnTo>
                <a:lnTo>
                  <a:pt x="3545115" y="1148128"/>
                </a:lnTo>
                <a:lnTo>
                  <a:pt x="3508236" y="1171577"/>
                </a:lnTo>
                <a:lnTo>
                  <a:pt x="3466424" y="1186521"/>
                </a:lnTo>
                <a:lnTo>
                  <a:pt x="3420872" y="1191768"/>
                </a:lnTo>
                <a:lnTo>
                  <a:pt x="198627" y="1191768"/>
                </a:lnTo>
                <a:lnTo>
                  <a:pt x="153075" y="1186521"/>
                </a:lnTo>
                <a:lnTo>
                  <a:pt x="111263" y="1171577"/>
                </a:lnTo>
                <a:lnTo>
                  <a:pt x="74384" y="1148128"/>
                </a:lnTo>
                <a:lnTo>
                  <a:pt x="43627" y="1117367"/>
                </a:lnTo>
                <a:lnTo>
                  <a:pt x="20183" y="1080487"/>
                </a:lnTo>
                <a:lnTo>
                  <a:pt x="5244" y="1038680"/>
                </a:lnTo>
                <a:lnTo>
                  <a:pt x="0" y="993140"/>
                </a:lnTo>
                <a:lnTo>
                  <a:pt x="0" y="198628"/>
                </a:lnTo>
                <a:close/>
              </a:path>
            </a:pathLst>
          </a:custGeom>
          <a:ln w="9524">
            <a:solidFill>
              <a:srgbClr val="297C52"/>
            </a:solidFill>
          </a:ln>
        </p:spPr>
        <p:txBody>
          <a:bodyPr wrap="square" lIns="0" tIns="0" rIns="0" bIns="0" rtlCol="0"/>
          <a:lstStyle/>
          <a:p>
            <a:endParaRPr/>
          </a:p>
        </p:txBody>
      </p:sp>
      <p:sp>
        <p:nvSpPr>
          <p:cNvPr id="11" name="object 11"/>
          <p:cNvSpPr txBox="1"/>
          <p:nvPr/>
        </p:nvSpPr>
        <p:spPr>
          <a:xfrm>
            <a:off x="8830182" y="4858639"/>
            <a:ext cx="2665730" cy="1002030"/>
          </a:xfrm>
          <a:prstGeom prst="rect">
            <a:avLst/>
          </a:prstGeom>
        </p:spPr>
        <p:txBody>
          <a:bodyPr vert="horz" wrap="square" lIns="0" tIns="12700" rIns="0" bIns="0" rtlCol="0">
            <a:spAutoFit/>
          </a:bodyPr>
          <a:lstStyle/>
          <a:p>
            <a:pPr marL="12700" marR="5080" indent="31750">
              <a:lnSpc>
                <a:spcPct val="100000"/>
              </a:lnSpc>
              <a:spcBef>
                <a:spcPts val="100"/>
              </a:spcBef>
            </a:pPr>
            <a:r>
              <a:rPr lang="hi-IN" sz="3200" b="1">
                <a:latin typeface="Arial"/>
                <a:cs typeface="Arial"/>
              </a:rPr>
              <a:t>"चेरी रेड" त्वचा और होंठ</a:t>
            </a:r>
            <a:endParaRPr sz="3200" dirty="0">
              <a:latin typeface="Arial"/>
              <a:cs typeface="Arial"/>
            </a:endParaRPr>
          </a:p>
        </p:txBody>
      </p:sp>
      <p:pic>
        <p:nvPicPr>
          <p:cNvPr id="12" name="object 12"/>
          <p:cNvPicPr/>
          <p:nvPr/>
        </p:nvPicPr>
        <p:blipFill>
          <a:blip r:embed="rId6" cstate="print"/>
          <a:stretch>
            <a:fillRect/>
          </a:stretch>
        </p:blipFill>
        <p:spPr>
          <a:xfrm>
            <a:off x="1056128" y="185048"/>
            <a:ext cx="9969252" cy="1017972"/>
          </a:xfrm>
          <a:prstGeom prst="rect">
            <a:avLst/>
          </a:prstGeom>
        </p:spPr>
      </p:pic>
      <p:sp>
        <p:nvSpPr>
          <p:cNvPr id="13" name="object 13"/>
          <p:cNvSpPr txBox="1">
            <a:spLocks noGrp="1"/>
          </p:cNvSpPr>
          <p:nvPr>
            <p:ph type="title"/>
          </p:nvPr>
        </p:nvSpPr>
        <p:spPr>
          <a:xfrm>
            <a:off x="1307083" y="88518"/>
            <a:ext cx="9389999" cy="583557"/>
          </a:xfrm>
          <a:prstGeom prst="rect">
            <a:avLst/>
          </a:prstGeom>
        </p:spPr>
        <p:txBody>
          <a:bodyPr vert="horz" wrap="square" lIns="0" tIns="122808" rIns="0" bIns="0" rtlCol="0">
            <a:spAutoFit/>
          </a:bodyPr>
          <a:lstStyle/>
          <a:p>
            <a:pPr marL="3801110" marR="5080" indent="-3413125" algn="ctr">
              <a:lnSpc>
                <a:spcPts val="3460"/>
              </a:lnSpc>
              <a:spcBef>
                <a:spcPts val="535"/>
              </a:spcBef>
            </a:pPr>
            <a:r>
              <a:rPr lang="hi-IN" sz="3200" b="1" dirty="0">
                <a:latin typeface="Open Sans" panose="020B0606030504020204" pitchFamily="34" charset="0"/>
                <a:ea typeface="Open Sans" panose="020B0606030504020204" pitchFamily="34" charset="0"/>
                <a:cs typeface="Open Sans" panose="020B0606030504020204" pitchFamily="34" charset="0"/>
              </a:rPr>
              <a:t>रक्त एजेंटों के संपर्क के लक्षण</a:t>
            </a:r>
            <a:endParaRPr sz="3200" b="1"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6092997"/>
            <a:ext cx="12190476" cy="764965"/>
          </a:xfrm>
          <a:prstGeom prst="rect">
            <a:avLst/>
          </a:prstGeom>
        </p:spPr>
      </p:pic>
      <p:pic>
        <p:nvPicPr>
          <p:cNvPr id="3" name="object 3"/>
          <p:cNvPicPr/>
          <p:nvPr/>
        </p:nvPicPr>
        <p:blipFill>
          <a:blip r:embed="rId3" cstate="print"/>
          <a:stretch>
            <a:fillRect/>
          </a:stretch>
        </p:blipFill>
        <p:spPr>
          <a:xfrm>
            <a:off x="1056128" y="186984"/>
            <a:ext cx="9969252" cy="1017012"/>
          </a:xfrm>
          <a:prstGeom prst="rect">
            <a:avLst/>
          </a:prstGeom>
        </p:spPr>
      </p:pic>
      <p:sp>
        <p:nvSpPr>
          <p:cNvPr id="4" name="object 4"/>
          <p:cNvSpPr txBox="1">
            <a:spLocks noGrp="1"/>
          </p:cNvSpPr>
          <p:nvPr>
            <p:ph type="title"/>
          </p:nvPr>
        </p:nvSpPr>
        <p:spPr>
          <a:xfrm>
            <a:off x="1307083" y="88518"/>
            <a:ext cx="9389999" cy="916147"/>
          </a:xfrm>
          <a:prstGeom prst="rect">
            <a:avLst/>
          </a:prstGeom>
        </p:spPr>
        <p:txBody>
          <a:bodyPr vert="horz" wrap="square" lIns="0" tIns="84327" rIns="0" bIns="0" rtlCol="0">
            <a:spAutoFit/>
          </a:bodyPr>
          <a:lstStyle/>
          <a:p>
            <a:pPr marL="359410">
              <a:lnSpc>
                <a:spcPct val="100000"/>
              </a:lnSpc>
              <a:spcBef>
                <a:spcPts val="100"/>
              </a:spcBef>
            </a:pPr>
            <a:r>
              <a:rPr lang="hi-IN" dirty="0">
                <a:latin typeface="Open Sans" panose="020B0606030504020204" pitchFamily="34" charset="0"/>
                <a:ea typeface="Open Sans" panose="020B0606030504020204" pitchFamily="34" charset="0"/>
                <a:cs typeface="Open Sans" panose="020B0606030504020204" pitchFamily="34" charset="0"/>
              </a:rPr>
              <a:t>एक्सपोजर पर कार्रवाई</a:t>
            </a:r>
            <a:endParaRPr spc="-10"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5" name="object 5"/>
          <p:cNvGrpSpPr/>
          <p:nvPr/>
        </p:nvGrpSpPr>
        <p:grpSpPr>
          <a:xfrm>
            <a:off x="402081" y="1564894"/>
            <a:ext cx="11163935" cy="660400"/>
            <a:chOff x="402081" y="1564894"/>
            <a:chExt cx="11163935" cy="660400"/>
          </a:xfrm>
        </p:grpSpPr>
        <p:sp>
          <p:nvSpPr>
            <p:cNvPr id="6" name="object 6"/>
            <p:cNvSpPr/>
            <p:nvPr/>
          </p:nvSpPr>
          <p:spPr>
            <a:xfrm>
              <a:off x="408431" y="1571244"/>
              <a:ext cx="11151235" cy="647700"/>
            </a:xfrm>
            <a:custGeom>
              <a:avLst/>
              <a:gdLst/>
              <a:ahLst/>
              <a:cxnLst/>
              <a:rect l="l" t="t" r="r" b="b"/>
              <a:pathLst>
                <a:path w="11151235" h="647700">
                  <a:moveTo>
                    <a:pt x="11043158" y="0"/>
                  </a:moveTo>
                  <a:lnTo>
                    <a:pt x="107950" y="0"/>
                  </a:lnTo>
                  <a:lnTo>
                    <a:pt x="65933" y="8491"/>
                  </a:lnTo>
                  <a:lnTo>
                    <a:pt x="31619" y="31638"/>
                  </a:lnTo>
                  <a:lnTo>
                    <a:pt x="8483" y="65954"/>
                  </a:lnTo>
                  <a:lnTo>
                    <a:pt x="0" y="107950"/>
                  </a:lnTo>
                  <a:lnTo>
                    <a:pt x="0" y="539750"/>
                  </a:lnTo>
                  <a:lnTo>
                    <a:pt x="8483" y="581745"/>
                  </a:lnTo>
                  <a:lnTo>
                    <a:pt x="31619" y="616061"/>
                  </a:lnTo>
                  <a:lnTo>
                    <a:pt x="65933" y="639208"/>
                  </a:lnTo>
                  <a:lnTo>
                    <a:pt x="107950" y="647700"/>
                  </a:lnTo>
                  <a:lnTo>
                    <a:pt x="11043158" y="647700"/>
                  </a:lnTo>
                  <a:lnTo>
                    <a:pt x="11085153" y="639208"/>
                  </a:lnTo>
                  <a:lnTo>
                    <a:pt x="11119469" y="616061"/>
                  </a:lnTo>
                  <a:lnTo>
                    <a:pt x="11142616" y="581745"/>
                  </a:lnTo>
                  <a:lnTo>
                    <a:pt x="11151108" y="539750"/>
                  </a:lnTo>
                  <a:lnTo>
                    <a:pt x="11151108" y="107950"/>
                  </a:lnTo>
                  <a:lnTo>
                    <a:pt x="11142616" y="65954"/>
                  </a:lnTo>
                  <a:lnTo>
                    <a:pt x="11119469" y="31638"/>
                  </a:lnTo>
                  <a:lnTo>
                    <a:pt x="11085153" y="8491"/>
                  </a:lnTo>
                  <a:lnTo>
                    <a:pt x="11043158" y="0"/>
                  </a:lnTo>
                  <a:close/>
                </a:path>
              </a:pathLst>
            </a:custGeom>
            <a:solidFill>
              <a:srgbClr val="E4F3E9"/>
            </a:solidFill>
          </p:spPr>
          <p:txBody>
            <a:bodyPr wrap="square" lIns="0" tIns="0" rIns="0" bIns="0" rtlCol="0"/>
            <a:lstStyle/>
            <a:p>
              <a:endParaRPr/>
            </a:p>
          </p:txBody>
        </p:sp>
        <p:sp>
          <p:nvSpPr>
            <p:cNvPr id="7" name="object 7"/>
            <p:cNvSpPr/>
            <p:nvPr/>
          </p:nvSpPr>
          <p:spPr>
            <a:xfrm>
              <a:off x="408431" y="1571244"/>
              <a:ext cx="11151235" cy="647700"/>
            </a:xfrm>
            <a:custGeom>
              <a:avLst/>
              <a:gdLst/>
              <a:ahLst/>
              <a:cxnLst/>
              <a:rect l="l" t="t" r="r" b="b"/>
              <a:pathLst>
                <a:path w="11151235" h="647700">
                  <a:moveTo>
                    <a:pt x="0" y="107950"/>
                  </a:moveTo>
                  <a:lnTo>
                    <a:pt x="8483" y="65954"/>
                  </a:lnTo>
                  <a:lnTo>
                    <a:pt x="31619" y="31638"/>
                  </a:lnTo>
                  <a:lnTo>
                    <a:pt x="65933" y="8491"/>
                  </a:lnTo>
                  <a:lnTo>
                    <a:pt x="107950" y="0"/>
                  </a:lnTo>
                  <a:lnTo>
                    <a:pt x="11043158" y="0"/>
                  </a:lnTo>
                  <a:lnTo>
                    <a:pt x="11085153" y="8491"/>
                  </a:lnTo>
                  <a:lnTo>
                    <a:pt x="11119469" y="31638"/>
                  </a:lnTo>
                  <a:lnTo>
                    <a:pt x="11142616" y="65954"/>
                  </a:lnTo>
                  <a:lnTo>
                    <a:pt x="11151108" y="107950"/>
                  </a:lnTo>
                  <a:lnTo>
                    <a:pt x="11151108" y="539750"/>
                  </a:lnTo>
                  <a:lnTo>
                    <a:pt x="11142616" y="581745"/>
                  </a:lnTo>
                  <a:lnTo>
                    <a:pt x="11119469" y="616061"/>
                  </a:lnTo>
                  <a:lnTo>
                    <a:pt x="11085153" y="639208"/>
                  </a:lnTo>
                  <a:lnTo>
                    <a:pt x="11043158" y="647700"/>
                  </a:lnTo>
                  <a:lnTo>
                    <a:pt x="107950" y="647700"/>
                  </a:lnTo>
                  <a:lnTo>
                    <a:pt x="65933" y="639208"/>
                  </a:lnTo>
                  <a:lnTo>
                    <a:pt x="31619" y="616061"/>
                  </a:lnTo>
                  <a:lnTo>
                    <a:pt x="8483" y="581745"/>
                  </a:lnTo>
                  <a:lnTo>
                    <a:pt x="0" y="539750"/>
                  </a:lnTo>
                  <a:lnTo>
                    <a:pt x="0" y="107950"/>
                  </a:lnTo>
                  <a:close/>
                </a:path>
              </a:pathLst>
            </a:custGeom>
            <a:ln w="12700">
              <a:solidFill>
                <a:srgbClr val="99CA38"/>
              </a:solidFill>
            </a:ln>
          </p:spPr>
          <p:txBody>
            <a:bodyPr wrap="square" lIns="0" tIns="0" rIns="0" bIns="0" rtlCol="0"/>
            <a:lstStyle/>
            <a:p>
              <a:endParaRPr/>
            </a:p>
          </p:txBody>
        </p:sp>
      </p:grpSp>
      <p:grpSp>
        <p:nvGrpSpPr>
          <p:cNvPr id="8" name="object 8"/>
          <p:cNvGrpSpPr/>
          <p:nvPr/>
        </p:nvGrpSpPr>
        <p:grpSpPr>
          <a:xfrm>
            <a:off x="402081" y="2322322"/>
            <a:ext cx="8869045" cy="659130"/>
            <a:chOff x="402081" y="2322322"/>
            <a:chExt cx="8869045" cy="659130"/>
          </a:xfrm>
        </p:grpSpPr>
        <p:sp>
          <p:nvSpPr>
            <p:cNvPr id="9" name="object 9"/>
            <p:cNvSpPr/>
            <p:nvPr/>
          </p:nvSpPr>
          <p:spPr>
            <a:xfrm>
              <a:off x="408431" y="2328672"/>
              <a:ext cx="8856345" cy="646430"/>
            </a:xfrm>
            <a:custGeom>
              <a:avLst/>
              <a:gdLst/>
              <a:ahLst/>
              <a:cxnLst/>
              <a:rect l="l" t="t" r="r" b="b"/>
              <a:pathLst>
                <a:path w="8856345" h="646430">
                  <a:moveTo>
                    <a:pt x="8748268" y="0"/>
                  </a:moveTo>
                  <a:lnTo>
                    <a:pt x="107696" y="0"/>
                  </a:lnTo>
                  <a:lnTo>
                    <a:pt x="65777" y="8469"/>
                  </a:lnTo>
                  <a:lnTo>
                    <a:pt x="31545" y="31559"/>
                  </a:lnTo>
                  <a:lnTo>
                    <a:pt x="8463" y="65793"/>
                  </a:lnTo>
                  <a:lnTo>
                    <a:pt x="0" y="107695"/>
                  </a:lnTo>
                  <a:lnTo>
                    <a:pt x="0" y="538479"/>
                  </a:lnTo>
                  <a:lnTo>
                    <a:pt x="8463" y="580382"/>
                  </a:lnTo>
                  <a:lnTo>
                    <a:pt x="31545" y="614616"/>
                  </a:lnTo>
                  <a:lnTo>
                    <a:pt x="65777" y="637706"/>
                  </a:lnTo>
                  <a:lnTo>
                    <a:pt x="107696" y="646176"/>
                  </a:lnTo>
                  <a:lnTo>
                    <a:pt x="8748268" y="646176"/>
                  </a:lnTo>
                  <a:lnTo>
                    <a:pt x="8790170" y="637706"/>
                  </a:lnTo>
                  <a:lnTo>
                    <a:pt x="8824404" y="614616"/>
                  </a:lnTo>
                  <a:lnTo>
                    <a:pt x="8847494" y="580382"/>
                  </a:lnTo>
                  <a:lnTo>
                    <a:pt x="8855964" y="538479"/>
                  </a:lnTo>
                  <a:lnTo>
                    <a:pt x="8855964" y="107695"/>
                  </a:lnTo>
                  <a:lnTo>
                    <a:pt x="8847494" y="65793"/>
                  </a:lnTo>
                  <a:lnTo>
                    <a:pt x="8824404" y="31559"/>
                  </a:lnTo>
                  <a:lnTo>
                    <a:pt x="8790170" y="8469"/>
                  </a:lnTo>
                  <a:lnTo>
                    <a:pt x="8748268" y="0"/>
                  </a:lnTo>
                  <a:close/>
                </a:path>
              </a:pathLst>
            </a:custGeom>
            <a:solidFill>
              <a:srgbClr val="FFFFCC"/>
            </a:solidFill>
          </p:spPr>
          <p:txBody>
            <a:bodyPr wrap="square" lIns="0" tIns="0" rIns="0" bIns="0" rtlCol="0"/>
            <a:lstStyle/>
            <a:p>
              <a:endParaRPr/>
            </a:p>
          </p:txBody>
        </p:sp>
        <p:sp>
          <p:nvSpPr>
            <p:cNvPr id="10" name="object 10"/>
            <p:cNvSpPr/>
            <p:nvPr/>
          </p:nvSpPr>
          <p:spPr>
            <a:xfrm>
              <a:off x="408431" y="2328672"/>
              <a:ext cx="8856345" cy="646430"/>
            </a:xfrm>
            <a:custGeom>
              <a:avLst/>
              <a:gdLst/>
              <a:ahLst/>
              <a:cxnLst/>
              <a:rect l="l" t="t" r="r" b="b"/>
              <a:pathLst>
                <a:path w="8856345" h="646430">
                  <a:moveTo>
                    <a:pt x="0" y="107695"/>
                  </a:moveTo>
                  <a:lnTo>
                    <a:pt x="8463" y="65793"/>
                  </a:lnTo>
                  <a:lnTo>
                    <a:pt x="31545" y="31559"/>
                  </a:lnTo>
                  <a:lnTo>
                    <a:pt x="65777" y="8469"/>
                  </a:lnTo>
                  <a:lnTo>
                    <a:pt x="107696" y="0"/>
                  </a:lnTo>
                  <a:lnTo>
                    <a:pt x="8748268" y="0"/>
                  </a:lnTo>
                  <a:lnTo>
                    <a:pt x="8790170" y="8469"/>
                  </a:lnTo>
                  <a:lnTo>
                    <a:pt x="8824404" y="31559"/>
                  </a:lnTo>
                  <a:lnTo>
                    <a:pt x="8847494" y="65793"/>
                  </a:lnTo>
                  <a:lnTo>
                    <a:pt x="8855964" y="107695"/>
                  </a:lnTo>
                  <a:lnTo>
                    <a:pt x="8855964" y="538479"/>
                  </a:lnTo>
                  <a:lnTo>
                    <a:pt x="8847494" y="580382"/>
                  </a:lnTo>
                  <a:lnTo>
                    <a:pt x="8824404" y="614616"/>
                  </a:lnTo>
                  <a:lnTo>
                    <a:pt x="8790170" y="637706"/>
                  </a:lnTo>
                  <a:lnTo>
                    <a:pt x="8748268" y="646176"/>
                  </a:lnTo>
                  <a:lnTo>
                    <a:pt x="107696" y="646176"/>
                  </a:lnTo>
                  <a:lnTo>
                    <a:pt x="65777" y="637706"/>
                  </a:lnTo>
                  <a:lnTo>
                    <a:pt x="31545" y="614616"/>
                  </a:lnTo>
                  <a:lnTo>
                    <a:pt x="8463" y="580382"/>
                  </a:lnTo>
                  <a:lnTo>
                    <a:pt x="0" y="538479"/>
                  </a:lnTo>
                  <a:lnTo>
                    <a:pt x="0" y="107695"/>
                  </a:lnTo>
                  <a:close/>
                </a:path>
              </a:pathLst>
            </a:custGeom>
            <a:ln w="12700">
              <a:solidFill>
                <a:srgbClr val="99CA38"/>
              </a:solidFill>
            </a:ln>
          </p:spPr>
          <p:txBody>
            <a:bodyPr wrap="square" lIns="0" tIns="0" rIns="0" bIns="0" rtlCol="0"/>
            <a:lstStyle/>
            <a:p>
              <a:endParaRPr/>
            </a:p>
          </p:txBody>
        </p:sp>
      </p:grpSp>
      <p:grpSp>
        <p:nvGrpSpPr>
          <p:cNvPr id="11" name="object 11"/>
          <p:cNvGrpSpPr/>
          <p:nvPr/>
        </p:nvGrpSpPr>
        <p:grpSpPr>
          <a:xfrm>
            <a:off x="402081" y="3078226"/>
            <a:ext cx="11163935" cy="1204595"/>
            <a:chOff x="402081" y="3078226"/>
            <a:chExt cx="11163935" cy="1204595"/>
          </a:xfrm>
        </p:grpSpPr>
        <p:sp>
          <p:nvSpPr>
            <p:cNvPr id="12" name="object 12"/>
            <p:cNvSpPr/>
            <p:nvPr/>
          </p:nvSpPr>
          <p:spPr>
            <a:xfrm>
              <a:off x="408431" y="3084576"/>
              <a:ext cx="11151235" cy="1191895"/>
            </a:xfrm>
            <a:custGeom>
              <a:avLst/>
              <a:gdLst/>
              <a:ahLst/>
              <a:cxnLst/>
              <a:rect l="l" t="t" r="r" b="b"/>
              <a:pathLst>
                <a:path w="11151235" h="1191895">
                  <a:moveTo>
                    <a:pt x="10952480" y="0"/>
                  </a:moveTo>
                  <a:lnTo>
                    <a:pt x="198628" y="0"/>
                  </a:lnTo>
                  <a:lnTo>
                    <a:pt x="153083" y="5244"/>
                  </a:lnTo>
                  <a:lnTo>
                    <a:pt x="111274" y="20183"/>
                  </a:lnTo>
                  <a:lnTo>
                    <a:pt x="74394" y="43627"/>
                  </a:lnTo>
                  <a:lnTo>
                    <a:pt x="43635" y="74384"/>
                  </a:lnTo>
                  <a:lnTo>
                    <a:pt x="20188" y="111263"/>
                  </a:lnTo>
                  <a:lnTo>
                    <a:pt x="5245" y="153075"/>
                  </a:lnTo>
                  <a:lnTo>
                    <a:pt x="0" y="198627"/>
                  </a:lnTo>
                  <a:lnTo>
                    <a:pt x="0" y="993140"/>
                  </a:lnTo>
                  <a:lnTo>
                    <a:pt x="5245" y="1038692"/>
                  </a:lnTo>
                  <a:lnTo>
                    <a:pt x="20188" y="1080504"/>
                  </a:lnTo>
                  <a:lnTo>
                    <a:pt x="43635" y="1117383"/>
                  </a:lnTo>
                  <a:lnTo>
                    <a:pt x="74394" y="1148140"/>
                  </a:lnTo>
                  <a:lnTo>
                    <a:pt x="111274" y="1171584"/>
                  </a:lnTo>
                  <a:lnTo>
                    <a:pt x="153083" y="1186523"/>
                  </a:lnTo>
                  <a:lnTo>
                    <a:pt x="198628" y="1191768"/>
                  </a:lnTo>
                  <a:lnTo>
                    <a:pt x="10952480" y="1191768"/>
                  </a:lnTo>
                  <a:lnTo>
                    <a:pt x="10998032" y="1186523"/>
                  </a:lnTo>
                  <a:lnTo>
                    <a:pt x="11039844" y="1171584"/>
                  </a:lnTo>
                  <a:lnTo>
                    <a:pt x="11076723" y="1148140"/>
                  </a:lnTo>
                  <a:lnTo>
                    <a:pt x="11107480" y="1117383"/>
                  </a:lnTo>
                  <a:lnTo>
                    <a:pt x="11130924" y="1080504"/>
                  </a:lnTo>
                  <a:lnTo>
                    <a:pt x="11145863" y="1038692"/>
                  </a:lnTo>
                  <a:lnTo>
                    <a:pt x="11151108" y="993140"/>
                  </a:lnTo>
                  <a:lnTo>
                    <a:pt x="11151108" y="198627"/>
                  </a:lnTo>
                  <a:lnTo>
                    <a:pt x="11145863" y="153075"/>
                  </a:lnTo>
                  <a:lnTo>
                    <a:pt x="11130924" y="111263"/>
                  </a:lnTo>
                  <a:lnTo>
                    <a:pt x="11107480" y="74384"/>
                  </a:lnTo>
                  <a:lnTo>
                    <a:pt x="11076723" y="43627"/>
                  </a:lnTo>
                  <a:lnTo>
                    <a:pt x="11039844" y="20183"/>
                  </a:lnTo>
                  <a:lnTo>
                    <a:pt x="10998032" y="5244"/>
                  </a:lnTo>
                  <a:lnTo>
                    <a:pt x="10952480" y="0"/>
                  </a:lnTo>
                  <a:close/>
                </a:path>
              </a:pathLst>
            </a:custGeom>
            <a:solidFill>
              <a:srgbClr val="FFF3FF"/>
            </a:solidFill>
          </p:spPr>
          <p:txBody>
            <a:bodyPr wrap="square" lIns="0" tIns="0" rIns="0" bIns="0" rtlCol="0"/>
            <a:lstStyle/>
            <a:p>
              <a:endParaRPr/>
            </a:p>
          </p:txBody>
        </p:sp>
        <p:sp>
          <p:nvSpPr>
            <p:cNvPr id="13" name="object 13"/>
            <p:cNvSpPr/>
            <p:nvPr/>
          </p:nvSpPr>
          <p:spPr>
            <a:xfrm>
              <a:off x="408431" y="3084576"/>
              <a:ext cx="11151235" cy="1191895"/>
            </a:xfrm>
            <a:custGeom>
              <a:avLst/>
              <a:gdLst/>
              <a:ahLst/>
              <a:cxnLst/>
              <a:rect l="l" t="t" r="r" b="b"/>
              <a:pathLst>
                <a:path w="11151235" h="1191895">
                  <a:moveTo>
                    <a:pt x="0" y="198627"/>
                  </a:moveTo>
                  <a:lnTo>
                    <a:pt x="5245" y="153075"/>
                  </a:lnTo>
                  <a:lnTo>
                    <a:pt x="20188" y="111263"/>
                  </a:lnTo>
                  <a:lnTo>
                    <a:pt x="43635" y="74384"/>
                  </a:lnTo>
                  <a:lnTo>
                    <a:pt x="74394" y="43627"/>
                  </a:lnTo>
                  <a:lnTo>
                    <a:pt x="111274" y="20183"/>
                  </a:lnTo>
                  <a:lnTo>
                    <a:pt x="153083" y="5244"/>
                  </a:lnTo>
                  <a:lnTo>
                    <a:pt x="198628" y="0"/>
                  </a:lnTo>
                  <a:lnTo>
                    <a:pt x="10952480" y="0"/>
                  </a:lnTo>
                  <a:lnTo>
                    <a:pt x="10998032" y="5244"/>
                  </a:lnTo>
                  <a:lnTo>
                    <a:pt x="11039844" y="20183"/>
                  </a:lnTo>
                  <a:lnTo>
                    <a:pt x="11076723" y="43627"/>
                  </a:lnTo>
                  <a:lnTo>
                    <a:pt x="11107480" y="74384"/>
                  </a:lnTo>
                  <a:lnTo>
                    <a:pt x="11130924" y="111263"/>
                  </a:lnTo>
                  <a:lnTo>
                    <a:pt x="11145863" y="153075"/>
                  </a:lnTo>
                  <a:lnTo>
                    <a:pt x="11151108" y="198627"/>
                  </a:lnTo>
                  <a:lnTo>
                    <a:pt x="11151108" y="993140"/>
                  </a:lnTo>
                  <a:lnTo>
                    <a:pt x="11145863" y="1038692"/>
                  </a:lnTo>
                  <a:lnTo>
                    <a:pt x="11130924" y="1080504"/>
                  </a:lnTo>
                  <a:lnTo>
                    <a:pt x="11107480" y="1117383"/>
                  </a:lnTo>
                  <a:lnTo>
                    <a:pt x="11076723" y="1148140"/>
                  </a:lnTo>
                  <a:lnTo>
                    <a:pt x="11039844" y="1171584"/>
                  </a:lnTo>
                  <a:lnTo>
                    <a:pt x="10998032" y="1186523"/>
                  </a:lnTo>
                  <a:lnTo>
                    <a:pt x="10952480" y="1191768"/>
                  </a:lnTo>
                  <a:lnTo>
                    <a:pt x="198628" y="1191768"/>
                  </a:lnTo>
                  <a:lnTo>
                    <a:pt x="153083" y="1186523"/>
                  </a:lnTo>
                  <a:lnTo>
                    <a:pt x="111274" y="1171584"/>
                  </a:lnTo>
                  <a:lnTo>
                    <a:pt x="74394" y="1148140"/>
                  </a:lnTo>
                  <a:lnTo>
                    <a:pt x="43635" y="1117383"/>
                  </a:lnTo>
                  <a:lnTo>
                    <a:pt x="20188" y="1080504"/>
                  </a:lnTo>
                  <a:lnTo>
                    <a:pt x="5245" y="1038692"/>
                  </a:lnTo>
                  <a:lnTo>
                    <a:pt x="0" y="993140"/>
                  </a:lnTo>
                  <a:lnTo>
                    <a:pt x="0" y="198627"/>
                  </a:lnTo>
                  <a:close/>
                </a:path>
              </a:pathLst>
            </a:custGeom>
            <a:ln w="12700">
              <a:solidFill>
                <a:srgbClr val="99CA38"/>
              </a:solidFill>
            </a:ln>
          </p:spPr>
          <p:txBody>
            <a:bodyPr wrap="square" lIns="0" tIns="0" rIns="0" bIns="0" rtlCol="0"/>
            <a:lstStyle/>
            <a:p>
              <a:endParaRPr/>
            </a:p>
          </p:txBody>
        </p:sp>
      </p:grpSp>
      <p:grpSp>
        <p:nvGrpSpPr>
          <p:cNvPr id="14" name="object 14"/>
          <p:cNvGrpSpPr/>
          <p:nvPr/>
        </p:nvGrpSpPr>
        <p:grpSpPr>
          <a:xfrm>
            <a:off x="402081" y="4379721"/>
            <a:ext cx="11163935" cy="1204595"/>
            <a:chOff x="402081" y="4379721"/>
            <a:chExt cx="11163935" cy="1204595"/>
          </a:xfrm>
        </p:grpSpPr>
        <p:sp>
          <p:nvSpPr>
            <p:cNvPr id="15" name="object 15"/>
            <p:cNvSpPr/>
            <p:nvPr/>
          </p:nvSpPr>
          <p:spPr>
            <a:xfrm>
              <a:off x="408431" y="4386071"/>
              <a:ext cx="11151235" cy="1191895"/>
            </a:xfrm>
            <a:custGeom>
              <a:avLst/>
              <a:gdLst/>
              <a:ahLst/>
              <a:cxnLst/>
              <a:rect l="l" t="t" r="r" b="b"/>
              <a:pathLst>
                <a:path w="11151235" h="1191895">
                  <a:moveTo>
                    <a:pt x="10952480" y="0"/>
                  </a:moveTo>
                  <a:lnTo>
                    <a:pt x="198628" y="0"/>
                  </a:lnTo>
                  <a:lnTo>
                    <a:pt x="153083" y="5244"/>
                  </a:lnTo>
                  <a:lnTo>
                    <a:pt x="111274" y="20183"/>
                  </a:lnTo>
                  <a:lnTo>
                    <a:pt x="74394" y="43627"/>
                  </a:lnTo>
                  <a:lnTo>
                    <a:pt x="43635" y="74384"/>
                  </a:lnTo>
                  <a:lnTo>
                    <a:pt x="20188" y="111263"/>
                  </a:lnTo>
                  <a:lnTo>
                    <a:pt x="5245" y="153075"/>
                  </a:lnTo>
                  <a:lnTo>
                    <a:pt x="0" y="198627"/>
                  </a:lnTo>
                  <a:lnTo>
                    <a:pt x="0" y="993139"/>
                  </a:lnTo>
                  <a:lnTo>
                    <a:pt x="5245" y="1038692"/>
                  </a:lnTo>
                  <a:lnTo>
                    <a:pt x="20188" y="1080504"/>
                  </a:lnTo>
                  <a:lnTo>
                    <a:pt x="43635" y="1117383"/>
                  </a:lnTo>
                  <a:lnTo>
                    <a:pt x="74394" y="1148140"/>
                  </a:lnTo>
                  <a:lnTo>
                    <a:pt x="111274" y="1171584"/>
                  </a:lnTo>
                  <a:lnTo>
                    <a:pt x="153083" y="1186523"/>
                  </a:lnTo>
                  <a:lnTo>
                    <a:pt x="198628" y="1191767"/>
                  </a:lnTo>
                  <a:lnTo>
                    <a:pt x="10952480" y="1191767"/>
                  </a:lnTo>
                  <a:lnTo>
                    <a:pt x="10998032" y="1186523"/>
                  </a:lnTo>
                  <a:lnTo>
                    <a:pt x="11039844" y="1171584"/>
                  </a:lnTo>
                  <a:lnTo>
                    <a:pt x="11076723" y="1148140"/>
                  </a:lnTo>
                  <a:lnTo>
                    <a:pt x="11107480" y="1117383"/>
                  </a:lnTo>
                  <a:lnTo>
                    <a:pt x="11130924" y="1080504"/>
                  </a:lnTo>
                  <a:lnTo>
                    <a:pt x="11145863" y="1038692"/>
                  </a:lnTo>
                  <a:lnTo>
                    <a:pt x="11151108" y="993139"/>
                  </a:lnTo>
                  <a:lnTo>
                    <a:pt x="11151108" y="198627"/>
                  </a:lnTo>
                  <a:lnTo>
                    <a:pt x="11145863" y="153075"/>
                  </a:lnTo>
                  <a:lnTo>
                    <a:pt x="11130924" y="111263"/>
                  </a:lnTo>
                  <a:lnTo>
                    <a:pt x="11107480" y="74384"/>
                  </a:lnTo>
                  <a:lnTo>
                    <a:pt x="11076723" y="43627"/>
                  </a:lnTo>
                  <a:lnTo>
                    <a:pt x="11039844" y="20183"/>
                  </a:lnTo>
                  <a:lnTo>
                    <a:pt x="10998032" y="5244"/>
                  </a:lnTo>
                  <a:lnTo>
                    <a:pt x="10952480" y="0"/>
                  </a:lnTo>
                  <a:close/>
                </a:path>
              </a:pathLst>
            </a:custGeom>
            <a:solidFill>
              <a:srgbClr val="E4F3E9"/>
            </a:solidFill>
          </p:spPr>
          <p:txBody>
            <a:bodyPr wrap="square" lIns="0" tIns="0" rIns="0" bIns="0" rtlCol="0"/>
            <a:lstStyle/>
            <a:p>
              <a:endParaRPr/>
            </a:p>
          </p:txBody>
        </p:sp>
        <p:sp>
          <p:nvSpPr>
            <p:cNvPr id="16" name="object 16"/>
            <p:cNvSpPr/>
            <p:nvPr/>
          </p:nvSpPr>
          <p:spPr>
            <a:xfrm>
              <a:off x="408431" y="4386071"/>
              <a:ext cx="11151235" cy="1191895"/>
            </a:xfrm>
            <a:custGeom>
              <a:avLst/>
              <a:gdLst/>
              <a:ahLst/>
              <a:cxnLst/>
              <a:rect l="l" t="t" r="r" b="b"/>
              <a:pathLst>
                <a:path w="11151235" h="1191895">
                  <a:moveTo>
                    <a:pt x="0" y="198627"/>
                  </a:moveTo>
                  <a:lnTo>
                    <a:pt x="5245" y="153075"/>
                  </a:lnTo>
                  <a:lnTo>
                    <a:pt x="20188" y="111263"/>
                  </a:lnTo>
                  <a:lnTo>
                    <a:pt x="43635" y="74384"/>
                  </a:lnTo>
                  <a:lnTo>
                    <a:pt x="74394" y="43627"/>
                  </a:lnTo>
                  <a:lnTo>
                    <a:pt x="111274" y="20183"/>
                  </a:lnTo>
                  <a:lnTo>
                    <a:pt x="153083" y="5244"/>
                  </a:lnTo>
                  <a:lnTo>
                    <a:pt x="198628" y="0"/>
                  </a:lnTo>
                  <a:lnTo>
                    <a:pt x="10952480" y="0"/>
                  </a:lnTo>
                  <a:lnTo>
                    <a:pt x="10998032" y="5244"/>
                  </a:lnTo>
                  <a:lnTo>
                    <a:pt x="11039844" y="20183"/>
                  </a:lnTo>
                  <a:lnTo>
                    <a:pt x="11076723" y="43627"/>
                  </a:lnTo>
                  <a:lnTo>
                    <a:pt x="11107480" y="74384"/>
                  </a:lnTo>
                  <a:lnTo>
                    <a:pt x="11130924" y="111263"/>
                  </a:lnTo>
                  <a:lnTo>
                    <a:pt x="11145863" y="153075"/>
                  </a:lnTo>
                  <a:lnTo>
                    <a:pt x="11151108" y="198627"/>
                  </a:lnTo>
                  <a:lnTo>
                    <a:pt x="11151108" y="993139"/>
                  </a:lnTo>
                  <a:lnTo>
                    <a:pt x="11145863" y="1038692"/>
                  </a:lnTo>
                  <a:lnTo>
                    <a:pt x="11130924" y="1080504"/>
                  </a:lnTo>
                  <a:lnTo>
                    <a:pt x="11107480" y="1117383"/>
                  </a:lnTo>
                  <a:lnTo>
                    <a:pt x="11076723" y="1148140"/>
                  </a:lnTo>
                  <a:lnTo>
                    <a:pt x="11039844" y="1171584"/>
                  </a:lnTo>
                  <a:lnTo>
                    <a:pt x="10998032" y="1186523"/>
                  </a:lnTo>
                  <a:lnTo>
                    <a:pt x="10952480" y="1191767"/>
                  </a:lnTo>
                  <a:lnTo>
                    <a:pt x="198628" y="1191767"/>
                  </a:lnTo>
                  <a:lnTo>
                    <a:pt x="153083" y="1186523"/>
                  </a:lnTo>
                  <a:lnTo>
                    <a:pt x="111274" y="1171584"/>
                  </a:lnTo>
                  <a:lnTo>
                    <a:pt x="74394" y="1148140"/>
                  </a:lnTo>
                  <a:lnTo>
                    <a:pt x="43635" y="1117383"/>
                  </a:lnTo>
                  <a:lnTo>
                    <a:pt x="20188" y="1080504"/>
                  </a:lnTo>
                  <a:lnTo>
                    <a:pt x="5245" y="1038692"/>
                  </a:lnTo>
                  <a:lnTo>
                    <a:pt x="0" y="993139"/>
                  </a:lnTo>
                  <a:lnTo>
                    <a:pt x="0" y="198627"/>
                  </a:lnTo>
                  <a:close/>
                </a:path>
              </a:pathLst>
            </a:custGeom>
            <a:ln w="12700">
              <a:solidFill>
                <a:srgbClr val="99CA38"/>
              </a:solidFill>
            </a:ln>
          </p:spPr>
          <p:txBody>
            <a:bodyPr wrap="square" lIns="0" tIns="0" rIns="0" bIns="0" rtlCol="0"/>
            <a:lstStyle/>
            <a:p>
              <a:endParaRPr/>
            </a:p>
          </p:txBody>
        </p:sp>
      </p:grpSp>
      <p:grpSp>
        <p:nvGrpSpPr>
          <p:cNvPr id="17" name="object 17"/>
          <p:cNvGrpSpPr/>
          <p:nvPr/>
        </p:nvGrpSpPr>
        <p:grpSpPr>
          <a:xfrm>
            <a:off x="402081" y="5684265"/>
            <a:ext cx="11163935" cy="659130"/>
            <a:chOff x="402081" y="5684265"/>
            <a:chExt cx="11163935" cy="659130"/>
          </a:xfrm>
        </p:grpSpPr>
        <p:sp>
          <p:nvSpPr>
            <p:cNvPr id="18" name="object 18"/>
            <p:cNvSpPr/>
            <p:nvPr/>
          </p:nvSpPr>
          <p:spPr>
            <a:xfrm>
              <a:off x="408431" y="5690615"/>
              <a:ext cx="11151235" cy="646430"/>
            </a:xfrm>
            <a:custGeom>
              <a:avLst/>
              <a:gdLst/>
              <a:ahLst/>
              <a:cxnLst/>
              <a:rect l="l" t="t" r="r" b="b"/>
              <a:pathLst>
                <a:path w="11151235" h="646429">
                  <a:moveTo>
                    <a:pt x="11043412" y="0"/>
                  </a:moveTo>
                  <a:lnTo>
                    <a:pt x="107696" y="0"/>
                  </a:lnTo>
                  <a:lnTo>
                    <a:pt x="65777" y="8463"/>
                  </a:lnTo>
                  <a:lnTo>
                    <a:pt x="31545" y="31545"/>
                  </a:lnTo>
                  <a:lnTo>
                    <a:pt x="8463" y="65777"/>
                  </a:lnTo>
                  <a:lnTo>
                    <a:pt x="0" y="107696"/>
                  </a:lnTo>
                  <a:lnTo>
                    <a:pt x="0" y="538480"/>
                  </a:lnTo>
                  <a:lnTo>
                    <a:pt x="8463" y="580398"/>
                  </a:lnTo>
                  <a:lnTo>
                    <a:pt x="31545" y="614630"/>
                  </a:lnTo>
                  <a:lnTo>
                    <a:pt x="65777" y="637712"/>
                  </a:lnTo>
                  <a:lnTo>
                    <a:pt x="107696" y="646176"/>
                  </a:lnTo>
                  <a:lnTo>
                    <a:pt x="11043412" y="646176"/>
                  </a:lnTo>
                  <a:lnTo>
                    <a:pt x="11085314" y="637712"/>
                  </a:lnTo>
                  <a:lnTo>
                    <a:pt x="11119548" y="614630"/>
                  </a:lnTo>
                  <a:lnTo>
                    <a:pt x="11142638" y="580398"/>
                  </a:lnTo>
                  <a:lnTo>
                    <a:pt x="11151108" y="538480"/>
                  </a:lnTo>
                  <a:lnTo>
                    <a:pt x="11151108" y="107696"/>
                  </a:lnTo>
                  <a:lnTo>
                    <a:pt x="11142638" y="65777"/>
                  </a:lnTo>
                  <a:lnTo>
                    <a:pt x="11119548" y="31545"/>
                  </a:lnTo>
                  <a:lnTo>
                    <a:pt x="11085314" y="8463"/>
                  </a:lnTo>
                  <a:lnTo>
                    <a:pt x="11043412" y="0"/>
                  </a:lnTo>
                  <a:close/>
                </a:path>
              </a:pathLst>
            </a:custGeom>
            <a:solidFill>
              <a:srgbClr val="FFFFCC"/>
            </a:solidFill>
          </p:spPr>
          <p:txBody>
            <a:bodyPr wrap="square" lIns="0" tIns="0" rIns="0" bIns="0" rtlCol="0"/>
            <a:lstStyle/>
            <a:p>
              <a:endParaRPr/>
            </a:p>
          </p:txBody>
        </p:sp>
        <p:sp>
          <p:nvSpPr>
            <p:cNvPr id="19" name="object 19"/>
            <p:cNvSpPr/>
            <p:nvPr/>
          </p:nvSpPr>
          <p:spPr>
            <a:xfrm>
              <a:off x="408431" y="5690615"/>
              <a:ext cx="11151235" cy="646430"/>
            </a:xfrm>
            <a:custGeom>
              <a:avLst/>
              <a:gdLst/>
              <a:ahLst/>
              <a:cxnLst/>
              <a:rect l="l" t="t" r="r" b="b"/>
              <a:pathLst>
                <a:path w="11151235" h="646429">
                  <a:moveTo>
                    <a:pt x="0" y="107696"/>
                  </a:moveTo>
                  <a:lnTo>
                    <a:pt x="8463" y="65777"/>
                  </a:lnTo>
                  <a:lnTo>
                    <a:pt x="31545" y="31545"/>
                  </a:lnTo>
                  <a:lnTo>
                    <a:pt x="65777" y="8463"/>
                  </a:lnTo>
                  <a:lnTo>
                    <a:pt x="107696" y="0"/>
                  </a:lnTo>
                  <a:lnTo>
                    <a:pt x="11043412" y="0"/>
                  </a:lnTo>
                  <a:lnTo>
                    <a:pt x="11085314" y="8463"/>
                  </a:lnTo>
                  <a:lnTo>
                    <a:pt x="11119548" y="31545"/>
                  </a:lnTo>
                  <a:lnTo>
                    <a:pt x="11142638" y="65777"/>
                  </a:lnTo>
                  <a:lnTo>
                    <a:pt x="11151108" y="107696"/>
                  </a:lnTo>
                  <a:lnTo>
                    <a:pt x="11151108" y="538480"/>
                  </a:lnTo>
                  <a:lnTo>
                    <a:pt x="11142638" y="580398"/>
                  </a:lnTo>
                  <a:lnTo>
                    <a:pt x="11119548" y="614630"/>
                  </a:lnTo>
                  <a:lnTo>
                    <a:pt x="11085314" y="637712"/>
                  </a:lnTo>
                  <a:lnTo>
                    <a:pt x="11043412" y="646176"/>
                  </a:lnTo>
                  <a:lnTo>
                    <a:pt x="107696" y="646176"/>
                  </a:lnTo>
                  <a:lnTo>
                    <a:pt x="65777" y="637712"/>
                  </a:lnTo>
                  <a:lnTo>
                    <a:pt x="31545" y="614630"/>
                  </a:lnTo>
                  <a:lnTo>
                    <a:pt x="8463" y="580398"/>
                  </a:lnTo>
                  <a:lnTo>
                    <a:pt x="0" y="538480"/>
                  </a:lnTo>
                  <a:lnTo>
                    <a:pt x="0" y="107696"/>
                  </a:lnTo>
                  <a:close/>
                </a:path>
              </a:pathLst>
            </a:custGeom>
            <a:ln w="12700">
              <a:solidFill>
                <a:srgbClr val="99CA38"/>
              </a:solidFill>
            </a:ln>
          </p:spPr>
          <p:txBody>
            <a:bodyPr wrap="square" lIns="0" tIns="0" rIns="0" bIns="0" rtlCol="0"/>
            <a:lstStyle/>
            <a:p>
              <a:endParaRPr/>
            </a:p>
          </p:txBody>
        </p:sp>
      </p:grpSp>
      <p:sp>
        <p:nvSpPr>
          <p:cNvPr id="20" name="object 20"/>
          <p:cNvSpPr txBox="1"/>
          <p:nvPr/>
        </p:nvSpPr>
        <p:spPr>
          <a:xfrm>
            <a:off x="519176" y="1356207"/>
            <a:ext cx="10857230" cy="5062796"/>
          </a:xfrm>
          <a:prstGeom prst="rect">
            <a:avLst/>
          </a:prstGeom>
        </p:spPr>
        <p:txBody>
          <a:bodyPr vert="horz" wrap="square" lIns="0" tIns="12065" rIns="0" bIns="0" rtlCol="0">
            <a:spAutoFit/>
          </a:bodyPr>
          <a:lstStyle/>
          <a:p>
            <a:pPr marL="12700" marR="257810">
              <a:lnSpc>
                <a:spcPct val="155200"/>
              </a:lnSpc>
              <a:spcBef>
                <a:spcPts val="95"/>
              </a:spcBef>
            </a:pPr>
            <a:r>
              <a:rPr lang="hi-IN" sz="3200" dirty="0">
                <a:solidFill>
                  <a:srgbClr val="001F5F"/>
                </a:solidFill>
                <a:latin typeface="Arial MT"/>
                <a:cs typeface="Arial MT"/>
              </a:rPr>
              <a:t>ताजी हवा में दूषित क्षेत्र से जल्दी से दूर चले जाएं</a:t>
            </a:r>
            <a:endParaRPr lang="en-US" sz="3200" dirty="0">
              <a:solidFill>
                <a:srgbClr val="001F5F"/>
              </a:solidFill>
              <a:latin typeface="Arial MT"/>
              <a:cs typeface="Arial MT"/>
            </a:endParaRPr>
          </a:p>
          <a:p>
            <a:pPr marL="12700" marR="257810">
              <a:lnSpc>
                <a:spcPct val="155200"/>
              </a:lnSpc>
              <a:spcBef>
                <a:spcPts val="95"/>
              </a:spcBef>
            </a:pPr>
            <a:r>
              <a:rPr lang="hi-IN" sz="3200" spc="-10" dirty="0">
                <a:solidFill>
                  <a:srgbClr val="001F5F"/>
                </a:solidFill>
                <a:latin typeface="Arial MT"/>
                <a:cs typeface="Arial MT"/>
              </a:rPr>
              <a:t>संक्रामण मुक्त करना</a:t>
            </a:r>
            <a:endParaRPr lang="en-US" sz="3200" spc="-10" dirty="0">
              <a:solidFill>
                <a:srgbClr val="001F5F"/>
              </a:solidFill>
              <a:latin typeface="Arial MT"/>
              <a:cs typeface="Arial MT"/>
            </a:endParaRPr>
          </a:p>
          <a:p>
            <a:pPr marL="12700" marR="257810">
              <a:spcBef>
                <a:spcPts val="95"/>
              </a:spcBef>
            </a:pPr>
            <a:r>
              <a:rPr lang="hi-IN" sz="3200" dirty="0">
                <a:solidFill>
                  <a:srgbClr val="001F5F"/>
                </a:solidFill>
                <a:latin typeface="Arial MT"/>
                <a:cs typeface="Arial MT"/>
              </a:rPr>
              <a:t>किसी भी कपड़े को हटा दें जिस पर रक्त एजेंट हो सकता है, दूषित कपड़ों को प्लास्टिक बैग के अंदर रखें और सील करें</a:t>
            </a:r>
            <a:endParaRPr lang="en-US" sz="3200" dirty="0">
              <a:solidFill>
                <a:srgbClr val="001F5F"/>
              </a:solidFill>
              <a:latin typeface="Arial MT"/>
              <a:cs typeface="Arial MT"/>
            </a:endParaRPr>
          </a:p>
          <a:p>
            <a:pPr marL="12700" marR="257810">
              <a:spcBef>
                <a:spcPts val="95"/>
              </a:spcBef>
            </a:pPr>
            <a:endParaRPr lang="en-US" sz="3200" dirty="0">
              <a:solidFill>
                <a:srgbClr val="001F5F"/>
              </a:solidFill>
              <a:latin typeface="Arial MT"/>
              <a:cs typeface="Arial MT"/>
            </a:endParaRPr>
          </a:p>
          <a:p>
            <a:pPr marL="12700" marR="257810">
              <a:spcBef>
                <a:spcPts val="95"/>
              </a:spcBef>
            </a:pPr>
            <a:r>
              <a:rPr lang="hi-IN" sz="3200" dirty="0">
                <a:solidFill>
                  <a:srgbClr val="001F5F"/>
                </a:solidFill>
                <a:latin typeface="Arial MT"/>
                <a:cs typeface="Arial MT"/>
              </a:rPr>
              <a:t>त्वचा और आंखों से किसी भी ब्लड एजेंट को बड़ी मात्रा में साबुन और पानी से जल्दी से धो लें</a:t>
            </a:r>
            <a:endParaRPr lang="en-US" sz="3200" dirty="0">
              <a:solidFill>
                <a:srgbClr val="001F5F"/>
              </a:solidFill>
              <a:latin typeface="Arial MT"/>
              <a:cs typeface="Arial MT"/>
            </a:endParaRPr>
          </a:p>
          <a:p>
            <a:pPr marL="12700" marR="257810">
              <a:spcBef>
                <a:spcPts val="95"/>
              </a:spcBef>
            </a:pPr>
            <a:endParaRPr lang="en-US" sz="3200" dirty="0">
              <a:solidFill>
                <a:srgbClr val="001F5F"/>
              </a:solidFill>
              <a:latin typeface="Arial MT"/>
              <a:cs typeface="Arial MT"/>
            </a:endParaRPr>
          </a:p>
          <a:p>
            <a:pPr marL="12700" marR="257810">
              <a:spcBef>
                <a:spcPts val="95"/>
              </a:spcBef>
            </a:pPr>
            <a:r>
              <a:rPr lang="hi-IN" sz="3200" dirty="0">
                <a:solidFill>
                  <a:srgbClr val="001F5F"/>
                </a:solidFill>
                <a:latin typeface="Arial MT"/>
                <a:cs typeface="Arial MT"/>
              </a:rPr>
              <a:t>महत्वपूर्ण बातों की जाँच करें और </a:t>
            </a:r>
            <a:r>
              <a:rPr lang="en-IN" sz="3200" dirty="0">
                <a:solidFill>
                  <a:srgbClr val="001F5F"/>
                </a:solidFill>
                <a:latin typeface="Arial MT"/>
                <a:cs typeface="Arial MT"/>
              </a:rPr>
              <a:t>PHT </a:t>
            </a:r>
            <a:r>
              <a:rPr lang="hi-IN" sz="3200" dirty="0">
                <a:solidFill>
                  <a:srgbClr val="001F5F"/>
                </a:solidFill>
                <a:latin typeface="Arial MT"/>
                <a:cs typeface="Arial MT"/>
              </a:rPr>
              <a:t>प्रदान करें</a:t>
            </a:r>
            <a:endParaRPr sz="3200" dirty="0">
              <a:latin typeface="Arial MT"/>
              <a:cs typeface="Arial MT"/>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6092997"/>
            <a:ext cx="12190476" cy="764965"/>
          </a:xfrm>
          <a:prstGeom prst="rect">
            <a:avLst/>
          </a:prstGeom>
        </p:spPr>
      </p:pic>
      <p:pic>
        <p:nvPicPr>
          <p:cNvPr id="3" name="object 3"/>
          <p:cNvPicPr/>
          <p:nvPr/>
        </p:nvPicPr>
        <p:blipFill>
          <a:blip r:embed="rId3" cstate="print"/>
          <a:stretch>
            <a:fillRect/>
          </a:stretch>
        </p:blipFill>
        <p:spPr>
          <a:xfrm>
            <a:off x="1056128" y="188362"/>
            <a:ext cx="9969252" cy="1014491"/>
          </a:xfrm>
          <a:prstGeom prst="rect">
            <a:avLst/>
          </a:prstGeom>
        </p:spPr>
      </p:pic>
      <p:sp>
        <p:nvSpPr>
          <p:cNvPr id="4" name="object 4"/>
          <p:cNvSpPr txBox="1">
            <a:spLocks noGrp="1"/>
          </p:cNvSpPr>
          <p:nvPr>
            <p:ph type="title"/>
          </p:nvPr>
        </p:nvSpPr>
        <p:spPr>
          <a:xfrm>
            <a:off x="1307083" y="88518"/>
            <a:ext cx="9389999" cy="880753"/>
          </a:xfrm>
          <a:prstGeom prst="rect">
            <a:avLst/>
          </a:prstGeom>
        </p:spPr>
        <p:txBody>
          <a:bodyPr vert="horz" wrap="square" lIns="0" tIns="140715" rIns="0" bIns="0" rtlCol="0">
            <a:spAutoFit/>
          </a:bodyPr>
          <a:lstStyle/>
          <a:p>
            <a:pPr marL="1184275">
              <a:lnSpc>
                <a:spcPct val="100000"/>
              </a:lnSpc>
              <a:spcBef>
                <a:spcPts val="100"/>
              </a:spcBef>
            </a:pPr>
            <a:r>
              <a:rPr lang="hi-IN" sz="4800" b="1" dirty="0">
                <a:latin typeface="Open Sans" panose="020B0606030504020204" pitchFamily="34" charset="0"/>
                <a:ea typeface="Open Sans" panose="020B0606030504020204" pitchFamily="34" charset="0"/>
                <a:cs typeface="Open Sans" panose="020B0606030504020204" pitchFamily="34" charset="0"/>
              </a:rPr>
              <a:t>उपचार की रेखा</a:t>
            </a:r>
            <a:endParaRPr sz="4800" b="1"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5" name="object 5"/>
          <p:cNvGrpSpPr/>
          <p:nvPr/>
        </p:nvGrpSpPr>
        <p:grpSpPr>
          <a:xfrm>
            <a:off x="402081" y="1564894"/>
            <a:ext cx="6350000" cy="660400"/>
            <a:chOff x="402081" y="1564894"/>
            <a:chExt cx="6350000" cy="660400"/>
          </a:xfrm>
        </p:grpSpPr>
        <p:sp>
          <p:nvSpPr>
            <p:cNvPr id="6" name="object 6"/>
            <p:cNvSpPr/>
            <p:nvPr/>
          </p:nvSpPr>
          <p:spPr>
            <a:xfrm>
              <a:off x="408431" y="1571244"/>
              <a:ext cx="6337300" cy="647700"/>
            </a:xfrm>
            <a:custGeom>
              <a:avLst/>
              <a:gdLst/>
              <a:ahLst/>
              <a:cxnLst/>
              <a:rect l="l" t="t" r="r" b="b"/>
              <a:pathLst>
                <a:path w="6337300" h="647700">
                  <a:moveTo>
                    <a:pt x="6228842" y="0"/>
                  </a:moveTo>
                  <a:lnTo>
                    <a:pt x="107950" y="0"/>
                  </a:lnTo>
                  <a:lnTo>
                    <a:pt x="65933" y="8491"/>
                  </a:lnTo>
                  <a:lnTo>
                    <a:pt x="31619" y="31638"/>
                  </a:lnTo>
                  <a:lnTo>
                    <a:pt x="8483" y="65954"/>
                  </a:lnTo>
                  <a:lnTo>
                    <a:pt x="0" y="107950"/>
                  </a:lnTo>
                  <a:lnTo>
                    <a:pt x="0" y="539750"/>
                  </a:lnTo>
                  <a:lnTo>
                    <a:pt x="8483" y="581745"/>
                  </a:lnTo>
                  <a:lnTo>
                    <a:pt x="31619" y="616061"/>
                  </a:lnTo>
                  <a:lnTo>
                    <a:pt x="65933" y="639208"/>
                  </a:lnTo>
                  <a:lnTo>
                    <a:pt x="107950" y="647700"/>
                  </a:lnTo>
                  <a:lnTo>
                    <a:pt x="6228842" y="647700"/>
                  </a:lnTo>
                  <a:lnTo>
                    <a:pt x="6270837" y="639208"/>
                  </a:lnTo>
                  <a:lnTo>
                    <a:pt x="6305153" y="616061"/>
                  </a:lnTo>
                  <a:lnTo>
                    <a:pt x="6328300" y="581745"/>
                  </a:lnTo>
                  <a:lnTo>
                    <a:pt x="6336792" y="539750"/>
                  </a:lnTo>
                  <a:lnTo>
                    <a:pt x="6336792" y="107950"/>
                  </a:lnTo>
                  <a:lnTo>
                    <a:pt x="6328300" y="65954"/>
                  </a:lnTo>
                  <a:lnTo>
                    <a:pt x="6305153" y="31638"/>
                  </a:lnTo>
                  <a:lnTo>
                    <a:pt x="6270837" y="8491"/>
                  </a:lnTo>
                  <a:lnTo>
                    <a:pt x="6228842" y="0"/>
                  </a:lnTo>
                  <a:close/>
                </a:path>
              </a:pathLst>
            </a:custGeom>
            <a:solidFill>
              <a:srgbClr val="E4F3E9"/>
            </a:solidFill>
          </p:spPr>
          <p:txBody>
            <a:bodyPr wrap="square" lIns="0" tIns="0" rIns="0" bIns="0" rtlCol="0"/>
            <a:lstStyle/>
            <a:p>
              <a:endParaRPr/>
            </a:p>
          </p:txBody>
        </p:sp>
        <p:sp>
          <p:nvSpPr>
            <p:cNvPr id="7" name="object 7"/>
            <p:cNvSpPr/>
            <p:nvPr/>
          </p:nvSpPr>
          <p:spPr>
            <a:xfrm>
              <a:off x="408431" y="1571244"/>
              <a:ext cx="6337300" cy="647700"/>
            </a:xfrm>
            <a:custGeom>
              <a:avLst/>
              <a:gdLst/>
              <a:ahLst/>
              <a:cxnLst/>
              <a:rect l="l" t="t" r="r" b="b"/>
              <a:pathLst>
                <a:path w="6337300" h="647700">
                  <a:moveTo>
                    <a:pt x="0" y="107950"/>
                  </a:moveTo>
                  <a:lnTo>
                    <a:pt x="8483" y="65954"/>
                  </a:lnTo>
                  <a:lnTo>
                    <a:pt x="31619" y="31638"/>
                  </a:lnTo>
                  <a:lnTo>
                    <a:pt x="65933" y="8491"/>
                  </a:lnTo>
                  <a:lnTo>
                    <a:pt x="107950" y="0"/>
                  </a:lnTo>
                  <a:lnTo>
                    <a:pt x="6228842" y="0"/>
                  </a:lnTo>
                  <a:lnTo>
                    <a:pt x="6270837" y="8491"/>
                  </a:lnTo>
                  <a:lnTo>
                    <a:pt x="6305153" y="31638"/>
                  </a:lnTo>
                  <a:lnTo>
                    <a:pt x="6328300" y="65954"/>
                  </a:lnTo>
                  <a:lnTo>
                    <a:pt x="6336792" y="107950"/>
                  </a:lnTo>
                  <a:lnTo>
                    <a:pt x="6336792" y="539750"/>
                  </a:lnTo>
                  <a:lnTo>
                    <a:pt x="6328300" y="581745"/>
                  </a:lnTo>
                  <a:lnTo>
                    <a:pt x="6305153" y="616061"/>
                  </a:lnTo>
                  <a:lnTo>
                    <a:pt x="6270837" y="639208"/>
                  </a:lnTo>
                  <a:lnTo>
                    <a:pt x="6228842" y="647700"/>
                  </a:lnTo>
                  <a:lnTo>
                    <a:pt x="107950" y="647700"/>
                  </a:lnTo>
                  <a:lnTo>
                    <a:pt x="65933" y="639208"/>
                  </a:lnTo>
                  <a:lnTo>
                    <a:pt x="31619" y="616061"/>
                  </a:lnTo>
                  <a:lnTo>
                    <a:pt x="8483" y="581745"/>
                  </a:lnTo>
                  <a:lnTo>
                    <a:pt x="0" y="539750"/>
                  </a:lnTo>
                  <a:lnTo>
                    <a:pt x="0" y="107950"/>
                  </a:lnTo>
                  <a:close/>
                </a:path>
              </a:pathLst>
            </a:custGeom>
            <a:ln w="12700">
              <a:solidFill>
                <a:srgbClr val="99CA38"/>
              </a:solidFill>
            </a:ln>
          </p:spPr>
          <p:txBody>
            <a:bodyPr wrap="square" lIns="0" tIns="0" rIns="0" bIns="0" rtlCol="0"/>
            <a:lstStyle/>
            <a:p>
              <a:endParaRPr/>
            </a:p>
          </p:txBody>
        </p:sp>
      </p:grpSp>
      <p:grpSp>
        <p:nvGrpSpPr>
          <p:cNvPr id="8" name="object 8"/>
          <p:cNvGrpSpPr/>
          <p:nvPr/>
        </p:nvGrpSpPr>
        <p:grpSpPr>
          <a:xfrm>
            <a:off x="402081" y="2322322"/>
            <a:ext cx="11336020" cy="1204595"/>
            <a:chOff x="402081" y="2322322"/>
            <a:chExt cx="11336020" cy="1204595"/>
          </a:xfrm>
        </p:grpSpPr>
        <p:sp>
          <p:nvSpPr>
            <p:cNvPr id="9" name="object 9"/>
            <p:cNvSpPr/>
            <p:nvPr/>
          </p:nvSpPr>
          <p:spPr>
            <a:xfrm>
              <a:off x="408431" y="2328672"/>
              <a:ext cx="11323320" cy="1191895"/>
            </a:xfrm>
            <a:custGeom>
              <a:avLst/>
              <a:gdLst/>
              <a:ahLst/>
              <a:cxnLst/>
              <a:rect l="l" t="t" r="r" b="b"/>
              <a:pathLst>
                <a:path w="11323320" h="1191895">
                  <a:moveTo>
                    <a:pt x="11124692" y="0"/>
                  </a:moveTo>
                  <a:lnTo>
                    <a:pt x="198628" y="0"/>
                  </a:lnTo>
                  <a:lnTo>
                    <a:pt x="153083" y="5244"/>
                  </a:lnTo>
                  <a:lnTo>
                    <a:pt x="111274" y="20183"/>
                  </a:lnTo>
                  <a:lnTo>
                    <a:pt x="74394" y="43627"/>
                  </a:lnTo>
                  <a:lnTo>
                    <a:pt x="43635" y="74384"/>
                  </a:lnTo>
                  <a:lnTo>
                    <a:pt x="20188" y="111263"/>
                  </a:lnTo>
                  <a:lnTo>
                    <a:pt x="5245" y="153075"/>
                  </a:lnTo>
                  <a:lnTo>
                    <a:pt x="0" y="198627"/>
                  </a:lnTo>
                  <a:lnTo>
                    <a:pt x="0" y="993139"/>
                  </a:lnTo>
                  <a:lnTo>
                    <a:pt x="5245" y="1038692"/>
                  </a:lnTo>
                  <a:lnTo>
                    <a:pt x="20188" y="1080504"/>
                  </a:lnTo>
                  <a:lnTo>
                    <a:pt x="43635" y="1117383"/>
                  </a:lnTo>
                  <a:lnTo>
                    <a:pt x="74394" y="1148140"/>
                  </a:lnTo>
                  <a:lnTo>
                    <a:pt x="111274" y="1171584"/>
                  </a:lnTo>
                  <a:lnTo>
                    <a:pt x="153083" y="1186523"/>
                  </a:lnTo>
                  <a:lnTo>
                    <a:pt x="198628" y="1191767"/>
                  </a:lnTo>
                  <a:lnTo>
                    <a:pt x="11124692" y="1191767"/>
                  </a:lnTo>
                  <a:lnTo>
                    <a:pt x="11170244" y="1186523"/>
                  </a:lnTo>
                  <a:lnTo>
                    <a:pt x="11212056" y="1171584"/>
                  </a:lnTo>
                  <a:lnTo>
                    <a:pt x="11248935" y="1148140"/>
                  </a:lnTo>
                  <a:lnTo>
                    <a:pt x="11279692" y="1117383"/>
                  </a:lnTo>
                  <a:lnTo>
                    <a:pt x="11303136" y="1080504"/>
                  </a:lnTo>
                  <a:lnTo>
                    <a:pt x="11318075" y="1038692"/>
                  </a:lnTo>
                  <a:lnTo>
                    <a:pt x="11323320" y="993139"/>
                  </a:lnTo>
                  <a:lnTo>
                    <a:pt x="11323320" y="198627"/>
                  </a:lnTo>
                  <a:lnTo>
                    <a:pt x="11318075" y="153075"/>
                  </a:lnTo>
                  <a:lnTo>
                    <a:pt x="11303136" y="111263"/>
                  </a:lnTo>
                  <a:lnTo>
                    <a:pt x="11279692" y="74384"/>
                  </a:lnTo>
                  <a:lnTo>
                    <a:pt x="11248935" y="43627"/>
                  </a:lnTo>
                  <a:lnTo>
                    <a:pt x="11212056" y="20183"/>
                  </a:lnTo>
                  <a:lnTo>
                    <a:pt x="11170244" y="5244"/>
                  </a:lnTo>
                  <a:lnTo>
                    <a:pt x="11124692" y="0"/>
                  </a:lnTo>
                  <a:close/>
                </a:path>
              </a:pathLst>
            </a:custGeom>
            <a:solidFill>
              <a:srgbClr val="FFFFCC"/>
            </a:solidFill>
          </p:spPr>
          <p:txBody>
            <a:bodyPr wrap="square" lIns="0" tIns="0" rIns="0" bIns="0" rtlCol="0"/>
            <a:lstStyle/>
            <a:p>
              <a:endParaRPr/>
            </a:p>
          </p:txBody>
        </p:sp>
        <p:sp>
          <p:nvSpPr>
            <p:cNvPr id="10" name="object 10"/>
            <p:cNvSpPr/>
            <p:nvPr/>
          </p:nvSpPr>
          <p:spPr>
            <a:xfrm>
              <a:off x="408431" y="2328672"/>
              <a:ext cx="11323320" cy="1191895"/>
            </a:xfrm>
            <a:custGeom>
              <a:avLst/>
              <a:gdLst/>
              <a:ahLst/>
              <a:cxnLst/>
              <a:rect l="l" t="t" r="r" b="b"/>
              <a:pathLst>
                <a:path w="11323320" h="1191895">
                  <a:moveTo>
                    <a:pt x="0" y="198627"/>
                  </a:moveTo>
                  <a:lnTo>
                    <a:pt x="5245" y="153075"/>
                  </a:lnTo>
                  <a:lnTo>
                    <a:pt x="20188" y="111263"/>
                  </a:lnTo>
                  <a:lnTo>
                    <a:pt x="43635" y="74384"/>
                  </a:lnTo>
                  <a:lnTo>
                    <a:pt x="74394" y="43627"/>
                  </a:lnTo>
                  <a:lnTo>
                    <a:pt x="111274" y="20183"/>
                  </a:lnTo>
                  <a:lnTo>
                    <a:pt x="153083" y="5244"/>
                  </a:lnTo>
                  <a:lnTo>
                    <a:pt x="198628" y="0"/>
                  </a:lnTo>
                  <a:lnTo>
                    <a:pt x="11124692" y="0"/>
                  </a:lnTo>
                  <a:lnTo>
                    <a:pt x="11170244" y="5244"/>
                  </a:lnTo>
                  <a:lnTo>
                    <a:pt x="11212056" y="20183"/>
                  </a:lnTo>
                  <a:lnTo>
                    <a:pt x="11248935" y="43627"/>
                  </a:lnTo>
                  <a:lnTo>
                    <a:pt x="11279692" y="74384"/>
                  </a:lnTo>
                  <a:lnTo>
                    <a:pt x="11303136" y="111263"/>
                  </a:lnTo>
                  <a:lnTo>
                    <a:pt x="11318075" y="153075"/>
                  </a:lnTo>
                  <a:lnTo>
                    <a:pt x="11323320" y="198627"/>
                  </a:lnTo>
                  <a:lnTo>
                    <a:pt x="11323320" y="993139"/>
                  </a:lnTo>
                  <a:lnTo>
                    <a:pt x="11318075" y="1038692"/>
                  </a:lnTo>
                  <a:lnTo>
                    <a:pt x="11303136" y="1080504"/>
                  </a:lnTo>
                  <a:lnTo>
                    <a:pt x="11279692" y="1117383"/>
                  </a:lnTo>
                  <a:lnTo>
                    <a:pt x="11248935" y="1148140"/>
                  </a:lnTo>
                  <a:lnTo>
                    <a:pt x="11212056" y="1171584"/>
                  </a:lnTo>
                  <a:lnTo>
                    <a:pt x="11170244" y="1186523"/>
                  </a:lnTo>
                  <a:lnTo>
                    <a:pt x="11124692" y="1191767"/>
                  </a:lnTo>
                  <a:lnTo>
                    <a:pt x="198628" y="1191767"/>
                  </a:lnTo>
                  <a:lnTo>
                    <a:pt x="153083" y="1186523"/>
                  </a:lnTo>
                  <a:lnTo>
                    <a:pt x="111274" y="1171584"/>
                  </a:lnTo>
                  <a:lnTo>
                    <a:pt x="74394" y="1148140"/>
                  </a:lnTo>
                  <a:lnTo>
                    <a:pt x="43635" y="1117383"/>
                  </a:lnTo>
                  <a:lnTo>
                    <a:pt x="20188" y="1080504"/>
                  </a:lnTo>
                  <a:lnTo>
                    <a:pt x="5245" y="1038692"/>
                  </a:lnTo>
                  <a:lnTo>
                    <a:pt x="0" y="993139"/>
                  </a:lnTo>
                  <a:lnTo>
                    <a:pt x="0" y="198627"/>
                  </a:lnTo>
                  <a:close/>
                </a:path>
              </a:pathLst>
            </a:custGeom>
            <a:ln w="12700">
              <a:solidFill>
                <a:srgbClr val="99CA38"/>
              </a:solidFill>
            </a:ln>
          </p:spPr>
          <p:txBody>
            <a:bodyPr wrap="square" lIns="0" tIns="0" rIns="0" bIns="0" rtlCol="0"/>
            <a:lstStyle/>
            <a:p>
              <a:endParaRPr/>
            </a:p>
          </p:txBody>
        </p:sp>
      </p:grpSp>
      <p:grpSp>
        <p:nvGrpSpPr>
          <p:cNvPr id="11" name="object 11"/>
          <p:cNvGrpSpPr/>
          <p:nvPr/>
        </p:nvGrpSpPr>
        <p:grpSpPr>
          <a:xfrm>
            <a:off x="402081" y="3623817"/>
            <a:ext cx="11336020" cy="1748789"/>
            <a:chOff x="402081" y="3623817"/>
            <a:chExt cx="11336020" cy="1748789"/>
          </a:xfrm>
        </p:grpSpPr>
        <p:sp>
          <p:nvSpPr>
            <p:cNvPr id="12" name="object 12"/>
            <p:cNvSpPr/>
            <p:nvPr/>
          </p:nvSpPr>
          <p:spPr>
            <a:xfrm>
              <a:off x="408431" y="3630167"/>
              <a:ext cx="11323320" cy="1736089"/>
            </a:xfrm>
            <a:custGeom>
              <a:avLst/>
              <a:gdLst/>
              <a:ahLst/>
              <a:cxnLst/>
              <a:rect l="l" t="t" r="r" b="b"/>
              <a:pathLst>
                <a:path w="11323320" h="1736089">
                  <a:moveTo>
                    <a:pt x="11034014" y="0"/>
                  </a:moveTo>
                  <a:lnTo>
                    <a:pt x="289306" y="0"/>
                  </a:lnTo>
                  <a:lnTo>
                    <a:pt x="242379" y="3786"/>
                  </a:lnTo>
                  <a:lnTo>
                    <a:pt x="197863" y="14750"/>
                  </a:lnTo>
                  <a:lnTo>
                    <a:pt x="156353" y="32294"/>
                  </a:lnTo>
                  <a:lnTo>
                    <a:pt x="118445" y="55823"/>
                  </a:lnTo>
                  <a:lnTo>
                    <a:pt x="84735" y="84740"/>
                  </a:lnTo>
                  <a:lnTo>
                    <a:pt x="55819" y="118451"/>
                  </a:lnTo>
                  <a:lnTo>
                    <a:pt x="32291" y="156359"/>
                  </a:lnTo>
                  <a:lnTo>
                    <a:pt x="14749" y="197868"/>
                  </a:lnTo>
                  <a:lnTo>
                    <a:pt x="3786" y="242382"/>
                  </a:lnTo>
                  <a:lnTo>
                    <a:pt x="0" y="289305"/>
                  </a:lnTo>
                  <a:lnTo>
                    <a:pt x="0" y="1446529"/>
                  </a:lnTo>
                  <a:lnTo>
                    <a:pt x="3786" y="1493453"/>
                  </a:lnTo>
                  <a:lnTo>
                    <a:pt x="14749" y="1537967"/>
                  </a:lnTo>
                  <a:lnTo>
                    <a:pt x="32291" y="1579476"/>
                  </a:lnTo>
                  <a:lnTo>
                    <a:pt x="55819" y="1617384"/>
                  </a:lnTo>
                  <a:lnTo>
                    <a:pt x="84735" y="1651095"/>
                  </a:lnTo>
                  <a:lnTo>
                    <a:pt x="118445" y="1680012"/>
                  </a:lnTo>
                  <a:lnTo>
                    <a:pt x="156353" y="1703541"/>
                  </a:lnTo>
                  <a:lnTo>
                    <a:pt x="197863" y="1721085"/>
                  </a:lnTo>
                  <a:lnTo>
                    <a:pt x="242379" y="1732049"/>
                  </a:lnTo>
                  <a:lnTo>
                    <a:pt x="289306" y="1735835"/>
                  </a:lnTo>
                  <a:lnTo>
                    <a:pt x="11034014" y="1735835"/>
                  </a:lnTo>
                  <a:lnTo>
                    <a:pt x="11080937" y="1732049"/>
                  </a:lnTo>
                  <a:lnTo>
                    <a:pt x="11125451" y="1721085"/>
                  </a:lnTo>
                  <a:lnTo>
                    <a:pt x="11166960" y="1703541"/>
                  </a:lnTo>
                  <a:lnTo>
                    <a:pt x="11204868" y="1680012"/>
                  </a:lnTo>
                  <a:lnTo>
                    <a:pt x="11238579" y="1651095"/>
                  </a:lnTo>
                  <a:lnTo>
                    <a:pt x="11267496" y="1617384"/>
                  </a:lnTo>
                  <a:lnTo>
                    <a:pt x="11291025" y="1579476"/>
                  </a:lnTo>
                  <a:lnTo>
                    <a:pt x="11308569" y="1537967"/>
                  </a:lnTo>
                  <a:lnTo>
                    <a:pt x="11319533" y="1493453"/>
                  </a:lnTo>
                  <a:lnTo>
                    <a:pt x="11323320" y="1446529"/>
                  </a:lnTo>
                  <a:lnTo>
                    <a:pt x="11323320" y="289305"/>
                  </a:lnTo>
                  <a:lnTo>
                    <a:pt x="11319533" y="242382"/>
                  </a:lnTo>
                  <a:lnTo>
                    <a:pt x="11308569" y="197868"/>
                  </a:lnTo>
                  <a:lnTo>
                    <a:pt x="11291025" y="156359"/>
                  </a:lnTo>
                  <a:lnTo>
                    <a:pt x="11267496" y="118451"/>
                  </a:lnTo>
                  <a:lnTo>
                    <a:pt x="11238579" y="84740"/>
                  </a:lnTo>
                  <a:lnTo>
                    <a:pt x="11204868" y="55823"/>
                  </a:lnTo>
                  <a:lnTo>
                    <a:pt x="11166960" y="32294"/>
                  </a:lnTo>
                  <a:lnTo>
                    <a:pt x="11125451" y="14750"/>
                  </a:lnTo>
                  <a:lnTo>
                    <a:pt x="11080937" y="3786"/>
                  </a:lnTo>
                  <a:lnTo>
                    <a:pt x="11034014" y="0"/>
                  </a:lnTo>
                  <a:close/>
                </a:path>
              </a:pathLst>
            </a:custGeom>
            <a:solidFill>
              <a:srgbClr val="E4F3E9"/>
            </a:solidFill>
          </p:spPr>
          <p:txBody>
            <a:bodyPr wrap="square" lIns="0" tIns="0" rIns="0" bIns="0" rtlCol="0"/>
            <a:lstStyle/>
            <a:p>
              <a:endParaRPr/>
            </a:p>
          </p:txBody>
        </p:sp>
        <p:sp>
          <p:nvSpPr>
            <p:cNvPr id="13" name="object 13"/>
            <p:cNvSpPr/>
            <p:nvPr/>
          </p:nvSpPr>
          <p:spPr>
            <a:xfrm>
              <a:off x="408431" y="3630167"/>
              <a:ext cx="11323320" cy="1736089"/>
            </a:xfrm>
            <a:custGeom>
              <a:avLst/>
              <a:gdLst/>
              <a:ahLst/>
              <a:cxnLst/>
              <a:rect l="l" t="t" r="r" b="b"/>
              <a:pathLst>
                <a:path w="11323320" h="1736089">
                  <a:moveTo>
                    <a:pt x="0" y="289305"/>
                  </a:moveTo>
                  <a:lnTo>
                    <a:pt x="3786" y="242382"/>
                  </a:lnTo>
                  <a:lnTo>
                    <a:pt x="14749" y="197868"/>
                  </a:lnTo>
                  <a:lnTo>
                    <a:pt x="32291" y="156359"/>
                  </a:lnTo>
                  <a:lnTo>
                    <a:pt x="55819" y="118451"/>
                  </a:lnTo>
                  <a:lnTo>
                    <a:pt x="84735" y="84740"/>
                  </a:lnTo>
                  <a:lnTo>
                    <a:pt x="118445" y="55823"/>
                  </a:lnTo>
                  <a:lnTo>
                    <a:pt x="156353" y="32294"/>
                  </a:lnTo>
                  <a:lnTo>
                    <a:pt x="197863" y="14750"/>
                  </a:lnTo>
                  <a:lnTo>
                    <a:pt x="242379" y="3786"/>
                  </a:lnTo>
                  <a:lnTo>
                    <a:pt x="289306" y="0"/>
                  </a:lnTo>
                  <a:lnTo>
                    <a:pt x="11034014" y="0"/>
                  </a:lnTo>
                  <a:lnTo>
                    <a:pt x="11080937" y="3786"/>
                  </a:lnTo>
                  <a:lnTo>
                    <a:pt x="11125451" y="14750"/>
                  </a:lnTo>
                  <a:lnTo>
                    <a:pt x="11166960" y="32294"/>
                  </a:lnTo>
                  <a:lnTo>
                    <a:pt x="11204868" y="55823"/>
                  </a:lnTo>
                  <a:lnTo>
                    <a:pt x="11238579" y="84740"/>
                  </a:lnTo>
                  <a:lnTo>
                    <a:pt x="11267496" y="118451"/>
                  </a:lnTo>
                  <a:lnTo>
                    <a:pt x="11291025" y="156359"/>
                  </a:lnTo>
                  <a:lnTo>
                    <a:pt x="11308569" y="197868"/>
                  </a:lnTo>
                  <a:lnTo>
                    <a:pt x="11319533" y="242382"/>
                  </a:lnTo>
                  <a:lnTo>
                    <a:pt x="11323320" y="289305"/>
                  </a:lnTo>
                  <a:lnTo>
                    <a:pt x="11323320" y="1446529"/>
                  </a:lnTo>
                  <a:lnTo>
                    <a:pt x="11319533" y="1493453"/>
                  </a:lnTo>
                  <a:lnTo>
                    <a:pt x="11308569" y="1537967"/>
                  </a:lnTo>
                  <a:lnTo>
                    <a:pt x="11291025" y="1579476"/>
                  </a:lnTo>
                  <a:lnTo>
                    <a:pt x="11267496" y="1617384"/>
                  </a:lnTo>
                  <a:lnTo>
                    <a:pt x="11238579" y="1651095"/>
                  </a:lnTo>
                  <a:lnTo>
                    <a:pt x="11204868" y="1680012"/>
                  </a:lnTo>
                  <a:lnTo>
                    <a:pt x="11166960" y="1703541"/>
                  </a:lnTo>
                  <a:lnTo>
                    <a:pt x="11125451" y="1721085"/>
                  </a:lnTo>
                  <a:lnTo>
                    <a:pt x="11080937" y="1732049"/>
                  </a:lnTo>
                  <a:lnTo>
                    <a:pt x="11034014" y="1735835"/>
                  </a:lnTo>
                  <a:lnTo>
                    <a:pt x="289306" y="1735835"/>
                  </a:lnTo>
                  <a:lnTo>
                    <a:pt x="242379" y="1732049"/>
                  </a:lnTo>
                  <a:lnTo>
                    <a:pt x="197863" y="1721085"/>
                  </a:lnTo>
                  <a:lnTo>
                    <a:pt x="156353" y="1703541"/>
                  </a:lnTo>
                  <a:lnTo>
                    <a:pt x="118445" y="1680012"/>
                  </a:lnTo>
                  <a:lnTo>
                    <a:pt x="84735" y="1651095"/>
                  </a:lnTo>
                  <a:lnTo>
                    <a:pt x="55819" y="1617384"/>
                  </a:lnTo>
                  <a:lnTo>
                    <a:pt x="32291" y="1579476"/>
                  </a:lnTo>
                  <a:lnTo>
                    <a:pt x="14749" y="1537967"/>
                  </a:lnTo>
                  <a:lnTo>
                    <a:pt x="3786" y="1493453"/>
                  </a:lnTo>
                  <a:lnTo>
                    <a:pt x="0" y="1446529"/>
                  </a:lnTo>
                  <a:lnTo>
                    <a:pt x="0" y="289305"/>
                  </a:lnTo>
                  <a:close/>
                </a:path>
              </a:pathLst>
            </a:custGeom>
            <a:ln w="12700">
              <a:solidFill>
                <a:srgbClr val="99CA38"/>
              </a:solidFill>
            </a:ln>
          </p:spPr>
          <p:txBody>
            <a:bodyPr wrap="square" lIns="0" tIns="0" rIns="0" bIns="0" rtlCol="0"/>
            <a:lstStyle/>
            <a:p>
              <a:endParaRPr/>
            </a:p>
          </p:txBody>
        </p:sp>
      </p:grpSp>
      <p:sp>
        <p:nvSpPr>
          <p:cNvPr id="14" name="object 14"/>
          <p:cNvSpPr txBox="1"/>
          <p:nvPr/>
        </p:nvSpPr>
        <p:spPr>
          <a:xfrm>
            <a:off x="562354" y="1744230"/>
            <a:ext cx="10879455" cy="3401572"/>
          </a:xfrm>
          <a:prstGeom prst="rect">
            <a:avLst/>
          </a:prstGeom>
        </p:spPr>
        <p:txBody>
          <a:bodyPr vert="horz" wrap="square" lIns="0" tIns="13335" rIns="0" bIns="0" rtlCol="0">
            <a:spAutoFit/>
          </a:bodyPr>
          <a:lstStyle/>
          <a:p>
            <a:pPr marL="12700">
              <a:lnSpc>
                <a:spcPct val="100000"/>
              </a:lnSpc>
              <a:spcBef>
                <a:spcPts val="105"/>
              </a:spcBef>
            </a:pPr>
            <a:r>
              <a:rPr lang="hi-IN" sz="2800" dirty="0">
                <a:solidFill>
                  <a:srgbClr val="001F5F"/>
                </a:solidFill>
                <a:latin typeface="Open Sans" panose="020B0606030504020204" pitchFamily="34" charset="0"/>
                <a:ea typeface="Open Sans" panose="020B0606030504020204" pitchFamily="34" charset="0"/>
                <a:cs typeface="Open Sans" panose="020B0606030504020204" pitchFamily="34" charset="0"/>
              </a:rPr>
              <a:t>रोगी परिशोधन की पुष्टि करें</a:t>
            </a:r>
            <a:endParaRPr lang="en-US" sz="2800" dirty="0">
              <a:solidFill>
                <a:srgbClr val="001F5F"/>
              </a:solidFill>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105"/>
              </a:spcBef>
            </a:pPr>
            <a:br>
              <a:rPr lang="en-US" sz="2800" dirty="0">
                <a:solidFill>
                  <a:srgbClr val="001F5F"/>
                </a:solidFill>
                <a:latin typeface="Open Sans" panose="020B0606030504020204" pitchFamily="34" charset="0"/>
                <a:ea typeface="Open Sans" panose="020B0606030504020204" pitchFamily="34" charset="0"/>
                <a:cs typeface="Open Sans" panose="020B0606030504020204" pitchFamily="34" charset="0"/>
              </a:rPr>
            </a:br>
            <a:r>
              <a:rPr lang="hi-IN" sz="2800" dirty="0">
                <a:solidFill>
                  <a:srgbClr val="001F5F"/>
                </a:solidFill>
                <a:latin typeface="Open Sans" panose="020B0606030504020204" pitchFamily="34" charset="0"/>
                <a:ea typeface="Open Sans" panose="020B0606030504020204" pitchFamily="34" charset="0"/>
                <a:cs typeface="Open Sans" panose="020B0606030504020204" pitchFamily="34" charset="0"/>
              </a:rPr>
              <a:t>साइनाइड विषाक्तता के पीड़ितों को प्राथमिक उपचार के रूप में कृत्रिम श्वसन और ऑक्सीजन दी जाती है</a:t>
            </a:r>
            <a:endParaRPr sz="2800" dirty="0">
              <a:latin typeface="Open Sans" panose="020B0606030504020204" pitchFamily="34" charset="0"/>
              <a:ea typeface="Open Sans" panose="020B0606030504020204" pitchFamily="34" charset="0"/>
              <a:cs typeface="Open Sans" panose="020B0606030504020204" pitchFamily="34" charset="0"/>
            </a:endParaRPr>
          </a:p>
          <a:p>
            <a:pPr marL="65405" marR="5080" algn="just">
              <a:lnSpc>
                <a:spcPct val="100000"/>
              </a:lnSpc>
              <a:spcBef>
                <a:spcPts val="2780"/>
              </a:spcBef>
            </a:pPr>
            <a:r>
              <a:rPr lang="hi-IN" sz="2800" dirty="0">
                <a:solidFill>
                  <a:srgbClr val="001F5F"/>
                </a:solidFill>
                <a:latin typeface="Open Sans" panose="020B0606030504020204" pitchFamily="34" charset="0"/>
                <a:ea typeface="Open Sans" panose="020B0606030504020204" pitchFamily="34" charset="0"/>
                <a:cs typeface="Open Sans" panose="020B0606030504020204" pitchFamily="34" charset="0"/>
              </a:rPr>
              <a:t>आर्सिन के लिए कोई मारक नहीं हैं। चिकित्सा पेशेवर केवल "सहायक देखभाल" दे सकते हैं, जिसका अर्थ है कि वे केवल आर्सिन विषाक्तता के लक्षणों का इलाज कर सकते हैं।</a:t>
            </a:r>
            <a:endParaRPr sz="2800"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6092997"/>
            <a:ext cx="12190476" cy="764965"/>
          </a:xfrm>
          <a:prstGeom prst="rect">
            <a:avLst/>
          </a:prstGeom>
        </p:spPr>
      </p:pic>
      <p:pic>
        <p:nvPicPr>
          <p:cNvPr id="3" name="object 3"/>
          <p:cNvPicPr/>
          <p:nvPr/>
        </p:nvPicPr>
        <p:blipFill>
          <a:blip r:embed="rId3" cstate="print"/>
          <a:stretch>
            <a:fillRect/>
          </a:stretch>
        </p:blipFill>
        <p:spPr>
          <a:xfrm>
            <a:off x="1056128" y="188362"/>
            <a:ext cx="9969252" cy="1014491"/>
          </a:xfrm>
          <a:prstGeom prst="rect">
            <a:avLst/>
          </a:prstGeom>
        </p:spPr>
      </p:pic>
      <p:sp>
        <p:nvSpPr>
          <p:cNvPr id="4" name="object 4"/>
          <p:cNvSpPr txBox="1">
            <a:spLocks noGrp="1"/>
          </p:cNvSpPr>
          <p:nvPr>
            <p:ph type="title"/>
          </p:nvPr>
        </p:nvSpPr>
        <p:spPr>
          <a:xfrm>
            <a:off x="1307083" y="88518"/>
            <a:ext cx="9389999" cy="880753"/>
          </a:xfrm>
          <a:prstGeom prst="rect">
            <a:avLst/>
          </a:prstGeom>
        </p:spPr>
        <p:txBody>
          <a:bodyPr vert="horz" wrap="square" lIns="0" tIns="140715" rIns="0" bIns="0" rtlCol="0">
            <a:spAutoFit/>
          </a:bodyPr>
          <a:lstStyle/>
          <a:p>
            <a:pPr marL="1184275">
              <a:lnSpc>
                <a:spcPct val="100000"/>
              </a:lnSpc>
              <a:spcBef>
                <a:spcPts val="100"/>
              </a:spcBef>
            </a:pPr>
            <a:r>
              <a:rPr lang="hi-IN" sz="4800" dirty="0">
                <a:latin typeface="Open Sans" panose="020B0606030504020204" pitchFamily="34" charset="0"/>
                <a:ea typeface="Open Sans" panose="020B0606030504020204" pitchFamily="34" charset="0"/>
                <a:cs typeface="Open Sans" panose="020B0606030504020204" pitchFamily="34" charset="0"/>
              </a:rPr>
              <a:t>उपचार की रेखा</a:t>
            </a:r>
            <a:endParaRPr sz="4800"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5" name="object 5"/>
          <p:cNvGrpSpPr/>
          <p:nvPr/>
        </p:nvGrpSpPr>
        <p:grpSpPr>
          <a:xfrm>
            <a:off x="143002" y="1375917"/>
            <a:ext cx="6436360" cy="3690620"/>
            <a:chOff x="143002" y="1375917"/>
            <a:chExt cx="6436360" cy="3690620"/>
          </a:xfrm>
        </p:grpSpPr>
        <p:sp>
          <p:nvSpPr>
            <p:cNvPr id="6" name="object 6"/>
            <p:cNvSpPr/>
            <p:nvPr/>
          </p:nvSpPr>
          <p:spPr>
            <a:xfrm>
              <a:off x="149352" y="1382267"/>
              <a:ext cx="6423660" cy="3677920"/>
            </a:xfrm>
            <a:custGeom>
              <a:avLst/>
              <a:gdLst/>
              <a:ahLst/>
              <a:cxnLst/>
              <a:rect l="l" t="t" r="r" b="b"/>
              <a:pathLst>
                <a:path w="6423659" h="3677920">
                  <a:moveTo>
                    <a:pt x="5810758" y="0"/>
                  </a:moveTo>
                  <a:lnTo>
                    <a:pt x="612914" y="0"/>
                  </a:lnTo>
                  <a:lnTo>
                    <a:pt x="565015" y="1844"/>
                  </a:lnTo>
                  <a:lnTo>
                    <a:pt x="518124" y="7286"/>
                  </a:lnTo>
                  <a:lnTo>
                    <a:pt x="472378" y="16189"/>
                  </a:lnTo>
                  <a:lnTo>
                    <a:pt x="427912" y="28417"/>
                  </a:lnTo>
                  <a:lnTo>
                    <a:pt x="384864" y="43834"/>
                  </a:lnTo>
                  <a:lnTo>
                    <a:pt x="343369" y="62303"/>
                  </a:lnTo>
                  <a:lnTo>
                    <a:pt x="303563" y="83688"/>
                  </a:lnTo>
                  <a:lnTo>
                    <a:pt x="265584" y="107852"/>
                  </a:lnTo>
                  <a:lnTo>
                    <a:pt x="229566" y="134660"/>
                  </a:lnTo>
                  <a:lnTo>
                    <a:pt x="195647" y="163975"/>
                  </a:lnTo>
                  <a:lnTo>
                    <a:pt x="163963" y="195660"/>
                  </a:lnTo>
                  <a:lnTo>
                    <a:pt x="134649" y="229580"/>
                  </a:lnTo>
                  <a:lnTo>
                    <a:pt x="107843" y="265597"/>
                  </a:lnTo>
                  <a:lnTo>
                    <a:pt x="83680" y="303577"/>
                  </a:lnTo>
                  <a:lnTo>
                    <a:pt x="62296" y="343381"/>
                  </a:lnTo>
                  <a:lnTo>
                    <a:pt x="43829" y="384874"/>
                  </a:lnTo>
                  <a:lnTo>
                    <a:pt x="28414" y="427920"/>
                  </a:lnTo>
                  <a:lnTo>
                    <a:pt x="16187" y="472382"/>
                  </a:lnTo>
                  <a:lnTo>
                    <a:pt x="7285" y="518124"/>
                  </a:lnTo>
                  <a:lnTo>
                    <a:pt x="1844" y="565009"/>
                  </a:lnTo>
                  <a:lnTo>
                    <a:pt x="0" y="612902"/>
                  </a:lnTo>
                  <a:lnTo>
                    <a:pt x="0" y="3064510"/>
                  </a:lnTo>
                  <a:lnTo>
                    <a:pt x="1844" y="3112402"/>
                  </a:lnTo>
                  <a:lnTo>
                    <a:pt x="7285" y="3159287"/>
                  </a:lnTo>
                  <a:lnTo>
                    <a:pt x="16187" y="3205029"/>
                  </a:lnTo>
                  <a:lnTo>
                    <a:pt x="28414" y="3249491"/>
                  </a:lnTo>
                  <a:lnTo>
                    <a:pt x="43829" y="3292537"/>
                  </a:lnTo>
                  <a:lnTo>
                    <a:pt x="62296" y="3334030"/>
                  </a:lnTo>
                  <a:lnTo>
                    <a:pt x="83680" y="3373834"/>
                  </a:lnTo>
                  <a:lnTo>
                    <a:pt x="107843" y="3411814"/>
                  </a:lnTo>
                  <a:lnTo>
                    <a:pt x="134649" y="3447831"/>
                  </a:lnTo>
                  <a:lnTo>
                    <a:pt x="163963" y="3481751"/>
                  </a:lnTo>
                  <a:lnTo>
                    <a:pt x="195647" y="3513436"/>
                  </a:lnTo>
                  <a:lnTo>
                    <a:pt x="229566" y="3542751"/>
                  </a:lnTo>
                  <a:lnTo>
                    <a:pt x="265584" y="3569559"/>
                  </a:lnTo>
                  <a:lnTo>
                    <a:pt x="303563" y="3593723"/>
                  </a:lnTo>
                  <a:lnTo>
                    <a:pt x="343369" y="3615108"/>
                  </a:lnTo>
                  <a:lnTo>
                    <a:pt x="384864" y="3633577"/>
                  </a:lnTo>
                  <a:lnTo>
                    <a:pt x="427912" y="3648994"/>
                  </a:lnTo>
                  <a:lnTo>
                    <a:pt x="472378" y="3661222"/>
                  </a:lnTo>
                  <a:lnTo>
                    <a:pt x="518124" y="3670125"/>
                  </a:lnTo>
                  <a:lnTo>
                    <a:pt x="565015" y="3675567"/>
                  </a:lnTo>
                  <a:lnTo>
                    <a:pt x="612914" y="3677412"/>
                  </a:lnTo>
                  <a:lnTo>
                    <a:pt x="5810758" y="3677412"/>
                  </a:lnTo>
                  <a:lnTo>
                    <a:pt x="5858650" y="3675567"/>
                  </a:lnTo>
                  <a:lnTo>
                    <a:pt x="5905535" y="3670125"/>
                  </a:lnTo>
                  <a:lnTo>
                    <a:pt x="5951277" y="3661222"/>
                  </a:lnTo>
                  <a:lnTo>
                    <a:pt x="5995739" y="3648994"/>
                  </a:lnTo>
                  <a:lnTo>
                    <a:pt x="6038785" y="3633577"/>
                  </a:lnTo>
                  <a:lnTo>
                    <a:pt x="6080278" y="3615108"/>
                  </a:lnTo>
                  <a:lnTo>
                    <a:pt x="6120082" y="3593723"/>
                  </a:lnTo>
                  <a:lnTo>
                    <a:pt x="6158062" y="3569559"/>
                  </a:lnTo>
                  <a:lnTo>
                    <a:pt x="6194079" y="3542751"/>
                  </a:lnTo>
                  <a:lnTo>
                    <a:pt x="6227999" y="3513436"/>
                  </a:lnTo>
                  <a:lnTo>
                    <a:pt x="6259684" y="3481751"/>
                  </a:lnTo>
                  <a:lnTo>
                    <a:pt x="6288999" y="3447831"/>
                  </a:lnTo>
                  <a:lnTo>
                    <a:pt x="6315807" y="3411814"/>
                  </a:lnTo>
                  <a:lnTo>
                    <a:pt x="6339971" y="3373834"/>
                  </a:lnTo>
                  <a:lnTo>
                    <a:pt x="6361356" y="3334030"/>
                  </a:lnTo>
                  <a:lnTo>
                    <a:pt x="6379825" y="3292537"/>
                  </a:lnTo>
                  <a:lnTo>
                    <a:pt x="6395242" y="3249491"/>
                  </a:lnTo>
                  <a:lnTo>
                    <a:pt x="6407470" y="3205029"/>
                  </a:lnTo>
                  <a:lnTo>
                    <a:pt x="6416373" y="3159287"/>
                  </a:lnTo>
                  <a:lnTo>
                    <a:pt x="6421815" y="3112402"/>
                  </a:lnTo>
                  <a:lnTo>
                    <a:pt x="6423659" y="3064510"/>
                  </a:lnTo>
                  <a:lnTo>
                    <a:pt x="6423659" y="612902"/>
                  </a:lnTo>
                  <a:lnTo>
                    <a:pt x="6421815" y="565009"/>
                  </a:lnTo>
                  <a:lnTo>
                    <a:pt x="6416373" y="518124"/>
                  </a:lnTo>
                  <a:lnTo>
                    <a:pt x="6407470" y="472382"/>
                  </a:lnTo>
                  <a:lnTo>
                    <a:pt x="6395242" y="427920"/>
                  </a:lnTo>
                  <a:lnTo>
                    <a:pt x="6379825" y="384874"/>
                  </a:lnTo>
                  <a:lnTo>
                    <a:pt x="6361356" y="343381"/>
                  </a:lnTo>
                  <a:lnTo>
                    <a:pt x="6339971" y="303577"/>
                  </a:lnTo>
                  <a:lnTo>
                    <a:pt x="6315807" y="265597"/>
                  </a:lnTo>
                  <a:lnTo>
                    <a:pt x="6288999" y="229580"/>
                  </a:lnTo>
                  <a:lnTo>
                    <a:pt x="6259684" y="195660"/>
                  </a:lnTo>
                  <a:lnTo>
                    <a:pt x="6227999" y="163975"/>
                  </a:lnTo>
                  <a:lnTo>
                    <a:pt x="6194079" y="134660"/>
                  </a:lnTo>
                  <a:lnTo>
                    <a:pt x="6158062" y="107852"/>
                  </a:lnTo>
                  <a:lnTo>
                    <a:pt x="6120082" y="83688"/>
                  </a:lnTo>
                  <a:lnTo>
                    <a:pt x="6080278" y="62303"/>
                  </a:lnTo>
                  <a:lnTo>
                    <a:pt x="6038785" y="43834"/>
                  </a:lnTo>
                  <a:lnTo>
                    <a:pt x="5995739" y="28417"/>
                  </a:lnTo>
                  <a:lnTo>
                    <a:pt x="5951277" y="16189"/>
                  </a:lnTo>
                  <a:lnTo>
                    <a:pt x="5905535" y="7286"/>
                  </a:lnTo>
                  <a:lnTo>
                    <a:pt x="5858650" y="1844"/>
                  </a:lnTo>
                  <a:lnTo>
                    <a:pt x="5810758" y="0"/>
                  </a:lnTo>
                  <a:close/>
                </a:path>
              </a:pathLst>
            </a:custGeom>
            <a:solidFill>
              <a:srgbClr val="E4F3E9"/>
            </a:solidFill>
          </p:spPr>
          <p:txBody>
            <a:bodyPr wrap="square" lIns="0" tIns="0" rIns="0" bIns="0" rtlCol="0"/>
            <a:lstStyle/>
            <a:p>
              <a:endParaRPr/>
            </a:p>
          </p:txBody>
        </p:sp>
        <p:sp>
          <p:nvSpPr>
            <p:cNvPr id="7" name="object 7"/>
            <p:cNvSpPr/>
            <p:nvPr/>
          </p:nvSpPr>
          <p:spPr>
            <a:xfrm>
              <a:off x="149352" y="1382267"/>
              <a:ext cx="6423660" cy="3677920"/>
            </a:xfrm>
            <a:custGeom>
              <a:avLst/>
              <a:gdLst/>
              <a:ahLst/>
              <a:cxnLst/>
              <a:rect l="l" t="t" r="r" b="b"/>
              <a:pathLst>
                <a:path w="6423659" h="3677920">
                  <a:moveTo>
                    <a:pt x="0" y="612902"/>
                  </a:moveTo>
                  <a:lnTo>
                    <a:pt x="1844" y="565009"/>
                  </a:lnTo>
                  <a:lnTo>
                    <a:pt x="7285" y="518124"/>
                  </a:lnTo>
                  <a:lnTo>
                    <a:pt x="16187" y="472382"/>
                  </a:lnTo>
                  <a:lnTo>
                    <a:pt x="28414" y="427920"/>
                  </a:lnTo>
                  <a:lnTo>
                    <a:pt x="43829" y="384874"/>
                  </a:lnTo>
                  <a:lnTo>
                    <a:pt x="62296" y="343381"/>
                  </a:lnTo>
                  <a:lnTo>
                    <a:pt x="83680" y="303577"/>
                  </a:lnTo>
                  <a:lnTo>
                    <a:pt x="107843" y="265597"/>
                  </a:lnTo>
                  <a:lnTo>
                    <a:pt x="134649" y="229580"/>
                  </a:lnTo>
                  <a:lnTo>
                    <a:pt x="163963" y="195660"/>
                  </a:lnTo>
                  <a:lnTo>
                    <a:pt x="195647" y="163975"/>
                  </a:lnTo>
                  <a:lnTo>
                    <a:pt x="229566" y="134660"/>
                  </a:lnTo>
                  <a:lnTo>
                    <a:pt x="265584" y="107852"/>
                  </a:lnTo>
                  <a:lnTo>
                    <a:pt x="303563" y="83688"/>
                  </a:lnTo>
                  <a:lnTo>
                    <a:pt x="343369" y="62303"/>
                  </a:lnTo>
                  <a:lnTo>
                    <a:pt x="384864" y="43834"/>
                  </a:lnTo>
                  <a:lnTo>
                    <a:pt x="427912" y="28417"/>
                  </a:lnTo>
                  <a:lnTo>
                    <a:pt x="472378" y="16189"/>
                  </a:lnTo>
                  <a:lnTo>
                    <a:pt x="518124" y="7286"/>
                  </a:lnTo>
                  <a:lnTo>
                    <a:pt x="565015" y="1844"/>
                  </a:lnTo>
                  <a:lnTo>
                    <a:pt x="612914" y="0"/>
                  </a:lnTo>
                  <a:lnTo>
                    <a:pt x="5810758" y="0"/>
                  </a:lnTo>
                  <a:lnTo>
                    <a:pt x="5858650" y="1844"/>
                  </a:lnTo>
                  <a:lnTo>
                    <a:pt x="5905535" y="7286"/>
                  </a:lnTo>
                  <a:lnTo>
                    <a:pt x="5951277" y="16189"/>
                  </a:lnTo>
                  <a:lnTo>
                    <a:pt x="5995739" y="28417"/>
                  </a:lnTo>
                  <a:lnTo>
                    <a:pt x="6038785" y="43834"/>
                  </a:lnTo>
                  <a:lnTo>
                    <a:pt x="6080278" y="62303"/>
                  </a:lnTo>
                  <a:lnTo>
                    <a:pt x="6120082" y="83688"/>
                  </a:lnTo>
                  <a:lnTo>
                    <a:pt x="6158062" y="107852"/>
                  </a:lnTo>
                  <a:lnTo>
                    <a:pt x="6194079" y="134660"/>
                  </a:lnTo>
                  <a:lnTo>
                    <a:pt x="6227999" y="163975"/>
                  </a:lnTo>
                  <a:lnTo>
                    <a:pt x="6259684" y="195660"/>
                  </a:lnTo>
                  <a:lnTo>
                    <a:pt x="6288999" y="229580"/>
                  </a:lnTo>
                  <a:lnTo>
                    <a:pt x="6315807" y="265597"/>
                  </a:lnTo>
                  <a:lnTo>
                    <a:pt x="6339971" y="303577"/>
                  </a:lnTo>
                  <a:lnTo>
                    <a:pt x="6361356" y="343381"/>
                  </a:lnTo>
                  <a:lnTo>
                    <a:pt x="6379825" y="384874"/>
                  </a:lnTo>
                  <a:lnTo>
                    <a:pt x="6395242" y="427920"/>
                  </a:lnTo>
                  <a:lnTo>
                    <a:pt x="6407470" y="472382"/>
                  </a:lnTo>
                  <a:lnTo>
                    <a:pt x="6416373" y="518124"/>
                  </a:lnTo>
                  <a:lnTo>
                    <a:pt x="6421815" y="565009"/>
                  </a:lnTo>
                  <a:lnTo>
                    <a:pt x="6423659" y="612902"/>
                  </a:lnTo>
                  <a:lnTo>
                    <a:pt x="6423659" y="3064510"/>
                  </a:lnTo>
                  <a:lnTo>
                    <a:pt x="6421815" y="3112402"/>
                  </a:lnTo>
                  <a:lnTo>
                    <a:pt x="6416373" y="3159287"/>
                  </a:lnTo>
                  <a:lnTo>
                    <a:pt x="6407470" y="3205029"/>
                  </a:lnTo>
                  <a:lnTo>
                    <a:pt x="6395242" y="3249491"/>
                  </a:lnTo>
                  <a:lnTo>
                    <a:pt x="6379825" y="3292537"/>
                  </a:lnTo>
                  <a:lnTo>
                    <a:pt x="6361356" y="3334030"/>
                  </a:lnTo>
                  <a:lnTo>
                    <a:pt x="6339971" y="3373834"/>
                  </a:lnTo>
                  <a:lnTo>
                    <a:pt x="6315807" y="3411814"/>
                  </a:lnTo>
                  <a:lnTo>
                    <a:pt x="6288999" y="3447831"/>
                  </a:lnTo>
                  <a:lnTo>
                    <a:pt x="6259684" y="3481751"/>
                  </a:lnTo>
                  <a:lnTo>
                    <a:pt x="6227999" y="3513436"/>
                  </a:lnTo>
                  <a:lnTo>
                    <a:pt x="6194079" y="3542751"/>
                  </a:lnTo>
                  <a:lnTo>
                    <a:pt x="6158062" y="3569559"/>
                  </a:lnTo>
                  <a:lnTo>
                    <a:pt x="6120082" y="3593723"/>
                  </a:lnTo>
                  <a:lnTo>
                    <a:pt x="6080278" y="3615108"/>
                  </a:lnTo>
                  <a:lnTo>
                    <a:pt x="6038785" y="3633577"/>
                  </a:lnTo>
                  <a:lnTo>
                    <a:pt x="5995739" y="3648994"/>
                  </a:lnTo>
                  <a:lnTo>
                    <a:pt x="5951277" y="3661222"/>
                  </a:lnTo>
                  <a:lnTo>
                    <a:pt x="5905535" y="3670125"/>
                  </a:lnTo>
                  <a:lnTo>
                    <a:pt x="5858650" y="3675567"/>
                  </a:lnTo>
                  <a:lnTo>
                    <a:pt x="5810758" y="3677412"/>
                  </a:lnTo>
                  <a:lnTo>
                    <a:pt x="612914" y="3677412"/>
                  </a:lnTo>
                  <a:lnTo>
                    <a:pt x="565015" y="3675567"/>
                  </a:lnTo>
                  <a:lnTo>
                    <a:pt x="518124" y="3670125"/>
                  </a:lnTo>
                  <a:lnTo>
                    <a:pt x="472378" y="3661222"/>
                  </a:lnTo>
                  <a:lnTo>
                    <a:pt x="427912" y="3648994"/>
                  </a:lnTo>
                  <a:lnTo>
                    <a:pt x="384864" y="3633577"/>
                  </a:lnTo>
                  <a:lnTo>
                    <a:pt x="343369" y="3615108"/>
                  </a:lnTo>
                  <a:lnTo>
                    <a:pt x="303563" y="3593723"/>
                  </a:lnTo>
                  <a:lnTo>
                    <a:pt x="265584" y="3569559"/>
                  </a:lnTo>
                  <a:lnTo>
                    <a:pt x="229566" y="3542751"/>
                  </a:lnTo>
                  <a:lnTo>
                    <a:pt x="195647" y="3513436"/>
                  </a:lnTo>
                  <a:lnTo>
                    <a:pt x="163963" y="3481751"/>
                  </a:lnTo>
                  <a:lnTo>
                    <a:pt x="134649" y="3447831"/>
                  </a:lnTo>
                  <a:lnTo>
                    <a:pt x="107843" y="3411814"/>
                  </a:lnTo>
                  <a:lnTo>
                    <a:pt x="83680" y="3373834"/>
                  </a:lnTo>
                  <a:lnTo>
                    <a:pt x="62296" y="3334030"/>
                  </a:lnTo>
                  <a:lnTo>
                    <a:pt x="43829" y="3292537"/>
                  </a:lnTo>
                  <a:lnTo>
                    <a:pt x="28414" y="3249491"/>
                  </a:lnTo>
                  <a:lnTo>
                    <a:pt x="16187" y="3205029"/>
                  </a:lnTo>
                  <a:lnTo>
                    <a:pt x="7285" y="3159287"/>
                  </a:lnTo>
                  <a:lnTo>
                    <a:pt x="1844" y="3112402"/>
                  </a:lnTo>
                  <a:lnTo>
                    <a:pt x="0" y="3064510"/>
                  </a:lnTo>
                  <a:lnTo>
                    <a:pt x="0" y="612902"/>
                  </a:lnTo>
                  <a:close/>
                </a:path>
              </a:pathLst>
            </a:custGeom>
            <a:ln w="12699">
              <a:solidFill>
                <a:srgbClr val="99CA38"/>
              </a:solidFill>
            </a:ln>
          </p:spPr>
          <p:txBody>
            <a:bodyPr wrap="square" lIns="0" tIns="0" rIns="0" bIns="0" rtlCol="0"/>
            <a:lstStyle/>
            <a:p>
              <a:endParaRPr/>
            </a:p>
          </p:txBody>
        </p:sp>
      </p:grpSp>
      <p:grpSp>
        <p:nvGrpSpPr>
          <p:cNvPr id="8" name="object 8"/>
          <p:cNvGrpSpPr/>
          <p:nvPr/>
        </p:nvGrpSpPr>
        <p:grpSpPr>
          <a:xfrm>
            <a:off x="143002" y="1226817"/>
            <a:ext cx="11704320" cy="5447030"/>
            <a:chOff x="143002" y="1226817"/>
            <a:chExt cx="11704320" cy="5447030"/>
          </a:xfrm>
        </p:grpSpPr>
        <p:pic>
          <p:nvPicPr>
            <p:cNvPr id="9" name="object 9"/>
            <p:cNvPicPr/>
            <p:nvPr/>
          </p:nvPicPr>
          <p:blipFill>
            <a:blip r:embed="rId4" cstate="print"/>
            <a:stretch>
              <a:fillRect/>
            </a:stretch>
          </p:blipFill>
          <p:spPr>
            <a:xfrm>
              <a:off x="6714741" y="1226817"/>
              <a:ext cx="5132074" cy="4478278"/>
            </a:xfrm>
            <a:prstGeom prst="rect">
              <a:avLst/>
            </a:prstGeom>
          </p:spPr>
        </p:pic>
        <p:sp>
          <p:nvSpPr>
            <p:cNvPr id="10" name="object 10"/>
            <p:cNvSpPr/>
            <p:nvPr/>
          </p:nvSpPr>
          <p:spPr>
            <a:xfrm>
              <a:off x="149352" y="5475731"/>
              <a:ext cx="11565890" cy="1191895"/>
            </a:xfrm>
            <a:custGeom>
              <a:avLst/>
              <a:gdLst/>
              <a:ahLst/>
              <a:cxnLst/>
              <a:rect l="l" t="t" r="r" b="b"/>
              <a:pathLst>
                <a:path w="11565890" h="1191895">
                  <a:moveTo>
                    <a:pt x="11367008" y="0"/>
                  </a:moveTo>
                  <a:lnTo>
                    <a:pt x="198627" y="0"/>
                  </a:lnTo>
                  <a:lnTo>
                    <a:pt x="153083" y="5244"/>
                  </a:lnTo>
                  <a:lnTo>
                    <a:pt x="111274" y="20183"/>
                  </a:lnTo>
                  <a:lnTo>
                    <a:pt x="74394" y="43627"/>
                  </a:lnTo>
                  <a:lnTo>
                    <a:pt x="43635" y="74384"/>
                  </a:lnTo>
                  <a:lnTo>
                    <a:pt x="20188" y="111263"/>
                  </a:lnTo>
                  <a:lnTo>
                    <a:pt x="5245" y="153075"/>
                  </a:lnTo>
                  <a:lnTo>
                    <a:pt x="0" y="198628"/>
                  </a:lnTo>
                  <a:lnTo>
                    <a:pt x="0" y="993140"/>
                  </a:lnTo>
                  <a:lnTo>
                    <a:pt x="5245" y="1038684"/>
                  </a:lnTo>
                  <a:lnTo>
                    <a:pt x="20188" y="1080493"/>
                  </a:lnTo>
                  <a:lnTo>
                    <a:pt x="43635" y="1117373"/>
                  </a:lnTo>
                  <a:lnTo>
                    <a:pt x="74394" y="1148132"/>
                  </a:lnTo>
                  <a:lnTo>
                    <a:pt x="111274" y="1171579"/>
                  </a:lnTo>
                  <a:lnTo>
                    <a:pt x="153083" y="1186522"/>
                  </a:lnTo>
                  <a:lnTo>
                    <a:pt x="198627" y="1191768"/>
                  </a:lnTo>
                  <a:lnTo>
                    <a:pt x="11367008" y="1191768"/>
                  </a:lnTo>
                  <a:lnTo>
                    <a:pt x="11412560" y="1186522"/>
                  </a:lnTo>
                  <a:lnTo>
                    <a:pt x="11454372" y="1171579"/>
                  </a:lnTo>
                  <a:lnTo>
                    <a:pt x="11491251" y="1148132"/>
                  </a:lnTo>
                  <a:lnTo>
                    <a:pt x="11522008" y="1117373"/>
                  </a:lnTo>
                  <a:lnTo>
                    <a:pt x="11545452" y="1080493"/>
                  </a:lnTo>
                  <a:lnTo>
                    <a:pt x="11560391" y="1038684"/>
                  </a:lnTo>
                  <a:lnTo>
                    <a:pt x="11565636" y="993140"/>
                  </a:lnTo>
                  <a:lnTo>
                    <a:pt x="11565636" y="198628"/>
                  </a:lnTo>
                  <a:lnTo>
                    <a:pt x="11560391" y="153075"/>
                  </a:lnTo>
                  <a:lnTo>
                    <a:pt x="11545452" y="111263"/>
                  </a:lnTo>
                  <a:lnTo>
                    <a:pt x="11522008" y="74384"/>
                  </a:lnTo>
                  <a:lnTo>
                    <a:pt x="11491251" y="43627"/>
                  </a:lnTo>
                  <a:lnTo>
                    <a:pt x="11454372" y="20183"/>
                  </a:lnTo>
                  <a:lnTo>
                    <a:pt x="11412560" y="5244"/>
                  </a:lnTo>
                  <a:lnTo>
                    <a:pt x="11367008" y="0"/>
                  </a:lnTo>
                  <a:close/>
                </a:path>
              </a:pathLst>
            </a:custGeom>
            <a:solidFill>
              <a:srgbClr val="FFFFCC"/>
            </a:solidFill>
          </p:spPr>
          <p:txBody>
            <a:bodyPr wrap="square" lIns="0" tIns="0" rIns="0" bIns="0" rtlCol="0"/>
            <a:lstStyle/>
            <a:p>
              <a:endParaRPr/>
            </a:p>
          </p:txBody>
        </p:sp>
        <p:sp>
          <p:nvSpPr>
            <p:cNvPr id="11" name="object 11"/>
            <p:cNvSpPr/>
            <p:nvPr/>
          </p:nvSpPr>
          <p:spPr>
            <a:xfrm>
              <a:off x="149352" y="5475731"/>
              <a:ext cx="11565890" cy="1191895"/>
            </a:xfrm>
            <a:custGeom>
              <a:avLst/>
              <a:gdLst/>
              <a:ahLst/>
              <a:cxnLst/>
              <a:rect l="l" t="t" r="r" b="b"/>
              <a:pathLst>
                <a:path w="11565890" h="1191895">
                  <a:moveTo>
                    <a:pt x="0" y="198628"/>
                  </a:moveTo>
                  <a:lnTo>
                    <a:pt x="5245" y="153075"/>
                  </a:lnTo>
                  <a:lnTo>
                    <a:pt x="20188" y="111263"/>
                  </a:lnTo>
                  <a:lnTo>
                    <a:pt x="43635" y="74384"/>
                  </a:lnTo>
                  <a:lnTo>
                    <a:pt x="74394" y="43627"/>
                  </a:lnTo>
                  <a:lnTo>
                    <a:pt x="111274" y="20183"/>
                  </a:lnTo>
                  <a:lnTo>
                    <a:pt x="153083" y="5244"/>
                  </a:lnTo>
                  <a:lnTo>
                    <a:pt x="198627" y="0"/>
                  </a:lnTo>
                  <a:lnTo>
                    <a:pt x="11367008" y="0"/>
                  </a:lnTo>
                  <a:lnTo>
                    <a:pt x="11412560" y="5244"/>
                  </a:lnTo>
                  <a:lnTo>
                    <a:pt x="11454372" y="20183"/>
                  </a:lnTo>
                  <a:lnTo>
                    <a:pt x="11491251" y="43627"/>
                  </a:lnTo>
                  <a:lnTo>
                    <a:pt x="11522008" y="74384"/>
                  </a:lnTo>
                  <a:lnTo>
                    <a:pt x="11545452" y="111263"/>
                  </a:lnTo>
                  <a:lnTo>
                    <a:pt x="11560391" y="153075"/>
                  </a:lnTo>
                  <a:lnTo>
                    <a:pt x="11565636" y="198628"/>
                  </a:lnTo>
                  <a:lnTo>
                    <a:pt x="11565636" y="993140"/>
                  </a:lnTo>
                  <a:lnTo>
                    <a:pt x="11560391" y="1038684"/>
                  </a:lnTo>
                  <a:lnTo>
                    <a:pt x="11545452" y="1080493"/>
                  </a:lnTo>
                  <a:lnTo>
                    <a:pt x="11522008" y="1117373"/>
                  </a:lnTo>
                  <a:lnTo>
                    <a:pt x="11491251" y="1148132"/>
                  </a:lnTo>
                  <a:lnTo>
                    <a:pt x="11454372" y="1171579"/>
                  </a:lnTo>
                  <a:lnTo>
                    <a:pt x="11412560" y="1186522"/>
                  </a:lnTo>
                  <a:lnTo>
                    <a:pt x="11367008" y="1191768"/>
                  </a:lnTo>
                  <a:lnTo>
                    <a:pt x="198627" y="1191768"/>
                  </a:lnTo>
                  <a:lnTo>
                    <a:pt x="153083" y="1186522"/>
                  </a:lnTo>
                  <a:lnTo>
                    <a:pt x="111274" y="1171579"/>
                  </a:lnTo>
                  <a:lnTo>
                    <a:pt x="74394" y="1148132"/>
                  </a:lnTo>
                  <a:lnTo>
                    <a:pt x="43635" y="1117373"/>
                  </a:lnTo>
                  <a:lnTo>
                    <a:pt x="20188" y="1080493"/>
                  </a:lnTo>
                  <a:lnTo>
                    <a:pt x="5245" y="1038684"/>
                  </a:lnTo>
                  <a:lnTo>
                    <a:pt x="0" y="993140"/>
                  </a:lnTo>
                  <a:lnTo>
                    <a:pt x="0" y="198628"/>
                  </a:lnTo>
                  <a:close/>
                </a:path>
              </a:pathLst>
            </a:custGeom>
            <a:ln w="12700">
              <a:solidFill>
                <a:srgbClr val="99CA38"/>
              </a:solidFill>
            </a:ln>
          </p:spPr>
          <p:txBody>
            <a:bodyPr wrap="square" lIns="0" tIns="0" rIns="0" bIns="0" rtlCol="0"/>
            <a:lstStyle/>
            <a:p>
              <a:endParaRPr/>
            </a:p>
          </p:txBody>
        </p:sp>
      </p:grpSp>
      <p:sp>
        <p:nvSpPr>
          <p:cNvPr id="12" name="object 12"/>
          <p:cNvSpPr txBox="1"/>
          <p:nvPr/>
        </p:nvSpPr>
        <p:spPr>
          <a:xfrm>
            <a:off x="286918" y="1584452"/>
            <a:ext cx="11104245" cy="5011628"/>
          </a:xfrm>
          <a:prstGeom prst="rect">
            <a:avLst/>
          </a:prstGeom>
        </p:spPr>
        <p:txBody>
          <a:bodyPr vert="horz" wrap="square" lIns="0" tIns="12700" rIns="0" bIns="0" rtlCol="0">
            <a:spAutoFit/>
          </a:bodyPr>
          <a:lstStyle/>
          <a:p>
            <a:pPr marL="133985" marR="5165725">
              <a:lnSpc>
                <a:spcPct val="100000"/>
              </a:lnSpc>
              <a:spcBef>
                <a:spcPts val="100"/>
              </a:spcBef>
            </a:pPr>
            <a:r>
              <a:rPr lang="hi-IN" sz="3000" dirty="0">
                <a:solidFill>
                  <a:srgbClr val="001F5F"/>
                </a:solidFill>
                <a:latin typeface="Arial MT"/>
                <a:cs typeface="Arial MT"/>
              </a:rPr>
              <a:t>साइनाइड एंटीडोट किट में तीन दवाएं शामिल हैं एमिल नाइट्राइट और सोडियम नाइट्राइट, जो साइनाइड से जुड़ती हैं और इसे कम खतरनाक रसायन में बदल देती हैं, और सोडियम थायोसल्फेट, जो साइनाइड को एक हानिरहित रसायन में बदल देती है।</a:t>
            </a:r>
            <a:endParaRPr lang="en-US" sz="3000" dirty="0">
              <a:solidFill>
                <a:srgbClr val="001F5F"/>
              </a:solidFill>
              <a:latin typeface="Arial MT"/>
              <a:cs typeface="Arial MT"/>
            </a:endParaRPr>
          </a:p>
          <a:p>
            <a:pPr marL="133985" marR="5165725">
              <a:lnSpc>
                <a:spcPct val="100000"/>
              </a:lnSpc>
              <a:spcBef>
                <a:spcPts val="100"/>
              </a:spcBef>
            </a:pPr>
            <a:endParaRPr sz="3000" dirty="0">
              <a:latin typeface="Arial MT"/>
              <a:cs typeface="Arial MT"/>
            </a:endParaRPr>
          </a:p>
          <a:p>
            <a:pPr marL="12700" marR="5080">
              <a:lnSpc>
                <a:spcPct val="100000"/>
              </a:lnSpc>
            </a:pPr>
            <a:endParaRPr lang="en-US" sz="2800" dirty="0">
              <a:solidFill>
                <a:srgbClr val="001F5F"/>
              </a:solidFill>
              <a:latin typeface="Arial MT"/>
              <a:cs typeface="Arial MT"/>
            </a:endParaRPr>
          </a:p>
          <a:p>
            <a:pPr marL="12700" marR="5080">
              <a:lnSpc>
                <a:spcPct val="100000"/>
              </a:lnSpc>
            </a:pPr>
            <a:r>
              <a:rPr lang="hi-IN" sz="2800" dirty="0">
                <a:solidFill>
                  <a:srgbClr val="001F5F"/>
                </a:solidFill>
                <a:latin typeface="Arial MT"/>
                <a:cs typeface="Arial MT"/>
              </a:rPr>
              <a:t>एमिल नाइट्राइट आमतौर पर साँस लेना द्वारा प्रशासित किया जाता है जबकि सोडियम नाइट्राइट (3% का 10 मिलीलीटर) अंतःशिरा रूप से दिया जाता है</a:t>
            </a:r>
            <a:endParaRPr sz="2800" dirty="0">
              <a:latin typeface="Arial MT"/>
              <a:cs typeface="Arial MT"/>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380"/>
            <a:chOff x="0" y="0"/>
            <a:chExt cx="12192000" cy="6858380"/>
          </a:xfrm>
        </p:grpSpPr>
        <p:pic>
          <p:nvPicPr>
            <p:cNvPr id="3" name="object 3"/>
            <p:cNvPicPr/>
            <p:nvPr/>
          </p:nvPicPr>
          <p:blipFill>
            <a:blip r:embed="rId2" cstate="print"/>
            <a:stretch>
              <a:fillRect/>
            </a:stretch>
          </p:blipFill>
          <p:spPr>
            <a:xfrm>
              <a:off x="0" y="0"/>
              <a:ext cx="12191999" cy="6857996"/>
            </a:xfrm>
            <a:prstGeom prst="rect">
              <a:avLst/>
            </a:prstGeom>
          </p:spPr>
        </p:pic>
        <p:sp>
          <p:nvSpPr>
            <p:cNvPr id="6" name="object 6"/>
            <p:cNvSpPr/>
            <p:nvPr/>
          </p:nvSpPr>
          <p:spPr>
            <a:xfrm>
              <a:off x="0" y="6597395"/>
              <a:ext cx="12192000" cy="260985"/>
            </a:xfrm>
            <a:custGeom>
              <a:avLst/>
              <a:gdLst/>
              <a:ahLst/>
              <a:cxnLst/>
              <a:rect l="l" t="t" r="r" b="b"/>
              <a:pathLst>
                <a:path w="12192000" h="260984">
                  <a:moveTo>
                    <a:pt x="12192000" y="0"/>
                  </a:moveTo>
                  <a:lnTo>
                    <a:pt x="0" y="0"/>
                  </a:lnTo>
                  <a:lnTo>
                    <a:pt x="0" y="260603"/>
                  </a:lnTo>
                  <a:lnTo>
                    <a:pt x="12192000" y="260603"/>
                  </a:lnTo>
                  <a:lnTo>
                    <a:pt x="12192000" y="0"/>
                  </a:lnTo>
                  <a:close/>
                </a:path>
              </a:pathLst>
            </a:custGeom>
            <a:solidFill>
              <a:srgbClr val="585858"/>
            </a:solidFill>
          </p:spPr>
          <p:txBody>
            <a:bodyPr wrap="square" lIns="0" tIns="0" rIns="0" bIns="0" rtlCol="0"/>
            <a:lstStyle/>
            <a:p>
              <a:endParaRPr/>
            </a:p>
          </p:txBody>
        </p:sp>
        <p:pic>
          <p:nvPicPr>
            <p:cNvPr id="7" name="object 7"/>
            <p:cNvPicPr/>
            <p:nvPr/>
          </p:nvPicPr>
          <p:blipFill>
            <a:blip r:embed="rId3" cstate="print"/>
            <a:stretch>
              <a:fillRect/>
            </a:stretch>
          </p:blipFill>
          <p:spPr>
            <a:xfrm>
              <a:off x="2796539" y="0"/>
              <a:ext cx="5692902" cy="835913"/>
            </a:xfrm>
            <a:prstGeom prst="rect">
              <a:avLst/>
            </a:prstGeom>
          </p:spPr>
        </p:pic>
      </p:grpSp>
      <p:sp>
        <p:nvSpPr>
          <p:cNvPr id="8" name="object 8"/>
          <p:cNvSpPr txBox="1">
            <a:spLocks noGrp="1"/>
          </p:cNvSpPr>
          <p:nvPr>
            <p:ph type="title"/>
          </p:nvPr>
        </p:nvSpPr>
        <p:spPr>
          <a:xfrm>
            <a:off x="3045714" y="88518"/>
            <a:ext cx="4602480" cy="627736"/>
          </a:xfrm>
          <a:prstGeom prst="rect">
            <a:avLst/>
          </a:prstGeom>
        </p:spPr>
        <p:txBody>
          <a:bodyPr vert="horz" wrap="square" lIns="0" tIns="12065" rIns="0" bIns="0" rtlCol="0">
            <a:spAutoFit/>
          </a:bodyPr>
          <a:lstStyle/>
          <a:p>
            <a:pPr marL="12700" algn="ctr">
              <a:lnSpc>
                <a:spcPct val="100000"/>
              </a:lnSpc>
              <a:spcBef>
                <a:spcPts val="95"/>
              </a:spcBef>
            </a:pPr>
            <a:r>
              <a:rPr lang="hi-IN" sz="4000" b="1" dirty="0">
                <a:latin typeface="Open Sans" panose="020B0606030504020204" pitchFamily="34" charset="0"/>
                <a:ea typeface="Open Sans" panose="020B0606030504020204" pitchFamily="34" charset="0"/>
                <a:cs typeface="Open Sans" panose="020B0606030504020204" pitchFamily="34" charset="0"/>
              </a:rPr>
              <a:t>ब्लड एजेंट का हमला</a:t>
            </a:r>
            <a:endParaRPr sz="2800" b="1"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6092997"/>
            <a:ext cx="12190476" cy="764965"/>
          </a:xfrm>
          <a:prstGeom prst="rect">
            <a:avLst/>
          </a:prstGeom>
        </p:spPr>
      </p:pic>
      <p:pic>
        <p:nvPicPr>
          <p:cNvPr id="3" name="object 3"/>
          <p:cNvPicPr/>
          <p:nvPr/>
        </p:nvPicPr>
        <p:blipFill>
          <a:blip r:embed="rId3" cstate="print"/>
          <a:stretch>
            <a:fillRect/>
          </a:stretch>
        </p:blipFill>
        <p:spPr>
          <a:xfrm>
            <a:off x="0" y="1446245"/>
            <a:ext cx="4191790" cy="3153971"/>
          </a:xfrm>
          <a:prstGeom prst="rect">
            <a:avLst/>
          </a:prstGeom>
        </p:spPr>
      </p:pic>
      <p:sp>
        <p:nvSpPr>
          <p:cNvPr id="4" name="object 4"/>
          <p:cNvSpPr txBox="1"/>
          <p:nvPr/>
        </p:nvSpPr>
        <p:spPr>
          <a:xfrm>
            <a:off x="159816" y="1757629"/>
            <a:ext cx="3142615" cy="1687641"/>
          </a:xfrm>
          <a:prstGeom prst="rect">
            <a:avLst/>
          </a:prstGeom>
        </p:spPr>
        <p:txBody>
          <a:bodyPr vert="horz" wrap="square" lIns="0" tIns="12700" rIns="0" bIns="0" rtlCol="0">
            <a:spAutoFit/>
          </a:bodyPr>
          <a:lstStyle/>
          <a:p>
            <a:pPr marL="12700">
              <a:lnSpc>
                <a:spcPct val="100000"/>
              </a:lnSpc>
              <a:spcBef>
                <a:spcPts val="100"/>
              </a:spcBef>
            </a:pPr>
            <a:r>
              <a:rPr lang="hi-IN" sz="5400" spc="60">
                <a:solidFill>
                  <a:srgbClr val="FFFF00"/>
                </a:solidFill>
                <a:latin typeface="Arial Black"/>
                <a:cs typeface="Arial Black"/>
              </a:rPr>
              <a:t>घुट
एजेंटों</a:t>
            </a:r>
            <a:endParaRPr sz="6000" dirty="0">
              <a:latin typeface="Arial Black"/>
              <a:cs typeface="Arial Black"/>
            </a:endParaRPr>
          </a:p>
        </p:txBody>
      </p:sp>
      <p:grpSp>
        <p:nvGrpSpPr>
          <p:cNvPr id="5" name="object 5"/>
          <p:cNvGrpSpPr/>
          <p:nvPr/>
        </p:nvGrpSpPr>
        <p:grpSpPr>
          <a:xfrm>
            <a:off x="52197" y="287966"/>
            <a:ext cx="10683875" cy="3654425"/>
            <a:chOff x="52197" y="287966"/>
            <a:chExt cx="10683875" cy="3654425"/>
          </a:xfrm>
        </p:grpSpPr>
        <p:sp>
          <p:nvSpPr>
            <p:cNvPr id="6" name="object 6"/>
            <p:cNvSpPr/>
            <p:nvPr/>
          </p:nvSpPr>
          <p:spPr>
            <a:xfrm>
              <a:off x="80772" y="3913631"/>
              <a:ext cx="3775710" cy="0"/>
            </a:xfrm>
            <a:custGeom>
              <a:avLst/>
              <a:gdLst/>
              <a:ahLst/>
              <a:cxnLst/>
              <a:rect l="l" t="t" r="r" b="b"/>
              <a:pathLst>
                <a:path w="3775710">
                  <a:moveTo>
                    <a:pt x="0" y="0"/>
                  </a:moveTo>
                  <a:lnTo>
                    <a:pt x="3775582" y="0"/>
                  </a:lnTo>
                </a:path>
              </a:pathLst>
            </a:custGeom>
            <a:ln w="57150">
              <a:solidFill>
                <a:srgbClr val="66FFFF"/>
              </a:solidFill>
            </a:ln>
          </p:spPr>
          <p:txBody>
            <a:bodyPr wrap="square" lIns="0" tIns="0" rIns="0" bIns="0" rtlCol="0"/>
            <a:lstStyle/>
            <a:p>
              <a:endParaRPr/>
            </a:p>
          </p:txBody>
        </p:sp>
        <p:pic>
          <p:nvPicPr>
            <p:cNvPr id="7" name="object 7"/>
            <p:cNvPicPr/>
            <p:nvPr/>
          </p:nvPicPr>
          <p:blipFill>
            <a:blip r:embed="rId4" cstate="print"/>
            <a:stretch>
              <a:fillRect/>
            </a:stretch>
          </p:blipFill>
          <p:spPr>
            <a:xfrm>
              <a:off x="3113486" y="287966"/>
              <a:ext cx="7622340" cy="961004"/>
            </a:xfrm>
            <a:prstGeom prst="rect">
              <a:avLst/>
            </a:prstGeom>
          </p:spPr>
        </p:pic>
      </p:grpSp>
      <p:sp>
        <p:nvSpPr>
          <p:cNvPr id="8" name="object 8"/>
          <p:cNvSpPr txBox="1"/>
          <p:nvPr/>
        </p:nvSpPr>
        <p:spPr>
          <a:xfrm>
            <a:off x="3270630" y="503936"/>
            <a:ext cx="5743575" cy="381515"/>
          </a:xfrm>
          <a:prstGeom prst="rect">
            <a:avLst/>
          </a:prstGeom>
        </p:spPr>
        <p:txBody>
          <a:bodyPr vert="horz" wrap="square" lIns="0" tIns="12065" rIns="0" bIns="0" rtlCol="0">
            <a:spAutoFit/>
          </a:bodyPr>
          <a:lstStyle/>
          <a:p>
            <a:pPr marL="12700">
              <a:lnSpc>
                <a:spcPct val="100000"/>
              </a:lnSpc>
              <a:spcBef>
                <a:spcPts val="95"/>
              </a:spcBef>
            </a:pPr>
            <a:r>
              <a:rPr lang="hi-IN" sz="2400" b="1" dirty="0">
                <a:solidFill>
                  <a:srgbClr val="FFFFFF"/>
                </a:solidFill>
                <a:latin typeface="Arial"/>
                <a:cs typeface="Arial"/>
              </a:rPr>
              <a:t>इसे पल्मोनरी एजेंट के रूप में भी जाना जाता है</a:t>
            </a:r>
            <a:endParaRPr sz="2400" dirty="0">
              <a:latin typeface="Arial"/>
              <a:cs typeface="Arial"/>
            </a:endParaRPr>
          </a:p>
        </p:txBody>
      </p:sp>
      <p:pic>
        <p:nvPicPr>
          <p:cNvPr id="9" name="object 9"/>
          <p:cNvPicPr/>
          <p:nvPr/>
        </p:nvPicPr>
        <p:blipFill>
          <a:blip r:embed="rId5" cstate="print"/>
          <a:stretch>
            <a:fillRect/>
          </a:stretch>
        </p:blipFill>
        <p:spPr>
          <a:xfrm>
            <a:off x="3305555" y="1179575"/>
            <a:ext cx="7733538" cy="1267206"/>
          </a:xfrm>
          <a:prstGeom prst="rect">
            <a:avLst/>
          </a:prstGeom>
        </p:spPr>
      </p:pic>
      <p:sp>
        <p:nvSpPr>
          <p:cNvPr id="10" name="object 10"/>
          <p:cNvSpPr txBox="1"/>
          <p:nvPr/>
        </p:nvSpPr>
        <p:spPr>
          <a:xfrm>
            <a:off x="3554984" y="1284478"/>
            <a:ext cx="6388735" cy="750847"/>
          </a:xfrm>
          <a:prstGeom prst="rect">
            <a:avLst/>
          </a:prstGeom>
        </p:spPr>
        <p:txBody>
          <a:bodyPr vert="horz" wrap="square" lIns="0" tIns="12065" rIns="0" bIns="0" rtlCol="0">
            <a:spAutoFit/>
          </a:bodyPr>
          <a:lstStyle/>
          <a:p>
            <a:pPr marL="12700" marR="5080">
              <a:lnSpc>
                <a:spcPct val="100000"/>
              </a:lnSpc>
              <a:spcBef>
                <a:spcPts val="95"/>
              </a:spcBef>
            </a:pPr>
            <a:r>
              <a:rPr lang="hi-IN" sz="2400" b="1" dirty="0">
                <a:solidFill>
                  <a:srgbClr val="FFFFFF"/>
                </a:solidFill>
                <a:latin typeface="Arial"/>
                <a:cs typeface="Arial"/>
              </a:rPr>
              <a:t>मुख्य रूप से श्वसन पथ में चोट लगती है, जिससे दम घुटने लगता है</a:t>
            </a:r>
            <a:endParaRPr sz="2400" dirty="0">
              <a:latin typeface="Arial"/>
              <a:cs typeface="Arial"/>
            </a:endParaRPr>
          </a:p>
        </p:txBody>
      </p:sp>
      <p:pic>
        <p:nvPicPr>
          <p:cNvPr id="11" name="object 11"/>
          <p:cNvPicPr/>
          <p:nvPr/>
        </p:nvPicPr>
        <p:blipFill>
          <a:blip r:embed="rId6" cstate="print"/>
          <a:stretch>
            <a:fillRect/>
          </a:stretch>
        </p:blipFill>
        <p:spPr>
          <a:xfrm>
            <a:off x="3590544" y="2257031"/>
            <a:ext cx="7732014" cy="992898"/>
          </a:xfrm>
          <a:prstGeom prst="rect">
            <a:avLst/>
          </a:prstGeom>
        </p:spPr>
      </p:pic>
      <p:sp>
        <p:nvSpPr>
          <p:cNvPr id="12" name="object 12"/>
          <p:cNvSpPr txBox="1"/>
          <p:nvPr/>
        </p:nvSpPr>
        <p:spPr>
          <a:xfrm>
            <a:off x="3839336" y="2492120"/>
            <a:ext cx="4890770" cy="381515"/>
          </a:xfrm>
          <a:prstGeom prst="rect">
            <a:avLst/>
          </a:prstGeom>
        </p:spPr>
        <p:txBody>
          <a:bodyPr vert="horz" wrap="square" lIns="0" tIns="12065" rIns="0" bIns="0" rtlCol="0">
            <a:spAutoFit/>
          </a:bodyPr>
          <a:lstStyle/>
          <a:p>
            <a:pPr marL="12700">
              <a:lnSpc>
                <a:spcPct val="100000"/>
              </a:lnSpc>
              <a:spcBef>
                <a:spcPts val="95"/>
              </a:spcBef>
            </a:pPr>
            <a:r>
              <a:rPr lang="hi-IN" sz="2400" b="1" dirty="0">
                <a:solidFill>
                  <a:srgbClr val="FFFFFF"/>
                </a:solidFill>
                <a:latin typeface="Arial"/>
                <a:cs typeface="Arial"/>
              </a:rPr>
              <a:t>फॉस्जीन - 1811, जॉन डेवी</a:t>
            </a:r>
            <a:endParaRPr sz="2400" dirty="0">
              <a:latin typeface="Arial"/>
              <a:cs typeface="Arial"/>
            </a:endParaRPr>
          </a:p>
        </p:txBody>
      </p:sp>
      <p:grpSp>
        <p:nvGrpSpPr>
          <p:cNvPr id="13" name="object 13"/>
          <p:cNvGrpSpPr/>
          <p:nvPr/>
        </p:nvGrpSpPr>
        <p:grpSpPr>
          <a:xfrm>
            <a:off x="3874008" y="3250692"/>
            <a:ext cx="8224520" cy="3239770"/>
            <a:chOff x="3874008" y="3250692"/>
            <a:chExt cx="8224520" cy="3239770"/>
          </a:xfrm>
        </p:grpSpPr>
        <p:pic>
          <p:nvPicPr>
            <p:cNvPr id="14" name="object 14"/>
            <p:cNvPicPr/>
            <p:nvPr/>
          </p:nvPicPr>
          <p:blipFill>
            <a:blip r:embed="rId7" cstate="print"/>
            <a:stretch>
              <a:fillRect/>
            </a:stretch>
          </p:blipFill>
          <p:spPr>
            <a:xfrm>
              <a:off x="3874008" y="3250692"/>
              <a:ext cx="7733538" cy="994410"/>
            </a:xfrm>
            <a:prstGeom prst="rect">
              <a:avLst/>
            </a:prstGeom>
          </p:spPr>
        </p:pic>
        <p:pic>
          <p:nvPicPr>
            <p:cNvPr id="15" name="object 15"/>
            <p:cNvPicPr/>
            <p:nvPr/>
          </p:nvPicPr>
          <p:blipFill>
            <a:blip r:embed="rId8" cstate="print"/>
            <a:stretch>
              <a:fillRect/>
            </a:stretch>
          </p:blipFill>
          <p:spPr>
            <a:xfrm>
              <a:off x="4061460" y="4299204"/>
              <a:ext cx="7732014" cy="992886"/>
            </a:xfrm>
            <a:prstGeom prst="rect">
              <a:avLst/>
            </a:prstGeom>
          </p:spPr>
        </p:pic>
        <p:pic>
          <p:nvPicPr>
            <p:cNvPr id="16" name="object 16"/>
            <p:cNvPicPr/>
            <p:nvPr/>
          </p:nvPicPr>
          <p:blipFill>
            <a:blip r:embed="rId9" cstate="print"/>
            <a:stretch>
              <a:fillRect/>
            </a:stretch>
          </p:blipFill>
          <p:spPr>
            <a:xfrm>
              <a:off x="4364736" y="5221224"/>
              <a:ext cx="7733538" cy="1268730"/>
            </a:xfrm>
            <a:prstGeom prst="rect">
              <a:avLst/>
            </a:prstGeom>
          </p:spPr>
        </p:pic>
      </p:grpSp>
      <p:sp>
        <p:nvSpPr>
          <p:cNvPr id="17" name="object 17"/>
          <p:cNvSpPr txBox="1"/>
          <p:nvPr/>
        </p:nvSpPr>
        <p:spPr>
          <a:xfrm>
            <a:off x="4123690" y="3486150"/>
            <a:ext cx="7118984" cy="2610330"/>
          </a:xfrm>
          <a:prstGeom prst="rect">
            <a:avLst/>
          </a:prstGeom>
        </p:spPr>
        <p:txBody>
          <a:bodyPr vert="horz" wrap="square" lIns="0" tIns="12065" rIns="0" bIns="0" rtlCol="0">
            <a:spAutoFit/>
          </a:bodyPr>
          <a:lstStyle/>
          <a:p>
            <a:pPr marL="12700">
              <a:lnSpc>
                <a:spcPct val="100000"/>
              </a:lnSpc>
              <a:spcBef>
                <a:spcPts val="95"/>
              </a:spcBef>
            </a:pPr>
            <a:r>
              <a:rPr lang="hi-IN" sz="2400" b="1" dirty="0">
                <a:solidFill>
                  <a:srgbClr val="FFFFFF"/>
                </a:solidFill>
                <a:latin typeface="Arial"/>
                <a:cs typeface="Arial"/>
              </a:rPr>
              <a:t>प्रथम विश्व युद्ध और ईरान-इराक युद्ध के दौरान इस्तेमाल किया गया</a:t>
            </a:r>
            <a:endParaRPr lang="en-US" sz="2400" b="1" dirty="0">
              <a:solidFill>
                <a:srgbClr val="FFFFFF"/>
              </a:solidFill>
              <a:latin typeface="Arial"/>
              <a:cs typeface="Arial"/>
            </a:endParaRPr>
          </a:p>
          <a:p>
            <a:pPr marL="12700">
              <a:lnSpc>
                <a:spcPct val="100000"/>
              </a:lnSpc>
              <a:spcBef>
                <a:spcPts val="95"/>
              </a:spcBef>
            </a:pPr>
            <a:endParaRPr sz="2400" dirty="0">
              <a:latin typeface="Arial"/>
              <a:cs typeface="Arial"/>
            </a:endParaRPr>
          </a:p>
          <a:p>
            <a:pPr marL="199390">
              <a:lnSpc>
                <a:spcPct val="100000"/>
              </a:lnSpc>
            </a:pPr>
            <a:r>
              <a:rPr lang="hi-IN" sz="2400" b="1" dirty="0">
                <a:solidFill>
                  <a:srgbClr val="FFFFFF"/>
                </a:solidFill>
                <a:latin typeface="Arial"/>
                <a:cs typeface="Arial"/>
              </a:rPr>
              <a:t>दोहरा उपयोग रसायन</a:t>
            </a:r>
            <a:endParaRPr lang="en-US" sz="2400" b="1" dirty="0">
              <a:solidFill>
                <a:srgbClr val="FFFFFF"/>
              </a:solidFill>
              <a:latin typeface="Arial"/>
              <a:cs typeface="Arial"/>
            </a:endParaRPr>
          </a:p>
          <a:p>
            <a:pPr marL="199390">
              <a:lnSpc>
                <a:spcPct val="100000"/>
              </a:lnSpc>
            </a:pPr>
            <a:endParaRPr lang="en-US" sz="2400" b="1" dirty="0">
              <a:solidFill>
                <a:srgbClr val="FFFFFF"/>
              </a:solidFill>
              <a:latin typeface="Arial"/>
              <a:cs typeface="Arial"/>
            </a:endParaRPr>
          </a:p>
          <a:p>
            <a:pPr marL="199390">
              <a:lnSpc>
                <a:spcPct val="100000"/>
              </a:lnSpc>
            </a:pPr>
            <a:r>
              <a:rPr lang="hi-IN" sz="2400" b="1" dirty="0">
                <a:solidFill>
                  <a:srgbClr val="FFFFFF"/>
                </a:solidFill>
                <a:latin typeface="Arial"/>
                <a:cs typeface="Arial"/>
              </a:rPr>
              <a:t>पहले सीडब्ल्यू एजेंटों ने बड़ी मात्रा में उत्पादन किया और बड़े पैमाने पर उपयोग किया गया</a:t>
            </a:r>
            <a:endParaRPr sz="2400" dirty="0">
              <a:latin typeface="Arial"/>
              <a:cs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02030" y="74899"/>
            <a:ext cx="904964" cy="986910"/>
          </a:xfrm>
          <a:prstGeom prst="rect">
            <a:avLst/>
          </a:prstGeom>
        </p:spPr>
      </p:pic>
      <p:pic>
        <p:nvPicPr>
          <p:cNvPr id="3" name="object 3"/>
          <p:cNvPicPr/>
          <p:nvPr/>
        </p:nvPicPr>
        <p:blipFill>
          <a:blip r:embed="rId3" cstate="print"/>
          <a:stretch>
            <a:fillRect/>
          </a:stretch>
        </p:blipFill>
        <p:spPr>
          <a:xfrm>
            <a:off x="11174528" y="16613"/>
            <a:ext cx="943757" cy="1092322"/>
          </a:xfrm>
          <a:prstGeom prst="rect">
            <a:avLst/>
          </a:prstGeom>
        </p:spPr>
      </p:pic>
      <p:pic>
        <p:nvPicPr>
          <p:cNvPr id="4" name="object 4"/>
          <p:cNvPicPr/>
          <p:nvPr/>
        </p:nvPicPr>
        <p:blipFill>
          <a:blip r:embed="rId4" cstate="print"/>
          <a:stretch>
            <a:fillRect/>
          </a:stretch>
        </p:blipFill>
        <p:spPr>
          <a:xfrm>
            <a:off x="0" y="6092997"/>
            <a:ext cx="12190476" cy="764965"/>
          </a:xfrm>
          <a:prstGeom prst="rect">
            <a:avLst/>
          </a:prstGeom>
        </p:spPr>
      </p:pic>
      <p:pic>
        <p:nvPicPr>
          <p:cNvPr id="5" name="object 5"/>
          <p:cNvPicPr/>
          <p:nvPr/>
        </p:nvPicPr>
        <p:blipFill>
          <a:blip r:embed="rId5" cstate="print"/>
          <a:stretch>
            <a:fillRect/>
          </a:stretch>
        </p:blipFill>
        <p:spPr>
          <a:xfrm>
            <a:off x="1159763" y="167627"/>
            <a:ext cx="10214610" cy="995946"/>
          </a:xfrm>
          <a:prstGeom prst="rect">
            <a:avLst/>
          </a:prstGeom>
        </p:spPr>
      </p:pic>
      <p:sp>
        <p:nvSpPr>
          <p:cNvPr id="6" name="object 6"/>
          <p:cNvSpPr txBox="1"/>
          <p:nvPr/>
        </p:nvSpPr>
        <p:spPr>
          <a:xfrm>
            <a:off x="1451228" y="244855"/>
            <a:ext cx="7074534" cy="574040"/>
          </a:xfrm>
          <a:prstGeom prst="rect">
            <a:avLst/>
          </a:prstGeom>
        </p:spPr>
        <p:txBody>
          <a:bodyPr vert="horz" wrap="square" lIns="0" tIns="12700" rIns="0" bIns="0" rtlCol="0">
            <a:spAutoFit/>
          </a:bodyPr>
          <a:lstStyle/>
          <a:p>
            <a:pPr marL="12700" algn="ctr">
              <a:lnSpc>
                <a:spcPct val="100000"/>
              </a:lnSpc>
              <a:spcBef>
                <a:spcPts val="100"/>
              </a:spcBef>
            </a:pPr>
            <a:r>
              <a:rPr lang="hi-IN" sz="3600" b="1" dirty="0">
                <a:solidFill>
                  <a:srgbClr val="FFFF00"/>
                </a:solidFill>
                <a:latin typeface="Arial Black"/>
                <a:cs typeface="Arial Black"/>
              </a:rPr>
              <a:t>ज्ञात घुटन एजेंट</a:t>
            </a:r>
            <a:endParaRPr sz="3600" b="1" dirty="0">
              <a:latin typeface="Arial Black"/>
              <a:cs typeface="Arial Black"/>
            </a:endParaRPr>
          </a:p>
        </p:txBody>
      </p:sp>
      <p:sp>
        <p:nvSpPr>
          <p:cNvPr id="7" name="object 7"/>
          <p:cNvSpPr/>
          <p:nvPr/>
        </p:nvSpPr>
        <p:spPr>
          <a:xfrm>
            <a:off x="1371600" y="926591"/>
            <a:ext cx="9233535" cy="0"/>
          </a:xfrm>
          <a:custGeom>
            <a:avLst/>
            <a:gdLst/>
            <a:ahLst/>
            <a:cxnLst/>
            <a:rect l="l" t="t" r="r" b="b"/>
            <a:pathLst>
              <a:path w="9233535">
                <a:moveTo>
                  <a:pt x="0" y="0"/>
                </a:moveTo>
                <a:lnTo>
                  <a:pt x="9233154" y="0"/>
                </a:lnTo>
              </a:path>
            </a:pathLst>
          </a:custGeom>
          <a:ln w="57150">
            <a:solidFill>
              <a:srgbClr val="66FFFF"/>
            </a:solidFill>
          </a:ln>
        </p:spPr>
        <p:txBody>
          <a:bodyPr wrap="square" lIns="0" tIns="0" rIns="0" bIns="0" rtlCol="0"/>
          <a:lstStyle/>
          <a:p>
            <a:endParaRPr/>
          </a:p>
        </p:txBody>
      </p:sp>
      <p:pic>
        <p:nvPicPr>
          <p:cNvPr id="8" name="object 8"/>
          <p:cNvPicPr/>
          <p:nvPr/>
        </p:nvPicPr>
        <p:blipFill>
          <a:blip r:embed="rId6" cstate="print"/>
          <a:stretch>
            <a:fillRect/>
          </a:stretch>
        </p:blipFill>
        <p:spPr>
          <a:xfrm>
            <a:off x="906770" y="1609185"/>
            <a:ext cx="5222005" cy="1111258"/>
          </a:xfrm>
          <a:prstGeom prst="rect">
            <a:avLst/>
          </a:prstGeom>
        </p:spPr>
      </p:pic>
      <p:pic>
        <p:nvPicPr>
          <p:cNvPr id="9" name="object 9"/>
          <p:cNvPicPr/>
          <p:nvPr/>
        </p:nvPicPr>
        <p:blipFill>
          <a:blip r:embed="rId7" cstate="print"/>
          <a:stretch>
            <a:fillRect/>
          </a:stretch>
        </p:blipFill>
        <p:spPr>
          <a:xfrm>
            <a:off x="6893031" y="1631992"/>
            <a:ext cx="4597186" cy="1083932"/>
          </a:xfrm>
          <a:prstGeom prst="rect">
            <a:avLst/>
          </a:prstGeom>
        </p:spPr>
      </p:pic>
      <p:pic>
        <p:nvPicPr>
          <p:cNvPr id="10" name="object 10"/>
          <p:cNvPicPr/>
          <p:nvPr/>
        </p:nvPicPr>
        <p:blipFill>
          <a:blip r:embed="rId8" cstate="print"/>
          <a:stretch>
            <a:fillRect/>
          </a:stretch>
        </p:blipFill>
        <p:spPr>
          <a:xfrm>
            <a:off x="906770" y="2793332"/>
            <a:ext cx="5222005" cy="1111258"/>
          </a:xfrm>
          <a:prstGeom prst="rect">
            <a:avLst/>
          </a:prstGeom>
        </p:spPr>
      </p:pic>
      <p:pic>
        <p:nvPicPr>
          <p:cNvPr id="11" name="object 11"/>
          <p:cNvPicPr/>
          <p:nvPr/>
        </p:nvPicPr>
        <p:blipFill>
          <a:blip r:embed="rId9" cstate="print"/>
          <a:stretch>
            <a:fillRect/>
          </a:stretch>
        </p:blipFill>
        <p:spPr>
          <a:xfrm>
            <a:off x="911332" y="3980631"/>
            <a:ext cx="5217450" cy="1106399"/>
          </a:xfrm>
          <a:prstGeom prst="rect">
            <a:avLst/>
          </a:prstGeom>
        </p:spPr>
      </p:pic>
      <p:sp>
        <p:nvSpPr>
          <p:cNvPr id="12" name="object 12"/>
          <p:cNvSpPr txBox="1">
            <a:spLocks noGrp="1"/>
          </p:cNvSpPr>
          <p:nvPr>
            <p:ph type="title"/>
          </p:nvPr>
        </p:nvSpPr>
        <p:spPr>
          <a:xfrm>
            <a:off x="1254658" y="1742947"/>
            <a:ext cx="4529455" cy="3090590"/>
          </a:xfrm>
          <a:prstGeom prst="rect">
            <a:avLst/>
          </a:prstGeom>
        </p:spPr>
        <p:txBody>
          <a:bodyPr vert="horz" wrap="square" lIns="0" tIns="12700" rIns="0" bIns="0" rtlCol="0">
            <a:spAutoFit/>
          </a:bodyPr>
          <a:lstStyle/>
          <a:p>
            <a:pPr algn="ctr">
              <a:lnSpc>
                <a:spcPct val="100000"/>
              </a:lnSpc>
              <a:spcBef>
                <a:spcPts val="100"/>
              </a:spcBef>
            </a:pPr>
            <a:r>
              <a:rPr lang="hi-IN" sz="4000" b="1" spc="-10" dirty="0">
                <a:solidFill>
                  <a:srgbClr val="FFFFFF"/>
                </a:solidFill>
                <a:latin typeface="Open Sans" panose="020B0606030504020204" pitchFamily="34" charset="0"/>
                <a:ea typeface="Open Sans" panose="020B0606030504020204" pitchFamily="34" charset="0"/>
                <a:cs typeface="Open Sans" panose="020B0606030504020204" pitchFamily="34" charset="0"/>
              </a:rPr>
              <a:t>क्‍लोरीन</a:t>
            </a:r>
            <a:br>
              <a:rPr lang="en-US" sz="4000" b="1" spc="-10" dirty="0">
                <a:solidFill>
                  <a:srgbClr val="FFFFFF"/>
                </a:solidFill>
                <a:latin typeface="Open Sans" panose="020B0606030504020204" pitchFamily="34" charset="0"/>
                <a:ea typeface="Open Sans" panose="020B0606030504020204" pitchFamily="34" charset="0"/>
                <a:cs typeface="Open Sans" panose="020B0606030504020204" pitchFamily="34" charset="0"/>
              </a:rPr>
            </a:br>
            <a:br>
              <a:rPr lang="en-US" sz="4000" b="1" spc="-10" dirty="0">
                <a:solidFill>
                  <a:srgbClr val="FFFFFF"/>
                </a:solidFill>
                <a:latin typeface="Open Sans" panose="020B0606030504020204" pitchFamily="34" charset="0"/>
                <a:ea typeface="Open Sans" panose="020B0606030504020204" pitchFamily="34" charset="0"/>
                <a:cs typeface="Open Sans" panose="020B0606030504020204" pitchFamily="34" charset="0"/>
              </a:rPr>
            </a:br>
            <a:r>
              <a:rPr lang="hi-IN" sz="4000" b="1" dirty="0">
                <a:solidFill>
                  <a:srgbClr val="FFFFFF"/>
                </a:solidFill>
                <a:latin typeface="Open Sans" panose="020B0606030504020204" pitchFamily="34" charset="0"/>
                <a:ea typeface="Open Sans" panose="020B0606030504020204" pitchFamily="34" charset="0"/>
                <a:cs typeface="Open Sans" panose="020B0606030504020204" pitchFamily="34" charset="0"/>
              </a:rPr>
              <a:t>फॉस्जीन (सीजी)</a:t>
            </a:r>
            <a:br>
              <a:rPr lang="en-US" sz="4000" b="1" dirty="0">
                <a:solidFill>
                  <a:srgbClr val="FFFFFF"/>
                </a:solidFill>
                <a:latin typeface="Open Sans" panose="020B0606030504020204" pitchFamily="34" charset="0"/>
                <a:ea typeface="Open Sans" panose="020B0606030504020204" pitchFamily="34" charset="0"/>
                <a:cs typeface="Open Sans" panose="020B0606030504020204" pitchFamily="34" charset="0"/>
              </a:rPr>
            </a:br>
            <a:br>
              <a:rPr lang="en-US" sz="4000" b="1" dirty="0">
                <a:solidFill>
                  <a:srgbClr val="FFFFFF"/>
                </a:solidFill>
                <a:latin typeface="Open Sans" panose="020B0606030504020204" pitchFamily="34" charset="0"/>
                <a:ea typeface="Open Sans" panose="020B0606030504020204" pitchFamily="34" charset="0"/>
                <a:cs typeface="Open Sans" panose="020B0606030504020204" pitchFamily="34" charset="0"/>
              </a:rPr>
            </a:br>
            <a:r>
              <a:rPr lang="hi-IN" sz="3600" b="1" dirty="0">
                <a:solidFill>
                  <a:srgbClr val="FFFFFF"/>
                </a:solidFill>
                <a:latin typeface="Open Sans" panose="020B0606030504020204" pitchFamily="34" charset="0"/>
                <a:ea typeface="Open Sans" panose="020B0606030504020204" pitchFamily="34" charset="0"/>
                <a:cs typeface="Open Sans" panose="020B0606030504020204" pitchFamily="34" charset="0"/>
              </a:rPr>
              <a:t>डिफॉस्जीन (डीपी)</a:t>
            </a:r>
            <a:endParaRPr sz="36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3" name="object 13"/>
          <p:cNvPicPr/>
          <p:nvPr/>
        </p:nvPicPr>
        <p:blipFill>
          <a:blip r:embed="rId10" cstate="print"/>
          <a:stretch>
            <a:fillRect/>
          </a:stretch>
        </p:blipFill>
        <p:spPr>
          <a:xfrm>
            <a:off x="6894411" y="2796451"/>
            <a:ext cx="4598993" cy="1108341"/>
          </a:xfrm>
          <a:prstGeom prst="rect">
            <a:avLst/>
          </a:prstGeom>
        </p:spPr>
      </p:pic>
      <p:sp>
        <p:nvSpPr>
          <p:cNvPr id="14" name="object 14"/>
          <p:cNvSpPr txBox="1"/>
          <p:nvPr/>
        </p:nvSpPr>
        <p:spPr>
          <a:xfrm>
            <a:off x="7115302" y="1752091"/>
            <a:ext cx="4158615" cy="3036729"/>
          </a:xfrm>
          <a:prstGeom prst="rect">
            <a:avLst/>
          </a:prstGeom>
        </p:spPr>
        <p:txBody>
          <a:bodyPr vert="horz" wrap="square" lIns="0" tIns="12700" rIns="0" bIns="0" rtlCol="0">
            <a:spAutoFit/>
          </a:bodyPr>
          <a:lstStyle/>
          <a:p>
            <a:pPr algn="ctr">
              <a:lnSpc>
                <a:spcPct val="100000"/>
              </a:lnSpc>
              <a:spcBef>
                <a:spcPts val="100"/>
              </a:spcBef>
              <a:tabLst>
                <a:tab pos="1726564" algn="l"/>
              </a:tabLst>
            </a:pPr>
            <a:r>
              <a:rPr lang="hi-IN" sz="4000" b="1" spc="-10" dirty="0">
                <a:solidFill>
                  <a:srgbClr val="FFFFFF"/>
                </a:solidFill>
                <a:latin typeface="Arial"/>
                <a:cs typeface="Arial"/>
              </a:rPr>
              <a:t>नाइट्रिक</a:t>
            </a:r>
            <a:endParaRPr lang="en-US" sz="4000" b="1" spc="-10" dirty="0">
              <a:solidFill>
                <a:srgbClr val="FFFFFF"/>
              </a:solidFill>
              <a:latin typeface="Arial"/>
              <a:cs typeface="Arial"/>
            </a:endParaRPr>
          </a:p>
          <a:p>
            <a:pPr algn="ctr">
              <a:lnSpc>
                <a:spcPct val="100000"/>
              </a:lnSpc>
              <a:spcBef>
                <a:spcPts val="100"/>
              </a:spcBef>
              <a:tabLst>
                <a:tab pos="1726564" algn="l"/>
              </a:tabLst>
            </a:pPr>
            <a:endParaRPr lang="en-US" sz="4000" b="1" spc="-10" dirty="0">
              <a:solidFill>
                <a:srgbClr val="FFFFFF"/>
              </a:solidFill>
              <a:latin typeface="Arial"/>
              <a:cs typeface="Arial"/>
            </a:endParaRPr>
          </a:p>
          <a:p>
            <a:pPr algn="ctr">
              <a:lnSpc>
                <a:spcPct val="100000"/>
              </a:lnSpc>
              <a:spcBef>
                <a:spcPts val="100"/>
              </a:spcBef>
              <a:tabLst>
                <a:tab pos="1726564" algn="l"/>
              </a:tabLst>
            </a:pPr>
            <a:r>
              <a:rPr lang="hi-IN" sz="4000" b="1" spc="-10" dirty="0">
                <a:solidFill>
                  <a:srgbClr val="FFFFFF"/>
                </a:solidFill>
                <a:latin typeface="Arial"/>
                <a:cs typeface="Arial"/>
              </a:rPr>
              <a:t> ऑक्साइड</a:t>
            </a:r>
            <a:endParaRPr sz="4000" dirty="0">
              <a:latin typeface="Arial"/>
              <a:cs typeface="Arial"/>
            </a:endParaRPr>
          </a:p>
          <a:p>
            <a:pPr algn="ctr">
              <a:lnSpc>
                <a:spcPct val="100000"/>
              </a:lnSpc>
              <a:spcBef>
                <a:spcPts val="3745"/>
              </a:spcBef>
            </a:pPr>
            <a:r>
              <a:rPr sz="4400" b="1" dirty="0">
                <a:solidFill>
                  <a:srgbClr val="FFFFFF"/>
                </a:solidFill>
                <a:latin typeface="Arial"/>
                <a:cs typeface="Arial"/>
              </a:rPr>
              <a:t>Methyl </a:t>
            </a:r>
            <a:r>
              <a:rPr sz="4400" b="1" spc="-10" dirty="0">
                <a:solidFill>
                  <a:srgbClr val="FFFFFF"/>
                </a:solidFill>
                <a:latin typeface="Arial"/>
                <a:cs typeface="Arial"/>
              </a:rPr>
              <a:t>bromide</a:t>
            </a:r>
            <a:endParaRPr sz="4400" dirty="0">
              <a:latin typeface="Arial"/>
              <a:cs typeface="Arial"/>
            </a:endParaRPr>
          </a:p>
        </p:txBody>
      </p:sp>
      <p:pic>
        <p:nvPicPr>
          <p:cNvPr id="15" name="object 15"/>
          <p:cNvPicPr/>
          <p:nvPr/>
        </p:nvPicPr>
        <p:blipFill>
          <a:blip r:embed="rId11" cstate="print"/>
          <a:stretch>
            <a:fillRect/>
          </a:stretch>
        </p:blipFill>
        <p:spPr>
          <a:xfrm>
            <a:off x="6893031" y="3980581"/>
            <a:ext cx="4597186" cy="1103435"/>
          </a:xfrm>
          <a:prstGeom prst="rect">
            <a:avLst/>
          </a:prstGeom>
        </p:spPr>
      </p:pic>
      <p:sp>
        <p:nvSpPr>
          <p:cNvPr id="16" name="object 16"/>
          <p:cNvSpPr txBox="1"/>
          <p:nvPr/>
        </p:nvSpPr>
        <p:spPr>
          <a:xfrm>
            <a:off x="7234173" y="4175252"/>
            <a:ext cx="3918585" cy="566181"/>
          </a:xfrm>
          <a:prstGeom prst="rect">
            <a:avLst/>
          </a:prstGeom>
        </p:spPr>
        <p:txBody>
          <a:bodyPr vert="horz" wrap="square" lIns="0" tIns="12065" rIns="0" bIns="0" rtlCol="0">
            <a:spAutoFit/>
          </a:bodyPr>
          <a:lstStyle/>
          <a:p>
            <a:pPr marL="12700">
              <a:lnSpc>
                <a:spcPct val="100000"/>
              </a:lnSpc>
              <a:spcBef>
                <a:spcPts val="95"/>
              </a:spcBef>
            </a:pPr>
            <a:r>
              <a:rPr lang="hi-IN" sz="3600" b="1" dirty="0">
                <a:solidFill>
                  <a:srgbClr val="FFFFFF"/>
                </a:solidFill>
                <a:latin typeface="Arial"/>
                <a:cs typeface="Arial"/>
              </a:rPr>
              <a:t>सल्फ्यूरिल फ्लोराइड</a:t>
            </a:r>
            <a:endParaRPr sz="3600" dirty="0">
              <a:latin typeface="Arial"/>
              <a:cs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245492"/>
            <a:ext cx="12192000" cy="6233034"/>
          </a:xfrm>
          <a:custGeom>
            <a:avLst/>
            <a:gdLst/>
            <a:ahLst/>
            <a:cxnLst/>
            <a:rect l="l" t="t" r="r" b="b"/>
            <a:pathLst>
              <a:path w="12192000" h="6597650">
                <a:moveTo>
                  <a:pt x="0" y="6597396"/>
                </a:moveTo>
                <a:lnTo>
                  <a:pt x="12192000" y="6597396"/>
                </a:lnTo>
                <a:lnTo>
                  <a:pt x="12192000" y="0"/>
                </a:lnTo>
                <a:lnTo>
                  <a:pt x="0" y="0"/>
                </a:lnTo>
                <a:lnTo>
                  <a:pt x="0" y="6597396"/>
                </a:lnTo>
                <a:close/>
              </a:path>
            </a:pathLst>
          </a:custGeom>
          <a:solidFill>
            <a:srgbClr val="F1F1F1"/>
          </a:solidFill>
        </p:spPr>
        <p:txBody>
          <a:bodyPr wrap="square" lIns="0" tIns="0" rIns="0" bIns="0" rtlCol="0"/>
          <a:lstStyle/>
          <a:p>
            <a:endParaRPr/>
          </a:p>
        </p:txBody>
      </p:sp>
      <p:sp>
        <p:nvSpPr>
          <p:cNvPr id="5" name="object 5"/>
          <p:cNvSpPr/>
          <p:nvPr/>
        </p:nvSpPr>
        <p:spPr>
          <a:xfrm>
            <a:off x="0" y="6597395"/>
            <a:ext cx="12192000" cy="3175"/>
          </a:xfrm>
          <a:custGeom>
            <a:avLst/>
            <a:gdLst/>
            <a:ahLst/>
            <a:cxnLst/>
            <a:rect l="l" t="t" r="r" b="b"/>
            <a:pathLst>
              <a:path w="12192000" h="3175">
                <a:moveTo>
                  <a:pt x="0" y="3047"/>
                </a:moveTo>
                <a:lnTo>
                  <a:pt x="12192000" y="3047"/>
                </a:lnTo>
                <a:lnTo>
                  <a:pt x="12192000" y="0"/>
                </a:lnTo>
                <a:lnTo>
                  <a:pt x="0" y="0"/>
                </a:lnTo>
                <a:lnTo>
                  <a:pt x="0" y="3047"/>
                </a:lnTo>
                <a:close/>
              </a:path>
            </a:pathLst>
          </a:custGeom>
          <a:solidFill>
            <a:srgbClr val="585858"/>
          </a:solidFill>
        </p:spPr>
        <p:txBody>
          <a:bodyPr wrap="square" lIns="0" tIns="0" rIns="0" bIns="0" rtlCol="0"/>
          <a:lstStyle/>
          <a:p>
            <a:endParaRPr/>
          </a:p>
        </p:txBody>
      </p:sp>
      <p:sp>
        <p:nvSpPr>
          <p:cNvPr id="6" name="object 6"/>
          <p:cNvSpPr/>
          <p:nvPr/>
        </p:nvSpPr>
        <p:spPr>
          <a:xfrm>
            <a:off x="0" y="6845807"/>
            <a:ext cx="12192000" cy="12700"/>
          </a:xfrm>
          <a:custGeom>
            <a:avLst/>
            <a:gdLst/>
            <a:ahLst/>
            <a:cxnLst/>
            <a:rect l="l" t="t" r="r" b="b"/>
            <a:pathLst>
              <a:path w="12192000" h="12700">
                <a:moveTo>
                  <a:pt x="0" y="12192"/>
                </a:moveTo>
                <a:lnTo>
                  <a:pt x="12192000" y="12192"/>
                </a:lnTo>
                <a:lnTo>
                  <a:pt x="12192000" y="0"/>
                </a:lnTo>
                <a:lnTo>
                  <a:pt x="0" y="0"/>
                </a:lnTo>
                <a:lnTo>
                  <a:pt x="0" y="12192"/>
                </a:lnTo>
                <a:close/>
              </a:path>
            </a:pathLst>
          </a:custGeom>
          <a:solidFill>
            <a:srgbClr val="585858"/>
          </a:solidFill>
        </p:spPr>
        <p:txBody>
          <a:bodyPr wrap="square" lIns="0" tIns="0" rIns="0" bIns="0" rtlCol="0"/>
          <a:lstStyle/>
          <a:p>
            <a:endParaRPr/>
          </a:p>
        </p:txBody>
      </p:sp>
      <p:pic>
        <p:nvPicPr>
          <p:cNvPr id="7" name="object 7"/>
          <p:cNvPicPr/>
          <p:nvPr/>
        </p:nvPicPr>
        <p:blipFill>
          <a:blip r:embed="rId2" cstate="print"/>
          <a:stretch>
            <a:fillRect/>
          </a:stretch>
        </p:blipFill>
        <p:spPr>
          <a:xfrm>
            <a:off x="1042416" y="56375"/>
            <a:ext cx="9996678" cy="1268742"/>
          </a:xfrm>
          <a:prstGeom prst="rect">
            <a:avLst/>
          </a:prstGeom>
        </p:spPr>
      </p:pic>
      <p:sp>
        <p:nvSpPr>
          <p:cNvPr id="8" name="object 8"/>
          <p:cNvSpPr txBox="1">
            <a:spLocks noGrp="1"/>
          </p:cNvSpPr>
          <p:nvPr>
            <p:ph type="title"/>
          </p:nvPr>
        </p:nvSpPr>
        <p:spPr>
          <a:xfrm>
            <a:off x="1307083" y="88518"/>
            <a:ext cx="9389999" cy="797911"/>
          </a:xfrm>
          <a:prstGeom prst="rect">
            <a:avLst/>
          </a:prstGeom>
        </p:spPr>
        <p:txBody>
          <a:bodyPr vert="horz" wrap="square" lIns="0" tIns="119634" rIns="0" bIns="0" rtlCol="0">
            <a:spAutoFit/>
          </a:bodyPr>
          <a:lstStyle/>
          <a:p>
            <a:pPr marL="461009" algn="ctr">
              <a:lnSpc>
                <a:spcPct val="100000"/>
              </a:lnSpc>
              <a:spcBef>
                <a:spcPts val="100"/>
              </a:spcBef>
            </a:pPr>
            <a:r>
              <a:rPr lang="hi-IN" sz="4400" spc="-10">
                <a:latin typeface="Open Sans" panose="020B0606030504020204" pitchFamily="34" charset="0"/>
                <a:ea typeface="Open Sans" panose="020B0606030504020204" pitchFamily="34" charset="0"/>
                <a:cs typeface="Open Sans" panose="020B0606030504020204" pitchFamily="34" charset="0"/>
              </a:rPr>
              <a:t>महत्वपूर्ण शब्दावली</a:t>
            </a:r>
            <a:endParaRPr sz="4400"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9" name="object 9"/>
          <p:cNvGrpSpPr/>
          <p:nvPr/>
        </p:nvGrpSpPr>
        <p:grpSpPr>
          <a:xfrm>
            <a:off x="0" y="864108"/>
            <a:ext cx="12192000" cy="5993889"/>
            <a:chOff x="0" y="864108"/>
            <a:chExt cx="12192000" cy="5993889"/>
          </a:xfrm>
        </p:grpSpPr>
        <p:sp>
          <p:nvSpPr>
            <p:cNvPr id="10" name="object 10"/>
            <p:cNvSpPr/>
            <p:nvPr/>
          </p:nvSpPr>
          <p:spPr>
            <a:xfrm>
              <a:off x="0" y="6600443"/>
              <a:ext cx="12192000" cy="245745"/>
            </a:xfrm>
            <a:custGeom>
              <a:avLst/>
              <a:gdLst/>
              <a:ahLst/>
              <a:cxnLst/>
              <a:rect l="l" t="t" r="r" b="b"/>
              <a:pathLst>
                <a:path w="12192000" h="245745">
                  <a:moveTo>
                    <a:pt x="12192000" y="0"/>
                  </a:moveTo>
                  <a:lnTo>
                    <a:pt x="0" y="0"/>
                  </a:lnTo>
                  <a:lnTo>
                    <a:pt x="0" y="245364"/>
                  </a:lnTo>
                  <a:lnTo>
                    <a:pt x="12192000" y="245364"/>
                  </a:lnTo>
                  <a:lnTo>
                    <a:pt x="12192000" y="0"/>
                  </a:lnTo>
                  <a:close/>
                </a:path>
              </a:pathLst>
            </a:custGeom>
            <a:solidFill>
              <a:srgbClr val="045F92"/>
            </a:solidFill>
          </p:spPr>
          <p:txBody>
            <a:bodyPr wrap="square" lIns="0" tIns="0" rIns="0" bIns="0" rtlCol="0"/>
            <a:lstStyle/>
            <a:p>
              <a:endParaRPr/>
            </a:p>
          </p:txBody>
        </p:sp>
        <p:pic>
          <p:nvPicPr>
            <p:cNvPr id="11" name="object 11"/>
            <p:cNvPicPr/>
            <p:nvPr/>
          </p:nvPicPr>
          <p:blipFill>
            <a:blip r:embed="rId3" cstate="print"/>
            <a:stretch>
              <a:fillRect/>
            </a:stretch>
          </p:blipFill>
          <p:spPr>
            <a:xfrm>
              <a:off x="6400800" y="864108"/>
              <a:ext cx="5791200" cy="5993889"/>
            </a:xfrm>
            <a:prstGeom prst="rect">
              <a:avLst/>
            </a:prstGeom>
          </p:spPr>
        </p:pic>
        <p:sp>
          <p:nvSpPr>
            <p:cNvPr id="12" name="object 12"/>
            <p:cNvSpPr/>
            <p:nvPr/>
          </p:nvSpPr>
          <p:spPr>
            <a:xfrm>
              <a:off x="337769" y="1166602"/>
              <a:ext cx="6812280" cy="4090670"/>
            </a:xfrm>
            <a:custGeom>
              <a:avLst/>
              <a:gdLst/>
              <a:ahLst/>
              <a:cxnLst/>
              <a:rect l="l" t="t" r="r" b="b"/>
              <a:pathLst>
                <a:path w="6812280" h="4090670">
                  <a:moveTo>
                    <a:pt x="0" y="1107567"/>
                  </a:moveTo>
                  <a:lnTo>
                    <a:pt x="7827" y="1059021"/>
                  </a:lnTo>
                  <a:lnTo>
                    <a:pt x="29626" y="1016870"/>
                  </a:lnTo>
                  <a:lnTo>
                    <a:pt x="62865" y="983638"/>
                  </a:lnTo>
                  <a:lnTo>
                    <a:pt x="105018" y="961848"/>
                  </a:lnTo>
                  <a:lnTo>
                    <a:pt x="153555" y="954024"/>
                  </a:lnTo>
                  <a:lnTo>
                    <a:pt x="6658736" y="954024"/>
                  </a:lnTo>
                  <a:lnTo>
                    <a:pt x="6707282" y="961848"/>
                  </a:lnTo>
                  <a:lnTo>
                    <a:pt x="6749433" y="983638"/>
                  </a:lnTo>
                  <a:lnTo>
                    <a:pt x="6782665" y="1016870"/>
                  </a:lnTo>
                  <a:lnTo>
                    <a:pt x="6804455" y="1059021"/>
                  </a:lnTo>
                  <a:lnTo>
                    <a:pt x="6812280" y="1107567"/>
                  </a:lnTo>
                  <a:lnTo>
                    <a:pt x="6812280" y="3936873"/>
                  </a:lnTo>
                  <a:lnTo>
                    <a:pt x="6804455" y="3985418"/>
                  </a:lnTo>
                  <a:lnTo>
                    <a:pt x="6782665" y="4027569"/>
                  </a:lnTo>
                  <a:lnTo>
                    <a:pt x="6749433" y="4060801"/>
                  </a:lnTo>
                  <a:lnTo>
                    <a:pt x="6707282" y="4082591"/>
                  </a:lnTo>
                  <a:lnTo>
                    <a:pt x="6658736" y="4090416"/>
                  </a:lnTo>
                  <a:lnTo>
                    <a:pt x="153555" y="4090416"/>
                  </a:lnTo>
                  <a:lnTo>
                    <a:pt x="105018" y="4082591"/>
                  </a:lnTo>
                  <a:lnTo>
                    <a:pt x="62865" y="4060801"/>
                  </a:lnTo>
                  <a:lnTo>
                    <a:pt x="29626" y="4027569"/>
                  </a:lnTo>
                  <a:lnTo>
                    <a:pt x="7827" y="3985418"/>
                  </a:lnTo>
                  <a:lnTo>
                    <a:pt x="0" y="3936873"/>
                  </a:lnTo>
                  <a:lnTo>
                    <a:pt x="0" y="1107567"/>
                  </a:lnTo>
                  <a:close/>
                </a:path>
                <a:path w="6812280" h="4090670">
                  <a:moveTo>
                    <a:pt x="0" y="107950"/>
                  </a:moveTo>
                  <a:lnTo>
                    <a:pt x="8483" y="65954"/>
                  </a:lnTo>
                  <a:lnTo>
                    <a:pt x="31619" y="31638"/>
                  </a:lnTo>
                  <a:lnTo>
                    <a:pt x="65933" y="8491"/>
                  </a:lnTo>
                  <a:lnTo>
                    <a:pt x="107950" y="0"/>
                  </a:lnTo>
                  <a:lnTo>
                    <a:pt x="6704330" y="0"/>
                  </a:lnTo>
                  <a:lnTo>
                    <a:pt x="6746325" y="8491"/>
                  </a:lnTo>
                  <a:lnTo>
                    <a:pt x="6780641" y="31638"/>
                  </a:lnTo>
                  <a:lnTo>
                    <a:pt x="6803788" y="65954"/>
                  </a:lnTo>
                  <a:lnTo>
                    <a:pt x="6812280" y="107950"/>
                  </a:lnTo>
                  <a:lnTo>
                    <a:pt x="6812280" y="539750"/>
                  </a:lnTo>
                  <a:lnTo>
                    <a:pt x="6803788" y="581745"/>
                  </a:lnTo>
                  <a:lnTo>
                    <a:pt x="6780641" y="616061"/>
                  </a:lnTo>
                  <a:lnTo>
                    <a:pt x="6746325" y="639208"/>
                  </a:lnTo>
                  <a:lnTo>
                    <a:pt x="6704330" y="647700"/>
                  </a:lnTo>
                  <a:lnTo>
                    <a:pt x="107950" y="647700"/>
                  </a:lnTo>
                  <a:lnTo>
                    <a:pt x="65933" y="639208"/>
                  </a:lnTo>
                  <a:lnTo>
                    <a:pt x="31619" y="616061"/>
                  </a:lnTo>
                  <a:lnTo>
                    <a:pt x="8483" y="581745"/>
                  </a:lnTo>
                  <a:lnTo>
                    <a:pt x="0" y="539750"/>
                  </a:lnTo>
                  <a:lnTo>
                    <a:pt x="0" y="107950"/>
                  </a:lnTo>
                  <a:close/>
                </a:path>
              </a:pathLst>
            </a:custGeom>
            <a:ln w="9525">
              <a:solidFill>
                <a:srgbClr val="006FC0"/>
              </a:solidFill>
            </a:ln>
          </p:spPr>
          <p:txBody>
            <a:bodyPr wrap="square" lIns="0" tIns="0" rIns="0" bIns="0" rtlCol="0"/>
            <a:lstStyle/>
            <a:p>
              <a:endParaRPr dirty="0"/>
            </a:p>
          </p:txBody>
        </p:sp>
      </p:grpSp>
      <p:sp>
        <p:nvSpPr>
          <p:cNvPr id="13" name="object 13"/>
          <p:cNvSpPr txBox="1"/>
          <p:nvPr/>
        </p:nvSpPr>
        <p:spPr>
          <a:xfrm>
            <a:off x="453339" y="1343913"/>
            <a:ext cx="6581140" cy="3473387"/>
          </a:xfrm>
          <a:prstGeom prst="rect">
            <a:avLst/>
          </a:prstGeom>
        </p:spPr>
        <p:txBody>
          <a:bodyPr vert="horz" wrap="square" lIns="0" tIns="13335" rIns="0" bIns="0" rtlCol="0">
            <a:spAutoFit/>
          </a:bodyPr>
          <a:lstStyle/>
          <a:p>
            <a:pPr marL="12700" algn="ctr">
              <a:lnSpc>
                <a:spcPct val="100000"/>
              </a:lnSpc>
              <a:spcBef>
                <a:spcPts val="105"/>
              </a:spcBef>
            </a:pPr>
            <a:r>
              <a:rPr lang="hi-IN" sz="2800" b="1" dirty="0">
                <a:solidFill>
                  <a:srgbClr val="034060"/>
                </a:solidFill>
                <a:latin typeface="Open Sans" panose="020B0606030504020204" pitchFamily="34" charset="0"/>
                <a:ea typeface="Open Sans" panose="020B0606030504020204" pitchFamily="34" charset="0"/>
                <a:cs typeface="Open Sans" panose="020B0606030504020204" pitchFamily="34" charset="0"/>
              </a:rPr>
              <a:t>दंगा नियंत्रण एजेंट</a:t>
            </a:r>
            <a:endParaRPr lang="en-US" sz="2800" b="1" dirty="0">
              <a:solidFill>
                <a:srgbClr val="034060"/>
              </a:solidFill>
              <a:latin typeface="Open Sans" panose="020B0606030504020204" pitchFamily="34" charset="0"/>
              <a:ea typeface="Open Sans" panose="020B0606030504020204" pitchFamily="34" charset="0"/>
              <a:cs typeface="Open Sans" panose="020B0606030504020204" pitchFamily="34" charset="0"/>
            </a:endParaRPr>
          </a:p>
          <a:p>
            <a:pPr marL="12700" algn="just">
              <a:lnSpc>
                <a:spcPct val="100000"/>
              </a:lnSpc>
              <a:spcBef>
                <a:spcPts val="105"/>
              </a:spcBef>
            </a:pPr>
            <a:endParaRPr sz="2800" dirty="0">
              <a:latin typeface="Open Sans" panose="020B0606030504020204" pitchFamily="34" charset="0"/>
              <a:ea typeface="Open Sans" panose="020B0606030504020204" pitchFamily="34" charset="0"/>
              <a:cs typeface="Open Sans" panose="020B0606030504020204" pitchFamily="34" charset="0"/>
            </a:endParaRPr>
          </a:p>
          <a:p>
            <a:pPr marL="26034" marR="5080" algn="just">
              <a:lnSpc>
                <a:spcPct val="100000"/>
              </a:lnSpc>
            </a:pPr>
            <a:r>
              <a:rPr lang="hi-IN" sz="2800" dirty="0">
                <a:solidFill>
                  <a:srgbClr val="034060"/>
                </a:solidFill>
                <a:latin typeface="Open Sans" panose="020B0606030504020204" pitchFamily="34" charset="0"/>
                <a:ea typeface="Open Sans" panose="020B0606030504020204" pitchFamily="34" charset="0"/>
                <a:cs typeface="Open Sans" panose="020B0606030504020204" pitchFamily="34" charset="0"/>
              </a:rPr>
              <a:t>कोई भी रसायन जो किसी भी सीडब्ल्यूसी अनुसूची में सूचीबद्ध नहीं है, लेकिन जो मनुष्यों की संवेदी जलन या अक्षम करने वाले शारीरिक प्रभावों में तेजी से उत्पादन कर सकता है जो एक्सपोजर की समाप्ति के बाद थोड़े समय के भीतर गायब हो जाते हैं।</a:t>
            </a:r>
            <a:endParaRPr sz="28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descr="A logo with a symbol and text&#10;&#10;AI-generated content may be incorrect.">
            <a:extLst>
              <a:ext uri="{FF2B5EF4-FFF2-40B4-BE49-F238E27FC236}">
                <a16:creationId xmlns:a16="http://schemas.microsoft.com/office/drawing/2014/main" id="{112B2197-9932-BA64-FB5C-1E8209476B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77601" y="10160"/>
            <a:ext cx="914400" cy="977046"/>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6092997"/>
            <a:ext cx="12190476" cy="764965"/>
          </a:xfrm>
          <a:prstGeom prst="rect">
            <a:avLst/>
          </a:prstGeom>
        </p:spPr>
      </p:pic>
      <p:pic>
        <p:nvPicPr>
          <p:cNvPr id="3" name="object 3"/>
          <p:cNvPicPr/>
          <p:nvPr/>
        </p:nvPicPr>
        <p:blipFill>
          <a:blip r:embed="rId3" cstate="print"/>
          <a:stretch>
            <a:fillRect/>
          </a:stretch>
        </p:blipFill>
        <p:spPr>
          <a:xfrm>
            <a:off x="1371600" y="167888"/>
            <a:ext cx="10214610" cy="995946"/>
          </a:xfrm>
          <a:prstGeom prst="rect">
            <a:avLst/>
          </a:prstGeom>
        </p:spPr>
      </p:pic>
      <p:sp>
        <p:nvSpPr>
          <p:cNvPr id="4" name="object 4"/>
          <p:cNvSpPr txBox="1"/>
          <p:nvPr/>
        </p:nvSpPr>
        <p:spPr>
          <a:xfrm>
            <a:off x="1451228" y="345440"/>
            <a:ext cx="6938009" cy="505267"/>
          </a:xfrm>
          <a:prstGeom prst="rect">
            <a:avLst/>
          </a:prstGeom>
        </p:spPr>
        <p:txBody>
          <a:bodyPr vert="horz" wrap="square" lIns="0" tIns="12700" rIns="0" bIns="0" rtlCol="0">
            <a:spAutoFit/>
          </a:bodyPr>
          <a:lstStyle/>
          <a:p>
            <a:pPr marL="12700" algn="ctr">
              <a:lnSpc>
                <a:spcPct val="100000"/>
              </a:lnSpc>
              <a:spcBef>
                <a:spcPts val="100"/>
              </a:spcBef>
            </a:pPr>
            <a:r>
              <a:rPr lang="hi-IN" sz="3200" b="1" spc="60">
                <a:solidFill>
                  <a:srgbClr val="FFFF00"/>
                </a:solidFill>
                <a:latin typeface="Arial Black"/>
                <a:cs typeface="Arial Black"/>
              </a:rPr>
              <a:t>चोकिंग एजेंट की कार्रवाई का तरीका</a:t>
            </a:r>
            <a:endParaRPr sz="3200" b="1" dirty="0">
              <a:latin typeface="Arial Black"/>
              <a:cs typeface="Arial Black"/>
            </a:endParaRPr>
          </a:p>
        </p:txBody>
      </p:sp>
      <p:sp>
        <p:nvSpPr>
          <p:cNvPr id="5" name="object 5"/>
          <p:cNvSpPr/>
          <p:nvPr/>
        </p:nvSpPr>
        <p:spPr>
          <a:xfrm>
            <a:off x="1371600" y="926591"/>
            <a:ext cx="9233535" cy="0"/>
          </a:xfrm>
          <a:custGeom>
            <a:avLst/>
            <a:gdLst/>
            <a:ahLst/>
            <a:cxnLst/>
            <a:rect l="l" t="t" r="r" b="b"/>
            <a:pathLst>
              <a:path w="9233535">
                <a:moveTo>
                  <a:pt x="0" y="0"/>
                </a:moveTo>
                <a:lnTo>
                  <a:pt x="9233154" y="0"/>
                </a:lnTo>
              </a:path>
            </a:pathLst>
          </a:custGeom>
          <a:ln w="57150">
            <a:solidFill>
              <a:srgbClr val="66FFFF"/>
            </a:solidFill>
          </a:ln>
        </p:spPr>
        <p:txBody>
          <a:bodyPr wrap="square" lIns="0" tIns="0" rIns="0" bIns="0" rtlCol="0"/>
          <a:lstStyle/>
          <a:p>
            <a:endParaRPr/>
          </a:p>
        </p:txBody>
      </p:sp>
      <p:grpSp>
        <p:nvGrpSpPr>
          <p:cNvPr id="6" name="object 6"/>
          <p:cNvGrpSpPr/>
          <p:nvPr/>
        </p:nvGrpSpPr>
        <p:grpSpPr>
          <a:xfrm>
            <a:off x="402081" y="1494789"/>
            <a:ext cx="11388090" cy="2294255"/>
            <a:chOff x="402081" y="1494789"/>
            <a:chExt cx="11388090" cy="2294255"/>
          </a:xfrm>
        </p:grpSpPr>
        <p:sp>
          <p:nvSpPr>
            <p:cNvPr id="7" name="object 7"/>
            <p:cNvSpPr/>
            <p:nvPr/>
          </p:nvSpPr>
          <p:spPr>
            <a:xfrm>
              <a:off x="408431" y="1501139"/>
              <a:ext cx="11375390" cy="2281555"/>
            </a:xfrm>
            <a:custGeom>
              <a:avLst/>
              <a:gdLst/>
              <a:ahLst/>
              <a:cxnLst/>
              <a:rect l="l" t="t" r="r" b="b"/>
              <a:pathLst>
                <a:path w="11375390" h="2281554">
                  <a:moveTo>
                    <a:pt x="10994898" y="0"/>
                  </a:moveTo>
                  <a:lnTo>
                    <a:pt x="380238" y="0"/>
                  </a:lnTo>
                  <a:lnTo>
                    <a:pt x="332542" y="2961"/>
                  </a:lnTo>
                  <a:lnTo>
                    <a:pt x="286615" y="11609"/>
                  </a:lnTo>
                  <a:lnTo>
                    <a:pt x="242811" y="25587"/>
                  </a:lnTo>
                  <a:lnTo>
                    <a:pt x="201488" y="44539"/>
                  </a:lnTo>
                  <a:lnTo>
                    <a:pt x="163002" y="68110"/>
                  </a:lnTo>
                  <a:lnTo>
                    <a:pt x="127708" y="95943"/>
                  </a:lnTo>
                  <a:lnTo>
                    <a:pt x="95965" y="127683"/>
                  </a:lnTo>
                  <a:lnTo>
                    <a:pt x="68127" y="162974"/>
                  </a:lnTo>
                  <a:lnTo>
                    <a:pt x="44551" y="201460"/>
                  </a:lnTo>
                  <a:lnTo>
                    <a:pt x="25594" y="242785"/>
                  </a:lnTo>
                  <a:lnTo>
                    <a:pt x="11613" y="286594"/>
                  </a:lnTo>
                  <a:lnTo>
                    <a:pt x="2962" y="332530"/>
                  </a:lnTo>
                  <a:lnTo>
                    <a:pt x="0" y="380238"/>
                  </a:lnTo>
                  <a:lnTo>
                    <a:pt x="0" y="1901189"/>
                  </a:lnTo>
                  <a:lnTo>
                    <a:pt x="2962" y="1948897"/>
                  </a:lnTo>
                  <a:lnTo>
                    <a:pt x="11613" y="1994833"/>
                  </a:lnTo>
                  <a:lnTo>
                    <a:pt x="25594" y="2038642"/>
                  </a:lnTo>
                  <a:lnTo>
                    <a:pt x="44551" y="2079967"/>
                  </a:lnTo>
                  <a:lnTo>
                    <a:pt x="68127" y="2118453"/>
                  </a:lnTo>
                  <a:lnTo>
                    <a:pt x="95965" y="2153744"/>
                  </a:lnTo>
                  <a:lnTo>
                    <a:pt x="127708" y="2185484"/>
                  </a:lnTo>
                  <a:lnTo>
                    <a:pt x="163002" y="2213317"/>
                  </a:lnTo>
                  <a:lnTo>
                    <a:pt x="201488" y="2236888"/>
                  </a:lnTo>
                  <a:lnTo>
                    <a:pt x="242811" y="2255840"/>
                  </a:lnTo>
                  <a:lnTo>
                    <a:pt x="286615" y="2269818"/>
                  </a:lnTo>
                  <a:lnTo>
                    <a:pt x="332542" y="2278466"/>
                  </a:lnTo>
                  <a:lnTo>
                    <a:pt x="380238" y="2281428"/>
                  </a:lnTo>
                  <a:lnTo>
                    <a:pt x="10994898" y="2281428"/>
                  </a:lnTo>
                  <a:lnTo>
                    <a:pt x="11042605" y="2278466"/>
                  </a:lnTo>
                  <a:lnTo>
                    <a:pt x="11088541" y="2269818"/>
                  </a:lnTo>
                  <a:lnTo>
                    <a:pt x="11132350" y="2255840"/>
                  </a:lnTo>
                  <a:lnTo>
                    <a:pt x="11173675" y="2236888"/>
                  </a:lnTo>
                  <a:lnTo>
                    <a:pt x="11212161" y="2213317"/>
                  </a:lnTo>
                  <a:lnTo>
                    <a:pt x="11247452" y="2185484"/>
                  </a:lnTo>
                  <a:lnTo>
                    <a:pt x="11279192" y="2153744"/>
                  </a:lnTo>
                  <a:lnTo>
                    <a:pt x="11307025" y="2118453"/>
                  </a:lnTo>
                  <a:lnTo>
                    <a:pt x="11330596" y="2079967"/>
                  </a:lnTo>
                  <a:lnTo>
                    <a:pt x="11349548" y="2038642"/>
                  </a:lnTo>
                  <a:lnTo>
                    <a:pt x="11363526" y="1994833"/>
                  </a:lnTo>
                  <a:lnTo>
                    <a:pt x="11372174" y="1948897"/>
                  </a:lnTo>
                  <a:lnTo>
                    <a:pt x="11375136" y="1901189"/>
                  </a:lnTo>
                  <a:lnTo>
                    <a:pt x="11375136" y="380238"/>
                  </a:lnTo>
                  <a:lnTo>
                    <a:pt x="11372174" y="332530"/>
                  </a:lnTo>
                  <a:lnTo>
                    <a:pt x="11363526" y="286594"/>
                  </a:lnTo>
                  <a:lnTo>
                    <a:pt x="11349548" y="242785"/>
                  </a:lnTo>
                  <a:lnTo>
                    <a:pt x="11330596" y="201460"/>
                  </a:lnTo>
                  <a:lnTo>
                    <a:pt x="11307025" y="162974"/>
                  </a:lnTo>
                  <a:lnTo>
                    <a:pt x="11279192" y="127683"/>
                  </a:lnTo>
                  <a:lnTo>
                    <a:pt x="11247452" y="95943"/>
                  </a:lnTo>
                  <a:lnTo>
                    <a:pt x="11212161" y="68110"/>
                  </a:lnTo>
                  <a:lnTo>
                    <a:pt x="11173675" y="44539"/>
                  </a:lnTo>
                  <a:lnTo>
                    <a:pt x="11132350" y="25587"/>
                  </a:lnTo>
                  <a:lnTo>
                    <a:pt x="11088541" y="11609"/>
                  </a:lnTo>
                  <a:lnTo>
                    <a:pt x="11042605" y="2961"/>
                  </a:lnTo>
                  <a:lnTo>
                    <a:pt x="10994898" y="0"/>
                  </a:lnTo>
                  <a:close/>
                </a:path>
              </a:pathLst>
            </a:custGeom>
            <a:solidFill>
              <a:srgbClr val="E4F3E9"/>
            </a:solidFill>
          </p:spPr>
          <p:txBody>
            <a:bodyPr wrap="square" lIns="0" tIns="0" rIns="0" bIns="0" rtlCol="0"/>
            <a:lstStyle/>
            <a:p>
              <a:endParaRPr/>
            </a:p>
          </p:txBody>
        </p:sp>
        <p:sp>
          <p:nvSpPr>
            <p:cNvPr id="8" name="object 8"/>
            <p:cNvSpPr/>
            <p:nvPr/>
          </p:nvSpPr>
          <p:spPr>
            <a:xfrm>
              <a:off x="408431" y="1501139"/>
              <a:ext cx="11375390" cy="2281555"/>
            </a:xfrm>
            <a:custGeom>
              <a:avLst/>
              <a:gdLst/>
              <a:ahLst/>
              <a:cxnLst/>
              <a:rect l="l" t="t" r="r" b="b"/>
              <a:pathLst>
                <a:path w="11375390" h="2281554">
                  <a:moveTo>
                    <a:pt x="0" y="380238"/>
                  </a:moveTo>
                  <a:lnTo>
                    <a:pt x="2962" y="332530"/>
                  </a:lnTo>
                  <a:lnTo>
                    <a:pt x="11613" y="286594"/>
                  </a:lnTo>
                  <a:lnTo>
                    <a:pt x="25594" y="242785"/>
                  </a:lnTo>
                  <a:lnTo>
                    <a:pt x="44551" y="201460"/>
                  </a:lnTo>
                  <a:lnTo>
                    <a:pt x="68127" y="162974"/>
                  </a:lnTo>
                  <a:lnTo>
                    <a:pt x="95965" y="127683"/>
                  </a:lnTo>
                  <a:lnTo>
                    <a:pt x="127708" y="95943"/>
                  </a:lnTo>
                  <a:lnTo>
                    <a:pt x="163002" y="68110"/>
                  </a:lnTo>
                  <a:lnTo>
                    <a:pt x="201488" y="44539"/>
                  </a:lnTo>
                  <a:lnTo>
                    <a:pt x="242811" y="25587"/>
                  </a:lnTo>
                  <a:lnTo>
                    <a:pt x="286615" y="11609"/>
                  </a:lnTo>
                  <a:lnTo>
                    <a:pt x="332542" y="2961"/>
                  </a:lnTo>
                  <a:lnTo>
                    <a:pt x="380238" y="0"/>
                  </a:lnTo>
                  <a:lnTo>
                    <a:pt x="10994898" y="0"/>
                  </a:lnTo>
                  <a:lnTo>
                    <a:pt x="11042605" y="2961"/>
                  </a:lnTo>
                  <a:lnTo>
                    <a:pt x="11088541" y="11609"/>
                  </a:lnTo>
                  <a:lnTo>
                    <a:pt x="11132350" y="25587"/>
                  </a:lnTo>
                  <a:lnTo>
                    <a:pt x="11173675" y="44539"/>
                  </a:lnTo>
                  <a:lnTo>
                    <a:pt x="11212161" y="68110"/>
                  </a:lnTo>
                  <a:lnTo>
                    <a:pt x="11247452" y="95943"/>
                  </a:lnTo>
                  <a:lnTo>
                    <a:pt x="11279192" y="127683"/>
                  </a:lnTo>
                  <a:lnTo>
                    <a:pt x="11307025" y="162974"/>
                  </a:lnTo>
                  <a:lnTo>
                    <a:pt x="11330596" y="201460"/>
                  </a:lnTo>
                  <a:lnTo>
                    <a:pt x="11349548" y="242785"/>
                  </a:lnTo>
                  <a:lnTo>
                    <a:pt x="11363526" y="286594"/>
                  </a:lnTo>
                  <a:lnTo>
                    <a:pt x="11372174" y="332530"/>
                  </a:lnTo>
                  <a:lnTo>
                    <a:pt x="11375136" y="380238"/>
                  </a:lnTo>
                  <a:lnTo>
                    <a:pt x="11375136" y="1901189"/>
                  </a:lnTo>
                  <a:lnTo>
                    <a:pt x="11372174" y="1948897"/>
                  </a:lnTo>
                  <a:lnTo>
                    <a:pt x="11363526" y="1994833"/>
                  </a:lnTo>
                  <a:lnTo>
                    <a:pt x="11349548" y="2038642"/>
                  </a:lnTo>
                  <a:lnTo>
                    <a:pt x="11330596" y="2079967"/>
                  </a:lnTo>
                  <a:lnTo>
                    <a:pt x="11307025" y="2118453"/>
                  </a:lnTo>
                  <a:lnTo>
                    <a:pt x="11279192" y="2153744"/>
                  </a:lnTo>
                  <a:lnTo>
                    <a:pt x="11247452" y="2185484"/>
                  </a:lnTo>
                  <a:lnTo>
                    <a:pt x="11212161" y="2213317"/>
                  </a:lnTo>
                  <a:lnTo>
                    <a:pt x="11173675" y="2236888"/>
                  </a:lnTo>
                  <a:lnTo>
                    <a:pt x="11132350" y="2255840"/>
                  </a:lnTo>
                  <a:lnTo>
                    <a:pt x="11088541" y="2269818"/>
                  </a:lnTo>
                  <a:lnTo>
                    <a:pt x="11042605" y="2278466"/>
                  </a:lnTo>
                  <a:lnTo>
                    <a:pt x="10994898" y="2281428"/>
                  </a:lnTo>
                  <a:lnTo>
                    <a:pt x="380238" y="2281428"/>
                  </a:lnTo>
                  <a:lnTo>
                    <a:pt x="332542" y="2278466"/>
                  </a:lnTo>
                  <a:lnTo>
                    <a:pt x="286615" y="2269818"/>
                  </a:lnTo>
                  <a:lnTo>
                    <a:pt x="242811" y="2255840"/>
                  </a:lnTo>
                  <a:lnTo>
                    <a:pt x="201488" y="2236888"/>
                  </a:lnTo>
                  <a:lnTo>
                    <a:pt x="163002" y="2213317"/>
                  </a:lnTo>
                  <a:lnTo>
                    <a:pt x="127708" y="2185484"/>
                  </a:lnTo>
                  <a:lnTo>
                    <a:pt x="95965" y="2153744"/>
                  </a:lnTo>
                  <a:lnTo>
                    <a:pt x="68127" y="2118453"/>
                  </a:lnTo>
                  <a:lnTo>
                    <a:pt x="44551" y="2079967"/>
                  </a:lnTo>
                  <a:lnTo>
                    <a:pt x="25594" y="2038642"/>
                  </a:lnTo>
                  <a:lnTo>
                    <a:pt x="11613" y="1994833"/>
                  </a:lnTo>
                  <a:lnTo>
                    <a:pt x="2962" y="1948897"/>
                  </a:lnTo>
                  <a:lnTo>
                    <a:pt x="0" y="1901189"/>
                  </a:lnTo>
                  <a:lnTo>
                    <a:pt x="0" y="380238"/>
                  </a:lnTo>
                  <a:close/>
                </a:path>
              </a:pathLst>
            </a:custGeom>
            <a:ln w="12700">
              <a:solidFill>
                <a:srgbClr val="0580C3"/>
              </a:solidFill>
            </a:ln>
          </p:spPr>
          <p:txBody>
            <a:bodyPr wrap="square" lIns="0" tIns="0" rIns="0" bIns="0" rtlCol="0"/>
            <a:lstStyle/>
            <a:p>
              <a:endParaRPr/>
            </a:p>
          </p:txBody>
        </p:sp>
      </p:grpSp>
      <p:sp>
        <p:nvSpPr>
          <p:cNvPr id="9" name="object 9"/>
          <p:cNvSpPr txBox="1">
            <a:spLocks noGrp="1"/>
          </p:cNvSpPr>
          <p:nvPr>
            <p:ph type="title"/>
          </p:nvPr>
        </p:nvSpPr>
        <p:spPr>
          <a:xfrm>
            <a:off x="598728" y="1623440"/>
            <a:ext cx="10767060" cy="1749133"/>
          </a:xfrm>
          <a:prstGeom prst="rect">
            <a:avLst/>
          </a:prstGeom>
        </p:spPr>
        <p:txBody>
          <a:bodyPr vert="horz" wrap="square" lIns="0" tIns="9525" rIns="0" bIns="0" rtlCol="0">
            <a:spAutoFit/>
          </a:bodyPr>
          <a:lstStyle/>
          <a:p>
            <a:pPr marL="12700" marR="5080">
              <a:lnSpc>
                <a:spcPct val="100699"/>
              </a:lnSpc>
              <a:spcBef>
                <a:spcPts val="75"/>
              </a:spcBef>
            </a:pPr>
            <a:r>
              <a:rPr lang="en-IN" sz="2800" dirty="0">
                <a:solidFill>
                  <a:srgbClr val="0F243E"/>
                </a:solidFill>
                <a:latin typeface="Open Sans" panose="020B0606030504020204" pitchFamily="34" charset="0"/>
                <a:ea typeface="Open Sans" panose="020B0606030504020204" pitchFamily="34" charset="0"/>
                <a:cs typeface="Open Sans" panose="020B0606030504020204" pitchFamily="34" charset="0"/>
              </a:rPr>
              <a:t>Cl₂ </a:t>
            </a:r>
            <a:r>
              <a:rPr lang="hi-IN" sz="2800" dirty="0">
                <a:solidFill>
                  <a:srgbClr val="0F243E"/>
                </a:solidFill>
                <a:latin typeface="Open Sans" panose="020B0606030504020204" pitchFamily="34" charset="0"/>
                <a:ea typeface="Open Sans" panose="020B0606030504020204" pitchFamily="34" charset="0"/>
                <a:cs typeface="Open Sans" panose="020B0606030504020204" pitchFamily="34" charset="0"/>
              </a:rPr>
              <a:t>और </a:t>
            </a:r>
            <a:r>
              <a:rPr lang="en-IN" sz="2800" dirty="0" err="1">
                <a:solidFill>
                  <a:srgbClr val="0F243E"/>
                </a:solidFill>
                <a:latin typeface="Open Sans" panose="020B0606030504020204" pitchFamily="34" charset="0"/>
                <a:ea typeface="Open Sans" panose="020B0606030504020204" pitchFamily="34" charset="0"/>
                <a:cs typeface="Open Sans" panose="020B0606030504020204" pitchFamily="34" charset="0"/>
              </a:rPr>
              <a:t>HOCl</a:t>
            </a:r>
            <a:r>
              <a:rPr lang="en-IN" sz="2800" dirty="0">
                <a:solidFill>
                  <a:srgbClr val="0F243E"/>
                </a:solidFill>
                <a:latin typeface="Open Sans" panose="020B0606030504020204" pitchFamily="34" charset="0"/>
                <a:ea typeface="Open Sans" panose="020B0606030504020204" pitchFamily="34" charset="0"/>
                <a:cs typeface="Open Sans" panose="020B0606030504020204" pitchFamily="34" charset="0"/>
              </a:rPr>
              <a:t> </a:t>
            </a:r>
            <a:r>
              <a:rPr lang="hi-IN" sz="2800" dirty="0">
                <a:solidFill>
                  <a:srgbClr val="0F243E"/>
                </a:solidFill>
                <a:latin typeface="Open Sans" panose="020B0606030504020204" pitchFamily="34" charset="0"/>
                <a:ea typeface="Open Sans" panose="020B0606030504020204" pitchFamily="34" charset="0"/>
                <a:cs typeface="Open Sans" panose="020B0606030504020204" pitchFamily="34" charset="0"/>
              </a:rPr>
              <a:t>दोनों वायुमार्ग अस्तर घटक अणुओं के साथ प्रतिक्रिया करते हैं। प्रतिक्रियाशील ऑक्सीजन प्रजातियां जैसे सुपरऑक्साइड (</a:t>
            </a:r>
            <a:r>
              <a:rPr lang="en-IN" sz="2800" dirty="0">
                <a:solidFill>
                  <a:srgbClr val="0F243E"/>
                </a:solidFill>
                <a:latin typeface="Open Sans" panose="020B0606030504020204" pitchFamily="34" charset="0"/>
                <a:ea typeface="Open Sans" panose="020B0606030504020204" pitchFamily="34" charset="0"/>
                <a:cs typeface="Open Sans" panose="020B0606030504020204" pitchFamily="34" charset="0"/>
              </a:rPr>
              <a:t>O₂ˉ), </a:t>
            </a:r>
            <a:r>
              <a:rPr lang="hi-IN" sz="2800" dirty="0">
                <a:solidFill>
                  <a:srgbClr val="0F243E"/>
                </a:solidFill>
                <a:latin typeface="Open Sans" panose="020B0606030504020204" pitchFamily="34" charset="0"/>
                <a:ea typeface="Open Sans" panose="020B0606030504020204" pitchFamily="34" charset="0"/>
                <a:cs typeface="Open Sans" panose="020B0606030504020204" pitchFamily="34" charset="0"/>
              </a:rPr>
              <a:t>हाइड्रोजन पेरोक्साइड (</a:t>
            </a:r>
            <a:r>
              <a:rPr lang="en-IN" sz="2800" dirty="0">
                <a:solidFill>
                  <a:srgbClr val="0F243E"/>
                </a:solidFill>
                <a:latin typeface="Open Sans" panose="020B0606030504020204" pitchFamily="34" charset="0"/>
                <a:ea typeface="Open Sans" panose="020B0606030504020204" pitchFamily="34" charset="0"/>
                <a:cs typeface="Open Sans" panose="020B0606030504020204" pitchFamily="34" charset="0"/>
              </a:rPr>
              <a:t>H₂O ₂) </a:t>
            </a:r>
            <a:r>
              <a:rPr lang="hi-IN" sz="2800" dirty="0">
                <a:solidFill>
                  <a:srgbClr val="0F243E"/>
                </a:solidFill>
                <a:latin typeface="Open Sans" panose="020B0606030504020204" pitchFamily="34" charset="0"/>
                <a:ea typeface="Open Sans" panose="020B0606030504020204" pitchFamily="34" charset="0"/>
                <a:cs typeface="Open Sans" panose="020B0606030504020204" pitchFamily="34" charset="0"/>
              </a:rPr>
              <a:t>और हाइड्रॉक्सी रेडिकल्स (. </a:t>
            </a:r>
            <a:r>
              <a:rPr lang="en-IN" sz="2800" dirty="0">
                <a:solidFill>
                  <a:srgbClr val="0F243E"/>
                </a:solidFill>
                <a:latin typeface="Open Sans" panose="020B0606030504020204" pitchFamily="34" charset="0"/>
                <a:ea typeface="Open Sans" panose="020B0606030504020204" pitchFamily="34" charset="0"/>
                <a:cs typeface="Open Sans" panose="020B0606030504020204" pitchFamily="34" charset="0"/>
              </a:rPr>
              <a:t>OH) </a:t>
            </a:r>
            <a:r>
              <a:rPr lang="hi-IN" sz="2800" dirty="0">
                <a:solidFill>
                  <a:srgbClr val="0F243E"/>
                </a:solidFill>
                <a:latin typeface="Open Sans" panose="020B0606030504020204" pitchFamily="34" charset="0"/>
                <a:ea typeface="Open Sans" panose="020B0606030504020204" pitchFamily="34" charset="0"/>
                <a:cs typeface="Open Sans" panose="020B0606030504020204" pitchFamily="34" charset="0"/>
              </a:rPr>
              <a:t>बनाता है और अपरिवर्तनीय जैव रासायनिक परिवर्तनों का कारण बनता है।</a:t>
            </a:r>
            <a:endParaRPr sz="2800"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10" name="object 10"/>
          <p:cNvGrpSpPr/>
          <p:nvPr/>
        </p:nvGrpSpPr>
        <p:grpSpPr>
          <a:xfrm>
            <a:off x="402081" y="3904234"/>
            <a:ext cx="11388090" cy="2294255"/>
            <a:chOff x="402081" y="3904234"/>
            <a:chExt cx="11388090" cy="2294255"/>
          </a:xfrm>
        </p:grpSpPr>
        <p:sp>
          <p:nvSpPr>
            <p:cNvPr id="11" name="object 11"/>
            <p:cNvSpPr/>
            <p:nvPr/>
          </p:nvSpPr>
          <p:spPr>
            <a:xfrm>
              <a:off x="408431" y="3910584"/>
              <a:ext cx="11375390" cy="2281555"/>
            </a:xfrm>
            <a:custGeom>
              <a:avLst/>
              <a:gdLst/>
              <a:ahLst/>
              <a:cxnLst/>
              <a:rect l="l" t="t" r="r" b="b"/>
              <a:pathLst>
                <a:path w="11375390" h="2281554">
                  <a:moveTo>
                    <a:pt x="10994898" y="0"/>
                  </a:moveTo>
                  <a:lnTo>
                    <a:pt x="380238" y="0"/>
                  </a:lnTo>
                  <a:lnTo>
                    <a:pt x="332542" y="2961"/>
                  </a:lnTo>
                  <a:lnTo>
                    <a:pt x="286615" y="11609"/>
                  </a:lnTo>
                  <a:lnTo>
                    <a:pt x="242811" y="25587"/>
                  </a:lnTo>
                  <a:lnTo>
                    <a:pt x="201488" y="44539"/>
                  </a:lnTo>
                  <a:lnTo>
                    <a:pt x="163002" y="68110"/>
                  </a:lnTo>
                  <a:lnTo>
                    <a:pt x="127708" y="95943"/>
                  </a:lnTo>
                  <a:lnTo>
                    <a:pt x="95965" y="127683"/>
                  </a:lnTo>
                  <a:lnTo>
                    <a:pt x="68127" y="162974"/>
                  </a:lnTo>
                  <a:lnTo>
                    <a:pt x="44551" y="201460"/>
                  </a:lnTo>
                  <a:lnTo>
                    <a:pt x="25594" y="242785"/>
                  </a:lnTo>
                  <a:lnTo>
                    <a:pt x="11613" y="286594"/>
                  </a:lnTo>
                  <a:lnTo>
                    <a:pt x="2962" y="332530"/>
                  </a:lnTo>
                  <a:lnTo>
                    <a:pt x="0" y="380238"/>
                  </a:lnTo>
                  <a:lnTo>
                    <a:pt x="0" y="1901190"/>
                  </a:lnTo>
                  <a:lnTo>
                    <a:pt x="2962" y="1948885"/>
                  </a:lnTo>
                  <a:lnTo>
                    <a:pt x="11613" y="1994812"/>
                  </a:lnTo>
                  <a:lnTo>
                    <a:pt x="25594" y="2038616"/>
                  </a:lnTo>
                  <a:lnTo>
                    <a:pt x="44551" y="2079939"/>
                  </a:lnTo>
                  <a:lnTo>
                    <a:pt x="68127" y="2118425"/>
                  </a:lnTo>
                  <a:lnTo>
                    <a:pt x="95965" y="2153719"/>
                  </a:lnTo>
                  <a:lnTo>
                    <a:pt x="127708" y="2185462"/>
                  </a:lnTo>
                  <a:lnTo>
                    <a:pt x="163002" y="2213300"/>
                  </a:lnTo>
                  <a:lnTo>
                    <a:pt x="201488" y="2236876"/>
                  </a:lnTo>
                  <a:lnTo>
                    <a:pt x="242811" y="2255833"/>
                  </a:lnTo>
                  <a:lnTo>
                    <a:pt x="286615" y="2269814"/>
                  </a:lnTo>
                  <a:lnTo>
                    <a:pt x="332542" y="2278465"/>
                  </a:lnTo>
                  <a:lnTo>
                    <a:pt x="380238" y="2281428"/>
                  </a:lnTo>
                  <a:lnTo>
                    <a:pt x="10994898" y="2281428"/>
                  </a:lnTo>
                  <a:lnTo>
                    <a:pt x="11042605" y="2278465"/>
                  </a:lnTo>
                  <a:lnTo>
                    <a:pt x="11088541" y="2269814"/>
                  </a:lnTo>
                  <a:lnTo>
                    <a:pt x="11132350" y="2255833"/>
                  </a:lnTo>
                  <a:lnTo>
                    <a:pt x="11173675" y="2236876"/>
                  </a:lnTo>
                  <a:lnTo>
                    <a:pt x="11212161" y="2213300"/>
                  </a:lnTo>
                  <a:lnTo>
                    <a:pt x="11247452" y="2185462"/>
                  </a:lnTo>
                  <a:lnTo>
                    <a:pt x="11279192" y="2153719"/>
                  </a:lnTo>
                  <a:lnTo>
                    <a:pt x="11307025" y="2118425"/>
                  </a:lnTo>
                  <a:lnTo>
                    <a:pt x="11330596" y="2079939"/>
                  </a:lnTo>
                  <a:lnTo>
                    <a:pt x="11349548" y="2038616"/>
                  </a:lnTo>
                  <a:lnTo>
                    <a:pt x="11363526" y="1994812"/>
                  </a:lnTo>
                  <a:lnTo>
                    <a:pt x="11372174" y="1948885"/>
                  </a:lnTo>
                  <a:lnTo>
                    <a:pt x="11375136" y="1901190"/>
                  </a:lnTo>
                  <a:lnTo>
                    <a:pt x="11375136" y="380238"/>
                  </a:lnTo>
                  <a:lnTo>
                    <a:pt x="11372174" y="332530"/>
                  </a:lnTo>
                  <a:lnTo>
                    <a:pt x="11363526" y="286594"/>
                  </a:lnTo>
                  <a:lnTo>
                    <a:pt x="11349548" y="242785"/>
                  </a:lnTo>
                  <a:lnTo>
                    <a:pt x="11330596" y="201460"/>
                  </a:lnTo>
                  <a:lnTo>
                    <a:pt x="11307025" y="162974"/>
                  </a:lnTo>
                  <a:lnTo>
                    <a:pt x="11279192" y="127683"/>
                  </a:lnTo>
                  <a:lnTo>
                    <a:pt x="11247452" y="95943"/>
                  </a:lnTo>
                  <a:lnTo>
                    <a:pt x="11212161" y="68110"/>
                  </a:lnTo>
                  <a:lnTo>
                    <a:pt x="11173675" y="44539"/>
                  </a:lnTo>
                  <a:lnTo>
                    <a:pt x="11132350" y="25587"/>
                  </a:lnTo>
                  <a:lnTo>
                    <a:pt x="11088541" y="11609"/>
                  </a:lnTo>
                  <a:lnTo>
                    <a:pt x="11042605" y="2961"/>
                  </a:lnTo>
                  <a:lnTo>
                    <a:pt x="10994898" y="0"/>
                  </a:lnTo>
                  <a:close/>
                </a:path>
              </a:pathLst>
            </a:custGeom>
            <a:solidFill>
              <a:srgbClr val="E4F3E9"/>
            </a:solidFill>
          </p:spPr>
          <p:txBody>
            <a:bodyPr wrap="square" lIns="0" tIns="0" rIns="0" bIns="0" rtlCol="0"/>
            <a:lstStyle/>
            <a:p>
              <a:endParaRPr/>
            </a:p>
          </p:txBody>
        </p:sp>
        <p:sp>
          <p:nvSpPr>
            <p:cNvPr id="12" name="object 12"/>
            <p:cNvSpPr/>
            <p:nvPr/>
          </p:nvSpPr>
          <p:spPr>
            <a:xfrm>
              <a:off x="408431" y="3910584"/>
              <a:ext cx="11375390" cy="2281555"/>
            </a:xfrm>
            <a:custGeom>
              <a:avLst/>
              <a:gdLst/>
              <a:ahLst/>
              <a:cxnLst/>
              <a:rect l="l" t="t" r="r" b="b"/>
              <a:pathLst>
                <a:path w="11375390" h="2281554">
                  <a:moveTo>
                    <a:pt x="0" y="380238"/>
                  </a:moveTo>
                  <a:lnTo>
                    <a:pt x="2962" y="332530"/>
                  </a:lnTo>
                  <a:lnTo>
                    <a:pt x="11613" y="286594"/>
                  </a:lnTo>
                  <a:lnTo>
                    <a:pt x="25594" y="242785"/>
                  </a:lnTo>
                  <a:lnTo>
                    <a:pt x="44551" y="201460"/>
                  </a:lnTo>
                  <a:lnTo>
                    <a:pt x="68127" y="162974"/>
                  </a:lnTo>
                  <a:lnTo>
                    <a:pt x="95965" y="127683"/>
                  </a:lnTo>
                  <a:lnTo>
                    <a:pt x="127708" y="95943"/>
                  </a:lnTo>
                  <a:lnTo>
                    <a:pt x="163002" y="68110"/>
                  </a:lnTo>
                  <a:lnTo>
                    <a:pt x="201488" y="44539"/>
                  </a:lnTo>
                  <a:lnTo>
                    <a:pt x="242811" y="25587"/>
                  </a:lnTo>
                  <a:lnTo>
                    <a:pt x="286615" y="11609"/>
                  </a:lnTo>
                  <a:lnTo>
                    <a:pt x="332542" y="2961"/>
                  </a:lnTo>
                  <a:lnTo>
                    <a:pt x="380238" y="0"/>
                  </a:lnTo>
                  <a:lnTo>
                    <a:pt x="10994898" y="0"/>
                  </a:lnTo>
                  <a:lnTo>
                    <a:pt x="11042605" y="2961"/>
                  </a:lnTo>
                  <a:lnTo>
                    <a:pt x="11088541" y="11609"/>
                  </a:lnTo>
                  <a:lnTo>
                    <a:pt x="11132350" y="25587"/>
                  </a:lnTo>
                  <a:lnTo>
                    <a:pt x="11173675" y="44539"/>
                  </a:lnTo>
                  <a:lnTo>
                    <a:pt x="11212161" y="68110"/>
                  </a:lnTo>
                  <a:lnTo>
                    <a:pt x="11247452" y="95943"/>
                  </a:lnTo>
                  <a:lnTo>
                    <a:pt x="11279192" y="127683"/>
                  </a:lnTo>
                  <a:lnTo>
                    <a:pt x="11307025" y="162974"/>
                  </a:lnTo>
                  <a:lnTo>
                    <a:pt x="11330596" y="201460"/>
                  </a:lnTo>
                  <a:lnTo>
                    <a:pt x="11349548" y="242785"/>
                  </a:lnTo>
                  <a:lnTo>
                    <a:pt x="11363526" y="286594"/>
                  </a:lnTo>
                  <a:lnTo>
                    <a:pt x="11372174" y="332530"/>
                  </a:lnTo>
                  <a:lnTo>
                    <a:pt x="11375136" y="380238"/>
                  </a:lnTo>
                  <a:lnTo>
                    <a:pt x="11375136" y="1901190"/>
                  </a:lnTo>
                  <a:lnTo>
                    <a:pt x="11372174" y="1948885"/>
                  </a:lnTo>
                  <a:lnTo>
                    <a:pt x="11363526" y="1994812"/>
                  </a:lnTo>
                  <a:lnTo>
                    <a:pt x="11349548" y="2038616"/>
                  </a:lnTo>
                  <a:lnTo>
                    <a:pt x="11330596" y="2079939"/>
                  </a:lnTo>
                  <a:lnTo>
                    <a:pt x="11307025" y="2118425"/>
                  </a:lnTo>
                  <a:lnTo>
                    <a:pt x="11279192" y="2153719"/>
                  </a:lnTo>
                  <a:lnTo>
                    <a:pt x="11247452" y="2185462"/>
                  </a:lnTo>
                  <a:lnTo>
                    <a:pt x="11212161" y="2213300"/>
                  </a:lnTo>
                  <a:lnTo>
                    <a:pt x="11173675" y="2236876"/>
                  </a:lnTo>
                  <a:lnTo>
                    <a:pt x="11132350" y="2255833"/>
                  </a:lnTo>
                  <a:lnTo>
                    <a:pt x="11088541" y="2269814"/>
                  </a:lnTo>
                  <a:lnTo>
                    <a:pt x="11042605" y="2278465"/>
                  </a:lnTo>
                  <a:lnTo>
                    <a:pt x="10994898" y="2281428"/>
                  </a:lnTo>
                  <a:lnTo>
                    <a:pt x="380238" y="2281428"/>
                  </a:lnTo>
                  <a:lnTo>
                    <a:pt x="332542" y="2278465"/>
                  </a:lnTo>
                  <a:lnTo>
                    <a:pt x="286615" y="2269814"/>
                  </a:lnTo>
                  <a:lnTo>
                    <a:pt x="242811" y="2255833"/>
                  </a:lnTo>
                  <a:lnTo>
                    <a:pt x="201488" y="2236876"/>
                  </a:lnTo>
                  <a:lnTo>
                    <a:pt x="163002" y="2213300"/>
                  </a:lnTo>
                  <a:lnTo>
                    <a:pt x="127708" y="2185462"/>
                  </a:lnTo>
                  <a:lnTo>
                    <a:pt x="95965" y="2153719"/>
                  </a:lnTo>
                  <a:lnTo>
                    <a:pt x="68127" y="2118425"/>
                  </a:lnTo>
                  <a:lnTo>
                    <a:pt x="44551" y="2079939"/>
                  </a:lnTo>
                  <a:lnTo>
                    <a:pt x="25594" y="2038616"/>
                  </a:lnTo>
                  <a:lnTo>
                    <a:pt x="11613" y="1994812"/>
                  </a:lnTo>
                  <a:lnTo>
                    <a:pt x="2962" y="1948885"/>
                  </a:lnTo>
                  <a:lnTo>
                    <a:pt x="0" y="1901190"/>
                  </a:lnTo>
                  <a:lnTo>
                    <a:pt x="0" y="380238"/>
                  </a:lnTo>
                  <a:close/>
                </a:path>
              </a:pathLst>
            </a:custGeom>
            <a:ln w="12700">
              <a:solidFill>
                <a:srgbClr val="0580C3"/>
              </a:solidFill>
            </a:ln>
          </p:spPr>
          <p:txBody>
            <a:bodyPr wrap="square" lIns="0" tIns="0" rIns="0" bIns="0" rtlCol="0"/>
            <a:lstStyle/>
            <a:p>
              <a:endParaRPr/>
            </a:p>
          </p:txBody>
        </p:sp>
      </p:grpSp>
      <p:sp>
        <p:nvSpPr>
          <p:cNvPr id="13" name="object 13"/>
          <p:cNvSpPr txBox="1"/>
          <p:nvPr/>
        </p:nvSpPr>
        <p:spPr>
          <a:xfrm>
            <a:off x="598728" y="4043934"/>
            <a:ext cx="10630535" cy="1305486"/>
          </a:xfrm>
          <a:prstGeom prst="rect">
            <a:avLst/>
          </a:prstGeom>
        </p:spPr>
        <p:txBody>
          <a:bodyPr vert="horz" wrap="square" lIns="0" tIns="12700" rIns="0" bIns="0" rtlCol="0">
            <a:spAutoFit/>
          </a:bodyPr>
          <a:lstStyle/>
          <a:p>
            <a:pPr marL="12700" marR="5080">
              <a:lnSpc>
                <a:spcPct val="100000"/>
              </a:lnSpc>
              <a:spcBef>
                <a:spcPts val="100"/>
              </a:spcBef>
            </a:pPr>
            <a:r>
              <a:rPr lang="hi-IN" sz="2800" dirty="0">
                <a:solidFill>
                  <a:srgbClr val="001F5F"/>
                </a:solidFill>
                <a:latin typeface="Arial MT"/>
                <a:cs typeface="Arial MT"/>
              </a:rPr>
              <a:t>ये प्रतिक्रियाशील प्रजातियां डीएनए मरम्मत एंजाइमों को नुकसान पहुंचाती हैं; कुछ भड़काऊ कैस्केड को सक्रिय करें; और संवहनी शिथिलता, ऑक्सीडेटिव तनाव, माइटोकॉन्ड्रियल क्षति और धमनी पट्टिका गठन को प्रेरित करता है।</a:t>
            </a:r>
            <a:endParaRPr sz="2800" dirty="0">
              <a:latin typeface="Arial MT"/>
              <a:cs typeface="Arial MT"/>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6092997"/>
            <a:ext cx="12190476" cy="764965"/>
          </a:xfrm>
          <a:prstGeom prst="rect">
            <a:avLst/>
          </a:prstGeom>
        </p:spPr>
      </p:pic>
      <p:graphicFrame>
        <p:nvGraphicFramePr>
          <p:cNvPr id="3" name="object 3"/>
          <p:cNvGraphicFramePr>
            <a:graphicFrameLocks noGrp="1"/>
          </p:cNvGraphicFramePr>
          <p:nvPr>
            <p:extLst>
              <p:ext uri="{D42A27DB-BD31-4B8C-83A1-F6EECF244321}">
                <p14:modId xmlns:p14="http://schemas.microsoft.com/office/powerpoint/2010/main" val="85176074"/>
              </p:ext>
            </p:extLst>
          </p:nvPr>
        </p:nvGraphicFramePr>
        <p:xfrm>
          <a:off x="62660" y="1392427"/>
          <a:ext cx="11783059" cy="5391785"/>
        </p:xfrm>
        <a:graphic>
          <a:graphicData uri="http://schemas.openxmlformats.org/drawingml/2006/table">
            <a:tbl>
              <a:tblPr firstRow="1" bandRow="1">
                <a:tableStyleId>{2D5ABB26-0587-4C30-8999-92F81FD0307C}</a:tableStyleId>
              </a:tblPr>
              <a:tblGrid>
                <a:gridCol w="3269615">
                  <a:extLst>
                    <a:ext uri="{9D8B030D-6E8A-4147-A177-3AD203B41FA5}">
                      <a16:colId xmlns:a16="http://schemas.microsoft.com/office/drawing/2014/main" val="20000"/>
                    </a:ext>
                  </a:extLst>
                </a:gridCol>
                <a:gridCol w="3002280">
                  <a:extLst>
                    <a:ext uri="{9D8B030D-6E8A-4147-A177-3AD203B41FA5}">
                      <a16:colId xmlns:a16="http://schemas.microsoft.com/office/drawing/2014/main" val="20001"/>
                    </a:ext>
                  </a:extLst>
                </a:gridCol>
                <a:gridCol w="2854325">
                  <a:extLst>
                    <a:ext uri="{9D8B030D-6E8A-4147-A177-3AD203B41FA5}">
                      <a16:colId xmlns:a16="http://schemas.microsoft.com/office/drawing/2014/main" val="20002"/>
                    </a:ext>
                  </a:extLst>
                </a:gridCol>
                <a:gridCol w="2656839">
                  <a:extLst>
                    <a:ext uri="{9D8B030D-6E8A-4147-A177-3AD203B41FA5}">
                      <a16:colId xmlns:a16="http://schemas.microsoft.com/office/drawing/2014/main" val="20003"/>
                    </a:ext>
                  </a:extLst>
                </a:gridCol>
              </a:tblGrid>
              <a:tr h="457200">
                <a:tc>
                  <a:txBody>
                    <a:bodyPr/>
                    <a:lstStyle/>
                    <a:p>
                      <a:pPr marL="1009015">
                        <a:lnSpc>
                          <a:spcPct val="100000"/>
                        </a:lnSpc>
                        <a:spcBef>
                          <a:spcPts val="300"/>
                        </a:spcBef>
                      </a:pPr>
                      <a:r>
                        <a:rPr sz="2400" b="1" spc="-10" dirty="0">
                          <a:solidFill>
                            <a:srgbClr val="FFFFFF"/>
                          </a:solidFill>
                          <a:latin typeface="Arial"/>
                          <a:cs typeface="Arial"/>
                        </a:rPr>
                        <a:t>Property</a:t>
                      </a:r>
                      <a:endParaRPr sz="2400">
                        <a:latin typeface="Arial"/>
                        <a:cs typeface="Arial"/>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F243E"/>
                    </a:solidFill>
                  </a:tcPr>
                </a:tc>
                <a:tc>
                  <a:txBody>
                    <a:bodyPr/>
                    <a:lstStyle/>
                    <a:p>
                      <a:pPr marL="536575">
                        <a:lnSpc>
                          <a:spcPct val="100000"/>
                        </a:lnSpc>
                        <a:spcBef>
                          <a:spcPts val="300"/>
                        </a:spcBef>
                      </a:pPr>
                      <a:r>
                        <a:rPr sz="2400" b="1" dirty="0">
                          <a:solidFill>
                            <a:srgbClr val="FFFFFF"/>
                          </a:solidFill>
                          <a:latin typeface="Arial"/>
                          <a:cs typeface="Arial"/>
                        </a:rPr>
                        <a:t>Chlorine</a:t>
                      </a:r>
                      <a:r>
                        <a:rPr sz="2400" b="1" spc="-45" dirty="0">
                          <a:solidFill>
                            <a:srgbClr val="FFFFFF"/>
                          </a:solidFill>
                          <a:latin typeface="Arial"/>
                          <a:cs typeface="Arial"/>
                        </a:rPr>
                        <a:t> </a:t>
                      </a:r>
                      <a:r>
                        <a:rPr sz="2400" b="1" spc="-20" dirty="0">
                          <a:solidFill>
                            <a:srgbClr val="FFFFFF"/>
                          </a:solidFill>
                          <a:latin typeface="Arial"/>
                          <a:cs typeface="Arial"/>
                        </a:rPr>
                        <a:t>(CL)</a:t>
                      </a:r>
                      <a:endParaRPr sz="2400">
                        <a:latin typeface="Arial"/>
                        <a:cs typeface="Arial"/>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F243E"/>
                    </a:solidFill>
                  </a:tcPr>
                </a:tc>
                <a:tc>
                  <a:txBody>
                    <a:bodyPr/>
                    <a:lstStyle/>
                    <a:p>
                      <a:pPr marL="327660">
                        <a:lnSpc>
                          <a:spcPct val="100000"/>
                        </a:lnSpc>
                        <a:spcBef>
                          <a:spcPts val="300"/>
                        </a:spcBef>
                      </a:pPr>
                      <a:r>
                        <a:rPr sz="2400" b="1" dirty="0">
                          <a:solidFill>
                            <a:srgbClr val="FFFFFF"/>
                          </a:solidFill>
                          <a:latin typeface="Arial"/>
                          <a:cs typeface="Arial"/>
                        </a:rPr>
                        <a:t>Phosgene</a:t>
                      </a:r>
                      <a:r>
                        <a:rPr sz="2400" b="1" spc="-65" dirty="0">
                          <a:solidFill>
                            <a:srgbClr val="FFFFFF"/>
                          </a:solidFill>
                          <a:latin typeface="Arial"/>
                          <a:cs typeface="Arial"/>
                        </a:rPr>
                        <a:t> </a:t>
                      </a:r>
                      <a:r>
                        <a:rPr sz="2400" b="1" spc="-20" dirty="0">
                          <a:solidFill>
                            <a:srgbClr val="FFFFFF"/>
                          </a:solidFill>
                          <a:latin typeface="Arial"/>
                          <a:cs typeface="Arial"/>
                        </a:rPr>
                        <a:t>(CG)</a:t>
                      </a:r>
                      <a:endParaRPr sz="2400">
                        <a:latin typeface="Arial"/>
                        <a:cs typeface="Arial"/>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F243E"/>
                    </a:solidFill>
                  </a:tcPr>
                </a:tc>
                <a:tc>
                  <a:txBody>
                    <a:bodyPr/>
                    <a:lstStyle/>
                    <a:p>
                      <a:pPr marL="101600">
                        <a:lnSpc>
                          <a:spcPct val="100000"/>
                        </a:lnSpc>
                        <a:spcBef>
                          <a:spcPts val="300"/>
                        </a:spcBef>
                      </a:pPr>
                      <a:r>
                        <a:rPr sz="2400" b="1" dirty="0">
                          <a:solidFill>
                            <a:srgbClr val="FFFFFF"/>
                          </a:solidFill>
                          <a:latin typeface="Arial"/>
                          <a:cs typeface="Arial"/>
                        </a:rPr>
                        <a:t>Diphosgene</a:t>
                      </a:r>
                      <a:r>
                        <a:rPr sz="2400" b="1" spc="-55" dirty="0">
                          <a:solidFill>
                            <a:srgbClr val="FFFFFF"/>
                          </a:solidFill>
                          <a:latin typeface="Arial"/>
                          <a:cs typeface="Arial"/>
                        </a:rPr>
                        <a:t> </a:t>
                      </a:r>
                      <a:r>
                        <a:rPr sz="2400" b="1" spc="-20" dirty="0">
                          <a:solidFill>
                            <a:srgbClr val="FFFFFF"/>
                          </a:solidFill>
                          <a:latin typeface="Arial"/>
                          <a:cs typeface="Arial"/>
                        </a:rPr>
                        <a:t>(DP)</a:t>
                      </a:r>
                      <a:endParaRPr sz="2400">
                        <a:latin typeface="Arial"/>
                        <a:cs typeface="Arial"/>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F243E"/>
                    </a:solidFill>
                  </a:tcPr>
                </a:tc>
                <a:extLst>
                  <a:ext uri="{0D108BD9-81ED-4DB2-BD59-A6C34878D82A}">
                    <a16:rowId xmlns:a16="http://schemas.microsoft.com/office/drawing/2014/main" val="10000"/>
                  </a:ext>
                </a:extLst>
              </a:tr>
              <a:tr h="944880">
                <a:tc>
                  <a:txBody>
                    <a:bodyPr/>
                    <a:lstStyle/>
                    <a:p>
                      <a:pPr marL="91440">
                        <a:lnSpc>
                          <a:spcPct val="100000"/>
                        </a:lnSpc>
                        <a:spcBef>
                          <a:spcPts val="285"/>
                        </a:spcBef>
                      </a:pPr>
                      <a:r>
                        <a:rPr lang="hi-IN" sz="2800" dirty="0">
                          <a:latin typeface="Arial MT"/>
                          <a:cs typeface="Arial MT"/>
                        </a:rPr>
                        <a:t>रासायनिक नाम</a:t>
                      </a:r>
                      <a:endParaRPr sz="2800" dirty="0">
                        <a:latin typeface="Arial MT"/>
                        <a:cs typeface="Arial MT"/>
                      </a:endParaRPr>
                    </a:p>
                  </a:txBody>
                  <a:tcPr marL="0" marR="0" marT="3619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D7E9"/>
                    </a:solidFill>
                  </a:tcPr>
                </a:tc>
                <a:tc>
                  <a:txBody>
                    <a:bodyPr/>
                    <a:lstStyle/>
                    <a:p>
                      <a:pPr marL="91440">
                        <a:lnSpc>
                          <a:spcPct val="100000"/>
                        </a:lnSpc>
                        <a:spcBef>
                          <a:spcPts val="285"/>
                        </a:spcBef>
                      </a:pPr>
                      <a:r>
                        <a:rPr lang="hi-IN" sz="2800" dirty="0">
                          <a:latin typeface="Arial MT"/>
                          <a:cs typeface="Arial MT"/>
                        </a:rPr>
                        <a:t>क्लोरीन (सीएल)</a:t>
                      </a:r>
                      <a:endParaRPr sz="2800" dirty="0">
                        <a:latin typeface="Arial MT"/>
                        <a:cs typeface="Arial MT"/>
                      </a:endParaRPr>
                    </a:p>
                  </a:txBody>
                  <a:tcPr marL="0" marR="0" marT="3619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D7E9"/>
                    </a:solidFill>
                  </a:tcPr>
                </a:tc>
                <a:tc>
                  <a:txBody>
                    <a:bodyPr/>
                    <a:lstStyle/>
                    <a:p>
                      <a:pPr marL="92075" marR="1153160">
                        <a:lnSpc>
                          <a:spcPts val="3279"/>
                        </a:lnSpc>
                        <a:spcBef>
                          <a:spcPts val="459"/>
                        </a:spcBef>
                      </a:pPr>
                      <a:r>
                        <a:rPr lang="hi-IN" sz="2800" spc="-10" dirty="0">
                          <a:latin typeface="Arial MT"/>
                          <a:cs typeface="Arial MT"/>
                        </a:rPr>
                        <a:t>फॉस्जीन </a:t>
                      </a:r>
                      <a:r>
                        <a:rPr lang="en-IN" sz="2800" spc="-10" dirty="0" err="1">
                          <a:latin typeface="Arial MT"/>
                          <a:cs typeface="Arial MT"/>
                        </a:rPr>
                        <a:t>COCl</a:t>
                      </a:r>
                      <a:r>
                        <a:rPr lang="en-IN" sz="2800" spc="-10" dirty="0">
                          <a:latin typeface="Arial MT"/>
                          <a:cs typeface="Arial MT"/>
                        </a:rPr>
                        <a:t>₂</a:t>
                      </a:r>
                      <a:endParaRPr sz="2800" dirty="0">
                        <a:latin typeface="Calibri"/>
                        <a:cs typeface="Calibri"/>
                      </a:endParaRPr>
                    </a:p>
                  </a:txBody>
                  <a:tcPr marL="0" marR="0" marT="58419"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D7E9"/>
                    </a:solidFill>
                  </a:tcPr>
                </a:tc>
                <a:tc>
                  <a:txBody>
                    <a:bodyPr/>
                    <a:lstStyle/>
                    <a:p>
                      <a:pPr marL="92075" marR="138430">
                        <a:lnSpc>
                          <a:spcPct val="100000"/>
                        </a:lnSpc>
                        <a:spcBef>
                          <a:spcPts val="285"/>
                        </a:spcBef>
                      </a:pPr>
                      <a:r>
                        <a:rPr lang="hi-IN" sz="2800" spc="-20" dirty="0">
                          <a:latin typeface="Arial MT"/>
                          <a:cs typeface="Arial MT"/>
                        </a:rPr>
                        <a:t>ट्राइक्लोरोमिथाइल क्लोरोफॉर्मेट</a:t>
                      </a:r>
                      <a:endParaRPr sz="2800" dirty="0">
                        <a:latin typeface="Arial MT"/>
                        <a:cs typeface="Arial MT"/>
                      </a:endParaRPr>
                    </a:p>
                  </a:txBody>
                  <a:tcPr marL="0" marR="0" marT="3619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D7E9"/>
                    </a:solidFill>
                  </a:tcPr>
                </a:tc>
                <a:extLst>
                  <a:ext uri="{0D108BD9-81ED-4DB2-BD59-A6C34878D82A}">
                    <a16:rowId xmlns:a16="http://schemas.microsoft.com/office/drawing/2014/main" val="10001"/>
                  </a:ext>
                </a:extLst>
              </a:tr>
              <a:tr h="944244">
                <a:tc>
                  <a:txBody>
                    <a:bodyPr/>
                    <a:lstStyle/>
                    <a:p>
                      <a:pPr marL="91440">
                        <a:lnSpc>
                          <a:spcPct val="100000"/>
                        </a:lnSpc>
                        <a:spcBef>
                          <a:spcPts val="285"/>
                        </a:spcBef>
                      </a:pPr>
                      <a:r>
                        <a:rPr lang="hi-IN" sz="2800" spc="-10" dirty="0">
                          <a:latin typeface="Arial MT"/>
                          <a:cs typeface="Arial MT"/>
                        </a:rPr>
                        <a:t>प्रकाशन</a:t>
                      </a:r>
                      <a:endParaRPr sz="2800" dirty="0">
                        <a:latin typeface="Arial MT"/>
                        <a:cs typeface="Arial MT"/>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CF5"/>
                    </a:solidFill>
                  </a:tcPr>
                </a:tc>
                <a:tc>
                  <a:txBody>
                    <a:bodyPr/>
                    <a:lstStyle/>
                    <a:p>
                      <a:pPr marL="91440" marR="369570">
                        <a:lnSpc>
                          <a:spcPct val="100000"/>
                        </a:lnSpc>
                        <a:spcBef>
                          <a:spcPts val="285"/>
                        </a:spcBef>
                      </a:pPr>
                      <a:r>
                        <a:rPr lang="hi-IN" sz="2800" dirty="0">
                          <a:latin typeface="Arial MT"/>
                          <a:cs typeface="Arial MT"/>
                        </a:rPr>
                        <a:t>हरी पीली गैस</a:t>
                      </a:r>
                      <a:endParaRPr sz="2800" dirty="0">
                        <a:latin typeface="Arial MT"/>
                        <a:cs typeface="Arial MT"/>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CF5"/>
                    </a:solidFill>
                  </a:tcPr>
                </a:tc>
                <a:tc>
                  <a:txBody>
                    <a:bodyPr/>
                    <a:lstStyle/>
                    <a:p>
                      <a:pPr marL="92075">
                        <a:lnSpc>
                          <a:spcPct val="100000"/>
                        </a:lnSpc>
                        <a:spcBef>
                          <a:spcPts val="285"/>
                        </a:spcBef>
                      </a:pPr>
                      <a:r>
                        <a:rPr lang="hi-IN" sz="2800" dirty="0">
                          <a:latin typeface="Arial MT"/>
                          <a:cs typeface="Arial MT"/>
                        </a:rPr>
                        <a:t>रंगहीन गैस</a:t>
                      </a:r>
                      <a:endParaRPr sz="2800" dirty="0">
                        <a:latin typeface="Arial MT"/>
                        <a:cs typeface="Arial MT"/>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CF5"/>
                    </a:solidFill>
                  </a:tcPr>
                </a:tc>
                <a:tc>
                  <a:txBody>
                    <a:bodyPr/>
                    <a:lstStyle/>
                    <a:p>
                      <a:pPr marL="92075" marR="300355">
                        <a:lnSpc>
                          <a:spcPct val="100000"/>
                        </a:lnSpc>
                        <a:spcBef>
                          <a:spcPts val="285"/>
                        </a:spcBef>
                      </a:pPr>
                      <a:r>
                        <a:rPr lang="hi-IN" sz="2800" dirty="0">
                          <a:latin typeface="Arial MT"/>
                          <a:cs typeface="Arial MT"/>
                        </a:rPr>
                        <a:t>कमरे के तापमान पर तरल</a:t>
                      </a:r>
                      <a:endParaRPr sz="2800" dirty="0">
                        <a:latin typeface="Arial MT"/>
                        <a:cs typeface="Arial MT"/>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CF5"/>
                    </a:solidFill>
                  </a:tcPr>
                </a:tc>
                <a:extLst>
                  <a:ext uri="{0D108BD9-81ED-4DB2-BD59-A6C34878D82A}">
                    <a16:rowId xmlns:a16="http://schemas.microsoft.com/office/drawing/2014/main" val="10002"/>
                  </a:ext>
                </a:extLst>
              </a:tr>
              <a:tr h="2651760">
                <a:tc>
                  <a:txBody>
                    <a:bodyPr/>
                    <a:lstStyle/>
                    <a:p>
                      <a:pPr marL="91440">
                        <a:lnSpc>
                          <a:spcPct val="100000"/>
                        </a:lnSpc>
                        <a:spcBef>
                          <a:spcPts val="290"/>
                        </a:spcBef>
                      </a:pPr>
                      <a:r>
                        <a:rPr lang="hi-IN" sz="2800" spc="-10" dirty="0">
                          <a:latin typeface="Arial MT"/>
                          <a:cs typeface="Arial MT"/>
                        </a:rPr>
                        <a:t>गंध</a:t>
                      </a:r>
                      <a:endParaRPr sz="2800" dirty="0">
                        <a:latin typeface="Arial MT"/>
                        <a:cs typeface="Arial MT"/>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D7E9"/>
                    </a:solidFill>
                  </a:tcPr>
                </a:tc>
                <a:tc>
                  <a:txBody>
                    <a:bodyPr/>
                    <a:lstStyle/>
                    <a:p>
                      <a:pPr marL="91440" marR="113664">
                        <a:lnSpc>
                          <a:spcPct val="100000"/>
                        </a:lnSpc>
                        <a:spcBef>
                          <a:spcPts val="290"/>
                        </a:spcBef>
                      </a:pPr>
                      <a:r>
                        <a:rPr lang="hi-IN" sz="2800" dirty="0">
                          <a:latin typeface="Arial MT"/>
                          <a:cs typeface="Arial MT"/>
                        </a:rPr>
                        <a:t>तीखी, परेशान करने वाली गंध
की गंध की तरह</a:t>
                      </a:r>
                      <a:r>
                        <a:rPr sz="2800" spc="-10" dirty="0">
                          <a:latin typeface="Arial MT"/>
                          <a:cs typeface="Arial MT"/>
                        </a:rPr>
                        <a:t>bleach</a:t>
                      </a:r>
                      <a:endParaRPr sz="2800" dirty="0">
                        <a:latin typeface="Arial MT"/>
                        <a:cs typeface="Arial MT"/>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D7E9"/>
                    </a:solidFill>
                  </a:tcPr>
                </a:tc>
                <a:tc>
                  <a:txBody>
                    <a:bodyPr/>
                    <a:lstStyle/>
                    <a:p>
                      <a:pPr marL="607060" marR="459105" indent="-515620">
                        <a:lnSpc>
                          <a:spcPct val="100000"/>
                        </a:lnSpc>
                        <a:spcBef>
                          <a:spcPts val="290"/>
                        </a:spcBef>
                        <a:buAutoNum type="arabicPeriod"/>
                        <a:tabLst>
                          <a:tab pos="607060" algn="l"/>
                        </a:tabLst>
                      </a:pPr>
                      <a:r>
                        <a:rPr lang="hi-IN" sz="2800" dirty="0">
                          <a:latin typeface="Arial MT"/>
                          <a:cs typeface="Arial MT"/>
                        </a:rPr>
                        <a:t>हरी मकई या नई घास घास</a:t>
                      </a:r>
                      <a:endParaRPr lang="en-US" sz="2800" dirty="0">
                        <a:latin typeface="Arial MT"/>
                        <a:cs typeface="Arial MT"/>
                      </a:endParaRPr>
                    </a:p>
                    <a:p>
                      <a:pPr marL="607060" marR="459105" indent="-515620">
                        <a:lnSpc>
                          <a:spcPct val="100000"/>
                        </a:lnSpc>
                        <a:spcBef>
                          <a:spcPts val="290"/>
                        </a:spcBef>
                        <a:buAutoNum type="arabicPeriod"/>
                        <a:tabLst>
                          <a:tab pos="607060" algn="l"/>
                        </a:tabLst>
                      </a:pPr>
                      <a:r>
                        <a:rPr lang="hi-IN" sz="2800" spc="-10" dirty="0">
                          <a:latin typeface="Arial MT"/>
                          <a:cs typeface="Arial MT"/>
                        </a:rPr>
                        <a:t>उच्च सांद्रता पर घुटन भरी गंध</a:t>
                      </a:r>
                      <a:endParaRPr sz="2800" dirty="0">
                        <a:latin typeface="Arial MT"/>
                        <a:cs typeface="Arial MT"/>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D7E9"/>
                    </a:solidFill>
                  </a:tcPr>
                </a:tc>
                <a:tc>
                  <a:txBody>
                    <a:bodyPr/>
                    <a:lstStyle/>
                    <a:p>
                      <a:pPr marL="686435" indent="-594360">
                        <a:lnSpc>
                          <a:spcPct val="100000"/>
                        </a:lnSpc>
                        <a:spcBef>
                          <a:spcPts val="290"/>
                        </a:spcBef>
                        <a:buAutoNum type="arabicPeriod"/>
                        <a:tabLst>
                          <a:tab pos="686435" algn="l"/>
                        </a:tabLst>
                      </a:pPr>
                      <a:r>
                        <a:rPr lang="hi-IN" sz="2800" dirty="0">
                          <a:latin typeface="Arial MT"/>
                          <a:cs typeface="Arial MT"/>
                        </a:rPr>
                        <a:t>एक फल
गंध या गंधहीन</a:t>
                      </a:r>
                      <a:endParaRPr lang="en-US" sz="2800" dirty="0">
                        <a:latin typeface="Arial MT"/>
                        <a:cs typeface="Arial MT"/>
                      </a:endParaRPr>
                    </a:p>
                    <a:p>
                      <a:pPr marL="686435" indent="-594360">
                        <a:lnSpc>
                          <a:spcPct val="100000"/>
                        </a:lnSpc>
                        <a:spcBef>
                          <a:spcPts val="290"/>
                        </a:spcBef>
                        <a:buAutoNum type="arabicPeriod"/>
                        <a:tabLst>
                          <a:tab pos="686435" algn="l"/>
                        </a:tabLst>
                      </a:pPr>
                      <a:r>
                        <a:rPr lang="hi-IN" sz="2800" dirty="0">
                          <a:latin typeface="Arial MT"/>
                          <a:cs typeface="Arial MT"/>
                        </a:rPr>
                        <a:t>हरी मकई या नई कटी हुई घास</a:t>
                      </a:r>
                      <a:endParaRPr sz="2800" dirty="0">
                        <a:latin typeface="Arial MT"/>
                        <a:cs typeface="Arial MT"/>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D7E9"/>
                    </a:solidFill>
                  </a:tcPr>
                </a:tc>
                <a:extLst>
                  <a:ext uri="{0D108BD9-81ED-4DB2-BD59-A6C34878D82A}">
                    <a16:rowId xmlns:a16="http://schemas.microsoft.com/office/drawing/2014/main" val="10003"/>
                  </a:ext>
                </a:extLst>
              </a:tr>
            </a:tbl>
          </a:graphicData>
        </a:graphic>
      </p:graphicFrame>
      <p:pic>
        <p:nvPicPr>
          <p:cNvPr id="4" name="object 4"/>
          <p:cNvPicPr/>
          <p:nvPr/>
        </p:nvPicPr>
        <p:blipFill>
          <a:blip r:embed="rId3" cstate="print"/>
          <a:stretch>
            <a:fillRect/>
          </a:stretch>
        </p:blipFill>
        <p:spPr>
          <a:xfrm>
            <a:off x="1649094" y="39623"/>
            <a:ext cx="9390000" cy="1386077"/>
          </a:xfrm>
          <a:prstGeom prst="rect">
            <a:avLst/>
          </a:prstGeom>
        </p:spPr>
      </p:pic>
      <p:sp>
        <p:nvSpPr>
          <p:cNvPr id="5" name="object 5"/>
          <p:cNvSpPr txBox="1">
            <a:spLocks noGrp="1"/>
          </p:cNvSpPr>
          <p:nvPr>
            <p:ph type="title"/>
          </p:nvPr>
        </p:nvSpPr>
        <p:spPr>
          <a:xfrm>
            <a:off x="1307083" y="88518"/>
            <a:ext cx="9389999" cy="583557"/>
          </a:xfrm>
          <a:prstGeom prst="rect">
            <a:avLst/>
          </a:prstGeom>
        </p:spPr>
        <p:txBody>
          <a:bodyPr vert="horz" wrap="square" lIns="0" tIns="122808" rIns="0" bIns="0" rtlCol="0">
            <a:spAutoFit/>
          </a:bodyPr>
          <a:lstStyle/>
          <a:p>
            <a:pPr marL="2798445" marR="5080" indent="-1811020">
              <a:lnSpc>
                <a:spcPts val="3460"/>
              </a:lnSpc>
              <a:spcBef>
                <a:spcPts val="535"/>
              </a:spcBef>
            </a:pPr>
            <a:r>
              <a:rPr lang="hi-IN" sz="3200" dirty="0">
                <a:latin typeface="Open Sans" panose="020B0606030504020204" pitchFamily="34" charset="0"/>
                <a:ea typeface="Open Sans" panose="020B0606030504020204" pitchFamily="34" charset="0"/>
                <a:cs typeface="Open Sans" panose="020B0606030504020204" pitchFamily="34" charset="0"/>
              </a:rPr>
              <a:t>घुट एजेंट की भौतिक विशेषताएं</a:t>
            </a:r>
            <a:endParaRPr sz="3200"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6092997"/>
            <a:ext cx="12190476" cy="764965"/>
          </a:xfrm>
          <a:prstGeom prst="rect">
            <a:avLst/>
          </a:prstGeom>
        </p:spPr>
      </p:pic>
      <p:graphicFrame>
        <p:nvGraphicFramePr>
          <p:cNvPr id="3" name="object 3"/>
          <p:cNvGraphicFramePr>
            <a:graphicFrameLocks noGrp="1"/>
          </p:cNvGraphicFramePr>
          <p:nvPr/>
        </p:nvGraphicFramePr>
        <p:xfrm>
          <a:off x="62660" y="1392427"/>
          <a:ext cx="11747499" cy="5211441"/>
        </p:xfrm>
        <a:graphic>
          <a:graphicData uri="http://schemas.openxmlformats.org/drawingml/2006/table">
            <a:tbl>
              <a:tblPr firstRow="1" bandRow="1">
                <a:tableStyleId>{2D5ABB26-0587-4C30-8999-92F81FD0307C}</a:tableStyleId>
              </a:tblPr>
              <a:tblGrid>
                <a:gridCol w="3188335">
                  <a:extLst>
                    <a:ext uri="{9D8B030D-6E8A-4147-A177-3AD203B41FA5}">
                      <a16:colId xmlns:a16="http://schemas.microsoft.com/office/drawing/2014/main" val="20000"/>
                    </a:ext>
                  </a:extLst>
                </a:gridCol>
                <a:gridCol w="2927350">
                  <a:extLst>
                    <a:ext uri="{9D8B030D-6E8A-4147-A177-3AD203B41FA5}">
                      <a16:colId xmlns:a16="http://schemas.microsoft.com/office/drawing/2014/main" val="20001"/>
                    </a:ext>
                  </a:extLst>
                </a:gridCol>
                <a:gridCol w="2785744">
                  <a:extLst>
                    <a:ext uri="{9D8B030D-6E8A-4147-A177-3AD203B41FA5}">
                      <a16:colId xmlns:a16="http://schemas.microsoft.com/office/drawing/2014/main" val="20002"/>
                    </a:ext>
                  </a:extLst>
                </a:gridCol>
                <a:gridCol w="2846070">
                  <a:extLst>
                    <a:ext uri="{9D8B030D-6E8A-4147-A177-3AD203B41FA5}">
                      <a16:colId xmlns:a16="http://schemas.microsoft.com/office/drawing/2014/main" val="20003"/>
                    </a:ext>
                  </a:extLst>
                </a:gridCol>
              </a:tblGrid>
              <a:tr h="457200">
                <a:tc>
                  <a:txBody>
                    <a:bodyPr/>
                    <a:lstStyle/>
                    <a:p>
                      <a:pPr marL="969644">
                        <a:lnSpc>
                          <a:spcPct val="100000"/>
                        </a:lnSpc>
                        <a:spcBef>
                          <a:spcPts val="300"/>
                        </a:spcBef>
                      </a:pPr>
                      <a:r>
                        <a:rPr sz="2400" b="1" spc="-10" dirty="0">
                          <a:solidFill>
                            <a:srgbClr val="FFFFFF"/>
                          </a:solidFill>
                          <a:latin typeface="Arial"/>
                          <a:cs typeface="Arial"/>
                        </a:rPr>
                        <a:t>Property</a:t>
                      </a:r>
                      <a:endParaRPr sz="2400">
                        <a:latin typeface="Arial"/>
                        <a:cs typeface="Arial"/>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F243E"/>
                    </a:solidFill>
                  </a:tcPr>
                </a:tc>
                <a:tc>
                  <a:txBody>
                    <a:bodyPr/>
                    <a:lstStyle/>
                    <a:p>
                      <a:pPr marL="498475">
                        <a:lnSpc>
                          <a:spcPct val="100000"/>
                        </a:lnSpc>
                        <a:spcBef>
                          <a:spcPts val="300"/>
                        </a:spcBef>
                      </a:pPr>
                      <a:r>
                        <a:rPr sz="2400" b="1" dirty="0">
                          <a:solidFill>
                            <a:srgbClr val="FFFFFF"/>
                          </a:solidFill>
                          <a:latin typeface="Arial"/>
                          <a:cs typeface="Arial"/>
                        </a:rPr>
                        <a:t>Chlorine</a:t>
                      </a:r>
                      <a:r>
                        <a:rPr sz="2400" b="1" spc="-45" dirty="0">
                          <a:solidFill>
                            <a:srgbClr val="FFFFFF"/>
                          </a:solidFill>
                          <a:latin typeface="Arial"/>
                          <a:cs typeface="Arial"/>
                        </a:rPr>
                        <a:t> </a:t>
                      </a:r>
                      <a:r>
                        <a:rPr sz="2400" b="1" spc="-20" dirty="0">
                          <a:solidFill>
                            <a:srgbClr val="FFFFFF"/>
                          </a:solidFill>
                          <a:latin typeface="Arial"/>
                          <a:cs typeface="Arial"/>
                        </a:rPr>
                        <a:t>(CL)</a:t>
                      </a:r>
                      <a:endParaRPr sz="2400">
                        <a:latin typeface="Arial"/>
                        <a:cs typeface="Arial"/>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F243E"/>
                    </a:solidFill>
                  </a:tcPr>
                </a:tc>
                <a:tc>
                  <a:txBody>
                    <a:bodyPr/>
                    <a:lstStyle/>
                    <a:p>
                      <a:pPr marL="292735">
                        <a:lnSpc>
                          <a:spcPct val="100000"/>
                        </a:lnSpc>
                        <a:spcBef>
                          <a:spcPts val="300"/>
                        </a:spcBef>
                      </a:pPr>
                      <a:r>
                        <a:rPr sz="2400" b="1" dirty="0">
                          <a:solidFill>
                            <a:srgbClr val="FFFFFF"/>
                          </a:solidFill>
                          <a:latin typeface="Arial"/>
                          <a:cs typeface="Arial"/>
                        </a:rPr>
                        <a:t>Phosgene</a:t>
                      </a:r>
                      <a:r>
                        <a:rPr sz="2400" b="1" spc="-65" dirty="0">
                          <a:solidFill>
                            <a:srgbClr val="FFFFFF"/>
                          </a:solidFill>
                          <a:latin typeface="Arial"/>
                          <a:cs typeface="Arial"/>
                        </a:rPr>
                        <a:t> </a:t>
                      </a:r>
                      <a:r>
                        <a:rPr sz="2400" b="1" spc="-20" dirty="0">
                          <a:solidFill>
                            <a:srgbClr val="FFFFFF"/>
                          </a:solidFill>
                          <a:latin typeface="Arial"/>
                          <a:cs typeface="Arial"/>
                        </a:rPr>
                        <a:t>(CG)</a:t>
                      </a:r>
                      <a:endParaRPr sz="2400">
                        <a:latin typeface="Arial"/>
                        <a:cs typeface="Arial"/>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F243E"/>
                    </a:solidFill>
                  </a:tcPr>
                </a:tc>
                <a:tc>
                  <a:txBody>
                    <a:bodyPr/>
                    <a:lstStyle/>
                    <a:p>
                      <a:pPr marL="197485">
                        <a:lnSpc>
                          <a:spcPct val="100000"/>
                        </a:lnSpc>
                        <a:spcBef>
                          <a:spcPts val="300"/>
                        </a:spcBef>
                      </a:pPr>
                      <a:r>
                        <a:rPr sz="2400" b="1" dirty="0">
                          <a:solidFill>
                            <a:srgbClr val="FFFFFF"/>
                          </a:solidFill>
                          <a:latin typeface="Arial"/>
                          <a:cs typeface="Arial"/>
                        </a:rPr>
                        <a:t>Diphosgene</a:t>
                      </a:r>
                      <a:r>
                        <a:rPr sz="2400" b="1" spc="-55" dirty="0">
                          <a:solidFill>
                            <a:srgbClr val="FFFFFF"/>
                          </a:solidFill>
                          <a:latin typeface="Arial"/>
                          <a:cs typeface="Arial"/>
                        </a:rPr>
                        <a:t> </a:t>
                      </a:r>
                      <a:r>
                        <a:rPr sz="2400" b="1" spc="-20" dirty="0">
                          <a:solidFill>
                            <a:srgbClr val="FFFFFF"/>
                          </a:solidFill>
                          <a:latin typeface="Arial"/>
                          <a:cs typeface="Arial"/>
                        </a:rPr>
                        <a:t>(DP)</a:t>
                      </a:r>
                      <a:endParaRPr sz="2400">
                        <a:latin typeface="Arial"/>
                        <a:cs typeface="Arial"/>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F243E"/>
                    </a:solidFill>
                  </a:tcPr>
                </a:tc>
                <a:extLst>
                  <a:ext uri="{0D108BD9-81ED-4DB2-BD59-A6C34878D82A}">
                    <a16:rowId xmlns:a16="http://schemas.microsoft.com/office/drawing/2014/main" val="10000"/>
                  </a:ext>
                </a:extLst>
              </a:tr>
              <a:tr h="883919">
                <a:tc>
                  <a:txBody>
                    <a:bodyPr/>
                    <a:lstStyle/>
                    <a:p>
                      <a:pPr marL="91440" marR="541020">
                        <a:lnSpc>
                          <a:spcPct val="100000"/>
                        </a:lnSpc>
                        <a:spcBef>
                          <a:spcPts val="295"/>
                        </a:spcBef>
                      </a:pPr>
                      <a:r>
                        <a:rPr lang="hi-IN" sz="2600" dirty="0">
                          <a:latin typeface="Arial MT"/>
                          <a:cs typeface="Arial MT"/>
                        </a:rPr>
                        <a:t>आणविक भार (डाल्टन)</a:t>
                      </a:r>
                      <a:endParaRPr sz="2600" dirty="0">
                        <a:latin typeface="Arial MT"/>
                        <a:cs typeface="Arial MT"/>
                      </a:endParaRPr>
                    </a:p>
                  </a:txBody>
                  <a:tcPr marL="0" marR="0" marT="3746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D7E9"/>
                    </a:solidFill>
                  </a:tcPr>
                </a:tc>
                <a:tc>
                  <a:txBody>
                    <a:bodyPr/>
                    <a:lstStyle/>
                    <a:p>
                      <a:pPr marL="92075">
                        <a:lnSpc>
                          <a:spcPct val="100000"/>
                        </a:lnSpc>
                        <a:spcBef>
                          <a:spcPts val="285"/>
                        </a:spcBef>
                      </a:pPr>
                      <a:r>
                        <a:rPr sz="2800" spc="-20" dirty="0">
                          <a:latin typeface="Arial MT"/>
                          <a:cs typeface="Arial MT"/>
                        </a:rPr>
                        <a:t>70.9</a:t>
                      </a:r>
                      <a:endParaRPr sz="2800">
                        <a:latin typeface="Arial MT"/>
                        <a:cs typeface="Arial MT"/>
                      </a:endParaRPr>
                    </a:p>
                  </a:txBody>
                  <a:tcPr marL="0" marR="0" marT="3619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D7E9"/>
                    </a:solidFill>
                  </a:tcPr>
                </a:tc>
                <a:tc>
                  <a:txBody>
                    <a:bodyPr/>
                    <a:lstStyle/>
                    <a:p>
                      <a:pPr marL="92075">
                        <a:lnSpc>
                          <a:spcPct val="100000"/>
                        </a:lnSpc>
                        <a:spcBef>
                          <a:spcPts val="270"/>
                        </a:spcBef>
                      </a:pPr>
                      <a:r>
                        <a:rPr sz="3200" spc="-10" dirty="0">
                          <a:latin typeface="Arial MT"/>
                          <a:cs typeface="Arial MT"/>
                        </a:rPr>
                        <a:t>98.92</a:t>
                      </a:r>
                      <a:endParaRPr sz="3200">
                        <a:latin typeface="Arial MT"/>
                        <a:cs typeface="Arial MT"/>
                      </a:endParaRPr>
                    </a:p>
                  </a:txBody>
                  <a:tcPr marL="0" marR="0" marT="3429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D7E9"/>
                    </a:solidFill>
                  </a:tcPr>
                </a:tc>
                <a:tc>
                  <a:txBody>
                    <a:bodyPr/>
                    <a:lstStyle/>
                    <a:p>
                      <a:pPr marL="92075">
                        <a:lnSpc>
                          <a:spcPct val="100000"/>
                        </a:lnSpc>
                        <a:spcBef>
                          <a:spcPts val="295"/>
                        </a:spcBef>
                      </a:pPr>
                      <a:r>
                        <a:rPr sz="2600" spc="-10" dirty="0">
                          <a:latin typeface="Arial MT"/>
                          <a:cs typeface="Arial MT"/>
                        </a:rPr>
                        <a:t>197.85</a:t>
                      </a:r>
                      <a:endParaRPr sz="2600">
                        <a:latin typeface="Arial MT"/>
                        <a:cs typeface="Arial MT"/>
                      </a:endParaRPr>
                    </a:p>
                  </a:txBody>
                  <a:tcPr marL="0" marR="0" marT="3746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D7E9"/>
                    </a:solidFill>
                  </a:tcPr>
                </a:tc>
                <a:extLst>
                  <a:ext uri="{0D108BD9-81ED-4DB2-BD59-A6C34878D82A}">
                    <a16:rowId xmlns:a16="http://schemas.microsoft.com/office/drawing/2014/main" val="10001"/>
                  </a:ext>
                </a:extLst>
              </a:tr>
              <a:tr h="578485">
                <a:tc>
                  <a:txBody>
                    <a:bodyPr/>
                    <a:lstStyle/>
                    <a:p>
                      <a:pPr marL="91440">
                        <a:lnSpc>
                          <a:spcPct val="100000"/>
                        </a:lnSpc>
                        <a:spcBef>
                          <a:spcPts val="655"/>
                        </a:spcBef>
                      </a:pPr>
                      <a:r>
                        <a:rPr lang="hi-IN" sz="2600" spc="-25" dirty="0">
                          <a:latin typeface="Arial MT"/>
                          <a:cs typeface="Arial MT"/>
                        </a:rPr>
                        <a:t>वाष्प घनत्व</a:t>
                      </a:r>
                      <a:endParaRPr sz="2600" dirty="0">
                        <a:latin typeface="Arial MT"/>
                        <a:cs typeface="Arial MT"/>
                      </a:endParaRPr>
                    </a:p>
                  </a:txBody>
                  <a:tcPr marL="0" marR="0" marT="831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CF5"/>
                    </a:solidFill>
                  </a:tcPr>
                </a:tc>
                <a:tc>
                  <a:txBody>
                    <a:bodyPr/>
                    <a:lstStyle/>
                    <a:p>
                      <a:pPr>
                        <a:lnSpc>
                          <a:spcPct val="100000"/>
                        </a:lnSpc>
                      </a:pPr>
                      <a:endParaRPr sz="27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CF5"/>
                    </a:solidFill>
                  </a:tcPr>
                </a:tc>
                <a:tc>
                  <a:txBody>
                    <a:bodyPr/>
                    <a:lstStyle/>
                    <a:p>
                      <a:pPr>
                        <a:lnSpc>
                          <a:spcPct val="100000"/>
                        </a:lnSpc>
                      </a:pPr>
                      <a:endParaRPr sz="27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CF5"/>
                    </a:solidFill>
                  </a:tcPr>
                </a:tc>
                <a:tc>
                  <a:txBody>
                    <a:bodyPr/>
                    <a:lstStyle/>
                    <a:p>
                      <a:pPr>
                        <a:lnSpc>
                          <a:spcPct val="100000"/>
                        </a:lnSpc>
                      </a:pPr>
                      <a:endParaRPr sz="27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CF5"/>
                    </a:solidFill>
                  </a:tcPr>
                </a:tc>
                <a:extLst>
                  <a:ext uri="{0D108BD9-81ED-4DB2-BD59-A6C34878D82A}">
                    <a16:rowId xmlns:a16="http://schemas.microsoft.com/office/drawing/2014/main" val="10002"/>
                  </a:ext>
                </a:extLst>
              </a:tr>
              <a:tr h="518159">
                <a:tc>
                  <a:txBody>
                    <a:bodyPr/>
                    <a:lstStyle/>
                    <a:p>
                      <a:pPr marL="91440">
                        <a:lnSpc>
                          <a:spcPct val="100000"/>
                        </a:lnSpc>
                        <a:spcBef>
                          <a:spcPts val="415"/>
                        </a:spcBef>
                      </a:pPr>
                      <a:r>
                        <a:rPr lang="hi-IN" sz="2600" dirty="0">
                          <a:latin typeface="Arial MT"/>
                          <a:cs typeface="Arial MT"/>
                        </a:rPr>
                        <a:t>गलनांक (</a:t>
                      </a:r>
                      <a:r>
                        <a:rPr lang="en-IN" sz="2600" dirty="0">
                          <a:latin typeface="Arial MT"/>
                          <a:cs typeface="Arial MT"/>
                        </a:rPr>
                        <a:t>ºC)</a:t>
                      </a:r>
                      <a:endParaRPr sz="2600" dirty="0">
                        <a:latin typeface="Arial MT"/>
                        <a:cs typeface="Arial MT"/>
                      </a:endParaRPr>
                    </a:p>
                  </a:txBody>
                  <a:tcPr marL="0" marR="0" marT="527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D7E9"/>
                    </a:solidFill>
                  </a:tcPr>
                </a:tc>
                <a:tc>
                  <a:txBody>
                    <a:bodyPr/>
                    <a:lstStyle/>
                    <a:p>
                      <a:pPr marL="92075">
                        <a:lnSpc>
                          <a:spcPct val="100000"/>
                        </a:lnSpc>
                        <a:spcBef>
                          <a:spcPts val="290"/>
                        </a:spcBef>
                      </a:pPr>
                      <a:r>
                        <a:rPr sz="2800" dirty="0">
                          <a:latin typeface="Arial MT"/>
                          <a:cs typeface="Arial MT"/>
                        </a:rPr>
                        <a:t>-</a:t>
                      </a:r>
                      <a:r>
                        <a:rPr sz="2800" spc="-5" dirty="0">
                          <a:latin typeface="Arial MT"/>
                          <a:cs typeface="Arial MT"/>
                        </a:rPr>
                        <a:t> </a:t>
                      </a:r>
                      <a:r>
                        <a:rPr sz="2800" spc="-25" dirty="0">
                          <a:latin typeface="Arial MT"/>
                          <a:cs typeface="Arial MT"/>
                        </a:rPr>
                        <a:t>101</a:t>
                      </a:r>
                      <a:endParaRPr sz="2800" dirty="0">
                        <a:latin typeface="Arial MT"/>
                        <a:cs typeface="Arial MT"/>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D7E9"/>
                    </a:solidFill>
                  </a:tcPr>
                </a:tc>
                <a:tc>
                  <a:txBody>
                    <a:bodyPr/>
                    <a:lstStyle/>
                    <a:p>
                      <a:pPr marL="92075">
                        <a:lnSpc>
                          <a:spcPct val="100000"/>
                        </a:lnSpc>
                        <a:spcBef>
                          <a:spcPts val="290"/>
                        </a:spcBef>
                      </a:pPr>
                      <a:r>
                        <a:rPr sz="2800" dirty="0">
                          <a:latin typeface="Arial MT"/>
                          <a:cs typeface="Arial MT"/>
                        </a:rPr>
                        <a:t>-</a:t>
                      </a:r>
                      <a:r>
                        <a:rPr sz="2800" spc="-5" dirty="0">
                          <a:latin typeface="Arial MT"/>
                          <a:cs typeface="Arial MT"/>
                        </a:rPr>
                        <a:t> </a:t>
                      </a:r>
                      <a:r>
                        <a:rPr sz="2800" spc="-25" dirty="0">
                          <a:latin typeface="Arial MT"/>
                          <a:cs typeface="Arial MT"/>
                        </a:rPr>
                        <a:t>128</a:t>
                      </a:r>
                      <a:endParaRPr sz="2800">
                        <a:latin typeface="Arial MT"/>
                        <a:cs typeface="Arial MT"/>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D7E9"/>
                    </a:solidFill>
                  </a:tcPr>
                </a:tc>
                <a:tc>
                  <a:txBody>
                    <a:bodyPr/>
                    <a:lstStyle/>
                    <a:p>
                      <a:pPr marL="92075">
                        <a:lnSpc>
                          <a:spcPct val="100000"/>
                        </a:lnSpc>
                        <a:spcBef>
                          <a:spcPts val="290"/>
                        </a:spcBef>
                      </a:pPr>
                      <a:r>
                        <a:rPr sz="2800" spc="-10" dirty="0">
                          <a:latin typeface="Arial MT"/>
                          <a:cs typeface="Arial MT"/>
                        </a:rPr>
                        <a:t>-</a:t>
                      </a:r>
                      <a:r>
                        <a:rPr sz="2800" spc="-25" dirty="0">
                          <a:latin typeface="Arial MT"/>
                          <a:cs typeface="Arial MT"/>
                        </a:rPr>
                        <a:t>57</a:t>
                      </a:r>
                      <a:endParaRPr sz="2800">
                        <a:latin typeface="Arial MT"/>
                        <a:cs typeface="Arial MT"/>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D7E9"/>
                    </a:solidFill>
                  </a:tcPr>
                </a:tc>
                <a:extLst>
                  <a:ext uri="{0D108BD9-81ED-4DB2-BD59-A6C34878D82A}">
                    <a16:rowId xmlns:a16="http://schemas.microsoft.com/office/drawing/2014/main" val="10003"/>
                  </a:ext>
                </a:extLst>
              </a:tr>
              <a:tr h="518159">
                <a:tc>
                  <a:txBody>
                    <a:bodyPr/>
                    <a:lstStyle/>
                    <a:p>
                      <a:pPr marL="91440">
                        <a:lnSpc>
                          <a:spcPct val="100000"/>
                        </a:lnSpc>
                        <a:spcBef>
                          <a:spcPts val="420"/>
                        </a:spcBef>
                      </a:pPr>
                      <a:r>
                        <a:rPr lang="hi-IN" sz="2600" dirty="0">
                          <a:latin typeface="Arial MT"/>
                          <a:cs typeface="Arial MT"/>
                        </a:rPr>
                        <a:t>क्वथनांक (</a:t>
                      </a:r>
                      <a:r>
                        <a:rPr lang="en-IN" sz="2600" dirty="0">
                          <a:latin typeface="Arial MT"/>
                          <a:cs typeface="Arial MT"/>
                        </a:rPr>
                        <a:t>ºC)</a:t>
                      </a:r>
                      <a:endParaRPr sz="2600" dirty="0">
                        <a:latin typeface="Arial MT"/>
                        <a:cs typeface="Arial MT"/>
                      </a:endParaRPr>
                    </a:p>
                  </a:txBody>
                  <a:tcPr marL="0" marR="0" marT="533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CF5"/>
                    </a:solidFill>
                  </a:tcPr>
                </a:tc>
                <a:tc>
                  <a:txBody>
                    <a:bodyPr/>
                    <a:lstStyle/>
                    <a:p>
                      <a:pPr marL="92075">
                        <a:lnSpc>
                          <a:spcPct val="100000"/>
                        </a:lnSpc>
                        <a:spcBef>
                          <a:spcPts val="290"/>
                        </a:spcBef>
                      </a:pPr>
                      <a:r>
                        <a:rPr sz="2800" dirty="0">
                          <a:latin typeface="Arial MT"/>
                          <a:cs typeface="Arial MT"/>
                        </a:rPr>
                        <a:t>-</a:t>
                      </a:r>
                      <a:r>
                        <a:rPr sz="2800" spc="-5" dirty="0">
                          <a:latin typeface="Arial MT"/>
                          <a:cs typeface="Arial MT"/>
                        </a:rPr>
                        <a:t> </a:t>
                      </a:r>
                      <a:r>
                        <a:rPr sz="2800" spc="-25" dirty="0">
                          <a:latin typeface="Arial MT"/>
                          <a:cs typeface="Arial MT"/>
                        </a:rPr>
                        <a:t>34</a:t>
                      </a:r>
                      <a:endParaRPr sz="2800">
                        <a:latin typeface="Arial MT"/>
                        <a:cs typeface="Arial MT"/>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CF5"/>
                    </a:solidFill>
                  </a:tcPr>
                </a:tc>
                <a:tc>
                  <a:txBody>
                    <a:bodyPr/>
                    <a:lstStyle/>
                    <a:p>
                      <a:pPr marL="92075">
                        <a:lnSpc>
                          <a:spcPct val="100000"/>
                        </a:lnSpc>
                        <a:spcBef>
                          <a:spcPts val="290"/>
                        </a:spcBef>
                      </a:pPr>
                      <a:r>
                        <a:rPr sz="2800" spc="-25" dirty="0">
                          <a:latin typeface="Arial MT"/>
                          <a:cs typeface="Arial MT"/>
                        </a:rPr>
                        <a:t>7.6</a:t>
                      </a:r>
                      <a:endParaRPr sz="2800">
                        <a:latin typeface="Arial MT"/>
                        <a:cs typeface="Arial MT"/>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CF5"/>
                    </a:solidFill>
                  </a:tcPr>
                </a:tc>
                <a:tc>
                  <a:txBody>
                    <a:bodyPr/>
                    <a:lstStyle/>
                    <a:p>
                      <a:pPr marL="92075">
                        <a:lnSpc>
                          <a:spcPct val="100000"/>
                        </a:lnSpc>
                        <a:spcBef>
                          <a:spcPts val="290"/>
                        </a:spcBef>
                      </a:pPr>
                      <a:r>
                        <a:rPr sz="2800" spc="-25" dirty="0">
                          <a:latin typeface="Arial MT"/>
                          <a:cs typeface="Arial MT"/>
                        </a:rPr>
                        <a:t>128</a:t>
                      </a:r>
                      <a:endParaRPr sz="2800">
                        <a:latin typeface="Arial MT"/>
                        <a:cs typeface="Arial MT"/>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CF5"/>
                    </a:solidFill>
                  </a:tcPr>
                </a:tc>
                <a:extLst>
                  <a:ext uri="{0D108BD9-81ED-4DB2-BD59-A6C34878D82A}">
                    <a16:rowId xmlns:a16="http://schemas.microsoft.com/office/drawing/2014/main" val="10004"/>
                  </a:ext>
                </a:extLst>
              </a:tr>
              <a:tr h="883919">
                <a:tc>
                  <a:txBody>
                    <a:bodyPr/>
                    <a:lstStyle/>
                    <a:p>
                      <a:pPr marL="91440" marR="158115">
                        <a:lnSpc>
                          <a:spcPct val="100000"/>
                        </a:lnSpc>
                        <a:spcBef>
                          <a:spcPts val="225"/>
                        </a:spcBef>
                      </a:pPr>
                      <a:r>
                        <a:rPr lang="en-IN" sz="2600" spc="-10" dirty="0">
                          <a:latin typeface="Arial MT"/>
                          <a:cs typeface="Arial MT"/>
                        </a:rPr>
                        <a:t>25 ºC </a:t>
                      </a:r>
                      <a:r>
                        <a:rPr lang="hi-IN" sz="2600" spc="-10" dirty="0">
                          <a:latin typeface="Arial MT"/>
                          <a:cs typeface="Arial MT"/>
                        </a:rPr>
                        <a:t>पर </a:t>
                      </a:r>
                      <a:r>
                        <a:rPr lang="en-IN" sz="2600" spc="-10" dirty="0">
                          <a:latin typeface="Arial MT"/>
                          <a:cs typeface="Arial MT"/>
                        </a:rPr>
                        <a:t>mg/m³ </a:t>
                      </a:r>
                      <a:r>
                        <a:rPr lang="hi-IN" sz="2600" spc="-10" dirty="0">
                          <a:latin typeface="Arial MT"/>
                          <a:cs typeface="Arial MT"/>
                        </a:rPr>
                        <a:t>में अस्थिरता</a:t>
                      </a:r>
                      <a:endParaRPr sz="2600" dirty="0">
                        <a:latin typeface="Arial MT"/>
                        <a:cs typeface="Arial MT"/>
                      </a:endParaRPr>
                    </a:p>
                  </a:txBody>
                  <a:tcPr marL="0" marR="0" marT="285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D7E9"/>
                    </a:solidFill>
                  </a:tcPr>
                </a:tc>
                <a:tc>
                  <a:txBody>
                    <a:bodyPr/>
                    <a:lstStyle/>
                    <a:p>
                      <a:pPr marL="92075">
                        <a:lnSpc>
                          <a:spcPct val="100000"/>
                        </a:lnSpc>
                        <a:spcBef>
                          <a:spcPts val="290"/>
                        </a:spcBef>
                      </a:pPr>
                      <a:r>
                        <a:rPr sz="2800" spc="-10" dirty="0">
                          <a:latin typeface="Arial MT"/>
                          <a:cs typeface="Arial MT"/>
                        </a:rPr>
                        <a:t>21,900x10³</a:t>
                      </a:r>
                      <a:endParaRPr sz="2800">
                        <a:latin typeface="Arial MT"/>
                        <a:cs typeface="Arial MT"/>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D7E9"/>
                    </a:solidFill>
                  </a:tcPr>
                </a:tc>
                <a:tc>
                  <a:txBody>
                    <a:bodyPr/>
                    <a:lstStyle/>
                    <a:p>
                      <a:pPr marL="92075">
                        <a:lnSpc>
                          <a:spcPct val="100000"/>
                        </a:lnSpc>
                        <a:spcBef>
                          <a:spcPts val="290"/>
                        </a:spcBef>
                      </a:pPr>
                      <a:r>
                        <a:rPr sz="2800" spc="-10" dirty="0">
                          <a:latin typeface="Arial MT"/>
                          <a:cs typeface="Arial MT"/>
                        </a:rPr>
                        <a:t>43,00,000</a:t>
                      </a:r>
                      <a:endParaRPr sz="2800">
                        <a:latin typeface="Arial MT"/>
                        <a:cs typeface="Arial MT"/>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D7E9"/>
                    </a:solidFill>
                  </a:tcPr>
                </a:tc>
                <a:tc>
                  <a:txBody>
                    <a:bodyPr/>
                    <a:lstStyle/>
                    <a:p>
                      <a:pPr marL="92075">
                        <a:lnSpc>
                          <a:spcPct val="100000"/>
                        </a:lnSpc>
                        <a:spcBef>
                          <a:spcPts val="290"/>
                        </a:spcBef>
                      </a:pPr>
                      <a:r>
                        <a:rPr sz="2800" spc="-10" dirty="0">
                          <a:latin typeface="Arial MT"/>
                          <a:cs typeface="Arial MT"/>
                        </a:rPr>
                        <a:t>45,000</a:t>
                      </a:r>
                      <a:endParaRPr sz="2800">
                        <a:latin typeface="Arial MT"/>
                        <a:cs typeface="Arial MT"/>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D7E9"/>
                    </a:solidFill>
                  </a:tcPr>
                </a:tc>
                <a:extLst>
                  <a:ext uri="{0D108BD9-81ED-4DB2-BD59-A6C34878D82A}">
                    <a16:rowId xmlns:a16="http://schemas.microsoft.com/office/drawing/2014/main" val="10005"/>
                  </a:ext>
                </a:extLst>
              </a:tr>
              <a:tr h="1371600">
                <a:tc>
                  <a:txBody>
                    <a:bodyPr/>
                    <a:lstStyle/>
                    <a:p>
                      <a:pPr>
                        <a:lnSpc>
                          <a:spcPct val="100000"/>
                        </a:lnSpc>
                        <a:spcBef>
                          <a:spcPts val="790"/>
                        </a:spcBef>
                      </a:pPr>
                      <a:endParaRPr sz="2600" dirty="0">
                        <a:latin typeface="Times New Roman"/>
                        <a:cs typeface="Times New Roman"/>
                      </a:endParaRPr>
                    </a:p>
                    <a:p>
                      <a:pPr marL="91440">
                        <a:lnSpc>
                          <a:spcPct val="100000"/>
                        </a:lnSpc>
                      </a:pPr>
                      <a:r>
                        <a:rPr lang="hi-IN" sz="2600" dirty="0">
                          <a:latin typeface="Arial MT"/>
                          <a:cs typeface="Arial MT"/>
                        </a:rPr>
                        <a:t>भौतिक अवस्था</a:t>
                      </a:r>
                      <a:endParaRPr sz="2600" dirty="0">
                        <a:latin typeface="Arial MT"/>
                        <a:cs typeface="Arial MT"/>
                      </a:endParaRPr>
                    </a:p>
                  </a:txBody>
                  <a:tcPr marL="0" marR="0" marT="1003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CF5"/>
                    </a:solidFill>
                  </a:tcPr>
                </a:tc>
                <a:tc>
                  <a:txBody>
                    <a:bodyPr/>
                    <a:lstStyle/>
                    <a:p>
                      <a:pPr marL="92075" marR="276860">
                        <a:lnSpc>
                          <a:spcPct val="100000"/>
                        </a:lnSpc>
                        <a:spcBef>
                          <a:spcPts val="290"/>
                        </a:spcBef>
                      </a:pPr>
                      <a:r>
                        <a:rPr lang="hi-IN" sz="2800" dirty="0">
                          <a:latin typeface="Arial MT"/>
                          <a:cs typeface="Arial MT"/>
                        </a:rPr>
                        <a:t>हरी पीली गैस या एम्बर तरल</a:t>
                      </a:r>
                      <a:endParaRPr sz="2800" dirty="0">
                        <a:latin typeface="Arial MT"/>
                        <a:cs typeface="Arial MT"/>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CF5"/>
                    </a:solidFill>
                  </a:tcPr>
                </a:tc>
                <a:tc>
                  <a:txBody>
                    <a:bodyPr/>
                    <a:lstStyle/>
                    <a:p>
                      <a:pPr marL="92075">
                        <a:lnSpc>
                          <a:spcPct val="100000"/>
                        </a:lnSpc>
                        <a:spcBef>
                          <a:spcPts val="290"/>
                        </a:spcBef>
                      </a:pPr>
                      <a:r>
                        <a:rPr lang="hi-IN" sz="2800" dirty="0">
                          <a:latin typeface="Arial MT"/>
                          <a:cs typeface="Arial MT"/>
                        </a:rPr>
                        <a:t>गैस (कोहरे की तरह</a:t>
                      </a:r>
                      <a:r>
                        <a:rPr sz="2800" spc="-20" dirty="0">
                          <a:latin typeface="Arial MT"/>
                          <a:cs typeface="Arial MT"/>
                        </a:rPr>
                        <a:t>)</a:t>
                      </a:r>
                      <a:endParaRPr sz="2800" dirty="0">
                        <a:latin typeface="Arial MT"/>
                        <a:cs typeface="Arial MT"/>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CF5"/>
                    </a:solidFill>
                  </a:tcPr>
                </a:tc>
                <a:tc>
                  <a:txBody>
                    <a:bodyPr/>
                    <a:lstStyle/>
                    <a:p>
                      <a:pPr marL="92075" marR="548640">
                        <a:lnSpc>
                          <a:spcPct val="100000"/>
                        </a:lnSpc>
                        <a:spcBef>
                          <a:spcPts val="290"/>
                        </a:spcBef>
                      </a:pPr>
                      <a:r>
                        <a:rPr lang="hi-IN" sz="2800" dirty="0">
                          <a:latin typeface="Arial MT"/>
                          <a:cs typeface="Arial MT"/>
                        </a:rPr>
                        <a:t>रंगहीन तैलीय तरल</a:t>
                      </a:r>
                      <a:endParaRPr sz="2800" dirty="0">
                        <a:latin typeface="Arial MT"/>
                        <a:cs typeface="Arial MT"/>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CF5"/>
                    </a:solidFill>
                  </a:tcPr>
                </a:tc>
                <a:extLst>
                  <a:ext uri="{0D108BD9-81ED-4DB2-BD59-A6C34878D82A}">
                    <a16:rowId xmlns:a16="http://schemas.microsoft.com/office/drawing/2014/main" val="10006"/>
                  </a:ext>
                </a:extLst>
              </a:tr>
            </a:tbl>
          </a:graphicData>
        </a:graphic>
      </p:graphicFrame>
      <p:pic>
        <p:nvPicPr>
          <p:cNvPr id="4" name="object 4"/>
          <p:cNvPicPr/>
          <p:nvPr/>
        </p:nvPicPr>
        <p:blipFill>
          <a:blip r:embed="rId3" cstate="print"/>
          <a:stretch>
            <a:fillRect/>
          </a:stretch>
        </p:blipFill>
        <p:spPr>
          <a:xfrm>
            <a:off x="1649094" y="39623"/>
            <a:ext cx="9390000" cy="1386077"/>
          </a:xfrm>
          <a:prstGeom prst="rect">
            <a:avLst/>
          </a:prstGeom>
        </p:spPr>
      </p:pic>
      <p:sp>
        <p:nvSpPr>
          <p:cNvPr id="5" name="object 5"/>
          <p:cNvSpPr txBox="1">
            <a:spLocks noGrp="1"/>
          </p:cNvSpPr>
          <p:nvPr>
            <p:ph type="title"/>
          </p:nvPr>
        </p:nvSpPr>
        <p:spPr>
          <a:xfrm>
            <a:off x="1307083" y="88518"/>
            <a:ext cx="9389999" cy="583557"/>
          </a:xfrm>
          <a:prstGeom prst="rect">
            <a:avLst/>
          </a:prstGeom>
        </p:spPr>
        <p:txBody>
          <a:bodyPr vert="horz" wrap="square" lIns="0" tIns="122808" rIns="0" bIns="0" rtlCol="0">
            <a:spAutoFit/>
          </a:bodyPr>
          <a:lstStyle/>
          <a:p>
            <a:pPr marL="2798445" marR="5080" indent="-1811020">
              <a:lnSpc>
                <a:spcPts val="3460"/>
              </a:lnSpc>
              <a:spcBef>
                <a:spcPts val="535"/>
              </a:spcBef>
            </a:pPr>
            <a:r>
              <a:rPr lang="hi-IN" sz="3200" dirty="0">
                <a:latin typeface="Open Sans" panose="020B0606030504020204" pitchFamily="34" charset="0"/>
                <a:ea typeface="Open Sans" panose="020B0606030504020204" pitchFamily="34" charset="0"/>
                <a:cs typeface="Open Sans" panose="020B0606030504020204" pitchFamily="34" charset="0"/>
              </a:rPr>
              <a:t>घुट एजेंट की भौतिक विशेषताएं</a:t>
            </a:r>
            <a:endParaRPr sz="3200"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6092997"/>
            <a:ext cx="12190476" cy="764965"/>
          </a:xfrm>
          <a:prstGeom prst="rect">
            <a:avLst/>
          </a:prstGeom>
        </p:spPr>
      </p:pic>
      <p:graphicFrame>
        <p:nvGraphicFramePr>
          <p:cNvPr id="3" name="object 3"/>
          <p:cNvGraphicFramePr>
            <a:graphicFrameLocks noGrp="1"/>
          </p:cNvGraphicFramePr>
          <p:nvPr>
            <p:extLst>
              <p:ext uri="{D42A27DB-BD31-4B8C-83A1-F6EECF244321}">
                <p14:modId xmlns:p14="http://schemas.microsoft.com/office/powerpoint/2010/main" val="334889438"/>
              </p:ext>
            </p:extLst>
          </p:nvPr>
        </p:nvGraphicFramePr>
        <p:xfrm>
          <a:off x="62630" y="1392427"/>
          <a:ext cx="11783089" cy="5278755"/>
        </p:xfrm>
        <a:graphic>
          <a:graphicData uri="http://schemas.openxmlformats.org/drawingml/2006/table">
            <a:tbl>
              <a:tblPr firstRow="1" bandRow="1">
                <a:tableStyleId>{2D5ABB26-0587-4C30-8999-92F81FD0307C}</a:tableStyleId>
              </a:tblPr>
              <a:tblGrid>
                <a:gridCol w="3269645">
                  <a:extLst>
                    <a:ext uri="{9D8B030D-6E8A-4147-A177-3AD203B41FA5}">
                      <a16:colId xmlns:a16="http://schemas.microsoft.com/office/drawing/2014/main" val="20000"/>
                    </a:ext>
                  </a:extLst>
                </a:gridCol>
                <a:gridCol w="3002280">
                  <a:extLst>
                    <a:ext uri="{9D8B030D-6E8A-4147-A177-3AD203B41FA5}">
                      <a16:colId xmlns:a16="http://schemas.microsoft.com/office/drawing/2014/main" val="20001"/>
                    </a:ext>
                  </a:extLst>
                </a:gridCol>
                <a:gridCol w="2632075">
                  <a:extLst>
                    <a:ext uri="{9D8B030D-6E8A-4147-A177-3AD203B41FA5}">
                      <a16:colId xmlns:a16="http://schemas.microsoft.com/office/drawing/2014/main" val="20002"/>
                    </a:ext>
                  </a:extLst>
                </a:gridCol>
                <a:gridCol w="2879089">
                  <a:extLst>
                    <a:ext uri="{9D8B030D-6E8A-4147-A177-3AD203B41FA5}">
                      <a16:colId xmlns:a16="http://schemas.microsoft.com/office/drawing/2014/main" val="20003"/>
                    </a:ext>
                  </a:extLst>
                </a:gridCol>
              </a:tblGrid>
              <a:tr h="457200">
                <a:tc>
                  <a:txBody>
                    <a:bodyPr/>
                    <a:lstStyle/>
                    <a:p>
                      <a:pPr marL="1009015">
                        <a:lnSpc>
                          <a:spcPct val="100000"/>
                        </a:lnSpc>
                        <a:spcBef>
                          <a:spcPts val="300"/>
                        </a:spcBef>
                      </a:pPr>
                      <a:r>
                        <a:rPr sz="2400" b="1" spc="-10" dirty="0">
                          <a:solidFill>
                            <a:srgbClr val="FFFFFF"/>
                          </a:solidFill>
                          <a:latin typeface="Arial"/>
                          <a:cs typeface="Arial"/>
                        </a:rPr>
                        <a:t>Property</a:t>
                      </a:r>
                      <a:endParaRPr sz="2400" dirty="0">
                        <a:latin typeface="Arial"/>
                        <a:cs typeface="Arial"/>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F243E"/>
                    </a:solidFill>
                  </a:tcPr>
                </a:tc>
                <a:tc>
                  <a:txBody>
                    <a:bodyPr/>
                    <a:lstStyle/>
                    <a:p>
                      <a:pPr marL="536575">
                        <a:lnSpc>
                          <a:spcPct val="100000"/>
                        </a:lnSpc>
                        <a:spcBef>
                          <a:spcPts val="300"/>
                        </a:spcBef>
                      </a:pPr>
                      <a:r>
                        <a:rPr sz="2400" b="1" dirty="0">
                          <a:solidFill>
                            <a:srgbClr val="FFFFFF"/>
                          </a:solidFill>
                          <a:latin typeface="Arial"/>
                          <a:cs typeface="Arial"/>
                        </a:rPr>
                        <a:t>Chlorine</a:t>
                      </a:r>
                      <a:r>
                        <a:rPr sz="2400" b="1" spc="-45" dirty="0">
                          <a:solidFill>
                            <a:srgbClr val="FFFFFF"/>
                          </a:solidFill>
                          <a:latin typeface="Arial"/>
                          <a:cs typeface="Arial"/>
                        </a:rPr>
                        <a:t> </a:t>
                      </a:r>
                      <a:r>
                        <a:rPr sz="2400" b="1" spc="-20" dirty="0">
                          <a:solidFill>
                            <a:srgbClr val="FFFFFF"/>
                          </a:solidFill>
                          <a:latin typeface="Arial"/>
                          <a:cs typeface="Arial"/>
                        </a:rPr>
                        <a:t>(CL)</a:t>
                      </a:r>
                      <a:endParaRPr sz="2400">
                        <a:latin typeface="Arial"/>
                        <a:cs typeface="Arial"/>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F243E"/>
                    </a:solidFill>
                  </a:tcPr>
                </a:tc>
                <a:tc>
                  <a:txBody>
                    <a:bodyPr/>
                    <a:lstStyle/>
                    <a:p>
                      <a:pPr marL="215900">
                        <a:lnSpc>
                          <a:spcPct val="100000"/>
                        </a:lnSpc>
                        <a:spcBef>
                          <a:spcPts val="300"/>
                        </a:spcBef>
                      </a:pPr>
                      <a:r>
                        <a:rPr sz="2400" b="1" dirty="0">
                          <a:solidFill>
                            <a:srgbClr val="FFFFFF"/>
                          </a:solidFill>
                          <a:latin typeface="Arial"/>
                          <a:cs typeface="Arial"/>
                        </a:rPr>
                        <a:t>Phosgene</a:t>
                      </a:r>
                      <a:r>
                        <a:rPr sz="2400" b="1" spc="-65" dirty="0">
                          <a:solidFill>
                            <a:srgbClr val="FFFFFF"/>
                          </a:solidFill>
                          <a:latin typeface="Arial"/>
                          <a:cs typeface="Arial"/>
                        </a:rPr>
                        <a:t> </a:t>
                      </a:r>
                      <a:r>
                        <a:rPr sz="2400" b="1" spc="-20" dirty="0">
                          <a:solidFill>
                            <a:srgbClr val="FFFFFF"/>
                          </a:solidFill>
                          <a:latin typeface="Arial"/>
                          <a:cs typeface="Arial"/>
                        </a:rPr>
                        <a:t>(CG)</a:t>
                      </a:r>
                      <a:endParaRPr sz="2400">
                        <a:latin typeface="Arial"/>
                        <a:cs typeface="Arial"/>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F243E"/>
                    </a:solidFill>
                  </a:tcPr>
                </a:tc>
                <a:tc>
                  <a:txBody>
                    <a:bodyPr/>
                    <a:lstStyle/>
                    <a:p>
                      <a:pPr marL="212725">
                        <a:lnSpc>
                          <a:spcPct val="100000"/>
                        </a:lnSpc>
                        <a:spcBef>
                          <a:spcPts val="300"/>
                        </a:spcBef>
                      </a:pPr>
                      <a:r>
                        <a:rPr sz="2400" b="1" dirty="0">
                          <a:solidFill>
                            <a:srgbClr val="FFFFFF"/>
                          </a:solidFill>
                          <a:latin typeface="Arial"/>
                          <a:cs typeface="Arial"/>
                        </a:rPr>
                        <a:t>Diphosgene</a:t>
                      </a:r>
                      <a:r>
                        <a:rPr sz="2400" b="1" spc="-55" dirty="0">
                          <a:solidFill>
                            <a:srgbClr val="FFFFFF"/>
                          </a:solidFill>
                          <a:latin typeface="Arial"/>
                          <a:cs typeface="Arial"/>
                        </a:rPr>
                        <a:t> </a:t>
                      </a:r>
                      <a:r>
                        <a:rPr sz="2400" b="1" spc="-20" dirty="0">
                          <a:solidFill>
                            <a:srgbClr val="FFFFFF"/>
                          </a:solidFill>
                          <a:latin typeface="Arial"/>
                          <a:cs typeface="Arial"/>
                        </a:rPr>
                        <a:t>(DP)</a:t>
                      </a:r>
                      <a:endParaRPr sz="2400">
                        <a:latin typeface="Arial"/>
                        <a:cs typeface="Arial"/>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F243E"/>
                    </a:solidFill>
                  </a:tcPr>
                </a:tc>
                <a:extLst>
                  <a:ext uri="{0D108BD9-81ED-4DB2-BD59-A6C34878D82A}">
                    <a16:rowId xmlns:a16="http://schemas.microsoft.com/office/drawing/2014/main" val="10000"/>
                  </a:ext>
                </a:extLst>
              </a:tr>
              <a:tr h="2225040">
                <a:tc>
                  <a:txBody>
                    <a:bodyPr/>
                    <a:lstStyle/>
                    <a:p>
                      <a:pPr>
                        <a:lnSpc>
                          <a:spcPct val="100000"/>
                        </a:lnSpc>
                      </a:pPr>
                      <a:endParaRPr sz="2800" dirty="0">
                        <a:latin typeface="Times New Roman"/>
                        <a:cs typeface="Times New Roman"/>
                      </a:endParaRPr>
                    </a:p>
                    <a:p>
                      <a:pPr>
                        <a:lnSpc>
                          <a:spcPct val="100000"/>
                        </a:lnSpc>
                        <a:spcBef>
                          <a:spcPts val="565"/>
                        </a:spcBef>
                      </a:pPr>
                      <a:endParaRPr sz="2800" dirty="0">
                        <a:latin typeface="Times New Roman"/>
                        <a:cs typeface="Times New Roman"/>
                      </a:endParaRPr>
                    </a:p>
                    <a:p>
                      <a:pPr marL="91440">
                        <a:lnSpc>
                          <a:spcPct val="100000"/>
                        </a:lnSpc>
                      </a:pPr>
                      <a:r>
                        <a:rPr lang="hi-IN" sz="2800" spc="-10" dirty="0">
                          <a:latin typeface="Arial MT"/>
                          <a:cs typeface="Arial MT"/>
                        </a:rPr>
                        <a:t>विलेयता</a:t>
                      </a:r>
                      <a:endParaRPr sz="2800" dirty="0">
                        <a:latin typeface="Arial MT"/>
                        <a:cs typeface="Arial MT"/>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D7E9"/>
                    </a:solidFill>
                  </a:tcPr>
                </a:tc>
                <a:tc>
                  <a:txBody>
                    <a:bodyPr/>
                    <a:lstStyle/>
                    <a:p>
                      <a:pPr marL="91440" marR="154305">
                        <a:lnSpc>
                          <a:spcPct val="100000"/>
                        </a:lnSpc>
                        <a:spcBef>
                          <a:spcPts val="285"/>
                        </a:spcBef>
                      </a:pPr>
                      <a:r>
                        <a:rPr lang="hi-IN" sz="2800" dirty="0">
                          <a:latin typeface="Arial MT"/>
                          <a:cs typeface="Arial MT"/>
                        </a:rPr>
                        <a:t>तापमान के आधार पर पानी में थोड़ा घुलनशील</a:t>
                      </a:r>
                      <a:endParaRPr sz="2800" dirty="0">
                        <a:latin typeface="Arial MT"/>
                        <a:cs typeface="Arial MT"/>
                      </a:endParaRPr>
                    </a:p>
                  </a:txBody>
                  <a:tcPr marL="0" marR="0" marT="3619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D7E9"/>
                    </a:solidFill>
                  </a:tcPr>
                </a:tc>
                <a:tc>
                  <a:txBody>
                    <a:bodyPr/>
                    <a:lstStyle/>
                    <a:p>
                      <a:pPr marL="92075" marR="159385">
                        <a:lnSpc>
                          <a:spcPct val="100000"/>
                        </a:lnSpc>
                        <a:spcBef>
                          <a:spcPts val="285"/>
                        </a:spcBef>
                      </a:pPr>
                      <a:r>
                        <a:rPr lang="hi-IN" sz="2800" dirty="0">
                          <a:latin typeface="Arial MT"/>
                          <a:cs typeface="Arial MT"/>
                        </a:rPr>
                        <a:t>पानी में थोड़ा घुलनशील और कार्बनिक विलायक में स्वतंत्र रूप से घुलनशील</a:t>
                      </a:r>
                      <a:endParaRPr sz="2800" dirty="0">
                        <a:latin typeface="Arial MT"/>
                        <a:cs typeface="Arial MT"/>
                      </a:endParaRPr>
                    </a:p>
                  </a:txBody>
                  <a:tcPr marL="0" marR="0" marT="3619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D7E9"/>
                    </a:solidFill>
                  </a:tcPr>
                </a:tc>
                <a:tc>
                  <a:txBody>
                    <a:bodyPr/>
                    <a:lstStyle/>
                    <a:p>
                      <a:pPr marL="92075" marR="324485">
                        <a:lnSpc>
                          <a:spcPct val="100000"/>
                        </a:lnSpc>
                        <a:spcBef>
                          <a:spcPts val="285"/>
                        </a:spcBef>
                      </a:pPr>
                      <a:r>
                        <a:rPr lang="hi-IN" sz="2800" dirty="0">
                          <a:latin typeface="Arial MT"/>
                          <a:cs typeface="Arial MT"/>
                        </a:rPr>
                        <a:t>पानी में अघुलनशील और घुलनशील कार्बनिक विलायक</a:t>
                      </a:r>
                      <a:endParaRPr sz="2800" dirty="0">
                        <a:latin typeface="Arial MT"/>
                        <a:cs typeface="Arial MT"/>
                      </a:endParaRPr>
                    </a:p>
                  </a:txBody>
                  <a:tcPr marL="0" marR="0" marT="3619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D7E9"/>
                    </a:solidFill>
                  </a:tcPr>
                </a:tc>
                <a:extLst>
                  <a:ext uri="{0D108BD9-81ED-4DB2-BD59-A6C34878D82A}">
                    <a16:rowId xmlns:a16="http://schemas.microsoft.com/office/drawing/2014/main" val="10001"/>
                  </a:ext>
                </a:extLst>
              </a:tr>
              <a:tr h="944880">
                <a:tc>
                  <a:txBody>
                    <a:bodyPr/>
                    <a:lstStyle/>
                    <a:p>
                      <a:pPr marL="91440" marR="815975">
                        <a:lnSpc>
                          <a:spcPct val="100000"/>
                        </a:lnSpc>
                        <a:spcBef>
                          <a:spcPts val="290"/>
                        </a:spcBef>
                      </a:pPr>
                      <a:r>
                        <a:rPr lang="hi-IN" sz="2800" dirty="0">
                          <a:latin typeface="Arial MT"/>
                          <a:cs typeface="Arial MT"/>
                        </a:rPr>
                        <a:t>मनुष्यों के लिए घातक खुराक</a:t>
                      </a:r>
                      <a:endParaRPr sz="2800" dirty="0">
                        <a:latin typeface="Arial MT"/>
                        <a:cs typeface="Arial MT"/>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CF5"/>
                    </a:solidFill>
                  </a:tcPr>
                </a:tc>
                <a:tc>
                  <a:txBody>
                    <a:bodyPr/>
                    <a:lstStyle/>
                    <a:p>
                      <a:pPr marL="91440">
                        <a:lnSpc>
                          <a:spcPct val="100000"/>
                        </a:lnSpc>
                        <a:spcBef>
                          <a:spcPts val="290"/>
                        </a:spcBef>
                      </a:pPr>
                      <a:r>
                        <a:rPr sz="2800" spc="-50" dirty="0">
                          <a:latin typeface="Arial MT"/>
                          <a:cs typeface="Arial MT"/>
                        </a:rPr>
                        <a:t>-</a:t>
                      </a:r>
                      <a:endParaRPr sz="2800">
                        <a:latin typeface="Arial MT"/>
                        <a:cs typeface="Arial MT"/>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CF5"/>
                    </a:solidFill>
                  </a:tcPr>
                </a:tc>
                <a:tc>
                  <a:txBody>
                    <a:bodyPr/>
                    <a:lstStyle/>
                    <a:p>
                      <a:pPr marL="92075">
                        <a:lnSpc>
                          <a:spcPct val="100000"/>
                        </a:lnSpc>
                        <a:spcBef>
                          <a:spcPts val="275"/>
                        </a:spcBef>
                      </a:pPr>
                      <a:r>
                        <a:rPr sz="3200" spc="-50" dirty="0">
                          <a:latin typeface="Arial MT"/>
                          <a:cs typeface="Arial MT"/>
                        </a:rPr>
                        <a:t>-</a:t>
                      </a:r>
                      <a:endParaRPr sz="3200">
                        <a:latin typeface="Arial MT"/>
                        <a:cs typeface="Arial MT"/>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CF5"/>
                    </a:solidFill>
                  </a:tcPr>
                </a:tc>
                <a:tc>
                  <a:txBody>
                    <a:bodyPr/>
                    <a:lstStyle/>
                    <a:p>
                      <a:pPr marL="92075">
                        <a:lnSpc>
                          <a:spcPct val="100000"/>
                        </a:lnSpc>
                        <a:spcBef>
                          <a:spcPts val="300"/>
                        </a:spcBef>
                      </a:pPr>
                      <a:r>
                        <a:rPr sz="2600" spc="-50" dirty="0">
                          <a:latin typeface="Arial MT"/>
                          <a:cs typeface="Arial MT"/>
                        </a:rPr>
                        <a:t>-</a:t>
                      </a:r>
                      <a:endParaRPr sz="2600" dirty="0">
                        <a:latin typeface="Arial MT"/>
                        <a:cs typeface="Arial MT"/>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CF5"/>
                    </a:solidFill>
                  </a:tcPr>
                </a:tc>
                <a:extLst>
                  <a:ext uri="{0D108BD9-81ED-4DB2-BD59-A6C34878D82A}">
                    <a16:rowId xmlns:a16="http://schemas.microsoft.com/office/drawing/2014/main" val="10002"/>
                  </a:ext>
                </a:extLst>
              </a:tr>
              <a:tr h="640080">
                <a:tc>
                  <a:txBody>
                    <a:bodyPr/>
                    <a:lstStyle/>
                    <a:p>
                      <a:pPr marL="91440">
                        <a:lnSpc>
                          <a:spcPct val="100000"/>
                        </a:lnSpc>
                        <a:spcBef>
                          <a:spcPts val="140"/>
                        </a:spcBef>
                      </a:pPr>
                      <a:r>
                        <a:rPr sz="2800" dirty="0">
                          <a:latin typeface="Arial MT"/>
                          <a:cs typeface="Arial MT"/>
                        </a:rPr>
                        <a:t>LD</a:t>
                      </a:r>
                      <a:r>
                        <a:rPr sz="3600" dirty="0">
                          <a:latin typeface="Calibri"/>
                          <a:cs typeface="Calibri"/>
                        </a:rPr>
                        <a:t>₅₀</a:t>
                      </a:r>
                      <a:r>
                        <a:rPr sz="3600" spc="-65" dirty="0">
                          <a:latin typeface="Calibri"/>
                          <a:cs typeface="Calibri"/>
                        </a:rPr>
                        <a:t> </a:t>
                      </a:r>
                      <a:r>
                        <a:rPr sz="2800" spc="-10" dirty="0">
                          <a:latin typeface="Calibri"/>
                          <a:cs typeface="Calibri"/>
                        </a:rPr>
                        <a:t>(Skin)</a:t>
                      </a:r>
                      <a:endParaRPr sz="2800">
                        <a:latin typeface="Calibri"/>
                        <a:cs typeface="Calibri"/>
                      </a:endParaRPr>
                    </a:p>
                  </a:txBody>
                  <a:tcPr marL="0" marR="0" marT="177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D7E9"/>
                    </a:solidFill>
                  </a:tcPr>
                </a:tc>
                <a:tc>
                  <a:txBody>
                    <a:bodyPr/>
                    <a:lstStyle/>
                    <a:p>
                      <a:pPr marL="91440">
                        <a:lnSpc>
                          <a:spcPct val="100000"/>
                        </a:lnSpc>
                        <a:spcBef>
                          <a:spcPts val="290"/>
                        </a:spcBef>
                      </a:pPr>
                      <a:r>
                        <a:rPr sz="2800" spc="-25" dirty="0">
                          <a:latin typeface="Arial MT"/>
                          <a:cs typeface="Arial MT"/>
                        </a:rPr>
                        <a:t>&lt;50</a:t>
                      </a:r>
                      <a:endParaRPr sz="2800">
                        <a:latin typeface="Arial MT"/>
                        <a:cs typeface="Arial MT"/>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D7E9"/>
                    </a:solidFill>
                  </a:tcPr>
                </a:tc>
                <a:tc>
                  <a:txBody>
                    <a:bodyPr/>
                    <a:lstStyle/>
                    <a:p>
                      <a:pPr marL="92075">
                        <a:lnSpc>
                          <a:spcPct val="100000"/>
                        </a:lnSpc>
                        <a:spcBef>
                          <a:spcPts val="275"/>
                        </a:spcBef>
                      </a:pPr>
                      <a:r>
                        <a:rPr sz="3200" dirty="0">
                          <a:latin typeface="Arial MT"/>
                          <a:cs typeface="Arial MT"/>
                        </a:rPr>
                        <a:t>800</a:t>
                      </a:r>
                      <a:r>
                        <a:rPr sz="3200" spc="-10" dirty="0">
                          <a:latin typeface="Arial MT"/>
                          <a:cs typeface="Arial MT"/>
                        </a:rPr>
                        <a:t> mg/kg</a:t>
                      </a:r>
                      <a:endParaRPr sz="3200">
                        <a:latin typeface="Arial MT"/>
                        <a:cs typeface="Arial MT"/>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D7E9"/>
                    </a:solidFill>
                  </a:tcPr>
                </a:tc>
                <a:tc>
                  <a:txBody>
                    <a:bodyPr/>
                    <a:lstStyle/>
                    <a:p>
                      <a:pPr marL="92075">
                        <a:lnSpc>
                          <a:spcPct val="100000"/>
                        </a:lnSpc>
                        <a:spcBef>
                          <a:spcPts val="275"/>
                        </a:spcBef>
                      </a:pPr>
                      <a:r>
                        <a:rPr sz="3200" dirty="0">
                          <a:latin typeface="Arial MT"/>
                          <a:cs typeface="Arial MT"/>
                        </a:rPr>
                        <a:t>800</a:t>
                      </a:r>
                      <a:r>
                        <a:rPr sz="3200" spc="-10" dirty="0">
                          <a:latin typeface="Arial MT"/>
                          <a:cs typeface="Arial MT"/>
                        </a:rPr>
                        <a:t> mg/kg</a:t>
                      </a:r>
                      <a:endParaRPr sz="3200">
                        <a:latin typeface="Arial MT"/>
                        <a:cs typeface="Arial MT"/>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D7E9"/>
                    </a:solidFill>
                  </a:tcPr>
                </a:tc>
                <a:extLst>
                  <a:ext uri="{0D108BD9-81ED-4DB2-BD59-A6C34878D82A}">
                    <a16:rowId xmlns:a16="http://schemas.microsoft.com/office/drawing/2014/main" val="10003"/>
                  </a:ext>
                </a:extLst>
              </a:tr>
              <a:tr h="640080">
                <a:tc>
                  <a:txBody>
                    <a:bodyPr/>
                    <a:lstStyle/>
                    <a:p>
                      <a:pPr marL="91440">
                        <a:lnSpc>
                          <a:spcPct val="100000"/>
                        </a:lnSpc>
                        <a:spcBef>
                          <a:spcPts val="140"/>
                        </a:spcBef>
                      </a:pPr>
                      <a:r>
                        <a:rPr sz="2800" dirty="0">
                          <a:latin typeface="Arial MT"/>
                          <a:cs typeface="Arial MT"/>
                        </a:rPr>
                        <a:t>LCt</a:t>
                      </a:r>
                      <a:r>
                        <a:rPr sz="3600" dirty="0">
                          <a:latin typeface="Calibri"/>
                          <a:cs typeface="Calibri"/>
                        </a:rPr>
                        <a:t>₅₀</a:t>
                      </a:r>
                      <a:r>
                        <a:rPr sz="3600" spc="-40" dirty="0">
                          <a:latin typeface="Calibri"/>
                          <a:cs typeface="Calibri"/>
                        </a:rPr>
                        <a:t> </a:t>
                      </a:r>
                      <a:r>
                        <a:rPr sz="2400" dirty="0">
                          <a:latin typeface="Calibri"/>
                          <a:cs typeface="Calibri"/>
                        </a:rPr>
                        <a:t>in</a:t>
                      </a:r>
                      <a:r>
                        <a:rPr sz="2400" spc="-45" dirty="0">
                          <a:latin typeface="Calibri"/>
                          <a:cs typeface="Calibri"/>
                        </a:rPr>
                        <a:t> </a:t>
                      </a:r>
                      <a:r>
                        <a:rPr sz="2400" spc="-10" dirty="0">
                          <a:latin typeface="Arial MT"/>
                          <a:cs typeface="Arial MT"/>
                        </a:rPr>
                        <a:t>mg.min/m</a:t>
                      </a:r>
                      <a:r>
                        <a:rPr sz="2400" spc="-10" dirty="0">
                          <a:latin typeface="Calibri"/>
                          <a:cs typeface="Calibri"/>
                        </a:rPr>
                        <a:t>³</a:t>
                      </a:r>
                      <a:endParaRPr sz="2400">
                        <a:latin typeface="Calibri"/>
                        <a:cs typeface="Calibri"/>
                      </a:endParaRPr>
                    </a:p>
                  </a:txBody>
                  <a:tcPr marL="0" marR="0" marT="177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CF5"/>
                    </a:solidFill>
                  </a:tcPr>
                </a:tc>
                <a:tc>
                  <a:txBody>
                    <a:bodyPr/>
                    <a:lstStyle/>
                    <a:p>
                      <a:pPr marL="91440">
                        <a:lnSpc>
                          <a:spcPct val="100000"/>
                        </a:lnSpc>
                        <a:spcBef>
                          <a:spcPts val="290"/>
                        </a:spcBef>
                      </a:pPr>
                      <a:r>
                        <a:rPr sz="2800" spc="-20" dirty="0">
                          <a:latin typeface="Arial MT"/>
                          <a:cs typeface="Arial MT"/>
                        </a:rPr>
                        <a:t>6000</a:t>
                      </a:r>
                      <a:endParaRPr sz="2800">
                        <a:latin typeface="Arial MT"/>
                        <a:cs typeface="Arial MT"/>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CF5"/>
                    </a:solidFill>
                  </a:tcPr>
                </a:tc>
                <a:tc>
                  <a:txBody>
                    <a:bodyPr/>
                    <a:lstStyle/>
                    <a:p>
                      <a:pPr marL="92075">
                        <a:lnSpc>
                          <a:spcPct val="100000"/>
                        </a:lnSpc>
                        <a:spcBef>
                          <a:spcPts val="275"/>
                        </a:spcBef>
                      </a:pPr>
                      <a:r>
                        <a:rPr sz="3200" spc="-20" dirty="0">
                          <a:latin typeface="Arial MT"/>
                          <a:cs typeface="Arial MT"/>
                        </a:rPr>
                        <a:t>3000</a:t>
                      </a:r>
                      <a:endParaRPr sz="3200">
                        <a:latin typeface="Arial MT"/>
                        <a:cs typeface="Arial MT"/>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CF5"/>
                    </a:solidFill>
                  </a:tcPr>
                </a:tc>
                <a:tc>
                  <a:txBody>
                    <a:bodyPr/>
                    <a:lstStyle/>
                    <a:p>
                      <a:pPr marL="92075">
                        <a:lnSpc>
                          <a:spcPct val="100000"/>
                        </a:lnSpc>
                        <a:spcBef>
                          <a:spcPts val="275"/>
                        </a:spcBef>
                      </a:pPr>
                      <a:r>
                        <a:rPr sz="3200" spc="-20" dirty="0">
                          <a:latin typeface="Arial MT"/>
                          <a:cs typeface="Arial MT"/>
                        </a:rPr>
                        <a:t>3200</a:t>
                      </a:r>
                      <a:endParaRPr sz="3200" dirty="0">
                        <a:latin typeface="Arial MT"/>
                        <a:cs typeface="Arial MT"/>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CF5"/>
                    </a:solidFill>
                  </a:tcPr>
                </a:tc>
                <a:extLst>
                  <a:ext uri="{0D108BD9-81ED-4DB2-BD59-A6C34878D82A}">
                    <a16:rowId xmlns:a16="http://schemas.microsoft.com/office/drawing/2014/main" val="10004"/>
                  </a:ext>
                </a:extLst>
              </a:tr>
            </a:tbl>
          </a:graphicData>
        </a:graphic>
      </p:graphicFrame>
      <p:pic>
        <p:nvPicPr>
          <p:cNvPr id="4" name="object 4"/>
          <p:cNvPicPr/>
          <p:nvPr/>
        </p:nvPicPr>
        <p:blipFill>
          <a:blip r:embed="rId3" cstate="print"/>
          <a:stretch>
            <a:fillRect/>
          </a:stretch>
        </p:blipFill>
        <p:spPr>
          <a:xfrm>
            <a:off x="1042416" y="39623"/>
            <a:ext cx="9996678" cy="1386077"/>
          </a:xfrm>
          <a:prstGeom prst="rect">
            <a:avLst/>
          </a:prstGeom>
        </p:spPr>
      </p:pic>
      <p:sp>
        <p:nvSpPr>
          <p:cNvPr id="5" name="object 5"/>
          <p:cNvSpPr txBox="1">
            <a:spLocks noGrp="1"/>
          </p:cNvSpPr>
          <p:nvPr>
            <p:ph type="title"/>
          </p:nvPr>
        </p:nvSpPr>
        <p:spPr>
          <a:xfrm>
            <a:off x="1307083" y="88518"/>
            <a:ext cx="9389999" cy="583557"/>
          </a:xfrm>
          <a:prstGeom prst="rect">
            <a:avLst/>
          </a:prstGeom>
        </p:spPr>
        <p:txBody>
          <a:bodyPr vert="horz" wrap="square" lIns="0" tIns="122808" rIns="0" bIns="0" rtlCol="0">
            <a:spAutoFit/>
          </a:bodyPr>
          <a:lstStyle/>
          <a:p>
            <a:pPr marL="2798445" marR="5080" indent="-1811020">
              <a:lnSpc>
                <a:spcPts val="3460"/>
              </a:lnSpc>
              <a:spcBef>
                <a:spcPts val="535"/>
              </a:spcBef>
            </a:pPr>
            <a:r>
              <a:rPr lang="hi-IN" sz="3200" dirty="0">
                <a:latin typeface="Open Sans" panose="020B0606030504020204" pitchFamily="34" charset="0"/>
                <a:ea typeface="Open Sans" panose="020B0606030504020204" pitchFamily="34" charset="0"/>
                <a:cs typeface="Open Sans" panose="020B0606030504020204" pitchFamily="34" charset="0"/>
              </a:rPr>
              <a:t>घुट एजेंट की भौतिक विशेषताएं</a:t>
            </a:r>
            <a:endParaRPr sz="3200"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6092997"/>
            <a:ext cx="12190476" cy="764965"/>
          </a:xfrm>
          <a:prstGeom prst="rect">
            <a:avLst/>
          </a:prstGeom>
        </p:spPr>
      </p:pic>
      <p:pic>
        <p:nvPicPr>
          <p:cNvPr id="3" name="object 3"/>
          <p:cNvPicPr/>
          <p:nvPr/>
        </p:nvPicPr>
        <p:blipFill>
          <a:blip r:embed="rId3" cstate="print"/>
          <a:stretch>
            <a:fillRect/>
          </a:stretch>
        </p:blipFill>
        <p:spPr>
          <a:xfrm>
            <a:off x="1433384" y="188838"/>
            <a:ext cx="9591995" cy="1117069"/>
          </a:xfrm>
          <a:prstGeom prst="rect">
            <a:avLst/>
          </a:prstGeom>
        </p:spPr>
      </p:pic>
      <p:grpSp>
        <p:nvGrpSpPr>
          <p:cNvPr id="4" name="object 4"/>
          <p:cNvGrpSpPr/>
          <p:nvPr/>
        </p:nvGrpSpPr>
        <p:grpSpPr>
          <a:xfrm>
            <a:off x="402081" y="1564893"/>
            <a:ext cx="11280140" cy="912837"/>
            <a:chOff x="402081" y="1564894"/>
            <a:chExt cx="11280140" cy="660400"/>
          </a:xfrm>
        </p:grpSpPr>
        <p:sp>
          <p:nvSpPr>
            <p:cNvPr id="5" name="object 5"/>
            <p:cNvSpPr/>
            <p:nvPr/>
          </p:nvSpPr>
          <p:spPr>
            <a:xfrm>
              <a:off x="408431" y="1571244"/>
              <a:ext cx="11267440" cy="647700"/>
            </a:xfrm>
            <a:custGeom>
              <a:avLst/>
              <a:gdLst/>
              <a:ahLst/>
              <a:cxnLst/>
              <a:rect l="l" t="t" r="r" b="b"/>
              <a:pathLst>
                <a:path w="11267440" h="647700">
                  <a:moveTo>
                    <a:pt x="11158982" y="0"/>
                  </a:moveTo>
                  <a:lnTo>
                    <a:pt x="107950" y="0"/>
                  </a:lnTo>
                  <a:lnTo>
                    <a:pt x="65933" y="8491"/>
                  </a:lnTo>
                  <a:lnTo>
                    <a:pt x="31619" y="31638"/>
                  </a:lnTo>
                  <a:lnTo>
                    <a:pt x="8483" y="65954"/>
                  </a:lnTo>
                  <a:lnTo>
                    <a:pt x="0" y="107950"/>
                  </a:lnTo>
                  <a:lnTo>
                    <a:pt x="0" y="539750"/>
                  </a:lnTo>
                  <a:lnTo>
                    <a:pt x="8483" y="581745"/>
                  </a:lnTo>
                  <a:lnTo>
                    <a:pt x="31619" y="616061"/>
                  </a:lnTo>
                  <a:lnTo>
                    <a:pt x="65933" y="639208"/>
                  </a:lnTo>
                  <a:lnTo>
                    <a:pt x="107950" y="647700"/>
                  </a:lnTo>
                  <a:lnTo>
                    <a:pt x="11158982" y="647700"/>
                  </a:lnTo>
                  <a:lnTo>
                    <a:pt x="11200977" y="639208"/>
                  </a:lnTo>
                  <a:lnTo>
                    <a:pt x="11235293" y="616061"/>
                  </a:lnTo>
                  <a:lnTo>
                    <a:pt x="11258440" y="581745"/>
                  </a:lnTo>
                  <a:lnTo>
                    <a:pt x="11266932" y="539750"/>
                  </a:lnTo>
                  <a:lnTo>
                    <a:pt x="11266932" y="107950"/>
                  </a:lnTo>
                  <a:lnTo>
                    <a:pt x="11258440" y="65954"/>
                  </a:lnTo>
                  <a:lnTo>
                    <a:pt x="11235293" y="31638"/>
                  </a:lnTo>
                  <a:lnTo>
                    <a:pt x="11200977" y="8491"/>
                  </a:lnTo>
                  <a:lnTo>
                    <a:pt x="11158982" y="0"/>
                  </a:lnTo>
                  <a:close/>
                </a:path>
              </a:pathLst>
            </a:custGeom>
            <a:solidFill>
              <a:srgbClr val="FFD0C6"/>
            </a:solidFill>
          </p:spPr>
          <p:txBody>
            <a:bodyPr wrap="square" lIns="0" tIns="0" rIns="0" bIns="0" rtlCol="0"/>
            <a:lstStyle/>
            <a:p>
              <a:endParaRPr/>
            </a:p>
          </p:txBody>
        </p:sp>
        <p:sp>
          <p:nvSpPr>
            <p:cNvPr id="6" name="object 6"/>
            <p:cNvSpPr/>
            <p:nvPr/>
          </p:nvSpPr>
          <p:spPr>
            <a:xfrm>
              <a:off x="408431" y="1571244"/>
              <a:ext cx="11267440" cy="647700"/>
            </a:xfrm>
            <a:custGeom>
              <a:avLst/>
              <a:gdLst/>
              <a:ahLst/>
              <a:cxnLst/>
              <a:rect l="l" t="t" r="r" b="b"/>
              <a:pathLst>
                <a:path w="11267440" h="647700">
                  <a:moveTo>
                    <a:pt x="0" y="107950"/>
                  </a:moveTo>
                  <a:lnTo>
                    <a:pt x="8483" y="65954"/>
                  </a:lnTo>
                  <a:lnTo>
                    <a:pt x="31619" y="31638"/>
                  </a:lnTo>
                  <a:lnTo>
                    <a:pt x="65933" y="8491"/>
                  </a:lnTo>
                  <a:lnTo>
                    <a:pt x="107950" y="0"/>
                  </a:lnTo>
                  <a:lnTo>
                    <a:pt x="11158982" y="0"/>
                  </a:lnTo>
                  <a:lnTo>
                    <a:pt x="11200977" y="8491"/>
                  </a:lnTo>
                  <a:lnTo>
                    <a:pt x="11235293" y="31638"/>
                  </a:lnTo>
                  <a:lnTo>
                    <a:pt x="11258440" y="65954"/>
                  </a:lnTo>
                  <a:lnTo>
                    <a:pt x="11266932" y="107950"/>
                  </a:lnTo>
                  <a:lnTo>
                    <a:pt x="11266932" y="539750"/>
                  </a:lnTo>
                  <a:lnTo>
                    <a:pt x="11258440" y="581745"/>
                  </a:lnTo>
                  <a:lnTo>
                    <a:pt x="11235293" y="616061"/>
                  </a:lnTo>
                  <a:lnTo>
                    <a:pt x="11200977" y="639208"/>
                  </a:lnTo>
                  <a:lnTo>
                    <a:pt x="11158982" y="647700"/>
                  </a:lnTo>
                  <a:lnTo>
                    <a:pt x="107950" y="647700"/>
                  </a:lnTo>
                  <a:lnTo>
                    <a:pt x="65933" y="639208"/>
                  </a:lnTo>
                  <a:lnTo>
                    <a:pt x="31619" y="616061"/>
                  </a:lnTo>
                  <a:lnTo>
                    <a:pt x="8483" y="581745"/>
                  </a:lnTo>
                  <a:lnTo>
                    <a:pt x="0" y="539750"/>
                  </a:lnTo>
                  <a:lnTo>
                    <a:pt x="0" y="107950"/>
                  </a:lnTo>
                  <a:close/>
                </a:path>
              </a:pathLst>
            </a:custGeom>
            <a:ln w="12700">
              <a:solidFill>
                <a:srgbClr val="0580C3"/>
              </a:solidFill>
            </a:ln>
          </p:spPr>
          <p:txBody>
            <a:bodyPr wrap="square" lIns="0" tIns="0" rIns="0" bIns="0" rtlCol="0"/>
            <a:lstStyle/>
            <a:p>
              <a:endParaRPr/>
            </a:p>
          </p:txBody>
        </p:sp>
      </p:grpSp>
      <p:grpSp>
        <p:nvGrpSpPr>
          <p:cNvPr id="7" name="object 7"/>
          <p:cNvGrpSpPr/>
          <p:nvPr/>
        </p:nvGrpSpPr>
        <p:grpSpPr>
          <a:xfrm>
            <a:off x="402081" y="2608637"/>
            <a:ext cx="11280140" cy="947235"/>
            <a:chOff x="402081" y="2351277"/>
            <a:chExt cx="11280140" cy="1204595"/>
          </a:xfrm>
        </p:grpSpPr>
        <p:sp>
          <p:nvSpPr>
            <p:cNvPr id="8" name="object 8"/>
            <p:cNvSpPr/>
            <p:nvPr/>
          </p:nvSpPr>
          <p:spPr>
            <a:xfrm>
              <a:off x="408431" y="2357627"/>
              <a:ext cx="11267440" cy="1191895"/>
            </a:xfrm>
            <a:custGeom>
              <a:avLst/>
              <a:gdLst/>
              <a:ahLst/>
              <a:cxnLst/>
              <a:rect l="l" t="t" r="r" b="b"/>
              <a:pathLst>
                <a:path w="11267440" h="1191895">
                  <a:moveTo>
                    <a:pt x="11068304" y="0"/>
                  </a:moveTo>
                  <a:lnTo>
                    <a:pt x="198628" y="0"/>
                  </a:lnTo>
                  <a:lnTo>
                    <a:pt x="153083" y="5244"/>
                  </a:lnTo>
                  <a:lnTo>
                    <a:pt x="111274" y="20183"/>
                  </a:lnTo>
                  <a:lnTo>
                    <a:pt x="74394" y="43627"/>
                  </a:lnTo>
                  <a:lnTo>
                    <a:pt x="43635" y="74384"/>
                  </a:lnTo>
                  <a:lnTo>
                    <a:pt x="20188" y="111263"/>
                  </a:lnTo>
                  <a:lnTo>
                    <a:pt x="5245" y="153075"/>
                  </a:lnTo>
                  <a:lnTo>
                    <a:pt x="0" y="198627"/>
                  </a:lnTo>
                  <a:lnTo>
                    <a:pt x="0" y="993139"/>
                  </a:lnTo>
                  <a:lnTo>
                    <a:pt x="5245" y="1038692"/>
                  </a:lnTo>
                  <a:lnTo>
                    <a:pt x="20188" y="1080504"/>
                  </a:lnTo>
                  <a:lnTo>
                    <a:pt x="43635" y="1117383"/>
                  </a:lnTo>
                  <a:lnTo>
                    <a:pt x="74394" y="1148140"/>
                  </a:lnTo>
                  <a:lnTo>
                    <a:pt x="111274" y="1171584"/>
                  </a:lnTo>
                  <a:lnTo>
                    <a:pt x="153083" y="1186523"/>
                  </a:lnTo>
                  <a:lnTo>
                    <a:pt x="198628" y="1191768"/>
                  </a:lnTo>
                  <a:lnTo>
                    <a:pt x="11068304" y="1191768"/>
                  </a:lnTo>
                  <a:lnTo>
                    <a:pt x="11113856" y="1186523"/>
                  </a:lnTo>
                  <a:lnTo>
                    <a:pt x="11155668" y="1171584"/>
                  </a:lnTo>
                  <a:lnTo>
                    <a:pt x="11192547" y="1148140"/>
                  </a:lnTo>
                  <a:lnTo>
                    <a:pt x="11223304" y="1117383"/>
                  </a:lnTo>
                  <a:lnTo>
                    <a:pt x="11246748" y="1080504"/>
                  </a:lnTo>
                  <a:lnTo>
                    <a:pt x="11261687" y="1038692"/>
                  </a:lnTo>
                  <a:lnTo>
                    <a:pt x="11266932" y="993139"/>
                  </a:lnTo>
                  <a:lnTo>
                    <a:pt x="11266932" y="198627"/>
                  </a:lnTo>
                  <a:lnTo>
                    <a:pt x="11261687" y="153075"/>
                  </a:lnTo>
                  <a:lnTo>
                    <a:pt x="11246748" y="111263"/>
                  </a:lnTo>
                  <a:lnTo>
                    <a:pt x="11223304" y="74384"/>
                  </a:lnTo>
                  <a:lnTo>
                    <a:pt x="11192547" y="43627"/>
                  </a:lnTo>
                  <a:lnTo>
                    <a:pt x="11155668" y="20183"/>
                  </a:lnTo>
                  <a:lnTo>
                    <a:pt x="11113856" y="5244"/>
                  </a:lnTo>
                  <a:lnTo>
                    <a:pt x="11068304" y="0"/>
                  </a:lnTo>
                  <a:close/>
                </a:path>
              </a:pathLst>
            </a:custGeom>
            <a:solidFill>
              <a:srgbClr val="C3E9FC"/>
            </a:solidFill>
          </p:spPr>
          <p:txBody>
            <a:bodyPr wrap="square" lIns="0" tIns="0" rIns="0" bIns="0" rtlCol="0"/>
            <a:lstStyle/>
            <a:p>
              <a:endParaRPr/>
            </a:p>
          </p:txBody>
        </p:sp>
        <p:sp>
          <p:nvSpPr>
            <p:cNvPr id="9" name="object 9"/>
            <p:cNvSpPr/>
            <p:nvPr/>
          </p:nvSpPr>
          <p:spPr>
            <a:xfrm>
              <a:off x="408431" y="2357627"/>
              <a:ext cx="11267440" cy="1191895"/>
            </a:xfrm>
            <a:custGeom>
              <a:avLst/>
              <a:gdLst/>
              <a:ahLst/>
              <a:cxnLst/>
              <a:rect l="l" t="t" r="r" b="b"/>
              <a:pathLst>
                <a:path w="11267440" h="1191895">
                  <a:moveTo>
                    <a:pt x="0" y="198627"/>
                  </a:moveTo>
                  <a:lnTo>
                    <a:pt x="5245" y="153075"/>
                  </a:lnTo>
                  <a:lnTo>
                    <a:pt x="20188" y="111263"/>
                  </a:lnTo>
                  <a:lnTo>
                    <a:pt x="43635" y="74384"/>
                  </a:lnTo>
                  <a:lnTo>
                    <a:pt x="74394" y="43627"/>
                  </a:lnTo>
                  <a:lnTo>
                    <a:pt x="111274" y="20183"/>
                  </a:lnTo>
                  <a:lnTo>
                    <a:pt x="153083" y="5244"/>
                  </a:lnTo>
                  <a:lnTo>
                    <a:pt x="198628" y="0"/>
                  </a:lnTo>
                  <a:lnTo>
                    <a:pt x="11068304" y="0"/>
                  </a:lnTo>
                  <a:lnTo>
                    <a:pt x="11113856" y="5244"/>
                  </a:lnTo>
                  <a:lnTo>
                    <a:pt x="11155668" y="20183"/>
                  </a:lnTo>
                  <a:lnTo>
                    <a:pt x="11192547" y="43627"/>
                  </a:lnTo>
                  <a:lnTo>
                    <a:pt x="11223304" y="74384"/>
                  </a:lnTo>
                  <a:lnTo>
                    <a:pt x="11246748" y="111263"/>
                  </a:lnTo>
                  <a:lnTo>
                    <a:pt x="11261687" y="153075"/>
                  </a:lnTo>
                  <a:lnTo>
                    <a:pt x="11266932" y="198627"/>
                  </a:lnTo>
                  <a:lnTo>
                    <a:pt x="11266932" y="993139"/>
                  </a:lnTo>
                  <a:lnTo>
                    <a:pt x="11261687" y="1038692"/>
                  </a:lnTo>
                  <a:lnTo>
                    <a:pt x="11246748" y="1080504"/>
                  </a:lnTo>
                  <a:lnTo>
                    <a:pt x="11223304" y="1117383"/>
                  </a:lnTo>
                  <a:lnTo>
                    <a:pt x="11192547" y="1148140"/>
                  </a:lnTo>
                  <a:lnTo>
                    <a:pt x="11155668" y="1171584"/>
                  </a:lnTo>
                  <a:lnTo>
                    <a:pt x="11113856" y="1186523"/>
                  </a:lnTo>
                  <a:lnTo>
                    <a:pt x="11068304" y="1191768"/>
                  </a:lnTo>
                  <a:lnTo>
                    <a:pt x="198628" y="1191768"/>
                  </a:lnTo>
                  <a:lnTo>
                    <a:pt x="153083" y="1186523"/>
                  </a:lnTo>
                  <a:lnTo>
                    <a:pt x="111274" y="1171584"/>
                  </a:lnTo>
                  <a:lnTo>
                    <a:pt x="74394" y="1148140"/>
                  </a:lnTo>
                  <a:lnTo>
                    <a:pt x="43635" y="1117383"/>
                  </a:lnTo>
                  <a:lnTo>
                    <a:pt x="20188" y="1080504"/>
                  </a:lnTo>
                  <a:lnTo>
                    <a:pt x="5245" y="1038692"/>
                  </a:lnTo>
                  <a:lnTo>
                    <a:pt x="0" y="993139"/>
                  </a:lnTo>
                  <a:lnTo>
                    <a:pt x="0" y="198627"/>
                  </a:lnTo>
                  <a:close/>
                </a:path>
              </a:pathLst>
            </a:custGeom>
            <a:ln w="12700">
              <a:solidFill>
                <a:srgbClr val="0580C3"/>
              </a:solidFill>
            </a:ln>
          </p:spPr>
          <p:txBody>
            <a:bodyPr wrap="square" lIns="0" tIns="0" rIns="0" bIns="0" rtlCol="0"/>
            <a:lstStyle/>
            <a:p>
              <a:endParaRPr/>
            </a:p>
          </p:txBody>
        </p:sp>
      </p:grpSp>
      <p:grpSp>
        <p:nvGrpSpPr>
          <p:cNvPr id="10" name="object 10"/>
          <p:cNvGrpSpPr/>
          <p:nvPr/>
        </p:nvGrpSpPr>
        <p:grpSpPr>
          <a:xfrm>
            <a:off x="402081" y="3681730"/>
            <a:ext cx="11280140" cy="957328"/>
            <a:chOff x="402081" y="3681729"/>
            <a:chExt cx="11280140" cy="1204595"/>
          </a:xfrm>
        </p:grpSpPr>
        <p:sp>
          <p:nvSpPr>
            <p:cNvPr id="11" name="object 11"/>
            <p:cNvSpPr/>
            <p:nvPr/>
          </p:nvSpPr>
          <p:spPr>
            <a:xfrm>
              <a:off x="408431" y="3688079"/>
              <a:ext cx="11267440" cy="1191895"/>
            </a:xfrm>
            <a:custGeom>
              <a:avLst/>
              <a:gdLst/>
              <a:ahLst/>
              <a:cxnLst/>
              <a:rect l="l" t="t" r="r" b="b"/>
              <a:pathLst>
                <a:path w="11267440" h="1191895">
                  <a:moveTo>
                    <a:pt x="11068304" y="0"/>
                  </a:moveTo>
                  <a:lnTo>
                    <a:pt x="198628" y="0"/>
                  </a:lnTo>
                  <a:lnTo>
                    <a:pt x="153083" y="5244"/>
                  </a:lnTo>
                  <a:lnTo>
                    <a:pt x="111274" y="20183"/>
                  </a:lnTo>
                  <a:lnTo>
                    <a:pt x="74394" y="43627"/>
                  </a:lnTo>
                  <a:lnTo>
                    <a:pt x="43635" y="74384"/>
                  </a:lnTo>
                  <a:lnTo>
                    <a:pt x="20188" y="111263"/>
                  </a:lnTo>
                  <a:lnTo>
                    <a:pt x="5245" y="153075"/>
                  </a:lnTo>
                  <a:lnTo>
                    <a:pt x="0" y="198628"/>
                  </a:lnTo>
                  <a:lnTo>
                    <a:pt x="0" y="993140"/>
                  </a:lnTo>
                  <a:lnTo>
                    <a:pt x="5245" y="1038692"/>
                  </a:lnTo>
                  <a:lnTo>
                    <a:pt x="20188" y="1080504"/>
                  </a:lnTo>
                  <a:lnTo>
                    <a:pt x="43635" y="1117383"/>
                  </a:lnTo>
                  <a:lnTo>
                    <a:pt x="74394" y="1148140"/>
                  </a:lnTo>
                  <a:lnTo>
                    <a:pt x="111274" y="1171584"/>
                  </a:lnTo>
                  <a:lnTo>
                    <a:pt x="153083" y="1186523"/>
                  </a:lnTo>
                  <a:lnTo>
                    <a:pt x="198628" y="1191768"/>
                  </a:lnTo>
                  <a:lnTo>
                    <a:pt x="11068304" y="1191768"/>
                  </a:lnTo>
                  <a:lnTo>
                    <a:pt x="11113856" y="1186523"/>
                  </a:lnTo>
                  <a:lnTo>
                    <a:pt x="11155668" y="1171584"/>
                  </a:lnTo>
                  <a:lnTo>
                    <a:pt x="11192547" y="1148140"/>
                  </a:lnTo>
                  <a:lnTo>
                    <a:pt x="11223304" y="1117383"/>
                  </a:lnTo>
                  <a:lnTo>
                    <a:pt x="11246748" y="1080504"/>
                  </a:lnTo>
                  <a:lnTo>
                    <a:pt x="11261687" y="1038692"/>
                  </a:lnTo>
                  <a:lnTo>
                    <a:pt x="11266932" y="993140"/>
                  </a:lnTo>
                  <a:lnTo>
                    <a:pt x="11266932" y="198628"/>
                  </a:lnTo>
                  <a:lnTo>
                    <a:pt x="11261687" y="153075"/>
                  </a:lnTo>
                  <a:lnTo>
                    <a:pt x="11246748" y="111263"/>
                  </a:lnTo>
                  <a:lnTo>
                    <a:pt x="11223304" y="74384"/>
                  </a:lnTo>
                  <a:lnTo>
                    <a:pt x="11192547" y="43627"/>
                  </a:lnTo>
                  <a:lnTo>
                    <a:pt x="11155668" y="20183"/>
                  </a:lnTo>
                  <a:lnTo>
                    <a:pt x="11113856" y="5244"/>
                  </a:lnTo>
                  <a:lnTo>
                    <a:pt x="11068304" y="0"/>
                  </a:lnTo>
                  <a:close/>
                </a:path>
              </a:pathLst>
            </a:custGeom>
            <a:solidFill>
              <a:srgbClr val="FFD0C6"/>
            </a:solidFill>
          </p:spPr>
          <p:txBody>
            <a:bodyPr wrap="square" lIns="0" tIns="0" rIns="0" bIns="0" rtlCol="0"/>
            <a:lstStyle/>
            <a:p>
              <a:endParaRPr/>
            </a:p>
          </p:txBody>
        </p:sp>
        <p:sp>
          <p:nvSpPr>
            <p:cNvPr id="12" name="object 12"/>
            <p:cNvSpPr/>
            <p:nvPr/>
          </p:nvSpPr>
          <p:spPr>
            <a:xfrm>
              <a:off x="408431" y="3688079"/>
              <a:ext cx="11267440" cy="1191895"/>
            </a:xfrm>
            <a:custGeom>
              <a:avLst/>
              <a:gdLst/>
              <a:ahLst/>
              <a:cxnLst/>
              <a:rect l="l" t="t" r="r" b="b"/>
              <a:pathLst>
                <a:path w="11267440" h="1191895">
                  <a:moveTo>
                    <a:pt x="0" y="198628"/>
                  </a:moveTo>
                  <a:lnTo>
                    <a:pt x="5245" y="153075"/>
                  </a:lnTo>
                  <a:lnTo>
                    <a:pt x="20188" y="111263"/>
                  </a:lnTo>
                  <a:lnTo>
                    <a:pt x="43635" y="74384"/>
                  </a:lnTo>
                  <a:lnTo>
                    <a:pt x="74394" y="43627"/>
                  </a:lnTo>
                  <a:lnTo>
                    <a:pt x="111274" y="20183"/>
                  </a:lnTo>
                  <a:lnTo>
                    <a:pt x="153083" y="5244"/>
                  </a:lnTo>
                  <a:lnTo>
                    <a:pt x="198628" y="0"/>
                  </a:lnTo>
                  <a:lnTo>
                    <a:pt x="11068304" y="0"/>
                  </a:lnTo>
                  <a:lnTo>
                    <a:pt x="11113856" y="5244"/>
                  </a:lnTo>
                  <a:lnTo>
                    <a:pt x="11155668" y="20183"/>
                  </a:lnTo>
                  <a:lnTo>
                    <a:pt x="11192547" y="43627"/>
                  </a:lnTo>
                  <a:lnTo>
                    <a:pt x="11223304" y="74384"/>
                  </a:lnTo>
                  <a:lnTo>
                    <a:pt x="11246748" y="111263"/>
                  </a:lnTo>
                  <a:lnTo>
                    <a:pt x="11261687" y="153075"/>
                  </a:lnTo>
                  <a:lnTo>
                    <a:pt x="11266932" y="198628"/>
                  </a:lnTo>
                  <a:lnTo>
                    <a:pt x="11266932" y="993140"/>
                  </a:lnTo>
                  <a:lnTo>
                    <a:pt x="11261687" y="1038692"/>
                  </a:lnTo>
                  <a:lnTo>
                    <a:pt x="11246748" y="1080504"/>
                  </a:lnTo>
                  <a:lnTo>
                    <a:pt x="11223304" y="1117383"/>
                  </a:lnTo>
                  <a:lnTo>
                    <a:pt x="11192547" y="1148140"/>
                  </a:lnTo>
                  <a:lnTo>
                    <a:pt x="11155668" y="1171584"/>
                  </a:lnTo>
                  <a:lnTo>
                    <a:pt x="11113856" y="1186523"/>
                  </a:lnTo>
                  <a:lnTo>
                    <a:pt x="11068304" y="1191768"/>
                  </a:lnTo>
                  <a:lnTo>
                    <a:pt x="198628" y="1191768"/>
                  </a:lnTo>
                  <a:lnTo>
                    <a:pt x="153083" y="1186523"/>
                  </a:lnTo>
                  <a:lnTo>
                    <a:pt x="111274" y="1171584"/>
                  </a:lnTo>
                  <a:lnTo>
                    <a:pt x="74394" y="1148140"/>
                  </a:lnTo>
                  <a:lnTo>
                    <a:pt x="43635" y="1117383"/>
                  </a:lnTo>
                  <a:lnTo>
                    <a:pt x="20188" y="1080504"/>
                  </a:lnTo>
                  <a:lnTo>
                    <a:pt x="5245" y="1038692"/>
                  </a:lnTo>
                  <a:lnTo>
                    <a:pt x="0" y="993140"/>
                  </a:lnTo>
                  <a:lnTo>
                    <a:pt x="0" y="198628"/>
                  </a:lnTo>
                  <a:close/>
                </a:path>
              </a:pathLst>
            </a:custGeom>
            <a:ln w="12700">
              <a:solidFill>
                <a:srgbClr val="0580C3"/>
              </a:solidFill>
            </a:ln>
          </p:spPr>
          <p:txBody>
            <a:bodyPr wrap="square" lIns="0" tIns="0" rIns="0" bIns="0" rtlCol="0"/>
            <a:lstStyle/>
            <a:p>
              <a:endParaRPr/>
            </a:p>
          </p:txBody>
        </p:sp>
      </p:grpSp>
      <p:grpSp>
        <p:nvGrpSpPr>
          <p:cNvPr id="13" name="object 13"/>
          <p:cNvGrpSpPr/>
          <p:nvPr/>
        </p:nvGrpSpPr>
        <p:grpSpPr>
          <a:xfrm>
            <a:off x="402081" y="4762419"/>
            <a:ext cx="11280140" cy="1014730"/>
            <a:chOff x="402081" y="5012182"/>
            <a:chExt cx="11280140" cy="1204595"/>
          </a:xfrm>
        </p:grpSpPr>
        <p:sp>
          <p:nvSpPr>
            <p:cNvPr id="14" name="object 14"/>
            <p:cNvSpPr/>
            <p:nvPr/>
          </p:nvSpPr>
          <p:spPr>
            <a:xfrm>
              <a:off x="408431" y="5018532"/>
              <a:ext cx="11267440" cy="1191895"/>
            </a:xfrm>
            <a:custGeom>
              <a:avLst/>
              <a:gdLst/>
              <a:ahLst/>
              <a:cxnLst/>
              <a:rect l="l" t="t" r="r" b="b"/>
              <a:pathLst>
                <a:path w="11267440" h="1191895">
                  <a:moveTo>
                    <a:pt x="11068304" y="0"/>
                  </a:moveTo>
                  <a:lnTo>
                    <a:pt x="198628" y="0"/>
                  </a:lnTo>
                  <a:lnTo>
                    <a:pt x="153083" y="5244"/>
                  </a:lnTo>
                  <a:lnTo>
                    <a:pt x="111274" y="20183"/>
                  </a:lnTo>
                  <a:lnTo>
                    <a:pt x="74394" y="43627"/>
                  </a:lnTo>
                  <a:lnTo>
                    <a:pt x="43635" y="74384"/>
                  </a:lnTo>
                  <a:lnTo>
                    <a:pt x="20188" y="111263"/>
                  </a:lnTo>
                  <a:lnTo>
                    <a:pt x="5245" y="153075"/>
                  </a:lnTo>
                  <a:lnTo>
                    <a:pt x="0" y="198628"/>
                  </a:lnTo>
                  <a:lnTo>
                    <a:pt x="0" y="993140"/>
                  </a:lnTo>
                  <a:lnTo>
                    <a:pt x="5245" y="1038684"/>
                  </a:lnTo>
                  <a:lnTo>
                    <a:pt x="20188" y="1080493"/>
                  </a:lnTo>
                  <a:lnTo>
                    <a:pt x="43635" y="1117373"/>
                  </a:lnTo>
                  <a:lnTo>
                    <a:pt x="74394" y="1148132"/>
                  </a:lnTo>
                  <a:lnTo>
                    <a:pt x="111274" y="1171579"/>
                  </a:lnTo>
                  <a:lnTo>
                    <a:pt x="153083" y="1186522"/>
                  </a:lnTo>
                  <a:lnTo>
                    <a:pt x="198628" y="1191768"/>
                  </a:lnTo>
                  <a:lnTo>
                    <a:pt x="11068304" y="1191768"/>
                  </a:lnTo>
                  <a:lnTo>
                    <a:pt x="11113856" y="1186522"/>
                  </a:lnTo>
                  <a:lnTo>
                    <a:pt x="11155668" y="1171579"/>
                  </a:lnTo>
                  <a:lnTo>
                    <a:pt x="11192547" y="1148132"/>
                  </a:lnTo>
                  <a:lnTo>
                    <a:pt x="11223304" y="1117373"/>
                  </a:lnTo>
                  <a:lnTo>
                    <a:pt x="11246748" y="1080493"/>
                  </a:lnTo>
                  <a:lnTo>
                    <a:pt x="11261687" y="1038684"/>
                  </a:lnTo>
                  <a:lnTo>
                    <a:pt x="11266932" y="993140"/>
                  </a:lnTo>
                  <a:lnTo>
                    <a:pt x="11266932" y="198628"/>
                  </a:lnTo>
                  <a:lnTo>
                    <a:pt x="11261687" y="153075"/>
                  </a:lnTo>
                  <a:lnTo>
                    <a:pt x="11246748" y="111263"/>
                  </a:lnTo>
                  <a:lnTo>
                    <a:pt x="11223304" y="74384"/>
                  </a:lnTo>
                  <a:lnTo>
                    <a:pt x="11192547" y="43627"/>
                  </a:lnTo>
                  <a:lnTo>
                    <a:pt x="11155668" y="20183"/>
                  </a:lnTo>
                  <a:lnTo>
                    <a:pt x="11113856" y="5244"/>
                  </a:lnTo>
                  <a:lnTo>
                    <a:pt x="11068304" y="0"/>
                  </a:lnTo>
                  <a:close/>
                </a:path>
              </a:pathLst>
            </a:custGeom>
            <a:solidFill>
              <a:srgbClr val="C3E9FC"/>
            </a:solidFill>
          </p:spPr>
          <p:txBody>
            <a:bodyPr wrap="square" lIns="0" tIns="0" rIns="0" bIns="0" rtlCol="0"/>
            <a:lstStyle/>
            <a:p>
              <a:endParaRPr/>
            </a:p>
          </p:txBody>
        </p:sp>
        <p:sp>
          <p:nvSpPr>
            <p:cNvPr id="15" name="object 15"/>
            <p:cNvSpPr/>
            <p:nvPr/>
          </p:nvSpPr>
          <p:spPr>
            <a:xfrm>
              <a:off x="408431" y="5018532"/>
              <a:ext cx="11267440" cy="1191895"/>
            </a:xfrm>
            <a:custGeom>
              <a:avLst/>
              <a:gdLst/>
              <a:ahLst/>
              <a:cxnLst/>
              <a:rect l="l" t="t" r="r" b="b"/>
              <a:pathLst>
                <a:path w="11267440" h="1191895">
                  <a:moveTo>
                    <a:pt x="0" y="198628"/>
                  </a:moveTo>
                  <a:lnTo>
                    <a:pt x="5245" y="153075"/>
                  </a:lnTo>
                  <a:lnTo>
                    <a:pt x="20188" y="111263"/>
                  </a:lnTo>
                  <a:lnTo>
                    <a:pt x="43635" y="74384"/>
                  </a:lnTo>
                  <a:lnTo>
                    <a:pt x="74394" y="43627"/>
                  </a:lnTo>
                  <a:lnTo>
                    <a:pt x="111274" y="20183"/>
                  </a:lnTo>
                  <a:lnTo>
                    <a:pt x="153083" y="5244"/>
                  </a:lnTo>
                  <a:lnTo>
                    <a:pt x="198628" y="0"/>
                  </a:lnTo>
                  <a:lnTo>
                    <a:pt x="11068304" y="0"/>
                  </a:lnTo>
                  <a:lnTo>
                    <a:pt x="11113856" y="5244"/>
                  </a:lnTo>
                  <a:lnTo>
                    <a:pt x="11155668" y="20183"/>
                  </a:lnTo>
                  <a:lnTo>
                    <a:pt x="11192547" y="43627"/>
                  </a:lnTo>
                  <a:lnTo>
                    <a:pt x="11223304" y="74384"/>
                  </a:lnTo>
                  <a:lnTo>
                    <a:pt x="11246748" y="111263"/>
                  </a:lnTo>
                  <a:lnTo>
                    <a:pt x="11261687" y="153075"/>
                  </a:lnTo>
                  <a:lnTo>
                    <a:pt x="11266932" y="198628"/>
                  </a:lnTo>
                  <a:lnTo>
                    <a:pt x="11266932" y="993140"/>
                  </a:lnTo>
                  <a:lnTo>
                    <a:pt x="11261687" y="1038684"/>
                  </a:lnTo>
                  <a:lnTo>
                    <a:pt x="11246748" y="1080493"/>
                  </a:lnTo>
                  <a:lnTo>
                    <a:pt x="11223304" y="1117373"/>
                  </a:lnTo>
                  <a:lnTo>
                    <a:pt x="11192547" y="1148132"/>
                  </a:lnTo>
                  <a:lnTo>
                    <a:pt x="11155668" y="1171579"/>
                  </a:lnTo>
                  <a:lnTo>
                    <a:pt x="11113856" y="1186522"/>
                  </a:lnTo>
                  <a:lnTo>
                    <a:pt x="11068304" y="1191768"/>
                  </a:lnTo>
                  <a:lnTo>
                    <a:pt x="198628" y="1191768"/>
                  </a:lnTo>
                  <a:lnTo>
                    <a:pt x="153083" y="1186522"/>
                  </a:lnTo>
                  <a:lnTo>
                    <a:pt x="111274" y="1171579"/>
                  </a:lnTo>
                  <a:lnTo>
                    <a:pt x="74394" y="1148132"/>
                  </a:lnTo>
                  <a:lnTo>
                    <a:pt x="43635" y="1117373"/>
                  </a:lnTo>
                  <a:lnTo>
                    <a:pt x="20188" y="1080493"/>
                  </a:lnTo>
                  <a:lnTo>
                    <a:pt x="5245" y="1038684"/>
                  </a:lnTo>
                  <a:lnTo>
                    <a:pt x="0" y="993140"/>
                  </a:lnTo>
                  <a:lnTo>
                    <a:pt x="0" y="198628"/>
                  </a:lnTo>
                  <a:close/>
                </a:path>
              </a:pathLst>
            </a:custGeom>
            <a:ln w="12700">
              <a:solidFill>
                <a:srgbClr val="0580C3"/>
              </a:solidFill>
            </a:ln>
          </p:spPr>
          <p:txBody>
            <a:bodyPr wrap="square" lIns="0" tIns="0" rIns="0" bIns="0" rtlCol="0"/>
            <a:lstStyle/>
            <a:p>
              <a:endParaRPr/>
            </a:p>
          </p:txBody>
        </p:sp>
      </p:grpSp>
      <p:sp>
        <p:nvSpPr>
          <p:cNvPr id="16" name="object 16"/>
          <p:cNvSpPr txBox="1"/>
          <p:nvPr/>
        </p:nvSpPr>
        <p:spPr>
          <a:xfrm>
            <a:off x="519176" y="242062"/>
            <a:ext cx="10610850" cy="5536772"/>
          </a:xfrm>
          <a:prstGeom prst="rect">
            <a:avLst/>
          </a:prstGeom>
        </p:spPr>
        <p:txBody>
          <a:bodyPr vert="horz" wrap="square" lIns="0" tIns="67945" rIns="0" bIns="0" rtlCol="0">
            <a:spAutoFit/>
          </a:bodyPr>
          <a:lstStyle/>
          <a:p>
            <a:pPr marL="3438525" marR="857250" indent="-2138680">
              <a:lnSpc>
                <a:spcPts val="3460"/>
              </a:lnSpc>
              <a:spcBef>
                <a:spcPts val="535"/>
              </a:spcBef>
            </a:pPr>
            <a:r>
              <a:rPr lang="hi-IN" sz="3200" dirty="0">
                <a:solidFill>
                  <a:srgbClr val="404040"/>
                </a:solidFill>
                <a:latin typeface="Arial Black"/>
                <a:cs typeface="Arial Black"/>
              </a:rPr>
              <a:t>घुट एजेंटों के अन्य महत्वपूर्ण गुण</a:t>
            </a:r>
            <a:endParaRPr lang="en-US" sz="3200" dirty="0">
              <a:solidFill>
                <a:srgbClr val="404040"/>
              </a:solidFill>
              <a:latin typeface="Arial Black"/>
              <a:cs typeface="Arial Black"/>
            </a:endParaRPr>
          </a:p>
          <a:p>
            <a:pPr marL="3438525" marR="857250" indent="-2138680">
              <a:lnSpc>
                <a:spcPts val="3460"/>
              </a:lnSpc>
              <a:spcBef>
                <a:spcPts val="535"/>
              </a:spcBef>
            </a:pPr>
            <a:endParaRPr lang="en-US" sz="3200" dirty="0">
              <a:solidFill>
                <a:srgbClr val="404040"/>
              </a:solidFill>
              <a:latin typeface="Arial Black"/>
              <a:cs typeface="Arial MT"/>
            </a:endParaRPr>
          </a:p>
          <a:p>
            <a:pPr marL="3438525" marR="857250" indent="-2138680">
              <a:lnSpc>
                <a:spcPts val="3460"/>
              </a:lnSpc>
              <a:spcBef>
                <a:spcPts val="535"/>
              </a:spcBef>
            </a:pPr>
            <a:endParaRPr lang="en-US" sz="3200" dirty="0">
              <a:solidFill>
                <a:srgbClr val="404040"/>
              </a:solidFill>
              <a:latin typeface="Arial Black"/>
              <a:cs typeface="Arial MT"/>
            </a:endParaRPr>
          </a:p>
          <a:p>
            <a:pPr marL="3438525" marR="857250" indent="-2138680">
              <a:lnSpc>
                <a:spcPts val="3460"/>
              </a:lnSpc>
              <a:spcBef>
                <a:spcPts val="535"/>
              </a:spcBef>
            </a:pPr>
            <a:r>
              <a:rPr lang="hi-IN" sz="3200" dirty="0">
                <a:solidFill>
                  <a:srgbClr val="001F5F"/>
                </a:solidFill>
                <a:latin typeface="Arial MT"/>
                <a:cs typeface="Arial MT"/>
              </a:rPr>
              <a:t>वे आम तौर पर हवा से भारी होते हैं</a:t>
            </a:r>
            <a:endParaRPr lang="en-US" sz="3200" dirty="0">
              <a:solidFill>
                <a:srgbClr val="001F5F"/>
              </a:solidFill>
              <a:latin typeface="Arial MT"/>
              <a:cs typeface="Arial MT"/>
            </a:endParaRPr>
          </a:p>
          <a:p>
            <a:pPr marL="12700">
              <a:lnSpc>
                <a:spcPct val="100000"/>
              </a:lnSpc>
              <a:spcBef>
                <a:spcPts val="3535"/>
              </a:spcBef>
            </a:pPr>
            <a:r>
              <a:rPr lang="hi-IN" sz="3200" dirty="0">
                <a:solidFill>
                  <a:srgbClr val="001F5F"/>
                </a:solidFill>
                <a:latin typeface="Arial MT"/>
                <a:cs typeface="Arial MT"/>
              </a:rPr>
              <a:t>फॉस्जीन अकेले </a:t>
            </a:r>
            <a:r>
              <a:rPr lang="en-IN" sz="3200" dirty="0">
                <a:solidFill>
                  <a:srgbClr val="001F5F"/>
                </a:solidFill>
                <a:latin typeface="Arial MT"/>
                <a:cs typeface="Arial MT"/>
              </a:rPr>
              <a:t>WWI </a:t>
            </a:r>
            <a:r>
              <a:rPr lang="hi-IN" sz="3200" dirty="0">
                <a:solidFill>
                  <a:srgbClr val="001F5F"/>
                </a:solidFill>
                <a:latin typeface="Arial MT"/>
                <a:cs typeface="Arial MT"/>
              </a:rPr>
              <a:t>में रसायनों द्वारा लगभग 80% मौत के लिए जिम्मेदार था</a:t>
            </a:r>
            <a:endParaRPr lang="en-US" sz="3200" dirty="0">
              <a:solidFill>
                <a:srgbClr val="001F5F"/>
              </a:solidFill>
              <a:latin typeface="Arial MT"/>
              <a:cs typeface="Arial MT"/>
            </a:endParaRPr>
          </a:p>
          <a:p>
            <a:pPr marL="38735" marR="300990">
              <a:lnSpc>
                <a:spcPct val="100000"/>
              </a:lnSpc>
              <a:spcBef>
                <a:spcPts val="2560"/>
              </a:spcBef>
            </a:pPr>
            <a:r>
              <a:rPr lang="hi-IN" sz="3200" dirty="0">
                <a:solidFill>
                  <a:srgbClr val="001F5F"/>
                </a:solidFill>
                <a:latin typeface="Arial MT"/>
                <a:cs typeface="Arial MT"/>
              </a:rPr>
              <a:t>डाइफॉस्जीन क्लोरीन या फॉस्जीन की तुलना में अधिक स्थायी है</a:t>
            </a:r>
            <a:endParaRPr lang="en-US" sz="3200" dirty="0">
              <a:solidFill>
                <a:srgbClr val="001F5F"/>
              </a:solidFill>
              <a:latin typeface="Arial MT"/>
              <a:cs typeface="Arial MT"/>
            </a:endParaRPr>
          </a:p>
          <a:p>
            <a:pPr marL="38735" marR="1046480">
              <a:lnSpc>
                <a:spcPct val="100000"/>
              </a:lnSpc>
              <a:spcBef>
                <a:spcPts val="2800"/>
              </a:spcBef>
            </a:pPr>
            <a:r>
              <a:rPr lang="hi-IN" sz="2800" dirty="0">
                <a:solidFill>
                  <a:srgbClr val="001F5F"/>
                </a:solidFill>
                <a:latin typeface="Arial MT"/>
                <a:cs typeface="Arial MT"/>
              </a:rPr>
              <a:t>फॉस्जीन अत्यधिक प्रतिक्रियाशील है और जैविक मैक्रोमोलेक्यूल के </a:t>
            </a:r>
            <a:r>
              <a:rPr lang="en-IN" sz="2800" dirty="0">
                <a:solidFill>
                  <a:srgbClr val="001F5F"/>
                </a:solidFill>
                <a:latin typeface="Arial MT"/>
                <a:cs typeface="Arial MT"/>
              </a:rPr>
              <a:t>SH, - NH2 </a:t>
            </a:r>
            <a:r>
              <a:rPr lang="hi-IN" sz="2800" dirty="0">
                <a:solidFill>
                  <a:srgbClr val="001F5F"/>
                </a:solidFill>
                <a:latin typeface="Arial MT"/>
                <a:cs typeface="Arial MT"/>
              </a:rPr>
              <a:t>और - </a:t>
            </a:r>
            <a:r>
              <a:rPr lang="en-IN" sz="2800" dirty="0">
                <a:solidFill>
                  <a:srgbClr val="001F5F"/>
                </a:solidFill>
                <a:latin typeface="Arial MT"/>
                <a:cs typeface="Arial MT"/>
              </a:rPr>
              <a:t>OH </a:t>
            </a:r>
            <a:r>
              <a:rPr lang="hi-IN" sz="2800" dirty="0">
                <a:solidFill>
                  <a:srgbClr val="001F5F"/>
                </a:solidFill>
                <a:latin typeface="Arial MT"/>
                <a:cs typeface="Arial MT"/>
              </a:rPr>
              <a:t>समूहों के साथ जोड़ती है</a:t>
            </a:r>
            <a:endParaRPr sz="2800" dirty="0">
              <a:latin typeface="Arial MT"/>
              <a:cs typeface="Arial MT"/>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6092997"/>
            <a:ext cx="12190476" cy="764965"/>
          </a:xfrm>
          <a:prstGeom prst="rect">
            <a:avLst/>
          </a:prstGeom>
        </p:spPr>
      </p:pic>
      <p:pic>
        <p:nvPicPr>
          <p:cNvPr id="3" name="object 3"/>
          <p:cNvPicPr/>
          <p:nvPr/>
        </p:nvPicPr>
        <p:blipFill>
          <a:blip r:embed="rId3" cstate="print"/>
          <a:stretch>
            <a:fillRect/>
          </a:stretch>
        </p:blipFill>
        <p:spPr>
          <a:xfrm>
            <a:off x="1056126" y="185048"/>
            <a:ext cx="9972328" cy="1017972"/>
          </a:xfrm>
          <a:prstGeom prst="rect">
            <a:avLst/>
          </a:prstGeom>
        </p:spPr>
      </p:pic>
      <p:sp>
        <p:nvSpPr>
          <p:cNvPr id="4" name="object 4"/>
          <p:cNvSpPr txBox="1"/>
          <p:nvPr/>
        </p:nvSpPr>
        <p:spPr>
          <a:xfrm>
            <a:off x="1386077" y="143382"/>
            <a:ext cx="9311005" cy="528350"/>
          </a:xfrm>
          <a:prstGeom prst="rect">
            <a:avLst/>
          </a:prstGeom>
        </p:spPr>
        <p:txBody>
          <a:bodyPr vert="horz" wrap="square" lIns="0" tIns="67945" rIns="0" bIns="0" rtlCol="0">
            <a:spAutoFit/>
          </a:bodyPr>
          <a:lstStyle/>
          <a:p>
            <a:pPr marL="3722370" marR="5080" indent="-3710304">
              <a:lnSpc>
                <a:spcPts val="3460"/>
              </a:lnSpc>
              <a:spcBef>
                <a:spcPts val="535"/>
              </a:spcBef>
            </a:pPr>
            <a:r>
              <a:rPr lang="hi-IN" sz="3200">
                <a:solidFill>
                  <a:srgbClr val="404040"/>
                </a:solidFill>
                <a:latin typeface="Arial Black"/>
                <a:cs typeface="Arial Black"/>
              </a:rPr>
              <a:t>घुट एजेंटों के जोखिम के लक्षण</a:t>
            </a:r>
            <a:endParaRPr sz="3200" dirty="0">
              <a:latin typeface="Arial Black"/>
              <a:cs typeface="Arial Black"/>
            </a:endParaRPr>
          </a:p>
        </p:txBody>
      </p:sp>
      <p:pic>
        <p:nvPicPr>
          <p:cNvPr id="5" name="object 5"/>
          <p:cNvPicPr/>
          <p:nvPr/>
        </p:nvPicPr>
        <p:blipFill>
          <a:blip r:embed="rId4" cstate="print"/>
          <a:stretch>
            <a:fillRect/>
          </a:stretch>
        </p:blipFill>
        <p:spPr>
          <a:xfrm>
            <a:off x="7399019" y="1289303"/>
            <a:ext cx="4421885" cy="3077718"/>
          </a:xfrm>
          <a:prstGeom prst="rect">
            <a:avLst/>
          </a:prstGeom>
        </p:spPr>
      </p:pic>
      <p:grpSp>
        <p:nvGrpSpPr>
          <p:cNvPr id="6" name="object 6"/>
          <p:cNvGrpSpPr/>
          <p:nvPr/>
        </p:nvGrpSpPr>
        <p:grpSpPr>
          <a:xfrm>
            <a:off x="402081" y="2154682"/>
            <a:ext cx="6919595" cy="1273175"/>
            <a:chOff x="402081" y="2154682"/>
            <a:chExt cx="6919595" cy="1273175"/>
          </a:xfrm>
        </p:grpSpPr>
        <p:sp>
          <p:nvSpPr>
            <p:cNvPr id="7" name="object 7"/>
            <p:cNvSpPr/>
            <p:nvPr/>
          </p:nvSpPr>
          <p:spPr>
            <a:xfrm>
              <a:off x="408431" y="2161032"/>
              <a:ext cx="6906895" cy="1260475"/>
            </a:xfrm>
            <a:custGeom>
              <a:avLst/>
              <a:gdLst/>
              <a:ahLst/>
              <a:cxnLst/>
              <a:rect l="l" t="t" r="r" b="b"/>
              <a:pathLst>
                <a:path w="6906895" h="1260475">
                  <a:moveTo>
                    <a:pt x="6696710" y="0"/>
                  </a:moveTo>
                  <a:lnTo>
                    <a:pt x="210058" y="0"/>
                  </a:lnTo>
                  <a:lnTo>
                    <a:pt x="161892" y="5550"/>
                  </a:lnTo>
                  <a:lnTo>
                    <a:pt x="117678" y="21361"/>
                  </a:lnTo>
                  <a:lnTo>
                    <a:pt x="78676" y="46166"/>
                  </a:lnTo>
                  <a:lnTo>
                    <a:pt x="46146" y="78702"/>
                  </a:lnTo>
                  <a:lnTo>
                    <a:pt x="21350" y="117706"/>
                  </a:lnTo>
                  <a:lnTo>
                    <a:pt x="5547" y="161912"/>
                  </a:lnTo>
                  <a:lnTo>
                    <a:pt x="0" y="210057"/>
                  </a:lnTo>
                  <a:lnTo>
                    <a:pt x="0" y="1050289"/>
                  </a:lnTo>
                  <a:lnTo>
                    <a:pt x="5547" y="1098435"/>
                  </a:lnTo>
                  <a:lnTo>
                    <a:pt x="21350" y="1142641"/>
                  </a:lnTo>
                  <a:lnTo>
                    <a:pt x="46146" y="1181645"/>
                  </a:lnTo>
                  <a:lnTo>
                    <a:pt x="78676" y="1214181"/>
                  </a:lnTo>
                  <a:lnTo>
                    <a:pt x="117678" y="1238986"/>
                  </a:lnTo>
                  <a:lnTo>
                    <a:pt x="161892" y="1254797"/>
                  </a:lnTo>
                  <a:lnTo>
                    <a:pt x="210058" y="1260347"/>
                  </a:lnTo>
                  <a:lnTo>
                    <a:pt x="6696710" y="1260347"/>
                  </a:lnTo>
                  <a:lnTo>
                    <a:pt x="6744855" y="1254797"/>
                  </a:lnTo>
                  <a:lnTo>
                    <a:pt x="6789061" y="1238986"/>
                  </a:lnTo>
                  <a:lnTo>
                    <a:pt x="6828065" y="1214181"/>
                  </a:lnTo>
                  <a:lnTo>
                    <a:pt x="6860601" y="1181645"/>
                  </a:lnTo>
                  <a:lnTo>
                    <a:pt x="6885406" y="1142641"/>
                  </a:lnTo>
                  <a:lnTo>
                    <a:pt x="6901217" y="1098435"/>
                  </a:lnTo>
                  <a:lnTo>
                    <a:pt x="6906768" y="1050289"/>
                  </a:lnTo>
                  <a:lnTo>
                    <a:pt x="6906768" y="210057"/>
                  </a:lnTo>
                  <a:lnTo>
                    <a:pt x="6901217" y="161912"/>
                  </a:lnTo>
                  <a:lnTo>
                    <a:pt x="6885406" y="117706"/>
                  </a:lnTo>
                  <a:lnTo>
                    <a:pt x="6860601" y="78702"/>
                  </a:lnTo>
                  <a:lnTo>
                    <a:pt x="6828065" y="46166"/>
                  </a:lnTo>
                  <a:lnTo>
                    <a:pt x="6789061" y="21361"/>
                  </a:lnTo>
                  <a:lnTo>
                    <a:pt x="6744855" y="5550"/>
                  </a:lnTo>
                  <a:lnTo>
                    <a:pt x="6696710" y="0"/>
                  </a:lnTo>
                  <a:close/>
                </a:path>
              </a:pathLst>
            </a:custGeom>
            <a:solidFill>
              <a:srgbClr val="FFD0C6"/>
            </a:solidFill>
          </p:spPr>
          <p:txBody>
            <a:bodyPr wrap="square" lIns="0" tIns="0" rIns="0" bIns="0" rtlCol="0"/>
            <a:lstStyle/>
            <a:p>
              <a:endParaRPr/>
            </a:p>
          </p:txBody>
        </p:sp>
        <p:sp>
          <p:nvSpPr>
            <p:cNvPr id="8" name="object 8"/>
            <p:cNvSpPr/>
            <p:nvPr/>
          </p:nvSpPr>
          <p:spPr>
            <a:xfrm>
              <a:off x="408431" y="2161032"/>
              <a:ext cx="6906895" cy="1260475"/>
            </a:xfrm>
            <a:custGeom>
              <a:avLst/>
              <a:gdLst/>
              <a:ahLst/>
              <a:cxnLst/>
              <a:rect l="l" t="t" r="r" b="b"/>
              <a:pathLst>
                <a:path w="6906895" h="1260475">
                  <a:moveTo>
                    <a:pt x="0" y="210057"/>
                  </a:moveTo>
                  <a:lnTo>
                    <a:pt x="5547" y="161912"/>
                  </a:lnTo>
                  <a:lnTo>
                    <a:pt x="21350" y="117706"/>
                  </a:lnTo>
                  <a:lnTo>
                    <a:pt x="46146" y="78702"/>
                  </a:lnTo>
                  <a:lnTo>
                    <a:pt x="78676" y="46166"/>
                  </a:lnTo>
                  <a:lnTo>
                    <a:pt x="117678" y="21361"/>
                  </a:lnTo>
                  <a:lnTo>
                    <a:pt x="161892" y="5550"/>
                  </a:lnTo>
                  <a:lnTo>
                    <a:pt x="210058" y="0"/>
                  </a:lnTo>
                  <a:lnTo>
                    <a:pt x="6696710" y="0"/>
                  </a:lnTo>
                  <a:lnTo>
                    <a:pt x="6744855" y="5550"/>
                  </a:lnTo>
                  <a:lnTo>
                    <a:pt x="6789061" y="21361"/>
                  </a:lnTo>
                  <a:lnTo>
                    <a:pt x="6828065" y="46166"/>
                  </a:lnTo>
                  <a:lnTo>
                    <a:pt x="6860601" y="78702"/>
                  </a:lnTo>
                  <a:lnTo>
                    <a:pt x="6885406" y="117706"/>
                  </a:lnTo>
                  <a:lnTo>
                    <a:pt x="6901217" y="161912"/>
                  </a:lnTo>
                  <a:lnTo>
                    <a:pt x="6906768" y="210057"/>
                  </a:lnTo>
                  <a:lnTo>
                    <a:pt x="6906768" y="1050289"/>
                  </a:lnTo>
                  <a:lnTo>
                    <a:pt x="6901217" y="1098435"/>
                  </a:lnTo>
                  <a:lnTo>
                    <a:pt x="6885406" y="1142641"/>
                  </a:lnTo>
                  <a:lnTo>
                    <a:pt x="6860601" y="1181645"/>
                  </a:lnTo>
                  <a:lnTo>
                    <a:pt x="6828065" y="1214181"/>
                  </a:lnTo>
                  <a:lnTo>
                    <a:pt x="6789061" y="1238986"/>
                  </a:lnTo>
                  <a:lnTo>
                    <a:pt x="6744855" y="1254797"/>
                  </a:lnTo>
                  <a:lnTo>
                    <a:pt x="6696710" y="1260347"/>
                  </a:lnTo>
                  <a:lnTo>
                    <a:pt x="210058" y="1260347"/>
                  </a:lnTo>
                  <a:lnTo>
                    <a:pt x="161892" y="1254797"/>
                  </a:lnTo>
                  <a:lnTo>
                    <a:pt x="117678" y="1238986"/>
                  </a:lnTo>
                  <a:lnTo>
                    <a:pt x="78676" y="1214181"/>
                  </a:lnTo>
                  <a:lnTo>
                    <a:pt x="46146" y="1181645"/>
                  </a:lnTo>
                  <a:lnTo>
                    <a:pt x="21350" y="1142641"/>
                  </a:lnTo>
                  <a:lnTo>
                    <a:pt x="5547" y="1098435"/>
                  </a:lnTo>
                  <a:lnTo>
                    <a:pt x="0" y="1050289"/>
                  </a:lnTo>
                  <a:lnTo>
                    <a:pt x="0" y="210057"/>
                  </a:lnTo>
                  <a:close/>
                </a:path>
              </a:pathLst>
            </a:custGeom>
            <a:ln w="12699">
              <a:solidFill>
                <a:srgbClr val="0580C3"/>
              </a:solidFill>
            </a:ln>
          </p:spPr>
          <p:txBody>
            <a:bodyPr wrap="square" lIns="0" tIns="0" rIns="0" bIns="0" rtlCol="0"/>
            <a:lstStyle/>
            <a:p>
              <a:endParaRPr/>
            </a:p>
          </p:txBody>
        </p:sp>
      </p:grpSp>
      <p:sp>
        <p:nvSpPr>
          <p:cNvPr id="9" name="object 9"/>
          <p:cNvSpPr txBox="1">
            <a:spLocks noGrp="1"/>
          </p:cNvSpPr>
          <p:nvPr>
            <p:ph type="ctrTitle"/>
          </p:nvPr>
        </p:nvSpPr>
        <p:spPr>
          <a:xfrm>
            <a:off x="545693" y="2240737"/>
            <a:ext cx="6456222" cy="535403"/>
          </a:xfrm>
          <a:prstGeom prst="rect">
            <a:avLst/>
          </a:prstGeom>
        </p:spPr>
        <p:txBody>
          <a:bodyPr vert="horz" wrap="square" lIns="0" tIns="12065" rIns="0" bIns="0" rtlCol="0">
            <a:spAutoFit/>
          </a:bodyPr>
          <a:lstStyle/>
          <a:p>
            <a:pPr marL="15875" marR="5080">
              <a:lnSpc>
                <a:spcPct val="100000"/>
              </a:lnSpc>
              <a:spcBef>
                <a:spcPts val="95"/>
              </a:spcBef>
            </a:pPr>
            <a:r>
              <a:rPr lang="hi-IN" sz="3400">
                <a:solidFill>
                  <a:srgbClr val="001F5F"/>
                </a:solidFill>
                <a:latin typeface="Open Sans" panose="020B0606030504020204" pitchFamily="34" charset="0"/>
                <a:ea typeface="Open Sans" panose="020B0606030504020204" pitchFamily="34" charset="0"/>
                <a:cs typeface="Open Sans" panose="020B0606030504020204" pitchFamily="34" charset="0"/>
              </a:rPr>
              <a:t>गले में दर्द। खांसी, सीने में जकड़न</a:t>
            </a:r>
            <a:endParaRPr sz="3400"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10" name="object 10"/>
          <p:cNvGrpSpPr/>
          <p:nvPr/>
        </p:nvGrpSpPr>
        <p:grpSpPr>
          <a:xfrm>
            <a:off x="4870450" y="4513834"/>
            <a:ext cx="6919595" cy="1340485"/>
            <a:chOff x="4870450" y="4513834"/>
            <a:chExt cx="6919595" cy="1340485"/>
          </a:xfrm>
        </p:grpSpPr>
        <p:sp>
          <p:nvSpPr>
            <p:cNvPr id="11" name="object 11"/>
            <p:cNvSpPr/>
            <p:nvPr/>
          </p:nvSpPr>
          <p:spPr>
            <a:xfrm>
              <a:off x="4876800" y="4520184"/>
              <a:ext cx="6906895" cy="1327785"/>
            </a:xfrm>
            <a:custGeom>
              <a:avLst/>
              <a:gdLst/>
              <a:ahLst/>
              <a:cxnLst/>
              <a:rect l="l" t="t" r="r" b="b"/>
              <a:pathLst>
                <a:path w="6906895" h="1327785">
                  <a:moveTo>
                    <a:pt x="6685533" y="0"/>
                  </a:moveTo>
                  <a:lnTo>
                    <a:pt x="221234" y="0"/>
                  </a:lnTo>
                  <a:lnTo>
                    <a:pt x="176650" y="4495"/>
                  </a:lnTo>
                  <a:lnTo>
                    <a:pt x="135124" y="17387"/>
                  </a:lnTo>
                  <a:lnTo>
                    <a:pt x="97544" y="37785"/>
                  </a:lnTo>
                  <a:lnTo>
                    <a:pt x="64801" y="64801"/>
                  </a:lnTo>
                  <a:lnTo>
                    <a:pt x="37785" y="97544"/>
                  </a:lnTo>
                  <a:lnTo>
                    <a:pt x="17387" y="135124"/>
                  </a:lnTo>
                  <a:lnTo>
                    <a:pt x="4495" y="176650"/>
                  </a:lnTo>
                  <a:lnTo>
                    <a:pt x="0" y="221234"/>
                  </a:lnTo>
                  <a:lnTo>
                    <a:pt x="0" y="1106170"/>
                  </a:lnTo>
                  <a:lnTo>
                    <a:pt x="4495" y="1150757"/>
                  </a:lnTo>
                  <a:lnTo>
                    <a:pt x="17387" y="1192285"/>
                  </a:lnTo>
                  <a:lnTo>
                    <a:pt x="37785" y="1229865"/>
                  </a:lnTo>
                  <a:lnTo>
                    <a:pt x="64801" y="1262607"/>
                  </a:lnTo>
                  <a:lnTo>
                    <a:pt x="97544" y="1289621"/>
                  </a:lnTo>
                  <a:lnTo>
                    <a:pt x="135124" y="1310018"/>
                  </a:lnTo>
                  <a:lnTo>
                    <a:pt x="176650" y="1322909"/>
                  </a:lnTo>
                  <a:lnTo>
                    <a:pt x="221234" y="1327404"/>
                  </a:lnTo>
                  <a:lnTo>
                    <a:pt x="6685533" y="1327404"/>
                  </a:lnTo>
                  <a:lnTo>
                    <a:pt x="6730117" y="1322909"/>
                  </a:lnTo>
                  <a:lnTo>
                    <a:pt x="6771643" y="1310018"/>
                  </a:lnTo>
                  <a:lnTo>
                    <a:pt x="6809223" y="1289621"/>
                  </a:lnTo>
                  <a:lnTo>
                    <a:pt x="6841966" y="1262607"/>
                  </a:lnTo>
                  <a:lnTo>
                    <a:pt x="6868982" y="1229865"/>
                  </a:lnTo>
                  <a:lnTo>
                    <a:pt x="6889380" y="1192285"/>
                  </a:lnTo>
                  <a:lnTo>
                    <a:pt x="6902272" y="1150757"/>
                  </a:lnTo>
                  <a:lnTo>
                    <a:pt x="6906768" y="1106170"/>
                  </a:lnTo>
                  <a:lnTo>
                    <a:pt x="6906768" y="221234"/>
                  </a:lnTo>
                  <a:lnTo>
                    <a:pt x="6902272" y="176650"/>
                  </a:lnTo>
                  <a:lnTo>
                    <a:pt x="6889380" y="135124"/>
                  </a:lnTo>
                  <a:lnTo>
                    <a:pt x="6868982" y="97544"/>
                  </a:lnTo>
                  <a:lnTo>
                    <a:pt x="6841966" y="64801"/>
                  </a:lnTo>
                  <a:lnTo>
                    <a:pt x="6809223" y="37785"/>
                  </a:lnTo>
                  <a:lnTo>
                    <a:pt x="6771643" y="17387"/>
                  </a:lnTo>
                  <a:lnTo>
                    <a:pt x="6730117" y="4495"/>
                  </a:lnTo>
                  <a:lnTo>
                    <a:pt x="6685533" y="0"/>
                  </a:lnTo>
                  <a:close/>
                </a:path>
              </a:pathLst>
            </a:custGeom>
            <a:solidFill>
              <a:srgbClr val="FFD0C6"/>
            </a:solidFill>
          </p:spPr>
          <p:txBody>
            <a:bodyPr wrap="square" lIns="0" tIns="0" rIns="0" bIns="0" rtlCol="0"/>
            <a:lstStyle/>
            <a:p>
              <a:endParaRPr/>
            </a:p>
          </p:txBody>
        </p:sp>
        <p:sp>
          <p:nvSpPr>
            <p:cNvPr id="12" name="object 12"/>
            <p:cNvSpPr/>
            <p:nvPr/>
          </p:nvSpPr>
          <p:spPr>
            <a:xfrm>
              <a:off x="4876800" y="4520184"/>
              <a:ext cx="6906895" cy="1327785"/>
            </a:xfrm>
            <a:custGeom>
              <a:avLst/>
              <a:gdLst/>
              <a:ahLst/>
              <a:cxnLst/>
              <a:rect l="l" t="t" r="r" b="b"/>
              <a:pathLst>
                <a:path w="6906895" h="1327785">
                  <a:moveTo>
                    <a:pt x="0" y="221234"/>
                  </a:moveTo>
                  <a:lnTo>
                    <a:pt x="4495" y="176650"/>
                  </a:lnTo>
                  <a:lnTo>
                    <a:pt x="17387" y="135124"/>
                  </a:lnTo>
                  <a:lnTo>
                    <a:pt x="37785" y="97544"/>
                  </a:lnTo>
                  <a:lnTo>
                    <a:pt x="64801" y="64801"/>
                  </a:lnTo>
                  <a:lnTo>
                    <a:pt x="97544" y="37785"/>
                  </a:lnTo>
                  <a:lnTo>
                    <a:pt x="135124" y="17387"/>
                  </a:lnTo>
                  <a:lnTo>
                    <a:pt x="176650" y="4495"/>
                  </a:lnTo>
                  <a:lnTo>
                    <a:pt x="221234" y="0"/>
                  </a:lnTo>
                  <a:lnTo>
                    <a:pt x="6685533" y="0"/>
                  </a:lnTo>
                  <a:lnTo>
                    <a:pt x="6730117" y="4495"/>
                  </a:lnTo>
                  <a:lnTo>
                    <a:pt x="6771643" y="17387"/>
                  </a:lnTo>
                  <a:lnTo>
                    <a:pt x="6809223" y="37785"/>
                  </a:lnTo>
                  <a:lnTo>
                    <a:pt x="6841966" y="64801"/>
                  </a:lnTo>
                  <a:lnTo>
                    <a:pt x="6868982" y="97544"/>
                  </a:lnTo>
                  <a:lnTo>
                    <a:pt x="6889380" y="135124"/>
                  </a:lnTo>
                  <a:lnTo>
                    <a:pt x="6902272" y="176650"/>
                  </a:lnTo>
                  <a:lnTo>
                    <a:pt x="6906768" y="221234"/>
                  </a:lnTo>
                  <a:lnTo>
                    <a:pt x="6906768" y="1106170"/>
                  </a:lnTo>
                  <a:lnTo>
                    <a:pt x="6902272" y="1150757"/>
                  </a:lnTo>
                  <a:lnTo>
                    <a:pt x="6889380" y="1192285"/>
                  </a:lnTo>
                  <a:lnTo>
                    <a:pt x="6868982" y="1229865"/>
                  </a:lnTo>
                  <a:lnTo>
                    <a:pt x="6841966" y="1262607"/>
                  </a:lnTo>
                  <a:lnTo>
                    <a:pt x="6809223" y="1289621"/>
                  </a:lnTo>
                  <a:lnTo>
                    <a:pt x="6771643" y="1310018"/>
                  </a:lnTo>
                  <a:lnTo>
                    <a:pt x="6730117" y="1322909"/>
                  </a:lnTo>
                  <a:lnTo>
                    <a:pt x="6685533" y="1327404"/>
                  </a:lnTo>
                  <a:lnTo>
                    <a:pt x="221234" y="1327404"/>
                  </a:lnTo>
                  <a:lnTo>
                    <a:pt x="176650" y="1322909"/>
                  </a:lnTo>
                  <a:lnTo>
                    <a:pt x="135124" y="1310018"/>
                  </a:lnTo>
                  <a:lnTo>
                    <a:pt x="97544" y="1289621"/>
                  </a:lnTo>
                  <a:lnTo>
                    <a:pt x="64801" y="1262607"/>
                  </a:lnTo>
                  <a:lnTo>
                    <a:pt x="37785" y="1229865"/>
                  </a:lnTo>
                  <a:lnTo>
                    <a:pt x="17387" y="1192285"/>
                  </a:lnTo>
                  <a:lnTo>
                    <a:pt x="4495" y="1150757"/>
                  </a:lnTo>
                  <a:lnTo>
                    <a:pt x="0" y="1106170"/>
                  </a:lnTo>
                  <a:lnTo>
                    <a:pt x="0" y="221234"/>
                  </a:lnTo>
                  <a:close/>
                </a:path>
              </a:pathLst>
            </a:custGeom>
            <a:ln w="12700">
              <a:solidFill>
                <a:srgbClr val="0580C3"/>
              </a:solidFill>
            </a:ln>
          </p:spPr>
          <p:txBody>
            <a:bodyPr wrap="square" lIns="0" tIns="0" rIns="0" bIns="0" rtlCol="0"/>
            <a:lstStyle/>
            <a:p>
              <a:endParaRPr/>
            </a:p>
          </p:txBody>
        </p:sp>
      </p:grpSp>
      <p:sp>
        <p:nvSpPr>
          <p:cNvPr id="13" name="object 13"/>
          <p:cNvSpPr txBox="1">
            <a:spLocks noGrp="1"/>
          </p:cNvSpPr>
          <p:nvPr>
            <p:ph type="subTitle" idx="4"/>
          </p:nvPr>
        </p:nvSpPr>
        <p:spPr>
          <a:xfrm>
            <a:off x="5006085" y="4585538"/>
            <a:ext cx="6391275" cy="566822"/>
          </a:xfrm>
          <a:prstGeom prst="rect">
            <a:avLst/>
          </a:prstGeom>
        </p:spPr>
        <p:txBody>
          <a:bodyPr vert="horz" wrap="square" lIns="0" tIns="12700" rIns="0" bIns="0" rtlCol="0">
            <a:spAutoFit/>
          </a:bodyPr>
          <a:lstStyle/>
          <a:p>
            <a:pPr marL="27305" marR="5080">
              <a:lnSpc>
                <a:spcPct val="100000"/>
              </a:lnSpc>
              <a:spcBef>
                <a:spcPts val="100"/>
              </a:spcBef>
            </a:pPr>
            <a:r>
              <a:rPr lang="hi-IN" sz="3600">
                <a:latin typeface="Open Sans" panose="020B0606030504020204" pitchFamily="34" charset="0"/>
                <a:ea typeface="Open Sans" panose="020B0606030504020204" pitchFamily="34" charset="0"/>
                <a:cs typeface="Open Sans" panose="020B0606030504020204" pitchFamily="34" charset="0"/>
              </a:rPr>
              <a:t>आंखों की हल्की जलन (लैक्रिमेशन)</a:t>
            </a:r>
            <a:endParaRPr sz="36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4" name="object 14"/>
          <p:cNvPicPr/>
          <p:nvPr/>
        </p:nvPicPr>
        <p:blipFill>
          <a:blip r:embed="rId5" cstate="print"/>
          <a:stretch>
            <a:fillRect/>
          </a:stretch>
        </p:blipFill>
        <p:spPr>
          <a:xfrm>
            <a:off x="368808" y="3465576"/>
            <a:ext cx="4432554" cy="3248406"/>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4774501"/>
            <a:ext cx="12190730" cy="2084070"/>
            <a:chOff x="0" y="4774501"/>
            <a:chExt cx="12190730" cy="2084070"/>
          </a:xfrm>
        </p:grpSpPr>
        <p:pic>
          <p:nvPicPr>
            <p:cNvPr id="3" name="object 3"/>
            <p:cNvPicPr/>
            <p:nvPr/>
          </p:nvPicPr>
          <p:blipFill>
            <a:blip r:embed="rId2" cstate="print"/>
            <a:stretch>
              <a:fillRect/>
            </a:stretch>
          </p:blipFill>
          <p:spPr>
            <a:xfrm>
              <a:off x="0" y="6092997"/>
              <a:ext cx="12190476" cy="764965"/>
            </a:xfrm>
            <a:prstGeom prst="rect">
              <a:avLst/>
            </a:prstGeom>
          </p:spPr>
        </p:pic>
        <p:sp>
          <p:nvSpPr>
            <p:cNvPr id="4" name="object 4"/>
            <p:cNvSpPr/>
            <p:nvPr/>
          </p:nvSpPr>
          <p:spPr>
            <a:xfrm>
              <a:off x="470916" y="4779264"/>
              <a:ext cx="3619500" cy="1736089"/>
            </a:xfrm>
            <a:custGeom>
              <a:avLst/>
              <a:gdLst/>
              <a:ahLst/>
              <a:cxnLst/>
              <a:rect l="l" t="t" r="r" b="b"/>
              <a:pathLst>
                <a:path w="3619500" h="1736090">
                  <a:moveTo>
                    <a:pt x="0" y="289306"/>
                  </a:moveTo>
                  <a:lnTo>
                    <a:pt x="3786" y="242382"/>
                  </a:lnTo>
                  <a:lnTo>
                    <a:pt x="14749" y="197868"/>
                  </a:lnTo>
                  <a:lnTo>
                    <a:pt x="32291" y="156359"/>
                  </a:lnTo>
                  <a:lnTo>
                    <a:pt x="55819" y="118451"/>
                  </a:lnTo>
                  <a:lnTo>
                    <a:pt x="84735" y="84740"/>
                  </a:lnTo>
                  <a:lnTo>
                    <a:pt x="118445" y="55823"/>
                  </a:lnTo>
                  <a:lnTo>
                    <a:pt x="156353" y="32294"/>
                  </a:lnTo>
                  <a:lnTo>
                    <a:pt x="197863" y="14750"/>
                  </a:lnTo>
                  <a:lnTo>
                    <a:pt x="242379" y="3786"/>
                  </a:lnTo>
                  <a:lnTo>
                    <a:pt x="289306" y="0"/>
                  </a:lnTo>
                  <a:lnTo>
                    <a:pt x="3330194" y="0"/>
                  </a:lnTo>
                  <a:lnTo>
                    <a:pt x="3377117" y="3786"/>
                  </a:lnTo>
                  <a:lnTo>
                    <a:pt x="3421631" y="14750"/>
                  </a:lnTo>
                  <a:lnTo>
                    <a:pt x="3463140" y="32294"/>
                  </a:lnTo>
                  <a:lnTo>
                    <a:pt x="3501048" y="55823"/>
                  </a:lnTo>
                  <a:lnTo>
                    <a:pt x="3534759" y="84740"/>
                  </a:lnTo>
                  <a:lnTo>
                    <a:pt x="3563676" y="118451"/>
                  </a:lnTo>
                  <a:lnTo>
                    <a:pt x="3587205" y="156359"/>
                  </a:lnTo>
                  <a:lnTo>
                    <a:pt x="3604749" y="197868"/>
                  </a:lnTo>
                  <a:lnTo>
                    <a:pt x="3615713" y="242382"/>
                  </a:lnTo>
                  <a:lnTo>
                    <a:pt x="3619500" y="289306"/>
                  </a:lnTo>
                  <a:lnTo>
                    <a:pt x="3619500" y="1446530"/>
                  </a:lnTo>
                  <a:lnTo>
                    <a:pt x="3615713" y="1493456"/>
                  </a:lnTo>
                  <a:lnTo>
                    <a:pt x="3604749" y="1537972"/>
                  </a:lnTo>
                  <a:lnTo>
                    <a:pt x="3587205" y="1579482"/>
                  </a:lnTo>
                  <a:lnTo>
                    <a:pt x="3563676" y="1617390"/>
                  </a:lnTo>
                  <a:lnTo>
                    <a:pt x="3534759" y="1651100"/>
                  </a:lnTo>
                  <a:lnTo>
                    <a:pt x="3501048" y="1680016"/>
                  </a:lnTo>
                  <a:lnTo>
                    <a:pt x="3463140" y="1703544"/>
                  </a:lnTo>
                  <a:lnTo>
                    <a:pt x="3421631" y="1721086"/>
                  </a:lnTo>
                  <a:lnTo>
                    <a:pt x="3377117" y="1732049"/>
                  </a:lnTo>
                  <a:lnTo>
                    <a:pt x="3330194" y="1735836"/>
                  </a:lnTo>
                  <a:lnTo>
                    <a:pt x="289306" y="1735836"/>
                  </a:lnTo>
                  <a:lnTo>
                    <a:pt x="242379" y="1732049"/>
                  </a:lnTo>
                  <a:lnTo>
                    <a:pt x="197863" y="1721086"/>
                  </a:lnTo>
                  <a:lnTo>
                    <a:pt x="156353" y="1703544"/>
                  </a:lnTo>
                  <a:lnTo>
                    <a:pt x="118445" y="1680016"/>
                  </a:lnTo>
                  <a:lnTo>
                    <a:pt x="84735" y="1651100"/>
                  </a:lnTo>
                  <a:lnTo>
                    <a:pt x="55819" y="1617390"/>
                  </a:lnTo>
                  <a:lnTo>
                    <a:pt x="32291" y="1579482"/>
                  </a:lnTo>
                  <a:lnTo>
                    <a:pt x="14749" y="1537972"/>
                  </a:lnTo>
                  <a:lnTo>
                    <a:pt x="3786" y="1493456"/>
                  </a:lnTo>
                  <a:lnTo>
                    <a:pt x="0" y="1446530"/>
                  </a:lnTo>
                  <a:lnTo>
                    <a:pt x="0" y="289306"/>
                  </a:lnTo>
                  <a:close/>
                </a:path>
              </a:pathLst>
            </a:custGeom>
            <a:ln w="9525">
              <a:solidFill>
                <a:srgbClr val="6C9118"/>
              </a:solidFill>
            </a:ln>
          </p:spPr>
          <p:txBody>
            <a:bodyPr wrap="square" lIns="0" tIns="0" rIns="0" bIns="0" rtlCol="0"/>
            <a:lstStyle/>
            <a:p>
              <a:endParaRPr/>
            </a:p>
          </p:txBody>
        </p:sp>
      </p:grpSp>
      <p:sp>
        <p:nvSpPr>
          <p:cNvPr id="5" name="object 5"/>
          <p:cNvSpPr txBox="1"/>
          <p:nvPr/>
        </p:nvSpPr>
        <p:spPr>
          <a:xfrm>
            <a:off x="654812" y="4884877"/>
            <a:ext cx="3251200" cy="998350"/>
          </a:xfrm>
          <a:prstGeom prst="rect">
            <a:avLst/>
          </a:prstGeom>
        </p:spPr>
        <p:txBody>
          <a:bodyPr vert="horz" wrap="square" lIns="0" tIns="13335" rIns="0" bIns="0" rtlCol="0">
            <a:spAutoFit/>
          </a:bodyPr>
          <a:lstStyle/>
          <a:p>
            <a:pPr marL="12700" marR="5080" indent="1270" algn="ctr">
              <a:lnSpc>
                <a:spcPct val="100000"/>
              </a:lnSpc>
              <a:spcBef>
                <a:spcPts val="105"/>
              </a:spcBef>
            </a:pPr>
            <a:r>
              <a:rPr lang="hi-IN" sz="3200" b="1">
                <a:latin typeface="Arial"/>
                <a:cs typeface="Arial"/>
              </a:rPr>
              <a:t>सफेद और पीले थूक के साथ खांसी</a:t>
            </a:r>
            <a:endParaRPr sz="3200" dirty="0">
              <a:latin typeface="Arial"/>
              <a:cs typeface="Arial"/>
            </a:endParaRPr>
          </a:p>
        </p:txBody>
      </p:sp>
      <p:pic>
        <p:nvPicPr>
          <p:cNvPr id="6" name="object 6"/>
          <p:cNvPicPr/>
          <p:nvPr/>
        </p:nvPicPr>
        <p:blipFill>
          <a:blip r:embed="rId3" cstate="print"/>
          <a:stretch>
            <a:fillRect/>
          </a:stretch>
        </p:blipFill>
        <p:spPr>
          <a:xfrm>
            <a:off x="4698674" y="1543811"/>
            <a:ext cx="3168213" cy="3076956"/>
          </a:xfrm>
          <a:prstGeom prst="rect">
            <a:avLst/>
          </a:prstGeom>
        </p:spPr>
      </p:pic>
      <p:sp>
        <p:nvSpPr>
          <p:cNvPr id="7" name="object 7"/>
          <p:cNvSpPr/>
          <p:nvPr/>
        </p:nvSpPr>
        <p:spPr>
          <a:xfrm>
            <a:off x="4410455" y="4779264"/>
            <a:ext cx="3619500" cy="1736089"/>
          </a:xfrm>
          <a:custGeom>
            <a:avLst/>
            <a:gdLst/>
            <a:ahLst/>
            <a:cxnLst/>
            <a:rect l="l" t="t" r="r" b="b"/>
            <a:pathLst>
              <a:path w="3619500" h="1736090">
                <a:moveTo>
                  <a:pt x="0" y="289306"/>
                </a:moveTo>
                <a:lnTo>
                  <a:pt x="3786" y="242382"/>
                </a:lnTo>
                <a:lnTo>
                  <a:pt x="14750" y="197868"/>
                </a:lnTo>
                <a:lnTo>
                  <a:pt x="32294" y="156359"/>
                </a:lnTo>
                <a:lnTo>
                  <a:pt x="55823" y="118451"/>
                </a:lnTo>
                <a:lnTo>
                  <a:pt x="84740" y="84740"/>
                </a:lnTo>
                <a:lnTo>
                  <a:pt x="118451" y="55823"/>
                </a:lnTo>
                <a:lnTo>
                  <a:pt x="156359" y="32294"/>
                </a:lnTo>
                <a:lnTo>
                  <a:pt x="197868" y="14750"/>
                </a:lnTo>
                <a:lnTo>
                  <a:pt x="242382" y="3786"/>
                </a:lnTo>
                <a:lnTo>
                  <a:pt x="289306" y="0"/>
                </a:lnTo>
                <a:lnTo>
                  <a:pt x="3330194" y="0"/>
                </a:lnTo>
                <a:lnTo>
                  <a:pt x="3377117" y="3786"/>
                </a:lnTo>
                <a:lnTo>
                  <a:pt x="3421631" y="14750"/>
                </a:lnTo>
                <a:lnTo>
                  <a:pt x="3463140" y="32294"/>
                </a:lnTo>
                <a:lnTo>
                  <a:pt x="3501048" y="55823"/>
                </a:lnTo>
                <a:lnTo>
                  <a:pt x="3534759" y="84740"/>
                </a:lnTo>
                <a:lnTo>
                  <a:pt x="3563676" y="118451"/>
                </a:lnTo>
                <a:lnTo>
                  <a:pt x="3587205" y="156359"/>
                </a:lnTo>
                <a:lnTo>
                  <a:pt x="3604749" y="197868"/>
                </a:lnTo>
                <a:lnTo>
                  <a:pt x="3615713" y="242382"/>
                </a:lnTo>
                <a:lnTo>
                  <a:pt x="3619500" y="289306"/>
                </a:lnTo>
                <a:lnTo>
                  <a:pt x="3619500" y="1446530"/>
                </a:lnTo>
                <a:lnTo>
                  <a:pt x="3615713" y="1493456"/>
                </a:lnTo>
                <a:lnTo>
                  <a:pt x="3604749" y="1537972"/>
                </a:lnTo>
                <a:lnTo>
                  <a:pt x="3587205" y="1579482"/>
                </a:lnTo>
                <a:lnTo>
                  <a:pt x="3563676" y="1617390"/>
                </a:lnTo>
                <a:lnTo>
                  <a:pt x="3534759" y="1651100"/>
                </a:lnTo>
                <a:lnTo>
                  <a:pt x="3501048" y="1680016"/>
                </a:lnTo>
                <a:lnTo>
                  <a:pt x="3463140" y="1703544"/>
                </a:lnTo>
                <a:lnTo>
                  <a:pt x="3421631" y="1721086"/>
                </a:lnTo>
                <a:lnTo>
                  <a:pt x="3377117" y="1732049"/>
                </a:lnTo>
                <a:lnTo>
                  <a:pt x="3330194" y="1735836"/>
                </a:lnTo>
                <a:lnTo>
                  <a:pt x="289306" y="1735836"/>
                </a:lnTo>
                <a:lnTo>
                  <a:pt x="242382" y="1732049"/>
                </a:lnTo>
                <a:lnTo>
                  <a:pt x="197868" y="1721086"/>
                </a:lnTo>
                <a:lnTo>
                  <a:pt x="156359" y="1703544"/>
                </a:lnTo>
                <a:lnTo>
                  <a:pt x="118451" y="1680016"/>
                </a:lnTo>
                <a:lnTo>
                  <a:pt x="84740" y="1651100"/>
                </a:lnTo>
                <a:lnTo>
                  <a:pt x="55823" y="1617390"/>
                </a:lnTo>
                <a:lnTo>
                  <a:pt x="32294" y="1579482"/>
                </a:lnTo>
                <a:lnTo>
                  <a:pt x="14750" y="1537972"/>
                </a:lnTo>
                <a:lnTo>
                  <a:pt x="3786" y="1493456"/>
                </a:lnTo>
                <a:lnTo>
                  <a:pt x="0" y="1446530"/>
                </a:lnTo>
                <a:lnTo>
                  <a:pt x="0" y="289306"/>
                </a:lnTo>
                <a:close/>
              </a:path>
            </a:pathLst>
          </a:custGeom>
          <a:ln w="9525">
            <a:solidFill>
              <a:srgbClr val="6C9118"/>
            </a:solidFill>
          </a:ln>
        </p:spPr>
        <p:txBody>
          <a:bodyPr wrap="square" lIns="0" tIns="0" rIns="0" bIns="0" rtlCol="0"/>
          <a:lstStyle/>
          <a:p>
            <a:endParaRPr/>
          </a:p>
        </p:txBody>
      </p:sp>
      <p:sp>
        <p:nvSpPr>
          <p:cNvPr id="8" name="object 8"/>
          <p:cNvSpPr txBox="1"/>
          <p:nvPr/>
        </p:nvSpPr>
        <p:spPr>
          <a:xfrm>
            <a:off x="4946396" y="4884877"/>
            <a:ext cx="2552065" cy="998350"/>
          </a:xfrm>
          <a:prstGeom prst="rect">
            <a:avLst/>
          </a:prstGeom>
        </p:spPr>
        <p:txBody>
          <a:bodyPr vert="horz" wrap="square" lIns="0" tIns="13335" rIns="0" bIns="0" rtlCol="0">
            <a:spAutoFit/>
          </a:bodyPr>
          <a:lstStyle/>
          <a:p>
            <a:pPr marL="12700" marR="5080" indent="-2540" algn="ctr">
              <a:lnSpc>
                <a:spcPct val="100000"/>
              </a:lnSpc>
              <a:spcBef>
                <a:spcPts val="105"/>
              </a:spcBef>
            </a:pPr>
            <a:r>
              <a:rPr lang="hi-IN" sz="3200" b="1" spc="-10">
                <a:latin typeface="Arial"/>
                <a:cs typeface="Arial"/>
              </a:rPr>
              <a:t>मतली, उल्टी और सिरदर्द</a:t>
            </a:r>
            <a:endParaRPr sz="3200" dirty="0">
              <a:latin typeface="Arial"/>
              <a:cs typeface="Arial"/>
            </a:endParaRPr>
          </a:p>
        </p:txBody>
      </p:sp>
      <p:pic>
        <p:nvPicPr>
          <p:cNvPr id="9" name="object 9"/>
          <p:cNvPicPr/>
          <p:nvPr/>
        </p:nvPicPr>
        <p:blipFill>
          <a:blip r:embed="rId4" cstate="print"/>
          <a:stretch>
            <a:fillRect/>
          </a:stretch>
        </p:blipFill>
        <p:spPr>
          <a:xfrm>
            <a:off x="8351519" y="1909572"/>
            <a:ext cx="3619500" cy="2711196"/>
          </a:xfrm>
          <a:prstGeom prst="rect">
            <a:avLst/>
          </a:prstGeom>
        </p:spPr>
      </p:pic>
      <p:sp>
        <p:nvSpPr>
          <p:cNvPr id="10" name="object 10"/>
          <p:cNvSpPr/>
          <p:nvPr/>
        </p:nvSpPr>
        <p:spPr>
          <a:xfrm>
            <a:off x="8351519" y="4779264"/>
            <a:ext cx="3619500" cy="1191895"/>
          </a:xfrm>
          <a:custGeom>
            <a:avLst/>
            <a:gdLst/>
            <a:ahLst/>
            <a:cxnLst/>
            <a:rect l="l" t="t" r="r" b="b"/>
            <a:pathLst>
              <a:path w="3619500" h="1191895">
                <a:moveTo>
                  <a:pt x="0" y="198628"/>
                </a:moveTo>
                <a:lnTo>
                  <a:pt x="5244" y="153075"/>
                </a:lnTo>
                <a:lnTo>
                  <a:pt x="20183" y="111263"/>
                </a:lnTo>
                <a:lnTo>
                  <a:pt x="43627" y="74384"/>
                </a:lnTo>
                <a:lnTo>
                  <a:pt x="74384" y="43627"/>
                </a:lnTo>
                <a:lnTo>
                  <a:pt x="111263" y="20183"/>
                </a:lnTo>
                <a:lnTo>
                  <a:pt x="153075" y="5244"/>
                </a:lnTo>
                <a:lnTo>
                  <a:pt x="198627" y="0"/>
                </a:lnTo>
                <a:lnTo>
                  <a:pt x="3420872" y="0"/>
                </a:lnTo>
                <a:lnTo>
                  <a:pt x="3466424" y="5244"/>
                </a:lnTo>
                <a:lnTo>
                  <a:pt x="3508236" y="20183"/>
                </a:lnTo>
                <a:lnTo>
                  <a:pt x="3545115" y="43627"/>
                </a:lnTo>
                <a:lnTo>
                  <a:pt x="3575872" y="74384"/>
                </a:lnTo>
                <a:lnTo>
                  <a:pt x="3599316" y="111263"/>
                </a:lnTo>
                <a:lnTo>
                  <a:pt x="3614255" y="153075"/>
                </a:lnTo>
                <a:lnTo>
                  <a:pt x="3619500" y="198628"/>
                </a:lnTo>
                <a:lnTo>
                  <a:pt x="3619500" y="993140"/>
                </a:lnTo>
                <a:lnTo>
                  <a:pt x="3614255" y="1038680"/>
                </a:lnTo>
                <a:lnTo>
                  <a:pt x="3599316" y="1080487"/>
                </a:lnTo>
                <a:lnTo>
                  <a:pt x="3575872" y="1117367"/>
                </a:lnTo>
                <a:lnTo>
                  <a:pt x="3545115" y="1148128"/>
                </a:lnTo>
                <a:lnTo>
                  <a:pt x="3508236" y="1171577"/>
                </a:lnTo>
                <a:lnTo>
                  <a:pt x="3466424" y="1186521"/>
                </a:lnTo>
                <a:lnTo>
                  <a:pt x="3420872" y="1191768"/>
                </a:lnTo>
                <a:lnTo>
                  <a:pt x="198627" y="1191768"/>
                </a:lnTo>
                <a:lnTo>
                  <a:pt x="153075" y="1186521"/>
                </a:lnTo>
                <a:lnTo>
                  <a:pt x="111263" y="1171577"/>
                </a:lnTo>
                <a:lnTo>
                  <a:pt x="74384" y="1148128"/>
                </a:lnTo>
                <a:lnTo>
                  <a:pt x="43627" y="1117367"/>
                </a:lnTo>
                <a:lnTo>
                  <a:pt x="20183" y="1080487"/>
                </a:lnTo>
                <a:lnTo>
                  <a:pt x="5244" y="1038680"/>
                </a:lnTo>
                <a:lnTo>
                  <a:pt x="0" y="993140"/>
                </a:lnTo>
                <a:lnTo>
                  <a:pt x="0" y="198628"/>
                </a:lnTo>
                <a:close/>
              </a:path>
            </a:pathLst>
          </a:custGeom>
          <a:ln w="9524">
            <a:solidFill>
              <a:srgbClr val="6C9118"/>
            </a:solidFill>
          </a:ln>
        </p:spPr>
        <p:txBody>
          <a:bodyPr wrap="square" lIns="0" tIns="0" rIns="0" bIns="0" rtlCol="0"/>
          <a:lstStyle/>
          <a:p>
            <a:endParaRPr/>
          </a:p>
        </p:txBody>
      </p:sp>
      <p:sp>
        <p:nvSpPr>
          <p:cNvPr id="11" name="object 11"/>
          <p:cNvSpPr txBox="1"/>
          <p:nvPr/>
        </p:nvSpPr>
        <p:spPr>
          <a:xfrm>
            <a:off x="8796655" y="4858639"/>
            <a:ext cx="2733040" cy="1002030"/>
          </a:xfrm>
          <a:prstGeom prst="rect">
            <a:avLst/>
          </a:prstGeom>
        </p:spPr>
        <p:txBody>
          <a:bodyPr vert="horz" wrap="square" lIns="0" tIns="12700" rIns="0" bIns="0" rtlCol="0">
            <a:spAutoFit/>
          </a:bodyPr>
          <a:lstStyle/>
          <a:p>
            <a:pPr marL="204470" marR="5080" indent="-192405">
              <a:lnSpc>
                <a:spcPct val="100000"/>
              </a:lnSpc>
              <a:spcBef>
                <a:spcPts val="100"/>
              </a:spcBef>
            </a:pPr>
            <a:r>
              <a:rPr lang="hi-IN" sz="3200" b="1">
                <a:latin typeface="Arial"/>
                <a:cs typeface="Arial"/>
              </a:rPr>
              <a:t>छाले और त्वचा के घाव</a:t>
            </a:r>
            <a:endParaRPr sz="3200" dirty="0">
              <a:latin typeface="Arial"/>
              <a:cs typeface="Arial"/>
            </a:endParaRPr>
          </a:p>
        </p:txBody>
      </p:sp>
      <p:pic>
        <p:nvPicPr>
          <p:cNvPr id="12" name="object 12"/>
          <p:cNvPicPr/>
          <p:nvPr/>
        </p:nvPicPr>
        <p:blipFill>
          <a:blip r:embed="rId5" cstate="print"/>
          <a:stretch>
            <a:fillRect/>
          </a:stretch>
        </p:blipFill>
        <p:spPr>
          <a:xfrm>
            <a:off x="1056126" y="185048"/>
            <a:ext cx="9972328" cy="1017972"/>
          </a:xfrm>
          <a:prstGeom prst="rect">
            <a:avLst/>
          </a:prstGeom>
        </p:spPr>
      </p:pic>
      <p:sp>
        <p:nvSpPr>
          <p:cNvPr id="13" name="object 13"/>
          <p:cNvSpPr txBox="1">
            <a:spLocks noGrp="1"/>
          </p:cNvSpPr>
          <p:nvPr>
            <p:ph type="title"/>
          </p:nvPr>
        </p:nvSpPr>
        <p:spPr>
          <a:xfrm>
            <a:off x="1307083" y="88518"/>
            <a:ext cx="9389999" cy="583557"/>
          </a:xfrm>
          <a:prstGeom prst="rect">
            <a:avLst/>
          </a:prstGeom>
        </p:spPr>
        <p:txBody>
          <a:bodyPr vert="horz" wrap="square" lIns="0" tIns="122808" rIns="0" bIns="0" rtlCol="0">
            <a:spAutoFit/>
          </a:bodyPr>
          <a:lstStyle/>
          <a:p>
            <a:pPr marL="3801110" marR="5080" indent="-3710304" algn="ctr">
              <a:lnSpc>
                <a:spcPts val="3460"/>
              </a:lnSpc>
              <a:spcBef>
                <a:spcPts val="535"/>
              </a:spcBef>
            </a:pPr>
            <a:r>
              <a:rPr lang="hi-IN" sz="3200" b="1" dirty="0">
                <a:latin typeface="Open Sans" panose="020B0606030504020204" pitchFamily="34" charset="0"/>
                <a:ea typeface="Open Sans" panose="020B0606030504020204" pitchFamily="34" charset="0"/>
                <a:cs typeface="Open Sans" panose="020B0606030504020204" pitchFamily="34" charset="0"/>
              </a:rPr>
              <a:t>घुट एजेंटों के जोखिम के लक्षण</a:t>
            </a:r>
            <a:endParaRPr sz="3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4" name="object 14"/>
          <p:cNvPicPr/>
          <p:nvPr/>
        </p:nvPicPr>
        <p:blipFill>
          <a:blip r:embed="rId6" cstate="print"/>
          <a:stretch>
            <a:fillRect/>
          </a:stretch>
        </p:blipFill>
        <p:spPr>
          <a:xfrm>
            <a:off x="656844" y="1551432"/>
            <a:ext cx="3246120" cy="3069336"/>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6092997"/>
            <a:ext cx="12190476" cy="764965"/>
          </a:xfrm>
          <a:prstGeom prst="rect">
            <a:avLst/>
          </a:prstGeom>
        </p:spPr>
      </p:pic>
      <p:pic>
        <p:nvPicPr>
          <p:cNvPr id="3" name="object 3"/>
          <p:cNvPicPr/>
          <p:nvPr/>
        </p:nvPicPr>
        <p:blipFill>
          <a:blip r:embed="rId3" cstate="print"/>
          <a:stretch>
            <a:fillRect/>
          </a:stretch>
        </p:blipFill>
        <p:spPr>
          <a:xfrm>
            <a:off x="1056128" y="186984"/>
            <a:ext cx="9969252" cy="1017012"/>
          </a:xfrm>
          <a:prstGeom prst="rect">
            <a:avLst/>
          </a:prstGeom>
        </p:spPr>
      </p:pic>
      <p:sp>
        <p:nvSpPr>
          <p:cNvPr id="4" name="object 4"/>
          <p:cNvSpPr txBox="1">
            <a:spLocks noGrp="1"/>
          </p:cNvSpPr>
          <p:nvPr>
            <p:ph type="title"/>
          </p:nvPr>
        </p:nvSpPr>
        <p:spPr>
          <a:xfrm>
            <a:off x="1307083" y="88518"/>
            <a:ext cx="9389999" cy="916147"/>
          </a:xfrm>
          <a:prstGeom prst="rect">
            <a:avLst/>
          </a:prstGeom>
        </p:spPr>
        <p:txBody>
          <a:bodyPr vert="horz" wrap="square" lIns="0" tIns="84327" rIns="0" bIns="0" rtlCol="0">
            <a:spAutoFit/>
          </a:bodyPr>
          <a:lstStyle/>
          <a:p>
            <a:pPr marL="359410">
              <a:lnSpc>
                <a:spcPct val="100000"/>
              </a:lnSpc>
              <a:spcBef>
                <a:spcPts val="100"/>
              </a:spcBef>
            </a:pPr>
            <a:r>
              <a:rPr lang="hi-IN" dirty="0">
                <a:latin typeface="Open Sans" panose="020B0606030504020204" pitchFamily="34" charset="0"/>
                <a:ea typeface="Open Sans" panose="020B0606030504020204" pitchFamily="34" charset="0"/>
                <a:cs typeface="Open Sans" panose="020B0606030504020204" pitchFamily="34" charset="0"/>
              </a:rPr>
              <a:t>एक्सपोजर पर कार्रवाई</a:t>
            </a:r>
            <a:endParaRPr spc="-10"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5" name="object 5"/>
          <p:cNvGrpSpPr/>
          <p:nvPr/>
        </p:nvGrpSpPr>
        <p:grpSpPr>
          <a:xfrm>
            <a:off x="402081" y="1564894"/>
            <a:ext cx="11163935" cy="660400"/>
            <a:chOff x="402081" y="1564894"/>
            <a:chExt cx="11163935" cy="660400"/>
          </a:xfrm>
        </p:grpSpPr>
        <p:sp>
          <p:nvSpPr>
            <p:cNvPr id="6" name="object 6"/>
            <p:cNvSpPr/>
            <p:nvPr/>
          </p:nvSpPr>
          <p:spPr>
            <a:xfrm>
              <a:off x="408431" y="1571244"/>
              <a:ext cx="11151235" cy="647700"/>
            </a:xfrm>
            <a:custGeom>
              <a:avLst/>
              <a:gdLst/>
              <a:ahLst/>
              <a:cxnLst/>
              <a:rect l="l" t="t" r="r" b="b"/>
              <a:pathLst>
                <a:path w="11151235" h="647700">
                  <a:moveTo>
                    <a:pt x="11043158" y="0"/>
                  </a:moveTo>
                  <a:lnTo>
                    <a:pt x="107950" y="0"/>
                  </a:lnTo>
                  <a:lnTo>
                    <a:pt x="65933" y="8491"/>
                  </a:lnTo>
                  <a:lnTo>
                    <a:pt x="31619" y="31638"/>
                  </a:lnTo>
                  <a:lnTo>
                    <a:pt x="8483" y="65954"/>
                  </a:lnTo>
                  <a:lnTo>
                    <a:pt x="0" y="107950"/>
                  </a:lnTo>
                  <a:lnTo>
                    <a:pt x="0" y="539750"/>
                  </a:lnTo>
                  <a:lnTo>
                    <a:pt x="8483" y="581745"/>
                  </a:lnTo>
                  <a:lnTo>
                    <a:pt x="31619" y="616061"/>
                  </a:lnTo>
                  <a:lnTo>
                    <a:pt x="65933" y="639208"/>
                  </a:lnTo>
                  <a:lnTo>
                    <a:pt x="107950" y="647700"/>
                  </a:lnTo>
                  <a:lnTo>
                    <a:pt x="11043158" y="647700"/>
                  </a:lnTo>
                  <a:lnTo>
                    <a:pt x="11085153" y="639208"/>
                  </a:lnTo>
                  <a:lnTo>
                    <a:pt x="11119469" y="616061"/>
                  </a:lnTo>
                  <a:lnTo>
                    <a:pt x="11142616" y="581745"/>
                  </a:lnTo>
                  <a:lnTo>
                    <a:pt x="11151108" y="539750"/>
                  </a:lnTo>
                  <a:lnTo>
                    <a:pt x="11151108" y="107950"/>
                  </a:lnTo>
                  <a:lnTo>
                    <a:pt x="11142616" y="65954"/>
                  </a:lnTo>
                  <a:lnTo>
                    <a:pt x="11119469" y="31638"/>
                  </a:lnTo>
                  <a:lnTo>
                    <a:pt x="11085153" y="8491"/>
                  </a:lnTo>
                  <a:lnTo>
                    <a:pt x="11043158" y="0"/>
                  </a:lnTo>
                  <a:close/>
                </a:path>
              </a:pathLst>
            </a:custGeom>
            <a:solidFill>
              <a:srgbClr val="E4F3E9"/>
            </a:solidFill>
          </p:spPr>
          <p:txBody>
            <a:bodyPr wrap="square" lIns="0" tIns="0" rIns="0" bIns="0" rtlCol="0"/>
            <a:lstStyle/>
            <a:p>
              <a:endParaRPr/>
            </a:p>
          </p:txBody>
        </p:sp>
        <p:sp>
          <p:nvSpPr>
            <p:cNvPr id="7" name="object 7"/>
            <p:cNvSpPr/>
            <p:nvPr/>
          </p:nvSpPr>
          <p:spPr>
            <a:xfrm>
              <a:off x="408431" y="1571244"/>
              <a:ext cx="11151235" cy="647700"/>
            </a:xfrm>
            <a:custGeom>
              <a:avLst/>
              <a:gdLst/>
              <a:ahLst/>
              <a:cxnLst/>
              <a:rect l="l" t="t" r="r" b="b"/>
              <a:pathLst>
                <a:path w="11151235" h="647700">
                  <a:moveTo>
                    <a:pt x="0" y="107950"/>
                  </a:moveTo>
                  <a:lnTo>
                    <a:pt x="8483" y="65954"/>
                  </a:lnTo>
                  <a:lnTo>
                    <a:pt x="31619" y="31638"/>
                  </a:lnTo>
                  <a:lnTo>
                    <a:pt x="65933" y="8491"/>
                  </a:lnTo>
                  <a:lnTo>
                    <a:pt x="107950" y="0"/>
                  </a:lnTo>
                  <a:lnTo>
                    <a:pt x="11043158" y="0"/>
                  </a:lnTo>
                  <a:lnTo>
                    <a:pt x="11085153" y="8491"/>
                  </a:lnTo>
                  <a:lnTo>
                    <a:pt x="11119469" y="31638"/>
                  </a:lnTo>
                  <a:lnTo>
                    <a:pt x="11142616" y="65954"/>
                  </a:lnTo>
                  <a:lnTo>
                    <a:pt x="11151108" y="107950"/>
                  </a:lnTo>
                  <a:lnTo>
                    <a:pt x="11151108" y="539750"/>
                  </a:lnTo>
                  <a:lnTo>
                    <a:pt x="11142616" y="581745"/>
                  </a:lnTo>
                  <a:lnTo>
                    <a:pt x="11119469" y="616061"/>
                  </a:lnTo>
                  <a:lnTo>
                    <a:pt x="11085153" y="639208"/>
                  </a:lnTo>
                  <a:lnTo>
                    <a:pt x="11043158" y="647700"/>
                  </a:lnTo>
                  <a:lnTo>
                    <a:pt x="107950" y="647700"/>
                  </a:lnTo>
                  <a:lnTo>
                    <a:pt x="65933" y="639208"/>
                  </a:lnTo>
                  <a:lnTo>
                    <a:pt x="31619" y="616061"/>
                  </a:lnTo>
                  <a:lnTo>
                    <a:pt x="8483" y="581745"/>
                  </a:lnTo>
                  <a:lnTo>
                    <a:pt x="0" y="539750"/>
                  </a:lnTo>
                  <a:lnTo>
                    <a:pt x="0" y="107950"/>
                  </a:lnTo>
                  <a:close/>
                </a:path>
              </a:pathLst>
            </a:custGeom>
            <a:ln w="12700">
              <a:solidFill>
                <a:srgbClr val="0580C3"/>
              </a:solidFill>
            </a:ln>
          </p:spPr>
          <p:txBody>
            <a:bodyPr wrap="square" lIns="0" tIns="0" rIns="0" bIns="0" rtlCol="0"/>
            <a:lstStyle/>
            <a:p>
              <a:endParaRPr/>
            </a:p>
          </p:txBody>
        </p:sp>
      </p:grpSp>
      <p:grpSp>
        <p:nvGrpSpPr>
          <p:cNvPr id="8" name="object 8"/>
          <p:cNvGrpSpPr/>
          <p:nvPr/>
        </p:nvGrpSpPr>
        <p:grpSpPr>
          <a:xfrm>
            <a:off x="402081" y="2322322"/>
            <a:ext cx="8869045" cy="659130"/>
            <a:chOff x="402081" y="2322322"/>
            <a:chExt cx="8869045" cy="659130"/>
          </a:xfrm>
        </p:grpSpPr>
        <p:sp>
          <p:nvSpPr>
            <p:cNvPr id="9" name="object 9"/>
            <p:cNvSpPr/>
            <p:nvPr/>
          </p:nvSpPr>
          <p:spPr>
            <a:xfrm>
              <a:off x="408431" y="2328672"/>
              <a:ext cx="8856345" cy="646430"/>
            </a:xfrm>
            <a:custGeom>
              <a:avLst/>
              <a:gdLst/>
              <a:ahLst/>
              <a:cxnLst/>
              <a:rect l="l" t="t" r="r" b="b"/>
              <a:pathLst>
                <a:path w="8856345" h="646430">
                  <a:moveTo>
                    <a:pt x="8748268" y="0"/>
                  </a:moveTo>
                  <a:lnTo>
                    <a:pt x="107696" y="0"/>
                  </a:lnTo>
                  <a:lnTo>
                    <a:pt x="65777" y="8469"/>
                  </a:lnTo>
                  <a:lnTo>
                    <a:pt x="31545" y="31559"/>
                  </a:lnTo>
                  <a:lnTo>
                    <a:pt x="8463" y="65793"/>
                  </a:lnTo>
                  <a:lnTo>
                    <a:pt x="0" y="107695"/>
                  </a:lnTo>
                  <a:lnTo>
                    <a:pt x="0" y="538479"/>
                  </a:lnTo>
                  <a:lnTo>
                    <a:pt x="8463" y="580382"/>
                  </a:lnTo>
                  <a:lnTo>
                    <a:pt x="31545" y="614616"/>
                  </a:lnTo>
                  <a:lnTo>
                    <a:pt x="65777" y="637706"/>
                  </a:lnTo>
                  <a:lnTo>
                    <a:pt x="107696" y="646176"/>
                  </a:lnTo>
                  <a:lnTo>
                    <a:pt x="8748268" y="646176"/>
                  </a:lnTo>
                  <a:lnTo>
                    <a:pt x="8790170" y="637706"/>
                  </a:lnTo>
                  <a:lnTo>
                    <a:pt x="8824404" y="614616"/>
                  </a:lnTo>
                  <a:lnTo>
                    <a:pt x="8847494" y="580382"/>
                  </a:lnTo>
                  <a:lnTo>
                    <a:pt x="8855964" y="538479"/>
                  </a:lnTo>
                  <a:lnTo>
                    <a:pt x="8855964" y="107695"/>
                  </a:lnTo>
                  <a:lnTo>
                    <a:pt x="8847494" y="65793"/>
                  </a:lnTo>
                  <a:lnTo>
                    <a:pt x="8824404" y="31559"/>
                  </a:lnTo>
                  <a:lnTo>
                    <a:pt x="8790170" y="8469"/>
                  </a:lnTo>
                  <a:lnTo>
                    <a:pt x="8748268" y="0"/>
                  </a:lnTo>
                  <a:close/>
                </a:path>
              </a:pathLst>
            </a:custGeom>
            <a:solidFill>
              <a:srgbClr val="FFFFCC"/>
            </a:solidFill>
          </p:spPr>
          <p:txBody>
            <a:bodyPr wrap="square" lIns="0" tIns="0" rIns="0" bIns="0" rtlCol="0"/>
            <a:lstStyle/>
            <a:p>
              <a:endParaRPr/>
            </a:p>
          </p:txBody>
        </p:sp>
        <p:sp>
          <p:nvSpPr>
            <p:cNvPr id="10" name="object 10"/>
            <p:cNvSpPr/>
            <p:nvPr/>
          </p:nvSpPr>
          <p:spPr>
            <a:xfrm>
              <a:off x="408431" y="2328672"/>
              <a:ext cx="8856345" cy="646430"/>
            </a:xfrm>
            <a:custGeom>
              <a:avLst/>
              <a:gdLst/>
              <a:ahLst/>
              <a:cxnLst/>
              <a:rect l="l" t="t" r="r" b="b"/>
              <a:pathLst>
                <a:path w="8856345" h="646430">
                  <a:moveTo>
                    <a:pt x="0" y="107695"/>
                  </a:moveTo>
                  <a:lnTo>
                    <a:pt x="8463" y="65793"/>
                  </a:lnTo>
                  <a:lnTo>
                    <a:pt x="31545" y="31559"/>
                  </a:lnTo>
                  <a:lnTo>
                    <a:pt x="65777" y="8469"/>
                  </a:lnTo>
                  <a:lnTo>
                    <a:pt x="107696" y="0"/>
                  </a:lnTo>
                  <a:lnTo>
                    <a:pt x="8748268" y="0"/>
                  </a:lnTo>
                  <a:lnTo>
                    <a:pt x="8790170" y="8469"/>
                  </a:lnTo>
                  <a:lnTo>
                    <a:pt x="8824404" y="31559"/>
                  </a:lnTo>
                  <a:lnTo>
                    <a:pt x="8847494" y="65793"/>
                  </a:lnTo>
                  <a:lnTo>
                    <a:pt x="8855964" y="107695"/>
                  </a:lnTo>
                  <a:lnTo>
                    <a:pt x="8855964" y="538479"/>
                  </a:lnTo>
                  <a:lnTo>
                    <a:pt x="8847494" y="580382"/>
                  </a:lnTo>
                  <a:lnTo>
                    <a:pt x="8824404" y="614616"/>
                  </a:lnTo>
                  <a:lnTo>
                    <a:pt x="8790170" y="637706"/>
                  </a:lnTo>
                  <a:lnTo>
                    <a:pt x="8748268" y="646176"/>
                  </a:lnTo>
                  <a:lnTo>
                    <a:pt x="107696" y="646176"/>
                  </a:lnTo>
                  <a:lnTo>
                    <a:pt x="65777" y="637706"/>
                  </a:lnTo>
                  <a:lnTo>
                    <a:pt x="31545" y="614616"/>
                  </a:lnTo>
                  <a:lnTo>
                    <a:pt x="8463" y="580382"/>
                  </a:lnTo>
                  <a:lnTo>
                    <a:pt x="0" y="538479"/>
                  </a:lnTo>
                  <a:lnTo>
                    <a:pt x="0" y="107695"/>
                  </a:lnTo>
                  <a:close/>
                </a:path>
              </a:pathLst>
            </a:custGeom>
            <a:ln w="12700">
              <a:solidFill>
                <a:srgbClr val="0580C3"/>
              </a:solidFill>
            </a:ln>
          </p:spPr>
          <p:txBody>
            <a:bodyPr wrap="square" lIns="0" tIns="0" rIns="0" bIns="0" rtlCol="0"/>
            <a:lstStyle/>
            <a:p>
              <a:endParaRPr/>
            </a:p>
          </p:txBody>
        </p:sp>
      </p:grpSp>
      <p:grpSp>
        <p:nvGrpSpPr>
          <p:cNvPr id="11" name="object 11"/>
          <p:cNvGrpSpPr/>
          <p:nvPr/>
        </p:nvGrpSpPr>
        <p:grpSpPr>
          <a:xfrm>
            <a:off x="402081" y="3078226"/>
            <a:ext cx="11163935" cy="1204595"/>
            <a:chOff x="402081" y="3078226"/>
            <a:chExt cx="11163935" cy="1204595"/>
          </a:xfrm>
        </p:grpSpPr>
        <p:sp>
          <p:nvSpPr>
            <p:cNvPr id="12" name="object 12"/>
            <p:cNvSpPr/>
            <p:nvPr/>
          </p:nvSpPr>
          <p:spPr>
            <a:xfrm>
              <a:off x="408431" y="3084576"/>
              <a:ext cx="11151235" cy="1191895"/>
            </a:xfrm>
            <a:custGeom>
              <a:avLst/>
              <a:gdLst/>
              <a:ahLst/>
              <a:cxnLst/>
              <a:rect l="l" t="t" r="r" b="b"/>
              <a:pathLst>
                <a:path w="11151235" h="1191895">
                  <a:moveTo>
                    <a:pt x="10952480" y="0"/>
                  </a:moveTo>
                  <a:lnTo>
                    <a:pt x="198628" y="0"/>
                  </a:lnTo>
                  <a:lnTo>
                    <a:pt x="153083" y="5244"/>
                  </a:lnTo>
                  <a:lnTo>
                    <a:pt x="111274" y="20183"/>
                  </a:lnTo>
                  <a:lnTo>
                    <a:pt x="74394" y="43627"/>
                  </a:lnTo>
                  <a:lnTo>
                    <a:pt x="43635" y="74384"/>
                  </a:lnTo>
                  <a:lnTo>
                    <a:pt x="20188" y="111263"/>
                  </a:lnTo>
                  <a:lnTo>
                    <a:pt x="5245" y="153075"/>
                  </a:lnTo>
                  <a:lnTo>
                    <a:pt x="0" y="198627"/>
                  </a:lnTo>
                  <a:lnTo>
                    <a:pt x="0" y="993140"/>
                  </a:lnTo>
                  <a:lnTo>
                    <a:pt x="5245" y="1038692"/>
                  </a:lnTo>
                  <a:lnTo>
                    <a:pt x="20188" y="1080504"/>
                  </a:lnTo>
                  <a:lnTo>
                    <a:pt x="43635" y="1117383"/>
                  </a:lnTo>
                  <a:lnTo>
                    <a:pt x="74394" y="1148140"/>
                  </a:lnTo>
                  <a:lnTo>
                    <a:pt x="111274" y="1171584"/>
                  </a:lnTo>
                  <a:lnTo>
                    <a:pt x="153083" y="1186523"/>
                  </a:lnTo>
                  <a:lnTo>
                    <a:pt x="198628" y="1191768"/>
                  </a:lnTo>
                  <a:lnTo>
                    <a:pt x="10952480" y="1191768"/>
                  </a:lnTo>
                  <a:lnTo>
                    <a:pt x="10998032" y="1186523"/>
                  </a:lnTo>
                  <a:lnTo>
                    <a:pt x="11039844" y="1171584"/>
                  </a:lnTo>
                  <a:lnTo>
                    <a:pt x="11076723" y="1148140"/>
                  </a:lnTo>
                  <a:lnTo>
                    <a:pt x="11107480" y="1117383"/>
                  </a:lnTo>
                  <a:lnTo>
                    <a:pt x="11130924" y="1080504"/>
                  </a:lnTo>
                  <a:lnTo>
                    <a:pt x="11145863" y="1038692"/>
                  </a:lnTo>
                  <a:lnTo>
                    <a:pt x="11151108" y="993140"/>
                  </a:lnTo>
                  <a:lnTo>
                    <a:pt x="11151108" y="198627"/>
                  </a:lnTo>
                  <a:lnTo>
                    <a:pt x="11145863" y="153075"/>
                  </a:lnTo>
                  <a:lnTo>
                    <a:pt x="11130924" y="111263"/>
                  </a:lnTo>
                  <a:lnTo>
                    <a:pt x="11107480" y="74384"/>
                  </a:lnTo>
                  <a:lnTo>
                    <a:pt x="11076723" y="43627"/>
                  </a:lnTo>
                  <a:lnTo>
                    <a:pt x="11039844" y="20183"/>
                  </a:lnTo>
                  <a:lnTo>
                    <a:pt x="10998032" y="5244"/>
                  </a:lnTo>
                  <a:lnTo>
                    <a:pt x="10952480" y="0"/>
                  </a:lnTo>
                  <a:close/>
                </a:path>
              </a:pathLst>
            </a:custGeom>
            <a:solidFill>
              <a:srgbClr val="FFF3FF"/>
            </a:solidFill>
          </p:spPr>
          <p:txBody>
            <a:bodyPr wrap="square" lIns="0" tIns="0" rIns="0" bIns="0" rtlCol="0"/>
            <a:lstStyle/>
            <a:p>
              <a:endParaRPr/>
            </a:p>
          </p:txBody>
        </p:sp>
        <p:sp>
          <p:nvSpPr>
            <p:cNvPr id="13" name="object 13"/>
            <p:cNvSpPr/>
            <p:nvPr/>
          </p:nvSpPr>
          <p:spPr>
            <a:xfrm>
              <a:off x="408431" y="3084576"/>
              <a:ext cx="11151235" cy="1191895"/>
            </a:xfrm>
            <a:custGeom>
              <a:avLst/>
              <a:gdLst/>
              <a:ahLst/>
              <a:cxnLst/>
              <a:rect l="l" t="t" r="r" b="b"/>
              <a:pathLst>
                <a:path w="11151235" h="1191895">
                  <a:moveTo>
                    <a:pt x="0" y="198627"/>
                  </a:moveTo>
                  <a:lnTo>
                    <a:pt x="5245" y="153075"/>
                  </a:lnTo>
                  <a:lnTo>
                    <a:pt x="20188" y="111263"/>
                  </a:lnTo>
                  <a:lnTo>
                    <a:pt x="43635" y="74384"/>
                  </a:lnTo>
                  <a:lnTo>
                    <a:pt x="74394" y="43627"/>
                  </a:lnTo>
                  <a:lnTo>
                    <a:pt x="111274" y="20183"/>
                  </a:lnTo>
                  <a:lnTo>
                    <a:pt x="153083" y="5244"/>
                  </a:lnTo>
                  <a:lnTo>
                    <a:pt x="198628" y="0"/>
                  </a:lnTo>
                  <a:lnTo>
                    <a:pt x="10952480" y="0"/>
                  </a:lnTo>
                  <a:lnTo>
                    <a:pt x="10998032" y="5244"/>
                  </a:lnTo>
                  <a:lnTo>
                    <a:pt x="11039844" y="20183"/>
                  </a:lnTo>
                  <a:lnTo>
                    <a:pt x="11076723" y="43627"/>
                  </a:lnTo>
                  <a:lnTo>
                    <a:pt x="11107480" y="74384"/>
                  </a:lnTo>
                  <a:lnTo>
                    <a:pt x="11130924" y="111263"/>
                  </a:lnTo>
                  <a:lnTo>
                    <a:pt x="11145863" y="153075"/>
                  </a:lnTo>
                  <a:lnTo>
                    <a:pt x="11151108" y="198627"/>
                  </a:lnTo>
                  <a:lnTo>
                    <a:pt x="11151108" y="993140"/>
                  </a:lnTo>
                  <a:lnTo>
                    <a:pt x="11145863" y="1038692"/>
                  </a:lnTo>
                  <a:lnTo>
                    <a:pt x="11130924" y="1080504"/>
                  </a:lnTo>
                  <a:lnTo>
                    <a:pt x="11107480" y="1117383"/>
                  </a:lnTo>
                  <a:lnTo>
                    <a:pt x="11076723" y="1148140"/>
                  </a:lnTo>
                  <a:lnTo>
                    <a:pt x="11039844" y="1171584"/>
                  </a:lnTo>
                  <a:lnTo>
                    <a:pt x="10998032" y="1186523"/>
                  </a:lnTo>
                  <a:lnTo>
                    <a:pt x="10952480" y="1191768"/>
                  </a:lnTo>
                  <a:lnTo>
                    <a:pt x="198628" y="1191768"/>
                  </a:lnTo>
                  <a:lnTo>
                    <a:pt x="153083" y="1186523"/>
                  </a:lnTo>
                  <a:lnTo>
                    <a:pt x="111274" y="1171584"/>
                  </a:lnTo>
                  <a:lnTo>
                    <a:pt x="74394" y="1148140"/>
                  </a:lnTo>
                  <a:lnTo>
                    <a:pt x="43635" y="1117383"/>
                  </a:lnTo>
                  <a:lnTo>
                    <a:pt x="20188" y="1080504"/>
                  </a:lnTo>
                  <a:lnTo>
                    <a:pt x="5245" y="1038692"/>
                  </a:lnTo>
                  <a:lnTo>
                    <a:pt x="0" y="993140"/>
                  </a:lnTo>
                  <a:lnTo>
                    <a:pt x="0" y="198627"/>
                  </a:lnTo>
                  <a:close/>
                </a:path>
              </a:pathLst>
            </a:custGeom>
            <a:ln w="12700">
              <a:solidFill>
                <a:srgbClr val="0580C3"/>
              </a:solidFill>
            </a:ln>
          </p:spPr>
          <p:txBody>
            <a:bodyPr wrap="square" lIns="0" tIns="0" rIns="0" bIns="0" rtlCol="0"/>
            <a:lstStyle/>
            <a:p>
              <a:endParaRPr/>
            </a:p>
          </p:txBody>
        </p:sp>
      </p:grpSp>
      <p:grpSp>
        <p:nvGrpSpPr>
          <p:cNvPr id="14" name="object 14"/>
          <p:cNvGrpSpPr/>
          <p:nvPr/>
        </p:nvGrpSpPr>
        <p:grpSpPr>
          <a:xfrm>
            <a:off x="402081" y="4379721"/>
            <a:ext cx="11163935" cy="1204595"/>
            <a:chOff x="402081" y="4379721"/>
            <a:chExt cx="11163935" cy="1204595"/>
          </a:xfrm>
        </p:grpSpPr>
        <p:sp>
          <p:nvSpPr>
            <p:cNvPr id="15" name="object 15"/>
            <p:cNvSpPr/>
            <p:nvPr/>
          </p:nvSpPr>
          <p:spPr>
            <a:xfrm>
              <a:off x="408431" y="4386071"/>
              <a:ext cx="11151235" cy="1191895"/>
            </a:xfrm>
            <a:custGeom>
              <a:avLst/>
              <a:gdLst/>
              <a:ahLst/>
              <a:cxnLst/>
              <a:rect l="l" t="t" r="r" b="b"/>
              <a:pathLst>
                <a:path w="11151235" h="1191895">
                  <a:moveTo>
                    <a:pt x="10952480" y="0"/>
                  </a:moveTo>
                  <a:lnTo>
                    <a:pt x="198628" y="0"/>
                  </a:lnTo>
                  <a:lnTo>
                    <a:pt x="153083" y="5244"/>
                  </a:lnTo>
                  <a:lnTo>
                    <a:pt x="111274" y="20183"/>
                  </a:lnTo>
                  <a:lnTo>
                    <a:pt x="74394" y="43627"/>
                  </a:lnTo>
                  <a:lnTo>
                    <a:pt x="43635" y="74384"/>
                  </a:lnTo>
                  <a:lnTo>
                    <a:pt x="20188" y="111263"/>
                  </a:lnTo>
                  <a:lnTo>
                    <a:pt x="5245" y="153075"/>
                  </a:lnTo>
                  <a:lnTo>
                    <a:pt x="0" y="198627"/>
                  </a:lnTo>
                  <a:lnTo>
                    <a:pt x="0" y="993139"/>
                  </a:lnTo>
                  <a:lnTo>
                    <a:pt x="5245" y="1038692"/>
                  </a:lnTo>
                  <a:lnTo>
                    <a:pt x="20188" y="1080504"/>
                  </a:lnTo>
                  <a:lnTo>
                    <a:pt x="43635" y="1117383"/>
                  </a:lnTo>
                  <a:lnTo>
                    <a:pt x="74394" y="1148140"/>
                  </a:lnTo>
                  <a:lnTo>
                    <a:pt x="111274" y="1171584"/>
                  </a:lnTo>
                  <a:lnTo>
                    <a:pt x="153083" y="1186523"/>
                  </a:lnTo>
                  <a:lnTo>
                    <a:pt x="198628" y="1191767"/>
                  </a:lnTo>
                  <a:lnTo>
                    <a:pt x="10952480" y="1191767"/>
                  </a:lnTo>
                  <a:lnTo>
                    <a:pt x="10998032" y="1186523"/>
                  </a:lnTo>
                  <a:lnTo>
                    <a:pt x="11039844" y="1171584"/>
                  </a:lnTo>
                  <a:lnTo>
                    <a:pt x="11076723" y="1148140"/>
                  </a:lnTo>
                  <a:lnTo>
                    <a:pt x="11107480" y="1117383"/>
                  </a:lnTo>
                  <a:lnTo>
                    <a:pt x="11130924" y="1080504"/>
                  </a:lnTo>
                  <a:lnTo>
                    <a:pt x="11145863" y="1038692"/>
                  </a:lnTo>
                  <a:lnTo>
                    <a:pt x="11151108" y="993139"/>
                  </a:lnTo>
                  <a:lnTo>
                    <a:pt x="11151108" y="198627"/>
                  </a:lnTo>
                  <a:lnTo>
                    <a:pt x="11145863" y="153075"/>
                  </a:lnTo>
                  <a:lnTo>
                    <a:pt x="11130924" y="111263"/>
                  </a:lnTo>
                  <a:lnTo>
                    <a:pt x="11107480" y="74384"/>
                  </a:lnTo>
                  <a:lnTo>
                    <a:pt x="11076723" y="43627"/>
                  </a:lnTo>
                  <a:lnTo>
                    <a:pt x="11039844" y="20183"/>
                  </a:lnTo>
                  <a:lnTo>
                    <a:pt x="10998032" y="5244"/>
                  </a:lnTo>
                  <a:lnTo>
                    <a:pt x="10952480" y="0"/>
                  </a:lnTo>
                  <a:close/>
                </a:path>
              </a:pathLst>
            </a:custGeom>
            <a:solidFill>
              <a:srgbClr val="E4F3E9"/>
            </a:solidFill>
          </p:spPr>
          <p:txBody>
            <a:bodyPr wrap="square" lIns="0" tIns="0" rIns="0" bIns="0" rtlCol="0"/>
            <a:lstStyle/>
            <a:p>
              <a:endParaRPr/>
            </a:p>
          </p:txBody>
        </p:sp>
        <p:sp>
          <p:nvSpPr>
            <p:cNvPr id="16" name="object 16"/>
            <p:cNvSpPr/>
            <p:nvPr/>
          </p:nvSpPr>
          <p:spPr>
            <a:xfrm>
              <a:off x="408431" y="4386071"/>
              <a:ext cx="11151235" cy="1191895"/>
            </a:xfrm>
            <a:custGeom>
              <a:avLst/>
              <a:gdLst/>
              <a:ahLst/>
              <a:cxnLst/>
              <a:rect l="l" t="t" r="r" b="b"/>
              <a:pathLst>
                <a:path w="11151235" h="1191895">
                  <a:moveTo>
                    <a:pt x="0" y="198627"/>
                  </a:moveTo>
                  <a:lnTo>
                    <a:pt x="5245" y="153075"/>
                  </a:lnTo>
                  <a:lnTo>
                    <a:pt x="20188" y="111263"/>
                  </a:lnTo>
                  <a:lnTo>
                    <a:pt x="43635" y="74384"/>
                  </a:lnTo>
                  <a:lnTo>
                    <a:pt x="74394" y="43627"/>
                  </a:lnTo>
                  <a:lnTo>
                    <a:pt x="111274" y="20183"/>
                  </a:lnTo>
                  <a:lnTo>
                    <a:pt x="153083" y="5244"/>
                  </a:lnTo>
                  <a:lnTo>
                    <a:pt x="198628" y="0"/>
                  </a:lnTo>
                  <a:lnTo>
                    <a:pt x="10952480" y="0"/>
                  </a:lnTo>
                  <a:lnTo>
                    <a:pt x="10998032" y="5244"/>
                  </a:lnTo>
                  <a:lnTo>
                    <a:pt x="11039844" y="20183"/>
                  </a:lnTo>
                  <a:lnTo>
                    <a:pt x="11076723" y="43627"/>
                  </a:lnTo>
                  <a:lnTo>
                    <a:pt x="11107480" y="74384"/>
                  </a:lnTo>
                  <a:lnTo>
                    <a:pt x="11130924" y="111263"/>
                  </a:lnTo>
                  <a:lnTo>
                    <a:pt x="11145863" y="153075"/>
                  </a:lnTo>
                  <a:lnTo>
                    <a:pt x="11151108" y="198627"/>
                  </a:lnTo>
                  <a:lnTo>
                    <a:pt x="11151108" y="993139"/>
                  </a:lnTo>
                  <a:lnTo>
                    <a:pt x="11145863" y="1038692"/>
                  </a:lnTo>
                  <a:lnTo>
                    <a:pt x="11130924" y="1080504"/>
                  </a:lnTo>
                  <a:lnTo>
                    <a:pt x="11107480" y="1117383"/>
                  </a:lnTo>
                  <a:lnTo>
                    <a:pt x="11076723" y="1148140"/>
                  </a:lnTo>
                  <a:lnTo>
                    <a:pt x="11039844" y="1171584"/>
                  </a:lnTo>
                  <a:lnTo>
                    <a:pt x="10998032" y="1186523"/>
                  </a:lnTo>
                  <a:lnTo>
                    <a:pt x="10952480" y="1191767"/>
                  </a:lnTo>
                  <a:lnTo>
                    <a:pt x="198628" y="1191767"/>
                  </a:lnTo>
                  <a:lnTo>
                    <a:pt x="153083" y="1186523"/>
                  </a:lnTo>
                  <a:lnTo>
                    <a:pt x="111274" y="1171584"/>
                  </a:lnTo>
                  <a:lnTo>
                    <a:pt x="74394" y="1148140"/>
                  </a:lnTo>
                  <a:lnTo>
                    <a:pt x="43635" y="1117383"/>
                  </a:lnTo>
                  <a:lnTo>
                    <a:pt x="20188" y="1080504"/>
                  </a:lnTo>
                  <a:lnTo>
                    <a:pt x="5245" y="1038692"/>
                  </a:lnTo>
                  <a:lnTo>
                    <a:pt x="0" y="993139"/>
                  </a:lnTo>
                  <a:lnTo>
                    <a:pt x="0" y="198627"/>
                  </a:lnTo>
                  <a:close/>
                </a:path>
              </a:pathLst>
            </a:custGeom>
            <a:ln w="12700">
              <a:solidFill>
                <a:srgbClr val="0580C3"/>
              </a:solidFill>
            </a:ln>
          </p:spPr>
          <p:txBody>
            <a:bodyPr wrap="square" lIns="0" tIns="0" rIns="0" bIns="0" rtlCol="0"/>
            <a:lstStyle/>
            <a:p>
              <a:endParaRPr/>
            </a:p>
          </p:txBody>
        </p:sp>
      </p:grpSp>
      <p:grpSp>
        <p:nvGrpSpPr>
          <p:cNvPr id="17" name="object 17"/>
          <p:cNvGrpSpPr/>
          <p:nvPr/>
        </p:nvGrpSpPr>
        <p:grpSpPr>
          <a:xfrm>
            <a:off x="402081" y="5684265"/>
            <a:ext cx="11163935" cy="659130"/>
            <a:chOff x="402081" y="5684265"/>
            <a:chExt cx="11163935" cy="659130"/>
          </a:xfrm>
        </p:grpSpPr>
        <p:sp>
          <p:nvSpPr>
            <p:cNvPr id="18" name="object 18"/>
            <p:cNvSpPr/>
            <p:nvPr/>
          </p:nvSpPr>
          <p:spPr>
            <a:xfrm>
              <a:off x="408431" y="5690615"/>
              <a:ext cx="11151235" cy="646430"/>
            </a:xfrm>
            <a:custGeom>
              <a:avLst/>
              <a:gdLst/>
              <a:ahLst/>
              <a:cxnLst/>
              <a:rect l="l" t="t" r="r" b="b"/>
              <a:pathLst>
                <a:path w="11151235" h="646429">
                  <a:moveTo>
                    <a:pt x="11043412" y="0"/>
                  </a:moveTo>
                  <a:lnTo>
                    <a:pt x="107696" y="0"/>
                  </a:lnTo>
                  <a:lnTo>
                    <a:pt x="65777" y="8463"/>
                  </a:lnTo>
                  <a:lnTo>
                    <a:pt x="31545" y="31545"/>
                  </a:lnTo>
                  <a:lnTo>
                    <a:pt x="8463" y="65777"/>
                  </a:lnTo>
                  <a:lnTo>
                    <a:pt x="0" y="107696"/>
                  </a:lnTo>
                  <a:lnTo>
                    <a:pt x="0" y="538480"/>
                  </a:lnTo>
                  <a:lnTo>
                    <a:pt x="8463" y="580398"/>
                  </a:lnTo>
                  <a:lnTo>
                    <a:pt x="31545" y="614630"/>
                  </a:lnTo>
                  <a:lnTo>
                    <a:pt x="65777" y="637712"/>
                  </a:lnTo>
                  <a:lnTo>
                    <a:pt x="107696" y="646176"/>
                  </a:lnTo>
                  <a:lnTo>
                    <a:pt x="11043412" y="646176"/>
                  </a:lnTo>
                  <a:lnTo>
                    <a:pt x="11085314" y="637712"/>
                  </a:lnTo>
                  <a:lnTo>
                    <a:pt x="11119548" y="614630"/>
                  </a:lnTo>
                  <a:lnTo>
                    <a:pt x="11142638" y="580398"/>
                  </a:lnTo>
                  <a:lnTo>
                    <a:pt x="11151108" y="538480"/>
                  </a:lnTo>
                  <a:lnTo>
                    <a:pt x="11151108" y="107696"/>
                  </a:lnTo>
                  <a:lnTo>
                    <a:pt x="11142638" y="65777"/>
                  </a:lnTo>
                  <a:lnTo>
                    <a:pt x="11119548" y="31545"/>
                  </a:lnTo>
                  <a:lnTo>
                    <a:pt x="11085314" y="8463"/>
                  </a:lnTo>
                  <a:lnTo>
                    <a:pt x="11043412" y="0"/>
                  </a:lnTo>
                  <a:close/>
                </a:path>
              </a:pathLst>
            </a:custGeom>
            <a:solidFill>
              <a:srgbClr val="FFFFCC"/>
            </a:solidFill>
          </p:spPr>
          <p:txBody>
            <a:bodyPr wrap="square" lIns="0" tIns="0" rIns="0" bIns="0" rtlCol="0"/>
            <a:lstStyle/>
            <a:p>
              <a:endParaRPr/>
            </a:p>
          </p:txBody>
        </p:sp>
        <p:sp>
          <p:nvSpPr>
            <p:cNvPr id="19" name="object 19"/>
            <p:cNvSpPr/>
            <p:nvPr/>
          </p:nvSpPr>
          <p:spPr>
            <a:xfrm>
              <a:off x="408431" y="5690615"/>
              <a:ext cx="11151235" cy="646430"/>
            </a:xfrm>
            <a:custGeom>
              <a:avLst/>
              <a:gdLst/>
              <a:ahLst/>
              <a:cxnLst/>
              <a:rect l="l" t="t" r="r" b="b"/>
              <a:pathLst>
                <a:path w="11151235" h="646429">
                  <a:moveTo>
                    <a:pt x="0" y="107696"/>
                  </a:moveTo>
                  <a:lnTo>
                    <a:pt x="8463" y="65777"/>
                  </a:lnTo>
                  <a:lnTo>
                    <a:pt x="31545" y="31545"/>
                  </a:lnTo>
                  <a:lnTo>
                    <a:pt x="65777" y="8463"/>
                  </a:lnTo>
                  <a:lnTo>
                    <a:pt x="107696" y="0"/>
                  </a:lnTo>
                  <a:lnTo>
                    <a:pt x="11043412" y="0"/>
                  </a:lnTo>
                  <a:lnTo>
                    <a:pt x="11085314" y="8463"/>
                  </a:lnTo>
                  <a:lnTo>
                    <a:pt x="11119548" y="31545"/>
                  </a:lnTo>
                  <a:lnTo>
                    <a:pt x="11142638" y="65777"/>
                  </a:lnTo>
                  <a:lnTo>
                    <a:pt x="11151108" y="107696"/>
                  </a:lnTo>
                  <a:lnTo>
                    <a:pt x="11151108" y="538480"/>
                  </a:lnTo>
                  <a:lnTo>
                    <a:pt x="11142638" y="580398"/>
                  </a:lnTo>
                  <a:lnTo>
                    <a:pt x="11119548" y="614630"/>
                  </a:lnTo>
                  <a:lnTo>
                    <a:pt x="11085314" y="637712"/>
                  </a:lnTo>
                  <a:lnTo>
                    <a:pt x="11043412" y="646176"/>
                  </a:lnTo>
                  <a:lnTo>
                    <a:pt x="107696" y="646176"/>
                  </a:lnTo>
                  <a:lnTo>
                    <a:pt x="65777" y="637712"/>
                  </a:lnTo>
                  <a:lnTo>
                    <a:pt x="31545" y="614630"/>
                  </a:lnTo>
                  <a:lnTo>
                    <a:pt x="8463" y="580398"/>
                  </a:lnTo>
                  <a:lnTo>
                    <a:pt x="0" y="538480"/>
                  </a:lnTo>
                  <a:lnTo>
                    <a:pt x="0" y="107696"/>
                  </a:lnTo>
                  <a:close/>
                </a:path>
              </a:pathLst>
            </a:custGeom>
            <a:ln w="12700">
              <a:solidFill>
                <a:srgbClr val="0580C3"/>
              </a:solidFill>
            </a:ln>
          </p:spPr>
          <p:txBody>
            <a:bodyPr wrap="square" lIns="0" tIns="0" rIns="0" bIns="0" rtlCol="0"/>
            <a:lstStyle/>
            <a:p>
              <a:endParaRPr/>
            </a:p>
          </p:txBody>
        </p:sp>
      </p:grpSp>
      <p:sp>
        <p:nvSpPr>
          <p:cNvPr id="20" name="object 20"/>
          <p:cNvSpPr txBox="1"/>
          <p:nvPr/>
        </p:nvSpPr>
        <p:spPr>
          <a:xfrm>
            <a:off x="519176" y="1356207"/>
            <a:ext cx="10402570" cy="4962256"/>
          </a:xfrm>
          <a:prstGeom prst="rect">
            <a:avLst/>
          </a:prstGeom>
        </p:spPr>
        <p:txBody>
          <a:bodyPr vert="horz" wrap="square" lIns="0" tIns="281305" rIns="0" bIns="0" rtlCol="0">
            <a:spAutoFit/>
          </a:bodyPr>
          <a:lstStyle/>
          <a:p>
            <a:pPr marL="12700">
              <a:lnSpc>
                <a:spcPct val="100000"/>
              </a:lnSpc>
              <a:spcBef>
                <a:spcPts val="2215"/>
              </a:spcBef>
            </a:pPr>
            <a:r>
              <a:rPr lang="hi-IN" sz="3200" dirty="0">
                <a:solidFill>
                  <a:srgbClr val="001F5F"/>
                </a:solidFill>
                <a:latin typeface="Arial MT"/>
                <a:cs typeface="Arial MT"/>
              </a:rPr>
              <a:t>दूषित क्षेत्र से जल्दी से दूर चले जाएं। उच्च जाओ</a:t>
            </a:r>
            <a:endParaRPr lang="en-US" sz="3200" dirty="0">
              <a:solidFill>
                <a:srgbClr val="001F5F"/>
              </a:solidFill>
              <a:latin typeface="Arial MT"/>
              <a:cs typeface="Arial MT"/>
            </a:endParaRPr>
          </a:p>
          <a:p>
            <a:pPr marL="12700">
              <a:lnSpc>
                <a:spcPct val="100000"/>
              </a:lnSpc>
              <a:spcBef>
                <a:spcPts val="2215"/>
              </a:spcBef>
            </a:pPr>
            <a:r>
              <a:rPr lang="hi-IN" sz="3200" spc="-10" dirty="0">
                <a:solidFill>
                  <a:srgbClr val="001F5F"/>
                </a:solidFill>
                <a:latin typeface="Arial MT"/>
                <a:cs typeface="Arial MT"/>
              </a:rPr>
              <a:t>संक्रामण मुक्त करना</a:t>
            </a:r>
            <a:endParaRPr lang="en-US" sz="3200" spc="-10" dirty="0">
              <a:solidFill>
                <a:srgbClr val="001F5F"/>
              </a:solidFill>
              <a:latin typeface="Arial MT"/>
              <a:cs typeface="Arial MT"/>
            </a:endParaRPr>
          </a:p>
          <a:p>
            <a:pPr marL="12700">
              <a:lnSpc>
                <a:spcPct val="100000"/>
              </a:lnSpc>
              <a:spcBef>
                <a:spcPts val="2215"/>
              </a:spcBef>
            </a:pPr>
            <a:r>
              <a:rPr lang="hi-IN" sz="3200" dirty="0">
                <a:solidFill>
                  <a:srgbClr val="001F5F"/>
                </a:solidFill>
                <a:latin typeface="Arial MT"/>
                <a:cs typeface="Arial MT"/>
              </a:rPr>
              <a:t>किसी भी कपड़े को हटा दें जिस पर चोकिंग एजेंट हो सकता है, दूषित कपड़ों को प्लास्टिक बैग और समुद्र के अंदर रखें</a:t>
            </a:r>
            <a:r>
              <a:rPr sz="3200" spc="-20" dirty="0">
                <a:solidFill>
                  <a:srgbClr val="001F5F"/>
                </a:solidFill>
                <a:latin typeface="Arial MT"/>
                <a:cs typeface="Arial MT"/>
              </a:rPr>
              <a:t>l</a:t>
            </a:r>
            <a:endParaRPr sz="3200" dirty="0">
              <a:latin typeface="Arial MT"/>
              <a:cs typeface="Arial MT"/>
            </a:endParaRPr>
          </a:p>
          <a:p>
            <a:pPr marL="38735" marR="112395">
              <a:lnSpc>
                <a:spcPct val="100000"/>
              </a:lnSpc>
              <a:spcBef>
                <a:spcPts val="2570"/>
              </a:spcBef>
            </a:pPr>
            <a:r>
              <a:rPr lang="hi-IN" sz="3200" dirty="0">
                <a:solidFill>
                  <a:srgbClr val="001F5F"/>
                </a:solidFill>
                <a:latin typeface="Arial MT"/>
                <a:cs typeface="Arial MT"/>
              </a:rPr>
              <a:t>किसी को भी जल्दी से धो लें</a:t>
            </a:r>
            <a:r>
              <a:rPr sz="3200" dirty="0">
                <a:solidFill>
                  <a:srgbClr val="001F5F"/>
                </a:solidFill>
                <a:latin typeface="Arial MT"/>
                <a:cs typeface="Arial MT"/>
              </a:rPr>
              <a:t>Choking</a:t>
            </a:r>
            <a:r>
              <a:rPr sz="3200" spc="-50" dirty="0">
                <a:solidFill>
                  <a:srgbClr val="001F5F"/>
                </a:solidFill>
                <a:latin typeface="Arial MT"/>
                <a:cs typeface="Arial MT"/>
              </a:rPr>
              <a:t> </a:t>
            </a:r>
            <a:r>
              <a:rPr sz="3200" dirty="0">
                <a:solidFill>
                  <a:srgbClr val="001F5F"/>
                </a:solidFill>
                <a:latin typeface="Arial MT"/>
                <a:cs typeface="Arial MT"/>
              </a:rPr>
              <a:t>agent</a:t>
            </a:r>
            <a:r>
              <a:rPr sz="3200" spc="-15" dirty="0">
                <a:solidFill>
                  <a:srgbClr val="001F5F"/>
                </a:solidFill>
                <a:latin typeface="Arial MT"/>
                <a:cs typeface="Arial MT"/>
              </a:rPr>
              <a:t> </a:t>
            </a:r>
            <a:r>
              <a:rPr lang="hi-IN" sz="3200" dirty="0">
                <a:solidFill>
                  <a:srgbClr val="001F5F"/>
                </a:solidFill>
                <a:latin typeface="Arial MT"/>
                <a:cs typeface="Arial MT"/>
              </a:rPr>
              <a:t>त्वचा और आंखों से बड़ी मात्रा में पानी के साथ</a:t>
            </a:r>
            <a:r>
              <a:rPr lang="en-US" sz="3200" dirty="0">
                <a:solidFill>
                  <a:srgbClr val="001F5F"/>
                </a:solidFill>
                <a:latin typeface="Arial MT"/>
                <a:cs typeface="Arial MT"/>
              </a:rPr>
              <a:t> </a:t>
            </a:r>
          </a:p>
          <a:p>
            <a:pPr marL="38735" marR="112395">
              <a:lnSpc>
                <a:spcPct val="100000"/>
              </a:lnSpc>
              <a:spcBef>
                <a:spcPts val="2570"/>
              </a:spcBef>
            </a:pPr>
            <a:r>
              <a:rPr lang="hi-IN" sz="3200" dirty="0">
                <a:solidFill>
                  <a:srgbClr val="001F5F"/>
                </a:solidFill>
                <a:latin typeface="Arial MT"/>
                <a:cs typeface="Arial MT"/>
              </a:rPr>
              <a:t>महत्वपूर्ण बातों की जाँच करें और </a:t>
            </a:r>
            <a:r>
              <a:rPr lang="en-IN" sz="3200" dirty="0">
                <a:solidFill>
                  <a:srgbClr val="001F5F"/>
                </a:solidFill>
                <a:latin typeface="Arial MT"/>
                <a:cs typeface="Arial MT"/>
              </a:rPr>
              <a:t>PHT </a:t>
            </a:r>
            <a:r>
              <a:rPr lang="hi-IN" sz="3200" dirty="0">
                <a:solidFill>
                  <a:srgbClr val="001F5F"/>
                </a:solidFill>
                <a:latin typeface="Arial MT"/>
                <a:cs typeface="Arial MT"/>
              </a:rPr>
              <a:t>प्रदान करें</a:t>
            </a:r>
            <a:endParaRPr sz="3200" dirty="0">
              <a:latin typeface="Arial MT"/>
              <a:cs typeface="Arial MT"/>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6092997"/>
            <a:ext cx="12190476" cy="764965"/>
          </a:xfrm>
          <a:prstGeom prst="rect">
            <a:avLst/>
          </a:prstGeom>
        </p:spPr>
      </p:pic>
      <p:pic>
        <p:nvPicPr>
          <p:cNvPr id="3" name="object 3"/>
          <p:cNvPicPr/>
          <p:nvPr/>
        </p:nvPicPr>
        <p:blipFill>
          <a:blip r:embed="rId3" cstate="print"/>
          <a:stretch>
            <a:fillRect/>
          </a:stretch>
        </p:blipFill>
        <p:spPr>
          <a:xfrm>
            <a:off x="1635380" y="188362"/>
            <a:ext cx="9390000" cy="1014491"/>
          </a:xfrm>
          <a:prstGeom prst="rect">
            <a:avLst/>
          </a:prstGeom>
        </p:spPr>
      </p:pic>
      <p:sp>
        <p:nvSpPr>
          <p:cNvPr id="4" name="object 4"/>
          <p:cNvSpPr txBox="1">
            <a:spLocks noGrp="1"/>
          </p:cNvSpPr>
          <p:nvPr>
            <p:ph type="title"/>
          </p:nvPr>
        </p:nvSpPr>
        <p:spPr>
          <a:xfrm>
            <a:off x="1307083" y="88518"/>
            <a:ext cx="9389999" cy="880753"/>
          </a:xfrm>
          <a:prstGeom prst="rect">
            <a:avLst/>
          </a:prstGeom>
        </p:spPr>
        <p:txBody>
          <a:bodyPr vert="horz" wrap="square" lIns="0" tIns="140715" rIns="0" bIns="0" rtlCol="0">
            <a:spAutoFit/>
          </a:bodyPr>
          <a:lstStyle/>
          <a:p>
            <a:pPr marL="1184275">
              <a:lnSpc>
                <a:spcPct val="100000"/>
              </a:lnSpc>
              <a:spcBef>
                <a:spcPts val="100"/>
              </a:spcBef>
            </a:pPr>
            <a:r>
              <a:rPr lang="hi-IN" sz="4800" dirty="0">
                <a:latin typeface="Open Sans" panose="020B0606030504020204" pitchFamily="34" charset="0"/>
                <a:ea typeface="Open Sans" panose="020B0606030504020204" pitchFamily="34" charset="0"/>
                <a:cs typeface="Open Sans" panose="020B0606030504020204" pitchFamily="34" charset="0"/>
              </a:rPr>
              <a:t>उपचार की रेखा</a:t>
            </a:r>
            <a:endParaRPr sz="4800"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5" name="object 5"/>
          <p:cNvGrpSpPr/>
          <p:nvPr/>
        </p:nvGrpSpPr>
        <p:grpSpPr>
          <a:xfrm>
            <a:off x="402081" y="1564894"/>
            <a:ext cx="6350000" cy="660400"/>
            <a:chOff x="402081" y="1564894"/>
            <a:chExt cx="6350000" cy="660400"/>
          </a:xfrm>
        </p:grpSpPr>
        <p:sp>
          <p:nvSpPr>
            <p:cNvPr id="6" name="object 6"/>
            <p:cNvSpPr/>
            <p:nvPr/>
          </p:nvSpPr>
          <p:spPr>
            <a:xfrm>
              <a:off x="408431" y="1571244"/>
              <a:ext cx="6337300" cy="647700"/>
            </a:xfrm>
            <a:custGeom>
              <a:avLst/>
              <a:gdLst/>
              <a:ahLst/>
              <a:cxnLst/>
              <a:rect l="l" t="t" r="r" b="b"/>
              <a:pathLst>
                <a:path w="6337300" h="647700">
                  <a:moveTo>
                    <a:pt x="6228842" y="0"/>
                  </a:moveTo>
                  <a:lnTo>
                    <a:pt x="107950" y="0"/>
                  </a:lnTo>
                  <a:lnTo>
                    <a:pt x="65933" y="8491"/>
                  </a:lnTo>
                  <a:lnTo>
                    <a:pt x="31619" y="31638"/>
                  </a:lnTo>
                  <a:lnTo>
                    <a:pt x="8483" y="65954"/>
                  </a:lnTo>
                  <a:lnTo>
                    <a:pt x="0" y="107950"/>
                  </a:lnTo>
                  <a:lnTo>
                    <a:pt x="0" y="539750"/>
                  </a:lnTo>
                  <a:lnTo>
                    <a:pt x="8483" y="581745"/>
                  </a:lnTo>
                  <a:lnTo>
                    <a:pt x="31619" y="616061"/>
                  </a:lnTo>
                  <a:lnTo>
                    <a:pt x="65933" y="639208"/>
                  </a:lnTo>
                  <a:lnTo>
                    <a:pt x="107950" y="647700"/>
                  </a:lnTo>
                  <a:lnTo>
                    <a:pt x="6228842" y="647700"/>
                  </a:lnTo>
                  <a:lnTo>
                    <a:pt x="6270837" y="639208"/>
                  </a:lnTo>
                  <a:lnTo>
                    <a:pt x="6305153" y="616061"/>
                  </a:lnTo>
                  <a:lnTo>
                    <a:pt x="6328300" y="581745"/>
                  </a:lnTo>
                  <a:lnTo>
                    <a:pt x="6336792" y="539750"/>
                  </a:lnTo>
                  <a:lnTo>
                    <a:pt x="6336792" y="107950"/>
                  </a:lnTo>
                  <a:lnTo>
                    <a:pt x="6328300" y="65954"/>
                  </a:lnTo>
                  <a:lnTo>
                    <a:pt x="6305153" y="31638"/>
                  </a:lnTo>
                  <a:lnTo>
                    <a:pt x="6270837" y="8491"/>
                  </a:lnTo>
                  <a:lnTo>
                    <a:pt x="6228842" y="0"/>
                  </a:lnTo>
                  <a:close/>
                </a:path>
              </a:pathLst>
            </a:custGeom>
            <a:solidFill>
              <a:srgbClr val="E4F3E9"/>
            </a:solidFill>
          </p:spPr>
          <p:txBody>
            <a:bodyPr wrap="square" lIns="0" tIns="0" rIns="0" bIns="0" rtlCol="0"/>
            <a:lstStyle/>
            <a:p>
              <a:endParaRPr/>
            </a:p>
          </p:txBody>
        </p:sp>
        <p:sp>
          <p:nvSpPr>
            <p:cNvPr id="7" name="object 7"/>
            <p:cNvSpPr/>
            <p:nvPr/>
          </p:nvSpPr>
          <p:spPr>
            <a:xfrm>
              <a:off x="408431" y="1571244"/>
              <a:ext cx="6337300" cy="647700"/>
            </a:xfrm>
            <a:custGeom>
              <a:avLst/>
              <a:gdLst/>
              <a:ahLst/>
              <a:cxnLst/>
              <a:rect l="l" t="t" r="r" b="b"/>
              <a:pathLst>
                <a:path w="6337300" h="647700">
                  <a:moveTo>
                    <a:pt x="0" y="107950"/>
                  </a:moveTo>
                  <a:lnTo>
                    <a:pt x="8483" y="65954"/>
                  </a:lnTo>
                  <a:lnTo>
                    <a:pt x="31619" y="31638"/>
                  </a:lnTo>
                  <a:lnTo>
                    <a:pt x="65933" y="8491"/>
                  </a:lnTo>
                  <a:lnTo>
                    <a:pt x="107950" y="0"/>
                  </a:lnTo>
                  <a:lnTo>
                    <a:pt x="6228842" y="0"/>
                  </a:lnTo>
                  <a:lnTo>
                    <a:pt x="6270837" y="8491"/>
                  </a:lnTo>
                  <a:lnTo>
                    <a:pt x="6305153" y="31638"/>
                  </a:lnTo>
                  <a:lnTo>
                    <a:pt x="6328300" y="65954"/>
                  </a:lnTo>
                  <a:lnTo>
                    <a:pt x="6336792" y="107950"/>
                  </a:lnTo>
                  <a:lnTo>
                    <a:pt x="6336792" y="539750"/>
                  </a:lnTo>
                  <a:lnTo>
                    <a:pt x="6328300" y="581745"/>
                  </a:lnTo>
                  <a:lnTo>
                    <a:pt x="6305153" y="616061"/>
                  </a:lnTo>
                  <a:lnTo>
                    <a:pt x="6270837" y="639208"/>
                  </a:lnTo>
                  <a:lnTo>
                    <a:pt x="6228842" y="647700"/>
                  </a:lnTo>
                  <a:lnTo>
                    <a:pt x="107950" y="647700"/>
                  </a:lnTo>
                  <a:lnTo>
                    <a:pt x="65933" y="639208"/>
                  </a:lnTo>
                  <a:lnTo>
                    <a:pt x="31619" y="616061"/>
                  </a:lnTo>
                  <a:lnTo>
                    <a:pt x="8483" y="581745"/>
                  </a:lnTo>
                  <a:lnTo>
                    <a:pt x="0" y="539750"/>
                  </a:lnTo>
                  <a:lnTo>
                    <a:pt x="0" y="107950"/>
                  </a:lnTo>
                  <a:close/>
                </a:path>
              </a:pathLst>
            </a:custGeom>
            <a:ln w="12700">
              <a:solidFill>
                <a:srgbClr val="0580C3"/>
              </a:solidFill>
            </a:ln>
          </p:spPr>
          <p:txBody>
            <a:bodyPr wrap="square" lIns="0" tIns="0" rIns="0" bIns="0" rtlCol="0"/>
            <a:lstStyle/>
            <a:p>
              <a:endParaRPr/>
            </a:p>
          </p:txBody>
        </p:sp>
      </p:grpSp>
      <p:grpSp>
        <p:nvGrpSpPr>
          <p:cNvPr id="8" name="object 8"/>
          <p:cNvGrpSpPr/>
          <p:nvPr/>
        </p:nvGrpSpPr>
        <p:grpSpPr>
          <a:xfrm>
            <a:off x="374650" y="3226054"/>
            <a:ext cx="11336020" cy="660400"/>
            <a:chOff x="374650" y="3226054"/>
            <a:chExt cx="11336020" cy="660400"/>
          </a:xfrm>
        </p:grpSpPr>
        <p:sp>
          <p:nvSpPr>
            <p:cNvPr id="9" name="object 9"/>
            <p:cNvSpPr/>
            <p:nvPr/>
          </p:nvSpPr>
          <p:spPr>
            <a:xfrm>
              <a:off x="381000" y="3232404"/>
              <a:ext cx="11323320" cy="647700"/>
            </a:xfrm>
            <a:custGeom>
              <a:avLst/>
              <a:gdLst/>
              <a:ahLst/>
              <a:cxnLst/>
              <a:rect l="l" t="t" r="r" b="b"/>
              <a:pathLst>
                <a:path w="11323320" h="647700">
                  <a:moveTo>
                    <a:pt x="11215370" y="0"/>
                  </a:moveTo>
                  <a:lnTo>
                    <a:pt x="107962" y="0"/>
                  </a:lnTo>
                  <a:lnTo>
                    <a:pt x="65938" y="8491"/>
                  </a:lnTo>
                  <a:lnTo>
                    <a:pt x="31621" y="31638"/>
                  </a:lnTo>
                  <a:lnTo>
                    <a:pt x="8484" y="65954"/>
                  </a:lnTo>
                  <a:lnTo>
                    <a:pt x="0" y="107950"/>
                  </a:lnTo>
                  <a:lnTo>
                    <a:pt x="0" y="539750"/>
                  </a:lnTo>
                  <a:lnTo>
                    <a:pt x="8484" y="581745"/>
                  </a:lnTo>
                  <a:lnTo>
                    <a:pt x="31621" y="616061"/>
                  </a:lnTo>
                  <a:lnTo>
                    <a:pt x="65938" y="639208"/>
                  </a:lnTo>
                  <a:lnTo>
                    <a:pt x="107962" y="647700"/>
                  </a:lnTo>
                  <a:lnTo>
                    <a:pt x="11215370" y="647700"/>
                  </a:lnTo>
                  <a:lnTo>
                    <a:pt x="11257365" y="639208"/>
                  </a:lnTo>
                  <a:lnTo>
                    <a:pt x="11291681" y="616061"/>
                  </a:lnTo>
                  <a:lnTo>
                    <a:pt x="11314828" y="581745"/>
                  </a:lnTo>
                  <a:lnTo>
                    <a:pt x="11323320" y="539750"/>
                  </a:lnTo>
                  <a:lnTo>
                    <a:pt x="11323320" y="107950"/>
                  </a:lnTo>
                  <a:lnTo>
                    <a:pt x="11314828" y="65954"/>
                  </a:lnTo>
                  <a:lnTo>
                    <a:pt x="11291681" y="31638"/>
                  </a:lnTo>
                  <a:lnTo>
                    <a:pt x="11257365" y="8491"/>
                  </a:lnTo>
                  <a:lnTo>
                    <a:pt x="11215370" y="0"/>
                  </a:lnTo>
                  <a:close/>
                </a:path>
              </a:pathLst>
            </a:custGeom>
            <a:solidFill>
              <a:srgbClr val="FFFFCC"/>
            </a:solidFill>
          </p:spPr>
          <p:txBody>
            <a:bodyPr wrap="square" lIns="0" tIns="0" rIns="0" bIns="0" rtlCol="0"/>
            <a:lstStyle/>
            <a:p>
              <a:endParaRPr/>
            </a:p>
          </p:txBody>
        </p:sp>
        <p:sp>
          <p:nvSpPr>
            <p:cNvPr id="10" name="object 10"/>
            <p:cNvSpPr/>
            <p:nvPr/>
          </p:nvSpPr>
          <p:spPr>
            <a:xfrm>
              <a:off x="381000" y="3232404"/>
              <a:ext cx="11323320" cy="647700"/>
            </a:xfrm>
            <a:custGeom>
              <a:avLst/>
              <a:gdLst/>
              <a:ahLst/>
              <a:cxnLst/>
              <a:rect l="l" t="t" r="r" b="b"/>
              <a:pathLst>
                <a:path w="11323320" h="647700">
                  <a:moveTo>
                    <a:pt x="0" y="107950"/>
                  </a:moveTo>
                  <a:lnTo>
                    <a:pt x="8484" y="65954"/>
                  </a:lnTo>
                  <a:lnTo>
                    <a:pt x="31621" y="31638"/>
                  </a:lnTo>
                  <a:lnTo>
                    <a:pt x="65938" y="8491"/>
                  </a:lnTo>
                  <a:lnTo>
                    <a:pt x="107962" y="0"/>
                  </a:lnTo>
                  <a:lnTo>
                    <a:pt x="11215370" y="0"/>
                  </a:lnTo>
                  <a:lnTo>
                    <a:pt x="11257365" y="8491"/>
                  </a:lnTo>
                  <a:lnTo>
                    <a:pt x="11291681" y="31638"/>
                  </a:lnTo>
                  <a:lnTo>
                    <a:pt x="11314828" y="65954"/>
                  </a:lnTo>
                  <a:lnTo>
                    <a:pt x="11323320" y="107950"/>
                  </a:lnTo>
                  <a:lnTo>
                    <a:pt x="11323320" y="539750"/>
                  </a:lnTo>
                  <a:lnTo>
                    <a:pt x="11314828" y="581745"/>
                  </a:lnTo>
                  <a:lnTo>
                    <a:pt x="11291681" y="616061"/>
                  </a:lnTo>
                  <a:lnTo>
                    <a:pt x="11257365" y="639208"/>
                  </a:lnTo>
                  <a:lnTo>
                    <a:pt x="11215370" y="647700"/>
                  </a:lnTo>
                  <a:lnTo>
                    <a:pt x="107962" y="647700"/>
                  </a:lnTo>
                  <a:lnTo>
                    <a:pt x="65938" y="639208"/>
                  </a:lnTo>
                  <a:lnTo>
                    <a:pt x="31621" y="616061"/>
                  </a:lnTo>
                  <a:lnTo>
                    <a:pt x="8484" y="581745"/>
                  </a:lnTo>
                  <a:lnTo>
                    <a:pt x="0" y="539750"/>
                  </a:lnTo>
                  <a:lnTo>
                    <a:pt x="0" y="107950"/>
                  </a:lnTo>
                  <a:close/>
                </a:path>
              </a:pathLst>
            </a:custGeom>
            <a:ln w="12700">
              <a:solidFill>
                <a:srgbClr val="0580C3"/>
              </a:solidFill>
            </a:ln>
          </p:spPr>
          <p:txBody>
            <a:bodyPr wrap="square" lIns="0" tIns="0" rIns="0" bIns="0" rtlCol="0"/>
            <a:lstStyle/>
            <a:p>
              <a:endParaRPr/>
            </a:p>
          </p:txBody>
        </p:sp>
      </p:grpSp>
      <p:grpSp>
        <p:nvGrpSpPr>
          <p:cNvPr id="11" name="object 11"/>
          <p:cNvGrpSpPr/>
          <p:nvPr/>
        </p:nvGrpSpPr>
        <p:grpSpPr>
          <a:xfrm>
            <a:off x="374650" y="4138929"/>
            <a:ext cx="11336020" cy="2294255"/>
            <a:chOff x="374650" y="4138929"/>
            <a:chExt cx="11336020" cy="2294255"/>
          </a:xfrm>
        </p:grpSpPr>
        <p:sp>
          <p:nvSpPr>
            <p:cNvPr id="12" name="object 12"/>
            <p:cNvSpPr/>
            <p:nvPr/>
          </p:nvSpPr>
          <p:spPr>
            <a:xfrm>
              <a:off x="381000" y="4145279"/>
              <a:ext cx="11323320" cy="2281555"/>
            </a:xfrm>
            <a:custGeom>
              <a:avLst/>
              <a:gdLst/>
              <a:ahLst/>
              <a:cxnLst/>
              <a:rect l="l" t="t" r="r" b="b"/>
              <a:pathLst>
                <a:path w="11323320" h="2281554">
                  <a:moveTo>
                    <a:pt x="10943082" y="0"/>
                  </a:moveTo>
                  <a:lnTo>
                    <a:pt x="380238" y="0"/>
                  </a:lnTo>
                  <a:lnTo>
                    <a:pt x="332542" y="2961"/>
                  </a:lnTo>
                  <a:lnTo>
                    <a:pt x="286615" y="11609"/>
                  </a:lnTo>
                  <a:lnTo>
                    <a:pt x="242811" y="25587"/>
                  </a:lnTo>
                  <a:lnTo>
                    <a:pt x="201488" y="44539"/>
                  </a:lnTo>
                  <a:lnTo>
                    <a:pt x="163002" y="68110"/>
                  </a:lnTo>
                  <a:lnTo>
                    <a:pt x="127708" y="95943"/>
                  </a:lnTo>
                  <a:lnTo>
                    <a:pt x="95965" y="127683"/>
                  </a:lnTo>
                  <a:lnTo>
                    <a:pt x="68127" y="162974"/>
                  </a:lnTo>
                  <a:lnTo>
                    <a:pt x="44551" y="201460"/>
                  </a:lnTo>
                  <a:lnTo>
                    <a:pt x="25594" y="242785"/>
                  </a:lnTo>
                  <a:lnTo>
                    <a:pt x="11613" y="286594"/>
                  </a:lnTo>
                  <a:lnTo>
                    <a:pt x="2962" y="332530"/>
                  </a:lnTo>
                  <a:lnTo>
                    <a:pt x="0" y="380238"/>
                  </a:lnTo>
                  <a:lnTo>
                    <a:pt x="0" y="1901177"/>
                  </a:lnTo>
                  <a:lnTo>
                    <a:pt x="2962" y="1948875"/>
                  </a:lnTo>
                  <a:lnTo>
                    <a:pt x="11613" y="1994805"/>
                  </a:lnTo>
                  <a:lnTo>
                    <a:pt x="25594" y="2038610"/>
                  </a:lnTo>
                  <a:lnTo>
                    <a:pt x="44551" y="2079935"/>
                  </a:lnTo>
                  <a:lnTo>
                    <a:pt x="68127" y="2118422"/>
                  </a:lnTo>
                  <a:lnTo>
                    <a:pt x="95965" y="2153717"/>
                  </a:lnTo>
                  <a:lnTo>
                    <a:pt x="127708" y="2185461"/>
                  </a:lnTo>
                  <a:lnTo>
                    <a:pt x="163002" y="2213299"/>
                  </a:lnTo>
                  <a:lnTo>
                    <a:pt x="201488" y="2236875"/>
                  </a:lnTo>
                  <a:lnTo>
                    <a:pt x="242811" y="2255832"/>
                  </a:lnTo>
                  <a:lnTo>
                    <a:pt x="286615" y="2269814"/>
                  </a:lnTo>
                  <a:lnTo>
                    <a:pt x="332542" y="2278465"/>
                  </a:lnTo>
                  <a:lnTo>
                    <a:pt x="380238" y="2281428"/>
                  </a:lnTo>
                  <a:lnTo>
                    <a:pt x="10943082" y="2281428"/>
                  </a:lnTo>
                  <a:lnTo>
                    <a:pt x="10990789" y="2278465"/>
                  </a:lnTo>
                  <a:lnTo>
                    <a:pt x="11036725" y="2269814"/>
                  </a:lnTo>
                  <a:lnTo>
                    <a:pt x="11080534" y="2255832"/>
                  </a:lnTo>
                  <a:lnTo>
                    <a:pt x="11121859" y="2236875"/>
                  </a:lnTo>
                  <a:lnTo>
                    <a:pt x="11160345" y="2213299"/>
                  </a:lnTo>
                  <a:lnTo>
                    <a:pt x="11195636" y="2185461"/>
                  </a:lnTo>
                  <a:lnTo>
                    <a:pt x="11227376" y="2153717"/>
                  </a:lnTo>
                  <a:lnTo>
                    <a:pt x="11255209" y="2118422"/>
                  </a:lnTo>
                  <a:lnTo>
                    <a:pt x="11278780" y="2079935"/>
                  </a:lnTo>
                  <a:lnTo>
                    <a:pt x="11297732" y="2038610"/>
                  </a:lnTo>
                  <a:lnTo>
                    <a:pt x="11311710" y="1994805"/>
                  </a:lnTo>
                  <a:lnTo>
                    <a:pt x="11320358" y="1948875"/>
                  </a:lnTo>
                  <a:lnTo>
                    <a:pt x="11323320" y="1901177"/>
                  </a:lnTo>
                  <a:lnTo>
                    <a:pt x="11323320" y="380238"/>
                  </a:lnTo>
                  <a:lnTo>
                    <a:pt x="11320358" y="332530"/>
                  </a:lnTo>
                  <a:lnTo>
                    <a:pt x="11311710" y="286594"/>
                  </a:lnTo>
                  <a:lnTo>
                    <a:pt x="11297732" y="242785"/>
                  </a:lnTo>
                  <a:lnTo>
                    <a:pt x="11278780" y="201460"/>
                  </a:lnTo>
                  <a:lnTo>
                    <a:pt x="11255209" y="162974"/>
                  </a:lnTo>
                  <a:lnTo>
                    <a:pt x="11227376" y="127683"/>
                  </a:lnTo>
                  <a:lnTo>
                    <a:pt x="11195636" y="95943"/>
                  </a:lnTo>
                  <a:lnTo>
                    <a:pt x="11160345" y="68110"/>
                  </a:lnTo>
                  <a:lnTo>
                    <a:pt x="11121859" y="44539"/>
                  </a:lnTo>
                  <a:lnTo>
                    <a:pt x="11080534" y="25587"/>
                  </a:lnTo>
                  <a:lnTo>
                    <a:pt x="11036725" y="11609"/>
                  </a:lnTo>
                  <a:lnTo>
                    <a:pt x="10990789" y="2961"/>
                  </a:lnTo>
                  <a:lnTo>
                    <a:pt x="10943082" y="0"/>
                  </a:lnTo>
                  <a:close/>
                </a:path>
              </a:pathLst>
            </a:custGeom>
            <a:solidFill>
              <a:srgbClr val="E4F3E9"/>
            </a:solidFill>
          </p:spPr>
          <p:txBody>
            <a:bodyPr wrap="square" lIns="0" tIns="0" rIns="0" bIns="0" rtlCol="0"/>
            <a:lstStyle/>
            <a:p>
              <a:endParaRPr/>
            </a:p>
          </p:txBody>
        </p:sp>
        <p:sp>
          <p:nvSpPr>
            <p:cNvPr id="13" name="object 13"/>
            <p:cNvSpPr/>
            <p:nvPr/>
          </p:nvSpPr>
          <p:spPr>
            <a:xfrm>
              <a:off x="381000" y="4145279"/>
              <a:ext cx="11323320" cy="2281555"/>
            </a:xfrm>
            <a:custGeom>
              <a:avLst/>
              <a:gdLst/>
              <a:ahLst/>
              <a:cxnLst/>
              <a:rect l="l" t="t" r="r" b="b"/>
              <a:pathLst>
                <a:path w="11323320" h="2281554">
                  <a:moveTo>
                    <a:pt x="0" y="380238"/>
                  </a:moveTo>
                  <a:lnTo>
                    <a:pt x="2962" y="332530"/>
                  </a:lnTo>
                  <a:lnTo>
                    <a:pt x="11613" y="286594"/>
                  </a:lnTo>
                  <a:lnTo>
                    <a:pt x="25594" y="242785"/>
                  </a:lnTo>
                  <a:lnTo>
                    <a:pt x="44551" y="201460"/>
                  </a:lnTo>
                  <a:lnTo>
                    <a:pt x="68127" y="162974"/>
                  </a:lnTo>
                  <a:lnTo>
                    <a:pt x="95965" y="127683"/>
                  </a:lnTo>
                  <a:lnTo>
                    <a:pt x="127708" y="95943"/>
                  </a:lnTo>
                  <a:lnTo>
                    <a:pt x="163002" y="68110"/>
                  </a:lnTo>
                  <a:lnTo>
                    <a:pt x="201488" y="44539"/>
                  </a:lnTo>
                  <a:lnTo>
                    <a:pt x="242811" y="25587"/>
                  </a:lnTo>
                  <a:lnTo>
                    <a:pt x="286615" y="11609"/>
                  </a:lnTo>
                  <a:lnTo>
                    <a:pt x="332542" y="2961"/>
                  </a:lnTo>
                  <a:lnTo>
                    <a:pt x="380238" y="0"/>
                  </a:lnTo>
                  <a:lnTo>
                    <a:pt x="10943082" y="0"/>
                  </a:lnTo>
                  <a:lnTo>
                    <a:pt x="10990789" y="2961"/>
                  </a:lnTo>
                  <a:lnTo>
                    <a:pt x="11036725" y="11609"/>
                  </a:lnTo>
                  <a:lnTo>
                    <a:pt x="11080534" y="25587"/>
                  </a:lnTo>
                  <a:lnTo>
                    <a:pt x="11121859" y="44539"/>
                  </a:lnTo>
                  <a:lnTo>
                    <a:pt x="11160345" y="68110"/>
                  </a:lnTo>
                  <a:lnTo>
                    <a:pt x="11195636" y="95943"/>
                  </a:lnTo>
                  <a:lnTo>
                    <a:pt x="11227376" y="127683"/>
                  </a:lnTo>
                  <a:lnTo>
                    <a:pt x="11255209" y="162974"/>
                  </a:lnTo>
                  <a:lnTo>
                    <a:pt x="11278780" y="201460"/>
                  </a:lnTo>
                  <a:lnTo>
                    <a:pt x="11297732" y="242785"/>
                  </a:lnTo>
                  <a:lnTo>
                    <a:pt x="11311710" y="286594"/>
                  </a:lnTo>
                  <a:lnTo>
                    <a:pt x="11320358" y="332530"/>
                  </a:lnTo>
                  <a:lnTo>
                    <a:pt x="11323320" y="380238"/>
                  </a:lnTo>
                  <a:lnTo>
                    <a:pt x="11323320" y="1901177"/>
                  </a:lnTo>
                  <a:lnTo>
                    <a:pt x="11320358" y="1948875"/>
                  </a:lnTo>
                  <a:lnTo>
                    <a:pt x="11311710" y="1994805"/>
                  </a:lnTo>
                  <a:lnTo>
                    <a:pt x="11297732" y="2038610"/>
                  </a:lnTo>
                  <a:lnTo>
                    <a:pt x="11278780" y="2079935"/>
                  </a:lnTo>
                  <a:lnTo>
                    <a:pt x="11255209" y="2118422"/>
                  </a:lnTo>
                  <a:lnTo>
                    <a:pt x="11227376" y="2153717"/>
                  </a:lnTo>
                  <a:lnTo>
                    <a:pt x="11195636" y="2185461"/>
                  </a:lnTo>
                  <a:lnTo>
                    <a:pt x="11160345" y="2213299"/>
                  </a:lnTo>
                  <a:lnTo>
                    <a:pt x="11121859" y="2236875"/>
                  </a:lnTo>
                  <a:lnTo>
                    <a:pt x="11080534" y="2255832"/>
                  </a:lnTo>
                  <a:lnTo>
                    <a:pt x="11036725" y="2269814"/>
                  </a:lnTo>
                  <a:lnTo>
                    <a:pt x="10990789" y="2278465"/>
                  </a:lnTo>
                  <a:lnTo>
                    <a:pt x="10943082" y="2281428"/>
                  </a:lnTo>
                  <a:lnTo>
                    <a:pt x="380238" y="2281428"/>
                  </a:lnTo>
                  <a:lnTo>
                    <a:pt x="332542" y="2278465"/>
                  </a:lnTo>
                  <a:lnTo>
                    <a:pt x="286615" y="2269814"/>
                  </a:lnTo>
                  <a:lnTo>
                    <a:pt x="242811" y="2255832"/>
                  </a:lnTo>
                  <a:lnTo>
                    <a:pt x="201488" y="2236875"/>
                  </a:lnTo>
                  <a:lnTo>
                    <a:pt x="163002" y="2213299"/>
                  </a:lnTo>
                  <a:lnTo>
                    <a:pt x="127708" y="2185461"/>
                  </a:lnTo>
                  <a:lnTo>
                    <a:pt x="95965" y="2153717"/>
                  </a:lnTo>
                  <a:lnTo>
                    <a:pt x="68127" y="2118422"/>
                  </a:lnTo>
                  <a:lnTo>
                    <a:pt x="44551" y="2079935"/>
                  </a:lnTo>
                  <a:lnTo>
                    <a:pt x="25594" y="2038610"/>
                  </a:lnTo>
                  <a:lnTo>
                    <a:pt x="11613" y="1994805"/>
                  </a:lnTo>
                  <a:lnTo>
                    <a:pt x="2962" y="1948875"/>
                  </a:lnTo>
                  <a:lnTo>
                    <a:pt x="0" y="1901177"/>
                  </a:lnTo>
                  <a:lnTo>
                    <a:pt x="0" y="380238"/>
                  </a:lnTo>
                  <a:close/>
                </a:path>
              </a:pathLst>
            </a:custGeom>
            <a:ln w="12699">
              <a:solidFill>
                <a:srgbClr val="0580C3"/>
              </a:solidFill>
            </a:ln>
          </p:spPr>
          <p:txBody>
            <a:bodyPr wrap="square" lIns="0" tIns="0" rIns="0" bIns="0" rtlCol="0"/>
            <a:lstStyle/>
            <a:p>
              <a:endParaRPr/>
            </a:p>
          </p:txBody>
        </p:sp>
      </p:grpSp>
      <p:grpSp>
        <p:nvGrpSpPr>
          <p:cNvPr id="14" name="object 14"/>
          <p:cNvGrpSpPr/>
          <p:nvPr/>
        </p:nvGrpSpPr>
        <p:grpSpPr>
          <a:xfrm>
            <a:off x="402081" y="2395473"/>
            <a:ext cx="6350000" cy="660400"/>
            <a:chOff x="402081" y="2395473"/>
            <a:chExt cx="6350000" cy="660400"/>
          </a:xfrm>
        </p:grpSpPr>
        <p:sp>
          <p:nvSpPr>
            <p:cNvPr id="15" name="object 15"/>
            <p:cNvSpPr/>
            <p:nvPr/>
          </p:nvSpPr>
          <p:spPr>
            <a:xfrm>
              <a:off x="408431" y="2401823"/>
              <a:ext cx="6337300" cy="647700"/>
            </a:xfrm>
            <a:custGeom>
              <a:avLst/>
              <a:gdLst/>
              <a:ahLst/>
              <a:cxnLst/>
              <a:rect l="l" t="t" r="r" b="b"/>
              <a:pathLst>
                <a:path w="6337300" h="647700">
                  <a:moveTo>
                    <a:pt x="6228842" y="0"/>
                  </a:moveTo>
                  <a:lnTo>
                    <a:pt x="107950" y="0"/>
                  </a:lnTo>
                  <a:lnTo>
                    <a:pt x="65933" y="8491"/>
                  </a:lnTo>
                  <a:lnTo>
                    <a:pt x="31619" y="31638"/>
                  </a:lnTo>
                  <a:lnTo>
                    <a:pt x="8483" y="65954"/>
                  </a:lnTo>
                  <a:lnTo>
                    <a:pt x="0" y="107950"/>
                  </a:lnTo>
                  <a:lnTo>
                    <a:pt x="0" y="539750"/>
                  </a:lnTo>
                  <a:lnTo>
                    <a:pt x="8483" y="581745"/>
                  </a:lnTo>
                  <a:lnTo>
                    <a:pt x="31619" y="616061"/>
                  </a:lnTo>
                  <a:lnTo>
                    <a:pt x="65933" y="639208"/>
                  </a:lnTo>
                  <a:lnTo>
                    <a:pt x="107950" y="647700"/>
                  </a:lnTo>
                  <a:lnTo>
                    <a:pt x="6228842" y="647700"/>
                  </a:lnTo>
                  <a:lnTo>
                    <a:pt x="6270837" y="639208"/>
                  </a:lnTo>
                  <a:lnTo>
                    <a:pt x="6305153" y="616061"/>
                  </a:lnTo>
                  <a:lnTo>
                    <a:pt x="6328300" y="581745"/>
                  </a:lnTo>
                  <a:lnTo>
                    <a:pt x="6336792" y="539750"/>
                  </a:lnTo>
                  <a:lnTo>
                    <a:pt x="6336792" y="107950"/>
                  </a:lnTo>
                  <a:lnTo>
                    <a:pt x="6328300" y="65954"/>
                  </a:lnTo>
                  <a:lnTo>
                    <a:pt x="6305153" y="31638"/>
                  </a:lnTo>
                  <a:lnTo>
                    <a:pt x="6270837" y="8491"/>
                  </a:lnTo>
                  <a:lnTo>
                    <a:pt x="6228842" y="0"/>
                  </a:lnTo>
                  <a:close/>
                </a:path>
              </a:pathLst>
            </a:custGeom>
            <a:solidFill>
              <a:srgbClr val="E4F3E9"/>
            </a:solidFill>
          </p:spPr>
          <p:txBody>
            <a:bodyPr wrap="square" lIns="0" tIns="0" rIns="0" bIns="0" rtlCol="0"/>
            <a:lstStyle/>
            <a:p>
              <a:endParaRPr/>
            </a:p>
          </p:txBody>
        </p:sp>
        <p:sp>
          <p:nvSpPr>
            <p:cNvPr id="16" name="object 16"/>
            <p:cNvSpPr/>
            <p:nvPr/>
          </p:nvSpPr>
          <p:spPr>
            <a:xfrm>
              <a:off x="408431" y="2401823"/>
              <a:ext cx="6337300" cy="647700"/>
            </a:xfrm>
            <a:custGeom>
              <a:avLst/>
              <a:gdLst/>
              <a:ahLst/>
              <a:cxnLst/>
              <a:rect l="l" t="t" r="r" b="b"/>
              <a:pathLst>
                <a:path w="6337300" h="647700">
                  <a:moveTo>
                    <a:pt x="0" y="107950"/>
                  </a:moveTo>
                  <a:lnTo>
                    <a:pt x="8483" y="65954"/>
                  </a:lnTo>
                  <a:lnTo>
                    <a:pt x="31619" y="31638"/>
                  </a:lnTo>
                  <a:lnTo>
                    <a:pt x="65933" y="8491"/>
                  </a:lnTo>
                  <a:lnTo>
                    <a:pt x="107950" y="0"/>
                  </a:lnTo>
                  <a:lnTo>
                    <a:pt x="6228842" y="0"/>
                  </a:lnTo>
                  <a:lnTo>
                    <a:pt x="6270837" y="8491"/>
                  </a:lnTo>
                  <a:lnTo>
                    <a:pt x="6305153" y="31638"/>
                  </a:lnTo>
                  <a:lnTo>
                    <a:pt x="6328300" y="65954"/>
                  </a:lnTo>
                  <a:lnTo>
                    <a:pt x="6336792" y="107950"/>
                  </a:lnTo>
                  <a:lnTo>
                    <a:pt x="6336792" y="539750"/>
                  </a:lnTo>
                  <a:lnTo>
                    <a:pt x="6328300" y="581745"/>
                  </a:lnTo>
                  <a:lnTo>
                    <a:pt x="6305153" y="616061"/>
                  </a:lnTo>
                  <a:lnTo>
                    <a:pt x="6270837" y="639208"/>
                  </a:lnTo>
                  <a:lnTo>
                    <a:pt x="6228842" y="647700"/>
                  </a:lnTo>
                  <a:lnTo>
                    <a:pt x="107950" y="647700"/>
                  </a:lnTo>
                  <a:lnTo>
                    <a:pt x="65933" y="639208"/>
                  </a:lnTo>
                  <a:lnTo>
                    <a:pt x="31619" y="616061"/>
                  </a:lnTo>
                  <a:lnTo>
                    <a:pt x="8483" y="581745"/>
                  </a:lnTo>
                  <a:lnTo>
                    <a:pt x="0" y="539750"/>
                  </a:lnTo>
                  <a:lnTo>
                    <a:pt x="0" y="107950"/>
                  </a:lnTo>
                  <a:close/>
                </a:path>
              </a:pathLst>
            </a:custGeom>
            <a:ln w="12700">
              <a:solidFill>
                <a:srgbClr val="0580C3"/>
              </a:solidFill>
            </a:ln>
          </p:spPr>
          <p:txBody>
            <a:bodyPr wrap="square" lIns="0" tIns="0" rIns="0" bIns="0" rtlCol="0"/>
            <a:lstStyle/>
            <a:p>
              <a:endParaRPr/>
            </a:p>
          </p:txBody>
        </p:sp>
      </p:grpSp>
      <p:sp>
        <p:nvSpPr>
          <p:cNvPr id="17" name="object 17"/>
          <p:cNvSpPr txBox="1">
            <a:spLocks noGrp="1"/>
          </p:cNvSpPr>
          <p:nvPr>
            <p:ph type="body" idx="1"/>
          </p:nvPr>
        </p:nvSpPr>
        <p:spPr>
          <a:xfrm>
            <a:off x="490829" y="1624711"/>
            <a:ext cx="10988040" cy="4004301"/>
          </a:xfrm>
          <a:prstGeom prst="rect">
            <a:avLst/>
          </a:prstGeom>
        </p:spPr>
        <p:txBody>
          <a:bodyPr vert="horz" wrap="square" lIns="0" tIns="13335" rIns="0" bIns="0" rtlCol="0">
            <a:spAutoFit/>
          </a:bodyPr>
          <a:lstStyle/>
          <a:p>
            <a:pPr marL="40640">
              <a:lnSpc>
                <a:spcPct val="100000"/>
              </a:lnSpc>
              <a:spcBef>
                <a:spcPts val="105"/>
              </a:spcBef>
            </a:pPr>
            <a:r>
              <a:rPr lang="hi-IN" dirty="0">
                <a:latin typeface="Open Sans" panose="020B0606030504020204" pitchFamily="34" charset="0"/>
                <a:ea typeface="Open Sans" panose="020B0606030504020204" pitchFamily="34" charset="0"/>
                <a:cs typeface="Open Sans" panose="020B0606030504020204" pitchFamily="34" charset="0"/>
              </a:rPr>
              <a:t>रोगी परिशोधन की पुष्टि करें</a:t>
            </a:r>
            <a:endParaRPr lang="en-US" dirty="0">
              <a:latin typeface="Open Sans" panose="020B0606030504020204" pitchFamily="34" charset="0"/>
              <a:ea typeface="Open Sans" panose="020B0606030504020204" pitchFamily="34" charset="0"/>
              <a:cs typeface="Open Sans" panose="020B0606030504020204" pitchFamily="34" charset="0"/>
            </a:endParaRPr>
          </a:p>
          <a:p>
            <a:pPr marL="40640">
              <a:lnSpc>
                <a:spcPct val="100000"/>
              </a:lnSpc>
              <a:spcBef>
                <a:spcPts val="105"/>
              </a:spcBef>
            </a:pPr>
            <a:endParaRPr lang="en-US" dirty="0">
              <a:latin typeface="Open Sans" panose="020B0606030504020204" pitchFamily="34" charset="0"/>
              <a:ea typeface="Open Sans" panose="020B0606030504020204" pitchFamily="34" charset="0"/>
              <a:cs typeface="Open Sans" panose="020B0606030504020204" pitchFamily="34" charset="0"/>
            </a:endParaRPr>
          </a:p>
          <a:p>
            <a:pPr marL="40640">
              <a:lnSpc>
                <a:spcPct val="100000"/>
              </a:lnSpc>
              <a:spcBef>
                <a:spcPts val="105"/>
              </a:spcBef>
            </a:pPr>
            <a:r>
              <a:rPr lang="hi-IN" dirty="0">
                <a:latin typeface="Open Sans" panose="020B0606030504020204" pitchFamily="34" charset="0"/>
                <a:ea typeface="Open Sans" panose="020B0606030504020204" pitchFamily="34" charset="0"/>
                <a:cs typeface="Open Sans" panose="020B0606030504020204" pitchFamily="34" charset="0"/>
              </a:rPr>
              <a:t>ताजी हवा, अर्ध-सीधी स्थिति</a:t>
            </a:r>
            <a:endParaRPr lang="en-US" dirty="0">
              <a:latin typeface="Open Sans" panose="020B0606030504020204" pitchFamily="34" charset="0"/>
              <a:ea typeface="Open Sans" panose="020B0606030504020204" pitchFamily="34" charset="0"/>
              <a:cs typeface="Open Sans" panose="020B0606030504020204" pitchFamily="34" charset="0"/>
            </a:endParaRPr>
          </a:p>
          <a:p>
            <a:pPr marL="40640">
              <a:lnSpc>
                <a:spcPct val="100000"/>
              </a:lnSpc>
              <a:spcBef>
                <a:spcPts val="105"/>
              </a:spcBef>
            </a:pPr>
            <a:r>
              <a:rPr lang="hi-IN" dirty="0">
                <a:latin typeface="Open Sans" panose="020B0606030504020204" pitchFamily="34" charset="0"/>
                <a:ea typeface="Open Sans" panose="020B0606030504020204" pitchFamily="34" charset="0"/>
                <a:cs typeface="Open Sans" panose="020B0606030504020204" pitchFamily="34" charset="0"/>
              </a:rPr>
              <a:t>यदि श्वसन संकट के लक्षण मौजूद हैं, तो ऑक्सीजन दें</a:t>
            </a:r>
            <a:endParaRPr lang="en-US" dirty="0">
              <a:latin typeface="Open Sans" panose="020B0606030504020204" pitchFamily="34" charset="0"/>
              <a:ea typeface="Open Sans" panose="020B0606030504020204" pitchFamily="34" charset="0"/>
              <a:cs typeface="Open Sans" panose="020B0606030504020204" pitchFamily="34" charset="0"/>
            </a:endParaRPr>
          </a:p>
          <a:p>
            <a:pPr marL="40640">
              <a:lnSpc>
                <a:spcPct val="100000"/>
              </a:lnSpc>
              <a:spcBef>
                <a:spcPts val="105"/>
              </a:spcBef>
            </a:pPr>
            <a:endParaRPr spc="-10" dirty="0">
              <a:latin typeface="Open Sans" panose="020B0606030504020204" pitchFamily="34" charset="0"/>
              <a:ea typeface="Open Sans" panose="020B0606030504020204" pitchFamily="34" charset="0"/>
              <a:cs typeface="Open Sans" panose="020B0606030504020204" pitchFamily="34" charset="0"/>
            </a:endParaRPr>
          </a:p>
          <a:p>
            <a:pPr marL="92075" marR="244475">
              <a:lnSpc>
                <a:spcPct val="100000"/>
              </a:lnSpc>
            </a:pPr>
            <a:r>
              <a:rPr lang="hi-IN" dirty="0">
                <a:latin typeface="Open Sans" panose="020B0606030504020204" pitchFamily="34" charset="0"/>
                <a:ea typeface="Open Sans" panose="020B0606030504020204" pitchFamily="34" charset="0"/>
                <a:cs typeface="Open Sans" panose="020B0606030504020204" pitchFamily="34" charset="0"/>
              </a:rPr>
              <a:t>किसी भी घुट एजेंट के खिलाफ कोई मारक नहीं है। इसलिए, क्लोरीन, फॉस्जीन, या क्लोरोपिक्रिन के संपर्क में आने वालों के लिए चिकित्सा उपचार प्रकृति में काफी हद तक सहायक और कीटाणुनाशक है।</a:t>
            </a:r>
            <a:endParaRPr spc="-10"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6092997"/>
            <a:ext cx="12190476" cy="764965"/>
          </a:xfrm>
          <a:prstGeom prst="rect">
            <a:avLst/>
          </a:prstGeom>
        </p:spPr>
      </p:pic>
      <p:pic>
        <p:nvPicPr>
          <p:cNvPr id="3" name="object 3"/>
          <p:cNvPicPr/>
          <p:nvPr/>
        </p:nvPicPr>
        <p:blipFill>
          <a:blip r:embed="rId3" cstate="print"/>
          <a:stretch>
            <a:fillRect/>
          </a:stretch>
        </p:blipFill>
        <p:spPr>
          <a:xfrm>
            <a:off x="1056128" y="188362"/>
            <a:ext cx="9969252" cy="1014491"/>
          </a:xfrm>
          <a:prstGeom prst="rect">
            <a:avLst/>
          </a:prstGeom>
        </p:spPr>
      </p:pic>
      <p:sp>
        <p:nvSpPr>
          <p:cNvPr id="4" name="object 4"/>
          <p:cNvSpPr txBox="1">
            <a:spLocks noGrp="1"/>
          </p:cNvSpPr>
          <p:nvPr>
            <p:ph type="title"/>
          </p:nvPr>
        </p:nvSpPr>
        <p:spPr>
          <a:xfrm>
            <a:off x="1307083" y="88518"/>
            <a:ext cx="9389999" cy="880753"/>
          </a:xfrm>
          <a:prstGeom prst="rect">
            <a:avLst/>
          </a:prstGeom>
        </p:spPr>
        <p:txBody>
          <a:bodyPr vert="horz" wrap="square" lIns="0" tIns="140715" rIns="0" bIns="0" rtlCol="0">
            <a:spAutoFit/>
          </a:bodyPr>
          <a:lstStyle/>
          <a:p>
            <a:pPr marL="1184275">
              <a:lnSpc>
                <a:spcPct val="100000"/>
              </a:lnSpc>
              <a:spcBef>
                <a:spcPts val="100"/>
              </a:spcBef>
            </a:pPr>
            <a:r>
              <a:rPr lang="hi-IN" sz="4800" dirty="0">
                <a:latin typeface="Open Sans" panose="020B0606030504020204" pitchFamily="34" charset="0"/>
                <a:ea typeface="Open Sans" panose="020B0606030504020204" pitchFamily="34" charset="0"/>
                <a:cs typeface="Open Sans" panose="020B0606030504020204" pitchFamily="34" charset="0"/>
              </a:rPr>
              <a:t>उपचार की रेखा</a:t>
            </a:r>
            <a:endParaRPr sz="4800"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5" name="object 5"/>
          <p:cNvGrpSpPr/>
          <p:nvPr/>
        </p:nvGrpSpPr>
        <p:grpSpPr>
          <a:xfrm>
            <a:off x="143002" y="1375917"/>
            <a:ext cx="6436360" cy="3690620"/>
            <a:chOff x="143002" y="1375917"/>
            <a:chExt cx="6436360" cy="3690620"/>
          </a:xfrm>
        </p:grpSpPr>
        <p:sp>
          <p:nvSpPr>
            <p:cNvPr id="6" name="object 6"/>
            <p:cNvSpPr/>
            <p:nvPr/>
          </p:nvSpPr>
          <p:spPr>
            <a:xfrm>
              <a:off x="149352" y="1382267"/>
              <a:ext cx="6423660" cy="3677920"/>
            </a:xfrm>
            <a:custGeom>
              <a:avLst/>
              <a:gdLst/>
              <a:ahLst/>
              <a:cxnLst/>
              <a:rect l="l" t="t" r="r" b="b"/>
              <a:pathLst>
                <a:path w="6423659" h="3677920">
                  <a:moveTo>
                    <a:pt x="5810758" y="0"/>
                  </a:moveTo>
                  <a:lnTo>
                    <a:pt x="612914" y="0"/>
                  </a:lnTo>
                  <a:lnTo>
                    <a:pt x="565015" y="1844"/>
                  </a:lnTo>
                  <a:lnTo>
                    <a:pt x="518124" y="7286"/>
                  </a:lnTo>
                  <a:lnTo>
                    <a:pt x="472378" y="16189"/>
                  </a:lnTo>
                  <a:lnTo>
                    <a:pt x="427912" y="28417"/>
                  </a:lnTo>
                  <a:lnTo>
                    <a:pt x="384864" y="43834"/>
                  </a:lnTo>
                  <a:lnTo>
                    <a:pt x="343369" y="62303"/>
                  </a:lnTo>
                  <a:lnTo>
                    <a:pt x="303563" y="83688"/>
                  </a:lnTo>
                  <a:lnTo>
                    <a:pt x="265584" y="107852"/>
                  </a:lnTo>
                  <a:lnTo>
                    <a:pt x="229566" y="134660"/>
                  </a:lnTo>
                  <a:lnTo>
                    <a:pt x="195647" y="163975"/>
                  </a:lnTo>
                  <a:lnTo>
                    <a:pt x="163963" y="195660"/>
                  </a:lnTo>
                  <a:lnTo>
                    <a:pt x="134649" y="229580"/>
                  </a:lnTo>
                  <a:lnTo>
                    <a:pt x="107843" y="265597"/>
                  </a:lnTo>
                  <a:lnTo>
                    <a:pt x="83680" y="303577"/>
                  </a:lnTo>
                  <a:lnTo>
                    <a:pt x="62296" y="343381"/>
                  </a:lnTo>
                  <a:lnTo>
                    <a:pt x="43829" y="384874"/>
                  </a:lnTo>
                  <a:lnTo>
                    <a:pt x="28414" y="427920"/>
                  </a:lnTo>
                  <a:lnTo>
                    <a:pt x="16187" y="472382"/>
                  </a:lnTo>
                  <a:lnTo>
                    <a:pt x="7285" y="518124"/>
                  </a:lnTo>
                  <a:lnTo>
                    <a:pt x="1844" y="565009"/>
                  </a:lnTo>
                  <a:lnTo>
                    <a:pt x="0" y="612902"/>
                  </a:lnTo>
                  <a:lnTo>
                    <a:pt x="0" y="3064510"/>
                  </a:lnTo>
                  <a:lnTo>
                    <a:pt x="1844" y="3112402"/>
                  </a:lnTo>
                  <a:lnTo>
                    <a:pt x="7285" y="3159287"/>
                  </a:lnTo>
                  <a:lnTo>
                    <a:pt x="16187" y="3205029"/>
                  </a:lnTo>
                  <a:lnTo>
                    <a:pt x="28414" y="3249491"/>
                  </a:lnTo>
                  <a:lnTo>
                    <a:pt x="43829" y="3292537"/>
                  </a:lnTo>
                  <a:lnTo>
                    <a:pt x="62296" y="3334030"/>
                  </a:lnTo>
                  <a:lnTo>
                    <a:pt x="83680" y="3373834"/>
                  </a:lnTo>
                  <a:lnTo>
                    <a:pt x="107843" y="3411814"/>
                  </a:lnTo>
                  <a:lnTo>
                    <a:pt x="134649" y="3447831"/>
                  </a:lnTo>
                  <a:lnTo>
                    <a:pt x="163963" y="3481751"/>
                  </a:lnTo>
                  <a:lnTo>
                    <a:pt x="195647" y="3513436"/>
                  </a:lnTo>
                  <a:lnTo>
                    <a:pt x="229566" y="3542751"/>
                  </a:lnTo>
                  <a:lnTo>
                    <a:pt x="265584" y="3569559"/>
                  </a:lnTo>
                  <a:lnTo>
                    <a:pt x="303563" y="3593723"/>
                  </a:lnTo>
                  <a:lnTo>
                    <a:pt x="343369" y="3615108"/>
                  </a:lnTo>
                  <a:lnTo>
                    <a:pt x="384864" y="3633577"/>
                  </a:lnTo>
                  <a:lnTo>
                    <a:pt x="427912" y="3648994"/>
                  </a:lnTo>
                  <a:lnTo>
                    <a:pt x="472378" y="3661222"/>
                  </a:lnTo>
                  <a:lnTo>
                    <a:pt x="518124" y="3670125"/>
                  </a:lnTo>
                  <a:lnTo>
                    <a:pt x="565015" y="3675567"/>
                  </a:lnTo>
                  <a:lnTo>
                    <a:pt x="612914" y="3677412"/>
                  </a:lnTo>
                  <a:lnTo>
                    <a:pt x="5810758" y="3677412"/>
                  </a:lnTo>
                  <a:lnTo>
                    <a:pt x="5858650" y="3675567"/>
                  </a:lnTo>
                  <a:lnTo>
                    <a:pt x="5905535" y="3670125"/>
                  </a:lnTo>
                  <a:lnTo>
                    <a:pt x="5951277" y="3661222"/>
                  </a:lnTo>
                  <a:lnTo>
                    <a:pt x="5995739" y="3648994"/>
                  </a:lnTo>
                  <a:lnTo>
                    <a:pt x="6038785" y="3633577"/>
                  </a:lnTo>
                  <a:lnTo>
                    <a:pt x="6080278" y="3615108"/>
                  </a:lnTo>
                  <a:lnTo>
                    <a:pt x="6120082" y="3593723"/>
                  </a:lnTo>
                  <a:lnTo>
                    <a:pt x="6158062" y="3569559"/>
                  </a:lnTo>
                  <a:lnTo>
                    <a:pt x="6194079" y="3542751"/>
                  </a:lnTo>
                  <a:lnTo>
                    <a:pt x="6227999" y="3513436"/>
                  </a:lnTo>
                  <a:lnTo>
                    <a:pt x="6259684" y="3481751"/>
                  </a:lnTo>
                  <a:lnTo>
                    <a:pt x="6288999" y="3447831"/>
                  </a:lnTo>
                  <a:lnTo>
                    <a:pt x="6315807" y="3411814"/>
                  </a:lnTo>
                  <a:lnTo>
                    <a:pt x="6339971" y="3373834"/>
                  </a:lnTo>
                  <a:lnTo>
                    <a:pt x="6361356" y="3334030"/>
                  </a:lnTo>
                  <a:lnTo>
                    <a:pt x="6379825" y="3292537"/>
                  </a:lnTo>
                  <a:lnTo>
                    <a:pt x="6395242" y="3249491"/>
                  </a:lnTo>
                  <a:lnTo>
                    <a:pt x="6407470" y="3205029"/>
                  </a:lnTo>
                  <a:lnTo>
                    <a:pt x="6416373" y="3159287"/>
                  </a:lnTo>
                  <a:lnTo>
                    <a:pt x="6421815" y="3112402"/>
                  </a:lnTo>
                  <a:lnTo>
                    <a:pt x="6423659" y="3064510"/>
                  </a:lnTo>
                  <a:lnTo>
                    <a:pt x="6423659" y="612902"/>
                  </a:lnTo>
                  <a:lnTo>
                    <a:pt x="6421815" y="565009"/>
                  </a:lnTo>
                  <a:lnTo>
                    <a:pt x="6416373" y="518124"/>
                  </a:lnTo>
                  <a:lnTo>
                    <a:pt x="6407470" y="472382"/>
                  </a:lnTo>
                  <a:lnTo>
                    <a:pt x="6395242" y="427920"/>
                  </a:lnTo>
                  <a:lnTo>
                    <a:pt x="6379825" y="384874"/>
                  </a:lnTo>
                  <a:lnTo>
                    <a:pt x="6361356" y="343381"/>
                  </a:lnTo>
                  <a:lnTo>
                    <a:pt x="6339971" y="303577"/>
                  </a:lnTo>
                  <a:lnTo>
                    <a:pt x="6315807" y="265597"/>
                  </a:lnTo>
                  <a:lnTo>
                    <a:pt x="6288999" y="229580"/>
                  </a:lnTo>
                  <a:lnTo>
                    <a:pt x="6259684" y="195660"/>
                  </a:lnTo>
                  <a:lnTo>
                    <a:pt x="6227999" y="163975"/>
                  </a:lnTo>
                  <a:lnTo>
                    <a:pt x="6194079" y="134660"/>
                  </a:lnTo>
                  <a:lnTo>
                    <a:pt x="6158062" y="107852"/>
                  </a:lnTo>
                  <a:lnTo>
                    <a:pt x="6120082" y="83688"/>
                  </a:lnTo>
                  <a:lnTo>
                    <a:pt x="6080278" y="62303"/>
                  </a:lnTo>
                  <a:lnTo>
                    <a:pt x="6038785" y="43834"/>
                  </a:lnTo>
                  <a:lnTo>
                    <a:pt x="5995739" y="28417"/>
                  </a:lnTo>
                  <a:lnTo>
                    <a:pt x="5951277" y="16189"/>
                  </a:lnTo>
                  <a:lnTo>
                    <a:pt x="5905535" y="7286"/>
                  </a:lnTo>
                  <a:lnTo>
                    <a:pt x="5858650" y="1844"/>
                  </a:lnTo>
                  <a:lnTo>
                    <a:pt x="5810758" y="0"/>
                  </a:lnTo>
                  <a:close/>
                </a:path>
              </a:pathLst>
            </a:custGeom>
            <a:solidFill>
              <a:srgbClr val="E4F3E9"/>
            </a:solidFill>
          </p:spPr>
          <p:txBody>
            <a:bodyPr wrap="square" lIns="0" tIns="0" rIns="0" bIns="0" rtlCol="0"/>
            <a:lstStyle/>
            <a:p>
              <a:endParaRPr/>
            </a:p>
          </p:txBody>
        </p:sp>
        <p:sp>
          <p:nvSpPr>
            <p:cNvPr id="7" name="object 7"/>
            <p:cNvSpPr/>
            <p:nvPr/>
          </p:nvSpPr>
          <p:spPr>
            <a:xfrm>
              <a:off x="149352" y="1382267"/>
              <a:ext cx="6423660" cy="3677920"/>
            </a:xfrm>
            <a:custGeom>
              <a:avLst/>
              <a:gdLst/>
              <a:ahLst/>
              <a:cxnLst/>
              <a:rect l="l" t="t" r="r" b="b"/>
              <a:pathLst>
                <a:path w="6423659" h="3677920">
                  <a:moveTo>
                    <a:pt x="0" y="612902"/>
                  </a:moveTo>
                  <a:lnTo>
                    <a:pt x="1844" y="565009"/>
                  </a:lnTo>
                  <a:lnTo>
                    <a:pt x="7285" y="518124"/>
                  </a:lnTo>
                  <a:lnTo>
                    <a:pt x="16187" y="472382"/>
                  </a:lnTo>
                  <a:lnTo>
                    <a:pt x="28414" y="427920"/>
                  </a:lnTo>
                  <a:lnTo>
                    <a:pt x="43829" y="384874"/>
                  </a:lnTo>
                  <a:lnTo>
                    <a:pt x="62296" y="343381"/>
                  </a:lnTo>
                  <a:lnTo>
                    <a:pt x="83680" y="303577"/>
                  </a:lnTo>
                  <a:lnTo>
                    <a:pt x="107843" y="265597"/>
                  </a:lnTo>
                  <a:lnTo>
                    <a:pt x="134649" y="229580"/>
                  </a:lnTo>
                  <a:lnTo>
                    <a:pt x="163963" y="195660"/>
                  </a:lnTo>
                  <a:lnTo>
                    <a:pt x="195647" y="163975"/>
                  </a:lnTo>
                  <a:lnTo>
                    <a:pt x="229566" y="134660"/>
                  </a:lnTo>
                  <a:lnTo>
                    <a:pt x="265584" y="107852"/>
                  </a:lnTo>
                  <a:lnTo>
                    <a:pt x="303563" y="83688"/>
                  </a:lnTo>
                  <a:lnTo>
                    <a:pt x="343369" y="62303"/>
                  </a:lnTo>
                  <a:lnTo>
                    <a:pt x="384864" y="43834"/>
                  </a:lnTo>
                  <a:lnTo>
                    <a:pt x="427912" y="28417"/>
                  </a:lnTo>
                  <a:lnTo>
                    <a:pt x="472378" y="16189"/>
                  </a:lnTo>
                  <a:lnTo>
                    <a:pt x="518124" y="7286"/>
                  </a:lnTo>
                  <a:lnTo>
                    <a:pt x="565015" y="1844"/>
                  </a:lnTo>
                  <a:lnTo>
                    <a:pt x="612914" y="0"/>
                  </a:lnTo>
                  <a:lnTo>
                    <a:pt x="5810758" y="0"/>
                  </a:lnTo>
                  <a:lnTo>
                    <a:pt x="5858650" y="1844"/>
                  </a:lnTo>
                  <a:lnTo>
                    <a:pt x="5905535" y="7286"/>
                  </a:lnTo>
                  <a:lnTo>
                    <a:pt x="5951277" y="16189"/>
                  </a:lnTo>
                  <a:lnTo>
                    <a:pt x="5995739" y="28417"/>
                  </a:lnTo>
                  <a:lnTo>
                    <a:pt x="6038785" y="43834"/>
                  </a:lnTo>
                  <a:lnTo>
                    <a:pt x="6080278" y="62303"/>
                  </a:lnTo>
                  <a:lnTo>
                    <a:pt x="6120082" y="83688"/>
                  </a:lnTo>
                  <a:lnTo>
                    <a:pt x="6158062" y="107852"/>
                  </a:lnTo>
                  <a:lnTo>
                    <a:pt x="6194079" y="134660"/>
                  </a:lnTo>
                  <a:lnTo>
                    <a:pt x="6227999" y="163975"/>
                  </a:lnTo>
                  <a:lnTo>
                    <a:pt x="6259684" y="195660"/>
                  </a:lnTo>
                  <a:lnTo>
                    <a:pt x="6288999" y="229580"/>
                  </a:lnTo>
                  <a:lnTo>
                    <a:pt x="6315807" y="265597"/>
                  </a:lnTo>
                  <a:lnTo>
                    <a:pt x="6339971" y="303577"/>
                  </a:lnTo>
                  <a:lnTo>
                    <a:pt x="6361356" y="343381"/>
                  </a:lnTo>
                  <a:lnTo>
                    <a:pt x="6379825" y="384874"/>
                  </a:lnTo>
                  <a:lnTo>
                    <a:pt x="6395242" y="427920"/>
                  </a:lnTo>
                  <a:lnTo>
                    <a:pt x="6407470" y="472382"/>
                  </a:lnTo>
                  <a:lnTo>
                    <a:pt x="6416373" y="518124"/>
                  </a:lnTo>
                  <a:lnTo>
                    <a:pt x="6421815" y="565009"/>
                  </a:lnTo>
                  <a:lnTo>
                    <a:pt x="6423659" y="612902"/>
                  </a:lnTo>
                  <a:lnTo>
                    <a:pt x="6423659" y="3064510"/>
                  </a:lnTo>
                  <a:lnTo>
                    <a:pt x="6421815" y="3112402"/>
                  </a:lnTo>
                  <a:lnTo>
                    <a:pt x="6416373" y="3159287"/>
                  </a:lnTo>
                  <a:lnTo>
                    <a:pt x="6407470" y="3205029"/>
                  </a:lnTo>
                  <a:lnTo>
                    <a:pt x="6395242" y="3249491"/>
                  </a:lnTo>
                  <a:lnTo>
                    <a:pt x="6379825" y="3292537"/>
                  </a:lnTo>
                  <a:lnTo>
                    <a:pt x="6361356" y="3334030"/>
                  </a:lnTo>
                  <a:lnTo>
                    <a:pt x="6339971" y="3373834"/>
                  </a:lnTo>
                  <a:lnTo>
                    <a:pt x="6315807" y="3411814"/>
                  </a:lnTo>
                  <a:lnTo>
                    <a:pt x="6288999" y="3447831"/>
                  </a:lnTo>
                  <a:lnTo>
                    <a:pt x="6259684" y="3481751"/>
                  </a:lnTo>
                  <a:lnTo>
                    <a:pt x="6227999" y="3513436"/>
                  </a:lnTo>
                  <a:lnTo>
                    <a:pt x="6194079" y="3542751"/>
                  </a:lnTo>
                  <a:lnTo>
                    <a:pt x="6158062" y="3569559"/>
                  </a:lnTo>
                  <a:lnTo>
                    <a:pt x="6120082" y="3593723"/>
                  </a:lnTo>
                  <a:lnTo>
                    <a:pt x="6080278" y="3615108"/>
                  </a:lnTo>
                  <a:lnTo>
                    <a:pt x="6038785" y="3633577"/>
                  </a:lnTo>
                  <a:lnTo>
                    <a:pt x="5995739" y="3648994"/>
                  </a:lnTo>
                  <a:lnTo>
                    <a:pt x="5951277" y="3661222"/>
                  </a:lnTo>
                  <a:lnTo>
                    <a:pt x="5905535" y="3670125"/>
                  </a:lnTo>
                  <a:lnTo>
                    <a:pt x="5858650" y="3675567"/>
                  </a:lnTo>
                  <a:lnTo>
                    <a:pt x="5810758" y="3677412"/>
                  </a:lnTo>
                  <a:lnTo>
                    <a:pt x="612914" y="3677412"/>
                  </a:lnTo>
                  <a:lnTo>
                    <a:pt x="565015" y="3675567"/>
                  </a:lnTo>
                  <a:lnTo>
                    <a:pt x="518124" y="3670125"/>
                  </a:lnTo>
                  <a:lnTo>
                    <a:pt x="472378" y="3661222"/>
                  </a:lnTo>
                  <a:lnTo>
                    <a:pt x="427912" y="3648994"/>
                  </a:lnTo>
                  <a:lnTo>
                    <a:pt x="384864" y="3633577"/>
                  </a:lnTo>
                  <a:lnTo>
                    <a:pt x="343369" y="3615108"/>
                  </a:lnTo>
                  <a:lnTo>
                    <a:pt x="303563" y="3593723"/>
                  </a:lnTo>
                  <a:lnTo>
                    <a:pt x="265584" y="3569559"/>
                  </a:lnTo>
                  <a:lnTo>
                    <a:pt x="229566" y="3542751"/>
                  </a:lnTo>
                  <a:lnTo>
                    <a:pt x="195647" y="3513436"/>
                  </a:lnTo>
                  <a:lnTo>
                    <a:pt x="163963" y="3481751"/>
                  </a:lnTo>
                  <a:lnTo>
                    <a:pt x="134649" y="3447831"/>
                  </a:lnTo>
                  <a:lnTo>
                    <a:pt x="107843" y="3411814"/>
                  </a:lnTo>
                  <a:lnTo>
                    <a:pt x="83680" y="3373834"/>
                  </a:lnTo>
                  <a:lnTo>
                    <a:pt x="62296" y="3334030"/>
                  </a:lnTo>
                  <a:lnTo>
                    <a:pt x="43829" y="3292537"/>
                  </a:lnTo>
                  <a:lnTo>
                    <a:pt x="28414" y="3249491"/>
                  </a:lnTo>
                  <a:lnTo>
                    <a:pt x="16187" y="3205029"/>
                  </a:lnTo>
                  <a:lnTo>
                    <a:pt x="7285" y="3159287"/>
                  </a:lnTo>
                  <a:lnTo>
                    <a:pt x="1844" y="3112402"/>
                  </a:lnTo>
                  <a:lnTo>
                    <a:pt x="0" y="3064510"/>
                  </a:lnTo>
                  <a:lnTo>
                    <a:pt x="0" y="612902"/>
                  </a:lnTo>
                  <a:close/>
                </a:path>
              </a:pathLst>
            </a:custGeom>
            <a:ln w="12699">
              <a:solidFill>
                <a:srgbClr val="0580C3"/>
              </a:solidFill>
            </a:ln>
          </p:spPr>
          <p:txBody>
            <a:bodyPr wrap="square" lIns="0" tIns="0" rIns="0" bIns="0" rtlCol="0"/>
            <a:lstStyle/>
            <a:p>
              <a:endParaRPr/>
            </a:p>
          </p:txBody>
        </p:sp>
      </p:grpSp>
      <p:grpSp>
        <p:nvGrpSpPr>
          <p:cNvPr id="8" name="object 8"/>
          <p:cNvGrpSpPr/>
          <p:nvPr/>
        </p:nvGrpSpPr>
        <p:grpSpPr>
          <a:xfrm>
            <a:off x="143002" y="1226817"/>
            <a:ext cx="11704320" cy="5447030"/>
            <a:chOff x="143002" y="1226817"/>
            <a:chExt cx="11704320" cy="5447030"/>
          </a:xfrm>
        </p:grpSpPr>
        <p:pic>
          <p:nvPicPr>
            <p:cNvPr id="9" name="object 9"/>
            <p:cNvPicPr/>
            <p:nvPr/>
          </p:nvPicPr>
          <p:blipFill>
            <a:blip r:embed="rId4" cstate="print"/>
            <a:stretch>
              <a:fillRect/>
            </a:stretch>
          </p:blipFill>
          <p:spPr>
            <a:xfrm>
              <a:off x="6714741" y="1226817"/>
              <a:ext cx="5132074" cy="4478278"/>
            </a:xfrm>
            <a:prstGeom prst="rect">
              <a:avLst/>
            </a:prstGeom>
          </p:spPr>
        </p:pic>
        <p:sp>
          <p:nvSpPr>
            <p:cNvPr id="10" name="object 10"/>
            <p:cNvSpPr/>
            <p:nvPr/>
          </p:nvSpPr>
          <p:spPr>
            <a:xfrm>
              <a:off x="149352" y="5475731"/>
              <a:ext cx="11565890" cy="1191895"/>
            </a:xfrm>
            <a:custGeom>
              <a:avLst/>
              <a:gdLst/>
              <a:ahLst/>
              <a:cxnLst/>
              <a:rect l="l" t="t" r="r" b="b"/>
              <a:pathLst>
                <a:path w="11565890" h="1191895">
                  <a:moveTo>
                    <a:pt x="11367008" y="0"/>
                  </a:moveTo>
                  <a:lnTo>
                    <a:pt x="198627" y="0"/>
                  </a:lnTo>
                  <a:lnTo>
                    <a:pt x="153083" y="5244"/>
                  </a:lnTo>
                  <a:lnTo>
                    <a:pt x="111274" y="20183"/>
                  </a:lnTo>
                  <a:lnTo>
                    <a:pt x="74394" y="43627"/>
                  </a:lnTo>
                  <a:lnTo>
                    <a:pt x="43635" y="74384"/>
                  </a:lnTo>
                  <a:lnTo>
                    <a:pt x="20188" y="111263"/>
                  </a:lnTo>
                  <a:lnTo>
                    <a:pt x="5245" y="153075"/>
                  </a:lnTo>
                  <a:lnTo>
                    <a:pt x="0" y="198628"/>
                  </a:lnTo>
                  <a:lnTo>
                    <a:pt x="0" y="993140"/>
                  </a:lnTo>
                  <a:lnTo>
                    <a:pt x="5245" y="1038684"/>
                  </a:lnTo>
                  <a:lnTo>
                    <a:pt x="20188" y="1080493"/>
                  </a:lnTo>
                  <a:lnTo>
                    <a:pt x="43635" y="1117373"/>
                  </a:lnTo>
                  <a:lnTo>
                    <a:pt x="74394" y="1148132"/>
                  </a:lnTo>
                  <a:lnTo>
                    <a:pt x="111274" y="1171579"/>
                  </a:lnTo>
                  <a:lnTo>
                    <a:pt x="153083" y="1186522"/>
                  </a:lnTo>
                  <a:lnTo>
                    <a:pt x="198627" y="1191768"/>
                  </a:lnTo>
                  <a:lnTo>
                    <a:pt x="11367008" y="1191768"/>
                  </a:lnTo>
                  <a:lnTo>
                    <a:pt x="11412560" y="1186522"/>
                  </a:lnTo>
                  <a:lnTo>
                    <a:pt x="11454372" y="1171579"/>
                  </a:lnTo>
                  <a:lnTo>
                    <a:pt x="11491251" y="1148132"/>
                  </a:lnTo>
                  <a:lnTo>
                    <a:pt x="11522008" y="1117373"/>
                  </a:lnTo>
                  <a:lnTo>
                    <a:pt x="11545452" y="1080493"/>
                  </a:lnTo>
                  <a:lnTo>
                    <a:pt x="11560391" y="1038684"/>
                  </a:lnTo>
                  <a:lnTo>
                    <a:pt x="11565636" y="993140"/>
                  </a:lnTo>
                  <a:lnTo>
                    <a:pt x="11565636" y="198628"/>
                  </a:lnTo>
                  <a:lnTo>
                    <a:pt x="11560391" y="153075"/>
                  </a:lnTo>
                  <a:lnTo>
                    <a:pt x="11545452" y="111263"/>
                  </a:lnTo>
                  <a:lnTo>
                    <a:pt x="11522008" y="74384"/>
                  </a:lnTo>
                  <a:lnTo>
                    <a:pt x="11491251" y="43627"/>
                  </a:lnTo>
                  <a:lnTo>
                    <a:pt x="11454372" y="20183"/>
                  </a:lnTo>
                  <a:lnTo>
                    <a:pt x="11412560" y="5244"/>
                  </a:lnTo>
                  <a:lnTo>
                    <a:pt x="11367008" y="0"/>
                  </a:lnTo>
                  <a:close/>
                </a:path>
              </a:pathLst>
            </a:custGeom>
            <a:solidFill>
              <a:srgbClr val="FFFFCC"/>
            </a:solidFill>
          </p:spPr>
          <p:txBody>
            <a:bodyPr wrap="square" lIns="0" tIns="0" rIns="0" bIns="0" rtlCol="0"/>
            <a:lstStyle/>
            <a:p>
              <a:endParaRPr/>
            </a:p>
          </p:txBody>
        </p:sp>
        <p:sp>
          <p:nvSpPr>
            <p:cNvPr id="11" name="object 11"/>
            <p:cNvSpPr/>
            <p:nvPr/>
          </p:nvSpPr>
          <p:spPr>
            <a:xfrm>
              <a:off x="149352" y="5475731"/>
              <a:ext cx="11565890" cy="1191895"/>
            </a:xfrm>
            <a:custGeom>
              <a:avLst/>
              <a:gdLst/>
              <a:ahLst/>
              <a:cxnLst/>
              <a:rect l="l" t="t" r="r" b="b"/>
              <a:pathLst>
                <a:path w="11565890" h="1191895">
                  <a:moveTo>
                    <a:pt x="0" y="198628"/>
                  </a:moveTo>
                  <a:lnTo>
                    <a:pt x="5245" y="153075"/>
                  </a:lnTo>
                  <a:lnTo>
                    <a:pt x="20188" y="111263"/>
                  </a:lnTo>
                  <a:lnTo>
                    <a:pt x="43635" y="74384"/>
                  </a:lnTo>
                  <a:lnTo>
                    <a:pt x="74394" y="43627"/>
                  </a:lnTo>
                  <a:lnTo>
                    <a:pt x="111274" y="20183"/>
                  </a:lnTo>
                  <a:lnTo>
                    <a:pt x="153083" y="5244"/>
                  </a:lnTo>
                  <a:lnTo>
                    <a:pt x="198627" y="0"/>
                  </a:lnTo>
                  <a:lnTo>
                    <a:pt x="11367008" y="0"/>
                  </a:lnTo>
                  <a:lnTo>
                    <a:pt x="11412560" y="5244"/>
                  </a:lnTo>
                  <a:lnTo>
                    <a:pt x="11454372" y="20183"/>
                  </a:lnTo>
                  <a:lnTo>
                    <a:pt x="11491251" y="43627"/>
                  </a:lnTo>
                  <a:lnTo>
                    <a:pt x="11522008" y="74384"/>
                  </a:lnTo>
                  <a:lnTo>
                    <a:pt x="11545452" y="111263"/>
                  </a:lnTo>
                  <a:lnTo>
                    <a:pt x="11560391" y="153075"/>
                  </a:lnTo>
                  <a:lnTo>
                    <a:pt x="11565636" y="198628"/>
                  </a:lnTo>
                  <a:lnTo>
                    <a:pt x="11565636" y="993140"/>
                  </a:lnTo>
                  <a:lnTo>
                    <a:pt x="11560391" y="1038684"/>
                  </a:lnTo>
                  <a:lnTo>
                    <a:pt x="11545452" y="1080493"/>
                  </a:lnTo>
                  <a:lnTo>
                    <a:pt x="11522008" y="1117373"/>
                  </a:lnTo>
                  <a:lnTo>
                    <a:pt x="11491251" y="1148132"/>
                  </a:lnTo>
                  <a:lnTo>
                    <a:pt x="11454372" y="1171579"/>
                  </a:lnTo>
                  <a:lnTo>
                    <a:pt x="11412560" y="1186522"/>
                  </a:lnTo>
                  <a:lnTo>
                    <a:pt x="11367008" y="1191768"/>
                  </a:lnTo>
                  <a:lnTo>
                    <a:pt x="198627" y="1191768"/>
                  </a:lnTo>
                  <a:lnTo>
                    <a:pt x="153083" y="1186522"/>
                  </a:lnTo>
                  <a:lnTo>
                    <a:pt x="111274" y="1171579"/>
                  </a:lnTo>
                  <a:lnTo>
                    <a:pt x="74394" y="1148132"/>
                  </a:lnTo>
                  <a:lnTo>
                    <a:pt x="43635" y="1117373"/>
                  </a:lnTo>
                  <a:lnTo>
                    <a:pt x="20188" y="1080493"/>
                  </a:lnTo>
                  <a:lnTo>
                    <a:pt x="5245" y="1038684"/>
                  </a:lnTo>
                  <a:lnTo>
                    <a:pt x="0" y="993140"/>
                  </a:lnTo>
                  <a:lnTo>
                    <a:pt x="0" y="198628"/>
                  </a:lnTo>
                  <a:close/>
                </a:path>
              </a:pathLst>
            </a:custGeom>
            <a:ln w="12700">
              <a:solidFill>
                <a:srgbClr val="0580C3"/>
              </a:solidFill>
            </a:ln>
          </p:spPr>
          <p:txBody>
            <a:bodyPr wrap="square" lIns="0" tIns="0" rIns="0" bIns="0" rtlCol="0"/>
            <a:lstStyle/>
            <a:p>
              <a:endParaRPr/>
            </a:p>
          </p:txBody>
        </p:sp>
      </p:grpSp>
      <p:sp>
        <p:nvSpPr>
          <p:cNvPr id="12" name="object 12"/>
          <p:cNvSpPr txBox="1"/>
          <p:nvPr/>
        </p:nvSpPr>
        <p:spPr>
          <a:xfrm>
            <a:off x="286918" y="1584452"/>
            <a:ext cx="11104245" cy="5055230"/>
          </a:xfrm>
          <a:prstGeom prst="rect">
            <a:avLst/>
          </a:prstGeom>
        </p:spPr>
        <p:txBody>
          <a:bodyPr vert="horz" wrap="square" lIns="0" tIns="12700" rIns="0" bIns="0" rtlCol="0">
            <a:spAutoFit/>
          </a:bodyPr>
          <a:lstStyle/>
          <a:p>
            <a:pPr marL="133985" marR="5165725">
              <a:lnSpc>
                <a:spcPct val="100000"/>
              </a:lnSpc>
              <a:spcBef>
                <a:spcPts val="100"/>
              </a:spcBef>
            </a:pPr>
            <a:r>
              <a:rPr lang="hi-IN" sz="3000" dirty="0">
                <a:solidFill>
                  <a:srgbClr val="001F5F"/>
                </a:solidFill>
                <a:latin typeface="Arial MT"/>
                <a:cs typeface="Arial MT"/>
              </a:rPr>
              <a:t>साइनाइड एंटीडोट किट में तीन दवाएं शामिल हैं एमिल नाइट्राइट और सोडियम नाइट्राइट, जो साइनाइड से जुड़ती हैं और इसे कम खतरनाक रसायन में बदल देती हैं, और सोडियम थायोसल्फेट, जो साइनाइड को एक हानिरहित रसायन में बदल देती है।</a:t>
            </a:r>
            <a:endParaRPr lang="en-US" sz="3000" dirty="0">
              <a:solidFill>
                <a:srgbClr val="001F5F"/>
              </a:solidFill>
              <a:latin typeface="Arial MT"/>
              <a:cs typeface="Arial MT"/>
            </a:endParaRPr>
          </a:p>
          <a:p>
            <a:pPr marL="133985" marR="5165725">
              <a:lnSpc>
                <a:spcPct val="100000"/>
              </a:lnSpc>
              <a:spcBef>
                <a:spcPts val="100"/>
              </a:spcBef>
            </a:pPr>
            <a:endParaRPr lang="en-US" sz="3000" dirty="0">
              <a:solidFill>
                <a:srgbClr val="001F5F"/>
              </a:solidFill>
              <a:latin typeface="Arial MT"/>
              <a:cs typeface="Arial MT"/>
            </a:endParaRPr>
          </a:p>
          <a:p>
            <a:pPr marL="133985" marR="5165725">
              <a:lnSpc>
                <a:spcPct val="100000"/>
              </a:lnSpc>
              <a:spcBef>
                <a:spcPts val="100"/>
              </a:spcBef>
            </a:pPr>
            <a:endParaRPr sz="3000" dirty="0">
              <a:latin typeface="Arial MT"/>
              <a:cs typeface="Arial MT"/>
            </a:endParaRPr>
          </a:p>
          <a:p>
            <a:pPr marL="12700" marR="5080">
              <a:lnSpc>
                <a:spcPct val="100000"/>
              </a:lnSpc>
            </a:pPr>
            <a:r>
              <a:rPr lang="hi-IN" sz="2800" dirty="0">
                <a:solidFill>
                  <a:srgbClr val="001F5F"/>
                </a:solidFill>
                <a:latin typeface="Arial MT"/>
                <a:cs typeface="Arial MT"/>
              </a:rPr>
              <a:t>एमिल नाइट्राइट आमतौर पर साँस लेना द्वारा प्रशासित किया जाता है जबकि सोडियम नाइट्राइट (3% का 10 मिलीलीटर) अंतःशिरा रूप से दिया जाता है</a:t>
            </a:r>
            <a:endParaRPr sz="3200" dirty="0">
              <a:latin typeface="Arial MT"/>
              <a:cs typeface="Arial M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object 6"/>
          <p:cNvSpPr/>
          <p:nvPr/>
        </p:nvSpPr>
        <p:spPr>
          <a:xfrm>
            <a:off x="0" y="6597395"/>
            <a:ext cx="12192000" cy="3175"/>
          </a:xfrm>
          <a:custGeom>
            <a:avLst/>
            <a:gdLst/>
            <a:ahLst/>
            <a:cxnLst/>
            <a:rect l="l" t="t" r="r" b="b"/>
            <a:pathLst>
              <a:path w="12192000" h="3175">
                <a:moveTo>
                  <a:pt x="0" y="3047"/>
                </a:moveTo>
                <a:lnTo>
                  <a:pt x="12192000" y="3047"/>
                </a:lnTo>
                <a:lnTo>
                  <a:pt x="12192000" y="0"/>
                </a:lnTo>
                <a:lnTo>
                  <a:pt x="0" y="0"/>
                </a:lnTo>
                <a:lnTo>
                  <a:pt x="0" y="3047"/>
                </a:lnTo>
                <a:close/>
              </a:path>
            </a:pathLst>
          </a:custGeom>
          <a:solidFill>
            <a:srgbClr val="585858"/>
          </a:solidFill>
        </p:spPr>
        <p:txBody>
          <a:bodyPr wrap="square" lIns="0" tIns="0" rIns="0" bIns="0" rtlCol="0"/>
          <a:lstStyle/>
          <a:p>
            <a:endParaRPr/>
          </a:p>
        </p:txBody>
      </p:sp>
      <p:sp>
        <p:nvSpPr>
          <p:cNvPr id="7" name="object 7"/>
          <p:cNvSpPr/>
          <p:nvPr/>
        </p:nvSpPr>
        <p:spPr>
          <a:xfrm>
            <a:off x="0" y="6845807"/>
            <a:ext cx="12192000" cy="12700"/>
          </a:xfrm>
          <a:custGeom>
            <a:avLst/>
            <a:gdLst/>
            <a:ahLst/>
            <a:cxnLst/>
            <a:rect l="l" t="t" r="r" b="b"/>
            <a:pathLst>
              <a:path w="12192000" h="12700">
                <a:moveTo>
                  <a:pt x="0" y="12192"/>
                </a:moveTo>
                <a:lnTo>
                  <a:pt x="12192000" y="12192"/>
                </a:lnTo>
                <a:lnTo>
                  <a:pt x="12192000" y="0"/>
                </a:lnTo>
                <a:lnTo>
                  <a:pt x="0" y="0"/>
                </a:lnTo>
                <a:lnTo>
                  <a:pt x="0" y="12192"/>
                </a:lnTo>
                <a:close/>
              </a:path>
            </a:pathLst>
          </a:custGeom>
          <a:solidFill>
            <a:srgbClr val="585858"/>
          </a:solidFill>
        </p:spPr>
        <p:txBody>
          <a:bodyPr wrap="square" lIns="0" tIns="0" rIns="0" bIns="0" rtlCol="0"/>
          <a:lstStyle/>
          <a:p>
            <a:endParaRPr/>
          </a:p>
        </p:txBody>
      </p:sp>
      <p:pic>
        <p:nvPicPr>
          <p:cNvPr id="8" name="object 8"/>
          <p:cNvPicPr/>
          <p:nvPr/>
        </p:nvPicPr>
        <p:blipFill>
          <a:blip r:embed="rId2" cstate="print"/>
          <a:stretch>
            <a:fillRect/>
          </a:stretch>
        </p:blipFill>
        <p:spPr>
          <a:xfrm>
            <a:off x="1494918" y="56375"/>
            <a:ext cx="9544176" cy="1268742"/>
          </a:xfrm>
          <a:prstGeom prst="rect">
            <a:avLst/>
          </a:prstGeom>
        </p:spPr>
      </p:pic>
      <p:sp>
        <p:nvSpPr>
          <p:cNvPr id="9" name="object 9"/>
          <p:cNvSpPr txBox="1">
            <a:spLocks noGrp="1"/>
          </p:cNvSpPr>
          <p:nvPr>
            <p:ph type="title"/>
          </p:nvPr>
        </p:nvSpPr>
        <p:spPr>
          <a:xfrm>
            <a:off x="1307083" y="88518"/>
            <a:ext cx="9389999" cy="797911"/>
          </a:xfrm>
          <a:prstGeom prst="rect">
            <a:avLst/>
          </a:prstGeom>
        </p:spPr>
        <p:txBody>
          <a:bodyPr vert="horz" wrap="square" lIns="0" tIns="119634" rIns="0" bIns="0" rtlCol="0">
            <a:spAutoFit/>
          </a:bodyPr>
          <a:lstStyle/>
          <a:p>
            <a:pPr marL="461009" algn="ctr">
              <a:lnSpc>
                <a:spcPct val="100000"/>
              </a:lnSpc>
              <a:spcBef>
                <a:spcPts val="100"/>
              </a:spcBef>
            </a:pPr>
            <a:r>
              <a:rPr lang="hi-IN" sz="4400" spc="-10" dirty="0">
                <a:latin typeface="Open Sans" panose="020B0606030504020204" pitchFamily="34" charset="0"/>
                <a:ea typeface="Open Sans" panose="020B0606030504020204" pitchFamily="34" charset="0"/>
                <a:cs typeface="Open Sans" panose="020B0606030504020204" pitchFamily="34" charset="0"/>
              </a:rPr>
              <a:t>महत्वपूर्ण शब्दावली</a:t>
            </a:r>
            <a:endParaRPr sz="4400"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10" name="object 10"/>
          <p:cNvGrpSpPr/>
          <p:nvPr/>
        </p:nvGrpSpPr>
        <p:grpSpPr>
          <a:xfrm>
            <a:off x="0" y="1290827"/>
            <a:ext cx="12192000" cy="5555361"/>
            <a:chOff x="0" y="1290827"/>
            <a:chExt cx="12192000" cy="5555361"/>
          </a:xfrm>
        </p:grpSpPr>
        <p:sp>
          <p:nvSpPr>
            <p:cNvPr id="11" name="object 11"/>
            <p:cNvSpPr/>
            <p:nvPr/>
          </p:nvSpPr>
          <p:spPr>
            <a:xfrm>
              <a:off x="0" y="6651486"/>
              <a:ext cx="12192000" cy="194702"/>
            </a:xfrm>
            <a:custGeom>
              <a:avLst/>
              <a:gdLst/>
              <a:ahLst/>
              <a:cxnLst/>
              <a:rect l="l" t="t" r="r" b="b"/>
              <a:pathLst>
                <a:path w="12192000" h="245745">
                  <a:moveTo>
                    <a:pt x="12192000" y="0"/>
                  </a:moveTo>
                  <a:lnTo>
                    <a:pt x="0" y="0"/>
                  </a:lnTo>
                  <a:lnTo>
                    <a:pt x="0" y="245364"/>
                  </a:lnTo>
                  <a:lnTo>
                    <a:pt x="12192000" y="245364"/>
                  </a:lnTo>
                  <a:lnTo>
                    <a:pt x="12192000" y="0"/>
                  </a:lnTo>
                  <a:close/>
                </a:path>
              </a:pathLst>
            </a:custGeom>
            <a:solidFill>
              <a:srgbClr val="045F92"/>
            </a:solidFill>
          </p:spPr>
          <p:txBody>
            <a:bodyPr wrap="square" lIns="0" tIns="0" rIns="0" bIns="0" rtlCol="0"/>
            <a:lstStyle/>
            <a:p>
              <a:endParaRPr/>
            </a:p>
          </p:txBody>
        </p:sp>
        <p:pic>
          <p:nvPicPr>
            <p:cNvPr id="12" name="object 12"/>
            <p:cNvPicPr/>
            <p:nvPr/>
          </p:nvPicPr>
          <p:blipFill>
            <a:blip r:embed="rId3" cstate="print"/>
            <a:stretch>
              <a:fillRect/>
            </a:stretch>
          </p:blipFill>
          <p:spPr>
            <a:xfrm>
              <a:off x="7155180" y="1331975"/>
              <a:ext cx="5036820" cy="5326380"/>
            </a:xfrm>
            <a:prstGeom prst="rect">
              <a:avLst/>
            </a:prstGeom>
          </p:spPr>
        </p:pic>
        <p:sp>
          <p:nvSpPr>
            <p:cNvPr id="13" name="object 13"/>
            <p:cNvSpPr/>
            <p:nvPr/>
          </p:nvSpPr>
          <p:spPr>
            <a:xfrm>
              <a:off x="342900" y="1290827"/>
              <a:ext cx="6812280" cy="3583304"/>
            </a:xfrm>
            <a:custGeom>
              <a:avLst/>
              <a:gdLst/>
              <a:ahLst/>
              <a:cxnLst/>
              <a:rect l="l" t="t" r="r" b="b"/>
              <a:pathLst>
                <a:path w="6812280" h="3583304">
                  <a:moveTo>
                    <a:pt x="0" y="1082675"/>
                  </a:moveTo>
                  <a:lnTo>
                    <a:pt x="10115" y="1032623"/>
                  </a:lnTo>
                  <a:lnTo>
                    <a:pt x="37701" y="991727"/>
                  </a:lnTo>
                  <a:lnTo>
                    <a:pt x="78615" y="964142"/>
                  </a:lnTo>
                  <a:lnTo>
                    <a:pt x="128714" y="954024"/>
                  </a:lnTo>
                  <a:lnTo>
                    <a:pt x="6683629" y="954024"/>
                  </a:lnTo>
                  <a:lnTo>
                    <a:pt x="6733680" y="964142"/>
                  </a:lnTo>
                  <a:lnTo>
                    <a:pt x="6774576" y="991727"/>
                  </a:lnTo>
                  <a:lnTo>
                    <a:pt x="6802161" y="1032623"/>
                  </a:lnTo>
                  <a:lnTo>
                    <a:pt x="6812280" y="1082675"/>
                  </a:lnTo>
                  <a:lnTo>
                    <a:pt x="6812280" y="3454273"/>
                  </a:lnTo>
                  <a:lnTo>
                    <a:pt x="6802161" y="3504324"/>
                  </a:lnTo>
                  <a:lnTo>
                    <a:pt x="6774576" y="3545220"/>
                  </a:lnTo>
                  <a:lnTo>
                    <a:pt x="6733680" y="3572805"/>
                  </a:lnTo>
                  <a:lnTo>
                    <a:pt x="6683629" y="3582924"/>
                  </a:lnTo>
                  <a:lnTo>
                    <a:pt x="128714" y="3582924"/>
                  </a:lnTo>
                  <a:lnTo>
                    <a:pt x="78615" y="3572805"/>
                  </a:lnTo>
                  <a:lnTo>
                    <a:pt x="37701" y="3545220"/>
                  </a:lnTo>
                  <a:lnTo>
                    <a:pt x="10115" y="3504324"/>
                  </a:lnTo>
                  <a:lnTo>
                    <a:pt x="0" y="3454273"/>
                  </a:lnTo>
                  <a:lnTo>
                    <a:pt x="0" y="1082675"/>
                  </a:lnTo>
                  <a:close/>
                </a:path>
                <a:path w="6812280" h="3583304">
                  <a:moveTo>
                    <a:pt x="0" y="107950"/>
                  </a:moveTo>
                  <a:lnTo>
                    <a:pt x="8483" y="65954"/>
                  </a:lnTo>
                  <a:lnTo>
                    <a:pt x="31619" y="31638"/>
                  </a:lnTo>
                  <a:lnTo>
                    <a:pt x="65933" y="8491"/>
                  </a:lnTo>
                  <a:lnTo>
                    <a:pt x="107950" y="0"/>
                  </a:lnTo>
                  <a:lnTo>
                    <a:pt x="6704330" y="0"/>
                  </a:lnTo>
                  <a:lnTo>
                    <a:pt x="6746325" y="8491"/>
                  </a:lnTo>
                  <a:lnTo>
                    <a:pt x="6780641" y="31638"/>
                  </a:lnTo>
                  <a:lnTo>
                    <a:pt x="6803788" y="65954"/>
                  </a:lnTo>
                  <a:lnTo>
                    <a:pt x="6812280" y="107950"/>
                  </a:lnTo>
                  <a:lnTo>
                    <a:pt x="6812280" y="539750"/>
                  </a:lnTo>
                  <a:lnTo>
                    <a:pt x="6803788" y="581745"/>
                  </a:lnTo>
                  <a:lnTo>
                    <a:pt x="6780641" y="616061"/>
                  </a:lnTo>
                  <a:lnTo>
                    <a:pt x="6746325" y="639208"/>
                  </a:lnTo>
                  <a:lnTo>
                    <a:pt x="6704330" y="647700"/>
                  </a:lnTo>
                  <a:lnTo>
                    <a:pt x="107950" y="647700"/>
                  </a:lnTo>
                  <a:lnTo>
                    <a:pt x="65933" y="639208"/>
                  </a:lnTo>
                  <a:lnTo>
                    <a:pt x="31619" y="616061"/>
                  </a:lnTo>
                  <a:lnTo>
                    <a:pt x="8483" y="581745"/>
                  </a:lnTo>
                  <a:lnTo>
                    <a:pt x="0" y="539750"/>
                  </a:lnTo>
                  <a:lnTo>
                    <a:pt x="0" y="107950"/>
                  </a:lnTo>
                  <a:close/>
                </a:path>
              </a:pathLst>
            </a:custGeom>
            <a:ln w="9525">
              <a:solidFill>
                <a:srgbClr val="006FC0"/>
              </a:solidFill>
            </a:ln>
          </p:spPr>
          <p:txBody>
            <a:bodyPr wrap="square" lIns="0" tIns="0" rIns="0" bIns="0" rtlCol="0"/>
            <a:lstStyle/>
            <a:p>
              <a:endParaRPr/>
            </a:p>
          </p:txBody>
        </p:sp>
      </p:grpSp>
      <p:sp>
        <p:nvSpPr>
          <p:cNvPr id="14" name="object 14"/>
          <p:cNvSpPr txBox="1"/>
          <p:nvPr/>
        </p:nvSpPr>
        <p:spPr>
          <a:xfrm>
            <a:off x="453339" y="1343913"/>
            <a:ext cx="6588759" cy="3165610"/>
          </a:xfrm>
          <a:prstGeom prst="rect">
            <a:avLst/>
          </a:prstGeom>
        </p:spPr>
        <p:txBody>
          <a:bodyPr vert="horz" wrap="square" lIns="0" tIns="13335" rIns="0" bIns="0" rtlCol="0">
            <a:spAutoFit/>
          </a:bodyPr>
          <a:lstStyle/>
          <a:p>
            <a:pPr marL="12700" algn="ctr">
              <a:lnSpc>
                <a:spcPct val="100000"/>
              </a:lnSpc>
              <a:spcBef>
                <a:spcPts val="105"/>
              </a:spcBef>
            </a:pPr>
            <a:r>
              <a:rPr lang="hi-IN" sz="3200" b="1" dirty="0">
                <a:solidFill>
                  <a:srgbClr val="034060"/>
                </a:solidFill>
                <a:latin typeface="Arial"/>
                <a:cs typeface="Arial"/>
              </a:rPr>
              <a:t>दोहरे उपयोग रसायन</a:t>
            </a:r>
            <a:endParaRPr lang="en-US" sz="3200" b="1" dirty="0">
              <a:solidFill>
                <a:srgbClr val="034060"/>
              </a:solidFill>
              <a:latin typeface="Arial"/>
              <a:cs typeface="Arial"/>
            </a:endParaRPr>
          </a:p>
          <a:p>
            <a:pPr marL="12700" algn="just">
              <a:lnSpc>
                <a:spcPct val="100000"/>
              </a:lnSpc>
              <a:spcBef>
                <a:spcPts val="105"/>
              </a:spcBef>
            </a:pPr>
            <a:endParaRPr sz="3200" dirty="0">
              <a:latin typeface="Arial"/>
              <a:cs typeface="Arial"/>
            </a:endParaRPr>
          </a:p>
          <a:p>
            <a:pPr marL="18415" marR="5080" algn="just">
              <a:lnSpc>
                <a:spcPct val="100000"/>
              </a:lnSpc>
              <a:spcBef>
                <a:spcPts val="5"/>
              </a:spcBef>
            </a:pPr>
            <a:r>
              <a:rPr lang="hi-IN" sz="2800" dirty="0">
                <a:solidFill>
                  <a:srgbClr val="034060"/>
                </a:solidFill>
                <a:latin typeface="Arial MT"/>
                <a:cs typeface="Arial MT"/>
              </a:rPr>
              <a:t>रसायन या रासायनिक उपकरण जिनका उपयोग शांतिपूर्ण नागरिक और व्यावसायिक उद्देश्यों के लिए किया जा सकता है, लेकिन हथियारों के निर्माण में या हथियारों के रूप में भी इस्तेमाल किया जा सकता है।</a:t>
            </a:r>
            <a:endParaRPr sz="2800" dirty="0">
              <a:latin typeface="Arial MT"/>
              <a:cs typeface="Arial MT"/>
            </a:endParaRPr>
          </a:p>
        </p:txBody>
      </p:sp>
      <p:sp>
        <p:nvSpPr>
          <p:cNvPr id="15" name="Slide Number Placeholder 5">
            <a:extLst>
              <a:ext uri="{FF2B5EF4-FFF2-40B4-BE49-F238E27FC236}">
                <a16:creationId xmlns:a16="http://schemas.microsoft.com/office/drawing/2014/main" id="{ADFB4FD0-66AA-4328-0465-DCCC1F47EA98}"/>
              </a:ext>
            </a:extLst>
          </p:cNvPr>
          <p:cNvSpPr txBox="1">
            <a:spLocks/>
          </p:cNvSpPr>
          <p:nvPr/>
        </p:nvSpPr>
        <p:spPr>
          <a:xfrm>
            <a:off x="8737600" y="6356351"/>
            <a:ext cx="2844800" cy="365125"/>
          </a:xfrm>
          <a:prstGeom prst="rect">
            <a:avLst/>
          </a:prstGeom>
        </p:spPr>
        <p:txBody>
          <a:bodyPr vert="horz" lIns="91440" tIns="45720" rIns="91440" bIns="45720" rtlCol="0" anchor="ctr"/>
          <a:lstStyle>
            <a:defPPr lvl="0">
              <a:defRPr kern="0"/>
            </a:defPPr>
            <a:lvl1pPr lvl="0" algn="r">
              <a:defRPr sz="1200" b="1">
                <a:solidFill>
                  <a:schemeClr val="accent2">
                    <a:lumMod val="75000"/>
                  </a:schemeClr>
                </a:solidFill>
              </a:defRPr>
            </a:lvl1pPr>
            <a:lvl2pPr lvl="1"/>
            <a:lvl3pPr lvl="2"/>
            <a:lvl4pPr lvl="3"/>
            <a:lvl5pPr lvl="4"/>
            <a:lvl6pPr lvl="5"/>
            <a:lvl7pPr lvl="6"/>
            <a:lvl8pPr lvl="7"/>
            <a:lvl9pPr lvl="8"/>
          </a:lstStyle>
          <a:p>
            <a:fld id="{B6F15528-21DE-4FAA-801E-634DDDAF4B2B}" type="slidenum">
              <a:rPr lang="en-US" smtClean="0"/>
              <a:pPr/>
              <a:t>7</a:t>
            </a:fld>
            <a:endParaRPr lang="en-US" dirty="0"/>
          </a:p>
        </p:txBody>
      </p:sp>
      <p:pic>
        <p:nvPicPr>
          <p:cNvPr id="17" name="Picture 16" descr="A logo with text on it&#10;&#10;AI-generated content may be incorrect.">
            <a:extLst>
              <a:ext uri="{FF2B5EF4-FFF2-40B4-BE49-F238E27FC236}">
                <a16:creationId xmlns:a16="http://schemas.microsoft.com/office/drawing/2014/main" id="{3D5026DB-8DDE-8B81-34D1-617003D49E7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62" y="107964"/>
            <a:ext cx="1243239" cy="1031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PEER | MFR | INDIA">
            <a:extLst>
              <a:ext uri="{FF2B5EF4-FFF2-40B4-BE49-F238E27FC236}">
                <a16:creationId xmlns:a16="http://schemas.microsoft.com/office/drawing/2014/main" id="{8032C41F-DFC1-B3E7-AA00-5E5A21BA84E1}"/>
              </a:ext>
            </a:extLst>
          </p:cNvPr>
          <p:cNvSpPr txBox="1"/>
          <p:nvPr/>
        </p:nvSpPr>
        <p:spPr>
          <a:xfrm>
            <a:off x="152400" y="6308725"/>
            <a:ext cx="2514600"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rPr lang="en-US" sz="1200" b="1" dirty="0">
                <a:solidFill>
                  <a:schemeClr val="accent2">
                    <a:lumMod val="75000"/>
                  </a:schemeClr>
                </a:solidFill>
                <a:latin typeface="+mj-lt"/>
              </a:rPr>
              <a:t>NDRF | </a:t>
            </a:r>
            <a:r>
              <a:rPr lang="en-IN" sz="1200" b="1" dirty="0">
                <a:solidFill>
                  <a:schemeClr val="accent2">
                    <a:lumMod val="75000"/>
                  </a:schemeClr>
                </a:solidFill>
                <a:latin typeface="+mj-lt"/>
              </a:rPr>
              <a:t>CBRN</a:t>
            </a:r>
            <a:r>
              <a:rPr sz="1200" b="1" dirty="0">
                <a:solidFill>
                  <a:schemeClr val="accent2">
                    <a:lumMod val="75000"/>
                  </a:schemeClr>
                </a:solidFill>
                <a:latin typeface="+mj-lt"/>
              </a:rPr>
              <a:t> | INDIA</a:t>
            </a:r>
          </a:p>
        </p:txBody>
      </p:sp>
      <p:sp>
        <p:nvSpPr>
          <p:cNvPr id="19" name="PPT 2 -">
            <a:extLst>
              <a:ext uri="{FF2B5EF4-FFF2-40B4-BE49-F238E27FC236}">
                <a16:creationId xmlns:a16="http://schemas.microsoft.com/office/drawing/2014/main" id="{C6D190F7-E3D2-6F6F-E118-6AD6E376B2CF}"/>
              </a:ext>
            </a:extLst>
          </p:cNvPr>
          <p:cNvSpPr txBox="1"/>
          <p:nvPr/>
        </p:nvSpPr>
        <p:spPr>
          <a:xfrm>
            <a:off x="10638045" y="6367532"/>
            <a:ext cx="529992"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200" b="1" dirty="0">
                <a:solidFill>
                  <a:schemeClr val="accent2">
                    <a:lumMod val="75000"/>
                  </a:schemeClr>
                </a:solidFill>
              </a:rPr>
              <a:t>PPT -</a:t>
            </a:r>
          </a:p>
        </p:txBody>
      </p:sp>
      <p:pic>
        <p:nvPicPr>
          <p:cNvPr id="2" name="Picture 1" descr="A logo with a symbol and text&#10;&#10;AI-generated content may be incorrect.">
            <a:extLst>
              <a:ext uri="{FF2B5EF4-FFF2-40B4-BE49-F238E27FC236}">
                <a16:creationId xmlns:a16="http://schemas.microsoft.com/office/drawing/2014/main" id="{7E81F18D-49EC-3089-B8B7-94BEB20CC6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77601" y="10160"/>
            <a:ext cx="914400" cy="977046"/>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380"/>
            <a:chOff x="0" y="0"/>
            <a:chExt cx="12192000" cy="6858380"/>
          </a:xfrm>
        </p:grpSpPr>
        <p:pic>
          <p:nvPicPr>
            <p:cNvPr id="3" name="object 3"/>
            <p:cNvPicPr/>
            <p:nvPr/>
          </p:nvPicPr>
          <p:blipFill>
            <a:blip r:embed="rId2" cstate="print"/>
            <a:stretch>
              <a:fillRect/>
            </a:stretch>
          </p:blipFill>
          <p:spPr>
            <a:xfrm>
              <a:off x="0" y="0"/>
              <a:ext cx="12191999" cy="6857998"/>
            </a:xfrm>
            <a:prstGeom prst="rect">
              <a:avLst/>
            </a:prstGeom>
          </p:spPr>
        </p:pic>
        <p:sp>
          <p:nvSpPr>
            <p:cNvPr id="6" name="object 6"/>
            <p:cNvSpPr/>
            <p:nvPr/>
          </p:nvSpPr>
          <p:spPr>
            <a:xfrm>
              <a:off x="0" y="6597395"/>
              <a:ext cx="12192000" cy="260985"/>
            </a:xfrm>
            <a:custGeom>
              <a:avLst/>
              <a:gdLst/>
              <a:ahLst/>
              <a:cxnLst/>
              <a:rect l="l" t="t" r="r" b="b"/>
              <a:pathLst>
                <a:path w="12192000" h="260984">
                  <a:moveTo>
                    <a:pt x="12192000" y="0"/>
                  </a:moveTo>
                  <a:lnTo>
                    <a:pt x="0" y="0"/>
                  </a:lnTo>
                  <a:lnTo>
                    <a:pt x="0" y="260603"/>
                  </a:lnTo>
                  <a:lnTo>
                    <a:pt x="12192000" y="260603"/>
                  </a:lnTo>
                  <a:lnTo>
                    <a:pt x="12192000" y="0"/>
                  </a:lnTo>
                  <a:close/>
                </a:path>
              </a:pathLst>
            </a:custGeom>
            <a:solidFill>
              <a:srgbClr val="585858"/>
            </a:solidFill>
          </p:spPr>
          <p:txBody>
            <a:bodyPr wrap="square" lIns="0" tIns="0" rIns="0" bIns="0" rtlCol="0"/>
            <a:lstStyle/>
            <a:p>
              <a:endParaRPr/>
            </a:p>
          </p:txBody>
        </p:sp>
        <p:pic>
          <p:nvPicPr>
            <p:cNvPr id="7" name="object 7"/>
            <p:cNvPicPr/>
            <p:nvPr/>
          </p:nvPicPr>
          <p:blipFill>
            <a:blip r:embed="rId3" cstate="print"/>
            <a:stretch>
              <a:fillRect/>
            </a:stretch>
          </p:blipFill>
          <p:spPr>
            <a:xfrm>
              <a:off x="1129282" y="242303"/>
              <a:ext cx="9968777" cy="863358"/>
            </a:xfrm>
            <a:prstGeom prst="rect">
              <a:avLst/>
            </a:prstGeom>
          </p:spPr>
        </p:pic>
      </p:grpSp>
      <p:sp>
        <p:nvSpPr>
          <p:cNvPr id="8" name="object 8"/>
          <p:cNvSpPr txBox="1">
            <a:spLocks noGrp="1"/>
          </p:cNvSpPr>
          <p:nvPr>
            <p:ph type="title"/>
          </p:nvPr>
        </p:nvSpPr>
        <p:spPr>
          <a:xfrm>
            <a:off x="1421129" y="357327"/>
            <a:ext cx="9175889" cy="452120"/>
          </a:xfrm>
          <a:prstGeom prst="rect">
            <a:avLst/>
          </a:prstGeom>
        </p:spPr>
        <p:txBody>
          <a:bodyPr vert="horz" wrap="square" lIns="0" tIns="12065" rIns="0" bIns="0" rtlCol="0">
            <a:spAutoFit/>
          </a:bodyPr>
          <a:lstStyle/>
          <a:p>
            <a:pPr marL="12700" algn="ctr">
              <a:lnSpc>
                <a:spcPct val="100000"/>
              </a:lnSpc>
              <a:spcBef>
                <a:spcPts val="95"/>
              </a:spcBef>
            </a:pPr>
            <a:r>
              <a:rPr sz="2800" b="1" dirty="0">
                <a:latin typeface="Open Sans" panose="020B0606030504020204" pitchFamily="34" charset="0"/>
                <a:ea typeface="Open Sans" panose="020B0606030504020204" pitchFamily="34" charset="0"/>
                <a:cs typeface="Open Sans" panose="020B0606030504020204" pitchFamily="34" charset="0"/>
              </a:rPr>
              <a:t>CHOCKING</a:t>
            </a:r>
            <a:r>
              <a:rPr sz="2800" b="1" spc="-125" dirty="0">
                <a:latin typeface="Open Sans" panose="020B0606030504020204" pitchFamily="34" charset="0"/>
                <a:ea typeface="Open Sans" panose="020B0606030504020204" pitchFamily="34" charset="0"/>
                <a:cs typeface="Open Sans" panose="020B0606030504020204" pitchFamily="34" charset="0"/>
              </a:rPr>
              <a:t> </a:t>
            </a:r>
            <a:r>
              <a:rPr sz="2800" b="1" dirty="0">
                <a:latin typeface="Open Sans" panose="020B0606030504020204" pitchFamily="34" charset="0"/>
                <a:ea typeface="Open Sans" panose="020B0606030504020204" pitchFamily="34" charset="0"/>
                <a:cs typeface="Open Sans" panose="020B0606030504020204" pitchFamily="34" charset="0"/>
              </a:rPr>
              <a:t>AGENT</a:t>
            </a:r>
            <a:r>
              <a:rPr sz="2800" b="1" spc="-135" dirty="0">
                <a:latin typeface="Open Sans" panose="020B0606030504020204" pitchFamily="34" charset="0"/>
                <a:ea typeface="Open Sans" panose="020B0606030504020204" pitchFamily="34" charset="0"/>
                <a:cs typeface="Open Sans" panose="020B0606030504020204" pitchFamily="34" charset="0"/>
              </a:rPr>
              <a:t> </a:t>
            </a:r>
            <a:r>
              <a:rPr sz="2800" b="1" spc="-35" dirty="0">
                <a:latin typeface="Open Sans" panose="020B0606030504020204" pitchFamily="34" charset="0"/>
                <a:ea typeface="Open Sans" panose="020B0606030504020204" pitchFamily="34" charset="0"/>
                <a:cs typeface="Open Sans" panose="020B0606030504020204" pitchFamily="34" charset="0"/>
              </a:rPr>
              <a:t>ATTACK</a:t>
            </a:r>
            <a:endParaRPr sz="2800" b="1"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6092997"/>
            <a:ext cx="12190476" cy="764965"/>
          </a:xfrm>
          <a:prstGeom prst="rect">
            <a:avLst/>
          </a:prstGeom>
        </p:spPr>
      </p:pic>
      <p:pic>
        <p:nvPicPr>
          <p:cNvPr id="3" name="object 3"/>
          <p:cNvPicPr/>
          <p:nvPr/>
        </p:nvPicPr>
        <p:blipFill>
          <a:blip r:embed="rId3" cstate="print"/>
          <a:stretch>
            <a:fillRect/>
          </a:stretch>
        </p:blipFill>
        <p:spPr>
          <a:xfrm>
            <a:off x="0" y="1852931"/>
            <a:ext cx="4191790" cy="1158062"/>
          </a:xfrm>
          <a:prstGeom prst="rect">
            <a:avLst/>
          </a:prstGeom>
        </p:spPr>
      </p:pic>
      <p:sp>
        <p:nvSpPr>
          <p:cNvPr id="4" name="object 4"/>
          <p:cNvSpPr txBox="1"/>
          <p:nvPr/>
        </p:nvSpPr>
        <p:spPr>
          <a:xfrm>
            <a:off x="159816" y="2133486"/>
            <a:ext cx="2997200" cy="465512"/>
          </a:xfrm>
          <a:prstGeom prst="rect">
            <a:avLst/>
          </a:prstGeom>
        </p:spPr>
        <p:txBody>
          <a:bodyPr vert="horz" wrap="square" lIns="0" tIns="34290" rIns="0" bIns="0" rtlCol="0">
            <a:spAutoFit/>
          </a:bodyPr>
          <a:lstStyle/>
          <a:p>
            <a:pPr marL="12700">
              <a:lnSpc>
                <a:spcPct val="100000"/>
              </a:lnSpc>
              <a:spcBef>
                <a:spcPts val="270"/>
              </a:spcBef>
            </a:pPr>
            <a:r>
              <a:rPr lang="hi-IN" sz="2800" b="1" spc="65" dirty="0">
                <a:solidFill>
                  <a:srgbClr val="FFFF00"/>
                </a:solidFill>
                <a:latin typeface="Arial Black"/>
                <a:cs typeface="Arial Black"/>
              </a:rPr>
              <a:t>अक्षम करना</a:t>
            </a:r>
            <a:r>
              <a:rPr lang="en-US" sz="2800" b="1" spc="65" dirty="0">
                <a:solidFill>
                  <a:srgbClr val="FFFF00"/>
                </a:solidFill>
                <a:latin typeface="Arial Black"/>
                <a:cs typeface="Arial Black"/>
              </a:rPr>
              <a:t> </a:t>
            </a:r>
            <a:r>
              <a:rPr lang="hi-IN" sz="2800" b="1" spc="65" dirty="0">
                <a:solidFill>
                  <a:srgbClr val="FFFF00"/>
                </a:solidFill>
                <a:latin typeface="Arial Black"/>
                <a:cs typeface="Arial Black"/>
              </a:rPr>
              <a:t>एजेंटों</a:t>
            </a:r>
            <a:endParaRPr sz="4000" b="1" dirty="0">
              <a:latin typeface="Arial Black"/>
              <a:cs typeface="Arial Black"/>
            </a:endParaRPr>
          </a:p>
        </p:txBody>
      </p:sp>
      <p:grpSp>
        <p:nvGrpSpPr>
          <p:cNvPr id="5" name="object 5"/>
          <p:cNvGrpSpPr/>
          <p:nvPr/>
        </p:nvGrpSpPr>
        <p:grpSpPr>
          <a:xfrm>
            <a:off x="80772" y="287966"/>
            <a:ext cx="11230230" cy="3625665"/>
            <a:chOff x="80772" y="287966"/>
            <a:chExt cx="11230230" cy="3625665"/>
          </a:xfrm>
        </p:grpSpPr>
        <p:sp>
          <p:nvSpPr>
            <p:cNvPr id="6" name="object 6"/>
            <p:cNvSpPr/>
            <p:nvPr/>
          </p:nvSpPr>
          <p:spPr>
            <a:xfrm>
              <a:off x="80772" y="3913631"/>
              <a:ext cx="3775710" cy="0"/>
            </a:xfrm>
            <a:custGeom>
              <a:avLst/>
              <a:gdLst/>
              <a:ahLst/>
              <a:cxnLst/>
              <a:rect l="l" t="t" r="r" b="b"/>
              <a:pathLst>
                <a:path w="3775710">
                  <a:moveTo>
                    <a:pt x="0" y="0"/>
                  </a:moveTo>
                  <a:lnTo>
                    <a:pt x="3775582" y="0"/>
                  </a:lnTo>
                </a:path>
              </a:pathLst>
            </a:custGeom>
            <a:ln w="57150">
              <a:solidFill>
                <a:srgbClr val="66FFFF"/>
              </a:solidFill>
            </a:ln>
          </p:spPr>
          <p:txBody>
            <a:bodyPr wrap="square" lIns="0" tIns="0" rIns="0" bIns="0" rtlCol="0"/>
            <a:lstStyle/>
            <a:p>
              <a:endParaRPr/>
            </a:p>
          </p:txBody>
        </p:sp>
        <p:pic>
          <p:nvPicPr>
            <p:cNvPr id="7" name="object 7"/>
            <p:cNvPicPr/>
            <p:nvPr/>
          </p:nvPicPr>
          <p:blipFill>
            <a:blip r:embed="rId4" cstate="print"/>
            <a:stretch>
              <a:fillRect/>
            </a:stretch>
          </p:blipFill>
          <p:spPr>
            <a:xfrm>
              <a:off x="3429000" y="287966"/>
              <a:ext cx="7882002" cy="961004"/>
            </a:xfrm>
            <a:prstGeom prst="rect">
              <a:avLst/>
            </a:prstGeom>
          </p:spPr>
        </p:pic>
      </p:grpSp>
      <p:sp>
        <p:nvSpPr>
          <p:cNvPr id="8" name="object 8"/>
          <p:cNvSpPr txBox="1"/>
          <p:nvPr/>
        </p:nvSpPr>
        <p:spPr>
          <a:xfrm>
            <a:off x="4112674" y="567193"/>
            <a:ext cx="6938082" cy="452120"/>
          </a:xfrm>
          <a:prstGeom prst="rect">
            <a:avLst/>
          </a:prstGeom>
        </p:spPr>
        <p:txBody>
          <a:bodyPr vert="horz" wrap="square" lIns="0" tIns="12065" rIns="0" bIns="0" rtlCol="0">
            <a:spAutoFit/>
          </a:bodyPr>
          <a:lstStyle/>
          <a:p>
            <a:pPr marL="12700">
              <a:lnSpc>
                <a:spcPct val="100000"/>
              </a:lnSpc>
              <a:spcBef>
                <a:spcPts val="95"/>
              </a:spcBef>
            </a:pPr>
            <a:r>
              <a:rPr lang="hi-IN" sz="2800" b="1" dirty="0">
                <a:solidFill>
                  <a:srgbClr val="FFFFFF"/>
                </a:solidFill>
                <a:latin typeface="Arial"/>
                <a:cs typeface="Arial"/>
              </a:rPr>
              <a:t>साइको-केमिकल्स के रूप में भी जाना जाता है</a:t>
            </a:r>
            <a:endParaRPr sz="2800" dirty="0">
              <a:latin typeface="Arial"/>
              <a:cs typeface="Arial"/>
            </a:endParaRPr>
          </a:p>
        </p:txBody>
      </p:sp>
      <p:grpSp>
        <p:nvGrpSpPr>
          <p:cNvPr id="9" name="object 9"/>
          <p:cNvGrpSpPr/>
          <p:nvPr/>
        </p:nvGrpSpPr>
        <p:grpSpPr>
          <a:xfrm>
            <a:off x="3291253" y="1248970"/>
            <a:ext cx="8580925" cy="3176790"/>
            <a:chOff x="3336035" y="1255763"/>
            <a:chExt cx="8443178" cy="3176790"/>
          </a:xfrm>
        </p:grpSpPr>
        <p:pic>
          <p:nvPicPr>
            <p:cNvPr id="10" name="object 10"/>
            <p:cNvPicPr/>
            <p:nvPr/>
          </p:nvPicPr>
          <p:blipFill>
            <a:blip r:embed="rId5" cstate="print"/>
            <a:stretch>
              <a:fillRect/>
            </a:stretch>
          </p:blipFill>
          <p:spPr>
            <a:xfrm>
              <a:off x="3336035" y="1255763"/>
              <a:ext cx="8443178" cy="1099578"/>
            </a:xfrm>
            <a:prstGeom prst="rect">
              <a:avLst/>
            </a:prstGeom>
          </p:spPr>
        </p:pic>
        <p:pic>
          <p:nvPicPr>
            <p:cNvPr id="11" name="object 11"/>
            <p:cNvPicPr/>
            <p:nvPr/>
          </p:nvPicPr>
          <p:blipFill>
            <a:blip r:embed="rId6" cstate="print"/>
            <a:stretch>
              <a:fillRect/>
            </a:stretch>
          </p:blipFill>
          <p:spPr>
            <a:xfrm>
              <a:off x="3590543" y="2173223"/>
              <a:ext cx="8188670" cy="1267205"/>
            </a:xfrm>
            <a:prstGeom prst="rect">
              <a:avLst/>
            </a:prstGeom>
          </p:spPr>
        </p:pic>
        <p:pic>
          <p:nvPicPr>
            <p:cNvPr id="12" name="object 12"/>
            <p:cNvPicPr/>
            <p:nvPr/>
          </p:nvPicPr>
          <p:blipFill>
            <a:blip r:embed="rId7" cstate="print"/>
            <a:stretch>
              <a:fillRect/>
            </a:stretch>
          </p:blipFill>
          <p:spPr>
            <a:xfrm>
              <a:off x="3336035" y="3165335"/>
              <a:ext cx="8443178" cy="1267218"/>
            </a:xfrm>
            <a:prstGeom prst="rect">
              <a:avLst/>
            </a:prstGeom>
          </p:spPr>
        </p:pic>
      </p:grpSp>
      <p:sp>
        <p:nvSpPr>
          <p:cNvPr id="13" name="object 13"/>
          <p:cNvSpPr txBox="1"/>
          <p:nvPr/>
        </p:nvSpPr>
        <p:spPr>
          <a:xfrm>
            <a:off x="4075430" y="1346961"/>
            <a:ext cx="6562615" cy="2636619"/>
          </a:xfrm>
          <a:prstGeom prst="rect">
            <a:avLst/>
          </a:prstGeom>
        </p:spPr>
        <p:txBody>
          <a:bodyPr vert="horz" wrap="square" lIns="0" tIns="12700" rIns="0" bIns="0" rtlCol="0">
            <a:spAutoFit/>
          </a:bodyPr>
          <a:lstStyle/>
          <a:p>
            <a:pPr marL="12700" marR="1021715">
              <a:lnSpc>
                <a:spcPct val="100000"/>
              </a:lnSpc>
              <a:spcBef>
                <a:spcPts val="100"/>
              </a:spcBef>
            </a:pPr>
            <a:r>
              <a:rPr lang="hi-IN" sz="2400" b="1" dirty="0">
                <a:solidFill>
                  <a:srgbClr val="FFFFFF"/>
                </a:solidFill>
                <a:latin typeface="Arial"/>
                <a:cs typeface="Arial"/>
              </a:rPr>
              <a:t>गंभीर विकलांगता पैदा किए बिना विचार, धारणा और मनोदशा में परिवर्तन पैदा करता है</a:t>
            </a:r>
            <a:endParaRPr lang="en-US" sz="2400" b="1" dirty="0">
              <a:solidFill>
                <a:srgbClr val="FFFFFF"/>
              </a:solidFill>
              <a:latin typeface="Arial"/>
              <a:cs typeface="Arial"/>
            </a:endParaRPr>
          </a:p>
          <a:p>
            <a:pPr marL="12700" marR="1021715">
              <a:lnSpc>
                <a:spcPct val="100000"/>
              </a:lnSpc>
              <a:spcBef>
                <a:spcPts val="100"/>
              </a:spcBef>
            </a:pPr>
            <a:endParaRPr lang="en-US" sz="2400" b="1" dirty="0">
              <a:solidFill>
                <a:srgbClr val="FFFFFF"/>
              </a:solidFill>
              <a:latin typeface="Arial"/>
              <a:cs typeface="Arial"/>
            </a:endParaRPr>
          </a:p>
          <a:p>
            <a:pPr marL="12700" marR="1021715">
              <a:lnSpc>
                <a:spcPct val="100000"/>
              </a:lnSpc>
              <a:spcBef>
                <a:spcPts val="100"/>
              </a:spcBef>
            </a:pPr>
            <a:r>
              <a:rPr lang="hi-IN" sz="2400" b="1" dirty="0">
                <a:solidFill>
                  <a:srgbClr val="FFFFFF"/>
                </a:solidFill>
                <a:latin typeface="Arial"/>
                <a:cs typeface="Arial"/>
              </a:rPr>
              <a:t>मानसिक विकारों के समान स्थितियों का कारण बनता है</a:t>
            </a:r>
            <a:r>
              <a:rPr lang="en-US" sz="2400" b="1" dirty="0">
                <a:solidFill>
                  <a:srgbClr val="FFFFFF"/>
                </a:solidFill>
                <a:latin typeface="Arial"/>
                <a:cs typeface="Arial"/>
              </a:rPr>
              <a:t> </a:t>
            </a:r>
          </a:p>
          <a:p>
            <a:pPr marL="12700" marR="1021715">
              <a:lnSpc>
                <a:spcPct val="100000"/>
              </a:lnSpc>
              <a:spcBef>
                <a:spcPts val="100"/>
              </a:spcBef>
            </a:pPr>
            <a:r>
              <a:rPr lang="hi-IN" sz="2400" b="1" dirty="0">
                <a:solidFill>
                  <a:srgbClr val="FFFFFF"/>
                </a:solidFill>
                <a:latin typeface="Arial"/>
                <a:cs typeface="Arial"/>
              </a:rPr>
              <a:t>इस प्रकार के एजेंटों का नागरिक उपयोग पहले की तारीख है</a:t>
            </a:r>
            <a:endParaRPr lang="hi-IN" sz="2800" dirty="0">
              <a:latin typeface="Arial"/>
              <a:cs typeface="Arial"/>
            </a:endParaRPr>
          </a:p>
        </p:txBody>
      </p:sp>
      <p:grpSp>
        <p:nvGrpSpPr>
          <p:cNvPr id="14" name="object 14"/>
          <p:cNvGrpSpPr/>
          <p:nvPr/>
        </p:nvGrpSpPr>
        <p:grpSpPr>
          <a:xfrm>
            <a:off x="3270630" y="4124096"/>
            <a:ext cx="8563183" cy="1953551"/>
            <a:chOff x="4061459" y="4213847"/>
            <a:chExt cx="7732014" cy="1953551"/>
          </a:xfrm>
        </p:grpSpPr>
        <p:pic>
          <p:nvPicPr>
            <p:cNvPr id="15" name="object 15"/>
            <p:cNvPicPr/>
            <p:nvPr/>
          </p:nvPicPr>
          <p:blipFill>
            <a:blip r:embed="rId8" cstate="print"/>
            <a:stretch>
              <a:fillRect/>
            </a:stretch>
          </p:blipFill>
          <p:spPr>
            <a:xfrm>
              <a:off x="4061459" y="4213847"/>
              <a:ext cx="7732014" cy="1268742"/>
            </a:xfrm>
            <a:prstGeom prst="rect">
              <a:avLst/>
            </a:prstGeom>
          </p:spPr>
        </p:pic>
        <p:pic>
          <p:nvPicPr>
            <p:cNvPr id="16" name="object 16"/>
            <p:cNvPicPr/>
            <p:nvPr/>
          </p:nvPicPr>
          <p:blipFill>
            <a:blip r:embed="rId9" cstate="print"/>
            <a:stretch>
              <a:fillRect/>
            </a:stretch>
          </p:blipFill>
          <p:spPr>
            <a:xfrm>
              <a:off x="4080080" y="5242563"/>
              <a:ext cx="7713393" cy="924835"/>
            </a:xfrm>
            <a:prstGeom prst="rect">
              <a:avLst/>
            </a:prstGeom>
          </p:spPr>
        </p:pic>
      </p:grpSp>
      <p:sp>
        <p:nvSpPr>
          <p:cNvPr id="17" name="object 17"/>
          <p:cNvSpPr txBox="1"/>
          <p:nvPr/>
        </p:nvSpPr>
        <p:spPr>
          <a:xfrm>
            <a:off x="3856482" y="3451609"/>
            <a:ext cx="7997954" cy="2097369"/>
          </a:xfrm>
          <a:prstGeom prst="rect">
            <a:avLst/>
          </a:prstGeom>
        </p:spPr>
        <p:txBody>
          <a:bodyPr vert="horz" wrap="square" lIns="0" tIns="207645" rIns="0" bIns="0" rtlCol="0">
            <a:spAutoFit/>
          </a:bodyPr>
          <a:lstStyle/>
          <a:p>
            <a:pPr marL="12700">
              <a:lnSpc>
                <a:spcPct val="100000"/>
              </a:lnSpc>
              <a:spcBef>
                <a:spcPts val="1635"/>
              </a:spcBef>
            </a:pPr>
            <a:endParaRPr lang="en-US" sz="2400" b="1" dirty="0">
              <a:solidFill>
                <a:srgbClr val="FFFFFF"/>
              </a:solidFill>
              <a:latin typeface="Arial"/>
              <a:cs typeface="Arial"/>
            </a:endParaRPr>
          </a:p>
          <a:p>
            <a:pPr marL="12700">
              <a:lnSpc>
                <a:spcPct val="100000"/>
              </a:lnSpc>
              <a:spcBef>
                <a:spcPts val="1635"/>
              </a:spcBef>
            </a:pPr>
            <a:r>
              <a:rPr lang="hi-IN" sz="2400" b="1" dirty="0">
                <a:solidFill>
                  <a:srgbClr val="FFFFFF"/>
                </a:solidFill>
                <a:latin typeface="Arial"/>
                <a:cs typeface="Arial"/>
              </a:rPr>
              <a:t>पुरातनता के लिए</a:t>
            </a:r>
            <a:r>
              <a:rPr lang="en-US" sz="2400" b="1" dirty="0">
                <a:solidFill>
                  <a:srgbClr val="FFFFFF"/>
                </a:solidFill>
                <a:latin typeface="Arial"/>
                <a:cs typeface="Arial"/>
              </a:rPr>
              <a:t> </a:t>
            </a:r>
            <a:r>
              <a:rPr lang="hi-IN" sz="2400" b="1" dirty="0">
                <a:solidFill>
                  <a:srgbClr val="FFFFFF"/>
                </a:solidFill>
                <a:latin typeface="Arial"/>
                <a:cs typeface="Arial"/>
              </a:rPr>
              <a:t>संक्षिप्त हो सकती है, हालांकि यह कई दिनों तक रह पुरुषों को उनके सामान्य कार्यों को करने से रोकें</a:t>
            </a:r>
            <a:endParaRPr lang="en-US" sz="2400" b="1" dirty="0">
              <a:solidFill>
                <a:srgbClr val="FFFFFF"/>
              </a:solidFill>
              <a:latin typeface="Arial"/>
              <a:cs typeface="Arial"/>
            </a:endParaRPr>
          </a:p>
          <a:p>
            <a:pPr marL="12700">
              <a:lnSpc>
                <a:spcPct val="100000"/>
              </a:lnSpc>
              <a:spcBef>
                <a:spcPts val="1635"/>
              </a:spcBef>
            </a:pPr>
            <a:r>
              <a:rPr lang="hi-IN" sz="2400" b="1" dirty="0">
                <a:solidFill>
                  <a:srgbClr val="FFFFFF"/>
                </a:solidFill>
                <a:latin typeface="Arial"/>
                <a:cs typeface="Arial"/>
              </a:rPr>
              <a:t>प्रभाव की अवधि कई मिनट जितनी</a:t>
            </a:r>
            <a:r>
              <a:rPr lang="en-US" sz="2400" b="1" dirty="0">
                <a:solidFill>
                  <a:srgbClr val="FFFFFF"/>
                </a:solidFill>
                <a:latin typeface="Arial"/>
                <a:cs typeface="Arial"/>
              </a:rPr>
              <a:t> </a:t>
            </a:r>
            <a:r>
              <a:rPr lang="hi-IN" sz="2400" b="1" dirty="0">
                <a:solidFill>
                  <a:srgbClr val="FFFFFF"/>
                </a:solidFill>
                <a:latin typeface="Arial"/>
                <a:cs typeface="Arial"/>
              </a:rPr>
              <a:t>सकती है</a:t>
            </a:r>
            <a:endParaRPr sz="2400" dirty="0">
              <a:latin typeface="Arial"/>
              <a:cs typeface="Arial"/>
            </a:endParaRPr>
          </a:p>
        </p:txBody>
      </p:sp>
      <p:sp>
        <p:nvSpPr>
          <p:cNvPr id="18" name="Slide Number Placeholder 5">
            <a:extLst>
              <a:ext uri="{FF2B5EF4-FFF2-40B4-BE49-F238E27FC236}">
                <a16:creationId xmlns:a16="http://schemas.microsoft.com/office/drawing/2014/main" id="{42D672DB-82AA-D2FE-7680-CE6C380009F1}"/>
              </a:ext>
            </a:extLst>
          </p:cNvPr>
          <p:cNvSpPr txBox="1">
            <a:spLocks/>
          </p:cNvSpPr>
          <p:nvPr/>
        </p:nvSpPr>
        <p:spPr>
          <a:xfrm>
            <a:off x="8737600" y="6356351"/>
            <a:ext cx="2844800" cy="365125"/>
          </a:xfrm>
          <a:prstGeom prst="rect">
            <a:avLst/>
          </a:prstGeom>
        </p:spPr>
        <p:txBody>
          <a:bodyPr vert="horz" lIns="91440" tIns="45720" rIns="91440" bIns="45720" rtlCol="0" anchor="ctr"/>
          <a:lstStyle>
            <a:defPPr lvl="0">
              <a:defRPr kern="0"/>
            </a:defPPr>
            <a:lvl1pPr lvl="0" algn="r">
              <a:defRPr sz="1200" b="1">
                <a:solidFill>
                  <a:schemeClr val="accent2">
                    <a:lumMod val="75000"/>
                  </a:schemeClr>
                </a:solidFill>
              </a:defRPr>
            </a:lvl1pPr>
            <a:lvl2pPr lvl="1"/>
            <a:lvl3pPr lvl="2"/>
            <a:lvl4pPr lvl="3"/>
            <a:lvl5pPr lvl="4"/>
            <a:lvl6pPr lvl="5"/>
            <a:lvl7pPr lvl="6"/>
            <a:lvl8pPr lvl="7"/>
            <a:lvl9pPr lvl="8"/>
          </a:lstStyle>
          <a:p>
            <a:fld id="{B6F15528-21DE-4FAA-801E-634DDDAF4B2B}" type="slidenum">
              <a:rPr lang="en-US" smtClean="0"/>
              <a:pPr/>
              <a:t>71</a:t>
            </a:fld>
            <a:endParaRPr lang="en-US" dirty="0"/>
          </a:p>
        </p:txBody>
      </p:sp>
      <p:sp>
        <p:nvSpPr>
          <p:cNvPr id="19" name="PPT 2 -">
            <a:extLst>
              <a:ext uri="{FF2B5EF4-FFF2-40B4-BE49-F238E27FC236}">
                <a16:creationId xmlns:a16="http://schemas.microsoft.com/office/drawing/2014/main" id="{C85668FE-2EC7-11A2-509A-BB5D095C4330}"/>
              </a:ext>
            </a:extLst>
          </p:cNvPr>
          <p:cNvSpPr txBox="1"/>
          <p:nvPr/>
        </p:nvSpPr>
        <p:spPr>
          <a:xfrm>
            <a:off x="10638045" y="6367532"/>
            <a:ext cx="529992"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200" b="1" dirty="0">
                <a:solidFill>
                  <a:schemeClr val="accent2">
                    <a:lumMod val="75000"/>
                  </a:schemeClr>
                </a:solidFill>
              </a:rPr>
              <a:t>PPT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6092997"/>
            <a:ext cx="12190476" cy="764965"/>
          </a:xfrm>
          <a:prstGeom prst="rect">
            <a:avLst/>
          </a:prstGeom>
        </p:spPr>
      </p:pic>
      <p:pic>
        <p:nvPicPr>
          <p:cNvPr id="3" name="object 3"/>
          <p:cNvPicPr/>
          <p:nvPr/>
        </p:nvPicPr>
        <p:blipFill>
          <a:blip r:embed="rId3" cstate="print"/>
          <a:stretch>
            <a:fillRect/>
          </a:stretch>
        </p:blipFill>
        <p:spPr>
          <a:xfrm>
            <a:off x="1159763" y="167627"/>
            <a:ext cx="10214610" cy="995946"/>
          </a:xfrm>
          <a:prstGeom prst="rect">
            <a:avLst/>
          </a:prstGeom>
        </p:spPr>
      </p:pic>
      <p:sp>
        <p:nvSpPr>
          <p:cNvPr id="4" name="object 4"/>
          <p:cNvSpPr txBox="1"/>
          <p:nvPr/>
        </p:nvSpPr>
        <p:spPr>
          <a:xfrm>
            <a:off x="1451228" y="313436"/>
            <a:ext cx="7122795" cy="504625"/>
          </a:xfrm>
          <a:prstGeom prst="rect">
            <a:avLst/>
          </a:prstGeom>
        </p:spPr>
        <p:txBody>
          <a:bodyPr vert="horz" wrap="square" lIns="0" tIns="12065" rIns="0" bIns="0" rtlCol="0">
            <a:spAutoFit/>
          </a:bodyPr>
          <a:lstStyle/>
          <a:p>
            <a:pPr marL="12700" algn="ctr">
              <a:lnSpc>
                <a:spcPct val="100000"/>
              </a:lnSpc>
              <a:spcBef>
                <a:spcPts val="95"/>
              </a:spcBef>
            </a:pPr>
            <a:r>
              <a:rPr lang="hi-IN" sz="3200" b="1">
                <a:solidFill>
                  <a:srgbClr val="FFFF00"/>
                </a:solidFill>
                <a:latin typeface="Arial Black"/>
                <a:cs typeface="Arial Black"/>
              </a:rPr>
              <a:t>ज्ञात अक्षम एजेंट</a:t>
            </a:r>
            <a:endParaRPr sz="3200" b="1" dirty="0">
              <a:latin typeface="Arial Black"/>
              <a:cs typeface="Arial Black"/>
            </a:endParaRPr>
          </a:p>
        </p:txBody>
      </p:sp>
      <p:sp>
        <p:nvSpPr>
          <p:cNvPr id="5" name="object 5"/>
          <p:cNvSpPr/>
          <p:nvPr/>
        </p:nvSpPr>
        <p:spPr>
          <a:xfrm>
            <a:off x="1371600" y="926591"/>
            <a:ext cx="9233535" cy="0"/>
          </a:xfrm>
          <a:custGeom>
            <a:avLst/>
            <a:gdLst/>
            <a:ahLst/>
            <a:cxnLst/>
            <a:rect l="l" t="t" r="r" b="b"/>
            <a:pathLst>
              <a:path w="9233535">
                <a:moveTo>
                  <a:pt x="0" y="0"/>
                </a:moveTo>
                <a:lnTo>
                  <a:pt x="9233154" y="0"/>
                </a:lnTo>
              </a:path>
            </a:pathLst>
          </a:custGeom>
          <a:ln w="57150">
            <a:solidFill>
              <a:srgbClr val="66FFFF"/>
            </a:solidFill>
          </a:ln>
        </p:spPr>
        <p:txBody>
          <a:bodyPr wrap="square" lIns="0" tIns="0" rIns="0" bIns="0" rtlCol="0"/>
          <a:lstStyle/>
          <a:p>
            <a:endParaRPr/>
          </a:p>
        </p:txBody>
      </p:sp>
      <p:grpSp>
        <p:nvGrpSpPr>
          <p:cNvPr id="6" name="object 6"/>
          <p:cNvGrpSpPr/>
          <p:nvPr/>
        </p:nvGrpSpPr>
        <p:grpSpPr>
          <a:xfrm>
            <a:off x="893063" y="1613768"/>
            <a:ext cx="5249418" cy="3215025"/>
            <a:chOff x="893063" y="1613768"/>
            <a:chExt cx="5249418" cy="3215025"/>
          </a:xfrm>
        </p:grpSpPr>
        <p:pic>
          <p:nvPicPr>
            <p:cNvPr id="7" name="object 7"/>
            <p:cNvPicPr/>
            <p:nvPr/>
          </p:nvPicPr>
          <p:blipFill>
            <a:blip r:embed="rId4" cstate="print"/>
            <a:stretch>
              <a:fillRect/>
            </a:stretch>
          </p:blipFill>
          <p:spPr>
            <a:xfrm>
              <a:off x="906731" y="1613768"/>
              <a:ext cx="5222083" cy="1482708"/>
            </a:xfrm>
            <a:prstGeom prst="rect">
              <a:avLst/>
            </a:prstGeom>
          </p:spPr>
        </p:pic>
        <p:pic>
          <p:nvPicPr>
            <p:cNvPr id="8" name="object 8"/>
            <p:cNvPicPr/>
            <p:nvPr/>
          </p:nvPicPr>
          <p:blipFill>
            <a:blip r:embed="rId5" cstate="print"/>
            <a:stretch>
              <a:fillRect/>
            </a:stretch>
          </p:blipFill>
          <p:spPr>
            <a:xfrm>
              <a:off x="893063" y="3058668"/>
              <a:ext cx="5249418" cy="1770125"/>
            </a:xfrm>
            <a:prstGeom prst="rect">
              <a:avLst/>
            </a:prstGeom>
          </p:spPr>
        </p:pic>
      </p:grpSp>
      <p:sp>
        <p:nvSpPr>
          <p:cNvPr id="10" name="object 10"/>
          <p:cNvSpPr txBox="1">
            <a:spLocks noGrp="1"/>
          </p:cNvSpPr>
          <p:nvPr>
            <p:ph sz="half" idx="2"/>
          </p:nvPr>
        </p:nvSpPr>
        <p:spPr>
          <a:xfrm>
            <a:off x="1178458" y="1692020"/>
            <a:ext cx="5222082" cy="2807820"/>
          </a:xfrm>
          <a:prstGeom prst="rect">
            <a:avLst/>
          </a:prstGeom>
        </p:spPr>
        <p:txBody>
          <a:bodyPr vert="horz" wrap="square" lIns="0" tIns="12065" rIns="0" bIns="0" rtlCol="0">
            <a:spAutoFit/>
          </a:bodyPr>
          <a:lstStyle/>
          <a:p>
            <a:pPr marL="12700" marR="5080" indent="-635" algn="ctr">
              <a:lnSpc>
                <a:spcPct val="100000"/>
              </a:lnSpc>
              <a:spcBef>
                <a:spcPts val="95"/>
              </a:spcBef>
            </a:pPr>
            <a:r>
              <a:rPr lang="hi-IN" sz="3600" spc="-30" dirty="0">
                <a:latin typeface="Open Sans" panose="020B0606030504020204" pitchFamily="34" charset="0"/>
                <a:ea typeface="Open Sans" panose="020B0606030504020204" pitchFamily="34" charset="0"/>
                <a:cs typeface="Open Sans" panose="020B0606030504020204" pitchFamily="34" charset="0"/>
              </a:rPr>
              <a:t>लिसेर्जिक एसिड डायथाइलामाइड (एलएसडी)</a:t>
            </a:r>
            <a:endParaRPr lang="en-US" sz="3600" spc="-30" dirty="0">
              <a:latin typeface="Open Sans" panose="020B0606030504020204" pitchFamily="34" charset="0"/>
              <a:ea typeface="Open Sans" panose="020B0606030504020204" pitchFamily="34" charset="0"/>
              <a:cs typeface="Open Sans" panose="020B0606030504020204" pitchFamily="34" charset="0"/>
            </a:endParaRPr>
          </a:p>
          <a:p>
            <a:pPr marL="12700" marR="5080" indent="-635" algn="ctr">
              <a:lnSpc>
                <a:spcPct val="100000"/>
              </a:lnSpc>
              <a:spcBef>
                <a:spcPts val="95"/>
              </a:spcBef>
            </a:pPr>
            <a:endParaRPr lang="en-US" sz="3600" spc="-30" dirty="0">
              <a:latin typeface="Open Sans" panose="020B0606030504020204" pitchFamily="34" charset="0"/>
              <a:ea typeface="Open Sans" panose="020B0606030504020204" pitchFamily="34" charset="0"/>
              <a:cs typeface="Open Sans" panose="020B0606030504020204" pitchFamily="34" charset="0"/>
            </a:endParaRPr>
          </a:p>
          <a:p>
            <a:pPr marL="12700" marR="5080" indent="-635" algn="ctr">
              <a:lnSpc>
                <a:spcPct val="100000"/>
              </a:lnSpc>
              <a:spcBef>
                <a:spcPts val="95"/>
              </a:spcBef>
            </a:pPr>
            <a:r>
              <a:rPr lang="hi-IN" sz="3600" spc="-30" dirty="0">
                <a:latin typeface="Open Sans" panose="020B0606030504020204" pitchFamily="34" charset="0"/>
                <a:ea typeface="Open Sans" panose="020B0606030504020204" pitchFamily="34" charset="0"/>
                <a:cs typeface="Open Sans" panose="020B0606030504020204" pitchFamily="34" charset="0"/>
              </a:rPr>
              <a:t>3-क्विन्यूक्लिडिनिल बेंज़िलेट (</a:t>
            </a:r>
            <a:r>
              <a:rPr lang="en-IN" sz="3600" spc="-30" dirty="0">
                <a:latin typeface="Open Sans" panose="020B0606030504020204" pitchFamily="34" charset="0"/>
                <a:ea typeface="Open Sans" panose="020B0606030504020204" pitchFamily="34" charset="0"/>
                <a:cs typeface="Open Sans" panose="020B0606030504020204" pitchFamily="34" charset="0"/>
              </a:rPr>
              <a:t>BZ)</a:t>
            </a:r>
            <a:endParaRPr lang="en-US" sz="3600" b="0" spc="-20"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object 11"/>
          <p:cNvPicPr/>
          <p:nvPr/>
        </p:nvPicPr>
        <p:blipFill>
          <a:blip r:embed="rId6" cstate="print"/>
          <a:stretch>
            <a:fillRect/>
          </a:stretch>
        </p:blipFill>
        <p:spPr>
          <a:xfrm>
            <a:off x="6893031" y="1632085"/>
            <a:ext cx="4597186" cy="1982343"/>
          </a:xfrm>
          <a:prstGeom prst="rect">
            <a:avLst/>
          </a:prstGeom>
        </p:spPr>
      </p:pic>
      <p:sp>
        <p:nvSpPr>
          <p:cNvPr id="12" name="object 12"/>
          <p:cNvSpPr txBox="1">
            <a:spLocks noGrp="1"/>
          </p:cNvSpPr>
          <p:nvPr>
            <p:ph type="title"/>
          </p:nvPr>
        </p:nvSpPr>
        <p:spPr>
          <a:xfrm>
            <a:off x="7912734" y="1654505"/>
            <a:ext cx="2560955" cy="1854835"/>
          </a:xfrm>
          <a:prstGeom prst="rect">
            <a:avLst/>
          </a:prstGeom>
        </p:spPr>
        <p:txBody>
          <a:bodyPr vert="horz" wrap="square" lIns="0" tIns="12065" rIns="0" bIns="0" rtlCol="0">
            <a:spAutoFit/>
          </a:bodyPr>
          <a:lstStyle/>
          <a:p>
            <a:pPr marL="12700" marR="5080" indent="2540" algn="ctr">
              <a:lnSpc>
                <a:spcPct val="100000"/>
              </a:lnSpc>
              <a:spcBef>
                <a:spcPts val="95"/>
              </a:spcBef>
            </a:pPr>
            <a:r>
              <a:rPr lang="hi-IN" sz="4000" b="1" spc="-10" dirty="0">
                <a:solidFill>
                  <a:srgbClr val="FFFFFF"/>
                </a:solidFill>
                <a:latin typeface="Open Sans" panose="020B0606030504020204" pitchFamily="34" charset="0"/>
                <a:ea typeface="Open Sans" panose="020B0606030504020204" pitchFamily="34" charset="0"/>
                <a:cs typeface="Open Sans" panose="020B0606030504020204" pitchFamily="34" charset="0"/>
              </a:rPr>
              <a:t>ओपिओइड (फेंटेनिल, एटोरफिन)</a:t>
            </a:r>
            <a:endParaRPr sz="4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3" name="object 13"/>
          <p:cNvPicPr/>
          <p:nvPr/>
        </p:nvPicPr>
        <p:blipFill>
          <a:blip r:embed="rId7" cstate="print"/>
          <a:stretch>
            <a:fillRect/>
          </a:stretch>
        </p:blipFill>
        <p:spPr>
          <a:xfrm>
            <a:off x="6893031" y="3651415"/>
            <a:ext cx="4597186" cy="1104812"/>
          </a:xfrm>
          <a:prstGeom prst="rect">
            <a:avLst/>
          </a:prstGeom>
        </p:spPr>
      </p:pic>
      <p:sp>
        <p:nvSpPr>
          <p:cNvPr id="14" name="object 14"/>
          <p:cNvSpPr txBox="1"/>
          <p:nvPr/>
        </p:nvSpPr>
        <p:spPr>
          <a:xfrm>
            <a:off x="8040369" y="3846017"/>
            <a:ext cx="2308225" cy="635000"/>
          </a:xfrm>
          <a:prstGeom prst="rect">
            <a:avLst/>
          </a:prstGeom>
        </p:spPr>
        <p:txBody>
          <a:bodyPr vert="horz" wrap="square" lIns="0" tIns="12065" rIns="0" bIns="0" rtlCol="0">
            <a:spAutoFit/>
          </a:bodyPr>
          <a:lstStyle/>
          <a:p>
            <a:pPr marL="12700">
              <a:lnSpc>
                <a:spcPct val="100000"/>
              </a:lnSpc>
              <a:spcBef>
                <a:spcPts val="95"/>
              </a:spcBef>
            </a:pPr>
            <a:r>
              <a:rPr lang="hi-IN" sz="4000" b="1" spc="-10" dirty="0">
                <a:solidFill>
                  <a:srgbClr val="FFFFFF"/>
                </a:solidFill>
                <a:latin typeface="Arial"/>
                <a:cs typeface="Arial"/>
              </a:rPr>
              <a:t>मॉरफ़ीन</a:t>
            </a:r>
            <a:endParaRPr sz="4000" dirty="0">
              <a:latin typeface="Arial"/>
              <a:cs typeface="Arial"/>
            </a:endParaRPr>
          </a:p>
        </p:txBody>
      </p:sp>
      <p:pic>
        <p:nvPicPr>
          <p:cNvPr id="15" name="object 15"/>
          <p:cNvPicPr/>
          <p:nvPr/>
        </p:nvPicPr>
        <p:blipFill>
          <a:blip r:embed="rId8" cstate="print"/>
          <a:stretch>
            <a:fillRect/>
          </a:stretch>
        </p:blipFill>
        <p:spPr>
          <a:xfrm>
            <a:off x="6893031" y="4792903"/>
            <a:ext cx="4597186" cy="1104812"/>
          </a:xfrm>
          <a:prstGeom prst="rect">
            <a:avLst/>
          </a:prstGeom>
        </p:spPr>
      </p:pic>
      <p:sp>
        <p:nvSpPr>
          <p:cNvPr id="16" name="object 16"/>
          <p:cNvSpPr txBox="1"/>
          <p:nvPr/>
        </p:nvSpPr>
        <p:spPr>
          <a:xfrm>
            <a:off x="7505445" y="4988814"/>
            <a:ext cx="3377565" cy="635000"/>
          </a:xfrm>
          <a:prstGeom prst="rect">
            <a:avLst/>
          </a:prstGeom>
        </p:spPr>
        <p:txBody>
          <a:bodyPr vert="horz" wrap="square" lIns="0" tIns="12065" rIns="0" bIns="0" rtlCol="0">
            <a:spAutoFit/>
          </a:bodyPr>
          <a:lstStyle/>
          <a:p>
            <a:pPr marL="12700">
              <a:lnSpc>
                <a:spcPct val="100000"/>
              </a:lnSpc>
              <a:spcBef>
                <a:spcPts val="95"/>
              </a:spcBef>
            </a:pPr>
            <a:r>
              <a:rPr lang="hi-IN" sz="4000" b="1" spc="-10" dirty="0">
                <a:solidFill>
                  <a:srgbClr val="FFFFFF"/>
                </a:solidFill>
                <a:latin typeface="Arial"/>
                <a:cs typeface="Arial"/>
              </a:rPr>
              <a:t>कैनाबिनोइड्स</a:t>
            </a:r>
            <a:endParaRPr sz="4000" dirty="0">
              <a:latin typeface="Arial"/>
              <a:cs typeface="Arial"/>
            </a:endParaRPr>
          </a:p>
        </p:txBody>
      </p:sp>
      <p:sp>
        <p:nvSpPr>
          <p:cNvPr id="17" name="Slide Number Placeholder 5">
            <a:extLst>
              <a:ext uri="{FF2B5EF4-FFF2-40B4-BE49-F238E27FC236}">
                <a16:creationId xmlns:a16="http://schemas.microsoft.com/office/drawing/2014/main" id="{5439CE7A-A09F-9FA1-AADF-5C6CF095CD41}"/>
              </a:ext>
            </a:extLst>
          </p:cNvPr>
          <p:cNvSpPr txBox="1">
            <a:spLocks/>
          </p:cNvSpPr>
          <p:nvPr/>
        </p:nvSpPr>
        <p:spPr>
          <a:xfrm>
            <a:off x="8737600" y="6356351"/>
            <a:ext cx="2844800" cy="365125"/>
          </a:xfrm>
          <a:prstGeom prst="rect">
            <a:avLst/>
          </a:prstGeom>
        </p:spPr>
        <p:txBody>
          <a:bodyPr vert="horz" lIns="91440" tIns="45720" rIns="91440" bIns="45720" rtlCol="0" anchor="ctr"/>
          <a:lstStyle>
            <a:defPPr lvl="0">
              <a:defRPr kern="0"/>
            </a:defPPr>
            <a:lvl1pPr lvl="0" algn="r">
              <a:defRPr sz="1200" b="1">
                <a:solidFill>
                  <a:schemeClr val="accent2">
                    <a:lumMod val="75000"/>
                  </a:schemeClr>
                </a:solidFill>
              </a:defRPr>
            </a:lvl1pPr>
            <a:lvl2pPr lvl="1"/>
            <a:lvl3pPr lvl="2"/>
            <a:lvl4pPr lvl="3"/>
            <a:lvl5pPr lvl="4"/>
            <a:lvl6pPr lvl="5"/>
            <a:lvl7pPr lvl="6"/>
            <a:lvl8pPr lvl="7"/>
            <a:lvl9pPr lvl="8"/>
          </a:lstStyle>
          <a:p>
            <a:fld id="{B6F15528-21DE-4FAA-801E-634DDDAF4B2B}" type="slidenum">
              <a:rPr lang="en-US" smtClean="0"/>
              <a:pPr/>
              <a:t>72</a:t>
            </a:fld>
            <a:endParaRPr lang="en-US" dirty="0"/>
          </a:p>
        </p:txBody>
      </p:sp>
      <p:sp>
        <p:nvSpPr>
          <p:cNvPr id="18" name="PPT 2 -">
            <a:extLst>
              <a:ext uri="{FF2B5EF4-FFF2-40B4-BE49-F238E27FC236}">
                <a16:creationId xmlns:a16="http://schemas.microsoft.com/office/drawing/2014/main" id="{DB60F143-0695-A765-94DC-E6686D5CB3B7}"/>
              </a:ext>
            </a:extLst>
          </p:cNvPr>
          <p:cNvSpPr txBox="1"/>
          <p:nvPr/>
        </p:nvSpPr>
        <p:spPr>
          <a:xfrm>
            <a:off x="10638045" y="6367532"/>
            <a:ext cx="529992"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200" b="1" dirty="0">
                <a:solidFill>
                  <a:schemeClr val="accent2">
                    <a:lumMod val="75000"/>
                  </a:schemeClr>
                </a:solidFill>
              </a:rPr>
              <a:t>PPT -</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6092997"/>
            <a:ext cx="12190476" cy="764965"/>
          </a:xfrm>
          <a:prstGeom prst="rect">
            <a:avLst/>
          </a:prstGeom>
        </p:spPr>
      </p:pic>
      <p:pic>
        <p:nvPicPr>
          <p:cNvPr id="3" name="object 3"/>
          <p:cNvPicPr/>
          <p:nvPr/>
        </p:nvPicPr>
        <p:blipFill>
          <a:blip r:embed="rId3" cstate="print"/>
          <a:stretch>
            <a:fillRect/>
          </a:stretch>
        </p:blipFill>
        <p:spPr>
          <a:xfrm>
            <a:off x="1828799" y="167627"/>
            <a:ext cx="9545573" cy="995946"/>
          </a:xfrm>
          <a:prstGeom prst="rect">
            <a:avLst/>
          </a:prstGeom>
        </p:spPr>
      </p:pic>
      <p:sp>
        <p:nvSpPr>
          <p:cNvPr id="4" name="object 4"/>
          <p:cNvSpPr txBox="1"/>
          <p:nvPr/>
        </p:nvSpPr>
        <p:spPr>
          <a:xfrm>
            <a:off x="1964724" y="162559"/>
            <a:ext cx="9126109" cy="505267"/>
          </a:xfrm>
          <a:prstGeom prst="rect">
            <a:avLst/>
          </a:prstGeom>
        </p:spPr>
        <p:txBody>
          <a:bodyPr vert="horz" wrap="square" lIns="0" tIns="12700" rIns="0" bIns="0" rtlCol="0">
            <a:spAutoFit/>
          </a:bodyPr>
          <a:lstStyle/>
          <a:p>
            <a:pPr marL="104775" algn="l">
              <a:lnSpc>
                <a:spcPct val="100000"/>
              </a:lnSpc>
              <a:spcBef>
                <a:spcPts val="100"/>
              </a:spcBef>
            </a:pPr>
            <a:r>
              <a:rPr lang="hi-IN" sz="3200" b="1" spc="60" dirty="0">
                <a:solidFill>
                  <a:srgbClr val="FFFF00"/>
                </a:solidFill>
                <a:latin typeface="Arial Black"/>
                <a:cs typeface="Arial Black"/>
              </a:rPr>
              <a:t>अक्षम करने की कार्रवाई का तरीका</a:t>
            </a:r>
            <a:r>
              <a:rPr lang="en-US" sz="3200" b="1" spc="60" dirty="0">
                <a:solidFill>
                  <a:srgbClr val="FFFF00"/>
                </a:solidFill>
                <a:latin typeface="Arial Black"/>
                <a:cs typeface="Arial Black"/>
              </a:rPr>
              <a:t> </a:t>
            </a:r>
            <a:r>
              <a:rPr lang="hi-IN" sz="3200" b="1" spc="60" dirty="0">
                <a:solidFill>
                  <a:srgbClr val="FFFF00"/>
                </a:solidFill>
                <a:latin typeface="Arial Black"/>
                <a:cs typeface="Arial Black"/>
              </a:rPr>
              <a:t>एजीएन</a:t>
            </a:r>
            <a:endParaRPr sz="2400" dirty="0">
              <a:latin typeface="Arial Black"/>
              <a:cs typeface="Arial Black"/>
            </a:endParaRPr>
          </a:p>
        </p:txBody>
      </p:sp>
      <p:grpSp>
        <p:nvGrpSpPr>
          <p:cNvPr id="5" name="object 5"/>
          <p:cNvGrpSpPr/>
          <p:nvPr/>
        </p:nvGrpSpPr>
        <p:grpSpPr>
          <a:xfrm>
            <a:off x="402081" y="1494789"/>
            <a:ext cx="11388090" cy="2294255"/>
            <a:chOff x="402081" y="1494789"/>
            <a:chExt cx="11388090" cy="2294255"/>
          </a:xfrm>
        </p:grpSpPr>
        <p:sp>
          <p:nvSpPr>
            <p:cNvPr id="6" name="object 6"/>
            <p:cNvSpPr/>
            <p:nvPr/>
          </p:nvSpPr>
          <p:spPr>
            <a:xfrm>
              <a:off x="408431" y="1501139"/>
              <a:ext cx="11375390" cy="2281555"/>
            </a:xfrm>
            <a:custGeom>
              <a:avLst/>
              <a:gdLst/>
              <a:ahLst/>
              <a:cxnLst/>
              <a:rect l="l" t="t" r="r" b="b"/>
              <a:pathLst>
                <a:path w="11375390" h="2281554">
                  <a:moveTo>
                    <a:pt x="10994898" y="0"/>
                  </a:moveTo>
                  <a:lnTo>
                    <a:pt x="380238" y="0"/>
                  </a:lnTo>
                  <a:lnTo>
                    <a:pt x="332542" y="2961"/>
                  </a:lnTo>
                  <a:lnTo>
                    <a:pt x="286615" y="11609"/>
                  </a:lnTo>
                  <a:lnTo>
                    <a:pt x="242811" y="25587"/>
                  </a:lnTo>
                  <a:lnTo>
                    <a:pt x="201488" y="44539"/>
                  </a:lnTo>
                  <a:lnTo>
                    <a:pt x="163002" y="68110"/>
                  </a:lnTo>
                  <a:lnTo>
                    <a:pt x="127708" y="95943"/>
                  </a:lnTo>
                  <a:lnTo>
                    <a:pt x="95965" y="127683"/>
                  </a:lnTo>
                  <a:lnTo>
                    <a:pt x="68127" y="162974"/>
                  </a:lnTo>
                  <a:lnTo>
                    <a:pt x="44551" y="201460"/>
                  </a:lnTo>
                  <a:lnTo>
                    <a:pt x="25594" y="242785"/>
                  </a:lnTo>
                  <a:lnTo>
                    <a:pt x="11613" y="286594"/>
                  </a:lnTo>
                  <a:lnTo>
                    <a:pt x="2962" y="332530"/>
                  </a:lnTo>
                  <a:lnTo>
                    <a:pt x="0" y="380238"/>
                  </a:lnTo>
                  <a:lnTo>
                    <a:pt x="0" y="1901189"/>
                  </a:lnTo>
                  <a:lnTo>
                    <a:pt x="2962" y="1948897"/>
                  </a:lnTo>
                  <a:lnTo>
                    <a:pt x="11613" y="1994833"/>
                  </a:lnTo>
                  <a:lnTo>
                    <a:pt x="25594" y="2038642"/>
                  </a:lnTo>
                  <a:lnTo>
                    <a:pt x="44551" y="2079967"/>
                  </a:lnTo>
                  <a:lnTo>
                    <a:pt x="68127" y="2118453"/>
                  </a:lnTo>
                  <a:lnTo>
                    <a:pt x="95965" y="2153744"/>
                  </a:lnTo>
                  <a:lnTo>
                    <a:pt x="127708" y="2185484"/>
                  </a:lnTo>
                  <a:lnTo>
                    <a:pt x="163002" y="2213317"/>
                  </a:lnTo>
                  <a:lnTo>
                    <a:pt x="201488" y="2236888"/>
                  </a:lnTo>
                  <a:lnTo>
                    <a:pt x="242811" y="2255840"/>
                  </a:lnTo>
                  <a:lnTo>
                    <a:pt x="286615" y="2269818"/>
                  </a:lnTo>
                  <a:lnTo>
                    <a:pt x="332542" y="2278466"/>
                  </a:lnTo>
                  <a:lnTo>
                    <a:pt x="380238" y="2281428"/>
                  </a:lnTo>
                  <a:lnTo>
                    <a:pt x="10994898" y="2281428"/>
                  </a:lnTo>
                  <a:lnTo>
                    <a:pt x="11042605" y="2278466"/>
                  </a:lnTo>
                  <a:lnTo>
                    <a:pt x="11088541" y="2269818"/>
                  </a:lnTo>
                  <a:lnTo>
                    <a:pt x="11132350" y="2255840"/>
                  </a:lnTo>
                  <a:lnTo>
                    <a:pt x="11173675" y="2236888"/>
                  </a:lnTo>
                  <a:lnTo>
                    <a:pt x="11212161" y="2213317"/>
                  </a:lnTo>
                  <a:lnTo>
                    <a:pt x="11247452" y="2185484"/>
                  </a:lnTo>
                  <a:lnTo>
                    <a:pt x="11279192" y="2153744"/>
                  </a:lnTo>
                  <a:lnTo>
                    <a:pt x="11307025" y="2118453"/>
                  </a:lnTo>
                  <a:lnTo>
                    <a:pt x="11330596" y="2079967"/>
                  </a:lnTo>
                  <a:lnTo>
                    <a:pt x="11349548" y="2038642"/>
                  </a:lnTo>
                  <a:lnTo>
                    <a:pt x="11363526" y="1994833"/>
                  </a:lnTo>
                  <a:lnTo>
                    <a:pt x="11372174" y="1948897"/>
                  </a:lnTo>
                  <a:lnTo>
                    <a:pt x="11375136" y="1901189"/>
                  </a:lnTo>
                  <a:lnTo>
                    <a:pt x="11375136" y="380238"/>
                  </a:lnTo>
                  <a:lnTo>
                    <a:pt x="11372174" y="332530"/>
                  </a:lnTo>
                  <a:lnTo>
                    <a:pt x="11363526" y="286594"/>
                  </a:lnTo>
                  <a:lnTo>
                    <a:pt x="11349548" y="242785"/>
                  </a:lnTo>
                  <a:lnTo>
                    <a:pt x="11330596" y="201460"/>
                  </a:lnTo>
                  <a:lnTo>
                    <a:pt x="11307025" y="162974"/>
                  </a:lnTo>
                  <a:lnTo>
                    <a:pt x="11279192" y="127683"/>
                  </a:lnTo>
                  <a:lnTo>
                    <a:pt x="11247452" y="95943"/>
                  </a:lnTo>
                  <a:lnTo>
                    <a:pt x="11212161" y="68110"/>
                  </a:lnTo>
                  <a:lnTo>
                    <a:pt x="11173675" y="44539"/>
                  </a:lnTo>
                  <a:lnTo>
                    <a:pt x="11132350" y="25587"/>
                  </a:lnTo>
                  <a:lnTo>
                    <a:pt x="11088541" y="11609"/>
                  </a:lnTo>
                  <a:lnTo>
                    <a:pt x="11042605" y="2961"/>
                  </a:lnTo>
                  <a:lnTo>
                    <a:pt x="10994898" y="0"/>
                  </a:lnTo>
                  <a:close/>
                </a:path>
              </a:pathLst>
            </a:custGeom>
            <a:solidFill>
              <a:srgbClr val="E4F3E9"/>
            </a:solidFill>
          </p:spPr>
          <p:txBody>
            <a:bodyPr wrap="square" lIns="0" tIns="0" rIns="0" bIns="0" rtlCol="0"/>
            <a:lstStyle/>
            <a:p>
              <a:endParaRPr/>
            </a:p>
          </p:txBody>
        </p:sp>
        <p:sp>
          <p:nvSpPr>
            <p:cNvPr id="7" name="object 7"/>
            <p:cNvSpPr/>
            <p:nvPr/>
          </p:nvSpPr>
          <p:spPr>
            <a:xfrm>
              <a:off x="408431" y="1501139"/>
              <a:ext cx="11375390" cy="2281555"/>
            </a:xfrm>
            <a:custGeom>
              <a:avLst/>
              <a:gdLst/>
              <a:ahLst/>
              <a:cxnLst/>
              <a:rect l="l" t="t" r="r" b="b"/>
              <a:pathLst>
                <a:path w="11375390" h="2281554">
                  <a:moveTo>
                    <a:pt x="0" y="380238"/>
                  </a:moveTo>
                  <a:lnTo>
                    <a:pt x="2962" y="332530"/>
                  </a:lnTo>
                  <a:lnTo>
                    <a:pt x="11613" y="286594"/>
                  </a:lnTo>
                  <a:lnTo>
                    <a:pt x="25594" y="242785"/>
                  </a:lnTo>
                  <a:lnTo>
                    <a:pt x="44551" y="201460"/>
                  </a:lnTo>
                  <a:lnTo>
                    <a:pt x="68127" y="162974"/>
                  </a:lnTo>
                  <a:lnTo>
                    <a:pt x="95965" y="127683"/>
                  </a:lnTo>
                  <a:lnTo>
                    <a:pt x="127708" y="95943"/>
                  </a:lnTo>
                  <a:lnTo>
                    <a:pt x="163002" y="68110"/>
                  </a:lnTo>
                  <a:lnTo>
                    <a:pt x="201488" y="44539"/>
                  </a:lnTo>
                  <a:lnTo>
                    <a:pt x="242811" y="25587"/>
                  </a:lnTo>
                  <a:lnTo>
                    <a:pt x="286615" y="11609"/>
                  </a:lnTo>
                  <a:lnTo>
                    <a:pt x="332542" y="2961"/>
                  </a:lnTo>
                  <a:lnTo>
                    <a:pt x="380238" y="0"/>
                  </a:lnTo>
                  <a:lnTo>
                    <a:pt x="10994898" y="0"/>
                  </a:lnTo>
                  <a:lnTo>
                    <a:pt x="11042605" y="2961"/>
                  </a:lnTo>
                  <a:lnTo>
                    <a:pt x="11088541" y="11609"/>
                  </a:lnTo>
                  <a:lnTo>
                    <a:pt x="11132350" y="25587"/>
                  </a:lnTo>
                  <a:lnTo>
                    <a:pt x="11173675" y="44539"/>
                  </a:lnTo>
                  <a:lnTo>
                    <a:pt x="11212161" y="68110"/>
                  </a:lnTo>
                  <a:lnTo>
                    <a:pt x="11247452" y="95943"/>
                  </a:lnTo>
                  <a:lnTo>
                    <a:pt x="11279192" y="127683"/>
                  </a:lnTo>
                  <a:lnTo>
                    <a:pt x="11307025" y="162974"/>
                  </a:lnTo>
                  <a:lnTo>
                    <a:pt x="11330596" y="201460"/>
                  </a:lnTo>
                  <a:lnTo>
                    <a:pt x="11349548" y="242785"/>
                  </a:lnTo>
                  <a:lnTo>
                    <a:pt x="11363526" y="286594"/>
                  </a:lnTo>
                  <a:lnTo>
                    <a:pt x="11372174" y="332530"/>
                  </a:lnTo>
                  <a:lnTo>
                    <a:pt x="11375136" y="380238"/>
                  </a:lnTo>
                  <a:lnTo>
                    <a:pt x="11375136" y="1901189"/>
                  </a:lnTo>
                  <a:lnTo>
                    <a:pt x="11372174" y="1948897"/>
                  </a:lnTo>
                  <a:lnTo>
                    <a:pt x="11363526" y="1994833"/>
                  </a:lnTo>
                  <a:lnTo>
                    <a:pt x="11349548" y="2038642"/>
                  </a:lnTo>
                  <a:lnTo>
                    <a:pt x="11330596" y="2079967"/>
                  </a:lnTo>
                  <a:lnTo>
                    <a:pt x="11307025" y="2118453"/>
                  </a:lnTo>
                  <a:lnTo>
                    <a:pt x="11279192" y="2153744"/>
                  </a:lnTo>
                  <a:lnTo>
                    <a:pt x="11247452" y="2185484"/>
                  </a:lnTo>
                  <a:lnTo>
                    <a:pt x="11212161" y="2213317"/>
                  </a:lnTo>
                  <a:lnTo>
                    <a:pt x="11173675" y="2236888"/>
                  </a:lnTo>
                  <a:lnTo>
                    <a:pt x="11132350" y="2255840"/>
                  </a:lnTo>
                  <a:lnTo>
                    <a:pt x="11088541" y="2269818"/>
                  </a:lnTo>
                  <a:lnTo>
                    <a:pt x="11042605" y="2278466"/>
                  </a:lnTo>
                  <a:lnTo>
                    <a:pt x="10994898" y="2281428"/>
                  </a:lnTo>
                  <a:lnTo>
                    <a:pt x="380238" y="2281428"/>
                  </a:lnTo>
                  <a:lnTo>
                    <a:pt x="332542" y="2278466"/>
                  </a:lnTo>
                  <a:lnTo>
                    <a:pt x="286615" y="2269818"/>
                  </a:lnTo>
                  <a:lnTo>
                    <a:pt x="242811" y="2255840"/>
                  </a:lnTo>
                  <a:lnTo>
                    <a:pt x="201488" y="2236888"/>
                  </a:lnTo>
                  <a:lnTo>
                    <a:pt x="163002" y="2213317"/>
                  </a:lnTo>
                  <a:lnTo>
                    <a:pt x="127708" y="2185484"/>
                  </a:lnTo>
                  <a:lnTo>
                    <a:pt x="95965" y="2153744"/>
                  </a:lnTo>
                  <a:lnTo>
                    <a:pt x="68127" y="2118453"/>
                  </a:lnTo>
                  <a:lnTo>
                    <a:pt x="44551" y="2079967"/>
                  </a:lnTo>
                  <a:lnTo>
                    <a:pt x="25594" y="2038642"/>
                  </a:lnTo>
                  <a:lnTo>
                    <a:pt x="11613" y="1994833"/>
                  </a:lnTo>
                  <a:lnTo>
                    <a:pt x="2962" y="1948897"/>
                  </a:lnTo>
                  <a:lnTo>
                    <a:pt x="0" y="1901189"/>
                  </a:lnTo>
                  <a:lnTo>
                    <a:pt x="0" y="380238"/>
                  </a:lnTo>
                  <a:close/>
                </a:path>
              </a:pathLst>
            </a:custGeom>
            <a:ln w="12700">
              <a:solidFill>
                <a:srgbClr val="0580C3"/>
              </a:solidFill>
            </a:ln>
          </p:spPr>
          <p:txBody>
            <a:bodyPr wrap="square" lIns="0" tIns="0" rIns="0" bIns="0" rtlCol="0"/>
            <a:lstStyle/>
            <a:p>
              <a:endParaRPr/>
            </a:p>
          </p:txBody>
        </p:sp>
      </p:grpSp>
      <p:sp>
        <p:nvSpPr>
          <p:cNvPr id="8" name="object 8"/>
          <p:cNvSpPr txBox="1">
            <a:spLocks noGrp="1"/>
          </p:cNvSpPr>
          <p:nvPr>
            <p:ph type="title"/>
          </p:nvPr>
        </p:nvSpPr>
        <p:spPr>
          <a:xfrm>
            <a:off x="598728" y="1634108"/>
            <a:ext cx="10695305" cy="1977389"/>
          </a:xfrm>
          <a:prstGeom prst="rect">
            <a:avLst/>
          </a:prstGeom>
        </p:spPr>
        <p:txBody>
          <a:bodyPr vert="horz" wrap="square" lIns="0" tIns="13335" rIns="0" bIns="0" rtlCol="0">
            <a:spAutoFit/>
          </a:bodyPr>
          <a:lstStyle/>
          <a:p>
            <a:pPr marL="12700" marR="5080">
              <a:lnSpc>
                <a:spcPct val="100000"/>
              </a:lnSpc>
              <a:spcBef>
                <a:spcPts val="105"/>
              </a:spcBef>
            </a:pPr>
            <a:r>
              <a:rPr lang="en-IN" sz="3200" dirty="0">
                <a:solidFill>
                  <a:srgbClr val="0F243E"/>
                </a:solidFill>
                <a:latin typeface="Open Sans" panose="020B0606030504020204" pitchFamily="34" charset="0"/>
                <a:ea typeface="Open Sans" panose="020B0606030504020204" pitchFamily="34" charset="0"/>
                <a:cs typeface="Open Sans" panose="020B0606030504020204" pitchFamily="34" charset="0"/>
              </a:rPr>
              <a:t>BZ </a:t>
            </a:r>
            <a:r>
              <a:rPr lang="hi-IN" sz="3200" dirty="0">
                <a:solidFill>
                  <a:srgbClr val="0F243E"/>
                </a:solidFill>
                <a:latin typeface="Open Sans" panose="020B0606030504020204" pitchFamily="34" charset="0"/>
                <a:ea typeface="Open Sans" panose="020B0606030504020204" pitchFamily="34" charset="0"/>
                <a:cs typeface="Open Sans" panose="020B0606030504020204" pitchFamily="34" charset="0"/>
              </a:rPr>
              <a:t>एक शक्तिशाली एंटीकोलिनर्जिक दवा है जो एट्रोपिन की तुलना में 25 गुना अधिक शक्तिशाली है। </a:t>
            </a:r>
            <a:r>
              <a:rPr lang="en-IN" sz="3200" dirty="0">
                <a:solidFill>
                  <a:srgbClr val="0F243E"/>
                </a:solidFill>
                <a:latin typeface="Open Sans" panose="020B0606030504020204" pitchFamily="34" charset="0"/>
                <a:ea typeface="Open Sans" panose="020B0606030504020204" pitchFamily="34" charset="0"/>
                <a:cs typeface="Open Sans" panose="020B0606030504020204" pitchFamily="34" charset="0"/>
              </a:rPr>
              <a:t>BZ </a:t>
            </a:r>
            <a:r>
              <a:rPr lang="hi-IN" sz="3200" dirty="0">
                <a:solidFill>
                  <a:srgbClr val="0F243E"/>
                </a:solidFill>
                <a:latin typeface="Open Sans" panose="020B0606030504020204" pitchFamily="34" charset="0"/>
                <a:ea typeface="Open Sans" panose="020B0606030504020204" pitchFamily="34" charset="0"/>
                <a:cs typeface="Open Sans" panose="020B0606030504020204" pitchFamily="34" charset="0"/>
              </a:rPr>
              <a:t>के लिए </a:t>
            </a:r>
            <a:r>
              <a:rPr lang="en-IN" sz="3200" dirty="0">
                <a:solidFill>
                  <a:srgbClr val="0F243E"/>
                </a:solidFill>
                <a:latin typeface="Open Sans" panose="020B0606030504020204" pitchFamily="34" charset="0"/>
                <a:ea typeface="Open Sans" panose="020B0606030504020204" pitchFamily="34" charset="0"/>
                <a:cs typeface="Open Sans" panose="020B0606030504020204" pitchFamily="34" charset="0"/>
              </a:rPr>
              <a:t>LD50 6 </a:t>
            </a:r>
            <a:r>
              <a:rPr lang="el-GR" sz="3200" dirty="0">
                <a:solidFill>
                  <a:srgbClr val="0F243E"/>
                </a:solidFill>
                <a:latin typeface="Open Sans" panose="020B0606030504020204" pitchFamily="34" charset="0"/>
                <a:ea typeface="Open Sans" panose="020B0606030504020204" pitchFamily="34" charset="0"/>
                <a:cs typeface="Open Sans" panose="020B0606030504020204" pitchFamily="34" charset="0"/>
              </a:rPr>
              <a:t>μ</a:t>
            </a:r>
            <a:r>
              <a:rPr lang="en-IN" sz="3200" dirty="0">
                <a:solidFill>
                  <a:srgbClr val="0F243E"/>
                </a:solidFill>
                <a:latin typeface="Open Sans" panose="020B0606030504020204" pitchFamily="34" charset="0"/>
                <a:ea typeface="Open Sans" panose="020B0606030504020204" pitchFamily="34" charset="0"/>
                <a:cs typeface="Open Sans" panose="020B0606030504020204" pitchFamily="34" charset="0"/>
              </a:rPr>
              <a:t>g/kg </a:t>
            </a:r>
            <a:r>
              <a:rPr lang="hi-IN" sz="3200" dirty="0">
                <a:solidFill>
                  <a:srgbClr val="0F243E"/>
                </a:solidFill>
                <a:latin typeface="Open Sans" panose="020B0606030504020204" pitchFamily="34" charset="0"/>
                <a:ea typeface="Open Sans" panose="020B0606030504020204" pitchFamily="34" charset="0"/>
                <a:cs typeface="Open Sans" panose="020B0606030504020204" pitchFamily="34" charset="0"/>
              </a:rPr>
              <a:t>है। 1 मिलीग्राम से कम </a:t>
            </a:r>
            <a:r>
              <a:rPr lang="en-IN" sz="3200" dirty="0">
                <a:solidFill>
                  <a:srgbClr val="0F243E"/>
                </a:solidFill>
                <a:latin typeface="Open Sans" panose="020B0606030504020204" pitchFamily="34" charset="0"/>
                <a:ea typeface="Open Sans" panose="020B0606030504020204" pitchFamily="34" charset="0"/>
                <a:cs typeface="Open Sans" panose="020B0606030504020204" pitchFamily="34" charset="0"/>
              </a:rPr>
              <a:t>BZ </a:t>
            </a:r>
            <a:r>
              <a:rPr lang="hi-IN" sz="3200" dirty="0">
                <a:solidFill>
                  <a:srgbClr val="0F243E"/>
                </a:solidFill>
                <a:latin typeface="Open Sans" panose="020B0606030504020204" pitchFamily="34" charset="0"/>
                <a:ea typeface="Open Sans" panose="020B0606030504020204" pitchFamily="34" charset="0"/>
                <a:cs typeface="Open Sans" panose="020B0606030504020204" pitchFamily="34" charset="0"/>
              </a:rPr>
              <a:t>तीव्र मस्तिष्क सिंड्रोम का उत्पादन कर सकता है, इसके बाद 2-3 दिनों तक चलने वाला प्रलाप होता है</a:t>
            </a:r>
            <a:endParaRPr sz="3200"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9" name="object 9"/>
          <p:cNvGrpSpPr/>
          <p:nvPr/>
        </p:nvGrpSpPr>
        <p:grpSpPr>
          <a:xfrm>
            <a:off x="402081" y="3904234"/>
            <a:ext cx="11388090" cy="2294255"/>
            <a:chOff x="402081" y="3904234"/>
            <a:chExt cx="11388090" cy="2294255"/>
          </a:xfrm>
        </p:grpSpPr>
        <p:sp>
          <p:nvSpPr>
            <p:cNvPr id="10" name="object 10"/>
            <p:cNvSpPr/>
            <p:nvPr/>
          </p:nvSpPr>
          <p:spPr>
            <a:xfrm>
              <a:off x="408431" y="3910584"/>
              <a:ext cx="11375390" cy="2281555"/>
            </a:xfrm>
            <a:custGeom>
              <a:avLst/>
              <a:gdLst/>
              <a:ahLst/>
              <a:cxnLst/>
              <a:rect l="l" t="t" r="r" b="b"/>
              <a:pathLst>
                <a:path w="11375390" h="2281554">
                  <a:moveTo>
                    <a:pt x="10994898" y="0"/>
                  </a:moveTo>
                  <a:lnTo>
                    <a:pt x="380238" y="0"/>
                  </a:lnTo>
                  <a:lnTo>
                    <a:pt x="332542" y="2961"/>
                  </a:lnTo>
                  <a:lnTo>
                    <a:pt x="286615" y="11609"/>
                  </a:lnTo>
                  <a:lnTo>
                    <a:pt x="242811" y="25587"/>
                  </a:lnTo>
                  <a:lnTo>
                    <a:pt x="201488" y="44539"/>
                  </a:lnTo>
                  <a:lnTo>
                    <a:pt x="163002" y="68110"/>
                  </a:lnTo>
                  <a:lnTo>
                    <a:pt x="127708" y="95943"/>
                  </a:lnTo>
                  <a:lnTo>
                    <a:pt x="95965" y="127683"/>
                  </a:lnTo>
                  <a:lnTo>
                    <a:pt x="68127" y="162974"/>
                  </a:lnTo>
                  <a:lnTo>
                    <a:pt x="44551" y="201460"/>
                  </a:lnTo>
                  <a:lnTo>
                    <a:pt x="25594" y="242785"/>
                  </a:lnTo>
                  <a:lnTo>
                    <a:pt x="11613" y="286594"/>
                  </a:lnTo>
                  <a:lnTo>
                    <a:pt x="2962" y="332530"/>
                  </a:lnTo>
                  <a:lnTo>
                    <a:pt x="0" y="380238"/>
                  </a:lnTo>
                  <a:lnTo>
                    <a:pt x="0" y="1901190"/>
                  </a:lnTo>
                  <a:lnTo>
                    <a:pt x="2962" y="1948885"/>
                  </a:lnTo>
                  <a:lnTo>
                    <a:pt x="11613" y="1994812"/>
                  </a:lnTo>
                  <a:lnTo>
                    <a:pt x="25594" y="2038616"/>
                  </a:lnTo>
                  <a:lnTo>
                    <a:pt x="44551" y="2079939"/>
                  </a:lnTo>
                  <a:lnTo>
                    <a:pt x="68127" y="2118425"/>
                  </a:lnTo>
                  <a:lnTo>
                    <a:pt x="95965" y="2153719"/>
                  </a:lnTo>
                  <a:lnTo>
                    <a:pt x="127708" y="2185462"/>
                  </a:lnTo>
                  <a:lnTo>
                    <a:pt x="163002" y="2213300"/>
                  </a:lnTo>
                  <a:lnTo>
                    <a:pt x="201488" y="2236876"/>
                  </a:lnTo>
                  <a:lnTo>
                    <a:pt x="242811" y="2255833"/>
                  </a:lnTo>
                  <a:lnTo>
                    <a:pt x="286615" y="2269814"/>
                  </a:lnTo>
                  <a:lnTo>
                    <a:pt x="332542" y="2278465"/>
                  </a:lnTo>
                  <a:lnTo>
                    <a:pt x="380238" y="2281428"/>
                  </a:lnTo>
                  <a:lnTo>
                    <a:pt x="10994898" y="2281428"/>
                  </a:lnTo>
                  <a:lnTo>
                    <a:pt x="11042605" y="2278465"/>
                  </a:lnTo>
                  <a:lnTo>
                    <a:pt x="11088541" y="2269814"/>
                  </a:lnTo>
                  <a:lnTo>
                    <a:pt x="11132350" y="2255833"/>
                  </a:lnTo>
                  <a:lnTo>
                    <a:pt x="11173675" y="2236876"/>
                  </a:lnTo>
                  <a:lnTo>
                    <a:pt x="11212161" y="2213300"/>
                  </a:lnTo>
                  <a:lnTo>
                    <a:pt x="11247452" y="2185462"/>
                  </a:lnTo>
                  <a:lnTo>
                    <a:pt x="11279192" y="2153719"/>
                  </a:lnTo>
                  <a:lnTo>
                    <a:pt x="11307025" y="2118425"/>
                  </a:lnTo>
                  <a:lnTo>
                    <a:pt x="11330596" y="2079939"/>
                  </a:lnTo>
                  <a:lnTo>
                    <a:pt x="11349548" y="2038616"/>
                  </a:lnTo>
                  <a:lnTo>
                    <a:pt x="11363526" y="1994812"/>
                  </a:lnTo>
                  <a:lnTo>
                    <a:pt x="11372174" y="1948885"/>
                  </a:lnTo>
                  <a:lnTo>
                    <a:pt x="11375136" y="1901190"/>
                  </a:lnTo>
                  <a:lnTo>
                    <a:pt x="11375136" y="380238"/>
                  </a:lnTo>
                  <a:lnTo>
                    <a:pt x="11372174" y="332530"/>
                  </a:lnTo>
                  <a:lnTo>
                    <a:pt x="11363526" y="286594"/>
                  </a:lnTo>
                  <a:lnTo>
                    <a:pt x="11349548" y="242785"/>
                  </a:lnTo>
                  <a:lnTo>
                    <a:pt x="11330596" y="201460"/>
                  </a:lnTo>
                  <a:lnTo>
                    <a:pt x="11307025" y="162974"/>
                  </a:lnTo>
                  <a:lnTo>
                    <a:pt x="11279192" y="127683"/>
                  </a:lnTo>
                  <a:lnTo>
                    <a:pt x="11247452" y="95943"/>
                  </a:lnTo>
                  <a:lnTo>
                    <a:pt x="11212161" y="68110"/>
                  </a:lnTo>
                  <a:lnTo>
                    <a:pt x="11173675" y="44539"/>
                  </a:lnTo>
                  <a:lnTo>
                    <a:pt x="11132350" y="25587"/>
                  </a:lnTo>
                  <a:lnTo>
                    <a:pt x="11088541" y="11609"/>
                  </a:lnTo>
                  <a:lnTo>
                    <a:pt x="11042605" y="2961"/>
                  </a:lnTo>
                  <a:lnTo>
                    <a:pt x="10994898" y="0"/>
                  </a:lnTo>
                  <a:close/>
                </a:path>
              </a:pathLst>
            </a:custGeom>
            <a:solidFill>
              <a:srgbClr val="E4F3E9"/>
            </a:solidFill>
          </p:spPr>
          <p:txBody>
            <a:bodyPr wrap="square" lIns="0" tIns="0" rIns="0" bIns="0" rtlCol="0"/>
            <a:lstStyle/>
            <a:p>
              <a:endParaRPr/>
            </a:p>
          </p:txBody>
        </p:sp>
        <p:sp>
          <p:nvSpPr>
            <p:cNvPr id="11" name="object 11"/>
            <p:cNvSpPr/>
            <p:nvPr/>
          </p:nvSpPr>
          <p:spPr>
            <a:xfrm>
              <a:off x="408431" y="3910584"/>
              <a:ext cx="11375390" cy="2281555"/>
            </a:xfrm>
            <a:custGeom>
              <a:avLst/>
              <a:gdLst/>
              <a:ahLst/>
              <a:cxnLst/>
              <a:rect l="l" t="t" r="r" b="b"/>
              <a:pathLst>
                <a:path w="11375390" h="2281554">
                  <a:moveTo>
                    <a:pt x="0" y="380238"/>
                  </a:moveTo>
                  <a:lnTo>
                    <a:pt x="2962" y="332530"/>
                  </a:lnTo>
                  <a:lnTo>
                    <a:pt x="11613" y="286594"/>
                  </a:lnTo>
                  <a:lnTo>
                    <a:pt x="25594" y="242785"/>
                  </a:lnTo>
                  <a:lnTo>
                    <a:pt x="44551" y="201460"/>
                  </a:lnTo>
                  <a:lnTo>
                    <a:pt x="68127" y="162974"/>
                  </a:lnTo>
                  <a:lnTo>
                    <a:pt x="95965" y="127683"/>
                  </a:lnTo>
                  <a:lnTo>
                    <a:pt x="127708" y="95943"/>
                  </a:lnTo>
                  <a:lnTo>
                    <a:pt x="163002" y="68110"/>
                  </a:lnTo>
                  <a:lnTo>
                    <a:pt x="201488" y="44539"/>
                  </a:lnTo>
                  <a:lnTo>
                    <a:pt x="242811" y="25587"/>
                  </a:lnTo>
                  <a:lnTo>
                    <a:pt x="286615" y="11609"/>
                  </a:lnTo>
                  <a:lnTo>
                    <a:pt x="332542" y="2961"/>
                  </a:lnTo>
                  <a:lnTo>
                    <a:pt x="380238" y="0"/>
                  </a:lnTo>
                  <a:lnTo>
                    <a:pt x="10994898" y="0"/>
                  </a:lnTo>
                  <a:lnTo>
                    <a:pt x="11042605" y="2961"/>
                  </a:lnTo>
                  <a:lnTo>
                    <a:pt x="11088541" y="11609"/>
                  </a:lnTo>
                  <a:lnTo>
                    <a:pt x="11132350" y="25587"/>
                  </a:lnTo>
                  <a:lnTo>
                    <a:pt x="11173675" y="44539"/>
                  </a:lnTo>
                  <a:lnTo>
                    <a:pt x="11212161" y="68110"/>
                  </a:lnTo>
                  <a:lnTo>
                    <a:pt x="11247452" y="95943"/>
                  </a:lnTo>
                  <a:lnTo>
                    <a:pt x="11279192" y="127683"/>
                  </a:lnTo>
                  <a:lnTo>
                    <a:pt x="11307025" y="162974"/>
                  </a:lnTo>
                  <a:lnTo>
                    <a:pt x="11330596" y="201460"/>
                  </a:lnTo>
                  <a:lnTo>
                    <a:pt x="11349548" y="242785"/>
                  </a:lnTo>
                  <a:lnTo>
                    <a:pt x="11363526" y="286594"/>
                  </a:lnTo>
                  <a:lnTo>
                    <a:pt x="11372174" y="332530"/>
                  </a:lnTo>
                  <a:lnTo>
                    <a:pt x="11375136" y="380238"/>
                  </a:lnTo>
                  <a:lnTo>
                    <a:pt x="11375136" y="1901190"/>
                  </a:lnTo>
                  <a:lnTo>
                    <a:pt x="11372174" y="1948885"/>
                  </a:lnTo>
                  <a:lnTo>
                    <a:pt x="11363526" y="1994812"/>
                  </a:lnTo>
                  <a:lnTo>
                    <a:pt x="11349548" y="2038616"/>
                  </a:lnTo>
                  <a:lnTo>
                    <a:pt x="11330596" y="2079939"/>
                  </a:lnTo>
                  <a:lnTo>
                    <a:pt x="11307025" y="2118425"/>
                  </a:lnTo>
                  <a:lnTo>
                    <a:pt x="11279192" y="2153719"/>
                  </a:lnTo>
                  <a:lnTo>
                    <a:pt x="11247452" y="2185462"/>
                  </a:lnTo>
                  <a:lnTo>
                    <a:pt x="11212161" y="2213300"/>
                  </a:lnTo>
                  <a:lnTo>
                    <a:pt x="11173675" y="2236876"/>
                  </a:lnTo>
                  <a:lnTo>
                    <a:pt x="11132350" y="2255833"/>
                  </a:lnTo>
                  <a:lnTo>
                    <a:pt x="11088541" y="2269814"/>
                  </a:lnTo>
                  <a:lnTo>
                    <a:pt x="11042605" y="2278465"/>
                  </a:lnTo>
                  <a:lnTo>
                    <a:pt x="10994898" y="2281428"/>
                  </a:lnTo>
                  <a:lnTo>
                    <a:pt x="380238" y="2281428"/>
                  </a:lnTo>
                  <a:lnTo>
                    <a:pt x="332542" y="2278465"/>
                  </a:lnTo>
                  <a:lnTo>
                    <a:pt x="286615" y="2269814"/>
                  </a:lnTo>
                  <a:lnTo>
                    <a:pt x="242811" y="2255833"/>
                  </a:lnTo>
                  <a:lnTo>
                    <a:pt x="201488" y="2236876"/>
                  </a:lnTo>
                  <a:lnTo>
                    <a:pt x="163002" y="2213300"/>
                  </a:lnTo>
                  <a:lnTo>
                    <a:pt x="127708" y="2185462"/>
                  </a:lnTo>
                  <a:lnTo>
                    <a:pt x="95965" y="2153719"/>
                  </a:lnTo>
                  <a:lnTo>
                    <a:pt x="68127" y="2118425"/>
                  </a:lnTo>
                  <a:lnTo>
                    <a:pt x="44551" y="2079939"/>
                  </a:lnTo>
                  <a:lnTo>
                    <a:pt x="25594" y="2038616"/>
                  </a:lnTo>
                  <a:lnTo>
                    <a:pt x="11613" y="1994812"/>
                  </a:lnTo>
                  <a:lnTo>
                    <a:pt x="2962" y="1948885"/>
                  </a:lnTo>
                  <a:lnTo>
                    <a:pt x="0" y="1901190"/>
                  </a:lnTo>
                  <a:lnTo>
                    <a:pt x="0" y="380238"/>
                  </a:lnTo>
                  <a:close/>
                </a:path>
              </a:pathLst>
            </a:custGeom>
            <a:ln w="12700">
              <a:solidFill>
                <a:srgbClr val="0580C3"/>
              </a:solidFill>
            </a:ln>
          </p:spPr>
          <p:txBody>
            <a:bodyPr wrap="square" lIns="0" tIns="0" rIns="0" bIns="0" rtlCol="0"/>
            <a:lstStyle/>
            <a:p>
              <a:endParaRPr/>
            </a:p>
          </p:txBody>
        </p:sp>
      </p:grpSp>
      <p:sp>
        <p:nvSpPr>
          <p:cNvPr id="12" name="object 12"/>
          <p:cNvSpPr txBox="1"/>
          <p:nvPr/>
        </p:nvSpPr>
        <p:spPr>
          <a:xfrm>
            <a:off x="598728" y="4043934"/>
            <a:ext cx="10492105" cy="1977389"/>
          </a:xfrm>
          <a:prstGeom prst="rect">
            <a:avLst/>
          </a:prstGeom>
        </p:spPr>
        <p:txBody>
          <a:bodyPr vert="horz" wrap="square" lIns="0" tIns="12700" rIns="0" bIns="0" rtlCol="0">
            <a:spAutoFit/>
          </a:bodyPr>
          <a:lstStyle/>
          <a:p>
            <a:pPr marL="12700" marR="5080">
              <a:lnSpc>
                <a:spcPct val="100000"/>
              </a:lnSpc>
              <a:spcBef>
                <a:spcPts val="100"/>
              </a:spcBef>
            </a:pPr>
            <a:r>
              <a:rPr lang="hi-IN" sz="3200" dirty="0">
                <a:solidFill>
                  <a:srgbClr val="001F5F"/>
                </a:solidFill>
                <a:latin typeface="Arial MT"/>
                <a:cs typeface="Arial MT"/>
              </a:rPr>
              <a:t>एलएसडी एक अत्यधिक शक्तिशाली अक्षम एजेंट साबित हुआ जो पूर्ण अक्षमता पैदा कर सकता था, यानी अच्छी तरह से प्रशिक्षित इकाइयां &lt;200 माइक्रोग्राम की मौखिक खुराक देकर पूरी तरह से अव्यवस्थित हो जाती हैं।</a:t>
            </a:r>
            <a:r>
              <a:rPr sz="3200" spc="-495" dirty="0">
                <a:solidFill>
                  <a:srgbClr val="001F5F"/>
                </a:solidFill>
                <a:latin typeface="Arial MT"/>
                <a:cs typeface="Arial MT"/>
              </a:rPr>
              <a:t>.</a:t>
            </a:r>
            <a:endParaRPr sz="3200" dirty="0">
              <a:latin typeface="Arial MT"/>
              <a:cs typeface="Arial MT"/>
            </a:endParaRPr>
          </a:p>
        </p:txBody>
      </p:sp>
      <p:sp>
        <p:nvSpPr>
          <p:cNvPr id="13" name="Slide Number Placeholder 5">
            <a:extLst>
              <a:ext uri="{FF2B5EF4-FFF2-40B4-BE49-F238E27FC236}">
                <a16:creationId xmlns:a16="http://schemas.microsoft.com/office/drawing/2014/main" id="{75EF7385-6993-FC23-B0AF-7D62D486733B}"/>
              </a:ext>
            </a:extLst>
          </p:cNvPr>
          <p:cNvSpPr txBox="1">
            <a:spLocks/>
          </p:cNvSpPr>
          <p:nvPr/>
        </p:nvSpPr>
        <p:spPr>
          <a:xfrm>
            <a:off x="8737600" y="6356351"/>
            <a:ext cx="2844800" cy="365125"/>
          </a:xfrm>
          <a:prstGeom prst="rect">
            <a:avLst/>
          </a:prstGeom>
        </p:spPr>
        <p:txBody>
          <a:bodyPr vert="horz" lIns="91440" tIns="45720" rIns="91440" bIns="45720" rtlCol="0" anchor="ctr"/>
          <a:lstStyle>
            <a:defPPr lvl="0">
              <a:defRPr kern="0"/>
            </a:defPPr>
            <a:lvl1pPr lvl="0" algn="r">
              <a:defRPr sz="1200" b="1">
                <a:solidFill>
                  <a:schemeClr val="accent2">
                    <a:lumMod val="75000"/>
                  </a:schemeClr>
                </a:solidFill>
              </a:defRPr>
            </a:lvl1pPr>
            <a:lvl2pPr lvl="1"/>
            <a:lvl3pPr lvl="2"/>
            <a:lvl4pPr lvl="3"/>
            <a:lvl5pPr lvl="4"/>
            <a:lvl6pPr lvl="5"/>
            <a:lvl7pPr lvl="6"/>
            <a:lvl8pPr lvl="7"/>
            <a:lvl9pPr lvl="8"/>
          </a:lstStyle>
          <a:p>
            <a:fld id="{B6F15528-21DE-4FAA-801E-634DDDAF4B2B}" type="slidenum">
              <a:rPr lang="en-US" smtClean="0"/>
              <a:pPr/>
              <a:t>73</a:t>
            </a:fld>
            <a:endParaRPr lang="en-US" dirty="0"/>
          </a:p>
        </p:txBody>
      </p:sp>
      <p:sp>
        <p:nvSpPr>
          <p:cNvPr id="14" name="PPT 2 -">
            <a:extLst>
              <a:ext uri="{FF2B5EF4-FFF2-40B4-BE49-F238E27FC236}">
                <a16:creationId xmlns:a16="http://schemas.microsoft.com/office/drawing/2014/main" id="{92C6688E-29AF-E9C1-C906-280D6334AAA8}"/>
              </a:ext>
            </a:extLst>
          </p:cNvPr>
          <p:cNvSpPr txBox="1"/>
          <p:nvPr/>
        </p:nvSpPr>
        <p:spPr>
          <a:xfrm>
            <a:off x="10638045" y="6367532"/>
            <a:ext cx="529992"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200" b="1" dirty="0">
                <a:solidFill>
                  <a:schemeClr val="accent2">
                    <a:lumMod val="75000"/>
                  </a:schemeClr>
                </a:solidFill>
              </a:rPr>
              <a:t>PPT -</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6092997"/>
            <a:ext cx="12190476" cy="764965"/>
          </a:xfrm>
          <a:prstGeom prst="rect">
            <a:avLst/>
          </a:prstGeom>
        </p:spPr>
      </p:pic>
      <p:pic>
        <p:nvPicPr>
          <p:cNvPr id="3" name="object 3"/>
          <p:cNvPicPr/>
          <p:nvPr/>
        </p:nvPicPr>
        <p:blipFill>
          <a:blip r:embed="rId4" cstate="print"/>
          <a:stretch>
            <a:fillRect/>
          </a:stretch>
        </p:blipFill>
        <p:spPr>
          <a:xfrm>
            <a:off x="1470454" y="188838"/>
            <a:ext cx="9554926" cy="1117069"/>
          </a:xfrm>
          <a:prstGeom prst="rect">
            <a:avLst/>
          </a:prstGeom>
        </p:spPr>
      </p:pic>
      <p:grpSp>
        <p:nvGrpSpPr>
          <p:cNvPr id="4" name="object 4"/>
          <p:cNvGrpSpPr/>
          <p:nvPr/>
        </p:nvGrpSpPr>
        <p:grpSpPr>
          <a:xfrm>
            <a:off x="402081" y="1564894"/>
            <a:ext cx="11280140" cy="660400"/>
            <a:chOff x="402081" y="1564894"/>
            <a:chExt cx="11280140" cy="660400"/>
          </a:xfrm>
        </p:grpSpPr>
        <p:sp>
          <p:nvSpPr>
            <p:cNvPr id="5" name="object 5"/>
            <p:cNvSpPr/>
            <p:nvPr/>
          </p:nvSpPr>
          <p:spPr>
            <a:xfrm>
              <a:off x="408431" y="1571244"/>
              <a:ext cx="11267440" cy="647700"/>
            </a:xfrm>
            <a:custGeom>
              <a:avLst/>
              <a:gdLst/>
              <a:ahLst/>
              <a:cxnLst/>
              <a:rect l="l" t="t" r="r" b="b"/>
              <a:pathLst>
                <a:path w="11267440" h="647700">
                  <a:moveTo>
                    <a:pt x="11158982" y="0"/>
                  </a:moveTo>
                  <a:lnTo>
                    <a:pt x="107950" y="0"/>
                  </a:lnTo>
                  <a:lnTo>
                    <a:pt x="65933" y="8491"/>
                  </a:lnTo>
                  <a:lnTo>
                    <a:pt x="31619" y="31638"/>
                  </a:lnTo>
                  <a:lnTo>
                    <a:pt x="8483" y="65954"/>
                  </a:lnTo>
                  <a:lnTo>
                    <a:pt x="0" y="107950"/>
                  </a:lnTo>
                  <a:lnTo>
                    <a:pt x="0" y="539750"/>
                  </a:lnTo>
                  <a:lnTo>
                    <a:pt x="8483" y="581745"/>
                  </a:lnTo>
                  <a:lnTo>
                    <a:pt x="31619" y="616061"/>
                  </a:lnTo>
                  <a:lnTo>
                    <a:pt x="65933" y="639208"/>
                  </a:lnTo>
                  <a:lnTo>
                    <a:pt x="107950" y="647700"/>
                  </a:lnTo>
                  <a:lnTo>
                    <a:pt x="11158982" y="647700"/>
                  </a:lnTo>
                  <a:lnTo>
                    <a:pt x="11200977" y="639208"/>
                  </a:lnTo>
                  <a:lnTo>
                    <a:pt x="11235293" y="616061"/>
                  </a:lnTo>
                  <a:lnTo>
                    <a:pt x="11258440" y="581745"/>
                  </a:lnTo>
                  <a:lnTo>
                    <a:pt x="11266932" y="539750"/>
                  </a:lnTo>
                  <a:lnTo>
                    <a:pt x="11266932" y="107950"/>
                  </a:lnTo>
                  <a:lnTo>
                    <a:pt x="11258440" y="65954"/>
                  </a:lnTo>
                  <a:lnTo>
                    <a:pt x="11235293" y="31638"/>
                  </a:lnTo>
                  <a:lnTo>
                    <a:pt x="11200977" y="8491"/>
                  </a:lnTo>
                  <a:lnTo>
                    <a:pt x="11158982" y="0"/>
                  </a:lnTo>
                  <a:close/>
                </a:path>
              </a:pathLst>
            </a:custGeom>
            <a:solidFill>
              <a:srgbClr val="FFD0C6"/>
            </a:solidFill>
          </p:spPr>
          <p:txBody>
            <a:bodyPr wrap="square" lIns="0" tIns="0" rIns="0" bIns="0" rtlCol="0"/>
            <a:lstStyle/>
            <a:p>
              <a:endParaRPr/>
            </a:p>
          </p:txBody>
        </p:sp>
        <p:sp>
          <p:nvSpPr>
            <p:cNvPr id="6" name="object 6"/>
            <p:cNvSpPr/>
            <p:nvPr/>
          </p:nvSpPr>
          <p:spPr>
            <a:xfrm>
              <a:off x="408431" y="1571244"/>
              <a:ext cx="11267440" cy="647700"/>
            </a:xfrm>
            <a:custGeom>
              <a:avLst/>
              <a:gdLst/>
              <a:ahLst/>
              <a:cxnLst/>
              <a:rect l="l" t="t" r="r" b="b"/>
              <a:pathLst>
                <a:path w="11267440" h="647700">
                  <a:moveTo>
                    <a:pt x="0" y="107950"/>
                  </a:moveTo>
                  <a:lnTo>
                    <a:pt x="8483" y="65954"/>
                  </a:lnTo>
                  <a:lnTo>
                    <a:pt x="31619" y="31638"/>
                  </a:lnTo>
                  <a:lnTo>
                    <a:pt x="65933" y="8491"/>
                  </a:lnTo>
                  <a:lnTo>
                    <a:pt x="107950" y="0"/>
                  </a:lnTo>
                  <a:lnTo>
                    <a:pt x="11158982" y="0"/>
                  </a:lnTo>
                  <a:lnTo>
                    <a:pt x="11200977" y="8491"/>
                  </a:lnTo>
                  <a:lnTo>
                    <a:pt x="11235293" y="31638"/>
                  </a:lnTo>
                  <a:lnTo>
                    <a:pt x="11258440" y="65954"/>
                  </a:lnTo>
                  <a:lnTo>
                    <a:pt x="11266932" y="107950"/>
                  </a:lnTo>
                  <a:lnTo>
                    <a:pt x="11266932" y="539750"/>
                  </a:lnTo>
                  <a:lnTo>
                    <a:pt x="11258440" y="581745"/>
                  </a:lnTo>
                  <a:lnTo>
                    <a:pt x="11235293" y="616061"/>
                  </a:lnTo>
                  <a:lnTo>
                    <a:pt x="11200977" y="639208"/>
                  </a:lnTo>
                  <a:lnTo>
                    <a:pt x="11158982" y="647700"/>
                  </a:lnTo>
                  <a:lnTo>
                    <a:pt x="107950" y="647700"/>
                  </a:lnTo>
                  <a:lnTo>
                    <a:pt x="65933" y="639208"/>
                  </a:lnTo>
                  <a:lnTo>
                    <a:pt x="31619" y="616061"/>
                  </a:lnTo>
                  <a:lnTo>
                    <a:pt x="8483" y="581745"/>
                  </a:lnTo>
                  <a:lnTo>
                    <a:pt x="0" y="539750"/>
                  </a:lnTo>
                  <a:lnTo>
                    <a:pt x="0" y="107950"/>
                  </a:lnTo>
                  <a:close/>
                </a:path>
              </a:pathLst>
            </a:custGeom>
            <a:ln w="12700">
              <a:solidFill>
                <a:srgbClr val="0580C3"/>
              </a:solidFill>
            </a:ln>
          </p:spPr>
          <p:txBody>
            <a:bodyPr wrap="square" lIns="0" tIns="0" rIns="0" bIns="0" rtlCol="0"/>
            <a:lstStyle/>
            <a:p>
              <a:endParaRPr/>
            </a:p>
          </p:txBody>
        </p:sp>
      </p:grpSp>
      <p:grpSp>
        <p:nvGrpSpPr>
          <p:cNvPr id="7" name="object 7"/>
          <p:cNvGrpSpPr/>
          <p:nvPr/>
        </p:nvGrpSpPr>
        <p:grpSpPr>
          <a:xfrm>
            <a:off x="402081" y="2351277"/>
            <a:ext cx="11280140" cy="660400"/>
            <a:chOff x="402081" y="2351277"/>
            <a:chExt cx="11280140" cy="660400"/>
          </a:xfrm>
        </p:grpSpPr>
        <p:sp>
          <p:nvSpPr>
            <p:cNvPr id="8" name="object 8"/>
            <p:cNvSpPr/>
            <p:nvPr/>
          </p:nvSpPr>
          <p:spPr>
            <a:xfrm>
              <a:off x="408431" y="2357627"/>
              <a:ext cx="11267440" cy="647700"/>
            </a:xfrm>
            <a:custGeom>
              <a:avLst/>
              <a:gdLst/>
              <a:ahLst/>
              <a:cxnLst/>
              <a:rect l="l" t="t" r="r" b="b"/>
              <a:pathLst>
                <a:path w="11267440" h="647700">
                  <a:moveTo>
                    <a:pt x="11158982" y="0"/>
                  </a:moveTo>
                  <a:lnTo>
                    <a:pt x="107950" y="0"/>
                  </a:lnTo>
                  <a:lnTo>
                    <a:pt x="65933" y="8491"/>
                  </a:lnTo>
                  <a:lnTo>
                    <a:pt x="31619" y="31638"/>
                  </a:lnTo>
                  <a:lnTo>
                    <a:pt x="8483" y="65954"/>
                  </a:lnTo>
                  <a:lnTo>
                    <a:pt x="0" y="107950"/>
                  </a:lnTo>
                  <a:lnTo>
                    <a:pt x="0" y="539750"/>
                  </a:lnTo>
                  <a:lnTo>
                    <a:pt x="8483" y="581745"/>
                  </a:lnTo>
                  <a:lnTo>
                    <a:pt x="31619" y="616061"/>
                  </a:lnTo>
                  <a:lnTo>
                    <a:pt x="65933" y="639208"/>
                  </a:lnTo>
                  <a:lnTo>
                    <a:pt x="107950" y="647700"/>
                  </a:lnTo>
                  <a:lnTo>
                    <a:pt x="11158982" y="647700"/>
                  </a:lnTo>
                  <a:lnTo>
                    <a:pt x="11200977" y="639208"/>
                  </a:lnTo>
                  <a:lnTo>
                    <a:pt x="11235293" y="616061"/>
                  </a:lnTo>
                  <a:lnTo>
                    <a:pt x="11258440" y="581745"/>
                  </a:lnTo>
                  <a:lnTo>
                    <a:pt x="11266932" y="539750"/>
                  </a:lnTo>
                  <a:lnTo>
                    <a:pt x="11266932" y="107950"/>
                  </a:lnTo>
                  <a:lnTo>
                    <a:pt x="11258440" y="65954"/>
                  </a:lnTo>
                  <a:lnTo>
                    <a:pt x="11235293" y="31638"/>
                  </a:lnTo>
                  <a:lnTo>
                    <a:pt x="11200977" y="8491"/>
                  </a:lnTo>
                  <a:lnTo>
                    <a:pt x="11158982" y="0"/>
                  </a:lnTo>
                  <a:close/>
                </a:path>
              </a:pathLst>
            </a:custGeom>
            <a:solidFill>
              <a:srgbClr val="C3E9FC"/>
            </a:solidFill>
          </p:spPr>
          <p:txBody>
            <a:bodyPr wrap="square" lIns="0" tIns="0" rIns="0" bIns="0" rtlCol="0"/>
            <a:lstStyle/>
            <a:p>
              <a:endParaRPr/>
            </a:p>
          </p:txBody>
        </p:sp>
        <p:sp>
          <p:nvSpPr>
            <p:cNvPr id="9" name="object 9"/>
            <p:cNvSpPr/>
            <p:nvPr/>
          </p:nvSpPr>
          <p:spPr>
            <a:xfrm>
              <a:off x="408431" y="2357627"/>
              <a:ext cx="11267440" cy="647700"/>
            </a:xfrm>
            <a:custGeom>
              <a:avLst/>
              <a:gdLst/>
              <a:ahLst/>
              <a:cxnLst/>
              <a:rect l="l" t="t" r="r" b="b"/>
              <a:pathLst>
                <a:path w="11267440" h="647700">
                  <a:moveTo>
                    <a:pt x="0" y="107950"/>
                  </a:moveTo>
                  <a:lnTo>
                    <a:pt x="8483" y="65954"/>
                  </a:lnTo>
                  <a:lnTo>
                    <a:pt x="31619" y="31638"/>
                  </a:lnTo>
                  <a:lnTo>
                    <a:pt x="65933" y="8491"/>
                  </a:lnTo>
                  <a:lnTo>
                    <a:pt x="107950" y="0"/>
                  </a:lnTo>
                  <a:lnTo>
                    <a:pt x="11158982" y="0"/>
                  </a:lnTo>
                  <a:lnTo>
                    <a:pt x="11200977" y="8491"/>
                  </a:lnTo>
                  <a:lnTo>
                    <a:pt x="11235293" y="31638"/>
                  </a:lnTo>
                  <a:lnTo>
                    <a:pt x="11258440" y="65954"/>
                  </a:lnTo>
                  <a:lnTo>
                    <a:pt x="11266932" y="107950"/>
                  </a:lnTo>
                  <a:lnTo>
                    <a:pt x="11266932" y="539750"/>
                  </a:lnTo>
                  <a:lnTo>
                    <a:pt x="11258440" y="581745"/>
                  </a:lnTo>
                  <a:lnTo>
                    <a:pt x="11235293" y="616061"/>
                  </a:lnTo>
                  <a:lnTo>
                    <a:pt x="11200977" y="639208"/>
                  </a:lnTo>
                  <a:lnTo>
                    <a:pt x="11158982" y="647700"/>
                  </a:lnTo>
                  <a:lnTo>
                    <a:pt x="107950" y="647700"/>
                  </a:lnTo>
                  <a:lnTo>
                    <a:pt x="65933" y="639208"/>
                  </a:lnTo>
                  <a:lnTo>
                    <a:pt x="31619" y="616061"/>
                  </a:lnTo>
                  <a:lnTo>
                    <a:pt x="8483" y="581745"/>
                  </a:lnTo>
                  <a:lnTo>
                    <a:pt x="0" y="539750"/>
                  </a:lnTo>
                  <a:lnTo>
                    <a:pt x="0" y="107950"/>
                  </a:lnTo>
                  <a:close/>
                </a:path>
              </a:pathLst>
            </a:custGeom>
            <a:ln w="12700">
              <a:solidFill>
                <a:srgbClr val="0580C3"/>
              </a:solidFill>
            </a:ln>
          </p:spPr>
          <p:txBody>
            <a:bodyPr wrap="square" lIns="0" tIns="0" rIns="0" bIns="0" rtlCol="0"/>
            <a:lstStyle/>
            <a:p>
              <a:endParaRPr/>
            </a:p>
          </p:txBody>
        </p:sp>
      </p:grpSp>
      <p:grpSp>
        <p:nvGrpSpPr>
          <p:cNvPr id="10" name="object 10"/>
          <p:cNvGrpSpPr/>
          <p:nvPr/>
        </p:nvGrpSpPr>
        <p:grpSpPr>
          <a:xfrm>
            <a:off x="402081" y="3137661"/>
            <a:ext cx="11280140" cy="1204595"/>
            <a:chOff x="402081" y="3137661"/>
            <a:chExt cx="11280140" cy="1204595"/>
          </a:xfrm>
        </p:grpSpPr>
        <p:sp>
          <p:nvSpPr>
            <p:cNvPr id="11" name="object 11"/>
            <p:cNvSpPr/>
            <p:nvPr/>
          </p:nvSpPr>
          <p:spPr>
            <a:xfrm>
              <a:off x="408431" y="3144011"/>
              <a:ext cx="11267440" cy="1191895"/>
            </a:xfrm>
            <a:custGeom>
              <a:avLst/>
              <a:gdLst/>
              <a:ahLst/>
              <a:cxnLst/>
              <a:rect l="l" t="t" r="r" b="b"/>
              <a:pathLst>
                <a:path w="11267440" h="1191895">
                  <a:moveTo>
                    <a:pt x="11068304" y="0"/>
                  </a:moveTo>
                  <a:lnTo>
                    <a:pt x="198628" y="0"/>
                  </a:lnTo>
                  <a:lnTo>
                    <a:pt x="153083" y="5244"/>
                  </a:lnTo>
                  <a:lnTo>
                    <a:pt x="111274" y="20183"/>
                  </a:lnTo>
                  <a:lnTo>
                    <a:pt x="74394" y="43627"/>
                  </a:lnTo>
                  <a:lnTo>
                    <a:pt x="43635" y="74384"/>
                  </a:lnTo>
                  <a:lnTo>
                    <a:pt x="20188" y="111263"/>
                  </a:lnTo>
                  <a:lnTo>
                    <a:pt x="5245" y="153075"/>
                  </a:lnTo>
                  <a:lnTo>
                    <a:pt x="0" y="198627"/>
                  </a:lnTo>
                  <a:lnTo>
                    <a:pt x="0" y="993139"/>
                  </a:lnTo>
                  <a:lnTo>
                    <a:pt x="5245" y="1038692"/>
                  </a:lnTo>
                  <a:lnTo>
                    <a:pt x="20188" y="1080504"/>
                  </a:lnTo>
                  <a:lnTo>
                    <a:pt x="43635" y="1117383"/>
                  </a:lnTo>
                  <a:lnTo>
                    <a:pt x="74394" y="1148140"/>
                  </a:lnTo>
                  <a:lnTo>
                    <a:pt x="111274" y="1171584"/>
                  </a:lnTo>
                  <a:lnTo>
                    <a:pt x="153083" y="1186523"/>
                  </a:lnTo>
                  <a:lnTo>
                    <a:pt x="198628" y="1191768"/>
                  </a:lnTo>
                  <a:lnTo>
                    <a:pt x="11068304" y="1191768"/>
                  </a:lnTo>
                  <a:lnTo>
                    <a:pt x="11113856" y="1186523"/>
                  </a:lnTo>
                  <a:lnTo>
                    <a:pt x="11155668" y="1171584"/>
                  </a:lnTo>
                  <a:lnTo>
                    <a:pt x="11192547" y="1148140"/>
                  </a:lnTo>
                  <a:lnTo>
                    <a:pt x="11223304" y="1117383"/>
                  </a:lnTo>
                  <a:lnTo>
                    <a:pt x="11246748" y="1080504"/>
                  </a:lnTo>
                  <a:lnTo>
                    <a:pt x="11261687" y="1038692"/>
                  </a:lnTo>
                  <a:lnTo>
                    <a:pt x="11266932" y="993139"/>
                  </a:lnTo>
                  <a:lnTo>
                    <a:pt x="11266932" y="198627"/>
                  </a:lnTo>
                  <a:lnTo>
                    <a:pt x="11261687" y="153075"/>
                  </a:lnTo>
                  <a:lnTo>
                    <a:pt x="11246748" y="111263"/>
                  </a:lnTo>
                  <a:lnTo>
                    <a:pt x="11223304" y="74384"/>
                  </a:lnTo>
                  <a:lnTo>
                    <a:pt x="11192547" y="43627"/>
                  </a:lnTo>
                  <a:lnTo>
                    <a:pt x="11155668" y="20183"/>
                  </a:lnTo>
                  <a:lnTo>
                    <a:pt x="11113856" y="5244"/>
                  </a:lnTo>
                  <a:lnTo>
                    <a:pt x="11068304" y="0"/>
                  </a:lnTo>
                  <a:close/>
                </a:path>
              </a:pathLst>
            </a:custGeom>
            <a:solidFill>
              <a:srgbClr val="FFD0C6"/>
            </a:solidFill>
          </p:spPr>
          <p:txBody>
            <a:bodyPr wrap="square" lIns="0" tIns="0" rIns="0" bIns="0" rtlCol="0"/>
            <a:lstStyle/>
            <a:p>
              <a:endParaRPr/>
            </a:p>
          </p:txBody>
        </p:sp>
        <p:sp>
          <p:nvSpPr>
            <p:cNvPr id="12" name="object 12"/>
            <p:cNvSpPr/>
            <p:nvPr/>
          </p:nvSpPr>
          <p:spPr>
            <a:xfrm>
              <a:off x="408431" y="3144011"/>
              <a:ext cx="11267440" cy="1191895"/>
            </a:xfrm>
            <a:custGeom>
              <a:avLst/>
              <a:gdLst/>
              <a:ahLst/>
              <a:cxnLst/>
              <a:rect l="l" t="t" r="r" b="b"/>
              <a:pathLst>
                <a:path w="11267440" h="1191895">
                  <a:moveTo>
                    <a:pt x="0" y="198627"/>
                  </a:moveTo>
                  <a:lnTo>
                    <a:pt x="5245" y="153075"/>
                  </a:lnTo>
                  <a:lnTo>
                    <a:pt x="20188" y="111263"/>
                  </a:lnTo>
                  <a:lnTo>
                    <a:pt x="43635" y="74384"/>
                  </a:lnTo>
                  <a:lnTo>
                    <a:pt x="74394" y="43627"/>
                  </a:lnTo>
                  <a:lnTo>
                    <a:pt x="111274" y="20183"/>
                  </a:lnTo>
                  <a:lnTo>
                    <a:pt x="153083" y="5244"/>
                  </a:lnTo>
                  <a:lnTo>
                    <a:pt x="198628" y="0"/>
                  </a:lnTo>
                  <a:lnTo>
                    <a:pt x="11068304" y="0"/>
                  </a:lnTo>
                  <a:lnTo>
                    <a:pt x="11113856" y="5244"/>
                  </a:lnTo>
                  <a:lnTo>
                    <a:pt x="11155668" y="20183"/>
                  </a:lnTo>
                  <a:lnTo>
                    <a:pt x="11192547" y="43627"/>
                  </a:lnTo>
                  <a:lnTo>
                    <a:pt x="11223304" y="74384"/>
                  </a:lnTo>
                  <a:lnTo>
                    <a:pt x="11246748" y="111263"/>
                  </a:lnTo>
                  <a:lnTo>
                    <a:pt x="11261687" y="153075"/>
                  </a:lnTo>
                  <a:lnTo>
                    <a:pt x="11266932" y="198627"/>
                  </a:lnTo>
                  <a:lnTo>
                    <a:pt x="11266932" y="993139"/>
                  </a:lnTo>
                  <a:lnTo>
                    <a:pt x="11261687" y="1038692"/>
                  </a:lnTo>
                  <a:lnTo>
                    <a:pt x="11246748" y="1080504"/>
                  </a:lnTo>
                  <a:lnTo>
                    <a:pt x="11223304" y="1117383"/>
                  </a:lnTo>
                  <a:lnTo>
                    <a:pt x="11192547" y="1148140"/>
                  </a:lnTo>
                  <a:lnTo>
                    <a:pt x="11155668" y="1171584"/>
                  </a:lnTo>
                  <a:lnTo>
                    <a:pt x="11113856" y="1186523"/>
                  </a:lnTo>
                  <a:lnTo>
                    <a:pt x="11068304" y="1191768"/>
                  </a:lnTo>
                  <a:lnTo>
                    <a:pt x="198628" y="1191768"/>
                  </a:lnTo>
                  <a:lnTo>
                    <a:pt x="153083" y="1186523"/>
                  </a:lnTo>
                  <a:lnTo>
                    <a:pt x="111274" y="1171584"/>
                  </a:lnTo>
                  <a:lnTo>
                    <a:pt x="74394" y="1148140"/>
                  </a:lnTo>
                  <a:lnTo>
                    <a:pt x="43635" y="1117383"/>
                  </a:lnTo>
                  <a:lnTo>
                    <a:pt x="20188" y="1080504"/>
                  </a:lnTo>
                  <a:lnTo>
                    <a:pt x="5245" y="1038692"/>
                  </a:lnTo>
                  <a:lnTo>
                    <a:pt x="0" y="993139"/>
                  </a:lnTo>
                  <a:lnTo>
                    <a:pt x="0" y="198627"/>
                  </a:lnTo>
                  <a:close/>
                </a:path>
              </a:pathLst>
            </a:custGeom>
            <a:ln w="12700">
              <a:solidFill>
                <a:srgbClr val="0580C3"/>
              </a:solidFill>
            </a:ln>
          </p:spPr>
          <p:txBody>
            <a:bodyPr wrap="square" lIns="0" tIns="0" rIns="0" bIns="0" rtlCol="0"/>
            <a:lstStyle/>
            <a:p>
              <a:endParaRPr/>
            </a:p>
          </p:txBody>
        </p:sp>
      </p:grpSp>
      <p:grpSp>
        <p:nvGrpSpPr>
          <p:cNvPr id="13" name="object 13"/>
          <p:cNvGrpSpPr/>
          <p:nvPr/>
        </p:nvGrpSpPr>
        <p:grpSpPr>
          <a:xfrm>
            <a:off x="402081" y="4468114"/>
            <a:ext cx="11280140" cy="659130"/>
            <a:chOff x="402081" y="4468114"/>
            <a:chExt cx="11280140" cy="659130"/>
          </a:xfrm>
        </p:grpSpPr>
        <p:sp>
          <p:nvSpPr>
            <p:cNvPr id="14" name="object 14"/>
            <p:cNvSpPr/>
            <p:nvPr/>
          </p:nvSpPr>
          <p:spPr>
            <a:xfrm>
              <a:off x="408431" y="4474464"/>
              <a:ext cx="11267440" cy="646430"/>
            </a:xfrm>
            <a:custGeom>
              <a:avLst/>
              <a:gdLst/>
              <a:ahLst/>
              <a:cxnLst/>
              <a:rect l="l" t="t" r="r" b="b"/>
              <a:pathLst>
                <a:path w="11267440" h="646429">
                  <a:moveTo>
                    <a:pt x="11159236" y="0"/>
                  </a:moveTo>
                  <a:lnTo>
                    <a:pt x="107708" y="0"/>
                  </a:lnTo>
                  <a:lnTo>
                    <a:pt x="65783" y="8469"/>
                  </a:lnTo>
                  <a:lnTo>
                    <a:pt x="31546" y="31559"/>
                  </a:lnTo>
                  <a:lnTo>
                    <a:pt x="8464" y="65793"/>
                  </a:lnTo>
                  <a:lnTo>
                    <a:pt x="0" y="107696"/>
                  </a:lnTo>
                  <a:lnTo>
                    <a:pt x="0" y="538480"/>
                  </a:lnTo>
                  <a:lnTo>
                    <a:pt x="8464" y="580382"/>
                  </a:lnTo>
                  <a:lnTo>
                    <a:pt x="31546" y="614616"/>
                  </a:lnTo>
                  <a:lnTo>
                    <a:pt x="65783" y="637706"/>
                  </a:lnTo>
                  <a:lnTo>
                    <a:pt x="107708" y="646176"/>
                  </a:lnTo>
                  <a:lnTo>
                    <a:pt x="11159236" y="646176"/>
                  </a:lnTo>
                  <a:lnTo>
                    <a:pt x="11201138" y="637706"/>
                  </a:lnTo>
                  <a:lnTo>
                    <a:pt x="11235372" y="614616"/>
                  </a:lnTo>
                  <a:lnTo>
                    <a:pt x="11258462" y="580382"/>
                  </a:lnTo>
                  <a:lnTo>
                    <a:pt x="11266932" y="538480"/>
                  </a:lnTo>
                  <a:lnTo>
                    <a:pt x="11266932" y="107696"/>
                  </a:lnTo>
                  <a:lnTo>
                    <a:pt x="11258462" y="65793"/>
                  </a:lnTo>
                  <a:lnTo>
                    <a:pt x="11235372" y="31559"/>
                  </a:lnTo>
                  <a:lnTo>
                    <a:pt x="11201138" y="8469"/>
                  </a:lnTo>
                  <a:lnTo>
                    <a:pt x="11159236" y="0"/>
                  </a:lnTo>
                  <a:close/>
                </a:path>
              </a:pathLst>
            </a:custGeom>
            <a:solidFill>
              <a:srgbClr val="C3E9FC"/>
            </a:solidFill>
          </p:spPr>
          <p:txBody>
            <a:bodyPr wrap="square" lIns="0" tIns="0" rIns="0" bIns="0" rtlCol="0"/>
            <a:lstStyle/>
            <a:p>
              <a:endParaRPr/>
            </a:p>
          </p:txBody>
        </p:sp>
        <p:sp>
          <p:nvSpPr>
            <p:cNvPr id="15" name="object 15"/>
            <p:cNvSpPr/>
            <p:nvPr/>
          </p:nvSpPr>
          <p:spPr>
            <a:xfrm>
              <a:off x="408431" y="4474464"/>
              <a:ext cx="11267440" cy="646430"/>
            </a:xfrm>
            <a:custGeom>
              <a:avLst/>
              <a:gdLst/>
              <a:ahLst/>
              <a:cxnLst/>
              <a:rect l="l" t="t" r="r" b="b"/>
              <a:pathLst>
                <a:path w="11267440" h="646429">
                  <a:moveTo>
                    <a:pt x="0" y="107696"/>
                  </a:moveTo>
                  <a:lnTo>
                    <a:pt x="8464" y="65793"/>
                  </a:lnTo>
                  <a:lnTo>
                    <a:pt x="31546" y="31559"/>
                  </a:lnTo>
                  <a:lnTo>
                    <a:pt x="65783" y="8469"/>
                  </a:lnTo>
                  <a:lnTo>
                    <a:pt x="107708" y="0"/>
                  </a:lnTo>
                  <a:lnTo>
                    <a:pt x="11159236" y="0"/>
                  </a:lnTo>
                  <a:lnTo>
                    <a:pt x="11201138" y="8469"/>
                  </a:lnTo>
                  <a:lnTo>
                    <a:pt x="11235372" y="31559"/>
                  </a:lnTo>
                  <a:lnTo>
                    <a:pt x="11258462" y="65793"/>
                  </a:lnTo>
                  <a:lnTo>
                    <a:pt x="11266932" y="107696"/>
                  </a:lnTo>
                  <a:lnTo>
                    <a:pt x="11266932" y="538480"/>
                  </a:lnTo>
                  <a:lnTo>
                    <a:pt x="11258462" y="580382"/>
                  </a:lnTo>
                  <a:lnTo>
                    <a:pt x="11235372" y="614616"/>
                  </a:lnTo>
                  <a:lnTo>
                    <a:pt x="11201138" y="637706"/>
                  </a:lnTo>
                  <a:lnTo>
                    <a:pt x="11159236" y="646176"/>
                  </a:lnTo>
                  <a:lnTo>
                    <a:pt x="107708" y="646176"/>
                  </a:lnTo>
                  <a:lnTo>
                    <a:pt x="65783" y="637706"/>
                  </a:lnTo>
                  <a:lnTo>
                    <a:pt x="31546" y="614616"/>
                  </a:lnTo>
                  <a:lnTo>
                    <a:pt x="8464" y="580382"/>
                  </a:lnTo>
                  <a:lnTo>
                    <a:pt x="0" y="538480"/>
                  </a:lnTo>
                  <a:lnTo>
                    <a:pt x="0" y="107696"/>
                  </a:lnTo>
                  <a:close/>
                </a:path>
              </a:pathLst>
            </a:custGeom>
            <a:ln w="12700">
              <a:solidFill>
                <a:srgbClr val="0580C3"/>
              </a:solidFill>
            </a:ln>
          </p:spPr>
          <p:txBody>
            <a:bodyPr wrap="square" lIns="0" tIns="0" rIns="0" bIns="0" rtlCol="0"/>
            <a:lstStyle/>
            <a:p>
              <a:endParaRPr/>
            </a:p>
          </p:txBody>
        </p:sp>
      </p:grpSp>
      <p:sp>
        <p:nvSpPr>
          <p:cNvPr id="16" name="object 16"/>
          <p:cNvSpPr txBox="1"/>
          <p:nvPr/>
        </p:nvSpPr>
        <p:spPr>
          <a:xfrm>
            <a:off x="801666" y="242062"/>
            <a:ext cx="10981903" cy="4850046"/>
          </a:xfrm>
          <a:prstGeom prst="rect">
            <a:avLst/>
          </a:prstGeom>
        </p:spPr>
        <p:txBody>
          <a:bodyPr vert="horz" wrap="square" lIns="0" tIns="67945" rIns="0" bIns="0" rtlCol="0">
            <a:spAutoFit/>
          </a:bodyPr>
          <a:lstStyle/>
          <a:p>
            <a:pPr marL="2594610" marR="693420" indent="-1294130" algn="l">
              <a:lnSpc>
                <a:spcPts val="3460"/>
              </a:lnSpc>
              <a:spcBef>
                <a:spcPts val="535"/>
              </a:spcBef>
            </a:pPr>
            <a:r>
              <a:rPr sz="3200" dirty="0">
                <a:solidFill>
                  <a:srgbClr val="404040"/>
                </a:solidFill>
                <a:latin typeface="Arial Black"/>
                <a:cs typeface="Arial Black"/>
              </a:rPr>
              <a:t>OTHER</a:t>
            </a:r>
            <a:r>
              <a:rPr sz="3200" spc="-100" dirty="0">
                <a:solidFill>
                  <a:srgbClr val="404040"/>
                </a:solidFill>
                <a:latin typeface="Arial Black"/>
                <a:cs typeface="Arial Black"/>
              </a:rPr>
              <a:t> </a:t>
            </a:r>
            <a:r>
              <a:rPr sz="3200" dirty="0">
                <a:solidFill>
                  <a:srgbClr val="404040"/>
                </a:solidFill>
                <a:latin typeface="Arial Black"/>
                <a:cs typeface="Arial Black"/>
              </a:rPr>
              <a:t>SIGNIFICANT</a:t>
            </a:r>
            <a:r>
              <a:rPr sz="3200" spc="-100" dirty="0">
                <a:solidFill>
                  <a:srgbClr val="404040"/>
                </a:solidFill>
                <a:latin typeface="Arial Black"/>
                <a:cs typeface="Arial Black"/>
              </a:rPr>
              <a:t> </a:t>
            </a:r>
            <a:r>
              <a:rPr sz="3200" dirty="0">
                <a:solidFill>
                  <a:srgbClr val="404040"/>
                </a:solidFill>
                <a:latin typeface="Arial Black"/>
                <a:cs typeface="Arial Black"/>
              </a:rPr>
              <a:t>PROPERTIES</a:t>
            </a:r>
            <a:r>
              <a:rPr sz="3200" spc="-120" dirty="0">
                <a:solidFill>
                  <a:srgbClr val="404040"/>
                </a:solidFill>
                <a:latin typeface="Arial Black"/>
                <a:cs typeface="Arial Black"/>
              </a:rPr>
              <a:t> </a:t>
            </a:r>
            <a:r>
              <a:rPr sz="3200" spc="-25" dirty="0">
                <a:solidFill>
                  <a:srgbClr val="404040"/>
                </a:solidFill>
                <a:latin typeface="Arial Black"/>
                <a:cs typeface="Arial Black"/>
              </a:rPr>
              <a:t>OF </a:t>
            </a:r>
            <a:r>
              <a:rPr sz="3200" spc="-50" dirty="0">
                <a:solidFill>
                  <a:srgbClr val="404040"/>
                </a:solidFill>
                <a:latin typeface="Arial Black"/>
                <a:cs typeface="Arial Black"/>
              </a:rPr>
              <a:t>INCAPACITATING</a:t>
            </a:r>
            <a:r>
              <a:rPr sz="3200" spc="-180" dirty="0">
                <a:solidFill>
                  <a:srgbClr val="404040"/>
                </a:solidFill>
                <a:latin typeface="Arial Black"/>
                <a:cs typeface="Arial Black"/>
              </a:rPr>
              <a:t> </a:t>
            </a:r>
            <a:r>
              <a:rPr sz="3200" spc="-10" dirty="0">
                <a:solidFill>
                  <a:srgbClr val="404040"/>
                </a:solidFill>
                <a:latin typeface="Arial Black"/>
                <a:cs typeface="Arial Black"/>
              </a:rPr>
              <a:t>AGENTS</a:t>
            </a:r>
            <a:endParaRPr sz="3200" dirty="0">
              <a:latin typeface="Arial Black"/>
              <a:cs typeface="Arial Black"/>
            </a:endParaRPr>
          </a:p>
          <a:p>
            <a:pPr marL="12700" marR="1607820">
              <a:lnSpc>
                <a:spcPct val="161200"/>
              </a:lnSpc>
              <a:spcBef>
                <a:spcPts val="1185"/>
              </a:spcBef>
            </a:pPr>
            <a:r>
              <a:rPr lang="hi-IN" sz="3200" dirty="0">
                <a:solidFill>
                  <a:srgbClr val="001F5F"/>
                </a:solidFill>
                <a:latin typeface="Arial MT"/>
                <a:cs typeface="Arial MT"/>
              </a:rPr>
              <a:t>वे मारने के बजाय अक्षम करने के लिए डिज़ाइन किए गए हैंप्रभाव आमतौर पर प्रतिवर्ती होते हैं</a:t>
            </a:r>
            <a:endParaRPr sz="3200" dirty="0">
              <a:latin typeface="Arial MT"/>
              <a:cs typeface="Arial MT"/>
            </a:endParaRPr>
          </a:p>
          <a:p>
            <a:pPr marL="38735" marR="1089025">
              <a:lnSpc>
                <a:spcPct val="100000"/>
              </a:lnSpc>
              <a:spcBef>
                <a:spcPts val="2560"/>
              </a:spcBef>
            </a:pPr>
            <a:r>
              <a:rPr lang="hi-IN" sz="3200" dirty="0">
                <a:solidFill>
                  <a:srgbClr val="001F5F"/>
                </a:solidFill>
                <a:latin typeface="Arial MT"/>
                <a:cs typeface="Arial MT"/>
              </a:rPr>
              <a:t>सीएनएस को प्रभावित करता है, जिससे मानसिक भ्रम, बदली हुई धारणा और बिगड़ा हुआ मोटर समन्वय होता हैएरोसोल,</a:t>
            </a:r>
            <a:endParaRPr lang="en-US" sz="3200" dirty="0">
              <a:solidFill>
                <a:srgbClr val="001F5F"/>
              </a:solidFill>
              <a:latin typeface="Arial MT"/>
              <a:cs typeface="Arial MT"/>
            </a:endParaRPr>
          </a:p>
          <a:p>
            <a:pPr marL="38735" marR="1089025">
              <a:lnSpc>
                <a:spcPct val="100000"/>
              </a:lnSpc>
              <a:spcBef>
                <a:spcPts val="2560"/>
              </a:spcBef>
            </a:pPr>
            <a:r>
              <a:rPr lang="hi-IN" sz="3200" dirty="0">
                <a:solidFill>
                  <a:srgbClr val="001F5F"/>
                </a:solidFill>
                <a:latin typeface="Arial MT"/>
                <a:cs typeface="Arial MT"/>
              </a:rPr>
              <a:t> गैसों, तरल पदार्थ या ठोस के रूप में प्रसारित किया जा सकता है</a:t>
            </a:r>
            <a:endParaRPr sz="3200" dirty="0">
              <a:latin typeface="Arial MT"/>
              <a:cs typeface="Arial MT"/>
            </a:endParaRPr>
          </a:p>
        </p:txBody>
      </p:sp>
      <p:sp>
        <p:nvSpPr>
          <p:cNvPr id="17" name="Slide Number Placeholder 5">
            <a:extLst>
              <a:ext uri="{FF2B5EF4-FFF2-40B4-BE49-F238E27FC236}">
                <a16:creationId xmlns:a16="http://schemas.microsoft.com/office/drawing/2014/main" id="{0BBD395F-0438-FE2B-E5C7-B7F9811FE467}"/>
              </a:ext>
            </a:extLst>
          </p:cNvPr>
          <p:cNvSpPr txBox="1">
            <a:spLocks/>
          </p:cNvSpPr>
          <p:nvPr/>
        </p:nvSpPr>
        <p:spPr>
          <a:xfrm>
            <a:off x="8737600" y="6356351"/>
            <a:ext cx="2844800" cy="365125"/>
          </a:xfrm>
          <a:prstGeom prst="rect">
            <a:avLst/>
          </a:prstGeom>
        </p:spPr>
        <p:txBody>
          <a:bodyPr vert="horz" lIns="91440" tIns="45720" rIns="91440" bIns="45720" rtlCol="0" anchor="ctr"/>
          <a:lstStyle>
            <a:defPPr lvl="0">
              <a:defRPr kern="0"/>
            </a:defPPr>
            <a:lvl1pPr lvl="0" algn="r">
              <a:defRPr sz="1200" b="1">
                <a:solidFill>
                  <a:schemeClr val="accent2">
                    <a:lumMod val="75000"/>
                  </a:schemeClr>
                </a:solidFill>
              </a:defRPr>
            </a:lvl1pPr>
            <a:lvl2pPr lvl="1"/>
            <a:lvl3pPr lvl="2"/>
            <a:lvl4pPr lvl="3"/>
            <a:lvl5pPr lvl="4"/>
            <a:lvl6pPr lvl="5"/>
            <a:lvl7pPr lvl="6"/>
            <a:lvl8pPr lvl="7"/>
            <a:lvl9pPr lvl="8"/>
          </a:lstStyle>
          <a:p>
            <a:fld id="{B6F15528-21DE-4FAA-801E-634DDDAF4B2B}" type="slidenum">
              <a:rPr lang="en-US" smtClean="0"/>
              <a:pPr/>
              <a:t>74</a:t>
            </a:fld>
            <a:endParaRPr lang="en-US" dirty="0"/>
          </a:p>
        </p:txBody>
      </p:sp>
      <p:sp>
        <p:nvSpPr>
          <p:cNvPr id="18" name="PPT 2 -">
            <a:extLst>
              <a:ext uri="{FF2B5EF4-FFF2-40B4-BE49-F238E27FC236}">
                <a16:creationId xmlns:a16="http://schemas.microsoft.com/office/drawing/2014/main" id="{DBC066FB-A093-CBCB-B177-E78387D517D1}"/>
              </a:ext>
            </a:extLst>
          </p:cNvPr>
          <p:cNvSpPr txBox="1"/>
          <p:nvPr/>
        </p:nvSpPr>
        <p:spPr>
          <a:xfrm>
            <a:off x="10638045" y="6367532"/>
            <a:ext cx="529992"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200" b="1" dirty="0">
                <a:solidFill>
                  <a:schemeClr val="accent2">
                    <a:lumMod val="75000"/>
                  </a:schemeClr>
                </a:solidFill>
              </a:rPr>
              <a:t>PPT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6092997"/>
            <a:ext cx="12190476" cy="764965"/>
          </a:xfrm>
          <a:prstGeom prst="rect">
            <a:avLst/>
          </a:prstGeom>
        </p:spPr>
      </p:pic>
      <p:pic>
        <p:nvPicPr>
          <p:cNvPr id="3" name="object 3"/>
          <p:cNvPicPr/>
          <p:nvPr/>
        </p:nvPicPr>
        <p:blipFill>
          <a:blip r:embed="rId3" cstate="print"/>
          <a:stretch>
            <a:fillRect/>
          </a:stretch>
        </p:blipFill>
        <p:spPr>
          <a:xfrm>
            <a:off x="1494918" y="188838"/>
            <a:ext cx="9530462" cy="1117069"/>
          </a:xfrm>
          <a:prstGeom prst="rect">
            <a:avLst/>
          </a:prstGeom>
        </p:spPr>
      </p:pic>
      <p:sp>
        <p:nvSpPr>
          <p:cNvPr id="4" name="object 4"/>
          <p:cNvSpPr txBox="1">
            <a:spLocks noGrp="1"/>
          </p:cNvSpPr>
          <p:nvPr>
            <p:ph type="title"/>
          </p:nvPr>
        </p:nvSpPr>
        <p:spPr>
          <a:xfrm>
            <a:off x="1307083" y="88518"/>
            <a:ext cx="9389999" cy="683200"/>
          </a:xfrm>
          <a:prstGeom prst="rect">
            <a:avLst/>
          </a:prstGeom>
        </p:spPr>
        <p:txBody>
          <a:bodyPr vert="horz" wrap="square" lIns="0" tIns="221488" rIns="0" bIns="0" rtlCol="0">
            <a:spAutoFit/>
          </a:bodyPr>
          <a:lstStyle/>
          <a:p>
            <a:pPr marL="1612265" marR="5080" indent="-1300480">
              <a:lnSpc>
                <a:spcPts val="3460"/>
              </a:lnSpc>
              <a:spcBef>
                <a:spcPts val="535"/>
              </a:spcBef>
            </a:pPr>
            <a:r>
              <a:rPr lang="hi-IN" sz="3200" dirty="0">
                <a:latin typeface="Open Sans" panose="020B0606030504020204" pitchFamily="34" charset="0"/>
                <a:ea typeface="Open Sans" panose="020B0606030504020204" pitchFamily="34" charset="0"/>
                <a:cs typeface="Open Sans" panose="020B0606030504020204" pitchFamily="34" charset="0"/>
              </a:rPr>
              <a:t>एक्सपोजर के शारीरिक और मनोवैज्ञानिक लक्षण</a:t>
            </a:r>
            <a:endParaRPr sz="3200"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5" name="object 5"/>
          <p:cNvGrpSpPr/>
          <p:nvPr/>
        </p:nvGrpSpPr>
        <p:grpSpPr>
          <a:xfrm>
            <a:off x="402081" y="1564894"/>
            <a:ext cx="11280140" cy="591820"/>
            <a:chOff x="402081" y="1564894"/>
            <a:chExt cx="11280140" cy="591820"/>
          </a:xfrm>
        </p:grpSpPr>
        <p:sp>
          <p:nvSpPr>
            <p:cNvPr id="6" name="object 6"/>
            <p:cNvSpPr/>
            <p:nvPr/>
          </p:nvSpPr>
          <p:spPr>
            <a:xfrm>
              <a:off x="408431" y="1571244"/>
              <a:ext cx="11267440" cy="579120"/>
            </a:xfrm>
            <a:custGeom>
              <a:avLst/>
              <a:gdLst/>
              <a:ahLst/>
              <a:cxnLst/>
              <a:rect l="l" t="t" r="r" b="b"/>
              <a:pathLst>
                <a:path w="11267440" h="579119">
                  <a:moveTo>
                    <a:pt x="11170412" y="0"/>
                  </a:moveTo>
                  <a:lnTo>
                    <a:pt x="96520" y="0"/>
                  </a:lnTo>
                  <a:lnTo>
                    <a:pt x="58946" y="7580"/>
                  </a:lnTo>
                  <a:lnTo>
                    <a:pt x="28267" y="28257"/>
                  </a:lnTo>
                  <a:lnTo>
                    <a:pt x="7583" y="58935"/>
                  </a:lnTo>
                  <a:lnTo>
                    <a:pt x="0" y="96519"/>
                  </a:lnTo>
                  <a:lnTo>
                    <a:pt x="0" y="482600"/>
                  </a:lnTo>
                  <a:lnTo>
                    <a:pt x="7583" y="520184"/>
                  </a:lnTo>
                  <a:lnTo>
                    <a:pt x="28267" y="550862"/>
                  </a:lnTo>
                  <a:lnTo>
                    <a:pt x="58946" y="571539"/>
                  </a:lnTo>
                  <a:lnTo>
                    <a:pt x="96520" y="579119"/>
                  </a:lnTo>
                  <a:lnTo>
                    <a:pt x="11170412" y="579119"/>
                  </a:lnTo>
                  <a:lnTo>
                    <a:pt x="11207996" y="571539"/>
                  </a:lnTo>
                  <a:lnTo>
                    <a:pt x="11238674" y="550862"/>
                  </a:lnTo>
                  <a:lnTo>
                    <a:pt x="11259351" y="520184"/>
                  </a:lnTo>
                  <a:lnTo>
                    <a:pt x="11266932" y="482600"/>
                  </a:lnTo>
                  <a:lnTo>
                    <a:pt x="11266932" y="96519"/>
                  </a:lnTo>
                  <a:lnTo>
                    <a:pt x="11259351" y="58935"/>
                  </a:lnTo>
                  <a:lnTo>
                    <a:pt x="11238674" y="28257"/>
                  </a:lnTo>
                  <a:lnTo>
                    <a:pt x="11207996" y="7580"/>
                  </a:lnTo>
                  <a:lnTo>
                    <a:pt x="11170412" y="0"/>
                  </a:lnTo>
                  <a:close/>
                </a:path>
              </a:pathLst>
            </a:custGeom>
            <a:solidFill>
              <a:srgbClr val="FFD0C6"/>
            </a:solidFill>
          </p:spPr>
          <p:txBody>
            <a:bodyPr wrap="square" lIns="0" tIns="0" rIns="0" bIns="0" rtlCol="0"/>
            <a:lstStyle/>
            <a:p>
              <a:endParaRPr/>
            </a:p>
          </p:txBody>
        </p:sp>
        <p:sp>
          <p:nvSpPr>
            <p:cNvPr id="7" name="object 7"/>
            <p:cNvSpPr/>
            <p:nvPr/>
          </p:nvSpPr>
          <p:spPr>
            <a:xfrm>
              <a:off x="408431" y="1571244"/>
              <a:ext cx="11267440" cy="579120"/>
            </a:xfrm>
            <a:custGeom>
              <a:avLst/>
              <a:gdLst/>
              <a:ahLst/>
              <a:cxnLst/>
              <a:rect l="l" t="t" r="r" b="b"/>
              <a:pathLst>
                <a:path w="11267440" h="579119">
                  <a:moveTo>
                    <a:pt x="0" y="96519"/>
                  </a:moveTo>
                  <a:lnTo>
                    <a:pt x="7583" y="58935"/>
                  </a:lnTo>
                  <a:lnTo>
                    <a:pt x="28267" y="28257"/>
                  </a:lnTo>
                  <a:lnTo>
                    <a:pt x="58946" y="7580"/>
                  </a:lnTo>
                  <a:lnTo>
                    <a:pt x="96520" y="0"/>
                  </a:lnTo>
                  <a:lnTo>
                    <a:pt x="11170412" y="0"/>
                  </a:lnTo>
                  <a:lnTo>
                    <a:pt x="11207996" y="7580"/>
                  </a:lnTo>
                  <a:lnTo>
                    <a:pt x="11238674" y="28257"/>
                  </a:lnTo>
                  <a:lnTo>
                    <a:pt x="11259351" y="58935"/>
                  </a:lnTo>
                  <a:lnTo>
                    <a:pt x="11266932" y="96519"/>
                  </a:lnTo>
                  <a:lnTo>
                    <a:pt x="11266932" y="482600"/>
                  </a:lnTo>
                  <a:lnTo>
                    <a:pt x="11259351" y="520184"/>
                  </a:lnTo>
                  <a:lnTo>
                    <a:pt x="11238674" y="550862"/>
                  </a:lnTo>
                  <a:lnTo>
                    <a:pt x="11207996" y="571539"/>
                  </a:lnTo>
                  <a:lnTo>
                    <a:pt x="11170412" y="579119"/>
                  </a:lnTo>
                  <a:lnTo>
                    <a:pt x="96520" y="579119"/>
                  </a:lnTo>
                  <a:lnTo>
                    <a:pt x="58946" y="571539"/>
                  </a:lnTo>
                  <a:lnTo>
                    <a:pt x="28267" y="550862"/>
                  </a:lnTo>
                  <a:lnTo>
                    <a:pt x="7583" y="520184"/>
                  </a:lnTo>
                  <a:lnTo>
                    <a:pt x="0" y="482600"/>
                  </a:lnTo>
                  <a:lnTo>
                    <a:pt x="0" y="96519"/>
                  </a:lnTo>
                  <a:close/>
                </a:path>
              </a:pathLst>
            </a:custGeom>
            <a:ln w="12700">
              <a:solidFill>
                <a:srgbClr val="0580C3"/>
              </a:solidFill>
            </a:ln>
          </p:spPr>
          <p:txBody>
            <a:bodyPr wrap="square" lIns="0" tIns="0" rIns="0" bIns="0" rtlCol="0"/>
            <a:lstStyle/>
            <a:p>
              <a:endParaRPr/>
            </a:p>
          </p:txBody>
        </p:sp>
      </p:grpSp>
      <p:grpSp>
        <p:nvGrpSpPr>
          <p:cNvPr id="8" name="object 8"/>
          <p:cNvGrpSpPr/>
          <p:nvPr/>
        </p:nvGrpSpPr>
        <p:grpSpPr>
          <a:xfrm>
            <a:off x="402081" y="2351277"/>
            <a:ext cx="11280140" cy="1069340"/>
            <a:chOff x="402081" y="2351277"/>
            <a:chExt cx="11280140" cy="1069340"/>
          </a:xfrm>
        </p:grpSpPr>
        <p:sp>
          <p:nvSpPr>
            <p:cNvPr id="9" name="object 9"/>
            <p:cNvSpPr/>
            <p:nvPr/>
          </p:nvSpPr>
          <p:spPr>
            <a:xfrm>
              <a:off x="408431" y="2357627"/>
              <a:ext cx="11267440" cy="1056640"/>
            </a:xfrm>
            <a:custGeom>
              <a:avLst/>
              <a:gdLst/>
              <a:ahLst/>
              <a:cxnLst/>
              <a:rect l="l" t="t" r="r" b="b"/>
              <a:pathLst>
                <a:path w="11267440" h="1056639">
                  <a:moveTo>
                    <a:pt x="11090910" y="0"/>
                  </a:moveTo>
                  <a:lnTo>
                    <a:pt x="176022" y="0"/>
                  </a:lnTo>
                  <a:lnTo>
                    <a:pt x="129231" y="6291"/>
                  </a:lnTo>
                  <a:lnTo>
                    <a:pt x="87184" y="24045"/>
                  </a:lnTo>
                  <a:lnTo>
                    <a:pt x="51558" y="51577"/>
                  </a:lnTo>
                  <a:lnTo>
                    <a:pt x="24034" y="87206"/>
                  </a:lnTo>
                  <a:lnTo>
                    <a:pt x="6288" y="129248"/>
                  </a:lnTo>
                  <a:lnTo>
                    <a:pt x="0" y="176022"/>
                  </a:lnTo>
                  <a:lnTo>
                    <a:pt x="0" y="880110"/>
                  </a:lnTo>
                  <a:lnTo>
                    <a:pt x="6288" y="926883"/>
                  </a:lnTo>
                  <a:lnTo>
                    <a:pt x="24034" y="968925"/>
                  </a:lnTo>
                  <a:lnTo>
                    <a:pt x="51558" y="1004554"/>
                  </a:lnTo>
                  <a:lnTo>
                    <a:pt x="87184" y="1032086"/>
                  </a:lnTo>
                  <a:lnTo>
                    <a:pt x="129231" y="1049840"/>
                  </a:lnTo>
                  <a:lnTo>
                    <a:pt x="176022" y="1056132"/>
                  </a:lnTo>
                  <a:lnTo>
                    <a:pt x="11090910" y="1056132"/>
                  </a:lnTo>
                  <a:lnTo>
                    <a:pt x="11137683" y="1049840"/>
                  </a:lnTo>
                  <a:lnTo>
                    <a:pt x="11179725" y="1032086"/>
                  </a:lnTo>
                  <a:lnTo>
                    <a:pt x="11215354" y="1004554"/>
                  </a:lnTo>
                  <a:lnTo>
                    <a:pt x="11242886" y="968925"/>
                  </a:lnTo>
                  <a:lnTo>
                    <a:pt x="11260640" y="926883"/>
                  </a:lnTo>
                  <a:lnTo>
                    <a:pt x="11266932" y="880110"/>
                  </a:lnTo>
                  <a:lnTo>
                    <a:pt x="11266932" y="176022"/>
                  </a:lnTo>
                  <a:lnTo>
                    <a:pt x="11260640" y="129248"/>
                  </a:lnTo>
                  <a:lnTo>
                    <a:pt x="11242886" y="87206"/>
                  </a:lnTo>
                  <a:lnTo>
                    <a:pt x="11215354" y="51577"/>
                  </a:lnTo>
                  <a:lnTo>
                    <a:pt x="11179725" y="24045"/>
                  </a:lnTo>
                  <a:lnTo>
                    <a:pt x="11137683" y="6291"/>
                  </a:lnTo>
                  <a:lnTo>
                    <a:pt x="11090910" y="0"/>
                  </a:lnTo>
                  <a:close/>
                </a:path>
              </a:pathLst>
            </a:custGeom>
            <a:solidFill>
              <a:srgbClr val="C3E9FC"/>
            </a:solidFill>
          </p:spPr>
          <p:txBody>
            <a:bodyPr wrap="square" lIns="0" tIns="0" rIns="0" bIns="0" rtlCol="0"/>
            <a:lstStyle/>
            <a:p>
              <a:endParaRPr/>
            </a:p>
          </p:txBody>
        </p:sp>
        <p:sp>
          <p:nvSpPr>
            <p:cNvPr id="10" name="object 10"/>
            <p:cNvSpPr/>
            <p:nvPr/>
          </p:nvSpPr>
          <p:spPr>
            <a:xfrm>
              <a:off x="408431" y="2357627"/>
              <a:ext cx="11267440" cy="1056640"/>
            </a:xfrm>
            <a:custGeom>
              <a:avLst/>
              <a:gdLst/>
              <a:ahLst/>
              <a:cxnLst/>
              <a:rect l="l" t="t" r="r" b="b"/>
              <a:pathLst>
                <a:path w="11267440" h="1056639">
                  <a:moveTo>
                    <a:pt x="0" y="176022"/>
                  </a:moveTo>
                  <a:lnTo>
                    <a:pt x="6288" y="129248"/>
                  </a:lnTo>
                  <a:lnTo>
                    <a:pt x="24034" y="87206"/>
                  </a:lnTo>
                  <a:lnTo>
                    <a:pt x="51558" y="51577"/>
                  </a:lnTo>
                  <a:lnTo>
                    <a:pt x="87184" y="24045"/>
                  </a:lnTo>
                  <a:lnTo>
                    <a:pt x="129231" y="6291"/>
                  </a:lnTo>
                  <a:lnTo>
                    <a:pt x="176022" y="0"/>
                  </a:lnTo>
                  <a:lnTo>
                    <a:pt x="11090910" y="0"/>
                  </a:lnTo>
                  <a:lnTo>
                    <a:pt x="11137683" y="6291"/>
                  </a:lnTo>
                  <a:lnTo>
                    <a:pt x="11179725" y="24045"/>
                  </a:lnTo>
                  <a:lnTo>
                    <a:pt x="11215354" y="51577"/>
                  </a:lnTo>
                  <a:lnTo>
                    <a:pt x="11242886" y="87206"/>
                  </a:lnTo>
                  <a:lnTo>
                    <a:pt x="11260640" y="129248"/>
                  </a:lnTo>
                  <a:lnTo>
                    <a:pt x="11266932" y="176022"/>
                  </a:lnTo>
                  <a:lnTo>
                    <a:pt x="11266932" y="880110"/>
                  </a:lnTo>
                  <a:lnTo>
                    <a:pt x="11260640" y="926883"/>
                  </a:lnTo>
                  <a:lnTo>
                    <a:pt x="11242886" y="968925"/>
                  </a:lnTo>
                  <a:lnTo>
                    <a:pt x="11215354" y="1004554"/>
                  </a:lnTo>
                  <a:lnTo>
                    <a:pt x="11179725" y="1032086"/>
                  </a:lnTo>
                  <a:lnTo>
                    <a:pt x="11137683" y="1049840"/>
                  </a:lnTo>
                  <a:lnTo>
                    <a:pt x="11090910" y="1056132"/>
                  </a:lnTo>
                  <a:lnTo>
                    <a:pt x="176022" y="1056132"/>
                  </a:lnTo>
                  <a:lnTo>
                    <a:pt x="129231" y="1049840"/>
                  </a:lnTo>
                  <a:lnTo>
                    <a:pt x="87184" y="1032086"/>
                  </a:lnTo>
                  <a:lnTo>
                    <a:pt x="51558" y="1004554"/>
                  </a:lnTo>
                  <a:lnTo>
                    <a:pt x="24034" y="968925"/>
                  </a:lnTo>
                  <a:lnTo>
                    <a:pt x="6288" y="926883"/>
                  </a:lnTo>
                  <a:lnTo>
                    <a:pt x="0" y="880110"/>
                  </a:lnTo>
                  <a:lnTo>
                    <a:pt x="0" y="176022"/>
                  </a:lnTo>
                  <a:close/>
                </a:path>
              </a:pathLst>
            </a:custGeom>
            <a:ln w="12700">
              <a:solidFill>
                <a:srgbClr val="0580C3"/>
              </a:solidFill>
            </a:ln>
          </p:spPr>
          <p:txBody>
            <a:bodyPr wrap="square" lIns="0" tIns="0" rIns="0" bIns="0" rtlCol="0"/>
            <a:lstStyle/>
            <a:p>
              <a:endParaRPr/>
            </a:p>
          </p:txBody>
        </p:sp>
      </p:grpSp>
      <p:grpSp>
        <p:nvGrpSpPr>
          <p:cNvPr id="11" name="object 11"/>
          <p:cNvGrpSpPr/>
          <p:nvPr/>
        </p:nvGrpSpPr>
        <p:grpSpPr>
          <a:xfrm>
            <a:off x="402081" y="3614673"/>
            <a:ext cx="11280140" cy="1067435"/>
            <a:chOff x="402081" y="3614673"/>
            <a:chExt cx="11280140" cy="1067435"/>
          </a:xfrm>
        </p:grpSpPr>
        <p:sp>
          <p:nvSpPr>
            <p:cNvPr id="12" name="object 12"/>
            <p:cNvSpPr/>
            <p:nvPr/>
          </p:nvSpPr>
          <p:spPr>
            <a:xfrm>
              <a:off x="408431" y="3621023"/>
              <a:ext cx="11267440" cy="1054735"/>
            </a:xfrm>
            <a:custGeom>
              <a:avLst/>
              <a:gdLst/>
              <a:ahLst/>
              <a:cxnLst/>
              <a:rect l="l" t="t" r="r" b="b"/>
              <a:pathLst>
                <a:path w="11267440" h="1054735">
                  <a:moveTo>
                    <a:pt x="11091164" y="0"/>
                  </a:moveTo>
                  <a:lnTo>
                    <a:pt x="175768" y="0"/>
                  </a:lnTo>
                  <a:lnTo>
                    <a:pt x="129040" y="6281"/>
                  </a:lnTo>
                  <a:lnTo>
                    <a:pt x="87052" y="24007"/>
                  </a:lnTo>
                  <a:lnTo>
                    <a:pt x="51479" y="51498"/>
                  </a:lnTo>
                  <a:lnTo>
                    <a:pt x="23996" y="87074"/>
                  </a:lnTo>
                  <a:lnTo>
                    <a:pt x="6278" y="129057"/>
                  </a:lnTo>
                  <a:lnTo>
                    <a:pt x="0" y="175768"/>
                  </a:lnTo>
                  <a:lnTo>
                    <a:pt x="0" y="878839"/>
                  </a:lnTo>
                  <a:lnTo>
                    <a:pt x="6278" y="925550"/>
                  </a:lnTo>
                  <a:lnTo>
                    <a:pt x="23996" y="967533"/>
                  </a:lnTo>
                  <a:lnTo>
                    <a:pt x="51479" y="1003109"/>
                  </a:lnTo>
                  <a:lnTo>
                    <a:pt x="87052" y="1030600"/>
                  </a:lnTo>
                  <a:lnTo>
                    <a:pt x="129040" y="1048326"/>
                  </a:lnTo>
                  <a:lnTo>
                    <a:pt x="175768" y="1054608"/>
                  </a:lnTo>
                  <a:lnTo>
                    <a:pt x="11091164" y="1054608"/>
                  </a:lnTo>
                  <a:lnTo>
                    <a:pt x="11137874" y="1048326"/>
                  </a:lnTo>
                  <a:lnTo>
                    <a:pt x="11179857" y="1030600"/>
                  </a:lnTo>
                  <a:lnTo>
                    <a:pt x="11215433" y="1003109"/>
                  </a:lnTo>
                  <a:lnTo>
                    <a:pt x="11242924" y="967533"/>
                  </a:lnTo>
                  <a:lnTo>
                    <a:pt x="11260650" y="925550"/>
                  </a:lnTo>
                  <a:lnTo>
                    <a:pt x="11266932" y="878839"/>
                  </a:lnTo>
                  <a:lnTo>
                    <a:pt x="11266932" y="175768"/>
                  </a:lnTo>
                  <a:lnTo>
                    <a:pt x="11260650" y="129057"/>
                  </a:lnTo>
                  <a:lnTo>
                    <a:pt x="11242924" y="87074"/>
                  </a:lnTo>
                  <a:lnTo>
                    <a:pt x="11215433" y="51498"/>
                  </a:lnTo>
                  <a:lnTo>
                    <a:pt x="11179857" y="24007"/>
                  </a:lnTo>
                  <a:lnTo>
                    <a:pt x="11137874" y="6281"/>
                  </a:lnTo>
                  <a:lnTo>
                    <a:pt x="11091164" y="0"/>
                  </a:lnTo>
                  <a:close/>
                </a:path>
              </a:pathLst>
            </a:custGeom>
            <a:solidFill>
              <a:srgbClr val="FFD0C6"/>
            </a:solidFill>
          </p:spPr>
          <p:txBody>
            <a:bodyPr wrap="square" lIns="0" tIns="0" rIns="0" bIns="0" rtlCol="0"/>
            <a:lstStyle/>
            <a:p>
              <a:endParaRPr/>
            </a:p>
          </p:txBody>
        </p:sp>
        <p:sp>
          <p:nvSpPr>
            <p:cNvPr id="13" name="object 13"/>
            <p:cNvSpPr/>
            <p:nvPr/>
          </p:nvSpPr>
          <p:spPr>
            <a:xfrm>
              <a:off x="408431" y="3621023"/>
              <a:ext cx="11267440" cy="1054735"/>
            </a:xfrm>
            <a:custGeom>
              <a:avLst/>
              <a:gdLst/>
              <a:ahLst/>
              <a:cxnLst/>
              <a:rect l="l" t="t" r="r" b="b"/>
              <a:pathLst>
                <a:path w="11267440" h="1054735">
                  <a:moveTo>
                    <a:pt x="0" y="175768"/>
                  </a:moveTo>
                  <a:lnTo>
                    <a:pt x="6278" y="129057"/>
                  </a:lnTo>
                  <a:lnTo>
                    <a:pt x="23996" y="87074"/>
                  </a:lnTo>
                  <a:lnTo>
                    <a:pt x="51479" y="51498"/>
                  </a:lnTo>
                  <a:lnTo>
                    <a:pt x="87052" y="24007"/>
                  </a:lnTo>
                  <a:lnTo>
                    <a:pt x="129040" y="6281"/>
                  </a:lnTo>
                  <a:lnTo>
                    <a:pt x="175768" y="0"/>
                  </a:lnTo>
                  <a:lnTo>
                    <a:pt x="11091164" y="0"/>
                  </a:lnTo>
                  <a:lnTo>
                    <a:pt x="11137874" y="6281"/>
                  </a:lnTo>
                  <a:lnTo>
                    <a:pt x="11179857" y="24007"/>
                  </a:lnTo>
                  <a:lnTo>
                    <a:pt x="11215433" y="51498"/>
                  </a:lnTo>
                  <a:lnTo>
                    <a:pt x="11242924" y="87074"/>
                  </a:lnTo>
                  <a:lnTo>
                    <a:pt x="11260650" y="129057"/>
                  </a:lnTo>
                  <a:lnTo>
                    <a:pt x="11266932" y="175768"/>
                  </a:lnTo>
                  <a:lnTo>
                    <a:pt x="11266932" y="878839"/>
                  </a:lnTo>
                  <a:lnTo>
                    <a:pt x="11260650" y="925550"/>
                  </a:lnTo>
                  <a:lnTo>
                    <a:pt x="11242924" y="967533"/>
                  </a:lnTo>
                  <a:lnTo>
                    <a:pt x="11215433" y="1003109"/>
                  </a:lnTo>
                  <a:lnTo>
                    <a:pt x="11179857" y="1030600"/>
                  </a:lnTo>
                  <a:lnTo>
                    <a:pt x="11137874" y="1048326"/>
                  </a:lnTo>
                  <a:lnTo>
                    <a:pt x="11091164" y="1054608"/>
                  </a:lnTo>
                  <a:lnTo>
                    <a:pt x="175768" y="1054608"/>
                  </a:lnTo>
                  <a:lnTo>
                    <a:pt x="129040" y="1048326"/>
                  </a:lnTo>
                  <a:lnTo>
                    <a:pt x="87052" y="1030600"/>
                  </a:lnTo>
                  <a:lnTo>
                    <a:pt x="51479" y="1003109"/>
                  </a:lnTo>
                  <a:lnTo>
                    <a:pt x="23996" y="967533"/>
                  </a:lnTo>
                  <a:lnTo>
                    <a:pt x="6278" y="925550"/>
                  </a:lnTo>
                  <a:lnTo>
                    <a:pt x="0" y="878839"/>
                  </a:lnTo>
                  <a:lnTo>
                    <a:pt x="0" y="175768"/>
                  </a:lnTo>
                  <a:close/>
                </a:path>
              </a:pathLst>
            </a:custGeom>
            <a:ln w="12700">
              <a:solidFill>
                <a:srgbClr val="0580C3"/>
              </a:solidFill>
            </a:ln>
          </p:spPr>
          <p:txBody>
            <a:bodyPr wrap="square" lIns="0" tIns="0" rIns="0" bIns="0" rtlCol="0"/>
            <a:lstStyle/>
            <a:p>
              <a:endParaRPr/>
            </a:p>
          </p:txBody>
        </p:sp>
      </p:grpSp>
      <p:grpSp>
        <p:nvGrpSpPr>
          <p:cNvPr id="14" name="object 14"/>
          <p:cNvGrpSpPr/>
          <p:nvPr/>
        </p:nvGrpSpPr>
        <p:grpSpPr>
          <a:xfrm>
            <a:off x="402081" y="4945126"/>
            <a:ext cx="11280140" cy="1067435"/>
            <a:chOff x="402081" y="4945126"/>
            <a:chExt cx="11280140" cy="1067435"/>
          </a:xfrm>
        </p:grpSpPr>
        <p:sp>
          <p:nvSpPr>
            <p:cNvPr id="15" name="object 15"/>
            <p:cNvSpPr/>
            <p:nvPr/>
          </p:nvSpPr>
          <p:spPr>
            <a:xfrm>
              <a:off x="408431" y="4951476"/>
              <a:ext cx="11267440" cy="1054735"/>
            </a:xfrm>
            <a:custGeom>
              <a:avLst/>
              <a:gdLst/>
              <a:ahLst/>
              <a:cxnLst/>
              <a:rect l="l" t="t" r="r" b="b"/>
              <a:pathLst>
                <a:path w="11267440" h="1054735">
                  <a:moveTo>
                    <a:pt x="11091164" y="0"/>
                  </a:moveTo>
                  <a:lnTo>
                    <a:pt x="175768" y="0"/>
                  </a:lnTo>
                  <a:lnTo>
                    <a:pt x="129040" y="6281"/>
                  </a:lnTo>
                  <a:lnTo>
                    <a:pt x="87052" y="24007"/>
                  </a:lnTo>
                  <a:lnTo>
                    <a:pt x="51479" y="51498"/>
                  </a:lnTo>
                  <a:lnTo>
                    <a:pt x="23996" y="87074"/>
                  </a:lnTo>
                  <a:lnTo>
                    <a:pt x="6278" y="129057"/>
                  </a:lnTo>
                  <a:lnTo>
                    <a:pt x="0" y="175768"/>
                  </a:lnTo>
                  <a:lnTo>
                    <a:pt x="0" y="878840"/>
                  </a:lnTo>
                  <a:lnTo>
                    <a:pt x="6278" y="925567"/>
                  </a:lnTo>
                  <a:lnTo>
                    <a:pt x="23996" y="967555"/>
                  </a:lnTo>
                  <a:lnTo>
                    <a:pt x="51479" y="1003128"/>
                  </a:lnTo>
                  <a:lnTo>
                    <a:pt x="87052" y="1030611"/>
                  </a:lnTo>
                  <a:lnTo>
                    <a:pt x="129040" y="1048329"/>
                  </a:lnTo>
                  <a:lnTo>
                    <a:pt x="175768" y="1054608"/>
                  </a:lnTo>
                  <a:lnTo>
                    <a:pt x="11091164" y="1054608"/>
                  </a:lnTo>
                  <a:lnTo>
                    <a:pt x="11137874" y="1048329"/>
                  </a:lnTo>
                  <a:lnTo>
                    <a:pt x="11179857" y="1030611"/>
                  </a:lnTo>
                  <a:lnTo>
                    <a:pt x="11215433" y="1003128"/>
                  </a:lnTo>
                  <a:lnTo>
                    <a:pt x="11242924" y="967555"/>
                  </a:lnTo>
                  <a:lnTo>
                    <a:pt x="11260650" y="925567"/>
                  </a:lnTo>
                  <a:lnTo>
                    <a:pt x="11266932" y="878840"/>
                  </a:lnTo>
                  <a:lnTo>
                    <a:pt x="11266932" y="175768"/>
                  </a:lnTo>
                  <a:lnTo>
                    <a:pt x="11260650" y="129057"/>
                  </a:lnTo>
                  <a:lnTo>
                    <a:pt x="11242924" y="87074"/>
                  </a:lnTo>
                  <a:lnTo>
                    <a:pt x="11215433" y="51498"/>
                  </a:lnTo>
                  <a:lnTo>
                    <a:pt x="11179857" y="24007"/>
                  </a:lnTo>
                  <a:lnTo>
                    <a:pt x="11137874" y="6281"/>
                  </a:lnTo>
                  <a:lnTo>
                    <a:pt x="11091164" y="0"/>
                  </a:lnTo>
                  <a:close/>
                </a:path>
              </a:pathLst>
            </a:custGeom>
            <a:solidFill>
              <a:srgbClr val="C3E9FC"/>
            </a:solidFill>
          </p:spPr>
          <p:txBody>
            <a:bodyPr wrap="square" lIns="0" tIns="0" rIns="0" bIns="0" rtlCol="0"/>
            <a:lstStyle/>
            <a:p>
              <a:endParaRPr/>
            </a:p>
          </p:txBody>
        </p:sp>
        <p:sp>
          <p:nvSpPr>
            <p:cNvPr id="16" name="object 16"/>
            <p:cNvSpPr/>
            <p:nvPr/>
          </p:nvSpPr>
          <p:spPr>
            <a:xfrm>
              <a:off x="408431" y="4951476"/>
              <a:ext cx="11267440" cy="1054735"/>
            </a:xfrm>
            <a:custGeom>
              <a:avLst/>
              <a:gdLst/>
              <a:ahLst/>
              <a:cxnLst/>
              <a:rect l="l" t="t" r="r" b="b"/>
              <a:pathLst>
                <a:path w="11267440" h="1054735">
                  <a:moveTo>
                    <a:pt x="0" y="175768"/>
                  </a:moveTo>
                  <a:lnTo>
                    <a:pt x="6278" y="129057"/>
                  </a:lnTo>
                  <a:lnTo>
                    <a:pt x="23996" y="87074"/>
                  </a:lnTo>
                  <a:lnTo>
                    <a:pt x="51479" y="51498"/>
                  </a:lnTo>
                  <a:lnTo>
                    <a:pt x="87052" y="24007"/>
                  </a:lnTo>
                  <a:lnTo>
                    <a:pt x="129040" y="6281"/>
                  </a:lnTo>
                  <a:lnTo>
                    <a:pt x="175768" y="0"/>
                  </a:lnTo>
                  <a:lnTo>
                    <a:pt x="11091164" y="0"/>
                  </a:lnTo>
                  <a:lnTo>
                    <a:pt x="11137874" y="6281"/>
                  </a:lnTo>
                  <a:lnTo>
                    <a:pt x="11179857" y="24007"/>
                  </a:lnTo>
                  <a:lnTo>
                    <a:pt x="11215433" y="51498"/>
                  </a:lnTo>
                  <a:lnTo>
                    <a:pt x="11242924" y="87074"/>
                  </a:lnTo>
                  <a:lnTo>
                    <a:pt x="11260650" y="129057"/>
                  </a:lnTo>
                  <a:lnTo>
                    <a:pt x="11266932" y="175768"/>
                  </a:lnTo>
                  <a:lnTo>
                    <a:pt x="11266932" y="878840"/>
                  </a:lnTo>
                  <a:lnTo>
                    <a:pt x="11260650" y="925567"/>
                  </a:lnTo>
                  <a:lnTo>
                    <a:pt x="11242924" y="967555"/>
                  </a:lnTo>
                  <a:lnTo>
                    <a:pt x="11215433" y="1003128"/>
                  </a:lnTo>
                  <a:lnTo>
                    <a:pt x="11179857" y="1030611"/>
                  </a:lnTo>
                  <a:lnTo>
                    <a:pt x="11137874" y="1048329"/>
                  </a:lnTo>
                  <a:lnTo>
                    <a:pt x="11091164" y="1054608"/>
                  </a:lnTo>
                  <a:lnTo>
                    <a:pt x="175768" y="1054608"/>
                  </a:lnTo>
                  <a:lnTo>
                    <a:pt x="129040" y="1048329"/>
                  </a:lnTo>
                  <a:lnTo>
                    <a:pt x="87052" y="1030611"/>
                  </a:lnTo>
                  <a:lnTo>
                    <a:pt x="51479" y="1003128"/>
                  </a:lnTo>
                  <a:lnTo>
                    <a:pt x="23996" y="967555"/>
                  </a:lnTo>
                  <a:lnTo>
                    <a:pt x="6278" y="925567"/>
                  </a:lnTo>
                  <a:lnTo>
                    <a:pt x="0" y="878840"/>
                  </a:lnTo>
                  <a:lnTo>
                    <a:pt x="0" y="175768"/>
                  </a:lnTo>
                  <a:close/>
                </a:path>
              </a:pathLst>
            </a:custGeom>
            <a:ln w="12700">
              <a:solidFill>
                <a:srgbClr val="0580C3"/>
              </a:solidFill>
            </a:ln>
          </p:spPr>
          <p:txBody>
            <a:bodyPr wrap="square" lIns="0" tIns="0" rIns="0" bIns="0" rtlCol="0"/>
            <a:lstStyle/>
            <a:p>
              <a:endParaRPr/>
            </a:p>
          </p:txBody>
        </p:sp>
      </p:grpSp>
      <p:sp>
        <p:nvSpPr>
          <p:cNvPr id="17" name="object 17"/>
          <p:cNvSpPr txBox="1"/>
          <p:nvPr/>
        </p:nvSpPr>
        <p:spPr>
          <a:xfrm>
            <a:off x="515823" y="1624329"/>
            <a:ext cx="11024870" cy="4228722"/>
          </a:xfrm>
          <a:prstGeom prst="rect">
            <a:avLst/>
          </a:prstGeom>
        </p:spPr>
        <p:txBody>
          <a:bodyPr vert="horz" wrap="square" lIns="0" tIns="12065" rIns="0" bIns="0" rtlCol="0">
            <a:spAutoFit/>
          </a:bodyPr>
          <a:lstStyle/>
          <a:p>
            <a:pPr marL="12700">
              <a:lnSpc>
                <a:spcPct val="100000"/>
              </a:lnSpc>
              <a:spcBef>
                <a:spcPts val="95"/>
              </a:spcBef>
            </a:pPr>
            <a:r>
              <a:rPr lang="hi-IN" sz="2800" b="1" dirty="0">
                <a:solidFill>
                  <a:srgbClr val="001F5F"/>
                </a:solidFill>
                <a:latin typeface="Arial"/>
                <a:cs typeface="Arial"/>
              </a:rPr>
              <a:t>संज्ञानात्मक हानि</a:t>
            </a:r>
            <a:r>
              <a:rPr sz="2800" dirty="0">
                <a:solidFill>
                  <a:srgbClr val="001F5F"/>
                </a:solidFill>
                <a:latin typeface="Arial MT"/>
                <a:cs typeface="Arial MT"/>
              </a:rPr>
              <a:t>-</a:t>
            </a:r>
            <a:r>
              <a:rPr sz="2800" spc="-120" dirty="0">
                <a:solidFill>
                  <a:srgbClr val="001F5F"/>
                </a:solidFill>
                <a:latin typeface="Arial MT"/>
                <a:cs typeface="Arial MT"/>
              </a:rPr>
              <a:t> </a:t>
            </a:r>
            <a:r>
              <a:rPr lang="hi-IN" sz="2800" dirty="0">
                <a:solidFill>
                  <a:srgbClr val="001F5F"/>
                </a:solidFill>
                <a:latin typeface="Arial MT"/>
                <a:cs typeface="Arial MT"/>
              </a:rPr>
              <a:t>भ्रम, भटकाव, बिगड़ा हुआ निर्णय</a:t>
            </a:r>
            <a:endParaRPr sz="2800" dirty="0">
              <a:latin typeface="Arial MT"/>
              <a:cs typeface="Arial MT"/>
            </a:endParaRPr>
          </a:p>
          <a:p>
            <a:pPr marL="35560" marR="107314">
              <a:lnSpc>
                <a:spcPct val="100000"/>
              </a:lnSpc>
              <a:spcBef>
                <a:spcPts val="3010"/>
              </a:spcBef>
            </a:pPr>
            <a:r>
              <a:rPr lang="hi-IN" sz="2800" b="1" dirty="0">
                <a:solidFill>
                  <a:srgbClr val="001F5F"/>
                </a:solidFill>
                <a:latin typeface="Arial"/>
                <a:cs typeface="Arial"/>
              </a:rPr>
              <a:t>अवधारणात्मक विकृतियाँ</a:t>
            </a:r>
            <a:r>
              <a:rPr sz="2800" dirty="0">
                <a:solidFill>
                  <a:srgbClr val="001F5F"/>
                </a:solidFill>
                <a:latin typeface="Arial MT"/>
                <a:cs typeface="Arial MT"/>
              </a:rPr>
              <a:t>-</a:t>
            </a:r>
            <a:r>
              <a:rPr sz="2800" spc="-95" dirty="0">
                <a:solidFill>
                  <a:srgbClr val="001F5F"/>
                </a:solidFill>
                <a:latin typeface="Arial MT"/>
                <a:cs typeface="Arial MT"/>
              </a:rPr>
              <a:t> </a:t>
            </a:r>
            <a:r>
              <a:rPr lang="hi-IN" sz="2800" dirty="0">
                <a:solidFill>
                  <a:srgbClr val="001F5F"/>
                </a:solidFill>
                <a:latin typeface="Arial MT"/>
                <a:cs typeface="Arial MT"/>
              </a:rPr>
              <a:t>मतिभ्रम, वास्तविकता की बदली हुई भावना, और दृश्य या श्रवण विकृतियां</a:t>
            </a:r>
            <a:endParaRPr lang="en-US" sz="2800" dirty="0">
              <a:solidFill>
                <a:srgbClr val="001F5F"/>
              </a:solidFill>
              <a:latin typeface="Arial MT"/>
              <a:cs typeface="Arial MT"/>
            </a:endParaRPr>
          </a:p>
          <a:p>
            <a:pPr marL="35560" marR="107314">
              <a:spcBef>
                <a:spcPts val="3010"/>
              </a:spcBef>
            </a:pPr>
            <a:r>
              <a:rPr lang="hi-IN" sz="2800" b="1" dirty="0">
                <a:solidFill>
                  <a:srgbClr val="001F5F"/>
                </a:solidFill>
                <a:latin typeface="Arial"/>
                <a:cs typeface="Arial"/>
              </a:rPr>
              <a:t>मोटर डिसफंक्शन -</a:t>
            </a:r>
            <a:r>
              <a:rPr lang="hi-IN" sz="2800" spc="-90" dirty="0">
                <a:solidFill>
                  <a:srgbClr val="001F5F"/>
                </a:solidFill>
                <a:latin typeface="Arial MT"/>
                <a:cs typeface="Arial MT"/>
              </a:rPr>
              <a:t> </a:t>
            </a:r>
            <a:r>
              <a:rPr lang="hi-IN" sz="2800" dirty="0">
                <a:solidFill>
                  <a:srgbClr val="001F5F"/>
                </a:solidFill>
                <a:latin typeface="Arial MT"/>
                <a:cs typeface="Arial MT"/>
              </a:rPr>
              <a:t>समन्वय की हानि, चक्कर आना, ठीक मोटर कार्यों को करने में असमर्थता</a:t>
            </a:r>
            <a:endParaRPr lang="hi-IN" sz="2800" dirty="0">
              <a:latin typeface="Arial MT"/>
              <a:cs typeface="Arial MT"/>
            </a:endParaRPr>
          </a:p>
          <a:p>
            <a:pPr marL="35560" marR="216535">
              <a:lnSpc>
                <a:spcPct val="100000"/>
              </a:lnSpc>
            </a:pPr>
            <a:endParaRPr lang="en-US" sz="2800" dirty="0">
              <a:solidFill>
                <a:srgbClr val="001F5F"/>
              </a:solidFill>
              <a:latin typeface="Arial MT"/>
              <a:cs typeface="Arial"/>
            </a:endParaRPr>
          </a:p>
          <a:p>
            <a:pPr marL="35560" marR="216535">
              <a:lnSpc>
                <a:spcPct val="100000"/>
              </a:lnSpc>
            </a:pPr>
            <a:r>
              <a:rPr lang="hi-IN" sz="2800" b="1" dirty="0">
                <a:solidFill>
                  <a:srgbClr val="001F5F"/>
                </a:solidFill>
                <a:latin typeface="Arial"/>
                <a:cs typeface="Arial"/>
              </a:rPr>
              <a:t>स्वायत्त लक्षण -</a:t>
            </a:r>
            <a:r>
              <a:rPr lang="hi-IN" sz="2800" dirty="0">
                <a:solidFill>
                  <a:srgbClr val="001F5F"/>
                </a:solidFill>
                <a:latin typeface="Arial MT"/>
                <a:cs typeface="Arial MT"/>
              </a:rPr>
              <a:t>हृदय गति और रक्तचाप में परिवर्तन, शुष्क मुँह और मूत्र प्रतिधारण</a:t>
            </a:r>
            <a:endParaRPr sz="2800" dirty="0">
              <a:latin typeface="Arial MT"/>
              <a:cs typeface="Arial MT"/>
            </a:endParaRPr>
          </a:p>
        </p:txBody>
      </p:sp>
      <p:sp>
        <p:nvSpPr>
          <p:cNvPr id="18" name="Slide Number Placeholder 5">
            <a:extLst>
              <a:ext uri="{FF2B5EF4-FFF2-40B4-BE49-F238E27FC236}">
                <a16:creationId xmlns:a16="http://schemas.microsoft.com/office/drawing/2014/main" id="{FABDC325-8BF7-303D-90C6-412E8E96C20B}"/>
              </a:ext>
            </a:extLst>
          </p:cNvPr>
          <p:cNvSpPr txBox="1">
            <a:spLocks/>
          </p:cNvSpPr>
          <p:nvPr/>
        </p:nvSpPr>
        <p:spPr>
          <a:xfrm>
            <a:off x="8737600" y="6356351"/>
            <a:ext cx="2844800" cy="365125"/>
          </a:xfrm>
          <a:prstGeom prst="rect">
            <a:avLst/>
          </a:prstGeom>
        </p:spPr>
        <p:txBody>
          <a:bodyPr vert="horz" lIns="91440" tIns="45720" rIns="91440" bIns="45720" rtlCol="0" anchor="ctr"/>
          <a:lstStyle>
            <a:defPPr lvl="0">
              <a:defRPr kern="0"/>
            </a:defPPr>
            <a:lvl1pPr lvl="0" algn="r">
              <a:defRPr sz="1200" b="1">
                <a:solidFill>
                  <a:schemeClr val="accent2">
                    <a:lumMod val="75000"/>
                  </a:schemeClr>
                </a:solidFill>
              </a:defRPr>
            </a:lvl1pPr>
            <a:lvl2pPr lvl="1"/>
            <a:lvl3pPr lvl="2"/>
            <a:lvl4pPr lvl="3"/>
            <a:lvl5pPr lvl="4"/>
            <a:lvl6pPr lvl="5"/>
            <a:lvl7pPr lvl="6"/>
            <a:lvl8pPr lvl="7"/>
            <a:lvl9pPr lvl="8"/>
          </a:lstStyle>
          <a:p>
            <a:fld id="{B6F15528-21DE-4FAA-801E-634DDDAF4B2B}" type="slidenum">
              <a:rPr lang="en-US" smtClean="0"/>
              <a:pPr/>
              <a:t>75</a:t>
            </a:fld>
            <a:endParaRPr lang="en-US" dirty="0"/>
          </a:p>
        </p:txBody>
      </p:sp>
      <p:sp>
        <p:nvSpPr>
          <p:cNvPr id="19" name="PPT 2 -">
            <a:extLst>
              <a:ext uri="{FF2B5EF4-FFF2-40B4-BE49-F238E27FC236}">
                <a16:creationId xmlns:a16="http://schemas.microsoft.com/office/drawing/2014/main" id="{37A3E43E-E2F1-FE66-0102-341463BE5F6C}"/>
              </a:ext>
            </a:extLst>
          </p:cNvPr>
          <p:cNvSpPr txBox="1"/>
          <p:nvPr/>
        </p:nvSpPr>
        <p:spPr>
          <a:xfrm>
            <a:off x="10638045" y="6367532"/>
            <a:ext cx="529992"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200" b="1" dirty="0">
                <a:solidFill>
                  <a:schemeClr val="accent2">
                    <a:lumMod val="75000"/>
                  </a:schemeClr>
                </a:solidFill>
              </a:rPr>
              <a:t>PPT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6092997"/>
            <a:ext cx="12190476" cy="764965"/>
          </a:xfrm>
          <a:prstGeom prst="rect">
            <a:avLst/>
          </a:prstGeom>
        </p:spPr>
      </p:pic>
      <p:pic>
        <p:nvPicPr>
          <p:cNvPr id="3" name="object 3"/>
          <p:cNvPicPr/>
          <p:nvPr/>
        </p:nvPicPr>
        <p:blipFill>
          <a:blip r:embed="rId3" cstate="print"/>
          <a:stretch>
            <a:fillRect/>
          </a:stretch>
        </p:blipFill>
        <p:spPr>
          <a:xfrm>
            <a:off x="1056128" y="186984"/>
            <a:ext cx="9969252" cy="1017012"/>
          </a:xfrm>
          <a:prstGeom prst="rect">
            <a:avLst/>
          </a:prstGeom>
        </p:spPr>
      </p:pic>
      <p:sp>
        <p:nvSpPr>
          <p:cNvPr id="4" name="object 4"/>
          <p:cNvSpPr txBox="1">
            <a:spLocks noGrp="1"/>
          </p:cNvSpPr>
          <p:nvPr>
            <p:ph type="title"/>
          </p:nvPr>
        </p:nvSpPr>
        <p:spPr>
          <a:xfrm>
            <a:off x="1307083" y="88518"/>
            <a:ext cx="9389999" cy="916147"/>
          </a:xfrm>
          <a:prstGeom prst="rect">
            <a:avLst/>
          </a:prstGeom>
        </p:spPr>
        <p:txBody>
          <a:bodyPr vert="horz" wrap="square" lIns="0" tIns="84327" rIns="0" bIns="0" rtlCol="0">
            <a:spAutoFit/>
          </a:bodyPr>
          <a:lstStyle/>
          <a:p>
            <a:pPr marL="359410">
              <a:lnSpc>
                <a:spcPct val="100000"/>
              </a:lnSpc>
              <a:spcBef>
                <a:spcPts val="100"/>
              </a:spcBef>
            </a:pPr>
            <a:r>
              <a:rPr lang="hi-IN">
                <a:latin typeface="Open Sans" panose="020B0606030504020204" pitchFamily="34" charset="0"/>
                <a:ea typeface="Open Sans" panose="020B0606030504020204" pitchFamily="34" charset="0"/>
                <a:cs typeface="Open Sans" panose="020B0606030504020204" pitchFamily="34" charset="0"/>
              </a:rPr>
              <a:t>एक्सपोजर पर कार्रवाई</a:t>
            </a:r>
            <a:endParaRPr spc="-10"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5" name="object 5"/>
          <p:cNvGrpSpPr/>
          <p:nvPr/>
        </p:nvGrpSpPr>
        <p:grpSpPr>
          <a:xfrm>
            <a:off x="644398" y="1511553"/>
            <a:ext cx="8869045" cy="659130"/>
            <a:chOff x="644398" y="1511553"/>
            <a:chExt cx="8869045" cy="659130"/>
          </a:xfrm>
        </p:grpSpPr>
        <p:sp>
          <p:nvSpPr>
            <p:cNvPr id="6" name="object 6"/>
            <p:cNvSpPr/>
            <p:nvPr/>
          </p:nvSpPr>
          <p:spPr>
            <a:xfrm>
              <a:off x="650748" y="1517903"/>
              <a:ext cx="8856345" cy="646430"/>
            </a:xfrm>
            <a:custGeom>
              <a:avLst/>
              <a:gdLst/>
              <a:ahLst/>
              <a:cxnLst/>
              <a:rect l="l" t="t" r="r" b="b"/>
              <a:pathLst>
                <a:path w="8856345" h="646430">
                  <a:moveTo>
                    <a:pt x="8748268" y="0"/>
                  </a:moveTo>
                  <a:lnTo>
                    <a:pt x="107695" y="0"/>
                  </a:lnTo>
                  <a:lnTo>
                    <a:pt x="65777" y="8469"/>
                  </a:lnTo>
                  <a:lnTo>
                    <a:pt x="31545" y="31559"/>
                  </a:lnTo>
                  <a:lnTo>
                    <a:pt x="8463" y="65793"/>
                  </a:lnTo>
                  <a:lnTo>
                    <a:pt x="0" y="107696"/>
                  </a:lnTo>
                  <a:lnTo>
                    <a:pt x="0" y="538480"/>
                  </a:lnTo>
                  <a:lnTo>
                    <a:pt x="8463" y="580382"/>
                  </a:lnTo>
                  <a:lnTo>
                    <a:pt x="31545" y="614616"/>
                  </a:lnTo>
                  <a:lnTo>
                    <a:pt x="65777" y="637706"/>
                  </a:lnTo>
                  <a:lnTo>
                    <a:pt x="107695" y="646176"/>
                  </a:lnTo>
                  <a:lnTo>
                    <a:pt x="8748268" y="646176"/>
                  </a:lnTo>
                  <a:lnTo>
                    <a:pt x="8790170" y="637706"/>
                  </a:lnTo>
                  <a:lnTo>
                    <a:pt x="8824404" y="614616"/>
                  </a:lnTo>
                  <a:lnTo>
                    <a:pt x="8847494" y="580382"/>
                  </a:lnTo>
                  <a:lnTo>
                    <a:pt x="8855964" y="538480"/>
                  </a:lnTo>
                  <a:lnTo>
                    <a:pt x="8855964" y="107696"/>
                  </a:lnTo>
                  <a:lnTo>
                    <a:pt x="8847494" y="65793"/>
                  </a:lnTo>
                  <a:lnTo>
                    <a:pt x="8824404" y="31559"/>
                  </a:lnTo>
                  <a:lnTo>
                    <a:pt x="8790170" y="8469"/>
                  </a:lnTo>
                  <a:lnTo>
                    <a:pt x="8748268" y="0"/>
                  </a:lnTo>
                  <a:close/>
                </a:path>
              </a:pathLst>
            </a:custGeom>
            <a:solidFill>
              <a:srgbClr val="FFFFCC"/>
            </a:solidFill>
          </p:spPr>
          <p:txBody>
            <a:bodyPr wrap="square" lIns="0" tIns="0" rIns="0" bIns="0" rtlCol="0"/>
            <a:lstStyle/>
            <a:p>
              <a:endParaRPr/>
            </a:p>
          </p:txBody>
        </p:sp>
        <p:sp>
          <p:nvSpPr>
            <p:cNvPr id="7" name="object 7"/>
            <p:cNvSpPr/>
            <p:nvPr/>
          </p:nvSpPr>
          <p:spPr>
            <a:xfrm>
              <a:off x="650748" y="1517903"/>
              <a:ext cx="8856345" cy="646430"/>
            </a:xfrm>
            <a:custGeom>
              <a:avLst/>
              <a:gdLst/>
              <a:ahLst/>
              <a:cxnLst/>
              <a:rect l="l" t="t" r="r" b="b"/>
              <a:pathLst>
                <a:path w="8856345" h="646430">
                  <a:moveTo>
                    <a:pt x="0" y="107696"/>
                  </a:moveTo>
                  <a:lnTo>
                    <a:pt x="8463" y="65793"/>
                  </a:lnTo>
                  <a:lnTo>
                    <a:pt x="31545" y="31559"/>
                  </a:lnTo>
                  <a:lnTo>
                    <a:pt x="65777" y="8469"/>
                  </a:lnTo>
                  <a:lnTo>
                    <a:pt x="107695" y="0"/>
                  </a:lnTo>
                  <a:lnTo>
                    <a:pt x="8748268" y="0"/>
                  </a:lnTo>
                  <a:lnTo>
                    <a:pt x="8790170" y="8469"/>
                  </a:lnTo>
                  <a:lnTo>
                    <a:pt x="8824404" y="31559"/>
                  </a:lnTo>
                  <a:lnTo>
                    <a:pt x="8847494" y="65793"/>
                  </a:lnTo>
                  <a:lnTo>
                    <a:pt x="8855964" y="107696"/>
                  </a:lnTo>
                  <a:lnTo>
                    <a:pt x="8855964" y="538480"/>
                  </a:lnTo>
                  <a:lnTo>
                    <a:pt x="8847494" y="580382"/>
                  </a:lnTo>
                  <a:lnTo>
                    <a:pt x="8824404" y="614616"/>
                  </a:lnTo>
                  <a:lnTo>
                    <a:pt x="8790170" y="637706"/>
                  </a:lnTo>
                  <a:lnTo>
                    <a:pt x="8748268" y="646176"/>
                  </a:lnTo>
                  <a:lnTo>
                    <a:pt x="107695" y="646176"/>
                  </a:lnTo>
                  <a:lnTo>
                    <a:pt x="65777" y="637706"/>
                  </a:lnTo>
                  <a:lnTo>
                    <a:pt x="31545" y="614616"/>
                  </a:lnTo>
                  <a:lnTo>
                    <a:pt x="8463" y="580382"/>
                  </a:lnTo>
                  <a:lnTo>
                    <a:pt x="0" y="538480"/>
                  </a:lnTo>
                  <a:lnTo>
                    <a:pt x="0" y="107696"/>
                  </a:lnTo>
                  <a:close/>
                </a:path>
              </a:pathLst>
            </a:custGeom>
            <a:ln w="12700">
              <a:solidFill>
                <a:srgbClr val="0580C3"/>
              </a:solidFill>
            </a:ln>
          </p:spPr>
          <p:txBody>
            <a:bodyPr wrap="square" lIns="0" tIns="0" rIns="0" bIns="0" rtlCol="0"/>
            <a:lstStyle/>
            <a:p>
              <a:endParaRPr/>
            </a:p>
          </p:txBody>
        </p:sp>
      </p:grpSp>
      <p:grpSp>
        <p:nvGrpSpPr>
          <p:cNvPr id="8" name="object 8"/>
          <p:cNvGrpSpPr/>
          <p:nvPr/>
        </p:nvGrpSpPr>
        <p:grpSpPr>
          <a:xfrm>
            <a:off x="644398" y="2267457"/>
            <a:ext cx="8869045" cy="660400"/>
            <a:chOff x="644398" y="2267457"/>
            <a:chExt cx="8869045" cy="660400"/>
          </a:xfrm>
        </p:grpSpPr>
        <p:sp>
          <p:nvSpPr>
            <p:cNvPr id="9" name="object 9"/>
            <p:cNvSpPr/>
            <p:nvPr/>
          </p:nvSpPr>
          <p:spPr>
            <a:xfrm>
              <a:off x="650748" y="2273807"/>
              <a:ext cx="8856345" cy="647700"/>
            </a:xfrm>
            <a:custGeom>
              <a:avLst/>
              <a:gdLst/>
              <a:ahLst/>
              <a:cxnLst/>
              <a:rect l="l" t="t" r="r" b="b"/>
              <a:pathLst>
                <a:path w="8856345" h="647700">
                  <a:moveTo>
                    <a:pt x="8748014" y="0"/>
                  </a:moveTo>
                  <a:lnTo>
                    <a:pt x="107950" y="0"/>
                  </a:lnTo>
                  <a:lnTo>
                    <a:pt x="65933" y="8491"/>
                  </a:lnTo>
                  <a:lnTo>
                    <a:pt x="31619" y="31638"/>
                  </a:lnTo>
                  <a:lnTo>
                    <a:pt x="8483" y="65954"/>
                  </a:lnTo>
                  <a:lnTo>
                    <a:pt x="0" y="107950"/>
                  </a:lnTo>
                  <a:lnTo>
                    <a:pt x="0" y="539750"/>
                  </a:lnTo>
                  <a:lnTo>
                    <a:pt x="8483" y="581745"/>
                  </a:lnTo>
                  <a:lnTo>
                    <a:pt x="31619" y="616061"/>
                  </a:lnTo>
                  <a:lnTo>
                    <a:pt x="65933" y="639208"/>
                  </a:lnTo>
                  <a:lnTo>
                    <a:pt x="107950" y="647700"/>
                  </a:lnTo>
                  <a:lnTo>
                    <a:pt x="8748014" y="647700"/>
                  </a:lnTo>
                  <a:lnTo>
                    <a:pt x="8790009" y="639208"/>
                  </a:lnTo>
                  <a:lnTo>
                    <a:pt x="8824325" y="616061"/>
                  </a:lnTo>
                  <a:lnTo>
                    <a:pt x="8847472" y="581745"/>
                  </a:lnTo>
                  <a:lnTo>
                    <a:pt x="8855964" y="539750"/>
                  </a:lnTo>
                  <a:lnTo>
                    <a:pt x="8855964" y="107950"/>
                  </a:lnTo>
                  <a:lnTo>
                    <a:pt x="8847472" y="65954"/>
                  </a:lnTo>
                  <a:lnTo>
                    <a:pt x="8824325" y="31638"/>
                  </a:lnTo>
                  <a:lnTo>
                    <a:pt x="8790009" y="8491"/>
                  </a:lnTo>
                  <a:lnTo>
                    <a:pt x="8748014" y="0"/>
                  </a:lnTo>
                  <a:close/>
                </a:path>
              </a:pathLst>
            </a:custGeom>
            <a:solidFill>
              <a:srgbClr val="FFF3FF"/>
            </a:solidFill>
          </p:spPr>
          <p:txBody>
            <a:bodyPr wrap="square" lIns="0" tIns="0" rIns="0" bIns="0" rtlCol="0"/>
            <a:lstStyle/>
            <a:p>
              <a:endParaRPr/>
            </a:p>
          </p:txBody>
        </p:sp>
        <p:sp>
          <p:nvSpPr>
            <p:cNvPr id="10" name="object 10"/>
            <p:cNvSpPr/>
            <p:nvPr/>
          </p:nvSpPr>
          <p:spPr>
            <a:xfrm>
              <a:off x="650748" y="2273807"/>
              <a:ext cx="8856345" cy="647700"/>
            </a:xfrm>
            <a:custGeom>
              <a:avLst/>
              <a:gdLst/>
              <a:ahLst/>
              <a:cxnLst/>
              <a:rect l="l" t="t" r="r" b="b"/>
              <a:pathLst>
                <a:path w="8856345" h="647700">
                  <a:moveTo>
                    <a:pt x="0" y="107950"/>
                  </a:moveTo>
                  <a:lnTo>
                    <a:pt x="8483" y="65954"/>
                  </a:lnTo>
                  <a:lnTo>
                    <a:pt x="31619" y="31638"/>
                  </a:lnTo>
                  <a:lnTo>
                    <a:pt x="65933" y="8491"/>
                  </a:lnTo>
                  <a:lnTo>
                    <a:pt x="107950" y="0"/>
                  </a:lnTo>
                  <a:lnTo>
                    <a:pt x="8748014" y="0"/>
                  </a:lnTo>
                  <a:lnTo>
                    <a:pt x="8790009" y="8491"/>
                  </a:lnTo>
                  <a:lnTo>
                    <a:pt x="8824325" y="31638"/>
                  </a:lnTo>
                  <a:lnTo>
                    <a:pt x="8847472" y="65954"/>
                  </a:lnTo>
                  <a:lnTo>
                    <a:pt x="8855964" y="107950"/>
                  </a:lnTo>
                  <a:lnTo>
                    <a:pt x="8855964" y="539750"/>
                  </a:lnTo>
                  <a:lnTo>
                    <a:pt x="8847472" y="581745"/>
                  </a:lnTo>
                  <a:lnTo>
                    <a:pt x="8824325" y="616061"/>
                  </a:lnTo>
                  <a:lnTo>
                    <a:pt x="8790009" y="639208"/>
                  </a:lnTo>
                  <a:lnTo>
                    <a:pt x="8748014" y="647700"/>
                  </a:lnTo>
                  <a:lnTo>
                    <a:pt x="107950" y="647700"/>
                  </a:lnTo>
                  <a:lnTo>
                    <a:pt x="65933" y="639208"/>
                  </a:lnTo>
                  <a:lnTo>
                    <a:pt x="31619" y="616061"/>
                  </a:lnTo>
                  <a:lnTo>
                    <a:pt x="8483" y="581745"/>
                  </a:lnTo>
                  <a:lnTo>
                    <a:pt x="0" y="539750"/>
                  </a:lnTo>
                  <a:lnTo>
                    <a:pt x="0" y="107950"/>
                  </a:lnTo>
                  <a:close/>
                </a:path>
              </a:pathLst>
            </a:custGeom>
            <a:ln w="12700">
              <a:solidFill>
                <a:srgbClr val="0580C3"/>
              </a:solidFill>
            </a:ln>
          </p:spPr>
          <p:txBody>
            <a:bodyPr wrap="square" lIns="0" tIns="0" rIns="0" bIns="0" rtlCol="0"/>
            <a:lstStyle/>
            <a:p>
              <a:endParaRPr/>
            </a:p>
          </p:txBody>
        </p:sp>
      </p:grpSp>
      <p:grpSp>
        <p:nvGrpSpPr>
          <p:cNvPr id="11" name="object 11"/>
          <p:cNvGrpSpPr/>
          <p:nvPr/>
        </p:nvGrpSpPr>
        <p:grpSpPr>
          <a:xfrm>
            <a:off x="644398" y="3090417"/>
            <a:ext cx="8869045" cy="659130"/>
            <a:chOff x="644398" y="3090417"/>
            <a:chExt cx="8869045" cy="659130"/>
          </a:xfrm>
        </p:grpSpPr>
        <p:sp>
          <p:nvSpPr>
            <p:cNvPr id="12" name="object 12"/>
            <p:cNvSpPr/>
            <p:nvPr/>
          </p:nvSpPr>
          <p:spPr>
            <a:xfrm>
              <a:off x="650748" y="3096767"/>
              <a:ext cx="8856345" cy="646430"/>
            </a:xfrm>
            <a:custGeom>
              <a:avLst/>
              <a:gdLst/>
              <a:ahLst/>
              <a:cxnLst/>
              <a:rect l="l" t="t" r="r" b="b"/>
              <a:pathLst>
                <a:path w="8856345" h="646429">
                  <a:moveTo>
                    <a:pt x="8748268" y="0"/>
                  </a:moveTo>
                  <a:lnTo>
                    <a:pt x="107695" y="0"/>
                  </a:lnTo>
                  <a:lnTo>
                    <a:pt x="65777" y="8469"/>
                  </a:lnTo>
                  <a:lnTo>
                    <a:pt x="31545" y="31559"/>
                  </a:lnTo>
                  <a:lnTo>
                    <a:pt x="8463" y="65793"/>
                  </a:lnTo>
                  <a:lnTo>
                    <a:pt x="0" y="107696"/>
                  </a:lnTo>
                  <a:lnTo>
                    <a:pt x="0" y="538480"/>
                  </a:lnTo>
                  <a:lnTo>
                    <a:pt x="8463" y="580382"/>
                  </a:lnTo>
                  <a:lnTo>
                    <a:pt x="31545" y="614616"/>
                  </a:lnTo>
                  <a:lnTo>
                    <a:pt x="65777" y="637706"/>
                  </a:lnTo>
                  <a:lnTo>
                    <a:pt x="107695" y="646176"/>
                  </a:lnTo>
                  <a:lnTo>
                    <a:pt x="8748268" y="646176"/>
                  </a:lnTo>
                  <a:lnTo>
                    <a:pt x="8790170" y="637706"/>
                  </a:lnTo>
                  <a:lnTo>
                    <a:pt x="8824404" y="614616"/>
                  </a:lnTo>
                  <a:lnTo>
                    <a:pt x="8847494" y="580382"/>
                  </a:lnTo>
                  <a:lnTo>
                    <a:pt x="8855964" y="538480"/>
                  </a:lnTo>
                  <a:lnTo>
                    <a:pt x="8855964" y="107696"/>
                  </a:lnTo>
                  <a:lnTo>
                    <a:pt x="8847494" y="65793"/>
                  </a:lnTo>
                  <a:lnTo>
                    <a:pt x="8824404" y="31559"/>
                  </a:lnTo>
                  <a:lnTo>
                    <a:pt x="8790170" y="8469"/>
                  </a:lnTo>
                  <a:lnTo>
                    <a:pt x="8748268" y="0"/>
                  </a:lnTo>
                  <a:close/>
                </a:path>
              </a:pathLst>
            </a:custGeom>
            <a:solidFill>
              <a:srgbClr val="E4F3E9"/>
            </a:solidFill>
          </p:spPr>
          <p:txBody>
            <a:bodyPr wrap="square" lIns="0" tIns="0" rIns="0" bIns="0" rtlCol="0"/>
            <a:lstStyle/>
            <a:p>
              <a:endParaRPr/>
            </a:p>
          </p:txBody>
        </p:sp>
        <p:sp>
          <p:nvSpPr>
            <p:cNvPr id="13" name="object 13"/>
            <p:cNvSpPr/>
            <p:nvPr/>
          </p:nvSpPr>
          <p:spPr>
            <a:xfrm>
              <a:off x="650748" y="3096767"/>
              <a:ext cx="8856345" cy="646430"/>
            </a:xfrm>
            <a:custGeom>
              <a:avLst/>
              <a:gdLst/>
              <a:ahLst/>
              <a:cxnLst/>
              <a:rect l="l" t="t" r="r" b="b"/>
              <a:pathLst>
                <a:path w="8856345" h="646429">
                  <a:moveTo>
                    <a:pt x="0" y="107696"/>
                  </a:moveTo>
                  <a:lnTo>
                    <a:pt x="8463" y="65793"/>
                  </a:lnTo>
                  <a:lnTo>
                    <a:pt x="31545" y="31559"/>
                  </a:lnTo>
                  <a:lnTo>
                    <a:pt x="65777" y="8469"/>
                  </a:lnTo>
                  <a:lnTo>
                    <a:pt x="107695" y="0"/>
                  </a:lnTo>
                  <a:lnTo>
                    <a:pt x="8748268" y="0"/>
                  </a:lnTo>
                  <a:lnTo>
                    <a:pt x="8790170" y="8469"/>
                  </a:lnTo>
                  <a:lnTo>
                    <a:pt x="8824404" y="31559"/>
                  </a:lnTo>
                  <a:lnTo>
                    <a:pt x="8847494" y="65793"/>
                  </a:lnTo>
                  <a:lnTo>
                    <a:pt x="8855964" y="107696"/>
                  </a:lnTo>
                  <a:lnTo>
                    <a:pt x="8855964" y="538480"/>
                  </a:lnTo>
                  <a:lnTo>
                    <a:pt x="8847494" y="580382"/>
                  </a:lnTo>
                  <a:lnTo>
                    <a:pt x="8824404" y="614616"/>
                  </a:lnTo>
                  <a:lnTo>
                    <a:pt x="8790170" y="637706"/>
                  </a:lnTo>
                  <a:lnTo>
                    <a:pt x="8748268" y="646176"/>
                  </a:lnTo>
                  <a:lnTo>
                    <a:pt x="107695" y="646176"/>
                  </a:lnTo>
                  <a:lnTo>
                    <a:pt x="65777" y="637706"/>
                  </a:lnTo>
                  <a:lnTo>
                    <a:pt x="31545" y="614616"/>
                  </a:lnTo>
                  <a:lnTo>
                    <a:pt x="8463" y="580382"/>
                  </a:lnTo>
                  <a:lnTo>
                    <a:pt x="0" y="538480"/>
                  </a:lnTo>
                  <a:lnTo>
                    <a:pt x="0" y="107696"/>
                  </a:lnTo>
                  <a:close/>
                </a:path>
              </a:pathLst>
            </a:custGeom>
            <a:ln w="12700">
              <a:solidFill>
                <a:srgbClr val="0580C3"/>
              </a:solidFill>
            </a:ln>
          </p:spPr>
          <p:txBody>
            <a:bodyPr wrap="square" lIns="0" tIns="0" rIns="0" bIns="0" rtlCol="0"/>
            <a:lstStyle/>
            <a:p>
              <a:endParaRPr/>
            </a:p>
          </p:txBody>
        </p:sp>
      </p:grpSp>
      <p:grpSp>
        <p:nvGrpSpPr>
          <p:cNvPr id="14" name="object 14"/>
          <p:cNvGrpSpPr/>
          <p:nvPr/>
        </p:nvGrpSpPr>
        <p:grpSpPr>
          <a:xfrm>
            <a:off x="644398" y="3911853"/>
            <a:ext cx="8869045" cy="660400"/>
            <a:chOff x="644398" y="3911853"/>
            <a:chExt cx="8869045" cy="660400"/>
          </a:xfrm>
        </p:grpSpPr>
        <p:sp>
          <p:nvSpPr>
            <p:cNvPr id="15" name="object 15"/>
            <p:cNvSpPr/>
            <p:nvPr/>
          </p:nvSpPr>
          <p:spPr>
            <a:xfrm>
              <a:off x="650748" y="3918203"/>
              <a:ext cx="8856345" cy="647700"/>
            </a:xfrm>
            <a:custGeom>
              <a:avLst/>
              <a:gdLst/>
              <a:ahLst/>
              <a:cxnLst/>
              <a:rect l="l" t="t" r="r" b="b"/>
              <a:pathLst>
                <a:path w="8856345" h="647700">
                  <a:moveTo>
                    <a:pt x="8748014" y="0"/>
                  </a:moveTo>
                  <a:lnTo>
                    <a:pt x="107950" y="0"/>
                  </a:lnTo>
                  <a:lnTo>
                    <a:pt x="65933" y="8491"/>
                  </a:lnTo>
                  <a:lnTo>
                    <a:pt x="31619" y="31638"/>
                  </a:lnTo>
                  <a:lnTo>
                    <a:pt x="8483" y="65954"/>
                  </a:lnTo>
                  <a:lnTo>
                    <a:pt x="0" y="107950"/>
                  </a:lnTo>
                  <a:lnTo>
                    <a:pt x="0" y="539750"/>
                  </a:lnTo>
                  <a:lnTo>
                    <a:pt x="8483" y="581745"/>
                  </a:lnTo>
                  <a:lnTo>
                    <a:pt x="31619" y="616061"/>
                  </a:lnTo>
                  <a:lnTo>
                    <a:pt x="65933" y="639208"/>
                  </a:lnTo>
                  <a:lnTo>
                    <a:pt x="107950" y="647700"/>
                  </a:lnTo>
                  <a:lnTo>
                    <a:pt x="8748014" y="647700"/>
                  </a:lnTo>
                  <a:lnTo>
                    <a:pt x="8790009" y="639208"/>
                  </a:lnTo>
                  <a:lnTo>
                    <a:pt x="8824325" y="616061"/>
                  </a:lnTo>
                  <a:lnTo>
                    <a:pt x="8847472" y="581745"/>
                  </a:lnTo>
                  <a:lnTo>
                    <a:pt x="8855964" y="539750"/>
                  </a:lnTo>
                  <a:lnTo>
                    <a:pt x="8855964" y="107950"/>
                  </a:lnTo>
                  <a:lnTo>
                    <a:pt x="8847472" y="65954"/>
                  </a:lnTo>
                  <a:lnTo>
                    <a:pt x="8824325" y="31638"/>
                  </a:lnTo>
                  <a:lnTo>
                    <a:pt x="8790009" y="8491"/>
                  </a:lnTo>
                  <a:lnTo>
                    <a:pt x="8748014" y="0"/>
                  </a:lnTo>
                  <a:close/>
                </a:path>
              </a:pathLst>
            </a:custGeom>
            <a:solidFill>
              <a:srgbClr val="FFFFCC"/>
            </a:solidFill>
          </p:spPr>
          <p:txBody>
            <a:bodyPr wrap="square" lIns="0" tIns="0" rIns="0" bIns="0" rtlCol="0"/>
            <a:lstStyle/>
            <a:p>
              <a:endParaRPr/>
            </a:p>
          </p:txBody>
        </p:sp>
        <p:sp>
          <p:nvSpPr>
            <p:cNvPr id="16" name="object 16"/>
            <p:cNvSpPr/>
            <p:nvPr/>
          </p:nvSpPr>
          <p:spPr>
            <a:xfrm>
              <a:off x="650748" y="3918203"/>
              <a:ext cx="8856345" cy="647700"/>
            </a:xfrm>
            <a:custGeom>
              <a:avLst/>
              <a:gdLst/>
              <a:ahLst/>
              <a:cxnLst/>
              <a:rect l="l" t="t" r="r" b="b"/>
              <a:pathLst>
                <a:path w="8856345" h="647700">
                  <a:moveTo>
                    <a:pt x="0" y="107950"/>
                  </a:moveTo>
                  <a:lnTo>
                    <a:pt x="8483" y="65954"/>
                  </a:lnTo>
                  <a:lnTo>
                    <a:pt x="31619" y="31638"/>
                  </a:lnTo>
                  <a:lnTo>
                    <a:pt x="65933" y="8491"/>
                  </a:lnTo>
                  <a:lnTo>
                    <a:pt x="107950" y="0"/>
                  </a:lnTo>
                  <a:lnTo>
                    <a:pt x="8748014" y="0"/>
                  </a:lnTo>
                  <a:lnTo>
                    <a:pt x="8790009" y="8491"/>
                  </a:lnTo>
                  <a:lnTo>
                    <a:pt x="8824325" y="31638"/>
                  </a:lnTo>
                  <a:lnTo>
                    <a:pt x="8847472" y="65954"/>
                  </a:lnTo>
                  <a:lnTo>
                    <a:pt x="8855964" y="107950"/>
                  </a:lnTo>
                  <a:lnTo>
                    <a:pt x="8855964" y="539750"/>
                  </a:lnTo>
                  <a:lnTo>
                    <a:pt x="8847472" y="581745"/>
                  </a:lnTo>
                  <a:lnTo>
                    <a:pt x="8824325" y="616061"/>
                  </a:lnTo>
                  <a:lnTo>
                    <a:pt x="8790009" y="639208"/>
                  </a:lnTo>
                  <a:lnTo>
                    <a:pt x="8748014" y="647700"/>
                  </a:lnTo>
                  <a:lnTo>
                    <a:pt x="107950" y="647700"/>
                  </a:lnTo>
                  <a:lnTo>
                    <a:pt x="65933" y="639208"/>
                  </a:lnTo>
                  <a:lnTo>
                    <a:pt x="31619" y="616061"/>
                  </a:lnTo>
                  <a:lnTo>
                    <a:pt x="8483" y="581745"/>
                  </a:lnTo>
                  <a:lnTo>
                    <a:pt x="0" y="539750"/>
                  </a:lnTo>
                  <a:lnTo>
                    <a:pt x="0" y="107950"/>
                  </a:lnTo>
                  <a:close/>
                </a:path>
              </a:pathLst>
            </a:custGeom>
            <a:ln w="12700">
              <a:solidFill>
                <a:srgbClr val="0580C3"/>
              </a:solidFill>
            </a:ln>
          </p:spPr>
          <p:txBody>
            <a:bodyPr wrap="square" lIns="0" tIns="0" rIns="0" bIns="0" rtlCol="0"/>
            <a:lstStyle/>
            <a:p>
              <a:endParaRPr/>
            </a:p>
          </p:txBody>
        </p:sp>
      </p:grpSp>
      <p:sp>
        <p:nvSpPr>
          <p:cNvPr id="17" name="object 17"/>
          <p:cNvSpPr txBox="1"/>
          <p:nvPr/>
        </p:nvSpPr>
        <p:spPr>
          <a:xfrm>
            <a:off x="760576" y="1301978"/>
            <a:ext cx="10264803" cy="3203313"/>
          </a:xfrm>
          <a:prstGeom prst="rect">
            <a:avLst/>
          </a:prstGeom>
        </p:spPr>
        <p:txBody>
          <a:bodyPr vert="horz" wrap="square" lIns="0" tIns="12065" rIns="0" bIns="0" rtlCol="0">
            <a:spAutoFit/>
          </a:bodyPr>
          <a:lstStyle/>
          <a:p>
            <a:pPr marL="12700" marR="3543935">
              <a:lnSpc>
                <a:spcPct val="155200"/>
              </a:lnSpc>
              <a:spcBef>
                <a:spcPts val="95"/>
              </a:spcBef>
            </a:pPr>
            <a:r>
              <a:rPr lang="hi-IN" sz="3200" spc="-10" dirty="0">
                <a:solidFill>
                  <a:srgbClr val="001F5F"/>
                </a:solidFill>
                <a:latin typeface="Arial MT"/>
                <a:cs typeface="Arial MT"/>
              </a:rPr>
              <a:t>संक्रामण मुक्त करना</a:t>
            </a:r>
            <a:endParaRPr lang="en-US" sz="3200" spc="-10" dirty="0">
              <a:solidFill>
                <a:srgbClr val="001F5F"/>
              </a:solidFill>
              <a:latin typeface="Arial MT"/>
              <a:cs typeface="Arial MT"/>
            </a:endParaRPr>
          </a:p>
          <a:p>
            <a:pPr marL="12700" marR="3543935">
              <a:lnSpc>
                <a:spcPct val="155200"/>
              </a:lnSpc>
              <a:spcBef>
                <a:spcPts val="95"/>
              </a:spcBef>
            </a:pPr>
            <a:r>
              <a:rPr sz="3200" spc="-10" dirty="0">
                <a:solidFill>
                  <a:srgbClr val="001F5F"/>
                </a:solidFill>
                <a:latin typeface="Arial MT"/>
                <a:cs typeface="Arial MT"/>
              </a:rPr>
              <a:t> </a:t>
            </a:r>
            <a:r>
              <a:rPr lang="hi-IN" sz="3200" dirty="0">
                <a:solidFill>
                  <a:srgbClr val="001F5F"/>
                </a:solidFill>
                <a:latin typeface="Arial MT"/>
                <a:cs typeface="Arial MT"/>
              </a:rPr>
              <a:t>मानसिक स्थिति का मूल्यांकन करें</a:t>
            </a:r>
            <a:endParaRPr sz="3200" dirty="0">
              <a:latin typeface="Arial MT"/>
              <a:cs typeface="Arial MT"/>
            </a:endParaRPr>
          </a:p>
          <a:p>
            <a:pPr marL="12700">
              <a:lnSpc>
                <a:spcPct val="100000"/>
              </a:lnSpc>
              <a:spcBef>
                <a:spcPts val="2635"/>
              </a:spcBef>
            </a:pPr>
            <a:r>
              <a:rPr lang="hi-IN" sz="3200" dirty="0">
                <a:solidFill>
                  <a:srgbClr val="001F5F"/>
                </a:solidFill>
                <a:latin typeface="Arial MT"/>
                <a:cs typeface="Arial MT"/>
              </a:rPr>
              <a:t>आवश्यकतानुसार संयम का प्रयोग करें</a:t>
            </a:r>
            <a:endParaRPr lang="en-US" sz="3200" dirty="0">
              <a:solidFill>
                <a:srgbClr val="001F5F"/>
              </a:solidFill>
              <a:latin typeface="Arial MT"/>
              <a:cs typeface="Arial MT"/>
            </a:endParaRPr>
          </a:p>
          <a:p>
            <a:pPr marL="12700">
              <a:lnSpc>
                <a:spcPct val="100000"/>
              </a:lnSpc>
              <a:spcBef>
                <a:spcPts val="2635"/>
              </a:spcBef>
            </a:pPr>
            <a:r>
              <a:rPr lang="hi-IN" sz="3200" dirty="0">
                <a:solidFill>
                  <a:srgbClr val="001F5F"/>
                </a:solidFill>
                <a:latin typeface="Arial MT"/>
                <a:cs typeface="Arial MT"/>
              </a:rPr>
              <a:t>महत्वपूर्ण चीजों की जाँच करें और कोर तापमान की निगरानी करें</a:t>
            </a:r>
            <a:endParaRPr sz="3200" dirty="0">
              <a:latin typeface="Arial MT"/>
              <a:cs typeface="Arial MT"/>
            </a:endParaRPr>
          </a:p>
        </p:txBody>
      </p:sp>
      <p:sp>
        <p:nvSpPr>
          <p:cNvPr id="18" name="Slide Number Placeholder 5">
            <a:extLst>
              <a:ext uri="{FF2B5EF4-FFF2-40B4-BE49-F238E27FC236}">
                <a16:creationId xmlns:a16="http://schemas.microsoft.com/office/drawing/2014/main" id="{C9543A3C-1566-6544-7B25-89C9A4385358}"/>
              </a:ext>
            </a:extLst>
          </p:cNvPr>
          <p:cNvSpPr txBox="1">
            <a:spLocks/>
          </p:cNvSpPr>
          <p:nvPr/>
        </p:nvSpPr>
        <p:spPr>
          <a:xfrm>
            <a:off x="8737600" y="6356351"/>
            <a:ext cx="2844800" cy="365125"/>
          </a:xfrm>
          <a:prstGeom prst="rect">
            <a:avLst/>
          </a:prstGeom>
        </p:spPr>
        <p:txBody>
          <a:bodyPr vert="horz" lIns="91440" tIns="45720" rIns="91440" bIns="45720" rtlCol="0" anchor="ctr"/>
          <a:lstStyle>
            <a:defPPr lvl="0">
              <a:defRPr kern="0"/>
            </a:defPPr>
            <a:lvl1pPr lvl="0" algn="r">
              <a:defRPr sz="1200" b="1">
                <a:solidFill>
                  <a:schemeClr val="accent2">
                    <a:lumMod val="75000"/>
                  </a:schemeClr>
                </a:solidFill>
              </a:defRPr>
            </a:lvl1pPr>
            <a:lvl2pPr lvl="1"/>
            <a:lvl3pPr lvl="2"/>
            <a:lvl4pPr lvl="3"/>
            <a:lvl5pPr lvl="4"/>
            <a:lvl6pPr lvl="5"/>
            <a:lvl7pPr lvl="6"/>
            <a:lvl8pPr lvl="7"/>
            <a:lvl9pPr lvl="8"/>
          </a:lstStyle>
          <a:p>
            <a:fld id="{B6F15528-21DE-4FAA-801E-634DDDAF4B2B}" type="slidenum">
              <a:rPr lang="en-US" smtClean="0"/>
              <a:pPr/>
              <a:t>76</a:t>
            </a:fld>
            <a:endParaRPr lang="en-US" dirty="0"/>
          </a:p>
        </p:txBody>
      </p:sp>
      <p:sp>
        <p:nvSpPr>
          <p:cNvPr id="19" name="PPT 2 -">
            <a:extLst>
              <a:ext uri="{FF2B5EF4-FFF2-40B4-BE49-F238E27FC236}">
                <a16:creationId xmlns:a16="http://schemas.microsoft.com/office/drawing/2014/main" id="{374B59DB-7961-5989-D487-A78A06A6F675}"/>
              </a:ext>
            </a:extLst>
          </p:cNvPr>
          <p:cNvSpPr txBox="1"/>
          <p:nvPr/>
        </p:nvSpPr>
        <p:spPr>
          <a:xfrm>
            <a:off x="10638045" y="6367532"/>
            <a:ext cx="529992"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200" b="1" dirty="0">
                <a:solidFill>
                  <a:schemeClr val="accent2">
                    <a:lumMod val="75000"/>
                  </a:schemeClr>
                </a:solidFill>
              </a:rPr>
              <a:t>PPT -</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6092997"/>
            <a:ext cx="12190476" cy="764965"/>
          </a:xfrm>
          <a:prstGeom prst="rect">
            <a:avLst/>
          </a:prstGeom>
        </p:spPr>
      </p:pic>
      <p:pic>
        <p:nvPicPr>
          <p:cNvPr id="3" name="object 3"/>
          <p:cNvPicPr/>
          <p:nvPr/>
        </p:nvPicPr>
        <p:blipFill>
          <a:blip r:embed="rId3" cstate="print"/>
          <a:stretch>
            <a:fillRect/>
          </a:stretch>
        </p:blipFill>
        <p:spPr>
          <a:xfrm>
            <a:off x="1056128" y="188362"/>
            <a:ext cx="9969252" cy="1014491"/>
          </a:xfrm>
          <a:prstGeom prst="rect">
            <a:avLst/>
          </a:prstGeom>
        </p:spPr>
      </p:pic>
      <p:sp>
        <p:nvSpPr>
          <p:cNvPr id="4" name="object 4"/>
          <p:cNvSpPr txBox="1">
            <a:spLocks noGrp="1"/>
          </p:cNvSpPr>
          <p:nvPr>
            <p:ph type="title"/>
          </p:nvPr>
        </p:nvSpPr>
        <p:spPr>
          <a:xfrm>
            <a:off x="1307083" y="88518"/>
            <a:ext cx="9389999" cy="880753"/>
          </a:xfrm>
          <a:prstGeom prst="rect">
            <a:avLst/>
          </a:prstGeom>
        </p:spPr>
        <p:txBody>
          <a:bodyPr vert="horz" wrap="square" lIns="0" tIns="140715" rIns="0" bIns="0" rtlCol="0">
            <a:spAutoFit/>
          </a:bodyPr>
          <a:lstStyle/>
          <a:p>
            <a:pPr marL="1184275">
              <a:lnSpc>
                <a:spcPct val="100000"/>
              </a:lnSpc>
              <a:spcBef>
                <a:spcPts val="100"/>
              </a:spcBef>
            </a:pPr>
            <a:r>
              <a:rPr lang="hi-IN" sz="4800" dirty="0">
                <a:latin typeface="Open Sans" panose="020B0606030504020204" pitchFamily="34" charset="0"/>
                <a:ea typeface="Open Sans" panose="020B0606030504020204" pitchFamily="34" charset="0"/>
                <a:cs typeface="Open Sans" panose="020B0606030504020204" pitchFamily="34" charset="0"/>
              </a:rPr>
              <a:t>उपचार की रेखा</a:t>
            </a:r>
            <a:endParaRPr sz="4800"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5" name="object 5"/>
          <p:cNvGrpSpPr/>
          <p:nvPr/>
        </p:nvGrpSpPr>
        <p:grpSpPr>
          <a:xfrm>
            <a:off x="402080" y="1564894"/>
            <a:ext cx="11180319" cy="660400"/>
            <a:chOff x="402081" y="1564894"/>
            <a:chExt cx="6350000" cy="660400"/>
          </a:xfrm>
        </p:grpSpPr>
        <p:sp>
          <p:nvSpPr>
            <p:cNvPr id="6" name="object 6"/>
            <p:cNvSpPr/>
            <p:nvPr/>
          </p:nvSpPr>
          <p:spPr>
            <a:xfrm>
              <a:off x="408431" y="1571244"/>
              <a:ext cx="6337300" cy="647700"/>
            </a:xfrm>
            <a:custGeom>
              <a:avLst/>
              <a:gdLst/>
              <a:ahLst/>
              <a:cxnLst/>
              <a:rect l="l" t="t" r="r" b="b"/>
              <a:pathLst>
                <a:path w="6337300" h="647700">
                  <a:moveTo>
                    <a:pt x="6228842" y="0"/>
                  </a:moveTo>
                  <a:lnTo>
                    <a:pt x="107950" y="0"/>
                  </a:lnTo>
                  <a:lnTo>
                    <a:pt x="65933" y="8491"/>
                  </a:lnTo>
                  <a:lnTo>
                    <a:pt x="31619" y="31638"/>
                  </a:lnTo>
                  <a:lnTo>
                    <a:pt x="8483" y="65954"/>
                  </a:lnTo>
                  <a:lnTo>
                    <a:pt x="0" y="107950"/>
                  </a:lnTo>
                  <a:lnTo>
                    <a:pt x="0" y="539750"/>
                  </a:lnTo>
                  <a:lnTo>
                    <a:pt x="8483" y="581745"/>
                  </a:lnTo>
                  <a:lnTo>
                    <a:pt x="31619" y="616061"/>
                  </a:lnTo>
                  <a:lnTo>
                    <a:pt x="65933" y="639208"/>
                  </a:lnTo>
                  <a:lnTo>
                    <a:pt x="107950" y="647700"/>
                  </a:lnTo>
                  <a:lnTo>
                    <a:pt x="6228842" y="647700"/>
                  </a:lnTo>
                  <a:lnTo>
                    <a:pt x="6270837" y="639208"/>
                  </a:lnTo>
                  <a:lnTo>
                    <a:pt x="6305153" y="616061"/>
                  </a:lnTo>
                  <a:lnTo>
                    <a:pt x="6328300" y="581745"/>
                  </a:lnTo>
                  <a:lnTo>
                    <a:pt x="6336792" y="539750"/>
                  </a:lnTo>
                  <a:lnTo>
                    <a:pt x="6336792" y="107950"/>
                  </a:lnTo>
                  <a:lnTo>
                    <a:pt x="6328300" y="65954"/>
                  </a:lnTo>
                  <a:lnTo>
                    <a:pt x="6305153" y="31638"/>
                  </a:lnTo>
                  <a:lnTo>
                    <a:pt x="6270837" y="8491"/>
                  </a:lnTo>
                  <a:lnTo>
                    <a:pt x="6228842" y="0"/>
                  </a:lnTo>
                  <a:close/>
                </a:path>
              </a:pathLst>
            </a:custGeom>
            <a:solidFill>
              <a:srgbClr val="E4F3E9"/>
            </a:solidFill>
          </p:spPr>
          <p:txBody>
            <a:bodyPr wrap="square" lIns="0" tIns="0" rIns="0" bIns="0" rtlCol="0"/>
            <a:lstStyle/>
            <a:p>
              <a:endParaRPr/>
            </a:p>
          </p:txBody>
        </p:sp>
        <p:sp>
          <p:nvSpPr>
            <p:cNvPr id="7" name="object 7"/>
            <p:cNvSpPr/>
            <p:nvPr/>
          </p:nvSpPr>
          <p:spPr>
            <a:xfrm>
              <a:off x="408431" y="1571244"/>
              <a:ext cx="6337300" cy="647700"/>
            </a:xfrm>
            <a:custGeom>
              <a:avLst/>
              <a:gdLst/>
              <a:ahLst/>
              <a:cxnLst/>
              <a:rect l="l" t="t" r="r" b="b"/>
              <a:pathLst>
                <a:path w="6337300" h="647700">
                  <a:moveTo>
                    <a:pt x="0" y="107950"/>
                  </a:moveTo>
                  <a:lnTo>
                    <a:pt x="8483" y="65954"/>
                  </a:lnTo>
                  <a:lnTo>
                    <a:pt x="31619" y="31638"/>
                  </a:lnTo>
                  <a:lnTo>
                    <a:pt x="65933" y="8491"/>
                  </a:lnTo>
                  <a:lnTo>
                    <a:pt x="107950" y="0"/>
                  </a:lnTo>
                  <a:lnTo>
                    <a:pt x="6228842" y="0"/>
                  </a:lnTo>
                  <a:lnTo>
                    <a:pt x="6270837" y="8491"/>
                  </a:lnTo>
                  <a:lnTo>
                    <a:pt x="6305153" y="31638"/>
                  </a:lnTo>
                  <a:lnTo>
                    <a:pt x="6328300" y="65954"/>
                  </a:lnTo>
                  <a:lnTo>
                    <a:pt x="6336792" y="107950"/>
                  </a:lnTo>
                  <a:lnTo>
                    <a:pt x="6336792" y="539750"/>
                  </a:lnTo>
                  <a:lnTo>
                    <a:pt x="6328300" y="581745"/>
                  </a:lnTo>
                  <a:lnTo>
                    <a:pt x="6305153" y="616061"/>
                  </a:lnTo>
                  <a:lnTo>
                    <a:pt x="6270837" y="639208"/>
                  </a:lnTo>
                  <a:lnTo>
                    <a:pt x="6228842" y="647700"/>
                  </a:lnTo>
                  <a:lnTo>
                    <a:pt x="107950" y="647700"/>
                  </a:lnTo>
                  <a:lnTo>
                    <a:pt x="65933" y="639208"/>
                  </a:lnTo>
                  <a:lnTo>
                    <a:pt x="31619" y="616061"/>
                  </a:lnTo>
                  <a:lnTo>
                    <a:pt x="8483" y="581745"/>
                  </a:lnTo>
                  <a:lnTo>
                    <a:pt x="0" y="539750"/>
                  </a:lnTo>
                  <a:lnTo>
                    <a:pt x="0" y="107950"/>
                  </a:lnTo>
                  <a:close/>
                </a:path>
              </a:pathLst>
            </a:custGeom>
            <a:ln w="12700">
              <a:solidFill>
                <a:srgbClr val="0580C3"/>
              </a:solidFill>
            </a:ln>
          </p:spPr>
          <p:txBody>
            <a:bodyPr wrap="square" lIns="0" tIns="0" rIns="0" bIns="0" rtlCol="0"/>
            <a:lstStyle/>
            <a:p>
              <a:endParaRPr/>
            </a:p>
          </p:txBody>
        </p:sp>
      </p:grpSp>
      <p:grpSp>
        <p:nvGrpSpPr>
          <p:cNvPr id="8" name="object 8"/>
          <p:cNvGrpSpPr/>
          <p:nvPr/>
        </p:nvGrpSpPr>
        <p:grpSpPr>
          <a:xfrm>
            <a:off x="374650" y="3083019"/>
            <a:ext cx="11207750" cy="660400"/>
            <a:chOff x="374650" y="3226054"/>
            <a:chExt cx="11336020" cy="660400"/>
          </a:xfrm>
        </p:grpSpPr>
        <p:sp>
          <p:nvSpPr>
            <p:cNvPr id="9" name="object 9"/>
            <p:cNvSpPr/>
            <p:nvPr/>
          </p:nvSpPr>
          <p:spPr>
            <a:xfrm>
              <a:off x="381000" y="3232404"/>
              <a:ext cx="11323320" cy="647700"/>
            </a:xfrm>
            <a:custGeom>
              <a:avLst/>
              <a:gdLst/>
              <a:ahLst/>
              <a:cxnLst/>
              <a:rect l="l" t="t" r="r" b="b"/>
              <a:pathLst>
                <a:path w="11323320" h="647700">
                  <a:moveTo>
                    <a:pt x="11215370" y="0"/>
                  </a:moveTo>
                  <a:lnTo>
                    <a:pt x="107962" y="0"/>
                  </a:lnTo>
                  <a:lnTo>
                    <a:pt x="65938" y="8491"/>
                  </a:lnTo>
                  <a:lnTo>
                    <a:pt x="31621" y="31638"/>
                  </a:lnTo>
                  <a:lnTo>
                    <a:pt x="8484" y="65954"/>
                  </a:lnTo>
                  <a:lnTo>
                    <a:pt x="0" y="107950"/>
                  </a:lnTo>
                  <a:lnTo>
                    <a:pt x="0" y="539750"/>
                  </a:lnTo>
                  <a:lnTo>
                    <a:pt x="8484" y="581745"/>
                  </a:lnTo>
                  <a:lnTo>
                    <a:pt x="31621" y="616061"/>
                  </a:lnTo>
                  <a:lnTo>
                    <a:pt x="65938" y="639208"/>
                  </a:lnTo>
                  <a:lnTo>
                    <a:pt x="107962" y="647700"/>
                  </a:lnTo>
                  <a:lnTo>
                    <a:pt x="11215370" y="647700"/>
                  </a:lnTo>
                  <a:lnTo>
                    <a:pt x="11257365" y="639208"/>
                  </a:lnTo>
                  <a:lnTo>
                    <a:pt x="11291681" y="616061"/>
                  </a:lnTo>
                  <a:lnTo>
                    <a:pt x="11314828" y="581745"/>
                  </a:lnTo>
                  <a:lnTo>
                    <a:pt x="11323320" y="539750"/>
                  </a:lnTo>
                  <a:lnTo>
                    <a:pt x="11323320" y="107950"/>
                  </a:lnTo>
                  <a:lnTo>
                    <a:pt x="11314828" y="65954"/>
                  </a:lnTo>
                  <a:lnTo>
                    <a:pt x="11291681" y="31638"/>
                  </a:lnTo>
                  <a:lnTo>
                    <a:pt x="11257365" y="8491"/>
                  </a:lnTo>
                  <a:lnTo>
                    <a:pt x="11215370" y="0"/>
                  </a:lnTo>
                  <a:close/>
                </a:path>
              </a:pathLst>
            </a:custGeom>
            <a:solidFill>
              <a:srgbClr val="FFFFCC"/>
            </a:solidFill>
          </p:spPr>
          <p:txBody>
            <a:bodyPr wrap="square" lIns="0" tIns="0" rIns="0" bIns="0" rtlCol="0"/>
            <a:lstStyle/>
            <a:p>
              <a:endParaRPr/>
            </a:p>
          </p:txBody>
        </p:sp>
        <p:sp>
          <p:nvSpPr>
            <p:cNvPr id="10" name="object 10"/>
            <p:cNvSpPr/>
            <p:nvPr/>
          </p:nvSpPr>
          <p:spPr>
            <a:xfrm>
              <a:off x="381000" y="3232404"/>
              <a:ext cx="11323320" cy="647700"/>
            </a:xfrm>
            <a:custGeom>
              <a:avLst/>
              <a:gdLst/>
              <a:ahLst/>
              <a:cxnLst/>
              <a:rect l="l" t="t" r="r" b="b"/>
              <a:pathLst>
                <a:path w="11323320" h="647700">
                  <a:moveTo>
                    <a:pt x="0" y="107950"/>
                  </a:moveTo>
                  <a:lnTo>
                    <a:pt x="8484" y="65954"/>
                  </a:lnTo>
                  <a:lnTo>
                    <a:pt x="31621" y="31638"/>
                  </a:lnTo>
                  <a:lnTo>
                    <a:pt x="65938" y="8491"/>
                  </a:lnTo>
                  <a:lnTo>
                    <a:pt x="107962" y="0"/>
                  </a:lnTo>
                  <a:lnTo>
                    <a:pt x="11215370" y="0"/>
                  </a:lnTo>
                  <a:lnTo>
                    <a:pt x="11257365" y="8491"/>
                  </a:lnTo>
                  <a:lnTo>
                    <a:pt x="11291681" y="31638"/>
                  </a:lnTo>
                  <a:lnTo>
                    <a:pt x="11314828" y="65954"/>
                  </a:lnTo>
                  <a:lnTo>
                    <a:pt x="11323320" y="107950"/>
                  </a:lnTo>
                  <a:lnTo>
                    <a:pt x="11323320" y="539750"/>
                  </a:lnTo>
                  <a:lnTo>
                    <a:pt x="11314828" y="581745"/>
                  </a:lnTo>
                  <a:lnTo>
                    <a:pt x="11291681" y="616061"/>
                  </a:lnTo>
                  <a:lnTo>
                    <a:pt x="11257365" y="639208"/>
                  </a:lnTo>
                  <a:lnTo>
                    <a:pt x="11215370" y="647700"/>
                  </a:lnTo>
                  <a:lnTo>
                    <a:pt x="107962" y="647700"/>
                  </a:lnTo>
                  <a:lnTo>
                    <a:pt x="65938" y="639208"/>
                  </a:lnTo>
                  <a:lnTo>
                    <a:pt x="31621" y="616061"/>
                  </a:lnTo>
                  <a:lnTo>
                    <a:pt x="8484" y="581745"/>
                  </a:lnTo>
                  <a:lnTo>
                    <a:pt x="0" y="539750"/>
                  </a:lnTo>
                  <a:lnTo>
                    <a:pt x="0" y="107950"/>
                  </a:lnTo>
                  <a:close/>
                </a:path>
              </a:pathLst>
            </a:custGeom>
            <a:ln w="12700">
              <a:solidFill>
                <a:srgbClr val="0580C3"/>
              </a:solidFill>
            </a:ln>
          </p:spPr>
          <p:txBody>
            <a:bodyPr wrap="square" lIns="0" tIns="0" rIns="0" bIns="0" rtlCol="0"/>
            <a:lstStyle/>
            <a:p>
              <a:endParaRPr/>
            </a:p>
          </p:txBody>
        </p:sp>
      </p:grpSp>
      <p:grpSp>
        <p:nvGrpSpPr>
          <p:cNvPr id="11" name="object 11"/>
          <p:cNvGrpSpPr/>
          <p:nvPr/>
        </p:nvGrpSpPr>
        <p:grpSpPr>
          <a:xfrm>
            <a:off x="398207" y="3757906"/>
            <a:ext cx="11207750" cy="2294255"/>
            <a:chOff x="374650" y="4138929"/>
            <a:chExt cx="11336020" cy="2294255"/>
          </a:xfrm>
        </p:grpSpPr>
        <p:sp>
          <p:nvSpPr>
            <p:cNvPr id="12" name="object 12"/>
            <p:cNvSpPr/>
            <p:nvPr/>
          </p:nvSpPr>
          <p:spPr>
            <a:xfrm>
              <a:off x="381000" y="4145279"/>
              <a:ext cx="11323320" cy="2281555"/>
            </a:xfrm>
            <a:custGeom>
              <a:avLst/>
              <a:gdLst/>
              <a:ahLst/>
              <a:cxnLst/>
              <a:rect l="l" t="t" r="r" b="b"/>
              <a:pathLst>
                <a:path w="11323320" h="2281554">
                  <a:moveTo>
                    <a:pt x="10943082" y="0"/>
                  </a:moveTo>
                  <a:lnTo>
                    <a:pt x="380238" y="0"/>
                  </a:lnTo>
                  <a:lnTo>
                    <a:pt x="332542" y="2961"/>
                  </a:lnTo>
                  <a:lnTo>
                    <a:pt x="286615" y="11609"/>
                  </a:lnTo>
                  <a:lnTo>
                    <a:pt x="242811" y="25587"/>
                  </a:lnTo>
                  <a:lnTo>
                    <a:pt x="201488" y="44539"/>
                  </a:lnTo>
                  <a:lnTo>
                    <a:pt x="163002" y="68110"/>
                  </a:lnTo>
                  <a:lnTo>
                    <a:pt x="127708" y="95943"/>
                  </a:lnTo>
                  <a:lnTo>
                    <a:pt x="95965" y="127683"/>
                  </a:lnTo>
                  <a:lnTo>
                    <a:pt x="68127" y="162974"/>
                  </a:lnTo>
                  <a:lnTo>
                    <a:pt x="44551" y="201460"/>
                  </a:lnTo>
                  <a:lnTo>
                    <a:pt x="25594" y="242785"/>
                  </a:lnTo>
                  <a:lnTo>
                    <a:pt x="11613" y="286594"/>
                  </a:lnTo>
                  <a:lnTo>
                    <a:pt x="2962" y="332530"/>
                  </a:lnTo>
                  <a:lnTo>
                    <a:pt x="0" y="380238"/>
                  </a:lnTo>
                  <a:lnTo>
                    <a:pt x="0" y="1901177"/>
                  </a:lnTo>
                  <a:lnTo>
                    <a:pt x="2962" y="1948875"/>
                  </a:lnTo>
                  <a:lnTo>
                    <a:pt x="11613" y="1994805"/>
                  </a:lnTo>
                  <a:lnTo>
                    <a:pt x="25594" y="2038610"/>
                  </a:lnTo>
                  <a:lnTo>
                    <a:pt x="44551" y="2079935"/>
                  </a:lnTo>
                  <a:lnTo>
                    <a:pt x="68127" y="2118422"/>
                  </a:lnTo>
                  <a:lnTo>
                    <a:pt x="95965" y="2153717"/>
                  </a:lnTo>
                  <a:lnTo>
                    <a:pt x="127708" y="2185461"/>
                  </a:lnTo>
                  <a:lnTo>
                    <a:pt x="163002" y="2213299"/>
                  </a:lnTo>
                  <a:lnTo>
                    <a:pt x="201488" y="2236875"/>
                  </a:lnTo>
                  <a:lnTo>
                    <a:pt x="242811" y="2255832"/>
                  </a:lnTo>
                  <a:lnTo>
                    <a:pt x="286615" y="2269814"/>
                  </a:lnTo>
                  <a:lnTo>
                    <a:pt x="332542" y="2278465"/>
                  </a:lnTo>
                  <a:lnTo>
                    <a:pt x="380238" y="2281428"/>
                  </a:lnTo>
                  <a:lnTo>
                    <a:pt x="10943082" y="2281428"/>
                  </a:lnTo>
                  <a:lnTo>
                    <a:pt x="10990789" y="2278465"/>
                  </a:lnTo>
                  <a:lnTo>
                    <a:pt x="11036725" y="2269814"/>
                  </a:lnTo>
                  <a:lnTo>
                    <a:pt x="11080534" y="2255832"/>
                  </a:lnTo>
                  <a:lnTo>
                    <a:pt x="11121859" y="2236875"/>
                  </a:lnTo>
                  <a:lnTo>
                    <a:pt x="11160345" y="2213299"/>
                  </a:lnTo>
                  <a:lnTo>
                    <a:pt x="11195636" y="2185461"/>
                  </a:lnTo>
                  <a:lnTo>
                    <a:pt x="11227376" y="2153717"/>
                  </a:lnTo>
                  <a:lnTo>
                    <a:pt x="11255209" y="2118422"/>
                  </a:lnTo>
                  <a:lnTo>
                    <a:pt x="11278780" y="2079935"/>
                  </a:lnTo>
                  <a:lnTo>
                    <a:pt x="11297732" y="2038610"/>
                  </a:lnTo>
                  <a:lnTo>
                    <a:pt x="11311710" y="1994805"/>
                  </a:lnTo>
                  <a:lnTo>
                    <a:pt x="11320358" y="1948875"/>
                  </a:lnTo>
                  <a:lnTo>
                    <a:pt x="11323320" y="1901177"/>
                  </a:lnTo>
                  <a:lnTo>
                    <a:pt x="11323320" y="380238"/>
                  </a:lnTo>
                  <a:lnTo>
                    <a:pt x="11320358" y="332530"/>
                  </a:lnTo>
                  <a:lnTo>
                    <a:pt x="11311710" y="286594"/>
                  </a:lnTo>
                  <a:lnTo>
                    <a:pt x="11297732" y="242785"/>
                  </a:lnTo>
                  <a:lnTo>
                    <a:pt x="11278780" y="201460"/>
                  </a:lnTo>
                  <a:lnTo>
                    <a:pt x="11255209" y="162974"/>
                  </a:lnTo>
                  <a:lnTo>
                    <a:pt x="11227376" y="127683"/>
                  </a:lnTo>
                  <a:lnTo>
                    <a:pt x="11195636" y="95943"/>
                  </a:lnTo>
                  <a:lnTo>
                    <a:pt x="11160345" y="68110"/>
                  </a:lnTo>
                  <a:lnTo>
                    <a:pt x="11121859" y="44539"/>
                  </a:lnTo>
                  <a:lnTo>
                    <a:pt x="11080534" y="25587"/>
                  </a:lnTo>
                  <a:lnTo>
                    <a:pt x="11036725" y="11609"/>
                  </a:lnTo>
                  <a:lnTo>
                    <a:pt x="10990789" y="2961"/>
                  </a:lnTo>
                  <a:lnTo>
                    <a:pt x="10943082" y="0"/>
                  </a:lnTo>
                  <a:close/>
                </a:path>
              </a:pathLst>
            </a:custGeom>
            <a:solidFill>
              <a:srgbClr val="E4F3E9"/>
            </a:solidFill>
          </p:spPr>
          <p:txBody>
            <a:bodyPr wrap="square" lIns="0" tIns="0" rIns="0" bIns="0" rtlCol="0"/>
            <a:lstStyle/>
            <a:p>
              <a:endParaRPr/>
            </a:p>
          </p:txBody>
        </p:sp>
        <p:sp>
          <p:nvSpPr>
            <p:cNvPr id="13" name="object 13"/>
            <p:cNvSpPr/>
            <p:nvPr/>
          </p:nvSpPr>
          <p:spPr>
            <a:xfrm>
              <a:off x="381000" y="4145279"/>
              <a:ext cx="11323320" cy="2281555"/>
            </a:xfrm>
            <a:custGeom>
              <a:avLst/>
              <a:gdLst/>
              <a:ahLst/>
              <a:cxnLst/>
              <a:rect l="l" t="t" r="r" b="b"/>
              <a:pathLst>
                <a:path w="11323320" h="2281554">
                  <a:moveTo>
                    <a:pt x="0" y="380238"/>
                  </a:moveTo>
                  <a:lnTo>
                    <a:pt x="2962" y="332530"/>
                  </a:lnTo>
                  <a:lnTo>
                    <a:pt x="11613" y="286594"/>
                  </a:lnTo>
                  <a:lnTo>
                    <a:pt x="25594" y="242785"/>
                  </a:lnTo>
                  <a:lnTo>
                    <a:pt x="44551" y="201460"/>
                  </a:lnTo>
                  <a:lnTo>
                    <a:pt x="68127" y="162974"/>
                  </a:lnTo>
                  <a:lnTo>
                    <a:pt x="95965" y="127683"/>
                  </a:lnTo>
                  <a:lnTo>
                    <a:pt x="127708" y="95943"/>
                  </a:lnTo>
                  <a:lnTo>
                    <a:pt x="163002" y="68110"/>
                  </a:lnTo>
                  <a:lnTo>
                    <a:pt x="201488" y="44539"/>
                  </a:lnTo>
                  <a:lnTo>
                    <a:pt x="242811" y="25587"/>
                  </a:lnTo>
                  <a:lnTo>
                    <a:pt x="286615" y="11609"/>
                  </a:lnTo>
                  <a:lnTo>
                    <a:pt x="332542" y="2961"/>
                  </a:lnTo>
                  <a:lnTo>
                    <a:pt x="380238" y="0"/>
                  </a:lnTo>
                  <a:lnTo>
                    <a:pt x="10943082" y="0"/>
                  </a:lnTo>
                  <a:lnTo>
                    <a:pt x="10990789" y="2961"/>
                  </a:lnTo>
                  <a:lnTo>
                    <a:pt x="11036725" y="11609"/>
                  </a:lnTo>
                  <a:lnTo>
                    <a:pt x="11080534" y="25587"/>
                  </a:lnTo>
                  <a:lnTo>
                    <a:pt x="11121859" y="44539"/>
                  </a:lnTo>
                  <a:lnTo>
                    <a:pt x="11160345" y="68110"/>
                  </a:lnTo>
                  <a:lnTo>
                    <a:pt x="11195636" y="95943"/>
                  </a:lnTo>
                  <a:lnTo>
                    <a:pt x="11227376" y="127683"/>
                  </a:lnTo>
                  <a:lnTo>
                    <a:pt x="11255209" y="162974"/>
                  </a:lnTo>
                  <a:lnTo>
                    <a:pt x="11278780" y="201460"/>
                  </a:lnTo>
                  <a:lnTo>
                    <a:pt x="11297732" y="242785"/>
                  </a:lnTo>
                  <a:lnTo>
                    <a:pt x="11311710" y="286594"/>
                  </a:lnTo>
                  <a:lnTo>
                    <a:pt x="11320358" y="332530"/>
                  </a:lnTo>
                  <a:lnTo>
                    <a:pt x="11323320" y="380238"/>
                  </a:lnTo>
                  <a:lnTo>
                    <a:pt x="11323320" y="1901177"/>
                  </a:lnTo>
                  <a:lnTo>
                    <a:pt x="11320358" y="1948875"/>
                  </a:lnTo>
                  <a:lnTo>
                    <a:pt x="11311710" y="1994805"/>
                  </a:lnTo>
                  <a:lnTo>
                    <a:pt x="11297732" y="2038610"/>
                  </a:lnTo>
                  <a:lnTo>
                    <a:pt x="11278780" y="2079935"/>
                  </a:lnTo>
                  <a:lnTo>
                    <a:pt x="11255209" y="2118422"/>
                  </a:lnTo>
                  <a:lnTo>
                    <a:pt x="11227376" y="2153717"/>
                  </a:lnTo>
                  <a:lnTo>
                    <a:pt x="11195636" y="2185461"/>
                  </a:lnTo>
                  <a:lnTo>
                    <a:pt x="11160345" y="2213299"/>
                  </a:lnTo>
                  <a:lnTo>
                    <a:pt x="11121859" y="2236875"/>
                  </a:lnTo>
                  <a:lnTo>
                    <a:pt x="11080534" y="2255832"/>
                  </a:lnTo>
                  <a:lnTo>
                    <a:pt x="11036725" y="2269814"/>
                  </a:lnTo>
                  <a:lnTo>
                    <a:pt x="10990789" y="2278465"/>
                  </a:lnTo>
                  <a:lnTo>
                    <a:pt x="10943082" y="2281428"/>
                  </a:lnTo>
                  <a:lnTo>
                    <a:pt x="380238" y="2281428"/>
                  </a:lnTo>
                  <a:lnTo>
                    <a:pt x="332542" y="2278465"/>
                  </a:lnTo>
                  <a:lnTo>
                    <a:pt x="286615" y="2269814"/>
                  </a:lnTo>
                  <a:lnTo>
                    <a:pt x="242811" y="2255832"/>
                  </a:lnTo>
                  <a:lnTo>
                    <a:pt x="201488" y="2236875"/>
                  </a:lnTo>
                  <a:lnTo>
                    <a:pt x="163002" y="2213299"/>
                  </a:lnTo>
                  <a:lnTo>
                    <a:pt x="127708" y="2185461"/>
                  </a:lnTo>
                  <a:lnTo>
                    <a:pt x="95965" y="2153717"/>
                  </a:lnTo>
                  <a:lnTo>
                    <a:pt x="68127" y="2118422"/>
                  </a:lnTo>
                  <a:lnTo>
                    <a:pt x="44551" y="2079935"/>
                  </a:lnTo>
                  <a:lnTo>
                    <a:pt x="25594" y="2038610"/>
                  </a:lnTo>
                  <a:lnTo>
                    <a:pt x="11613" y="1994805"/>
                  </a:lnTo>
                  <a:lnTo>
                    <a:pt x="2962" y="1948875"/>
                  </a:lnTo>
                  <a:lnTo>
                    <a:pt x="0" y="1901177"/>
                  </a:lnTo>
                  <a:lnTo>
                    <a:pt x="0" y="380238"/>
                  </a:lnTo>
                  <a:close/>
                </a:path>
              </a:pathLst>
            </a:custGeom>
            <a:ln w="12699">
              <a:solidFill>
                <a:srgbClr val="0580C3"/>
              </a:solidFill>
            </a:ln>
          </p:spPr>
          <p:txBody>
            <a:bodyPr wrap="square" lIns="0" tIns="0" rIns="0" bIns="0" rtlCol="0"/>
            <a:lstStyle/>
            <a:p>
              <a:endParaRPr/>
            </a:p>
          </p:txBody>
        </p:sp>
      </p:grpSp>
      <p:grpSp>
        <p:nvGrpSpPr>
          <p:cNvPr id="14" name="object 14"/>
          <p:cNvGrpSpPr/>
          <p:nvPr/>
        </p:nvGrpSpPr>
        <p:grpSpPr>
          <a:xfrm>
            <a:off x="402081" y="2395473"/>
            <a:ext cx="11180319" cy="660400"/>
            <a:chOff x="402081" y="2395473"/>
            <a:chExt cx="6350000" cy="660400"/>
          </a:xfrm>
        </p:grpSpPr>
        <p:sp>
          <p:nvSpPr>
            <p:cNvPr id="15" name="object 15"/>
            <p:cNvSpPr/>
            <p:nvPr/>
          </p:nvSpPr>
          <p:spPr>
            <a:xfrm>
              <a:off x="408431" y="2401823"/>
              <a:ext cx="6337300" cy="647700"/>
            </a:xfrm>
            <a:custGeom>
              <a:avLst/>
              <a:gdLst/>
              <a:ahLst/>
              <a:cxnLst/>
              <a:rect l="l" t="t" r="r" b="b"/>
              <a:pathLst>
                <a:path w="6337300" h="647700">
                  <a:moveTo>
                    <a:pt x="6228842" y="0"/>
                  </a:moveTo>
                  <a:lnTo>
                    <a:pt x="107950" y="0"/>
                  </a:lnTo>
                  <a:lnTo>
                    <a:pt x="65933" y="8491"/>
                  </a:lnTo>
                  <a:lnTo>
                    <a:pt x="31619" y="31638"/>
                  </a:lnTo>
                  <a:lnTo>
                    <a:pt x="8483" y="65954"/>
                  </a:lnTo>
                  <a:lnTo>
                    <a:pt x="0" y="107950"/>
                  </a:lnTo>
                  <a:lnTo>
                    <a:pt x="0" y="539750"/>
                  </a:lnTo>
                  <a:lnTo>
                    <a:pt x="8483" y="581745"/>
                  </a:lnTo>
                  <a:lnTo>
                    <a:pt x="31619" y="616061"/>
                  </a:lnTo>
                  <a:lnTo>
                    <a:pt x="65933" y="639208"/>
                  </a:lnTo>
                  <a:lnTo>
                    <a:pt x="107950" y="647700"/>
                  </a:lnTo>
                  <a:lnTo>
                    <a:pt x="6228842" y="647700"/>
                  </a:lnTo>
                  <a:lnTo>
                    <a:pt x="6270837" y="639208"/>
                  </a:lnTo>
                  <a:lnTo>
                    <a:pt x="6305153" y="616061"/>
                  </a:lnTo>
                  <a:lnTo>
                    <a:pt x="6328300" y="581745"/>
                  </a:lnTo>
                  <a:lnTo>
                    <a:pt x="6336792" y="539750"/>
                  </a:lnTo>
                  <a:lnTo>
                    <a:pt x="6336792" y="107950"/>
                  </a:lnTo>
                  <a:lnTo>
                    <a:pt x="6328300" y="65954"/>
                  </a:lnTo>
                  <a:lnTo>
                    <a:pt x="6305153" y="31638"/>
                  </a:lnTo>
                  <a:lnTo>
                    <a:pt x="6270837" y="8491"/>
                  </a:lnTo>
                  <a:lnTo>
                    <a:pt x="6228842" y="0"/>
                  </a:lnTo>
                  <a:close/>
                </a:path>
              </a:pathLst>
            </a:custGeom>
            <a:solidFill>
              <a:srgbClr val="E4F3E9"/>
            </a:solidFill>
          </p:spPr>
          <p:txBody>
            <a:bodyPr wrap="square" lIns="0" tIns="0" rIns="0" bIns="0" rtlCol="0"/>
            <a:lstStyle/>
            <a:p>
              <a:endParaRPr/>
            </a:p>
          </p:txBody>
        </p:sp>
        <p:sp>
          <p:nvSpPr>
            <p:cNvPr id="16" name="object 16"/>
            <p:cNvSpPr/>
            <p:nvPr/>
          </p:nvSpPr>
          <p:spPr>
            <a:xfrm>
              <a:off x="408431" y="2401823"/>
              <a:ext cx="6337300" cy="647700"/>
            </a:xfrm>
            <a:custGeom>
              <a:avLst/>
              <a:gdLst/>
              <a:ahLst/>
              <a:cxnLst/>
              <a:rect l="l" t="t" r="r" b="b"/>
              <a:pathLst>
                <a:path w="6337300" h="647700">
                  <a:moveTo>
                    <a:pt x="0" y="107950"/>
                  </a:moveTo>
                  <a:lnTo>
                    <a:pt x="8483" y="65954"/>
                  </a:lnTo>
                  <a:lnTo>
                    <a:pt x="31619" y="31638"/>
                  </a:lnTo>
                  <a:lnTo>
                    <a:pt x="65933" y="8491"/>
                  </a:lnTo>
                  <a:lnTo>
                    <a:pt x="107950" y="0"/>
                  </a:lnTo>
                  <a:lnTo>
                    <a:pt x="6228842" y="0"/>
                  </a:lnTo>
                  <a:lnTo>
                    <a:pt x="6270837" y="8491"/>
                  </a:lnTo>
                  <a:lnTo>
                    <a:pt x="6305153" y="31638"/>
                  </a:lnTo>
                  <a:lnTo>
                    <a:pt x="6328300" y="65954"/>
                  </a:lnTo>
                  <a:lnTo>
                    <a:pt x="6336792" y="107950"/>
                  </a:lnTo>
                  <a:lnTo>
                    <a:pt x="6336792" y="539750"/>
                  </a:lnTo>
                  <a:lnTo>
                    <a:pt x="6328300" y="581745"/>
                  </a:lnTo>
                  <a:lnTo>
                    <a:pt x="6305153" y="616061"/>
                  </a:lnTo>
                  <a:lnTo>
                    <a:pt x="6270837" y="639208"/>
                  </a:lnTo>
                  <a:lnTo>
                    <a:pt x="6228842" y="647700"/>
                  </a:lnTo>
                  <a:lnTo>
                    <a:pt x="107950" y="647700"/>
                  </a:lnTo>
                  <a:lnTo>
                    <a:pt x="65933" y="639208"/>
                  </a:lnTo>
                  <a:lnTo>
                    <a:pt x="31619" y="616061"/>
                  </a:lnTo>
                  <a:lnTo>
                    <a:pt x="8483" y="581745"/>
                  </a:lnTo>
                  <a:lnTo>
                    <a:pt x="0" y="539750"/>
                  </a:lnTo>
                  <a:lnTo>
                    <a:pt x="0" y="107950"/>
                  </a:lnTo>
                  <a:close/>
                </a:path>
              </a:pathLst>
            </a:custGeom>
            <a:ln w="12700">
              <a:solidFill>
                <a:srgbClr val="0580C3"/>
              </a:solidFill>
            </a:ln>
          </p:spPr>
          <p:txBody>
            <a:bodyPr wrap="square" lIns="0" tIns="0" rIns="0" bIns="0" rtlCol="0"/>
            <a:lstStyle/>
            <a:p>
              <a:endParaRPr/>
            </a:p>
          </p:txBody>
        </p:sp>
      </p:grpSp>
      <p:sp>
        <p:nvSpPr>
          <p:cNvPr id="17" name="object 17"/>
          <p:cNvSpPr txBox="1">
            <a:spLocks noGrp="1"/>
          </p:cNvSpPr>
          <p:nvPr>
            <p:ph type="body" idx="1"/>
          </p:nvPr>
        </p:nvSpPr>
        <p:spPr>
          <a:xfrm>
            <a:off x="497107" y="1625619"/>
            <a:ext cx="11035326" cy="4004301"/>
          </a:xfrm>
          <a:prstGeom prst="rect">
            <a:avLst/>
          </a:prstGeom>
        </p:spPr>
        <p:txBody>
          <a:bodyPr vert="horz" wrap="square" lIns="0" tIns="13335" rIns="0" bIns="0" rtlCol="0">
            <a:spAutoFit/>
          </a:bodyPr>
          <a:lstStyle/>
          <a:p>
            <a:pPr marL="40640">
              <a:lnSpc>
                <a:spcPct val="100000"/>
              </a:lnSpc>
              <a:spcBef>
                <a:spcPts val="105"/>
              </a:spcBef>
            </a:pPr>
            <a:r>
              <a:rPr lang="hi-IN" dirty="0">
                <a:latin typeface="Open Sans" panose="020B0606030504020204" pitchFamily="34" charset="0"/>
                <a:ea typeface="Open Sans" panose="020B0606030504020204" pitchFamily="34" charset="0"/>
                <a:cs typeface="Open Sans" panose="020B0606030504020204" pitchFamily="34" charset="0"/>
              </a:rPr>
              <a:t>रोगी परिशोधन की पुष्टि करें</a:t>
            </a:r>
            <a:endParaRPr lang="en-US" dirty="0">
              <a:latin typeface="Open Sans" panose="020B0606030504020204" pitchFamily="34" charset="0"/>
              <a:ea typeface="Open Sans" panose="020B0606030504020204" pitchFamily="34" charset="0"/>
              <a:cs typeface="Open Sans" panose="020B0606030504020204" pitchFamily="34" charset="0"/>
            </a:endParaRPr>
          </a:p>
          <a:p>
            <a:pPr marL="40640">
              <a:lnSpc>
                <a:spcPct val="100000"/>
              </a:lnSpc>
              <a:spcBef>
                <a:spcPts val="105"/>
              </a:spcBef>
            </a:pPr>
            <a:endParaRPr lang="en-US" dirty="0">
              <a:latin typeface="Open Sans" panose="020B0606030504020204" pitchFamily="34" charset="0"/>
              <a:ea typeface="Open Sans" panose="020B0606030504020204" pitchFamily="34" charset="0"/>
              <a:cs typeface="Open Sans" panose="020B0606030504020204" pitchFamily="34" charset="0"/>
            </a:endParaRPr>
          </a:p>
          <a:p>
            <a:pPr marL="40640">
              <a:lnSpc>
                <a:spcPct val="100000"/>
              </a:lnSpc>
              <a:spcBef>
                <a:spcPts val="105"/>
              </a:spcBef>
            </a:pPr>
            <a:r>
              <a:rPr lang="hi-IN" dirty="0">
                <a:latin typeface="Open Sans" panose="020B0606030504020204" pitchFamily="34" charset="0"/>
                <a:ea typeface="Open Sans" panose="020B0606030504020204" pitchFamily="34" charset="0"/>
                <a:cs typeface="Open Sans" panose="020B0606030504020204" pitchFamily="34" charset="0"/>
              </a:rPr>
              <a:t>ताजी हवा, अर्ध-सीधी स्थिति</a:t>
            </a:r>
            <a:r>
              <a:rPr lang="en-US" dirty="0">
                <a:latin typeface="Open Sans" panose="020B0606030504020204" pitchFamily="34" charset="0"/>
                <a:ea typeface="Open Sans" panose="020B0606030504020204" pitchFamily="34" charset="0"/>
                <a:cs typeface="Open Sans" panose="020B0606030504020204" pitchFamily="34" charset="0"/>
              </a:rPr>
              <a:t> </a:t>
            </a:r>
            <a:r>
              <a:rPr lang="hi-IN" dirty="0">
                <a:latin typeface="Open Sans" panose="020B0606030504020204" pitchFamily="34" charset="0"/>
                <a:ea typeface="Open Sans" panose="020B0606030504020204" pitchFamily="34" charset="0"/>
                <a:cs typeface="Open Sans" panose="020B0606030504020204" pitchFamily="34" charset="0"/>
              </a:rPr>
              <a:t>यदि श्वसन संकट के लक्षण मौजूद हैं,</a:t>
            </a:r>
            <a:endParaRPr lang="en-US" dirty="0">
              <a:latin typeface="Open Sans" panose="020B0606030504020204" pitchFamily="34" charset="0"/>
              <a:ea typeface="Open Sans" panose="020B0606030504020204" pitchFamily="34" charset="0"/>
              <a:cs typeface="Open Sans" panose="020B0606030504020204" pitchFamily="34" charset="0"/>
            </a:endParaRPr>
          </a:p>
          <a:p>
            <a:pPr marL="40640">
              <a:lnSpc>
                <a:spcPct val="100000"/>
              </a:lnSpc>
              <a:spcBef>
                <a:spcPts val="105"/>
              </a:spcBef>
            </a:pPr>
            <a:r>
              <a:rPr lang="hi-IN" dirty="0">
                <a:latin typeface="Open Sans" panose="020B0606030504020204" pitchFamily="34" charset="0"/>
                <a:ea typeface="Open Sans" panose="020B0606030504020204" pitchFamily="34" charset="0"/>
                <a:cs typeface="Open Sans" panose="020B0606030504020204" pitchFamily="34" charset="0"/>
              </a:rPr>
              <a:t> तो ऑक्सीजन दें</a:t>
            </a:r>
            <a:endParaRPr lang="en-US" dirty="0">
              <a:latin typeface="Open Sans" panose="020B0606030504020204" pitchFamily="34" charset="0"/>
              <a:ea typeface="Open Sans" panose="020B0606030504020204" pitchFamily="34" charset="0"/>
              <a:cs typeface="Open Sans" panose="020B0606030504020204" pitchFamily="34" charset="0"/>
            </a:endParaRPr>
          </a:p>
          <a:p>
            <a:pPr marL="40640">
              <a:lnSpc>
                <a:spcPct val="100000"/>
              </a:lnSpc>
              <a:spcBef>
                <a:spcPts val="105"/>
              </a:spcBef>
            </a:pPr>
            <a:endParaRPr spc="-10" dirty="0">
              <a:latin typeface="Open Sans" panose="020B0606030504020204" pitchFamily="34" charset="0"/>
              <a:ea typeface="Open Sans" panose="020B0606030504020204" pitchFamily="34" charset="0"/>
              <a:cs typeface="Open Sans" panose="020B0606030504020204" pitchFamily="34" charset="0"/>
            </a:endParaRPr>
          </a:p>
          <a:p>
            <a:pPr marL="92075" marR="244475">
              <a:lnSpc>
                <a:spcPct val="100000"/>
              </a:lnSpc>
            </a:pPr>
            <a:r>
              <a:rPr lang="hi-IN" dirty="0">
                <a:latin typeface="Open Sans" panose="020B0606030504020204" pitchFamily="34" charset="0"/>
                <a:ea typeface="Open Sans" panose="020B0606030504020204" pitchFamily="34" charset="0"/>
                <a:cs typeface="Open Sans" panose="020B0606030504020204" pitchFamily="34" charset="0"/>
              </a:rPr>
              <a:t>किसी भी घुट एजेंट के खिलाफ कोई मारक नहीं है। इसलिए, क्लोरीन, फॉस्जीन, या क्लोरोपिक्रिन के संपर्क में आने वालों के लिए चिकित्सा उपचार प्रकृति में काफी हद तक सहायक और कीटाणुनाशक है।</a:t>
            </a:r>
            <a:endParaRPr spc="-1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Slide Number Placeholder 5">
            <a:extLst>
              <a:ext uri="{FF2B5EF4-FFF2-40B4-BE49-F238E27FC236}">
                <a16:creationId xmlns:a16="http://schemas.microsoft.com/office/drawing/2014/main" id="{96C8EA8A-5D96-A2DD-E90B-28A40ED08E00}"/>
              </a:ext>
            </a:extLst>
          </p:cNvPr>
          <p:cNvSpPr txBox="1">
            <a:spLocks/>
          </p:cNvSpPr>
          <p:nvPr/>
        </p:nvSpPr>
        <p:spPr>
          <a:xfrm>
            <a:off x="8737600" y="6356351"/>
            <a:ext cx="2844800" cy="365125"/>
          </a:xfrm>
          <a:prstGeom prst="rect">
            <a:avLst/>
          </a:prstGeom>
        </p:spPr>
        <p:txBody>
          <a:bodyPr vert="horz" lIns="91440" tIns="45720" rIns="91440" bIns="45720" rtlCol="0" anchor="ctr"/>
          <a:lstStyle>
            <a:defPPr lvl="0">
              <a:defRPr kern="0"/>
            </a:defPPr>
            <a:lvl1pPr lvl="0" algn="r">
              <a:defRPr sz="1200" b="1">
                <a:solidFill>
                  <a:schemeClr val="accent2">
                    <a:lumMod val="75000"/>
                  </a:schemeClr>
                </a:solidFill>
              </a:defRPr>
            </a:lvl1pPr>
            <a:lvl2pPr lvl="1"/>
            <a:lvl3pPr lvl="2"/>
            <a:lvl4pPr lvl="3"/>
            <a:lvl5pPr lvl="4"/>
            <a:lvl6pPr lvl="5"/>
            <a:lvl7pPr lvl="6"/>
            <a:lvl8pPr lvl="7"/>
            <a:lvl9pPr lvl="8"/>
          </a:lstStyle>
          <a:p>
            <a:fld id="{B6F15528-21DE-4FAA-801E-634DDDAF4B2B}" type="slidenum">
              <a:rPr lang="en-US" smtClean="0"/>
              <a:pPr/>
              <a:t>77</a:t>
            </a:fld>
            <a:endParaRPr lang="en-US" dirty="0"/>
          </a:p>
        </p:txBody>
      </p:sp>
      <p:sp>
        <p:nvSpPr>
          <p:cNvPr id="19" name="PPT 2 -">
            <a:extLst>
              <a:ext uri="{FF2B5EF4-FFF2-40B4-BE49-F238E27FC236}">
                <a16:creationId xmlns:a16="http://schemas.microsoft.com/office/drawing/2014/main" id="{E8B6C4FB-12F7-CC98-E265-67A7F524D3FD}"/>
              </a:ext>
            </a:extLst>
          </p:cNvPr>
          <p:cNvSpPr txBox="1"/>
          <p:nvPr/>
        </p:nvSpPr>
        <p:spPr>
          <a:xfrm>
            <a:off x="10638045" y="6367532"/>
            <a:ext cx="529992"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200" b="1" dirty="0">
                <a:solidFill>
                  <a:schemeClr val="accent2">
                    <a:lumMod val="75000"/>
                  </a:schemeClr>
                </a:solidFill>
              </a:rPr>
              <a:t>PPT -</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6092997"/>
            <a:ext cx="12190476" cy="764965"/>
          </a:xfrm>
          <a:prstGeom prst="rect">
            <a:avLst/>
          </a:prstGeom>
        </p:spPr>
      </p:pic>
      <p:pic>
        <p:nvPicPr>
          <p:cNvPr id="3" name="object 3"/>
          <p:cNvPicPr/>
          <p:nvPr/>
        </p:nvPicPr>
        <p:blipFill>
          <a:blip r:embed="rId3" cstate="print"/>
          <a:stretch>
            <a:fillRect/>
          </a:stretch>
        </p:blipFill>
        <p:spPr>
          <a:xfrm>
            <a:off x="1574165" y="167627"/>
            <a:ext cx="9800208" cy="995946"/>
          </a:xfrm>
          <a:prstGeom prst="rect">
            <a:avLst/>
          </a:prstGeom>
        </p:spPr>
      </p:pic>
      <p:sp>
        <p:nvSpPr>
          <p:cNvPr id="4" name="object 4"/>
          <p:cNvSpPr txBox="1">
            <a:spLocks noGrp="1"/>
          </p:cNvSpPr>
          <p:nvPr>
            <p:ph type="title"/>
          </p:nvPr>
        </p:nvSpPr>
        <p:spPr>
          <a:xfrm>
            <a:off x="1729946" y="211023"/>
            <a:ext cx="9502346" cy="627736"/>
          </a:xfrm>
          <a:prstGeom prst="rect">
            <a:avLst/>
          </a:prstGeom>
        </p:spPr>
        <p:txBody>
          <a:bodyPr vert="horz" wrap="square" lIns="0" tIns="12065" rIns="0" bIns="0" rtlCol="0">
            <a:spAutoFit/>
          </a:bodyPr>
          <a:lstStyle/>
          <a:p>
            <a:pPr marL="12700">
              <a:lnSpc>
                <a:spcPct val="100000"/>
              </a:lnSpc>
              <a:spcBef>
                <a:spcPts val="95"/>
              </a:spcBef>
              <a:tabLst>
                <a:tab pos="9245600" algn="l"/>
              </a:tabLst>
            </a:pPr>
            <a:r>
              <a:rPr sz="4000" u="heavy" spc="-560" dirty="0">
                <a:solidFill>
                  <a:srgbClr val="FFFF00"/>
                </a:solidFill>
                <a:uFill>
                  <a:solidFill>
                    <a:srgbClr val="66FFFF"/>
                  </a:solidFill>
                </a:uFill>
                <a:latin typeface="Open Sans" panose="020B0606030504020204" pitchFamily="34" charset="0"/>
                <a:ea typeface="Open Sans" panose="020B0606030504020204" pitchFamily="34" charset="0"/>
                <a:cs typeface="Open Sans" panose="020B0606030504020204" pitchFamily="34" charset="0"/>
              </a:rPr>
              <a:t> </a:t>
            </a:r>
            <a:r>
              <a:rPr lang="hi-IN" sz="4000" u="heavy" dirty="0">
                <a:solidFill>
                  <a:srgbClr val="FFFF00"/>
                </a:solidFill>
                <a:uFill>
                  <a:solidFill>
                    <a:srgbClr val="66FFFF"/>
                  </a:solidFill>
                </a:uFill>
                <a:latin typeface="Open Sans" panose="020B0606030504020204" pitchFamily="34" charset="0"/>
                <a:ea typeface="Open Sans" panose="020B0606030504020204" pitchFamily="34" charset="0"/>
                <a:cs typeface="Open Sans" panose="020B0606030504020204" pitchFamily="34" charset="0"/>
              </a:rPr>
              <a:t>दंगा नियंत्रण एजेंट</a:t>
            </a:r>
            <a:r>
              <a:rPr sz="4000" u="heavy" dirty="0">
                <a:solidFill>
                  <a:srgbClr val="FFFF00"/>
                </a:solidFill>
                <a:uFill>
                  <a:solidFill>
                    <a:srgbClr val="66FFFF"/>
                  </a:solidFill>
                </a:uFill>
                <a:latin typeface="Open Sans" panose="020B0606030504020204" pitchFamily="34" charset="0"/>
                <a:ea typeface="Open Sans" panose="020B0606030504020204" pitchFamily="34" charset="0"/>
                <a:cs typeface="Open Sans" panose="020B0606030504020204" pitchFamily="34" charset="0"/>
              </a:rPr>
              <a:t>	</a:t>
            </a:r>
            <a:endParaRPr sz="4000"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5" name="object 5"/>
          <p:cNvGrpSpPr/>
          <p:nvPr/>
        </p:nvGrpSpPr>
        <p:grpSpPr>
          <a:xfrm>
            <a:off x="456945" y="1496313"/>
            <a:ext cx="11278235" cy="660400"/>
            <a:chOff x="456945" y="1496313"/>
            <a:chExt cx="11278235" cy="660400"/>
          </a:xfrm>
        </p:grpSpPr>
        <p:sp>
          <p:nvSpPr>
            <p:cNvPr id="6" name="object 6"/>
            <p:cNvSpPr/>
            <p:nvPr/>
          </p:nvSpPr>
          <p:spPr>
            <a:xfrm>
              <a:off x="463295" y="1502663"/>
              <a:ext cx="11265535" cy="647700"/>
            </a:xfrm>
            <a:custGeom>
              <a:avLst/>
              <a:gdLst/>
              <a:ahLst/>
              <a:cxnLst/>
              <a:rect l="l" t="t" r="r" b="b"/>
              <a:pathLst>
                <a:path w="11265535" h="647700">
                  <a:moveTo>
                    <a:pt x="11157458" y="0"/>
                  </a:moveTo>
                  <a:lnTo>
                    <a:pt x="107950" y="0"/>
                  </a:lnTo>
                  <a:lnTo>
                    <a:pt x="65927" y="8491"/>
                  </a:lnTo>
                  <a:lnTo>
                    <a:pt x="31615" y="31638"/>
                  </a:lnTo>
                  <a:lnTo>
                    <a:pt x="8482" y="65954"/>
                  </a:lnTo>
                  <a:lnTo>
                    <a:pt x="0" y="107950"/>
                  </a:lnTo>
                  <a:lnTo>
                    <a:pt x="0" y="539750"/>
                  </a:lnTo>
                  <a:lnTo>
                    <a:pt x="8482" y="581745"/>
                  </a:lnTo>
                  <a:lnTo>
                    <a:pt x="31615" y="616061"/>
                  </a:lnTo>
                  <a:lnTo>
                    <a:pt x="65927" y="639208"/>
                  </a:lnTo>
                  <a:lnTo>
                    <a:pt x="107950" y="647700"/>
                  </a:lnTo>
                  <a:lnTo>
                    <a:pt x="11157458" y="647700"/>
                  </a:lnTo>
                  <a:lnTo>
                    <a:pt x="11199453" y="639208"/>
                  </a:lnTo>
                  <a:lnTo>
                    <a:pt x="11233769" y="616061"/>
                  </a:lnTo>
                  <a:lnTo>
                    <a:pt x="11256916" y="581745"/>
                  </a:lnTo>
                  <a:lnTo>
                    <a:pt x="11265408" y="539750"/>
                  </a:lnTo>
                  <a:lnTo>
                    <a:pt x="11265408" y="107950"/>
                  </a:lnTo>
                  <a:lnTo>
                    <a:pt x="11256916" y="65954"/>
                  </a:lnTo>
                  <a:lnTo>
                    <a:pt x="11233769" y="31638"/>
                  </a:lnTo>
                  <a:lnTo>
                    <a:pt x="11199453" y="8491"/>
                  </a:lnTo>
                  <a:lnTo>
                    <a:pt x="11157458" y="0"/>
                  </a:lnTo>
                  <a:close/>
                </a:path>
              </a:pathLst>
            </a:custGeom>
            <a:solidFill>
              <a:srgbClr val="FFD0C6"/>
            </a:solidFill>
          </p:spPr>
          <p:txBody>
            <a:bodyPr wrap="square" lIns="0" tIns="0" rIns="0" bIns="0" rtlCol="0"/>
            <a:lstStyle/>
            <a:p>
              <a:endParaRPr/>
            </a:p>
          </p:txBody>
        </p:sp>
        <p:sp>
          <p:nvSpPr>
            <p:cNvPr id="7" name="object 7"/>
            <p:cNvSpPr/>
            <p:nvPr/>
          </p:nvSpPr>
          <p:spPr>
            <a:xfrm>
              <a:off x="463295" y="1502663"/>
              <a:ext cx="11265535" cy="647700"/>
            </a:xfrm>
            <a:custGeom>
              <a:avLst/>
              <a:gdLst/>
              <a:ahLst/>
              <a:cxnLst/>
              <a:rect l="l" t="t" r="r" b="b"/>
              <a:pathLst>
                <a:path w="11265535" h="647700">
                  <a:moveTo>
                    <a:pt x="0" y="107950"/>
                  </a:moveTo>
                  <a:lnTo>
                    <a:pt x="8482" y="65954"/>
                  </a:lnTo>
                  <a:lnTo>
                    <a:pt x="31615" y="31638"/>
                  </a:lnTo>
                  <a:lnTo>
                    <a:pt x="65927" y="8491"/>
                  </a:lnTo>
                  <a:lnTo>
                    <a:pt x="107950" y="0"/>
                  </a:lnTo>
                  <a:lnTo>
                    <a:pt x="11157458" y="0"/>
                  </a:lnTo>
                  <a:lnTo>
                    <a:pt x="11199453" y="8491"/>
                  </a:lnTo>
                  <a:lnTo>
                    <a:pt x="11233769" y="31638"/>
                  </a:lnTo>
                  <a:lnTo>
                    <a:pt x="11256916" y="65954"/>
                  </a:lnTo>
                  <a:lnTo>
                    <a:pt x="11265408" y="107950"/>
                  </a:lnTo>
                  <a:lnTo>
                    <a:pt x="11265408" y="539750"/>
                  </a:lnTo>
                  <a:lnTo>
                    <a:pt x="11256916" y="581745"/>
                  </a:lnTo>
                  <a:lnTo>
                    <a:pt x="11233769" y="616061"/>
                  </a:lnTo>
                  <a:lnTo>
                    <a:pt x="11199453" y="639208"/>
                  </a:lnTo>
                  <a:lnTo>
                    <a:pt x="11157458" y="647700"/>
                  </a:lnTo>
                  <a:lnTo>
                    <a:pt x="107950" y="647700"/>
                  </a:lnTo>
                  <a:lnTo>
                    <a:pt x="65927" y="639208"/>
                  </a:lnTo>
                  <a:lnTo>
                    <a:pt x="31615" y="616061"/>
                  </a:lnTo>
                  <a:lnTo>
                    <a:pt x="8482" y="581745"/>
                  </a:lnTo>
                  <a:lnTo>
                    <a:pt x="0" y="539750"/>
                  </a:lnTo>
                  <a:lnTo>
                    <a:pt x="0" y="107950"/>
                  </a:lnTo>
                  <a:close/>
                </a:path>
              </a:pathLst>
            </a:custGeom>
            <a:ln w="12700">
              <a:solidFill>
                <a:srgbClr val="0580C3"/>
              </a:solidFill>
            </a:ln>
          </p:spPr>
          <p:txBody>
            <a:bodyPr wrap="square" lIns="0" tIns="0" rIns="0" bIns="0" rtlCol="0"/>
            <a:lstStyle/>
            <a:p>
              <a:endParaRPr/>
            </a:p>
          </p:txBody>
        </p:sp>
      </p:grpSp>
      <p:grpSp>
        <p:nvGrpSpPr>
          <p:cNvPr id="8" name="object 8"/>
          <p:cNvGrpSpPr/>
          <p:nvPr/>
        </p:nvGrpSpPr>
        <p:grpSpPr>
          <a:xfrm>
            <a:off x="456945" y="2282698"/>
            <a:ext cx="11278235" cy="660400"/>
            <a:chOff x="456945" y="2282698"/>
            <a:chExt cx="11278235" cy="660400"/>
          </a:xfrm>
        </p:grpSpPr>
        <p:sp>
          <p:nvSpPr>
            <p:cNvPr id="9" name="object 9"/>
            <p:cNvSpPr/>
            <p:nvPr/>
          </p:nvSpPr>
          <p:spPr>
            <a:xfrm>
              <a:off x="463295" y="2289048"/>
              <a:ext cx="11265535" cy="647700"/>
            </a:xfrm>
            <a:custGeom>
              <a:avLst/>
              <a:gdLst/>
              <a:ahLst/>
              <a:cxnLst/>
              <a:rect l="l" t="t" r="r" b="b"/>
              <a:pathLst>
                <a:path w="11265535" h="647700">
                  <a:moveTo>
                    <a:pt x="11157458" y="0"/>
                  </a:moveTo>
                  <a:lnTo>
                    <a:pt x="107950" y="0"/>
                  </a:lnTo>
                  <a:lnTo>
                    <a:pt x="65927" y="8491"/>
                  </a:lnTo>
                  <a:lnTo>
                    <a:pt x="31615" y="31638"/>
                  </a:lnTo>
                  <a:lnTo>
                    <a:pt x="8482" y="65954"/>
                  </a:lnTo>
                  <a:lnTo>
                    <a:pt x="0" y="107950"/>
                  </a:lnTo>
                  <a:lnTo>
                    <a:pt x="0" y="539750"/>
                  </a:lnTo>
                  <a:lnTo>
                    <a:pt x="8482" y="581745"/>
                  </a:lnTo>
                  <a:lnTo>
                    <a:pt x="31615" y="616061"/>
                  </a:lnTo>
                  <a:lnTo>
                    <a:pt x="65927" y="639208"/>
                  </a:lnTo>
                  <a:lnTo>
                    <a:pt x="107950" y="647700"/>
                  </a:lnTo>
                  <a:lnTo>
                    <a:pt x="11157458" y="647700"/>
                  </a:lnTo>
                  <a:lnTo>
                    <a:pt x="11199453" y="639208"/>
                  </a:lnTo>
                  <a:lnTo>
                    <a:pt x="11233769" y="616061"/>
                  </a:lnTo>
                  <a:lnTo>
                    <a:pt x="11256916" y="581745"/>
                  </a:lnTo>
                  <a:lnTo>
                    <a:pt x="11265408" y="539750"/>
                  </a:lnTo>
                  <a:lnTo>
                    <a:pt x="11265408" y="107950"/>
                  </a:lnTo>
                  <a:lnTo>
                    <a:pt x="11256916" y="65954"/>
                  </a:lnTo>
                  <a:lnTo>
                    <a:pt x="11233769" y="31638"/>
                  </a:lnTo>
                  <a:lnTo>
                    <a:pt x="11199453" y="8491"/>
                  </a:lnTo>
                  <a:lnTo>
                    <a:pt x="11157458" y="0"/>
                  </a:lnTo>
                  <a:close/>
                </a:path>
              </a:pathLst>
            </a:custGeom>
            <a:solidFill>
              <a:srgbClr val="C3E9FC"/>
            </a:solidFill>
          </p:spPr>
          <p:txBody>
            <a:bodyPr wrap="square" lIns="0" tIns="0" rIns="0" bIns="0" rtlCol="0"/>
            <a:lstStyle/>
            <a:p>
              <a:endParaRPr/>
            </a:p>
          </p:txBody>
        </p:sp>
        <p:sp>
          <p:nvSpPr>
            <p:cNvPr id="10" name="object 10"/>
            <p:cNvSpPr/>
            <p:nvPr/>
          </p:nvSpPr>
          <p:spPr>
            <a:xfrm>
              <a:off x="463295" y="2289048"/>
              <a:ext cx="11265535" cy="647700"/>
            </a:xfrm>
            <a:custGeom>
              <a:avLst/>
              <a:gdLst/>
              <a:ahLst/>
              <a:cxnLst/>
              <a:rect l="l" t="t" r="r" b="b"/>
              <a:pathLst>
                <a:path w="11265535" h="647700">
                  <a:moveTo>
                    <a:pt x="0" y="107950"/>
                  </a:moveTo>
                  <a:lnTo>
                    <a:pt x="8482" y="65954"/>
                  </a:lnTo>
                  <a:lnTo>
                    <a:pt x="31615" y="31638"/>
                  </a:lnTo>
                  <a:lnTo>
                    <a:pt x="65927" y="8491"/>
                  </a:lnTo>
                  <a:lnTo>
                    <a:pt x="107950" y="0"/>
                  </a:lnTo>
                  <a:lnTo>
                    <a:pt x="11157458" y="0"/>
                  </a:lnTo>
                  <a:lnTo>
                    <a:pt x="11199453" y="8491"/>
                  </a:lnTo>
                  <a:lnTo>
                    <a:pt x="11233769" y="31638"/>
                  </a:lnTo>
                  <a:lnTo>
                    <a:pt x="11256916" y="65954"/>
                  </a:lnTo>
                  <a:lnTo>
                    <a:pt x="11265408" y="107950"/>
                  </a:lnTo>
                  <a:lnTo>
                    <a:pt x="11265408" y="539750"/>
                  </a:lnTo>
                  <a:lnTo>
                    <a:pt x="11256916" y="581745"/>
                  </a:lnTo>
                  <a:lnTo>
                    <a:pt x="11233769" y="616061"/>
                  </a:lnTo>
                  <a:lnTo>
                    <a:pt x="11199453" y="639208"/>
                  </a:lnTo>
                  <a:lnTo>
                    <a:pt x="11157458" y="647700"/>
                  </a:lnTo>
                  <a:lnTo>
                    <a:pt x="107950" y="647700"/>
                  </a:lnTo>
                  <a:lnTo>
                    <a:pt x="65927" y="639208"/>
                  </a:lnTo>
                  <a:lnTo>
                    <a:pt x="31615" y="616061"/>
                  </a:lnTo>
                  <a:lnTo>
                    <a:pt x="8482" y="581745"/>
                  </a:lnTo>
                  <a:lnTo>
                    <a:pt x="0" y="539750"/>
                  </a:lnTo>
                  <a:lnTo>
                    <a:pt x="0" y="107950"/>
                  </a:lnTo>
                  <a:close/>
                </a:path>
              </a:pathLst>
            </a:custGeom>
            <a:ln w="12700">
              <a:solidFill>
                <a:srgbClr val="0580C3"/>
              </a:solidFill>
            </a:ln>
          </p:spPr>
          <p:txBody>
            <a:bodyPr wrap="square" lIns="0" tIns="0" rIns="0" bIns="0" rtlCol="0"/>
            <a:lstStyle/>
            <a:p>
              <a:endParaRPr/>
            </a:p>
          </p:txBody>
        </p:sp>
      </p:grpSp>
      <p:grpSp>
        <p:nvGrpSpPr>
          <p:cNvPr id="11" name="object 11"/>
          <p:cNvGrpSpPr/>
          <p:nvPr/>
        </p:nvGrpSpPr>
        <p:grpSpPr>
          <a:xfrm>
            <a:off x="456882" y="3106660"/>
            <a:ext cx="11278235" cy="2195209"/>
            <a:chOff x="456945" y="3069082"/>
            <a:chExt cx="11278235" cy="2838450"/>
          </a:xfrm>
        </p:grpSpPr>
        <p:sp>
          <p:nvSpPr>
            <p:cNvPr id="12" name="object 12"/>
            <p:cNvSpPr/>
            <p:nvPr/>
          </p:nvSpPr>
          <p:spPr>
            <a:xfrm>
              <a:off x="463295" y="3075432"/>
              <a:ext cx="11265535" cy="2825750"/>
            </a:xfrm>
            <a:custGeom>
              <a:avLst/>
              <a:gdLst/>
              <a:ahLst/>
              <a:cxnLst/>
              <a:rect l="l" t="t" r="r" b="b"/>
              <a:pathLst>
                <a:path w="11265535" h="2825750">
                  <a:moveTo>
                    <a:pt x="10794492" y="0"/>
                  </a:moveTo>
                  <a:lnTo>
                    <a:pt x="470916" y="0"/>
                  </a:lnTo>
                  <a:lnTo>
                    <a:pt x="422766" y="2431"/>
                  </a:lnTo>
                  <a:lnTo>
                    <a:pt x="376008" y="9566"/>
                  </a:lnTo>
                  <a:lnTo>
                    <a:pt x="330878" y="21170"/>
                  </a:lnTo>
                  <a:lnTo>
                    <a:pt x="287612" y="37004"/>
                  </a:lnTo>
                  <a:lnTo>
                    <a:pt x="246447" y="56833"/>
                  </a:lnTo>
                  <a:lnTo>
                    <a:pt x="207620" y="80420"/>
                  </a:lnTo>
                  <a:lnTo>
                    <a:pt x="171368" y="107529"/>
                  </a:lnTo>
                  <a:lnTo>
                    <a:pt x="137926" y="137921"/>
                  </a:lnTo>
                  <a:lnTo>
                    <a:pt x="107533" y="171362"/>
                  </a:lnTo>
                  <a:lnTo>
                    <a:pt x="80424" y="207615"/>
                  </a:lnTo>
                  <a:lnTo>
                    <a:pt x="56836" y="246442"/>
                  </a:lnTo>
                  <a:lnTo>
                    <a:pt x="37006" y="287607"/>
                  </a:lnTo>
                  <a:lnTo>
                    <a:pt x="21171" y="330873"/>
                  </a:lnTo>
                  <a:lnTo>
                    <a:pt x="9567" y="376005"/>
                  </a:lnTo>
                  <a:lnTo>
                    <a:pt x="2431" y="422764"/>
                  </a:lnTo>
                  <a:lnTo>
                    <a:pt x="0" y="470915"/>
                  </a:lnTo>
                  <a:lnTo>
                    <a:pt x="0" y="2354579"/>
                  </a:lnTo>
                  <a:lnTo>
                    <a:pt x="2431" y="2402729"/>
                  </a:lnTo>
                  <a:lnTo>
                    <a:pt x="9567" y="2449487"/>
                  </a:lnTo>
                  <a:lnTo>
                    <a:pt x="21171" y="2494617"/>
                  </a:lnTo>
                  <a:lnTo>
                    <a:pt x="37006" y="2537883"/>
                  </a:lnTo>
                  <a:lnTo>
                    <a:pt x="56836" y="2579048"/>
                  </a:lnTo>
                  <a:lnTo>
                    <a:pt x="80424" y="2617875"/>
                  </a:lnTo>
                  <a:lnTo>
                    <a:pt x="107533" y="2654127"/>
                  </a:lnTo>
                  <a:lnTo>
                    <a:pt x="137926" y="2687569"/>
                  </a:lnTo>
                  <a:lnTo>
                    <a:pt x="171368" y="2717962"/>
                  </a:lnTo>
                  <a:lnTo>
                    <a:pt x="207620" y="2745071"/>
                  </a:lnTo>
                  <a:lnTo>
                    <a:pt x="246447" y="2768659"/>
                  </a:lnTo>
                  <a:lnTo>
                    <a:pt x="287612" y="2788489"/>
                  </a:lnTo>
                  <a:lnTo>
                    <a:pt x="330878" y="2804324"/>
                  </a:lnTo>
                  <a:lnTo>
                    <a:pt x="376008" y="2815928"/>
                  </a:lnTo>
                  <a:lnTo>
                    <a:pt x="422766" y="2823064"/>
                  </a:lnTo>
                  <a:lnTo>
                    <a:pt x="470916" y="2825495"/>
                  </a:lnTo>
                  <a:lnTo>
                    <a:pt x="10794492" y="2825495"/>
                  </a:lnTo>
                  <a:lnTo>
                    <a:pt x="10842643" y="2823064"/>
                  </a:lnTo>
                  <a:lnTo>
                    <a:pt x="10889402" y="2815928"/>
                  </a:lnTo>
                  <a:lnTo>
                    <a:pt x="10934534" y="2804324"/>
                  </a:lnTo>
                  <a:lnTo>
                    <a:pt x="10977800" y="2788489"/>
                  </a:lnTo>
                  <a:lnTo>
                    <a:pt x="11018965" y="2768659"/>
                  </a:lnTo>
                  <a:lnTo>
                    <a:pt x="11057792" y="2745071"/>
                  </a:lnTo>
                  <a:lnTo>
                    <a:pt x="11094045" y="2717962"/>
                  </a:lnTo>
                  <a:lnTo>
                    <a:pt x="11127486" y="2687569"/>
                  </a:lnTo>
                  <a:lnTo>
                    <a:pt x="11157878" y="2654127"/>
                  </a:lnTo>
                  <a:lnTo>
                    <a:pt x="11184987" y="2617875"/>
                  </a:lnTo>
                  <a:lnTo>
                    <a:pt x="11208574" y="2579048"/>
                  </a:lnTo>
                  <a:lnTo>
                    <a:pt x="11228403" y="2537883"/>
                  </a:lnTo>
                  <a:lnTo>
                    <a:pt x="11244237" y="2494617"/>
                  </a:lnTo>
                  <a:lnTo>
                    <a:pt x="11255841" y="2449487"/>
                  </a:lnTo>
                  <a:lnTo>
                    <a:pt x="11262976" y="2402729"/>
                  </a:lnTo>
                  <a:lnTo>
                    <a:pt x="11265408" y="2354579"/>
                  </a:lnTo>
                  <a:lnTo>
                    <a:pt x="11265408" y="470915"/>
                  </a:lnTo>
                  <a:lnTo>
                    <a:pt x="11262976" y="422764"/>
                  </a:lnTo>
                  <a:lnTo>
                    <a:pt x="11255841" y="376005"/>
                  </a:lnTo>
                  <a:lnTo>
                    <a:pt x="11244237" y="330873"/>
                  </a:lnTo>
                  <a:lnTo>
                    <a:pt x="11228403" y="287607"/>
                  </a:lnTo>
                  <a:lnTo>
                    <a:pt x="11208574" y="246442"/>
                  </a:lnTo>
                  <a:lnTo>
                    <a:pt x="11184987" y="207615"/>
                  </a:lnTo>
                  <a:lnTo>
                    <a:pt x="11157878" y="171362"/>
                  </a:lnTo>
                  <a:lnTo>
                    <a:pt x="11127485" y="137922"/>
                  </a:lnTo>
                  <a:lnTo>
                    <a:pt x="11094045" y="107529"/>
                  </a:lnTo>
                  <a:lnTo>
                    <a:pt x="11057792" y="80420"/>
                  </a:lnTo>
                  <a:lnTo>
                    <a:pt x="11018965" y="56833"/>
                  </a:lnTo>
                  <a:lnTo>
                    <a:pt x="10977800" y="37004"/>
                  </a:lnTo>
                  <a:lnTo>
                    <a:pt x="10934534" y="21170"/>
                  </a:lnTo>
                  <a:lnTo>
                    <a:pt x="10889402" y="9566"/>
                  </a:lnTo>
                  <a:lnTo>
                    <a:pt x="10842643" y="2431"/>
                  </a:lnTo>
                  <a:lnTo>
                    <a:pt x="10794492" y="0"/>
                  </a:lnTo>
                  <a:close/>
                </a:path>
              </a:pathLst>
            </a:custGeom>
            <a:solidFill>
              <a:srgbClr val="FFD0C6"/>
            </a:solidFill>
          </p:spPr>
          <p:txBody>
            <a:bodyPr wrap="square" lIns="0" tIns="0" rIns="0" bIns="0" rtlCol="0"/>
            <a:lstStyle/>
            <a:p>
              <a:endParaRPr/>
            </a:p>
          </p:txBody>
        </p:sp>
        <p:sp>
          <p:nvSpPr>
            <p:cNvPr id="13" name="object 13"/>
            <p:cNvSpPr/>
            <p:nvPr/>
          </p:nvSpPr>
          <p:spPr>
            <a:xfrm>
              <a:off x="463295" y="3075432"/>
              <a:ext cx="11265535" cy="2825750"/>
            </a:xfrm>
            <a:custGeom>
              <a:avLst/>
              <a:gdLst/>
              <a:ahLst/>
              <a:cxnLst/>
              <a:rect l="l" t="t" r="r" b="b"/>
              <a:pathLst>
                <a:path w="11265535" h="2825750">
                  <a:moveTo>
                    <a:pt x="0" y="470915"/>
                  </a:moveTo>
                  <a:lnTo>
                    <a:pt x="2431" y="422764"/>
                  </a:lnTo>
                  <a:lnTo>
                    <a:pt x="9567" y="376005"/>
                  </a:lnTo>
                  <a:lnTo>
                    <a:pt x="21171" y="330873"/>
                  </a:lnTo>
                  <a:lnTo>
                    <a:pt x="37006" y="287607"/>
                  </a:lnTo>
                  <a:lnTo>
                    <a:pt x="56836" y="246442"/>
                  </a:lnTo>
                  <a:lnTo>
                    <a:pt x="80424" y="207615"/>
                  </a:lnTo>
                  <a:lnTo>
                    <a:pt x="107533" y="171362"/>
                  </a:lnTo>
                  <a:lnTo>
                    <a:pt x="137926" y="137921"/>
                  </a:lnTo>
                  <a:lnTo>
                    <a:pt x="171368" y="107529"/>
                  </a:lnTo>
                  <a:lnTo>
                    <a:pt x="207620" y="80420"/>
                  </a:lnTo>
                  <a:lnTo>
                    <a:pt x="246447" y="56833"/>
                  </a:lnTo>
                  <a:lnTo>
                    <a:pt x="287612" y="37004"/>
                  </a:lnTo>
                  <a:lnTo>
                    <a:pt x="330878" y="21170"/>
                  </a:lnTo>
                  <a:lnTo>
                    <a:pt x="376008" y="9566"/>
                  </a:lnTo>
                  <a:lnTo>
                    <a:pt x="422766" y="2431"/>
                  </a:lnTo>
                  <a:lnTo>
                    <a:pt x="470916" y="0"/>
                  </a:lnTo>
                  <a:lnTo>
                    <a:pt x="10794492" y="0"/>
                  </a:lnTo>
                  <a:lnTo>
                    <a:pt x="10842643" y="2431"/>
                  </a:lnTo>
                  <a:lnTo>
                    <a:pt x="10889402" y="9566"/>
                  </a:lnTo>
                  <a:lnTo>
                    <a:pt x="10934534" y="21170"/>
                  </a:lnTo>
                  <a:lnTo>
                    <a:pt x="10977800" y="37004"/>
                  </a:lnTo>
                  <a:lnTo>
                    <a:pt x="11018965" y="56833"/>
                  </a:lnTo>
                  <a:lnTo>
                    <a:pt x="11057792" y="80420"/>
                  </a:lnTo>
                  <a:lnTo>
                    <a:pt x="11094045" y="107529"/>
                  </a:lnTo>
                  <a:lnTo>
                    <a:pt x="11127485" y="137922"/>
                  </a:lnTo>
                  <a:lnTo>
                    <a:pt x="11157878" y="171362"/>
                  </a:lnTo>
                  <a:lnTo>
                    <a:pt x="11184987" y="207615"/>
                  </a:lnTo>
                  <a:lnTo>
                    <a:pt x="11208574" y="246442"/>
                  </a:lnTo>
                  <a:lnTo>
                    <a:pt x="11228403" y="287607"/>
                  </a:lnTo>
                  <a:lnTo>
                    <a:pt x="11244237" y="330873"/>
                  </a:lnTo>
                  <a:lnTo>
                    <a:pt x="11255841" y="376005"/>
                  </a:lnTo>
                  <a:lnTo>
                    <a:pt x="11262976" y="422764"/>
                  </a:lnTo>
                  <a:lnTo>
                    <a:pt x="11265408" y="470915"/>
                  </a:lnTo>
                  <a:lnTo>
                    <a:pt x="11265408" y="2354579"/>
                  </a:lnTo>
                  <a:lnTo>
                    <a:pt x="11262976" y="2402729"/>
                  </a:lnTo>
                  <a:lnTo>
                    <a:pt x="11255841" y="2449487"/>
                  </a:lnTo>
                  <a:lnTo>
                    <a:pt x="11244237" y="2494617"/>
                  </a:lnTo>
                  <a:lnTo>
                    <a:pt x="11228403" y="2537883"/>
                  </a:lnTo>
                  <a:lnTo>
                    <a:pt x="11208574" y="2579048"/>
                  </a:lnTo>
                  <a:lnTo>
                    <a:pt x="11184987" y="2617875"/>
                  </a:lnTo>
                  <a:lnTo>
                    <a:pt x="11157878" y="2654127"/>
                  </a:lnTo>
                  <a:lnTo>
                    <a:pt x="11127486" y="2687569"/>
                  </a:lnTo>
                  <a:lnTo>
                    <a:pt x="11094045" y="2717962"/>
                  </a:lnTo>
                  <a:lnTo>
                    <a:pt x="11057792" y="2745071"/>
                  </a:lnTo>
                  <a:lnTo>
                    <a:pt x="11018965" y="2768659"/>
                  </a:lnTo>
                  <a:lnTo>
                    <a:pt x="10977800" y="2788489"/>
                  </a:lnTo>
                  <a:lnTo>
                    <a:pt x="10934534" y="2804324"/>
                  </a:lnTo>
                  <a:lnTo>
                    <a:pt x="10889402" y="2815928"/>
                  </a:lnTo>
                  <a:lnTo>
                    <a:pt x="10842643" y="2823064"/>
                  </a:lnTo>
                  <a:lnTo>
                    <a:pt x="10794492" y="2825495"/>
                  </a:lnTo>
                  <a:lnTo>
                    <a:pt x="470916" y="2825495"/>
                  </a:lnTo>
                  <a:lnTo>
                    <a:pt x="422766" y="2823064"/>
                  </a:lnTo>
                  <a:lnTo>
                    <a:pt x="376008" y="2815928"/>
                  </a:lnTo>
                  <a:lnTo>
                    <a:pt x="330878" y="2804324"/>
                  </a:lnTo>
                  <a:lnTo>
                    <a:pt x="287612" y="2788489"/>
                  </a:lnTo>
                  <a:lnTo>
                    <a:pt x="246447" y="2768659"/>
                  </a:lnTo>
                  <a:lnTo>
                    <a:pt x="207620" y="2745071"/>
                  </a:lnTo>
                  <a:lnTo>
                    <a:pt x="171368" y="2717962"/>
                  </a:lnTo>
                  <a:lnTo>
                    <a:pt x="137926" y="2687569"/>
                  </a:lnTo>
                  <a:lnTo>
                    <a:pt x="107533" y="2654127"/>
                  </a:lnTo>
                  <a:lnTo>
                    <a:pt x="80424" y="2617875"/>
                  </a:lnTo>
                  <a:lnTo>
                    <a:pt x="56836" y="2579048"/>
                  </a:lnTo>
                  <a:lnTo>
                    <a:pt x="37006" y="2537883"/>
                  </a:lnTo>
                  <a:lnTo>
                    <a:pt x="21171" y="2494617"/>
                  </a:lnTo>
                  <a:lnTo>
                    <a:pt x="9567" y="2449487"/>
                  </a:lnTo>
                  <a:lnTo>
                    <a:pt x="2431" y="2402729"/>
                  </a:lnTo>
                  <a:lnTo>
                    <a:pt x="0" y="2354579"/>
                  </a:lnTo>
                  <a:lnTo>
                    <a:pt x="0" y="470915"/>
                  </a:lnTo>
                  <a:close/>
                </a:path>
              </a:pathLst>
            </a:custGeom>
            <a:ln w="12700">
              <a:solidFill>
                <a:srgbClr val="0580C3"/>
              </a:solidFill>
            </a:ln>
          </p:spPr>
          <p:txBody>
            <a:bodyPr wrap="square" lIns="0" tIns="0" rIns="0" bIns="0" rtlCol="0"/>
            <a:lstStyle/>
            <a:p>
              <a:endParaRPr/>
            </a:p>
          </p:txBody>
        </p:sp>
      </p:grpSp>
      <p:sp>
        <p:nvSpPr>
          <p:cNvPr id="14" name="object 14"/>
          <p:cNvSpPr txBox="1"/>
          <p:nvPr/>
        </p:nvSpPr>
        <p:spPr>
          <a:xfrm>
            <a:off x="573125" y="1556131"/>
            <a:ext cx="10892155" cy="3558025"/>
          </a:xfrm>
          <a:prstGeom prst="rect">
            <a:avLst/>
          </a:prstGeom>
        </p:spPr>
        <p:txBody>
          <a:bodyPr vert="horz" wrap="square" lIns="0" tIns="13335" rIns="0" bIns="0" rtlCol="0">
            <a:spAutoFit/>
          </a:bodyPr>
          <a:lstStyle/>
          <a:p>
            <a:pPr marL="12700">
              <a:lnSpc>
                <a:spcPct val="100000"/>
              </a:lnSpc>
              <a:spcBef>
                <a:spcPts val="105"/>
              </a:spcBef>
            </a:pPr>
            <a:r>
              <a:rPr lang="hi-IN" sz="3200" dirty="0">
                <a:solidFill>
                  <a:srgbClr val="001F5F"/>
                </a:solidFill>
                <a:latin typeface="Arial MT"/>
                <a:cs typeface="Arial MT"/>
              </a:rPr>
              <a:t>अक्षम एजेंटों की श्रेणी में आता है</a:t>
            </a:r>
            <a:endParaRPr sz="3200" dirty="0">
              <a:latin typeface="Arial MT"/>
              <a:cs typeface="Arial MT"/>
            </a:endParaRPr>
          </a:p>
          <a:p>
            <a:pPr marL="12700">
              <a:lnSpc>
                <a:spcPct val="100000"/>
              </a:lnSpc>
              <a:spcBef>
                <a:spcPts val="2345"/>
              </a:spcBef>
            </a:pPr>
            <a:r>
              <a:rPr lang="hi-IN" sz="3200" dirty="0">
                <a:solidFill>
                  <a:srgbClr val="001F5F"/>
                </a:solidFill>
                <a:latin typeface="Arial MT"/>
                <a:cs typeface="Arial MT"/>
              </a:rPr>
              <a:t>इसे अड़चन और परेशान करने वाले एजेंट भी कहा जाता है</a:t>
            </a:r>
            <a:endParaRPr lang="en-US" sz="3200" dirty="0">
              <a:solidFill>
                <a:srgbClr val="001F5F"/>
              </a:solidFill>
              <a:latin typeface="Arial MT"/>
              <a:cs typeface="Arial MT"/>
            </a:endParaRPr>
          </a:p>
          <a:p>
            <a:pPr marL="12700">
              <a:lnSpc>
                <a:spcPct val="100000"/>
              </a:lnSpc>
              <a:spcBef>
                <a:spcPts val="2345"/>
              </a:spcBef>
            </a:pPr>
            <a:r>
              <a:rPr lang="hi-IN" sz="3200" b="1" dirty="0">
                <a:solidFill>
                  <a:srgbClr val="001F5F"/>
                </a:solidFill>
                <a:latin typeface="Arial"/>
                <a:cs typeface="Arial"/>
              </a:rPr>
              <a:t>तीन प्रकार के दंगा नियंत्रण एजेंटों को पहचाना जाता है: लैक्रिमेटर्स, जो मुख्य रूप से लैक्रिमेशन और आंखों में जलन का कारण बनते हैं; स्टर्न्यूटेटर, जो मुख्य रूप से ऊपरी श्वसन पथ के छींकने और जलन का कारण बनते हैं; और उल्टी एजेंट, जो उल्टी का कारण भी बनते हैं</a:t>
            </a:r>
            <a:endParaRPr sz="3200" dirty="0">
              <a:latin typeface="Arial MT"/>
              <a:cs typeface="Arial MT"/>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6092997"/>
            <a:ext cx="12190476" cy="764965"/>
          </a:xfrm>
          <a:prstGeom prst="rect">
            <a:avLst/>
          </a:prstGeom>
        </p:spPr>
      </p:pic>
      <p:pic>
        <p:nvPicPr>
          <p:cNvPr id="3" name="object 3"/>
          <p:cNvPicPr/>
          <p:nvPr/>
        </p:nvPicPr>
        <p:blipFill>
          <a:blip r:embed="rId3" cstate="print"/>
          <a:stretch>
            <a:fillRect/>
          </a:stretch>
        </p:blipFill>
        <p:spPr>
          <a:xfrm>
            <a:off x="1159763" y="167627"/>
            <a:ext cx="10214610" cy="995946"/>
          </a:xfrm>
          <a:prstGeom prst="rect">
            <a:avLst/>
          </a:prstGeom>
        </p:spPr>
      </p:pic>
      <p:sp>
        <p:nvSpPr>
          <p:cNvPr id="4" name="object 4"/>
          <p:cNvSpPr txBox="1">
            <a:spLocks noGrp="1"/>
          </p:cNvSpPr>
          <p:nvPr>
            <p:ph type="title"/>
          </p:nvPr>
        </p:nvSpPr>
        <p:spPr>
          <a:xfrm>
            <a:off x="1307083" y="88518"/>
            <a:ext cx="9389999" cy="670183"/>
          </a:xfrm>
          <a:prstGeom prst="rect">
            <a:avLst/>
          </a:prstGeom>
        </p:spPr>
        <p:txBody>
          <a:bodyPr vert="horz" wrap="square" lIns="0" tIns="236982" rIns="0" bIns="0" rtlCol="0">
            <a:spAutoFit/>
          </a:bodyPr>
          <a:lstStyle/>
          <a:p>
            <a:pPr marL="156210">
              <a:lnSpc>
                <a:spcPct val="100000"/>
              </a:lnSpc>
              <a:spcBef>
                <a:spcPts val="95"/>
              </a:spcBef>
            </a:pPr>
            <a:r>
              <a:rPr lang="hi-IN" sz="2800" dirty="0">
                <a:solidFill>
                  <a:srgbClr val="FFFF00"/>
                </a:solidFill>
                <a:latin typeface="Open Sans" panose="020B0606030504020204" pitchFamily="34" charset="0"/>
                <a:ea typeface="Open Sans" panose="020B0606030504020204" pitchFamily="34" charset="0"/>
                <a:cs typeface="Open Sans" panose="020B0606030504020204" pitchFamily="34" charset="0"/>
              </a:rPr>
              <a:t>ज्ञात दंगा नियंत्रण एजेंट</a:t>
            </a:r>
            <a:endParaRPr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object 5"/>
          <p:cNvSpPr/>
          <p:nvPr/>
        </p:nvSpPr>
        <p:spPr>
          <a:xfrm>
            <a:off x="1371600" y="926591"/>
            <a:ext cx="9233535" cy="0"/>
          </a:xfrm>
          <a:custGeom>
            <a:avLst/>
            <a:gdLst/>
            <a:ahLst/>
            <a:cxnLst/>
            <a:rect l="l" t="t" r="r" b="b"/>
            <a:pathLst>
              <a:path w="9233535">
                <a:moveTo>
                  <a:pt x="0" y="0"/>
                </a:moveTo>
                <a:lnTo>
                  <a:pt x="9233154" y="0"/>
                </a:lnTo>
              </a:path>
            </a:pathLst>
          </a:custGeom>
          <a:ln w="57150">
            <a:solidFill>
              <a:srgbClr val="66FFFF"/>
            </a:solidFill>
          </a:ln>
        </p:spPr>
        <p:txBody>
          <a:bodyPr wrap="square" lIns="0" tIns="0" rIns="0" bIns="0" rtlCol="0"/>
          <a:lstStyle/>
          <a:p>
            <a:endParaRPr/>
          </a:p>
        </p:txBody>
      </p:sp>
      <p:grpSp>
        <p:nvGrpSpPr>
          <p:cNvPr id="6" name="object 6"/>
          <p:cNvGrpSpPr/>
          <p:nvPr/>
        </p:nvGrpSpPr>
        <p:grpSpPr>
          <a:xfrm>
            <a:off x="893063" y="1616881"/>
            <a:ext cx="7331709" cy="4519930"/>
            <a:chOff x="893063" y="1616881"/>
            <a:chExt cx="7331709" cy="4519930"/>
          </a:xfrm>
        </p:grpSpPr>
        <p:pic>
          <p:nvPicPr>
            <p:cNvPr id="7" name="object 7"/>
            <p:cNvPicPr/>
            <p:nvPr/>
          </p:nvPicPr>
          <p:blipFill>
            <a:blip r:embed="rId4" cstate="print"/>
            <a:stretch>
              <a:fillRect/>
            </a:stretch>
          </p:blipFill>
          <p:spPr>
            <a:xfrm>
              <a:off x="909775" y="1616881"/>
              <a:ext cx="7300823" cy="1474635"/>
            </a:xfrm>
            <a:prstGeom prst="rect">
              <a:avLst/>
            </a:prstGeom>
          </p:spPr>
        </p:pic>
        <p:pic>
          <p:nvPicPr>
            <p:cNvPr id="8" name="object 8"/>
            <p:cNvPicPr/>
            <p:nvPr/>
          </p:nvPicPr>
          <p:blipFill>
            <a:blip r:embed="rId5" cstate="print"/>
            <a:stretch>
              <a:fillRect/>
            </a:stretch>
          </p:blipFill>
          <p:spPr>
            <a:xfrm>
              <a:off x="893063" y="3058667"/>
              <a:ext cx="7331202" cy="1770125"/>
            </a:xfrm>
            <a:prstGeom prst="rect">
              <a:avLst/>
            </a:prstGeom>
          </p:spPr>
        </p:pic>
        <p:pic>
          <p:nvPicPr>
            <p:cNvPr id="9" name="object 9"/>
            <p:cNvPicPr/>
            <p:nvPr/>
          </p:nvPicPr>
          <p:blipFill>
            <a:blip r:embed="rId6" cstate="print"/>
            <a:stretch>
              <a:fillRect/>
            </a:stretch>
          </p:blipFill>
          <p:spPr>
            <a:xfrm>
              <a:off x="893063" y="4625352"/>
              <a:ext cx="7331202" cy="1511046"/>
            </a:xfrm>
            <a:prstGeom prst="rect">
              <a:avLst/>
            </a:prstGeom>
          </p:spPr>
        </p:pic>
      </p:grpSp>
      <p:sp>
        <p:nvSpPr>
          <p:cNvPr id="10" name="object 10"/>
          <p:cNvSpPr txBox="1"/>
          <p:nvPr/>
        </p:nvSpPr>
        <p:spPr>
          <a:xfrm>
            <a:off x="1177239" y="1996820"/>
            <a:ext cx="6765290" cy="3718326"/>
          </a:xfrm>
          <a:prstGeom prst="rect">
            <a:avLst/>
          </a:prstGeom>
        </p:spPr>
        <p:txBody>
          <a:bodyPr vert="horz" wrap="square" lIns="0" tIns="12065" rIns="0" bIns="0" rtlCol="0">
            <a:spAutoFit/>
          </a:bodyPr>
          <a:lstStyle/>
          <a:p>
            <a:pPr algn="ctr">
              <a:lnSpc>
                <a:spcPct val="100000"/>
              </a:lnSpc>
              <a:spcBef>
                <a:spcPts val="95"/>
              </a:spcBef>
            </a:pPr>
            <a:r>
              <a:rPr lang="hi-IN" sz="4000" b="1" spc="-30" dirty="0">
                <a:solidFill>
                  <a:srgbClr val="FFFFFF"/>
                </a:solidFill>
                <a:latin typeface="Arial"/>
                <a:cs typeface="Arial"/>
              </a:rPr>
              <a:t>2-क्लोरोएसिटोफेनोन (सीएन)</a:t>
            </a:r>
            <a:endParaRPr lang="en-US" sz="4000" b="1" spc="-30" dirty="0">
              <a:solidFill>
                <a:srgbClr val="FFFFFF"/>
              </a:solidFill>
              <a:latin typeface="Arial"/>
              <a:cs typeface="Arial"/>
            </a:endParaRPr>
          </a:p>
          <a:p>
            <a:pPr algn="ctr">
              <a:lnSpc>
                <a:spcPct val="100000"/>
              </a:lnSpc>
              <a:spcBef>
                <a:spcPts val="95"/>
              </a:spcBef>
            </a:pPr>
            <a:endParaRPr sz="4000" dirty="0">
              <a:latin typeface="Arial"/>
              <a:cs typeface="Arial"/>
            </a:endParaRPr>
          </a:p>
          <a:p>
            <a:pPr marL="916305" marR="904240" algn="ctr">
              <a:lnSpc>
                <a:spcPct val="100000"/>
              </a:lnSpc>
            </a:pPr>
            <a:r>
              <a:rPr lang="hi-IN" sz="4000" b="1" i="1" spc="-10" dirty="0">
                <a:solidFill>
                  <a:srgbClr val="FFFFFF"/>
                </a:solidFill>
                <a:latin typeface="Arial"/>
                <a:cs typeface="Arial"/>
              </a:rPr>
              <a:t>ओ-क्लोरोबेंजाइलिडीन मैलोनिट्राइल (सीएस)</a:t>
            </a:r>
            <a:endParaRPr lang="en-US" sz="4000" b="1" i="1" spc="-10" dirty="0">
              <a:solidFill>
                <a:srgbClr val="FFFFFF"/>
              </a:solidFill>
              <a:latin typeface="Arial"/>
              <a:cs typeface="Arial"/>
            </a:endParaRPr>
          </a:p>
          <a:p>
            <a:pPr marL="916305" marR="904240" algn="ctr">
              <a:lnSpc>
                <a:spcPct val="100000"/>
              </a:lnSpc>
            </a:pPr>
            <a:endParaRPr sz="4000" dirty="0">
              <a:latin typeface="Arial"/>
              <a:cs typeface="Arial"/>
            </a:endParaRPr>
          </a:p>
          <a:p>
            <a:pPr algn="ctr">
              <a:lnSpc>
                <a:spcPct val="100000"/>
              </a:lnSpc>
            </a:pPr>
            <a:r>
              <a:rPr lang="hi-IN" sz="4000" b="1" spc="-10" dirty="0">
                <a:solidFill>
                  <a:srgbClr val="FFFFFF"/>
                </a:solidFill>
                <a:latin typeface="Arial"/>
                <a:cs typeface="Arial"/>
              </a:rPr>
              <a:t>डाइबेंज़ोक्साज़ेपाइन (सीआर)</a:t>
            </a:r>
            <a:endParaRPr sz="4000" dirty="0">
              <a:latin typeface="Arial"/>
              <a:cs typeface="Arial"/>
            </a:endParaRPr>
          </a:p>
        </p:txBody>
      </p:sp>
      <p:sp>
        <p:nvSpPr>
          <p:cNvPr id="11" name="Slide Number Placeholder 5">
            <a:extLst>
              <a:ext uri="{FF2B5EF4-FFF2-40B4-BE49-F238E27FC236}">
                <a16:creationId xmlns:a16="http://schemas.microsoft.com/office/drawing/2014/main" id="{6B4AB311-AFEC-E919-2CFA-44050E03BF71}"/>
              </a:ext>
            </a:extLst>
          </p:cNvPr>
          <p:cNvSpPr txBox="1">
            <a:spLocks/>
          </p:cNvSpPr>
          <p:nvPr/>
        </p:nvSpPr>
        <p:spPr>
          <a:xfrm>
            <a:off x="8737600" y="6356351"/>
            <a:ext cx="2844800" cy="365125"/>
          </a:xfrm>
          <a:prstGeom prst="rect">
            <a:avLst/>
          </a:prstGeom>
        </p:spPr>
        <p:txBody>
          <a:bodyPr vert="horz" lIns="91440" tIns="45720" rIns="91440" bIns="45720" rtlCol="0" anchor="ctr"/>
          <a:lstStyle>
            <a:defPPr lvl="0">
              <a:defRPr kern="0"/>
            </a:defPPr>
            <a:lvl1pPr lvl="0" algn="r">
              <a:defRPr sz="1200" b="1">
                <a:solidFill>
                  <a:schemeClr val="accent2">
                    <a:lumMod val="75000"/>
                  </a:schemeClr>
                </a:solidFill>
              </a:defRPr>
            </a:lvl1pPr>
            <a:lvl2pPr lvl="1"/>
            <a:lvl3pPr lvl="2"/>
            <a:lvl4pPr lvl="3"/>
            <a:lvl5pPr lvl="4"/>
            <a:lvl6pPr lvl="5"/>
            <a:lvl7pPr lvl="6"/>
            <a:lvl8pPr lvl="7"/>
            <a:lvl9pPr lvl="8"/>
          </a:lstStyle>
          <a:p>
            <a:fld id="{B6F15528-21DE-4FAA-801E-634DDDAF4B2B}" type="slidenum">
              <a:rPr lang="en-US" smtClean="0"/>
              <a:pPr/>
              <a:t>79</a:t>
            </a:fld>
            <a:endParaRPr lang="en-US" dirty="0"/>
          </a:p>
        </p:txBody>
      </p:sp>
      <p:sp>
        <p:nvSpPr>
          <p:cNvPr id="12" name="PPT 2 -">
            <a:extLst>
              <a:ext uri="{FF2B5EF4-FFF2-40B4-BE49-F238E27FC236}">
                <a16:creationId xmlns:a16="http://schemas.microsoft.com/office/drawing/2014/main" id="{6D688861-A00C-6D6B-89E4-95E11B462B7D}"/>
              </a:ext>
            </a:extLst>
          </p:cNvPr>
          <p:cNvSpPr txBox="1"/>
          <p:nvPr/>
        </p:nvSpPr>
        <p:spPr>
          <a:xfrm>
            <a:off x="10638045" y="6367532"/>
            <a:ext cx="529992"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200" b="1" dirty="0">
                <a:solidFill>
                  <a:schemeClr val="accent2">
                    <a:lumMod val="75000"/>
                  </a:schemeClr>
                </a:solidFill>
              </a:rPr>
              <a:t>PPT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1F1F1"/>
          </a:solidFill>
        </p:spPr>
        <p:txBody>
          <a:bodyPr wrap="square" lIns="0" tIns="0" rIns="0" bIns="0" rtlCol="0"/>
          <a:lstStyle/>
          <a:p>
            <a:endParaRPr/>
          </a:p>
        </p:txBody>
      </p:sp>
      <p:pic>
        <p:nvPicPr>
          <p:cNvPr id="5" name="object 5"/>
          <p:cNvPicPr/>
          <p:nvPr/>
        </p:nvPicPr>
        <p:blipFill>
          <a:blip r:embed="rId2" cstate="print"/>
          <a:stretch>
            <a:fillRect/>
          </a:stretch>
        </p:blipFill>
        <p:spPr>
          <a:xfrm>
            <a:off x="0" y="6092997"/>
            <a:ext cx="12190476" cy="764965"/>
          </a:xfrm>
          <a:prstGeom prst="rect">
            <a:avLst/>
          </a:prstGeom>
        </p:spPr>
      </p:pic>
      <p:grpSp>
        <p:nvGrpSpPr>
          <p:cNvPr id="6" name="object 6"/>
          <p:cNvGrpSpPr/>
          <p:nvPr/>
        </p:nvGrpSpPr>
        <p:grpSpPr>
          <a:xfrm>
            <a:off x="1028700" y="118871"/>
            <a:ext cx="10089642" cy="1259586"/>
            <a:chOff x="1028700" y="118871"/>
            <a:chExt cx="10089642" cy="1259586"/>
          </a:xfrm>
        </p:grpSpPr>
        <p:pic>
          <p:nvPicPr>
            <p:cNvPr id="7" name="object 7"/>
            <p:cNvPicPr/>
            <p:nvPr/>
          </p:nvPicPr>
          <p:blipFill>
            <a:blip r:embed="rId3" cstate="print"/>
            <a:stretch>
              <a:fillRect/>
            </a:stretch>
          </p:blipFill>
          <p:spPr>
            <a:xfrm>
              <a:off x="1028700" y="118871"/>
              <a:ext cx="10089642" cy="1259586"/>
            </a:xfrm>
            <a:prstGeom prst="rect">
              <a:avLst/>
            </a:prstGeom>
          </p:spPr>
        </p:pic>
        <p:pic>
          <p:nvPicPr>
            <p:cNvPr id="8" name="object 8"/>
            <p:cNvPicPr/>
            <p:nvPr/>
          </p:nvPicPr>
          <p:blipFill>
            <a:blip r:embed="rId4" cstate="print"/>
            <a:stretch>
              <a:fillRect/>
            </a:stretch>
          </p:blipFill>
          <p:spPr>
            <a:xfrm>
              <a:off x="1814893" y="249936"/>
              <a:ext cx="8517255" cy="338328"/>
            </a:xfrm>
            <a:prstGeom prst="rect">
              <a:avLst/>
            </a:prstGeom>
          </p:spPr>
        </p:pic>
        <p:pic>
          <p:nvPicPr>
            <p:cNvPr id="9" name="object 9"/>
            <p:cNvPicPr/>
            <p:nvPr/>
          </p:nvPicPr>
          <p:blipFill>
            <a:blip r:embed="rId5" cstate="print"/>
            <a:stretch>
              <a:fillRect/>
            </a:stretch>
          </p:blipFill>
          <p:spPr>
            <a:xfrm>
              <a:off x="3740150" y="783844"/>
              <a:ext cx="4708129" cy="338327"/>
            </a:xfrm>
            <a:prstGeom prst="rect">
              <a:avLst/>
            </a:prstGeom>
          </p:spPr>
        </p:pic>
      </p:grpSp>
      <p:sp>
        <p:nvSpPr>
          <p:cNvPr id="10" name="object 10"/>
          <p:cNvSpPr/>
          <p:nvPr/>
        </p:nvSpPr>
        <p:spPr>
          <a:xfrm>
            <a:off x="470916" y="4779264"/>
            <a:ext cx="3619500" cy="646430"/>
          </a:xfrm>
          <a:custGeom>
            <a:avLst/>
            <a:gdLst/>
            <a:ahLst/>
            <a:cxnLst/>
            <a:rect l="l" t="t" r="r" b="b"/>
            <a:pathLst>
              <a:path w="3619500" h="646429">
                <a:moveTo>
                  <a:pt x="0" y="107696"/>
                </a:moveTo>
                <a:lnTo>
                  <a:pt x="8463" y="65793"/>
                </a:lnTo>
                <a:lnTo>
                  <a:pt x="31545" y="31559"/>
                </a:lnTo>
                <a:lnTo>
                  <a:pt x="65777" y="8469"/>
                </a:lnTo>
                <a:lnTo>
                  <a:pt x="107696" y="0"/>
                </a:lnTo>
                <a:lnTo>
                  <a:pt x="3511804" y="0"/>
                </a:lnTo>
                <a:lnTo>
                  <a:pt x="3553706" y="8469"/>
                </a:lnTo>
                <a:lnTo>
                  <a:pt x="3587940" y="31559"/>
                </a:lnTo>
                <a:lnTo>
                  <a:pt x="3611030" y="65793"/>
                </a:lnTo>
                <a:lnTo>
                  <a:pt x="3619500" y="107696"/>
                </a:lnTo>
                <a:lnTo>
                  <a:pt x="3619500" y="538480"/>
                </a:lnTo>
                <a:lnTo>
                  <a:pt x="3611030" y="580382"/>
                </a:lnTo>
                <a:lnTo>
                  <a:pt x="3587940" y="614616"/>
                </a:lnTo>
                <a:lnTo>
                  <a:pt x="3553706" y="637706"/>
                </a:lnTo>
                <a:lnTo>
                  <a:pt x="3511804" y="646176"/>
                </a:lnTo>
                <a:lnTo>
                  <a:pt x="107696" y="646176"/>
                </a:lnTo>
                <a:lnTo>
                  <a:pt x="65777" y="637706"/>
                </a:lnTo>
                <a:lnTo>
                  <a:pt x="31545" y="614616"/>
                </a:lnTo>
                <a:lnTo>
                  <a:pt x="8463" y="580382"/>
                </a:lnTo>
                <a:lnTo>
                  <a:pt x="0" y="538480"/>
                </a:lnTo>
                <a:lnTo>
                  <a:pt x="0" y="107696"/>
                </a:lnTo>
                <a:close/>
              </a:path>
            </a:pathLst>
          </a:custGeom>
          <a:ln w="9525">
            <a:solidFill>
              <a:srgbClr val="BE0044"/>
            </a:solidFill>
          </a:ln>
        </p:spPr>
        <p:txBody>
          <a:bodyPr wrap="square" lIns="0" tIns="0" rIns="0" bIns="0" rtlCol="0"/>
          <a:lstStyle/>
          <a:p>
            <a:endParaRPr/>
          </a:p>
        </p:txBody>
      </p:sp>
      <p:sp>
        <p:nvSpPr>
          <p:cNvPr id="11" name="object 11"/>
          <p:cNvSpPr txBox="1"/>
          <p:nvPr/>
        </p:nvSpPr>
        <p:spPr>
          <a:xfrm>
            <a:off x="1008380" y="4832096"/>
            <a:ext cx="2832102" cy="505267"/>
          </a:xfrm>
          <a:prstGeom prst="rect">
            <a:avLst/>
          </a:prstGeom>
        </p:spPr>
        <p:txBody>
          <a:bodyPr vert="horz" wrap="square" lIns="0" tIns="12700" rIns="0" bIns="0" rtlCol="0">
            <a:spAutoFit/>
          </a:bodyPr>
          <a:lstStyle/>
          <a:p>
            <a:pPr marL="12700">
              <a:lnSpc>
                <a:spcPct val="100000"/>
              </a:lnSpc>
              <a:spcBef>
                <a:spcPts val="100"/>
              </a:spcBef>
            </a:pPr>
            <a:r>
              <a:rPr lang="hi-IN" sz="3200" b="1">
                <a:latin typeface="Open Sans" panose="020B0606030504020204" pitchFamily="34" charset="0"/>
                <a:ea typeface="Open Sans" panose="020B0606030504020204" pitchFamily="34" charset="0"/>
                <a:cs typeface="Open Sans" panose="020B0606030504020204" pitchFamily="34" charset="0"/>
              </a:rPr>
              <a:t>उच्च विषाक्तता</a:t>
            </a:r>
            <a:endParaRPr sz="3200"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12" name="object 12"/>
          <p:cNvGrpSpPr/>
          <p:nvPr/>
        </p:nvGrpSpPr>
        <p:grpSpPr>
          <a:xfrm>
            <a:off x="379475" y="1240536"/>
            <a:ext cx="7903845" cy="3459479"/>
            <a:chOff x="379475" y="1240536"/>
            <a:chExt cx="7903845" cy="3459479"/>
          </a:xfrm>
        </p:grpSpPr>
        <p:pic>
          <p:nvPicPr>
            <p:cNvPr id="13" name="object 13"/>
            <p:cNvPicPr/>
            <p:nvPr/>
          </p:nvPicPr>
          <p:blipFill>
            <a:blip r:embed="rId6" cstate="print"/>
            <a:stretch>
              <a:fillRect/>
            </a:stretch>
          </p:blipFill>
          <p:spPr>
            <a:xfrm>
              <a:off x="379475" y="1240536"/>
              <a:ext cx="3800855" cy="3459479"/>
            </a:xfrm>
            <a:prstGeom prst="rect">
              <a:avLst/>
            </a:prstGeom>
          </p:spPr>
        </p:pic>
        <p:pic>
          <p:nvPicPr>
            <p:cNvPr id="14" name="object 14"/>
            <p:cNvPicPr/>
            <p:nvPr/>
          </p:nvPicPr>
          <p:blipFill>
            <a:blip r:embed="rId7" cstate="print"/>
            <a:stretch>
              <a:fillRect/>
            </a:stretch>
          </p:blipFill>
          <p:spPr>
            <a:xfrm>
              <a:off x="4090416" y="1533144"/>
              <a:ext cx="4192524" cy="3087623"/>
            </a:xfrm>
            <a:prstGeom prst="rect">
              <a:avLst/>
            </a:prstGeom>
          </p:spPr>
        </p:pic>
      </p:grpSp>
      <p:sp>
        <p:nvSpPr>
          <p:cNvPr id="15" name="object 15"/>
          <p:cNvSpPr/>
          <p:nvPr/>
        </p:nvSpPr>
        <p:spPr>
          <a:xfrm>
            <a:off x="4410455" y="4779264"/>
            <a:ext cx="3619500" cy="646430"/>
          </a:xfrm>
          <a:custGeom>
            <a:avLst/>
            <a:gdLst/>
            <a:ahLst/>
            <a:cxnLst/>
            <a:rect l="l" t="t" r="r" b="b"/>
            <a:pathLst>
              <a:path w="3619500" h="646429">
                <a:moveTo>
                  <a:pt x="0" y="107696"/>
                </a:moveTo>
                <a:lnTo>
                  <a:pt x="8469" y="65793"/>
                </a:lnTo>
                <a:lnTo>
                  <a:pt x="31559" y="31559"/>
                </a:lnTo>
                <a:lnTo>
                  <a:pt x="65793" y="8469"/>
                </a:lnTo>
                <a:lnTo>
                  <a:pt x="107696" y="0"/>
                </a:lnTo>
                <a:lnTo>
                  <a:pt x="3511804" y="0"/>
                </a:lnTo>
                <a:lnTo>
                  <a:pt x="3553706" y="8469"/>
                </a:lnTo>
                <a:lnTo>
                  <a:pt x="3587940" y="31559"/>
                </a:lnTo>
                <a:lnTo>
                  <a:pt x="3611030" y="65793"/>
                </a:lnTo>
                <a:lnTo>
                  <a:pt x="3619500" y="107696"/>
                </a:lnTo>
                <a:lnTo>
                  <a:pt x="3619500" y="538480"/>
                </a:lnTo>
                <a:lnTo>
                  <a:pt x="3611030" y="580382"/>
                </a:lnTo>
                <a:lnTo>
                  <a:pt x="3587940" y="614616"/>
                </a:lnTo>
                <a:lnTo>
                  <a:pt x="3553706" y="637706"/>
                </a:lnTo>
                <a:lnTo>
                  <a:pt x="3511804" y="646176"/>
                </a:lnTo>
                <a:lnTo>
                  <a:pt x="107696" y="646176"/>
                </a:lnTo>
                <a:lnTo>
                  <a:pt x="65793" y="637706"/>
                </a:lnTo>
                <a:lnTo>
                  <a:pt x="31559" y="614616"/>
                </a:lnTo>
                <a:lnTo>
                  <a:pt x="8469" y="580382"/>
                </a:lnTo>
                <a:lnTo>
                  <a:pt x="0" y="538480"/>
                </a:lnTo>
                <a:lnTo>
                  <a:pt x="0" y="107696"/>
                </a:lnTo>
                <a:close/>
              </a:path>
            </a:pathLst>
          </a:custGeom>
          <a:ln w="9525">
            <a:solidFill>
              <a:srgbClr val="BE0044"/>
            </a:solidFill>
          </a:ln>
        </p:spPr>
        <p:txBody>
          <a:bodyPr wrap="square" lIns="0" tIns="0" rIns="0" bIns="0" rtlCol="0"/>
          <a:lstStyle/>
          <a:p>
            <a:endParaRPr/>
          </a:p>
        </p:txBody>
      </p:sp>
      <p:sp>
        <p:nvSpPr>
          <p:cNvPr id="16" name="object 16"/>
          <p:cNvSpPr txBox="1"/>
          <p:nvPr/>
        </p:nvSpPr>
        <p:spPr>
          <a:xfrm>
            <a:off x="5373370" y="4832096"/>
            <a:ext cx="2077754" cy="505267"/>
          </a:xfrm>
          <a:prstGeom prst="rect">
            <a:avLst/>
          </a:prstGeom>
        </p:spPr>
        <p:txBody>
          <a:bodyPr vert="horz" wrap="square" lIns="0" tIns="12700" rIns="0" bIns="0" rtlCol="0">
            <a:spAutoFit/>
          </a:bodyPr>
          <a:lstStyle/>
          <a:p>
            <a:pPr marL="12700">
              <a:lnSpc>
                <a:spcPct val="100000"/>
              </a:lnSpc>
              <a:spcBef>
                <a:spcPts val="100"/>
              </a:spcBef>
            </a:pPr>
            <a:r>
              <a:rPr lang="hi-IN" sz="3200" b="1" spc="-10">
                <a:latin typeface="Open Sans" panose="020B0606030504020204" pitchFamily="34" charset="0"/>
                <a:ea typeface="Open Sans" panose="020B0606030504020204" pitchFamily="34" charset="0"/>
                <a:cs typeface="Open Sans" panose="020B0606030504020204" pitchFamily="34" charset="0"/>
              </a:rPr>
              <a:t>घातकता</a:t>
            </a:r>
            <a:endParaRPr sz="3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7" name="object 17"/>
          <p:cNvPicPr/>
          <p:nvPr/>
        </p:nvPicPr>
        <p:blipFill>
          <a:blip r:embed="rId8" cstate="print"/>
          <a:stretch>
            <a:fillRect/>
          </a:stretch>
        </p:blipFill>
        <p:spPr>
          <a:xfrm>
            <a:off x="8363711" y="1533144"/>
            <a:ext cx="3538728" cy="3087623"/>
          </a:xfrm>
          <a:prstGeom prst="rect">
            <a:avLst/>
          </a:prstGeom>
        </p:spPr>
      </p:pic>
      <p:sp>
        <p:nvSpPr>
          <p:cNvPr id="18" name="object 18"/>
          <p:cNvSpPr/>
          <p:nvPr/>
        </p:nvSpPr>
        <p:spPr>
          <a:xfrm>
            <a:off x="8351519" y="4779264"/>
            <a:ext cx="3619500" cy="1191895"/>
          </a:xfrm>
          <a:custGeom>
            <a:avLst/>
            <a:gdLst/>
            <a:ahLst/>
            <a:cxnLst/>
            <a:rect l="l" t="t" r="r" b="b"/>
            <a:pathLst>
              <a:path w="3619500" h="1191895">
                <a:moveTo>
                  <a:pt x="0" y="198628"/>
                </a:moveTo>
                <a:lnTo>
                  <a:pt x="5244" y="153075"/>
                </a:lnTo>
                <a:lnTo>
                  <a:pt x="20183" y="111263"/>
                </a:lnTo>
                <a:lnTo>
                  <a:pt x="43627" y="74384"/>
                </a:lnTo>
                <a:lnTo>
                  <a:pt x="74384" y="43627"/>
                </a:lnTo>
                <a:lnTo>
                  <a:pt x="111263" y="20183"/>
                </a:lnTo>
                <a:lnTo>
                  <a:pt x="153075" y="5244"/>
                </a:lnTo>
                <a:lnTo>
                  <a:pt x="198627" y="0"/>
                </a:lnTo>
                <a:lnTo>
                  <a:pt x="3420872" y="0"/>
                </a:lnTo>
                <a:lnTo>
                  <a:pt x="3466424" y="5244"/>
                </a:lnTo>
                <a:lnTo>
                  <a:pt x="3508236" y="20183"/>
                </a:lnTo>
                <a:lnTo>
                  <a:pt x="3545115" y="43627"/>
                </a:lnTo>
                <a:lnTo>
                  <a:pt x="3575872" y="74384"/>
                </a:lnTo>
                <a:lnTo>
                  <a:pt x="3599316" y="111263"/>
                </a:lnTo>
                <a:lnTo>
                  <a:pt x="3614255" y="153075"/>
                </a:lnTo>
                <a:lnTo>
                  <a:pt x="3619500" y="198628"/>
                </a:lnTo>
                <a:lnTo>
                  <a:pt x="3619500" y="993140"/>
                </a:lnTo>
                <a:lnTo>
                  <a:pt x="3614255" y="1038680"/>
                </a:lnTo>
                <a:lnTo>
                  <a:pt x="3599316" y="1080487"/>
                </a:lnTo>
                <a:lnTo>
                  <a:pt x="3575872" y="1117367"/>
                </a:lnTo>
                <a:lnTo>
                  <a:pt x="3545115" y="1148128"/>
                </a:lnTo>
                <a:lnTo>
                  <a:pt x="3508236" y="1171577"/>
                </a:lnTo>
                <a:lnTo>
                  <a:pt x="3466424" y="1186521"/>
                </a:lnTo>
                <a:lnTo>
                  <a:pt x="3420872" y="1191768"/>
                </a:lnTo>
                <a:lnTo>
                  <a:pt x="198627" y="1191768"/>
                </a:lnTo>
                <a:lnTo>
                  <a:pt x="153075" y="1186521"/>
                </a:lnTo>
                <a:lnTo>
                  <a:pt x="111263" y="1171577"/>
                </a:lnTo>
                <a:lnTo>
                  <a:pt x="74384" y="1148128"/>
                </a:lnTo>
                <a:lnTo>
                  <a:pt x="43627" y="1117367"/>
                </a:lnTo>
                <a:lnTo>
                  <a:pt x="20183" y="1080487"/>
                </a:lnTo>
                <a:lnTo>
                  <a:pt x="5244" y="1038680"/>
                </a:lnTo>
                <a:lnTo>
                  <a:pt x="0" y="993140"/>
                </a:lnTo>
                <a:lnTo>
                  <a:pt x="0" y="198628"/>
                </a:lnTo>
                <a:close/>
              </a:path>
            </a:pathLst>
          </a:custGeom>
          <a:ln w="9524">
            <a:solidFill>
              <a:srgbClr val="BE0044"/>
            </a:solidFill>
          </a:ln>
        </p:spPr>
        <p:txBody>
          <a:bodyPr wrap="square" lIns="0" tIns="0" rIns="0" bIns="0" rtlCol="0"/>
          <a:lstStyle/>
          <a:p>
            <a:endParaRPr/>
          </a:p>
        </p:txBody>
      </p:sp>
      <p:sp>
        <p:nvSpPr>
          <p:cNvPr id="19" name="object 19"/>
          <p:cNvSpPr txBox="1"/>
          <p:nvPr/>
        </p:nvSpPr>
        <p:spPr>
          <a:xfrm>
            <a:off x="9101455" y="4858639"/>
            <a:ext cx="2800984" cy="997709"/>
          </a:xfrm>
          <a:prstGeom prst="rect">
            <a:avLst/>
          </a:prstGeom>
        </p:spPr>
        <p:txBody>
          <a:bodyPr vert="horz" wrap="square" lIns="0" tIns="12700" rIns="0" bIns="0" rtlCol="0">
            <a:spAutoFit/>
          </a:bodyPr>
          <a:lstStyle/>
          <a:p>
            <a:pPr marL="428625" marR="5080" indent="-416559">
              <a:lnSpc>
                <a:spcPct val="100000"/>
              </a:lnSpc>
              <a:spcBef>
                <a:spcPts val="100"/>
              </a:spcBef>
            </a:pPr>
            <a:r>
              <a:rPr lang="hi-IN" sz="3200" b="1">
                <a:latin typeface="Open Sans" panose="020B0606030504020204" pitchFamily="34" charset="0"/>
                <a:ea typeface="Open Sans" panose="020B0606030504020204" pitchFamily="34" charset="0"/>
                <a:cs typeface="Open Sans" panose="020B0606030504020204" pitchFamily="34" charset="0"/>
              </a:rPr>
              <a:t>कार्रवाई की तीव्रता</a:t>
            </a:r>
            <a:endParaRPr sz="3200"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6092997"/>
            <a:ext cx="12190476" cy="764965"/>
          </a:xfrm>
          <a:prstGeom prst="rect">
            <a:avLst/>
          </a:prstGeom>
        </p:spPr>
      </p:pic>
      <p:pic>
        <p:nvPicPr>
          <p:cNvPr id="3" name="object 3"/>
          <p:cNvPicPr/>
          <p:nvPr/>
        </p:nvPicPr>
        <p:blipFill>
          <a:blip r:embed="rId3" cstate="print"/>
          <a:stretch>
            <a:fillRect/>
          </a:stretch>
        </p:blipFill>
        <p:spPr>
          <a:xfrm>
            <a:off x="1159763" y="167627"/>
            <a:ext cx="10214610" cy="995946"/>
          </a:xfrm>
          <a:prstGeom prst="rect">
            <a:avLst/>
          </a:prstGeom>
        </p:spPr>
      </p:pic>
      <p:sp>
        <p:nvSpPr>
          <p:cNvPr id="4" name="object 4"/>
          <p:cNvSpPr txBox="1">
            <a:spLocks noGrp="1"/>
          </p:cNvSpPr>
          <p:nvPr>
            <p:ph type="title"/>
          </p:nvPr>
        </p:nvSpPr>
        <p:spPr>
          <a:xfrm>
            <a:off x="1358900" y="211023"/>
            <a:ext cx="9258935" cy="635000"/>
          </a:xfrm>
          <a:prstGeom prst="rect">
            <a:avLst/>
          </a:prstGeom>
        </p:spPr>
        <p:txBody>
          <a:bodyPr vert="horz" wrap="square" lIns="0" tIns="12065" rIns="0" bIns="0" rtlCol="0">
            <a:spAutoFit/>
          </a:bodyPr>
          <a:lstStyle/>
          <a:p>
            <a:pPr marL="12700">
              <a:lnSpc>
                <a:spcPct val="100000"/>
              </a:lnSpc>
              <a:spcBef>
                <a:spcPts val="95"/>
              </a:spcBef>
              <a:tabLst>
                <a:tab pos="9245600" algn="l"/>
              </a:tabLst>
            </a:pPr>
            <a:r>
              <a:rPr lang="hi-IN" sz="4000" u="heavy" spc="-560">
                <a:solidFill>
                  <a:srgbClr val="FFFF00"/>
                </a:solidFill>
                <a:uFill>
                  <a:solidFill>
                    <a:srgbClr val="66FFFF"/>
                  </a:solidFill>
                </a:uFill>
                <a:latin typeface="Open Sans" panose="020B0606030504020204" pitchFamily="34" charset="0"/>
                <a:ea typeface="Open Sans" panose="020B0606030504020204" pitchFamily="34" charset="0"/>
                <a:cs typeface="Open Sans" panose="020B0606030504020204" pitchFamily="34" charset="0"/>
              </a:rPr>
              <a:t>दंगा नियंत्रण एजेंट</a:t>
            </a:r>
            <a:endParaRPr sz="4000"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5" name="object 5"/>
          <p:cNvGrpSpPr/>
          <p:nvPr/>
        </p:nvGrpSpPr>
        <p:grpSpPr>
          <a:xfrm>
            <a:off x="456945" y="1496313"/>
            <a:ext cx="11278235" cy="1204595"/>
            <a:chOff x="456945" y="1496313"/>
            <a:chExt cx="11278235" cy="1204595"/>
          </a:xfrm>
        </p:grpSpPr>
        <p:sp>
          <p:nvSpPr>
            <p:cNvPr id="6" name="object 6"/>
            <p:cNvSpPr/>
            <p:nvPr/>
          </p:nvSpPr>
          <p:spPr>
            <a:xfrm>
              <a:off x="463295" y="1502663"/>
              <a:ext cx="11265535" cy="1191895"/>
            </a:xfrm>
            <a:custGeom>
              <a:avLst/>
              <a:gdLst/>
              <a:ahLst/>
              <a:cxnLst/>
              <a:rect l="l" t="t" r="r" b="b"/>
              <a:pathLst>
                <a:path w="11265535" h="1191895">
                  <a:moveTo>
                    <a:pt x="11066780" y="0"/>
                  </a:moveTo>
                  <a:lnTo>
                    <a:pt x="198640" y="0"/>
                  </a:lnTo>
                  <a:lnTo>
                    <a:pt x="153095" y="5244"/>
                  </a:lnTo>
                  <a:lnTo>
                    <a:pt x="111285" y="20183"/>
                  </a:lnTo>
                  <a:lnTo>
                    <a:pt x="74402" y="43627"/>
                  </a:lnTo>
                  <a:lnTo>
                    <a:pt x="43640" y="74384"/>
                  </a:lnTo>
                  <a:lnTo>
                    <a:pt x="20190" y="111263"/>
                  </a:lnTo>
                  <a:lnTo>
                    <a:pt x="5246" y="153075"/>
                  </a:lnTo>
                  <a:lnTo>
                    <a:pt x="0" y="198627"/>
                  </a:lnTo>
                  <a:lnTo>
                    <a:pt x="0" y="993139"/>
                  </a:lnTo>
                  <a:lnTo>
                    <a:pt x="5246" y="1038692"/>
                  </a:lnTo>
                  <a:lnTo>
                    <a:pt x="20190" y="1080504"/>
                  </a:lnTo>
                  <a:lnTo>
                    <a:pt x="43640" y="1117383"/>
                  </a:lnTo>
                  <a:lnTo>
                    <a:pt x="74402" y="1148140"/>
                  </a:lnTo>
                  <a:lnTo>
                    <a:pt x="111285" y="1171584"/>
                  </a:lnTo>
                  <a:lnTo>
                    <a:pt x="153095" y="1186523"/>
                  </a:lnTo>
                  <a:lnTo>
                    <a:pt x="198640" y="1191768"/>
                  </a:lnTo>
                  <a:lnTo>
                    <a:pt x="11066780" y="1191768"/>
                  </a:lnTo>
                  <a:lnTo>
                    <a:pt x="11112332" y="1186523"/>
                  </a:lnTo>
                  <a:lnTo>
                    <a:pt x="11154144" y="1171584"/>
                  </a:lnTo>
                  <a:lnTo>
                    <a:pt x="11191023" y="1148140"/>
                  </a:lnTo>
                  <a:lnTo>
                    <a:pt x="11221780" y="1117383"/>
                  </a:lnTo>
                  <a:lnTo>
                    <a:pt x="11245224" y="1080504"/>
                  </a:lnTo>
                  <a:lnTo>
                    <a:pt x="11260163" y="1038692"/>
                  </a:lnTo>
                  <a:lnTo>
                    <a:pt x="11265408" y="993139"/>
                  </a:lnTo>
                  <a:lnTo>
                    <a:pt x="11265408" y="198627"/>
                  </a:lnTo>
                  <a:lnTo>
                    <a:pt x="11260163" y="153075"/>
                  </a:lnTo>
                  <a:lnTo>
                    <a:pt x="11245224" y="111263"/>
                  </a:lnTo>
                  <a:lnTo>
                    <a:pt x="11221780" y="74384"/>
                  </a:lnTo>
                  <a:lnTo>
                    <a:pt x="11191023" y="43627"/>
                  </a:lnTo>
                  <a:lnTo>
                    <a:pt x="11154144" y="20183"/>
                  </a:lnTo>
                  <a:lnTo>
                    <a:pt x="11112332" y="5244"/>
                  </a:lnTo>
                  <a:lnTo>
                    <a:pt x="11066780" y="0"/>
                  </a:lnTo>
                  <a:close/>
                </a:path>
              </a:pathLst>
            </a:custGeom>
            <a:solidFill>
              <a:srgbClr val="FFD0C6"/>
            </a:solidFill>
          </p:spPr>
          <p:txBody>
            <a:bodyPr wrap="square" lIns="0" tIns="0" rIns="0" bIns="0" rtlCol="0"/>
            <a:lstStyle/>
            <a:p>
              <a:endParaRPr/>
            </a:p>
          </p:txBody>
        </p:sp>
        <p:sp>
          <p:nvSpPr>
            <p:cNvPr id="7" name="object 7"/>
            <p:cNvSpPr/>
            <p:nvPr/>
          </p:nvSpPr>
          <p:spPr>
            <a:xfrm>
              <a:off x="463295" y="1502663"/>
              <a:ext cx="11265535" cy="1191895"/>
            </a:xfrm>
            <a:custGeom>
              <a:avLst/>
              <a:gdLst/>
              <a:ahLst/>
              <a:cxnLst/>
              <a:rect l="l" t="t" r="r" b="b"/>
              <a:pathLst>
                <a:path w="11265535" h="1191895">
                  <a:moveTo>
                    <a:pt x="0" y="198627"/>
                  </a:moveTo>
                  <a:lnTo>
                    <a:pt x="5246" y="153075"/>
                  </a:lnTo>
                  <a:lnTo>
                    <a:pt x="20190" y="111263"/>
                  </a:lnTo>
                  <a:lnTo>
                    <a:pt x="43640" y="74384"/>
                  </a:lnTo>
                  <a:lnTo>
                    <a:pt x="74402" y="43627"/>
                  </a:lnTo>
                  <a:lnTo>
                    <a:pt x="111285" y="20183"/>
                  </a:lnTo>
                  <a:lnTo>
                    <a:pt x="153095" y="5244"/>
                  </a:lnTo>
                  <a:lnTo>
                    <a:pt x="198640" y="0"/>
                  </a:lnTo>
                  <a:lnTo>
                    <a:pt x="11066780" y="0"/>
                  </a:lnTo>
                  <a:lnTo>
                    <a:pt x="11112332" y="5244"/>
                  </a:lnTo>
                  <a:lnTo>
                    <a:pt x="11154144" y="20183"/>
                  </a:lnTo>
                  <a:lnTo>
                    <a:pt x="11191023" y="43627"/>
                  </a:lnTo>
                  <a:lnTo>
                    <a:pt x="11221780" y="74384"/>
                  </a:lnTo>
                  <a:lnTo>
                    <a:pt x="11245224" y="111263"/>
                  </a:lnTo>
                  <a:lnTo>
                    <a:pt x="11260163" y="153075"/>
                  </a:lnTo>
                  <a:lnTo>
                    <a:pt x="11265408" y="198627"/>
                  </a:lnTo>
                  <a:lnTo>
                    <a:pt x="11265408" y="993139"/>
                  </a:lnTo>
                  <a:lnTo>
                    <a:pt x="11260163" y="1038692"/>
                  </a:lnTo>
                  <a:lnTo>
                    <a:pt x="11245224" y="1080504"/>
                  </a:lnTo>
                  <a:lnTo>
                    <a:pt x="11221780" y="1117383"/>
                  </a:lnTo>
                  <a:lnTo>
                    <a:pt x="11191023" y="1148140"/>
                  </a:lnTo>
                  <a:lnTo>
                    <a:pt x="11154144" y="1171584"/>
                  </a:lnTo>
                  <a:lnTo>
                    <a:pt x="11112332" y="1186523"/>
                  </a:lnTo>
                  <a:lnTo>
                    <a:pt x="11066780" y="1191768"/>
                  </a:lnTo>
                  <a:lnTo>
                    <a:pt x="198640" y="1191768"/>
                  </a:lnTo>
                  <a:lnTo>
                    <a:pt x="153095" y="1186523"/>
                  </a:lnTo>
                  <a:lnTo>
                    <a:pt x="111285" y="1171584"/>
                  </a:lnTo>
                  <a:lnTo>
                    <a:pt x="74402" y="1148140"/>
                  </a:lnTo>
                  <a:lnTo>
                    <a:pt x="43640" y="1117383"/>
                  </a:lnTo>
                  <a:lnTo>
                    <a:pt x="20190" y="1080504"/>
                  </a:lnTo>
                  <a:lnTo>
                    <a:pt x="5246" y="1038692"/>
                  </a:lnTo>
                  <a:lnTo>
                    <a:pt x="0" y="993139"/>
                  </a:lnTo>
                  <a:lnTo>
                    <a:pt x="0" y="198627"/>
                  </a:lnTo>
                  <a:close/>
                </a:path>
              </a:pathLst>
            </a:custGeom>
            <a:ln w="12700">
              <a:solidFill>
                <a:srgbClr val="0580C3"/>
              </a:solidFill>
            </a:ln>
          </p:spPr>
          <p:txBody>
            <a:bodyPr wrap="square" lIns="0" tIns="0" rIns="0" bIns="0" rtlCol="0"/>
            <a:lstStyle/>
            <a:p>
              <a:endParaRPr/>
            </a:p>
          </p:txBody>
        </p:sp>
      </p:grpSp>
      <p:grpSp>
        <p:nvGrpSpPr>
          <p:cNvPr id="8" name="object 8"/>
          <p:cNvGrpSpPr/>
          <p:nvPr/>
        </p:nvGrpSpPr>
        <p:grpSpPr>
          <a:xfrm>
            <a:off x="456945" y="2774950"/>
            <a:ext cx="11278235" cy="1206500"/>
            <a:chOff x="456945" y="2774950"/>
            <a:chExt cx="11278235" cy="1206500"/>
          </a:xfrm>
        </p:grpSpPr>
        <p:sp>
          <p:nvSpPr>
            <p:cNvPr id="9" name="object 9"/>
            <p:cNvSpPr/>
            <p:nvPr/>
          </p:nvSpPr>
          <p:spPr>
            <a:xfrm>
              <a:off x="463295" y="2781300"/>
              <a:ext cx="11265535" cy="1193800"/>
            </a:xfrm>
            <a:custGeom>
              <a:avLst/>
              <a:gdLst/>
              <a:ahLst/>
              <a:cxnLst/>
              <a:rect l="l" t="t" r="r" b="b"/>
              <a:pathLst>
                <a:path w="11265535" h="1193800">
                  <a:moveTo>
                    <a:pt x="11066526" y="0"/>
                  </a:moveTo>
                  <a:lnTo>
                    <a:pt x="198882" y="0"/>
                  </a:lnTo>
                  <a:lnTo>
                    <a:pt x="153279" y="5251"/>
                  </a:lnTo>
                  <a:lnTo>
                    <a:pt x="111417" y="20211"/>
                  </a:lnTo>
                  <a:lnTo>
                    <a:pt x="74490" y="43687"/>
                  </a:lnTo>
                  <a:lnTo>
                    <a:pt x="43691" y="74484"/>
                  </a:lnTo>
                  <a:lnTo>
                    <a:pt x="20214" y="111411"/>
                  </a:lnTo>
                  <a:lnTo>
                    <a:pt x="5252" y="153275"/>
                  </a:lnTo>
                  <a:lnTo>
                    <a:pt x="0" y="198882"/>
                  </a:lnTo>
                  <a:lnTo>
                    <a:pt x="0" y="994410"/>
                  </a:lnTo>
                  <a:lnTo>
                    <a:pt x="5252" y="1040016"/>
                  </a:lnTo>
                  <a:lnTo>
                    <a:pt x="20214" y="1081880"/>
                  </a:lnTo>
                  <a:lnTo>
                    <a:pt x="43691" y="1118807"/>
                  </a:lnTo>
                  <a:lnTo>
                    <a:pt x="74490" y="1149604"/>
                  </a:lnTo>
                  <a:lnTo>
                    <a:pt x="111417" y="1173080"/>
                  </a:lnTo>
                  <a:lnTo>
                    <a:pt x="153279" y="1188040"/>
                  </a:lnTo>
                  <a:lnTo>
                    <a:pt x="198882" y="1193292"/>
                  </a:lnTo>
                  <a:lnTo>
                    <a:pt x="11066526" y="1193292"/>
                  </a:lnTo>
                  <a:lnTo>
                    <a:pt x="11112132" y="1188040"/>
                  </a:lnTo>
                  <a:lnTo>
                    <a:pt x="11153996" y="1173080"/>
                  </a:lnTo>
                  <a:lnTo>
                    <a:pt x="11190923" y="1149604"/>
                  </a:lnTo>
                  <a:lnTo>
                    <a:pt x="11221720" y="1118807"/>
                  </a:lnTo>
                  <a:lnTo>
                    <a:pt x="11245196" y="1081880"/>
                  </a:lnTo>
                  <a:lnTo>
                    <a:pt x="11260156" y="1040016"/>
                  </a:lnTo>
                  <a:lnTo>
                    <a:pt x="11265408" y="994410"/>
                  </a:lnTo>
                  <a:lnTo>
                    <a:pt x="11265408" y="198882"/>
                  </a:lnTo>
                  <a:lnTo>
                    <a:pt x="11260156" y="153275"/>
                  </a:lnTo>
                  <a:lnTo>
                    <a:pt x="11245196" y="111411"/>
                  </a:lnTo>
                  <a:lnTo>
                    <a:pt x="11221720" y="74484"/>
                  </a:lnTo>
                  <a:lnTo>
                    <a:pt x="11190923" y="43687"/>
                  </a:lnTo>
                  <a:lnTo>
                    <a:pt x="11153996" y="20211"/>
                  </a:lnTo>
                  <a:lnTo>
                    <a:pt x="11112132" y="5251"/>
                  </a:lnTo>
                  <a:lnTo>
                    <a:pt x="11066526" y="0"/>
                  </a:lnTo>
                  <a:close/>
                </a:path>
              </a:pathLst>
            </a:custGeom>
            <a:solidFill>
              <a:srgbClr val="C3E9FC"/>
            </a:solidFill>
          </p:spPr>
          <p:txBody>
            <a:bodyPr wrap="square" lIns="0" tIns="0" rIns="0" bIns="0" rtlCol="0"/>
            <a:lstStyle/>
            <a:p>
              <a:endParaRPr/>
            </a:p>
          </p:txBody>
        </p:sp>
        <p:sp>
          <p:nvSpPr>
            <p:cNvPr id="10" name="object 10"/>
            <p:cNvSpPr/>
            <p:nvPr/>
          </p:nvSpPr>
          <p:spPr>
            <a:xfrm>
              <a:off x="463295" y="2781300"/>
              <a:ext cx="11265535" cy="1193800"/>
            </a:xfrm>
            <a:custGeom>
              <a:avLst/>
              <a:gdLst/>
              <a:ahLst/>
              <a:cxnLst/>
              <a:rect l="l" t="t" r="r" b="b"/>
              <a:pathLst>
                <a:path w="11265535" h="1193800">
                  <a:moveTo>
                    <a:pt x="0" y="198882"/>
                  </a:moveTo>
                  <a:lnTo>
                    <a:pt x="5252" y="153275"/>
                  </a:lnTo>
                  <a:lnTo>
                    <a:pt x="20214" y="111411"/>
                  </a:lnTo>
                  <a:lnTo>
                    <a:pt x="43691" y="74484"/>
                  </a:lnTo>
                  <a:lnTo>
                    <a:pt x="74490" y="43687"/>
                  </a:lnTo>
                  <a:lnTo>
                    <a:pt x="111417" y="20211"/>
                  </a:lnTo>
                  <a:lnTo>
                    <a:pt x="153279" y="5251"/>
                  </a:lnTo>
                  <a:lnTo>
                    <a:pt x="198882" y="0"/>
                  </a:lnTo>
                  <a:lnTo>
                    <a:pt x="11066526" y="0"/>
                  </a:lnTo>
                  <a:lnTo>
                    <a:pt x="11112132" y="5251"/>
                  </a:lnTo>
                  <a:lnTo>
                    <a:pt x="11153996" y="20211"/>
                  </a:lnTo>
                  <a:lnTo>
                    <a:pt x="11190923" y="43687"/>
                  </a:lnTo>
                  <a:lnTo>
                    <a:pt x="11221720" y="74484"/>
                  </a:lnTo>
                  <a:lnTo>
                    <a:pt x="11245196" y="111411"/>
                  </a:lnTo>
                  <a:lnTo>
                    <a:pt x="11260156" y="153275"/>
                  </a:lnTo>
                  <a:lnTo>
                    <a:pt x="11265408" y="198882"/>
                  </a:lnTo>
                  <a:lnTo>
                    <a:pt x="11265408" y="994410"/>
                  </a:lnTo>
                  <a:lnTo>
                    <a:pt x="11260156" y="1040016"/>
                  </a:lnTo>
                  <a:lnTo>
                    <a:pt x="11245196" y="1081880"/>
                  </a:lnTo>
                  <a:lnTo>
                    <a:pt x="11221720" y="1118807"/>
                  </a:lnTo>
                  <a:lnTo>
                    <a:pt x="11190923" y="1149604"/>
                  </a:lnTo>
                  <a:lnTo>
                    <a:pt x="11153996" y="1173080"/>
                  </a:lnTo>
                  <a:lnTo>
                    <a:pt x="11112132" y="1188040"/>
                  </a:lnTo>
                  <a:lnTo>
                    <a:pt x="11066526" y="1193292"/>
                  </a:lnTo>
                  <a:lnTo>
                    <a:pt x="198882" y="1193292"/>
                  </a:lnTo>
                  <a:lnTo>
                    <a:pt x="153279" y="1188040"/>
                  </a:lnTo>
                  <a:lnTo>
                    <a:pt x="111417" y="1173080"/>
                  </a:lnTo>
                  <a:lnTo>
                    <a:pt x="74490" y="1149604"/>
                  </a:lnTo>
                  <a:lnTo>
                    <a:pt x="43691" y="1118807"/>
                  </a:lnTo>
                  <a:lnTo>
                    <a:pt x="20214" y="1081880"/>
                  </a:lnTo>
                  <a:lnTo>
                    <a:pt x="5252" y="1040016"/>
                  </a:lnTo>
                  <a:lnTo>
                    <a:pt x="0" y="994410"/>
                  </a:lnTo>
                  <a:lnTo>
                    <a:pt x="0" y="198882"/>
                  </a:lnTo>
                  <a:close/>
                </a:path>
              </a:pathLst>
            </a:custGeom>
            <a:ln w="12700">
              <a:solidFill>
                <a:srgbClr val="0580C3"/>
              </a:solidFill>
            </a:ln>
          </p:spPr>
          <p:txBody>
            <a:bodyPr wrap="square" lIns="0" tIns="0" rIns="0" bIns="0" rtlCol="0"/>
            <a:lstStyle/>
            <a:p>
              <a:endParaRPr/>
            </a:p>
          </p:txBody>
        </p:sp>
      </p:grpSp>
      <p:grpSp>
        <p:nvGrpSpPr>
          <p:cNvPr id="11" name="object 11"/>
          <p:cNvGrpSpPr/>
          <p:nvPr/>
        </p:nvGrpSpPr>
        <p:grpSpPr>
          <a:xfrm>
            <a:off x="456945" y="4055109"/>
            <a:ext cx="11278235" cy="659130"/>
            <a:chOff x="456945" y="4055109"/>
            <a:chExt cx="11278235" cy="659130"/>
          </a:xfrm>
        </p:grpSpPr>
        <p:sp>
          <p:nvSpPr>
            <p:cNvPr id="12" name="object 12"/>
            <p:cNvSpPr/>
            <p:nvPr/>
          </p:nvSpPr>
          <p:spPr>
            <a:xfrm>
              <a:off x="463295" y="4061459"/>
              <a:ext cx="11265535" cy="646430"/>
            </a:xfrm>
            <a:custGeom>
              <a:avLst/>
              <a:gdLst/>
              <a:ahLst/>
              <a:cxnLst/>
              <a:rect l="l" t="t" r="r" b="b"/>
              <a:pathLst>
                <a:path w="11265535" h="646429">
                  <a:moveTo>
                    <a:pt x="11157712" y="0"/>
                  </a:moveTo>
                  <a:lnTo>
                    <a:pt x="107696" y="0"/>
                  </a:lnTo>
                  <a:lnTo>
                    <a:pt x="65777" y="8469"/>
                  </a:lnTo>
                  <a:lnTo>
                    <a:pt x="31545" y="31559"/>
                  </a:lnTo>
                  <a:lnTo>
                    <a:pt x="8463" y="65793"/>
                  </a:lnTo>
                  <a:lnTo>
                    <a:pt x="0" y="107695"/>
                  </a:lnTo>
                  <a:lnTo>
                    <a:pt x="0" y="538479"/>
                  </a:lnTo>
                  <a:lnTo>
                    <a:pt x="8463" y="580382"/>
                  </a:lnTo>
                  <a:lnTo>
                    <a:pt x="31545" y="614616"/>
                  </a:lnTo>
                  <a:lnTo>
                    <a:pt x="65777" y="637706"/>
                  </a:lnTo>
                  <a:lnTo>
                    <a:pt x="107696" y="646176"/>
                  </a:lnTo>
                  <a:lnTo>
                    <a:pt x="11157712" y="646176"/>
                  </a:lnTo>
                  <a:lnTo>
                    <a:pt x="11199614" y="637706"/>
                  </a:lnTo>
                  <a:lnTo>
                    <a:pt x="11233848" y="614616"/>
                  </a:lnTo>
                  <a:lnTo>
                    <a:pt x="11256938" y="580382"/>
                  </a:lnTo>
                  <a:lnTo>
                    <a:pt x="11265408" y="538479"/>
                  </a:lnTo>
                  <a:lnTo>
                    <a:pt x="11265408" y="107695"/>
                  </a:lnTo>
                  <a:lnTo>
                    <a:pt x="11256938" y="65793"/>
                  </a:lnTo>
                  <a:lnTo>
                    <a:pt x="11233848" y="31559"/>
                  </a:lnTo>
                  <a:lnTo>
                    <a:pt x="11199614" y="8469"/>
                  </a:lnTo>
                  <a:lnTo>
                    <a:pt x="11157712" y="0"/>
                  </a:lnTo>
                  <a:close/>
                </a:path>
              </a:pathLst>
            </a:custGeom>
            <a:solidFill>
              <a:srgbClr val="FFD0C6"/>
            </a:solidFill>
          </p:spPr>
          <p:txBody>
            <a:bodyPr wrap="square" lIns="0" tIns="0" rIns="0" bIns="0" rtlCol="0"/>
            <a:lstStyle/>
            <a:p>
              <a:endParaRPr/>
            </a:p>
          </p:txBody>
        </p:sp>
        <p:sp>
          <p:nvSpPr>
            <p:cNvPr id="13" name="object 13"/>
            <p:cNvSpPr/>
            <p:nvPr/>
          </p:nvSpPr>
          <p:spPr>
            <a:xfrm>
              <a:off x="463295" y="4061459"/>
              <a:ext cx="11265535" cy="646430"/>
            </a:xfrm>
            <a:custGeom>
              <a:avLst/>
              <a:gdLst/>
              <a:ahLst/>
              <a:cxnLst/>
              <a:rect l="l" t="t" r="r" b="b"/>
              <a:pathLst>
                <a:path w="11265535" h="646429">
                  <a:moveTo>
                    <a:pt x="0" y="107695"/>
                  </a:moveTo>
                  <a:lnTo>
                    <a:pt x="8463" y="65793"/>
                  </a:lnTo>
                  <a:lnTo>
                    <a:pt x="31545" y="31559"/>
                  </a:lnTo>
                  <a:lnTo>
                    <a:pt x="65777" y="8469"/>
                  </a:lnTo>
                  <a:lnTo>
                    <a:pt x="107696" y="0"/>
                  </a:lnTo>
                  <a:lnTo>
                    <a:pt x="11157712" y="0"/>
                  </a:lnTo>
                  <a:lnTo>
                    <a:pt x="11199614" y="8469"/>
                  </a:lnTo>
                  <a:lnTo>
                    <a:pt x="11233848" y="31559"/>
                  </a:lnTo>
                  <a:lnTo>
                    <a:pt x="11256938" y="65793"/>
                  </a:lnTo>
                  <a:lnTo>
                    <a:pt x="11265408" y="107695"/>
                  </a:lnTo>
                  <a:lnTo>
                    <a:pt x="11265408" y="538479"/>
                  </a:lnTo>
                  <a:lnTo>
                    <a:pt x="11256938" y="580382"/>
                  </a:lnTo>
                  <a:lnTo>
                    <a:pt x="11233848" y="614616"/>
                  </a:lnTo>
                  <a:lnTo>
                    <a:pt x="11199614" y="637706"/>
                  </a:lnTo>
                  <a:lnTo>
                    <a:pt x="11157712" y="646176"/>
                  </a:lnTo>
                  <a:lnTo>
                    <a:pt x="107696" y="646176"/>
                  </a:lnTo>
                  <a:lnTo>
                    <a:pt x="65777" y="637706"/>
                  </a:lnTo>
                  <a:lnTo>
                    <a:pt x="31545" y="614616"/>
                  </a:lnTo>
                  <a:lnTo>
                    <a:pt x="8463" y="580382"/>
                  </a:lnTo>
                  <a:lnTo>
                    <a:pt x="0" y="538479"/>
                  </a:lnTo>
                  <a:lnTo>
                    <a:pt x="0" y="107695"/>
                  </a:lnTo>
                  <a:close/>
                </a:path>
              </a:pathLst>
            </a:custGeom>
            <a:ln w="12700">
              <a:solidFill>
                <a:srgbClr val="0580C3"/>
              </a:solidFill>
            </a:ln>
          </p:spPr>
          <p:txBody>
            <a:bodyPr wrap="square" lIns="0" tIns="0" rIns="0" bIns="0" rtlCol="0"/>
            <a:lstStyle/>
            <a:p>
              <a:endParaRPr/>
            </a:p>
          </p:txBody>
        </p:sp>
      </p:grpSp>
      <p:grpSp>
        <p:nvGrpSpPr>
          <p:cNvPr id="14" name="object 14"/>
          <p:cNvGrpSpPr/>
          <p:nvPr/>
        </p:nvGrpSpPr>
        <p:grpSpPr>
          <a:xfrm>
            <a:off x="456945" y="4788153"/>
            <a:ext cx="11278235" cy="1750060"/>
            <a:chOff x="456945" y="4788153"/>
            <a:chExt cx="11278235" cy="1750060"/>
          </a:xfrm>
        </p:grpSpPr>
        <p:sp>
          <p:nvSpPr>
            <p:cNvPr id="15" name="object 15"/>
            <p:cNvSpPr/>
            <p:nvPr/>
          </p:nvSpPr>
          <p:spPr>
            <a:xfrm>
              <a:off x="463295" y="4794503"/>
              <a:ext cx="11265535" cy="1737360"/>
            </a:xfrm>
            <a:custGeom>
              <a:avLst/>
              <a:gdLst/>
              <a:ahLst/>
              <a:cxnLst/>
              <a:rect l="l" t="t" r="r" b="b"/>
              <a:pathLst>
                <a:path w="11265535" h="1737359">
                  <a:moveTo>
                    <a:pt x="10975848" y="0"/>
                  </a:moveTo>
                  <a:lnTo>
                    <a:pt x="289572" y="0"/>
                  </a:lnTo>
                  <a:lnTo>
                    <a:pt x="242601" y="3790"/>
                  </a:lnTo>
                  <a:lnTo>
                    <a:pt x="198043" y="14764"/>
                  </a:lnTo>
                  <a:lnTo>
                    <a:pt x="156495" y="32325"/>
                  </a:lnTo>
                  <a:lnTo>
                    <a:pt x="118552" y="55875"/>
                  </a:lnTo>
                  <a:lnTo>
                    <a:pt x="84812" y="84820"/>
                  </a:lnTo>
                  <a:lnTo>
                    <a:pt x="55869" y="118561"/>
                  </a:lnTo>
                  <a:lnTo>
                    <a:pt x="32320" y="156502"/>
                  </a:lnTo>
                  <a:lnTo>
                    <a:pt x="14762" y="198046"/>
                  </a:lnTo>
                  <a:lnTo>
                    <a:pt x="3789" y="242598"/>
                  </a:lnTo>
                  <a:lnTo>
                    <a:pt x="0" y="289560"/>
                  </a:lnTo>
                  <a:lnTo>
                    <a:pt x="0" y="1447787"/>
                  </a:lnTo>
                  <a:lnTo>
                    <a:pt x="3789" y="1494758"/>
                  </a:lnTo>
                  <a:lnTo>
                    <a:pt x="14762" y="1539316"/>
                  </a:lnTo>
                  <a:lnTo>
                    <a:pt x="32320" y="1580864"/>
                  </a:lnTo>
                  <a:lnTo>
                    <a:pt x="55869" y="1618807"/>
                  </a:lnTo>
                  <a:lnTo>
                    <a:pt x="84812" y="1652547"/>
                  </a:lnTo>
                  <a:lnTo>
                    <a:pt x="118552" y="1681490"/>
                  </a:lnTo>
                  <a:lnTo>
                    <a:pt x="156495" y="1705039"/>
                  </a:lnTo>
                  <a:lnTo>
                    <a:pt x="198043" y="1722597"/>
                  </a:lnTo>
                  <a:lnTo>
                    <a:pt x="242601" y="1733570"/>
                  </a:lnTo>
                  <a:lnTo>
                    <a:pt x="289572" y="1737360"/>
                  </a:lnTo>
                  <a:lnTo>
                    <a:pt x="10975848" y="1737360"/>
                  </a:lnTo>
                  <a:lnTo>
                    <a:pt x="11022809" y="1733570"/>
                  </a:lnTo>
                  <a:lnTo>
                    <a:pt x="11067361" y="1722597"/>
                  </a:lnTo>
                  <a:lnTo>
                    <a:pt x="11108905" y="1705039"/>
                  </a:lnTo>
                  <a:lnTo>
                    <a:pt x="11146846" y="1681490"/>
                  </a:lnTo>
                  <a:lnTo>
                    <a:pt x="11180587" y="1652547"/>
                  </a:lnTo>
                  <a:lnTo>
                    <a:pt x="11209532" y="1618807"/>
                  </a:lnTo>
                  <a:lnTo>
                    <a:pt x="11233082" y="1580864"/>
                  </a:lnTo>
                  <a:lnTo>
                    <a:pt x="11250643" y="1539316"/>
                  </a:lnTo>
                  <a:lnTo>
                    <a:pt x="11261617" y="1494758"/>
                  </a:lnTo>
                  <a:lnTo>
                    <a:pt x="11265408" y="1447787"/>
                  </a:lnTo>
                  <a:lnTo>
                    <a:pt x="11265408" y="289560"/>
                  </a:lnTo>
                  <a:lnTo>
                    <a:pt x="11261617" y="242598"/>
                  </a:lnTo>
                  <a:lnTo>
                    <a:pt x="11250643" y="198046"/>
                  </a:lnTo>
                  <a:lnTo>
                    <a:pt x="11233082" y="156502"/>
                  </a:lnTo>
                  <a:lnTo>
                    <a:pt x="11209532" y="118561"/>
                  </a:lnTo>
                  <a:lnTo>
                    <a:pt x="11180587" y="84820"/>
                  </a:lnTo>
                  <a:lnTo>
                    <a:pt x="11146846" y="55875"/>
                  </a:lnTo>
                  <a:lnTo>
                    <a:pt x="11108905" y="32325"/>
                  </a:lnTo>
                  <a:lnTo>
                    <a:pt x="11067361" y="14764"/>
                  </a:lnTo>
                  <a:lnTo>
                    <a:pt x="11022809" y="3790"/>
                  </a:lnTo>
                  <a:lnTo>
                    <a:pt x="10975848" y="0"/>
                  </a:lnTo>
                  <a:close/>
                </a:path>
              </a:pathLst>
            </a:custGeom>
            <a:solidFill>
              <a:srgbClr val="C3E9FC"/>
            </a:solidFill>
          </p:spPr>
          <p:txBody>
            <a:bodyPr wrap="square" lIns="0" tIns="0" rIns="0" bIns="0" rtlCol="0"/>
            <a:lstStyle/>
            <a:p>
              <a:endParaRPr/>
            </a:p>
          </p:txBody>
        </p:sp>
        <p:sp>
          <p:nvSpPr>
            <p:cNvPr id="16" name="object 16"/>
            <p:cNvSpPr/>
            <p:nvPr/>
          </p:nvSpPr>
          <p:spPr>
            <a:xfrm>
              <a:off x="463295" y="4794503"/>
              <a:ext cx="11265535" cy="1737360"/>
            </a:xfrm>
            <a:custGeom>
              <a:avLst/>
              <a:gdLst/>
              <a:ahLst/>
              <a:cxnLst/>
              <a:rect l="l" t="t" r="r" b="b"/>
              <a:pathLst>
                <a:path w="11265535" h="1737359">
                  <a:moveTo>
                    <a:pt x="0" y="289560"/>
                  </a:moveTo>
                  <a:lnTo>
                    <a:pt x="3789" y="242598"/>
                  </a:lnTo>
                  <a:lnTo>
                    <a:pt x="14762" y="198046"/>
                  </a:lnTo>
                  <a:lnTo>
                    <a:pt x="32320" y="156502"/>
                  </a:lnTo>
                  <a:lnTo>
                    <a:pt x="55869" y="118561"/>
                  </a:lnTo>
                  <a:lnTo>
                    <a:pt x="84812" y="84820"/>
                  </a:lnTo>
                  <a:lnTo>
                    <a:pt x="118552" y="55875"/>
                  </a:lnTo>
                  <a:lnTo>
                    <a:pt x="156495" y="32325"/>
                  </a:lnTo>
                  <a:lnTo>
                    <a:pt x="198043" y="14764"/>
                  </a:lnTo>
                  <a:lnTo>
                    <a:pt x="242601" y="3790"/>
                  </a:lnTo>
                  <a:lnTo>
                    <a:pt x="289572" y="0"/>
                  </a:lnTo>
                  <a:lnTo>
                    <a:pt x="10975848" y="0"/>
                  </a:lnTo>
                  <a:lnTo>
                    <a:pt x="11022809" y="3790"/>
                  </a:lnTo>
                  <a:lnTo>
                    <a:pt x="11067361" y="14764"/>
                  </a:lnTo>
                  <a:lnTo>
                    <a:pt x="11108905" y="32325"/>
                  </a:lnTo>
                  <a:lnTo>
                    <a:pt x="11146846" y="55875"/>
                  </a:lnTo>
                  <a:lnTo>
                    <a:pt x="11180587" y="84820"/>
                  </a:lnTo>
                  <a:lnTo>
                    <a:pt x="11209532" y="118561"/>
                  </a:lnTo>
                  <a:lnTo>
                    <a:pt x="11233082" y="156502"/>
                  </a:lnTo>
                  <a:lnTo>
                    <a:pt x="11250643" y="198046"/>
                  </a:lnTo>
                  <a:lnTo>
                    <a:pt x="11261617" y="242598"/>
                  </a:lnTo>
                  <a:lnTo>
                    <a:pt x="11265408" y="289560"/>
                  </a:lnTo>
                  <a:lnTo>
                    <a:pt x="11265408" y="1447787"/>
                  </a:lnTo>
                  <a:lnTo>
                    <a:pt x="11261617" y="1494758"/>
                  </a:lnTo>
                  <a:lnTo>
                    <a:pt x="11250643" y="1539316"/>
                  </a:lnTo>
                  <a:lnTo>
                    <a:pt x="11233082" y="1580864"/>
                  </a:lnTo>
                  <a:lnTo>
                    <a:pt x="11209532" y="1618807"/>
                  </a:lnTo>
                  <a:lnTo>
                    <a:pt x="11180587" y="1652547"/>
                  </a:lnTo>
                  <a:lnTo>
                    <a:pt x="11146846" y="1681490"/>
                  </a:lnTo>
                  <a:lnTo>
                    <a:pt x="11108905" y="1705039"/>
                  </a:lnTo>
                  <a:lnTo>
                    <a:pt x="11067361" y="1722597"/>
                  </a:lnTo>
                  <a:lnTo>
                    <a:pt x="11022809" y="1733570"/>
                  </a:lnTo>
                  <a:lnTo>
                    <a:pt x="10975848" y="1737360"/>
                  </a:lnTo>
                  <a:lnTo>
                    <a:pt x="289572" y="1737360"/>
                  </a:lnTo>
                  <a:lnTo>
                    <a:pt x="242601" y="1733570"/>
                  </a:lnTo>
                  <a:lnTo>
                    <a:pt x="198043" y="1722597"/>
                  </a:lnTo>
                  <a:lnTo>
                    <a:pt x="156495" y="1705039"/>
                  </a:lnTo>
                  <a:lnTo>
                    <a:pt x="118552" y="1681490"/>
                  </a:lnTo>
                  <a:lnTo>
                    <a:pt x="84812" y="1652547"/>
                  </a:lnTo>
                  <a:lnTo>
                    <a:pt x="55869" y="1618807"/>
                  </a:lnTo>
                  <a:lnTo>
                    <a:pt x="32320" y="1580864"/>
                  </a:lnTo>
                  <a:lnTo>
                    <a:pt x="14762" y="1539316"/>
                  </a:lnTo>
                  <a:lnTo>
                    <a:pt x="3789" y="1494758"/>
                  </a:lnTo>
                  <a:lnTo>
                    <a:pt x="0" y="1447787"/>
                  </a:lnTo>
                  <a:lnTo>
                    <a:pt x="0" y="289560"/>
                  </a:lnTo>
                  <a:close/>
                </a:path>
              </a:pathLst>
            </a:custGeom>
            <a:ln w="12700">
              <a:solidFill>
                <a:srgbClr val="0580C3"/>
              </a:solidFill>
            </a:ln>
          </p:spPr>
          <p:txBody>
            <a:bodyPr wrap="square" lIns="0" tIns="0" rIns="0" bIns="0" rtlCol="0"/>
            <a:lstStyle/>
            <a:p>
              <a:endParaRPr/>
            </a:p>
          </p:txBody>
        </p:sp>
      </p:grpSp>
      <p:sp>
        <p:nvSpPr>
          <p:cNvPr id="17" name="object 17"/>
          <p:cNvSpPr txBox="1"/>
          <p:nvPr/>
        </p:nvSpPr>
        <p:spPr>
          <a:xfrm>
            <a:off x="573125" y="1582674"/>
            <a:ext cx="10989310" cy="4855816"/>
          </a:xfrm>
          <a:prstGeom prst="rect">
            <a:avLst/>
          </a:prstGeom>
        </p:spPr>
        <p:txBody>
          <a:bodyPr vert="horz" wrap="square" lIns="0" tIns="13335" rIns="0" bIns="0" rtlCol="0">
            <a:spAutoFit/>
          </a:bodyPr>
          <a:lstStyle/>
          <a:p>
            <a:pPr marL="38735" marR="1152525">
              <a:lnSpc>
                <a:spcPct val="100000"/>
              </a:lnSpc>
              <a:spcBef>
                <a:spcPts val="105"/>
              </a:spcBef>
            </a:pPr>
            <a:r>
              <a:rPr lang="hi-IN" sz="2800" dirty="0">
                <a:solidFill>
                  <a:srgbClr val="001F5F"/>
                </a:solidFill>
                <a:latin typeface="Arial MT"/>
                <a:cs typeface="Arial MT"/>
              </a:rPr>
              <a:t>सीएन, सीएस और सीआर कमरे के तापमान पर ठोस होते हैं और एरोसोल के रूप में बिखरे हुए होते हैं।</a:t>
            </a:r>
            <a:endParaRPr lang="en-US" sz="2800" dirty="0">
              <a:solidFill>
                <a:srgbClr val="001F5F"/>
              </a:solidFill>
              <a:latin typeface="Arial MT"/>
              <a:cs typeface="Arial MT"/>
            </a:endParaRPr>
          </a:p>
          <a:p>
            <a:pPr marL="38735" marR="1152525">
              <a:lnSpc>
                <a:spcPct val="100000"/>
              </a:lnSpc>
              <a:spcBef>
                <a:spcPts val="105"/>
              </a:spcBef>
            </a:pPr>
            <a:endParaRPr lang="en-US" sz="2800" dirty="0">
              <a:solidFill>
                <a:srgbClr val="001F5F"/>
              </a:solidFill>
              <a:latin typeface="Arial MT"/>
              <a:cs typeface="Arial MT"/>
            </a:endParaRPr>
          </a:p>
          <a:p>
            <a:pPr marL="38735" marR="1152525">
              <a:lnSpc>
                <a:spcPct val="100000"/>
              </a:lnSpc>
              <a:spcBef>
                <a:spcPts val="105"/>
              </a:spcBef>
            </a:pPr>
            <a:r>
              <a:rPr lang="hi-IN" sz="2800" dirty="0">
                <a:solidFill>
                  <a:srgbClr val="001F5F"/>
                </a:solidFill>
                <a:latin typeface="Arial MT"/>
                <a:cs typeface="Arial MT"/>
              </a:rPr>
              <a:t>वे पानी में अपेक्षाकृत अघुलनशील होते हैं लेकिन अधिकांश कार्बनिक सॉल्वैंट्स में घुलनशील होते हैं।</a:t>
            </a:r>
            <a:endParaRPr lang="en-US" sz="2800" dirty="0">
              <a:solidFill>
                <a:srgbClr val="001F5F"/>
              </a:solidFill>
              <a:latin typeface="Arial MT"/>
              <a:cs typeface="Arial MT"/>
            </a:endParaRPr>
          </a:p>
          <a:p>
            <a:pPr marL="38735" marR="1152525">
              <a:lnSpc>
                <a:spcPct val="100000"/>
              </a:lnSpc>
              <a:spcBef>
                <a:spcPts val="105"/>
              </a:spcBef>
            </a:pPr>
            <a:endParaRPr lang="en-US" sz="2800" dirty="0">
              <a:solidFill>
                <a:srgbClr val="001F5F"/>
              </a:solidFill>
              <a:latin typeface="Arial MT"/>
              <a:cs typeface="Arial MT"/>
            </a:endParaRPr>
          </a:p>
          <a:p>
            <a:pPr marL="38735" marR="1152525">
              <a:lnSpc>
                <a:spcPct val="100000"/>
              </a:lnSpc>
              <a:spcBef>
                <a:spcPts val="105"/>
              </a:spcBef>
            </a:pPr>
            <a:r>
              <a:rPr lang="hi-IN" sz="2800" dirty="0">
                <a:solidFill>
                  <a:srgbClr val="001F5F"/>
                </a:solidFill>
                <a:latin typeface="Arial MT"/>
                <a:cs typeface="Arial MT"/>
              </a:rPr>
              <a:t>लक्षण 10-30 के भीतर महसूस होते हैं।</a:t>
            </a:r>
            <a:endParaRPr lang="en-US" sz="2800" dirty="0">
              <a:solidFill>
                <a:srgbClr val="001F5F"/>
              </a:solidFill>
              <a:latin typeface="Arial MT"/>
              <a:cs typeface="Arial MT"/>
            </a:endParaRPr>
          </a:p>
          <a:p>
            <a:pPr marL="38735" marR="1152525">
              <a:lnSpc>
                <a:spcPct val="100000"/>
              </a:lnSpc>
              <a:spcBef>
                <a:spcPts val="105"/>
              </a:spcBef>
            </a:pPr>
            <a:endParaRPr lang="en-US" sz="2800" dirty="0">
              <a:solidFill>
                <a:srgbClr val="001F5F"/>
              </a:solidFill>
              <a:latin typeface="Arial MT"/>
              <a:cs typeface="Arial MT"/>
            </a:endParaRPr>
          </a:p>
          <a:p>
            <a:pPr marL="38735" marR="1152525">
              <a:lnSpc>
                <a:spcPct val="100000"/>
              </a:lnSpc>
              <a:spcBef>
                <a:spcPts val="105"/>
              </a:spcBef>
            </a:pPr>
            <a:r>
              <a:rPr lang="hi-IN" sz="2800" dirty="0">
                <a:solidFill>
                  <a:srgbClr val="001F5F"/>
                </a:solidFill>
                <a:latin typeface="Arial MT"/>
                <a:cs typeface="Arial MT"/>
              </a:rPr>
              <a:t>आंख सबसे संवेदनशील अंग है, जिसमें दर्द उत्पन्न होता है</a:t>
            </a:r>
            <a:endParaRPr lang="en-US" sz="2800" dirty="0">
              <a:solidFill>
                <a:srgbClr val="001F5F"/>
              </a:solidFill>
              <a:latin typeface="Arial MT"/>
              <a:cs typeface="Arial MT"/>
            </a:endParaRPr>
          </a:p>
          <a:p>
            <a:pPr marL="38735" marR="1152525">
              <a:lnSpc>
                <a:spcPct val="100000"/>
              </a:lnSpc>
              <a:spcBef>
                <a:spcPts val="105"/>
              </a:spcBef>
            </a:pPr>
            <a:endParaRPr lang="en-US" sz="2800" dirty="0">
              <a:solidFill>
                <a:srgbClr val="001F5F"/>
              </a:solidFill>
              <a:latin typeface="Arial MT"/>
              <a:cs typeface="Arial MT"/>
            </a:endParaRPr>
          </a:p>
          <a:p>
            <a:pPr marL="38735" marR="1152525">
              <a:lnSpc>
                <a:spcPct val="100000"/>
              </a:lnSpc>
              <a:spcBef>
                <a:spcPts val="105"/>
              </a:spcBef>
            </a:pPr>
            <a:r>
              <a:rPr lang="hi-IN" sz="2800" spc="-10" dirty="0">
                <a:solidFill>
                  <a:srgbClr val="001F5F"/>
                </a:solidFill>
                <a:latin typeface="Arial MT"/>
                <a:cs typeface="Arial MT"/>
              </a:rPr>
              <a:t>तेजी से, नेत्रश्लेष्मला</a:t>
            </a:r>
            <a:r>
              <a:rPr lang="en-US" sz="2800" spc="-10" dirty="0">
                <a:solidFill>
                  <a:srgbClr val="001F5F"/>
                </a:solidFill>
                <a:latin typeface="Arial MT"/>
                <a:cs typeface="Arial MT"/>
              </a:rPr>
              <a:t> </a:t>
            </a:r>
            <a:r>
              <a:rPr lang="hi-IN" sz="2800" spc="-10" dirty="0">
                <a:solidFill>
                  <a:srgbClr val="001F5F"/>
                </a:solidFill>
                <a:latin typeface="Arial MT"/>
                <a:cs typeface="Arial MT"/>
              </a:rPr>
              <a:t>शोथ, ब्लेफेरोस्पाज्म</a:t>
            </a:r>
            <a:r>
              <a:rPr lang="en-IN" sz="2800" spc="-10" dirty="0">
                <a:solidFill>
                  <a:srgbClr val="001F5F"/>
                </a:solidFill>
                <a:latin typeface="Arial MT"/>
                <a:cs typeface="Arial MT"/>
              </a:rPr>
              <a:t> </a:t>
            </a:r>
            <a:r>
              <a:rPr lang="hi-IN" sz="2800" spc="-10" dirty="0">
                <a:solidFill>
                  <a:srgbClr val="001F5F"/>
                </a:solidFill>
                <a:latin typeface="Arial MT"/>
                <a:cs typeface="Arial MT"/>
              </a:rPr>
              <a:t>और लैक्रिमेशन</a:t>
            </a:r>
            <a:r>
              <a:rPr lang="en-US" sz="2800" spc="-10" dirty="0">
                <a:solidFill>
                  <a:srgbClr val="001F5F"/>
                </a:solidFill>
                <a:latin typeface="Arial MT"/>
                <a:cs typeface="Arial MT"/>
              </a:rPr>
              <a:t> </a:t>
            </a:r>
            <a:r>
              <a:rPr lang="hi-IN" sz="2800" spc="-10" dirty="0">
                <a:solidFill>
                  <a:srgbClr val="001F5F"/>
                </a:solidFill>
                <a:latin typeface="Arial MT"/>
                <a:cs typeface="Arial MT"/>
              </a:rPr>
              <a:t>के साथ.</a:t>
            </a:r>
            <a:endParaRPr sz="2800" dirty="0">
              <a:latin typeface="Arial MT"/>
              <a:cs typeface="Arial MT"/>
            </a:endParaRPr>
          </a:p>
        </p:txBody>
      </p:sp>
      <p:sp>
        <p:nvSpPr>
          <p:cNvPr id="18" name="Slide Number Placeholder 5">
            <a:extLst>
              <a:ext uri="{FF2B5EF4-FFF2-40B4-BE49-F238E27FC236}">
                <a16:creationId xmlns:a16="http://schemas.microsoft.com/office/drawing/2014/main" id="{D5C4A0AD-C3DF-A86B-3626-94BB7A07F180}"/>
              </a:ext>
            </a:extLst>
          </p:cNvPr>
          <p:cNvSpPr txBox="1">
            <a:spLocks/>
          </p:cNvSpPr>
          <p:nvPr/>
        </p:nvSpPr>
        <p:spPr>
          <a:xfrm>
            <a:off x="8737600" y="6356351"/>
            <a:ext cx="2844800" cy="365125"/>
          </a:xfrm>
          <a:prstGeom prst="rect">
            <a:avLst/>
          </a:prstGeom>
        </p:spPr>
        <p:txBody>
          <a:bodyPr vert="horz" lIns="91440" tIns="45720" rIns="91440" bIns="45720" rtlCol="0" anchor="ctr"/>
          <a:lstStyle>
            <a:defPPr lvl="0">
              <a:defRPr kern="0"/>
            </a:defPPr>
            <a:lvl1pPr lvl="0" algn="r">
              <a:defRPr sz="1200" b="1">
                <a:solidFill>
                  <a:schemeClr val="accent2">
                    <a:lumMod val="75000"/>
                  </a:schemeClr>
                </a:solidFill>
              </a:defRPr>
            </a:lvl1pPr>
            <a:lvl2pPr lvl="1"/>
            <a:lvl3pPr lvl="2"/>
            <a:lvl4pPr lvl="3"/>
            <a:lvl5pPr lvl="4"/>
            <a:lvl6pPr lvl="5"/>
            <a:lvl7pPr lvl="6"/>
            <a:lvl8pPr lvl="7"/>
            <a:lvl9pPr lvl="8"/>
          </a:lstStyle>
          <a:p>
            <a:fld id="{B6F15528-21DE-4FAA-801E-634DDDAF4B2B}" type="slidenum">
              <a:rPr lang="en-US" smtClean="0"/>
              <a:pPr/>
              <a:t>80</a:t>
            </a:fld>
            <a:endParaRPr lang="en-US" dirty="0"/>
          </a:p>
        </p:txBody>
      </p:sp>
      <p:sp>
        <p:nvSpPr>
          <p:cNvPr id="19" name="PPT 2 -">
            <a:extLst>
              <a:ext uri="{FF2B5EF4-FFF2-40B4-BE49-F238E27FC236}">
                <a16:creationId xmlns:a16="http://schemas.microsoft.com/office/drawing/2014/main" id="{E3D6636B-B1DB-74FD-B369-431EFE8862DC}"/>
              </a:ext>
            </a:extLst>
          </p:cNvPr>
          <p:cNvSpPr txBox="1"/>
          <p:nvPr/>
        </p:nvSpPr>
        <p:spPr>
          <a:xfrm>
            <a:off x="10638045" y="6367532"/>
            <a:ext cx="529992"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200" b="1" dirty="0">
                <a:solidFill>
                  <a:schemeClr val="accent2">
                    <a:lumMod val="75000"/>
                  </a:schemeClr>
                </a:solidFill>
              </a:rPr>
              <a:t>PPT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6092997"/>
            <a:ext cx="12190476" cy="764965"/>
          </a:xfrm>
          <a:prstGeom prst="rect">
            <a:avLst/>
          </a:prstGeom>
        </p:spPr>
      </p:pic>
      <p:pic>
        <p:nvPicPr>
          <p:cNvPr id="3" name="object 3"/>
          <p:cNvPicPr/>
          <p:nvPr/>
        </p:nvPicPr>
        <p:blipFill>
          <a:blip r:embed="rId3" cstate="print"/>
          <a:stretch>
            <a:fillRect/>
          </a:stretch>
        </p:blipFill>
        <p:spPr>
          <a:xfrm>
            <a:off x="1108710" y="-512"/>
            <a:ext cx="10214610" cy="995946"/>
          </a:xfrm>
          <a:prstGeom prst="rect">
            <a:avLst/>
          </a:prstGeom>
        </p:spPr>
      </p:pic>
      <p:sp>
        <p:nvSpPr>
          <p:cNvPr id="4" name="object 4"/>
          <p:cNvSpPr txBox="1">
            <a:spLocks noGrp="1"/>
          </p:cNvSpPr>
          <p:nvPr>
            <p:ph type="title"/>
          </p:nvPr>
        </p:nvSpPr>
        <p:spPr>
          <a:xfrm>
            <a:off x="1108710" y="92116"/>
            <a:ext cx="11030712" cy="627736"/>
          </a:xfrm>
          <a:prstGeom prst="rect">
            <a:avLst/>
          </a:prstGeom>
        </p:spPr>
        <p:txBody>
          <a:bodyPr vert="horz" wrap="square" lIns="0" tIns="12065" rIns="0" bIns="0" rtlCol="0">
            <a:spAutoFit/>
          </a:bodyPr>
          <a:lstStyle/>
          <a:p>
            <a:pPr marL="12700" algn="ctr">
              <a:lnSpc>
                <a:spcPct val="100000"/>
              </a:lnSpc>
              <a:spcBef>
                <a:spcPts val="95"/>
              </a:spcBef>
              <a:tabLst>
                <a:tab pos="9245600" algn="l"/>
              </a:tabLst>
            </a:pPr>
            <a:r>
              <a:rPr sz="4000" spc="-560" dirty="0">
                <a:solidFill>
                  <a:srgbClr val="FFFF00"/>
                </a:solidFill>
                <a:uFill>
                  <a:solidFill>
                    <a:srgbClr val="66FFFF"/>
                  </a:solidFill>
                </a:uFill>
                <a:latin typeface="Open Sans" panose="020B0606030504020204" pitchFamily="34" charset="0"/>
                <a:ea typeface="Open Sans" panose="020B0606030504020204" pitchFamily="34" charset="0"/>
                <a:cs typeface="Open Sans" panose="020B0606030504020204" pitchFamily="34" charset="0"/>
              </a:rPr>
              <a:t> </a:t>
            </a:r>
            <a:r>
              <a:rPr lang="hi-IN" sz="4000" dirty="0">
                <a:solidFill>
                  <a:srgbClr val="FFFF00"/>
                </a:solidFill>
                <a:uFill>
                  <a:solidFill>
                    <a:srgbClr val="66FFFF"/>
                  </a:solidFill>
                </a:uFill>
                <a:latin typeface="Open Sans" panose="020B0606030504020204" pitchFamily="34" charset="0"/>
                <a:ea typeface="Open Sans" panose="020B0606030504020204" pitchFamily="34" charset="0"/>
                <a:cs typeface="Open Sans" panose="020B0606030504020204" pitchFamily="34" charset="0"/>
              </a:rPr>
              <a:t>दंगा नियंत्रण</a:t>
            </a:r>
            <a:r>
              <a:rPr lang="en-US" sz="4000" dirty="0">
                <a:solidFill>
                  <a:srgbClr val="FFFF00"/>
                </a:solidFill>
                <a:uFill>
                  <a:solidFill>
                    <a:srgbClr val="66FFFF"/>
                  </a:solidFill>
                </a:uFill>
                <a:latin typeface="Open Sans" panose="020B0606030504020204" pitchFamily="34" charset="0"/>
                <a:ea typeface="Open Sans" panose="020B0606030504020204" pitchFamily="34" charset="0"/>
                <a:cs typeface="Open Sans" panose="020B0606030504020204" pitchFamily="34" charset="0"/>
              </a:rPr>
              <a:t> </a:t>
            </a:r>
            <a:r>
              <a:rPr lang="hi-IN" sz="4000" dirty="0">
                <a:solidFill>
                  <a:srgbClr val="FFFF00"/>
                </a:solidFill>
                <a:uFill>
                  <a:solidFill>
                    <a:srgbClr val="66FFFF"/>
                  </a:solidFill>
                </a:uFill>
                <a:latin typeface="Open Sans" panose="020B0606030504020204" pitchFamily="34" charset="0"/>
                <a:ea typeface="Open Sans" panose="020B0606030504020204" pitchFamily="34" charset="0"/>
                <a:cs typeface="Open Sans" panose="020B0606030504020204" pitchFamily="34" charset="0"/>
              </a:rPr>
              <a:t>एजेंट</a:t>
            </a:r>
            <a:r>
              <a:rPr sz="4000" dirty="0">
                <a:solidFill>
                  <a:srgbClr val="FFFF00"/>
                </a:solidFill>
                <a:uFill>
                  <a:solidFill>
                    <a:srgbClr val="66FFFF"/>
                  </a:solidFill>
                </a:uFill>
                <a:latin typeface="Open Sans" panose="020B0606030504020204" pitchFamily="34" charset="0"/>
                <a:ea typeface="Open Sans" panose="020B0606030504020204" pitchFamily="34" charset="0"/>
                <a:cs typeface="Open Sans" panose="020B0606030504020204" pitchFamily="34" charset="0"/>
              </a:rPr>
              <a:t>	</a:t>
            </a:r>
            <a:endParaRPr sz="4000"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5" name="object 5"/>
          <p:cNvGrpSpPr/>
          <p:nvPr/>
        </p:nvGrpSpPr>
        <p:grpSpPr>
          <a:xfrm>
            <a:off x="367029" y="1267713"/>
            <a:ext cx="5109210" cy="5380355"/>
            <a:chOff x="367029" y="1267713"/>
            <a:chExt cx="5109210" cy="5380355"/>
          </a:xfrm>
        </p:grpSpPr>
        <p:sp>
          <p:nvSpPr>
            <p:cNvPr id="6" name="object 6"/>
            <p:cNvSpPr/>
            <p:nvPr/>
          </p:nvSpPr>
          <p:spPr>
            <a:xfrm>
              <a:off x="373379" y="1274063"/>
              <a:ext cx="5096510" cy="5367655"/>
            </a:xfrm>
            <a:custGeom>
              <a:avLst/>
              <a:gdLst/>
              <a:ahLst/>
              <a:cxnLst/>
              <a:rect l="l" t="t" r="r" b="b"/>
              <a:pathLst>
                <a:path w="5096510" h="5367655">
                  <a:moveTo>
                    <a:pt x="4246880" y="0"/>
                  </a:moveTo>
                  <a:lnTo>
                    <a:pt x="849401" y="0"/>
                  </a:lnTo>
                  <a:lnTo>
                    <a:pt x="801201" y="1344"/>
                  </a:lnTo>
                  <a:lnTo>
                    <a:pt x="753706" y="5329"/>
                  </a:lnTo>
                  <a:lnTo>
                    <a:pt x="706989" y="11884"/>
                  </a:lnTo>
                  <a:lnTo>
                    <a:pt x="661120" y="20937"/>
                  </a:lnTo>
                  <a:lnTo>
                    <a:pt x="616172" y="32416"/>
                  </a:lnTo>
                  <a:lnTo>
                    <a:pt x="572216" y="46249"/>
                  </a:lnTo>
                  <a:lnTo>
                    <a:pt x="529323" y="62365"/>
                  </a:lnTo>
                  <a:lnTo>
                    <a:pt x="487567" y="80692"/>
                  </a:lnTo>
                  <a:lnTo>
                    <a:pt x="447018" y="101158"/>
                  </a:lnTo>
                  <a:lnTo>
                    <a:pt x="407748" y="123692"/>
                  </a:lnTo>
                  <a:lnTo>
                    <a:pt x="369828" y="148222"/>
                  </a:lnTo>
                  <a:lnTo>
                    <a:pt x="333331" y="174676"/>
                  </a:lnTo>
                  <a:lnTo>
                    <a:pt x="298329" y="202983"/>
                  </a:lnTo>
                  <a:lnTo>
                    <a:pt x="264892" y="233071"/>
                  </a:lnTo>
                  <a:lnTo>
                    <a:pt x="233092" y="264869"/>
                  </a:lnTo>
                  <a:lnTo>
                    <a:pt x="203002" y="298304"/>
                  </a:lnTo>
                  <a:lnTo>
                    <a:pt x="174693" y="333305"/>
                  </a:lnTo>
                  <a:lnTo>
                    <a:pt x="148237" y="369800"/>
                  </a:lnTo>
                  <a:lnTo>
                    <a:pt x="123705" y="407718"/>
                  </a:lnTo>
                  <a:lnTo>
                    <a:pt x="101169" y="446987"/>
                  </a:lnTo>
                  <a:lnTo>
                    <a:pt x="80701" y="487535"/>
                  </a:lnTo>
                  <a:lnTo>
                    <a:pt x="62372" y="529291"/>
                  </a:lnTo>
                  <a:lnTo>
                    <a:pt x="46254" y="572183"/>
                  </a:lnTo>
                  <a:lnTo>
                    <a:pt x="32420" y="616139"/>
                  </a:lnTo>
                  <a:lnTo>
                    <a:pt x="20940" y="661088"/>
                  </a:lnTo>
                  <a:lnTo>
                    <a:pt x="11886" y="706958"/>
                  </a:lnTo>
                  <a:lnTo>
                    <a:pt x="5330" y="753677"/>
                  </a:lnTo>
                  <a:lnTo>
                    <a:pt x="1344" y="801173"/>
                  </a:lnTo>
                  <a:lnTo>
                    <a:pt x="0" y="849376"/>
                  </a:lnTo>
                  <a:lnTo>
                    <a:pt x="0" y="4518126"/>
                  </a:lnTo>
                  <a:lnTo>
                    <a:pt x="1344" y="4566326"/>
                  </a:lnTo>
                  <a:lnTo>
                    <a:pt x="5330" y="4613821"/>
                  </a:lnTo>
                  <a:lnTo>
                    <a:pt x="11886" y="4660538"/>
                  </a:lnTo>
                  <a:lnTo>
                    <a:pt x="20940" y="4706407"/>
                  </a:lnTo>
                  <a:lnTo>
                    <a:pt x="32420" y="4751355"/>
                  </a:lnTo>
                  <a:lnTo>
                    <a:pt x="46254" y="4795311"/>
                  </a:lnTo>
                  <a:lnTo>
                    <a:pt x="62372" y="4838204"/>
                  </a:lnTo>
                  <a:lnTo>
                    <a:pt x="80701" y="4879960"/>
                  </a:lnTo>
                  <a:lnTo>
                    <a:pt x="101169" y="4920509"/>
                  </a:lnTo>
                  <a:lnTo>
                    <a:pt x="123705" y="4959779"/>
                  </a:lnTo>
                  <a:lnTo>
                    <a:pt x="148237" y="4997699"/>
                  </a:lnTo>
                  <a:lnTo>
                    <a:pt x="174693" y="5034196"/>
                  </a:lnTo>
                  <a:lnTo>
                    <a:pt x="203002" y="5069198"/>
                  </a:lnTo>
                  <a:lnTo>
                    <a:pt x="233092" y="5102635"/>
                  </a:lnTo>
                  <a:lnTo>
                    <a:pt x="264892" y="5134435"/>
                  </a:lnTo>
                  <a:lnTo>
                    <a:pt x="298329" y="5164525"/>
                  </a:lnTo>
                  <a:lnTo>
                    <a:pt x="333331" y="5192834"/>
                  </a:lnTo>
                  <a:lnTo>
                    <a:pt x="369828" y="5219290"/>
                  </a:lnTo>
                  <a:lnTo>
                    <a:pt x="407748" y="5243822"/>
                  </a:lnTo>
                  <a:lnTo>
                    <a:pt x="447018" y="5266358"/>
                  </a:lnTo>
                  <a:lnTo>
                    <a:pt x="487567" y="5286826"/>
                  </a:lnTo>
                  <a:lnTo>
                    <a:pt x="529323" y="5305155"/>
                  </a:lnTo>
                  <a:lnTo>
                    <a:pt x="572216" y="5321273"/>
                  </a:lnTo>
                  <a:lnTo>
                    <a:pt x="616172" y="5335107"/>
                  </a:lnTo>
                  <a:lnTo>
                    <a:pt x="661120" y="5346587"/>
                  </a:lnTo>
                  <a:lnTo>
                    <a:pt x="706989" y="5355641"/>
                  </a:lnTo>
                  <a:lnTo>
                    <a:pt x="753706" y="5362197"/>
                  </a:lnTo>
                  <a:lnTo>
                    <a:pt x="801201" y="5366183"/>
                  </a:lnTo>
                  <a:lnTo>
                    <a:pt x="849401" y="5367528"/>
                  </a:lnTo>
                  <a:lnTo>
                    <a:pt x="4246880" y="5367528"/>
                  </a:lnTo>
                  <a:lnTo>
                    <a:pt x="4295082" y="5366183"/>
                  </a:lnTo>
                  <a:lnTo>
                    <a:pt x="4342578" y="5362197"/>
                  </a:lnTo>
                  <a:lnTo>
                    <a:pt x="4389297" y="5355641"/>
                  </a:lnTo>
                  <a:lnTo>
                    <a:pt x="4435167" y="5346587"/>
                  </a:lnTo>
                  <a:lnTo>
                    <a:pt x="4480116" y="5335107"/>
                  </a:lnTo>
                  <a:lnTo>
                    <a:pt x="4524072" y="5321273"/>
                  </a:lnTo>
                  <a:lnTo>
                    <a:pt x="4566964" y="5305155"/>
                  </a:lnTo>
                  <a:lnTo>
                    <a:pt x="4608720" y="5286826"/>
                  </a:lnTo>
                  <a:lnTo>
                    <a:pt x="4649268" y="5266358"/>
                  </a:lnTo>
                  <a:lnTo>
                    <a:pt x="4688537" y="5243822"/>
                  </a:lnTo>
                  <a:lnTo>
                    <a:pt x="4726455" y="5219290"/>
                  </a:lnTo>
                  <a:lnTo>
                    <a:pt x="4762950" y="5192834"/>
                  </a:lnTo>
                  <a:lnTo>
                    <a:pt x="4797951" y="5164525"/>
                  </a:lnTo>
                  <a:lnTo>
                    <a:pt x="4831386" y="5134435"/>
                  </a:lnTo>
                  <a:lnTo>
                    <a:pt x="4863184" y="5102635"/>
                  </a:lnTo>
                  <a:lnTo>
                    <a:pt x="4893272" y="5069198"/>
                  </a:lnTo>
                  <a:lnTo>
                    <a:pt x="4921579" y="5034196"/>
                  </a:lnTo>
                  <a:lnTo>
                    <a:pt x="4948033" y="4997699"/>
                  </a:lnTo>
                  <a:lnTo>
                    <a:pt x="4972563" y="4959779"/>
                  </a:lnTo>
                  <a:lnTo>
                    <a:pt x="4995097" y="4920509"/>
                  </a:lnTo>
                  <a:lnTo>
                    <a:pt x="5015563" y="4879960"/>
                  </a:lnTo>
                  <a:lnTo>
                    <a:pt x="5033890" y="4838204"/>
                  </a:lnTo>
                  <a:lnTo>
                    <a:pt x="5050006" y="4795311"/>
                  </a:lnTo>
                  <a:lnTo>
                    <a:pt x="5063839" y="4751355"/>
                  </a:lnTo>
                  <a:lnTo>
                    <a:pt x="5075318" y="4706407"/>
                  </a:lnTo>
                  <a:lnTo>
                    <a:pt x="5084371" y="4660538"/>
                  </a:lnTo>
                  <a:lnTo>
                    <a:pt x="5090926" y="4613821"/>
                  </a:lnTo>
                  <a:lnTo>
                    <a:pt x="5094911" y="4566326"/>
                  </a:lnTo>
                  <a:lnTo>
                    <a:pt x="5096256" y="4518126"/>
                  </a:lnTo>
                  <a:lnTo>
                    <a:pt x="5096256" y="849376"/>
                  </a:lnTo>
                  <a:lnTo>
                    <a:pt x="5094911" y="801173"/>
                  </a:lnTo>
                  <a:lnTo>
                    <a:pt x="5090926" y="753677"/>
                  </a:lnTo>
                  <a:lnTo>
                    <a:pt x="5084371" y="706958"/>
                  </a:lnTo>
                  <a:lnTo>
                    <a:pt x="5075318" y="661088"/>
                  </a:lnTo>
                  <a:lnTo>
                    <a:pt x="5063839" y="616139"/>
                  </a:lnTo>
                  <a:lnTo>
                    <a:pt x="5050006" y="572183"/>
                  </a:lnTo>
                  <a:lnTo>
                    <a:pt x="5033890" y="529291"/>
                  </a:lnTo>
                  <a:lnTo>
                    <a:pt x="5015563" y="487535"/>
                  </a:lnTo>
                  <a:lnTo>
                    <a:pt x="4995097" y="446987"/>
                  </a:lnTo>
                  <a:lnTo>
                    <a:pt x="4972563" y="407718"/>
                  </a:lnTo>
                  <a:lnTo>
                    <a:pt x="4948033" y="369800"/>
                  </a:lnTo>
                  <a:lnTo>
                    <a:pt x="4921579" y="333305"/>
                  </a:lnTo>
                  <a:lnTo>
                    <a:pt x="4893272" y="298304"/>
                  </a:lnTo>
                  <a:lnTo>
                    <a:pt x="4863184" y="264869"/>
                  </a:lnTo>
                  <a:lnTo>
                    <a:pt x="4831386" y="233071"/>
                  </a:lnTo>
                  <a:lnTo>
                    <a:pt x="4797951" y="202983"/>
                  </a:lnTo>
                  <a:lnTo>
                    <a:pt x="4762950" y="174676"/>
                  </a:lnTo>
                  <a:lnTo>
                    <a:pt x="4726455" y="148222"/>
                  </a:lnTo>
                  <a:lnTo>
                    <a:pt x="4688537" y="123692"/>
                  </a:lnTo>
                  <a:lnTo>
                    <a:pt x="4649268" y="101158"/>
                  </a:lnTo>
                  <a:lnTo>
                    <a:pt x="4608720" y="80692"/>
                  </a:lnTo>
                  <a:lnTo>
                    <a:pt x="4566964" y="62365"/>
                  </a:lnTo>
                  <a:lnTo>
                    <a:pt x="4524072" y="46249"/>
                  </a:lnTo>
                  <a:lnTo>
                    <a:pt x="4480116" y="32416"/>
                  </a:lnTo>
                  <a:lnTo>
                    <a:pt x="4435167" y="20937"/>
                  </a:lnTo>
                  <a:lnTo>
                    <a:pt x="4389297" y="11884"/>
                  </a:lnTo>
                  <a:lnTo>
                    <a:pt x="4342578" y="5329"/>
                  </a:lnTo>
                  <a:lnTo>
                    <a:pt x="4295082" y="1344"/>
                  </a:lnTo>
                  <a:lnTo>
                    <a:pt x="4246880" y="0"/>
                  </a:lnTo>
                  <a:close/>
                </a:path>
              </a:pathLst>
            </a:custGeom>
            <a:solidFill>
              <a:srgbClr val="C3E9FC"/>
            </a:solidFill>
          </p:spPr>
          <p:txBody>
            <a:bodyPr wrap="square" lIns="0" tIns="0" rIns="0" bIns="0" rtlCol="0"/>
            <a:lstStyle/>
            <a:p>
              <a:endParaRPr/>
            </a:p>
          </p:txBody>
        </p:sp>
        <p:sp>
          <p:nvSpPr>
            <p:cNvPr id="7" name="object 7"/>
            <p:cNvSpPr/>
            <p:nvPr/>
          </p:nvSpPr>
          <p:spPr>
            <a:xfrm>
              <a:off x="373379" y="1274063"/>
              <a:ext cx="5096510" cy="5367655"/>
            </a:xfrm>
            <a:custGeom>
              <a:avLst/>
              <a:gdLst/>
              <a:ahLst/>
              <a:cxnLst/>
              <a:rect l="l" t="t" r="r" b="b"/>
              <a:pathLst>
                <a:path w="5096510" h="5367655">
                  <a:moveTo>
                    <a:pt x="0" y="849376"/>
                  </a:moveTo>
                  <a:lnTo>
                    <a:pt x="1344" y="801173"/>
                  </a:lnTo>
                  <a:lnTo>
                    <a:pt x="5330" y="753677"/>
                  </a:lnTo>
                  <a:lnTo>
                    <a:pt x="11886" y="706958"/>
                  </a:lnTo>
                  <a:lnTo>
                    <a:pt x="20940" y="661088"/>
                  </a:lnTo>
                  <a:lnTo>
                    <a:pt x="32420" y="616139"/>
                  </a:lnTo>
                  <a:lnTo>
                    <a:pt x="46254" y="572183"/>
                  </a:lnTo>
                  <a:lnTo>
                    <a:pt x="62372" y="529291"/>
                  </a:lnTo>
                  <a:lnTo>
                    <a:pt x="80701" y="487535"/>
                  </a:lnTo>
                  <a:lnTo>
                    <a:pt x="101169" y="446987"/>
                  </a:lnTo>
                  <a:lnTo>
                    <a:pt x="123705" y="407718"/>
                  </a:lnTo>
                  <a:lnTo>
                    <a:pt x="148237" y="369800"/>
                  </a:lnTo>
                  <a:lnTo>
                    <a:pt x="174693" y="333305"/>
                  </a:lnTo>
                  <a:lnTo>
                    <a:pt x="203002" y="298304"/>
                  </a:lnTo>
                  <a:lnTo>
                    <a:pt x="233092" y="264869"/>
                  </a:lnTo>
                  <a:lnTo>
                    <a:pt x="264892" y="233071"/>
                  </a:lnTo>
                  <a:lnTo>
                    <a:pt x="298329" y="202983"/>
                  </a:lnTo>
                  <a:lnTo>
                    <a:pt x="333331" y="174676"/>
                  </a:lnTo>
                  <a:lnTo>
                    <a:pt x="369828" y="148222"/>
                  </a:lnTo>
                  <a:lnTo>
                    <a:pt x="407748" y="123692"/>
                  </a:lnTo>
                  <a:lnTo>
                    <a:pt x="447018" y="101158"/>
                  </a:lnTo>
                  <a:lnTo>
                    <a:pt x="487567" y="80692"/>
                  </a:lnTo>
                  <a:lnTo>
                    <a:pt x="529323" y="62365"/>
                  </a:lnTo>
                  <a:lnTo>
                    <a:pt x="572216" y="46249"/>
                  </a:lnTo>
                  <a:lnTo>
                    <a:pt x="616172" y="32416"/>
                  </a:lnTo>
                  <a:lnTo>
                    <a:pt x="661120" y="20937"/>
                  </a:lnTo>
                  <a:lnTo>
                    <a:pt x="706989" y="11884"/>
                  </a:lnTo>
                  <a:lnTo>
                    <a:pt x="753706" y="5329"/>
                  </a:lnTo>
                  <a:lnTo>
                    <a:pt x="801201" y="1344"/>
                  </a:lnTo>
                  <a:lnTo>
                    <a:pt x="849401" y="0"/>
                  </a:lnTo>
                  <a:lnTo>
                    <a:pt x="4246880" y="0"/>
                  </a:lnTo>
                  <a:lnTo>
                    <a:pt x="4295082" y="1344"/>
                  </a:lnTo>
                  <a:lnTo>
                    <a:pt x="4342578" y="5329"/>
                  </a:lnTo>
                  <a:lnTo>
                    <a:pt x="4389297" y="11884"/>
                  </a:lnTo>
                  <a:lnTo>
                    <a:pt x="4435167" y="20937"/>
                  </a:lnTo>
                  <a:lnTo>
                    <a:pt x="4480116" y="32416"/>
                  </a:lnTo>
                  <a:lnTo>
                    <a:pt x="4524072" y="46249"/>
                  </a:lnTo>
                  <a:lnTo>
                    <a:pt x="4566964" y="62365"/>
                  </a:lnTo>
                  <a:lnTo>
                    <a:pt x="4608720" y="80692"/>
                  </a:lnTo>
                  <a:lnTo>
                    <a:pt x="4649268" y="101158"/>
                  </a:lnTo>
                  <a:lnTo>
                    <a:pt x="4688537" y="123692"/>
                  </a:lnTo>
                  <a:lnTo>
                    <a:pt x="4726455" y="148222"/>
                  </a:lnTo>
                  <a:lnTo>
                    <a:pt x="4762950" y="174676"/>
                  </a:lnTo>
                  <a:lnTo>
                    <a:pt x="4797951" y="202983"/>
                  </a:lnTo>
                  <a:lnTo>
                    <a:pt x="4831386" y="233071"/>
                  </a:lnTo>
                  <a:lnTo>
                    <a:pt x="4863184" y="264869"/>
                  </a:lnTo>
                  <a:lnTo>
                    <a:pt x="4893272" y="298304"/>
                  </a:lnTo>
                  <a:lnTo>
                    <a:pt x="4921579" y="333305"/>
                  </a:lnTo>
                  <a:lnTo>
                    <a:pt x="4948033" y="369800"/>
                  </a:lnTo>
                  <a:lnTo>
                    <a:pt x="4972563" y="407718"/>
                  </a:lnTo>
                  <a:lnTo>
                    <a:pt x="4995097" y="446987"/>
                  </a:lnTo>
                  <a:lnTo>
                    <a:pt x="5015563" y="487535"/>
                  </a:lnTo>
                  <a:lnTo>
                    <a:pt x="5033890" y="529291"/>
                  </a:lnTo>
                  <a:lnTo>
                    <a:pt x="5050006" y="572183"/>
                  </a:lnTo>
                  <a:lnTo>
                    <a:pt x="5063839" y="616139"/>
                  </a:lnTo>
                  <a:lnTo>
                    <a:pt x="5075318" y="661088"/>
                  </a:lnTo>
                  <a:lnTo>
                    <a:pt x="5084371" y="706958"/>
                  </a:lnTo>
                  <a:lnTo>
                    <a:pt x="5090926" y="753677"/>
                  </a:lnTo>
                  <a:lnTo>
                    <a:pt x="5094911" y="801173"/>
                  </a:lnTo>
                  <a:lnTo>
                    <a:pt x="5096256" y="849376"/>
                  </a:lnTo>
                  <a:lnTo>
                    <a:pt x="5096256" y="4518126"/>
                  </a:lnTo>
                  <a:lnTo>
                    <a:pt x="5094911" y="4566326"/>
                  </a:lnTo>
                  <a:lnTo>
                    <a:pt x="5090926" y="4613821"/>
                  </a:lnTo>
                  <a:lnTo>
                    <a:pt x="5084371" y="4660538"/>
                  </a:lnTo>
                  <a:lnTo>
                    <a:pt x="5075318" y="4706407"/>
                  </a:lnTo>
                  <a:lnTo>
                    <a:pt x="5063839" y="4751355"/>
                  </a:lnTo>
                  <a:lnTo>
                    <a:pt x="5050006" y="4795311"/>
                  </a:lnTo>
                  <a:lnTo>
                    <a:pt x="5033890" y="4838204"/>
                  </a:lnTo>
                  <a:lnTo>
                    <a:pt x="5015563" y="4879960"/>
                  </a:lnTo>
                  <a:lnTo>
                    <a:pt x="4995097" y="4920509"/>
                  </a:lnTo>
                  <a:lnTo>
                    <a:pt x="4972563" y="4959779"/>
                  </a:lnTo>
                  <a:lnTo>
                    <a:pt x="4948033" y="4997699"/>
                  </a:lnTo>
                  <a:lnTo>
                    <a:pt x="4921579" y="5034196"/>
                  </a:lnTo>
                  <a:lnTo>
                    <a:pt x="4893272" y="5069198"/>
                  </a:lnTo>
                  <a:lnTo>
                    <a:pt x="4863184" y="5102635"/>
                  </a:lnTo>
                  <a:lnTo>
                    <a:pt x="4831386" y="5134435"/>
                  </a:lnTo>
                  <a:lnTo>
                    <a:pt x="4797951" y="5164525"/>
                  </a:lnTo>
                  <a:lnTo>
                    <a:pt x="4762950" y="5192834"/>
                  </a:lnTo>
                  <a:lnTo>
                    <a:pt x="4726455" y="5219290"/>
                  </a:lnTo>
                  <a:lnTo>
                    <a:pt x="4688537" y="5243822"/>
                  </a:lnTo>
                  <a:lnTo>
                    <a:pt x="4649268" y="5266358"/>
                  </a:lnTo>
                  <a:lnTo>
                    <a:pt x="4608720" y="5286826"/>
                  </a:lnTo>
                  <a:lnTo>
                    <a:pt x="4566964" y="5305155"/>
                  </a:lnTo>
                  <a:lnTo>
                    <a:pt x="4524072" y="5321273"/>
                  </a:lnTo>
                  <a:lnTo>
                    <a:pt x="4480116" y="5335107"/>
                  </a:lnTo>
                  <a:lnTo>
                    <a:pt x="4435167" y="5346587"/>
                  </a:lnTo>
                  <a:lnTo>
                    <a:pt x="4389297" y="5355641"/>
                  </a:lnTo>
                  <a:lnTo>
                    <a:pt x="4342578" y="5362197"/>
                  </a:lnTo>
                  <a:lnTo>
                    <a:pt x="4295082" y="5366183"/>
                  </a:lnTo>
                  <a:lnTo>
                    <a:pt x="4246880" y="5367528"/>
                  </a:lnTo>
                  <a:lnTo>
                    <a:pt x="849401" y="5367528"/>
                  </a:lnTo>
                  <a:lnTo>
                    <a:pt x="801201" y="5366183"/>
                  </a:lnTo>
                  <a:lnTo>
                    <a:pt x="753706" y="5362197"/>
                  </a:lnTo>
                  <a:lnTo>
                    <a:pt x="706989" y="5355641"/>
                  </a:lnTo>
                  <a:lnTo>
                    <a:pt x="661120" y="5346587"/>
                  </a:lnTo>
                  <a:lnTo>
                    <a:pt x="616172" y="5335107"/>
                  </a:lnTo>
                  <a:lnTo>
                    <a:pt x="572216" y="5321273"/>
                  </a:lnTo>
                  <a:lnTo>
                    <a:pt x="529323" y="5305155"/>
                  </a:lnTo>
                  <a:lnTo>
                    <a:pt x="487567" y="5286826"/>
                  </a:lnTo>
                  <a:lnTo>
                    <a:pt x="447018" y="5266358"/>
                  </a:lnTo>
                  <a:lnTo>
                    <a:pt x="407748" y="5243822"/>
                  </a:lnTo>
                  <a:lnTo>
                    <a:pt x="369828" y="5219290"/>
                  </a:lnTo>
                  <a:lnTo>
                    <a:pt x="333331" y="5192834"/>
                  </a:lnTo>
                  <a:lnTo>
                    <a:pt x="298329" y="5164525"/>
                  </a:lnTo>
                  <a:lnTo>
                    <a:pt x="264892" y="5134435"/>
                  </a:lnTo>
                  <a:lnTo>
                    <a:pt x="233092" y="5102635"/>
                  </a:lnTo>
                  <a:lnTo>
                    <a:pt x="203002" y="5069198"/>
                  </a:lnTo>
                  <a:lnTo>
                    <a:pt x="174693" y="5034196"/>
                  </a:lnTo>
                  <a:lnTo>
                    <a:pt x="148237" y="4997699"/>
                  </a:lnTo>
                  <a:lnTo>
                    <a:pt x="123705" y="4959779"/>
                  </a:lnTo>
                  <a:lnTo>
                    <a:pt x="101169" y="4920509"/>
                  </a:lnTo>
                  <a:lnTo>
                    <a:pt x="80701" y="4879960"/>
                  </a:lnTo>
                  <a:lnTo>
                    <a:pt x="62372" y="4838204"/>
                  </a:lnTo>
                  <a:lnTo>
                    <a:pt x="46254" y="4795311"/>
                  </a:lnTo>
                  <a:lnTo>
                    <a:pt x="32420" y="4751355"/>
                  </a:lnTo>
                  <a:lnTo>
                    <a:pt x="20940" y="4706407"/>
                  </a:lnTo>
                  <a:lnTo>
                    <a:pt x="11886" y="4660538"/>
                  </a:lnTo>
                  <a:lnTo>
                    <a:pt x="5330" y="4613821"/>
                  </a:lnTo>
                  <a:lnTo>
                    <a:pt x="1344" y="4566326"/>
                  </a:lnTo>
                  <a:lnTo>
                    <a:pt x="0" y="4518126"/>
                  </a:lnTo>
                  <a:lnTo>
                    <a:pt x="0" y="849376"/>
                  </a:lnTo>
                  <a:close/>
                </a:path>
              </a:pathLst>
            </a:custGeom>
            <a:ln w="12700">
              <a:solidFill>
                <a:srgbClr val="0580C3"/>
              </a:solidFill>
            </a:ln>
          </p:spPr>
          <p:txBody>
            <a:bodyPr wrap="square" lIns="0" tIns="0" rIns="0" bIns="0" rtlCol="0"/>
            <a:lstStyle/>
            <a:p>
              <a:endParaRPr/>
            </a:p>
          </p:txBody>
        </p:sp>
      </p:grpSp>
      <p:sp>
        <p:nvSpPr>
          <p:cNvPr id="8" name="object 8"/>
          <p:cNvSpPr txBox="1"/>
          <p:nvPr/>
        </p:nvSpPr>
        <p:spPr>
          <a:xfrm>
            <a:off x="700227" y="1548765"/>
            <a:ext cx="4429125" cy="3718967"/>
          </a:xfrm>
          <a:prstGeom prst="rect">
            <a:avLst/>
          </a:prstGeom>
        </p:spPr>
        <p:txBody>
          <a:bodyPr vert="horz" wrap="square" lIns="0" tIns="12700" rIns="0" bIns="0" rtlCol="0">
            <a:spAutoFit/>
          </a:bodyPr>
          <a:lstStyle/>
          <a:p>
            <a:pPr marL="12700" marR="128905">
              <a:lnSpc>
                <a:spcPct val="100000"/>
              </a:lnSpc>
              <a:spcBef>
                <a:spcPts val="100"/>
              </a:spcBef>
            </a:pPr>
            <a:r>
              <a:rPr lang="hi-IN" sz="2400" spc="-10" dirty="0">
                <a:solidFill>
                  <a:srgbClr val="001F5F"/>
                </a:solidFill>
                <a:latin typeface="Arial MT"/>
                <a:cs typeface="Arial MT"/>
              </a:rPr>
              <a:t>सीएस एजेंट (आंसू गैस) ब्रिटिश दंगा नियंत्रण एजेंट सीएस (2- क्लोरोबेंजल मैलोनोनिट्राइल) को शारीरिक अक्षम का एक उदाहरण माना जाएगा।
यह एक सफेद क्रिस्टलीय ठोस है। एक गैर-लगातार बादल में एक एरोसोल के रूप में प्रसारित किया जा सकता है जो आंखों की तीव्र जलन का कारण बनता है, साथ ही त्वचा में चुभन और जलन भी होती है</a:t>
            </a:r>
            <a:endParaRPr sz="2400" dirty="0">
              <a:latin typeface="Arial MT"/>
              <a:cs typeface="Arial MT"/>
            </a:endParaRPr>
          </a:p>
        </p:txBody>
      </p:sp>
      <p:pic>
        <p:nvPicPr>
          <p:cNvPr id="9" name="object 9"/>
          <p:cNvPicPr/>
          <p:nvPr/>
        </p:nvPicPr>
        <p:blipFill>
          <a:blip r:embed="rId4" cstate="print"/>
          <a:stretch>
            <a:fillRect/>
          </a:stretch>
        </p:blipFill>
        <p:spPr>
          <a:xfrm>
            <a:off x="5571744" y="1272539"/>
            <a:ext cx="6567678" cy="4987290"/>
          </a:xfrm>
          <a:prstGeom prst="rect">
            <a:avLst/>
          </a:prstGeom>
        </p:spPr>
      </p:pic>
      <p:sp>
        <p:nvSpPr>
          <p:cNvPr id="10" name="Slide Number Placeholder 5">
            <a:extLst>
              <a:ext uri="{FF2B5EF4-FFF2-40B4-BE49-F238E27FC236}">
                <a16:creationId xmlns:a16="http://schemas.microsoft.com/office/drawing/2014/main" id="{E30C7EEE-0769-56D1-544B-FE6C5FDFDFCA}"/>
              </a:ext>
            </a:extLst>
          </p:cNvPr>
          <p:cNvSpPr txBox="1">
            <a:spLocks/>
          </p:cNvSpPr>
          <p:nvPr/>
        </p:nvSpPr>
        <p:spPr>
          <a:xfrm>
            <a:off x="8737600" y="6356351"/>
            <a:ext cx="2844800" cy="365125"/>
          </a:xfrm>
          <a:prstGeom prst="rect">
            <a:avLst/>
          </a:prstGeom>
        </p:spPr>
        <p:txBody>
          <a:bodyPr vert="horz" lIns="91440" tIns="45720" rIns="91440" bIns="45720" rtlCol="0" anchor="ctr"/>
          <a:lstStyle>
            <a:defPPr lvl="0">
              <a:defRPr kern="0"/>
            </a:defPPr>
            <a:lvl1pPr lvl="0" algn="r">
              <a:defRPr sz="1200" b="1">
                <a:solidFill>
                  <a:schemeClr val="accent2">
                    <a:lumMod val="75000"/>
                  </a:schemeClr>
                </a:solidFill>
              </a:defRPr>
            </a:lvl1pPr>
            <a:lvl2pPr lvl="1"/>
            <a:lvl3pPr lvl="2"/>
            <a:lvl4pPr lvl="3"/>
            <a:lvl5pPr lvl="4"/>
            <a:lvl6pPr lvl="5"/>
            <a:lvl7pPr lvl="6"/>
            <a:lvl8pPr lvl="7"/>
            <a:lvl9pPr lvl="8"/>
          </a:lstStyle>
          <a:p>
            <a:fld id="{B6F15528-21DE-4FAA-801E-634DDDAF4B2B}" type="slidenum">
              <a:rPr lang="en-US" smtClean="0"/>
              <a:pPr/>
              <a:t>81</a:t>
            </a:fld>
            <a:endParaRPr lang="en-US" dirty="0"/>
          </a:p>
        </p:txBody>
      </p:sp>
      <p:sp>
        <p:nvSpPr>
          <p:cNvPr id="11" name="PPT 2 -">
            <a:extLst>
              <a:ext uri="{FF2B5EF4-FFF2-40B4-BE49-F238E27FC236}">
                <a16:creationId xmlns:a16="http://schemas.microsoft.com/office/drawing/2014/main" id="{08BC81D7-669F-750A-95D7-7076D9B05ABC}"/>
              </a:ext>
            </a:extLst>
          </p:cNvPr>
          <p:cNvSpPr txBox="1"/>
          <p:nvPr/>
        </p:nvSpPr>
        <p:spPr>
          <a:xfrm>
            <a:off x="10638045" y="6367532"/>
            <a:ext cx="529992"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200" b="1" dirty="0">
                <a:solidFill>
                  <a:schemeClr val="accent2">
                    <a:lumMod val="75000"/>
                  </a:schemeClr>
                </a:solidFill>
              </a:rPr>
              <a:t>PPT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6092997"/>
            <a:ext cx="12190476" cy="764965"/>
          </a:xfrm>
          <a:prstGeom prst="rect">
            <a:avLst/>
          </a:prstGeom>
        </p:spPr>
      </p:pic>
      <p:pic>
        <p:nvPicPr>
          <p:cNvPr id="3" name="object 3"/>
          <p:cNvPicPr/>
          <p:nvPr/>
        </p:nvPicPr>
        <p:blipFill>
          <a:blip r:embed="rId3" cstate="print"/>
          <a:stretch>
            <a:fillRect/>
          </a:stretch>
        </p:blipFill>
        <p:spPr>
          <a:xfrm>
            <a:off x="1056128" y="186984"/>
            <a:ext cx="9969252" cy="1017012"/>
          </a:xfrm>
          <a:prstGeom prst="rect">
            <a:avLst/>
          </a:prstGeom>
        </p:spPr>
      </p:pic>
      <p:sp>
        <p:nvSpPr>
          <p:cNvPr id="4" name="object 4"/>
          <p:cNvSpPr txBox="1">
            <a:spLocks noGrp="1"/>
          </p:cNvSpPr>
          <p:nvPr>
            <p:ph type="title"/>
          </p:nvPr>
        </p:nvSpPr>
        <p:spPr>
          <a:xfrm>
            <a:off x="1307083" y="88518"/>
            <a:ext cx="9389999" cy="916147"/>
          </a:xfrm>
          <a:prstGeom prst="rect">
            <a:avLst/>
          </a:prstGeom>
        </p:spPr>
        <p:txBody>
          <a:bodyPr vert="horz" wrap="square" lIns="0" tIns="84327" rIns="0" bIns="0" rtlCol="0">
            <a:spAutoFit/>
          </a:bodyPr>
          <a:lstStyle/>
          <a:p>
            <a:pPr marL="359410" algn="ctr">
              <a:lnSpc>
                <a:spcPct val="100000"/>
              </a:lnSpc>
              <a:spcBef>
                <a:spcPts val="100"/>
              </a:spcBef>
            </a:pPr>
            <a:r>
              <a:rPr lang="hi-IN" dirty="0">
                <a:latin typeface="Open Sans" panose="020B0606030504020204" pitchFamily="34" charset="0"/>
                <a:ea typeface="Open Sans" panose="020B0606030504020204" pitchFamily="34" charset="0"/>
                <a:cs typeface="Open Sans" panose="020B0606030504020204" pitchFamily="34" charset="0"/>
              </a:rPr>
              <a:t>एक्सपोजर पर कार्रवाई</a:t>
            </a:r>
            <a:endParaRPr spc="-10"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5" name="object 5"/>
          <p:cNvGrpSpPr/>
          <p:nvPr/>
        </p:nvGrpSpPr>
        <p:grpSpPr>
          <a:xfrm>
            <a:off x="644398" y="1511553"/>
            <a:ext cx="10348595" cy="659130"/>
            <a:chOff x="644398" y="1511553"/>
            <a:chExt cx="10348595" cy="659130"/>
          </a:xfrm>
        </p:grpSpPr>
        <p:sp>
          <p:nvSpPr>
            <p:cNvPr id="6" name="object 6"/>
            <p:cNvSpPr/>
            <p:nvPr/>
          </p:nvSpPr>
          <p:spPr>
            <a:xfrm>
              <a:off x="650748" y="1517903"/>
              <a:ext cx="10335895" cy="646430"/>
            </a:xfrm>
            <a:custGeom>
              <a:avLst/>
              <a:gdLst/>
              <a:ahLst/>
              <a:cxnLst/>
              <a:rect l="l" t="t" r="r" b="b"/>
              <a:pathLst>
                <a:path w="10335895" h="646430">
                  <a:moveTo>
                    <a:pt x="10228072" y="0"/>
                  </a:moveTo>
                  <a:lnTo>
                    <a:pt x="107695" y="0"/>
                  </a:lnTo>
                  <a:lnTo>
                    <a:pt x="65777" y="8469"/>
                  </a:lnTo>
                  <a:lnTo>
                    <a:pt x="31545" y="31559"/>
                  </a:lnTo>
                  <a:lnTo>
                    <a:pt x="8463" y="65793"/>
                  </a:lnTo>
                  <a:lnTo>
                    <a:pt x="0" y="107696"/>
                  </a:lnTo>
                  <a:lnTo>
                    <a:pt x="0" y="538480"/>
                  </a:lnTo>
                  <a:lnTo>
                    <a:pt x="8463" y="580382"/>
                  </a:lnTo>
                  <a:lnTo>
                    <a:pt x="31545" y="614616"/>
                  </a:lnTo>
                  <a:lnTo>
                    <a:pt x="65777" y="637706"/>
                  </a:lnTo>
                  <a:lnTo>
                    <a:pt x="107695" y="646176"/>
                  </a:lnTo>
                  <a:lnTo>
                    <a:pt x="10228072" y="646176"/>
                  </a:lnTo>
                  <a:lnTo>
                    <a:pt x="10269974" y="637706"/>
                  </a:lnTo>
                  <a:lnTo>
                    <a:pt x="10304208" y="614616"/>
                  </a:lnTo>
                  <a:lnTo>
                    <a:pt x="10327298" y="580382"/>
                  </a:lnTo>
                  <a:lnTo>
                    <a:pt x="10335768" y="538480"/>
                  </a:lnTo>
                  <a:lnTo>
                    <a:pt x="10335768" y="107696"/>
                  </a:lnTo>
                  <a:lnTo>
                    <a:pt x="10327298" y="65793"/>
                  </a:lnTo>
                  <a:lnTo>
                    <a:pt x="10304208" y="31559"/>
                  </a:lnTo>
                  <a:lnTo>
                    <a:pt x="10269974" y="8469"/>
                  </a:lnTo>
                  <a:lnTo>
                    <a:pt x="10228072" y="0"/>
                  </a:lnTo>
                  <a:close/>
                </a:path>
              </a:pathLst>
            </a:custGeom>
            <a:solidFill>
              <a:srgbClr val="FFFFCC"/>
            </a:solidFill>
          </p:spPr>
          <p:txBody>
            <a:bodyPr wrap="square" lIns="0" tIns="0" rIns="0" bIns="0" rtlCol="0"/>
            <a:lstStyle/>
            <a:p>
              <a:endParaRPr/>
            </a:p>
          </p:txBody>
        </p:sp>
        <p:sp>
          <p:nvSpPr>
            <p:cNvPr id="7" name="object 7"/>
            <p:cNvSpPr/>
            <p:nvPr/>
          </p:nvSpPr>
          <p:spPr>
            <a:xfrm>
              <a:off x="650748" y="1517903"/>
              <a:ext cx="10335895" cy="646430"/>
            </a:xfrm>
            <a:custGeom>
              <a:avLst/>
              <a:gdLst/>
              <a:ahLst/>
              <a:cxnLst/>
              <a:rect l="l" t="t" r="r" b="b"/>
              <a:pathLst>
                <a:path w="10335895" h="646430">
                  <a:moveTo>
                    <a:pt x="0" y="107696"/>
                  </a:moveTo>
                  <a:lnTo>
                    <a:pt x="8463" y="65793"/>
                  </a:lnTo>
                  <a:lnTo>
                    <a:pt x="31545" y="31559"/>
                  </a:lnTo>
                  <a:lnTo>
                    <a:pt x="65777" y="8469"/>
                  </a:lnTo>
                  <a:lnTo>
                    <a:pt x="107695" y="0"/>
                  </a:lnTo>
                  <a:lnTo>
                    <a:pt x="10228072" y="0"/>
                  </a:lnTo>
                  <a:lnTo>
                    <a:pt x="10269974" y="8469"/>
                  </a:lnTo>
                  <a:lnTo>
                    <a:pt x="10304208" y="31559"/>
                  </a:lnTo>
                  <a:lnTo>
                    <a:pt x="10327298" y="65793"/>
                  </a:lnTo>
                  <a:lnTo>
                    <a:pt x="10335768" y="107696"/>
                  </a:lnTo>
                  <a:lnTo>
                    <a:pt x="10335768" y="538480"/>
                  </a:lnTo>
                  <a:lnTo>
                    <a:pt x="10327298" y="580382"/>
                  </a:lnTo>
                  <a:lnTo>
                    <a:pt x="10304208" y="614616"/>
                  </a:lnTo>
                  <a:lnTo>
                    <a:pt x="10269974" y="637706"/>
                  </a:lnTo>
                  <a:lnTo>
                    <a:pt x="10228072" y="646176"/>
                  </a:lnTo>
                  <a:lnTo>
                    <a:pt x="107695" y="646176"/>
                  </a:lnTo>
                  <a:lnTo>
                    <a:pt x="65777" y="637706"/>
                  </a:lnTo>
                  <a:lnTo>
                    <a:pt x="31545" y="614616"/>
                  </a:lnTo>
                  <a:lnTo>
                    <a:pt x="8463" y="580382"/>
                  </a:lnTo>
                  <a:lnTo>
                    <a:pt x="0" y="538480"/>
                  </a:lnTo>
                  <a:lnTo>
                    <a:pt x="0" y="107696"/>
                  </a:lnTo>
                  <a:close/>
                </a:path>
              </a:pathLst>
            </a:custGeom>
            <a:ln w="12700">
              <a:solidFill>
                <a:srgbClr val="0580C3"/>
              </a:solidFill>
            </a:ln>
          </p:spPr>
          <p:txBody>
            <a:bodyPr wrap="square" lIns="0" tIns="0" rIns="0" bIns="0" rtlCol="0"/>
            <a:lstStyle/>
            <a:p>
              <a:endParaRPr/>
            </a:p>
          </p:txBody>
        </p:sp>
      </p:grpSp>
      <p:grpSp>
        <p:nvGrpSpPr>
          <p:cNvPr id="8" name="object 8"/>
          <p:cNvGrpSpPr/>
          <p:nvPr/>
        </p:nvGrpSpPr>
        <p:grpSpPr>
          <a:xfrm>
            <a:off x="644398" y="2267457"/>
            <a:ext cx="10348595" cy="1204595"/>
            <a:chOff x="644398" y="2267457"/>
            <a:chExt cx="10348595" cy="1204595"/>
          </a:xfrm>
        </p:grpSpPr>
        <p:sp>
          <p:nvSpPr>
            <p:cNvPr id="9" name="object 9"/>
            <p:cNvSpPr/>
            <p:nvPr/>
          </p:nvSpPr>
          <p:spPr>
            <a:xfrm>
              <a:off x="650748" y="2273807"/>
              <a:ext cx="10335895" cy="1191895"/>
            </a:xfrm>
            <a:custGeom>
              <a:avLst/>
              <a:gdLst/>
              <a:ahLst/>
              <a:cxnLst/>
              <a:rect l="l" t="t" r="r" b="b"/>
              <a:pathLst>
                <a:path w="10335895" h="1191895">
                  <a:moveTo>
                    <a:pt x="10137140" y="0"/>
                  </a:moveTo>
                  <a:lnTo>
                    <a:pt x="198627" y="0"/>
                  </a:lnTo>
                  <a:lnTo>
                    <a:pt x="153083" y="5244"/>
                  </a:lnTo>
                  <a:lnTo>
                    <a:pt x="111274" y="20183"/>
                  </a:lnTo>
                  <a:lnTo>
                    <a:pt x="74394" y="43627"/>
                  </a:lnTo>
                  <a:lnTo>
                    <a:pt x="43635" y="74384"/>
                  </a:lnTo>
                  <a:lnTo>
                    <a:pt x="20188" y="111263"/>
                  </a:lnTo>
                  <a:lnTo>
                    <a:pt x="5245" y="153075"/>
                  </a:lnTo>
                  <a:lnTo>
                    <a:pt x="0" y="198627"/>
                  </a:lnTo>
                  <a:lnTo>
                    <a:pt x="0" y="993139"/>
                  </a:lnTo>
                  <a:lnTo>
                    <a:pt x="5245" y="1038692"/>
                  </a:lnTo>
                  <a:lnTo>
                    <a:pt x="20188" y="1080504"/>
                  </a:lnTo>
                  <a:lnTo>
                    <a:pt x="43635" y="1117383"/>
                  </a:lnTo>
                  <a:lnTo>
                    <a:pt x="74394" y="1148140"/>
                  </a:lnTo>
                  <a:lnTo>
                    <a:pt x="111274" y="1171584"/>
                  </a:lnTo>
                  <a:lnTo>
                    <a:pt x="153083" y="1186523"/>
                  </a:lnTo>
                  <a:lnTo>
                    <a:pt x="198627" y="1191767"/>
                  </a:lnTo>
                  <a:lnTo>
                    <a:pt x="10137140" y="1191767"/>
                  </a:lnTo>
                  <a:lnTo>
                    <a:pt x="10182692" y="1186523"/>
                  </a:lnTo>
                  <a:lnTo>
                    <a:pt x="10224504" y="1171584"/>
                  </a:lnTo>
                  <a:lnTo>
                    <a:pt x="10261383" y="1148140"/>
                  </a:lnTo>
                  <a:lnTo>
                    <a:pt x="10292140" y="1117383"/>
                  </a:lnTo>
                  <a:lnTo>
                    <a:pt x="10315584" y="1080504"/>
                  </a:lnTo>
                  <a:lnTo>
                    <a:pt x="10330523" y="1038692"/>
                  </a:lnTo>
                  <a:lnTo>
                    <a:pt x="10335768" y="993139"/>
                  </a:lnTo>
                  <a:lnTo>
                    <a:pt x="10335768" y="198627"/>
                  </a:lnTo>
                  <a:lnTo>
                    <a:pt x="10330523" y="153075"/>
                  </a:lnTo>
                  <a:lnTo>
                    <a:pt x="10315584" y="111263"/>
                  </a:lnTo>
                  <a:lnTo>
                    <a:pt x="10292140" y="74384"/>
                  </a:lnTo>
                  <a:lnTo>
                    <a:pt x="10261383" y="43627"/>
                  </a:lnTo>
                  <a:lnTo>
                    <a:pt x="10224504" y="20183"/>
                  </a:lnTo>
                  <a:lnTo>
                    <a:pt x="10182692" y="5244"/>
                  </a:lnTo>
                  <a:lnTo>
                    <a:pt x="10137140" y="0"/>
                  </a:lnTo>
                  <a:close/>
                </a:path>
              </a:pathLst>
            </a:custGeom>
            <a:solidFill>
              <a:srgbClr val="FFF3FF"/>
            </a:solidFill>
          </p:spPr>
          <p:txBody>
            <a:bodyPr wrap="square" lIns="0" tIns="0" rIns="0" bIns="0" rtlCol="0"/>
            <a:lstStyle/>
            <a:p>
              <a:endParaRPr/>
            </a:p>
          </p:txBody>
        </p:sp>
        <p:sp>
          <p:nvSpPr>
            <p:cNvPr id="10" name="object 10"/>
            <p:cNvSpPr/>
            <p:nvPr/>
          </p:nvSpPr>
          <p:spPr>
            <a:xfrm>
              <a:off x="650748" y="2273807"/>
              <a:ext cx="10335895" cy="1191895"/>
            </a:xfrm>
            <a:custGeom>
              <a:avLst/>
              <a:gdLst/>
              <a:ahLst/>
              <a:cxnLst/>
              <a:rect l="l" t="t" r="r" b="b"/>
              <a:pathLst>
                <a:path w="10335895" h="1191895">
                  <a:moveTo>
                    <a:pt x="0" y="198627"/>
                  </a:moveTo>
                  <a:lnTo>
                    <a:pt x="5245" y="153075"/>
                  </a:lnTo>
                  <a:lnTo>
                    <a:pt x="20188" y="111263"/>
                  </a:lnTo>
                  <a:lnTo>
                    <a:pt x="43635" y="74384"/>
                  </a:lnTo>
                  <a:lnTo>
                    <a:pt x="74394" y="43627"/>
                  </a:lnTo>
                  <a:lnTo>
                    <a:pt x="111274" y="20183"/>
                  </a:lnTo>
                  <a:lnTo>
                    <a:pt x="153083" y="5244"/>
                  </a:lnTo>
                  <a:lnTo>
                    <a:pt x="198627" y="0"/>
                  </a:lnTo>
                  <a:lnTo>
                    <a:pt x="10137140" y="0"/>
                  </a:lnTo>
                  <a:lnTo>
                    <a:pt x="10182692" y="5244"/>
                  </a:lnTo>
                  <a:lnTo>
                    <a:pt x="10224504" y="20183"/>
                  </a:lnTo>
                  <a:lnTo>
                    <a:pt x="10261383" y="43627"/>
                  </a:lnTo>
                  <a:lnTo>
                    <a:pt x="10292140" y="74384"/>
                  </a:lnTo>
                  <a:lnTo>
                    <a:pt x="10315584" y="111263"/>
                  </a:lnTo>
                  <a:lnTo>
                    <a:pt x="10330523" y="153075"/>
                  </a:lnTo>
                  <a:lnTo>
                    <a:pt x="10335768" y="198627"/>
                  </a:lnTo>
                  <a:lnTo>
                    <a:pt x="10335768" y="993139"/>
                  </a:lnTo>
                  <a:lnTo>
                    <a:pt x="10330523" y="1038692"/>
                  </a:lnTo>
                  <a:lnTo>
                    <a:pt x="10315584" y="1080504"/>
                  </a:lnTo>
                  <a:lnTo>
                    <a:pt x="10292140" y="1117383"/>
                  </a:lnTo>
                  <a:lnTo>
                    <a:pt x="10261383" y="1148140"/>
                  </a:lnTo>
                  <a:lnTo>
                    <a:pt x="10224504" y="1171584"/>
                  </a:lnTo>
                  <a:lnTo>
                    <a:pt x="10182692" y="1186523"/>
                  </a:lnTo>
                  <a:lnTo>
                    <a:pt x="10137140" y="1191767"/>
                  </a:lnTo>
                  <a:lnTo>
                    <a:pt x="198627" y="1191767"/>
                  </a:lnTo>
                  <a:lnTo>
                    <a:pt x="153083" y="1186523"/>
                  </a:lnTo>
                  <a:lnTo>
                    <a:pt x="111274" y="1171584"/>
                  </a:lnTo>
                  <a:lnTo>
                    <a:pt x="74394" y="1148140"/>
                  </a:lnTo>
                  <a:lnTo>
                    <a:pt x="43635" y="1117383"/>
                  </a:lnTo>
                  <a:lnTo>
                    <a:pt x="20188" y="1080504"/>
                  </a:lnTo>
                  <a:lnTo>
                    <a:pt x="5245" y="1038692"/>
                  </a:lnTo>
                  <a:lnTo>
                    <a:pt x="0" y="993139"/>
                  </a:lnTo>
                  <a:lnTo>
                    <a:pt x="0" y="198627"/>
                  </a:lnTo>
                  <a:close/>
                </a:path>
              </a:pathLst>
            </a:custGeom>
            <a:ln w="12700">
              <a:solidFill>
                <a:srgbClr val="0580C3"/>
              </a:solidFill>
            </a:ln>
          </p:spPr>
          <p:txBody>
            <a:bodyPr wrap="square" lIns="0" tIns="0" rIns="0" bIns="0" rtlCol="0"/>
            <a:lstStyle/>
            <a:p>
              <a:endParaRPr/>
            </a:p>
          </p:txBody>
        </p:sp>
      </p:grpSp>
      <p:grpSp>
        <p:nvGrpSpPr>
          <p:cNvPr id="11" name="object 11"/>
          <p:cNvGrpSpPr/>
          <p:nvPr/>
        </p:nvGrpSpPr>
        <p:grpSpPr>
          <a:xfrm>
            <a:off x="644398" y="3568953"/>
            <a:ext cx="10348595" cy="1204595"/>
            <a:chOff x="644398" y="3568953"/>
            <a:chExt cx="10348595" cy="1204595"/>
          </a:xfrm>
        </p:grpSpPr>
        <p:sp>
          <p:nvSpPr>
            <p:cNvPr id="12" name="object 12"/>
            <p:cNvSpPr/>
            <p:nvPr/>
          </p:nvSpPr>
          <p:spPr>
            <a:xfrm>
              <a:off x="650748" y="3575303"/>
              <a:ext cx="10335895" cy="1191895"/>
            </a:xfrm>
            <a:custGeom>
              <a:avLst/>
              <a:gdLst/>
              <a:ahLst/>
              <a:cxnLst/>
              <a:rect l="l" t="t" r="r" b="b"/>
              <a:pathLst>
                <a:path w="10335895" h="1191895">
                  <a:moveTo>
                    <a:pt x="10137140" y="0"/>
                  </a:moveTo>
                  <a:lnTo>
                    <a:pt x="198627" y="0"/>
                  </a:lnTo>
                  <a:lnTo>
                    <a:pt x="153083" y="5244"/>
                  </a:lnTo>
                  <a:lnTo>
                    <a:pt x="111274" y="20183"/>
                  </a:lnTo>
                  <a:lnTo>
                    <a:pt x="74394" y="43627"/>
                  </a:lnTo>
                  <a:lnTo>
                    <a:pt x="43635" y="74384"/>
                  </a:lnTo>
                  <a:lnTo>
                    <a:pt x="20188" y="111263"/>
                  </a:lnTo>
                  <a:lnTo>
                    <a:pt x="5245" y="153075"/>
                  </a:lnTo>
                  <a:lnTo>
                    <a:pt x="0" y="198628"/>
                  </a:lnTo>
                  <a:lnTo>
                    <a:pt x="0" y="993140"/>
                  </a:lnTo>
                  <a:lnTo>
                    <a:pt x="5245" y="1038692"/>
                  </a:lnTo>
                  <a:lnTo>
                    <a:pt x="20188" y="1080504"/>
                  </a:lnTo>
                  <a:lnTo>
                    <a:pt x="43635" y="1117383"/>
                  </a:lnTo>
                  <a:lnTo>
                    <a:pt x="74394" y="1148140"/>
                  </a:lnTo>
                  <a:lnTo>
                    <a:pt x="111274" y="1171584"/>
                  </a:lnTo>
                  <a:lnTo>
                    <a:pt x="153083" y="1186523"/>
                  </a:lnTo>
                  <a:lnTo>
                    <a:pt x="198627" y="1191768"/>
                  </a:lnTo>
                  <a:lnTo>
                    <a:pt x="10137140" y="1191768"/>
                  </a:lnTo>
                  <a:lnTo>
                    <a:pt x="10182692" y="1186523"/>
                  </a:lnTo>
                  <a:lnTo>
                    <a:pt x="10224504" y="1171584"/>
                  </a:lnTo>
                  <a:lnTo>
                    <a:pt x="10261383" y="1148140"/>
                  </a:lnTo>
                  <a:lnTo>
                    <a:pt x="10292140" y="1117383"/>
                  </a:lnTo>
                  <a:lnTo>
                    <a:pt x="10315584" y="1080504"/>
                  </a:lnTo>
                  <a:lnTo>
                    <a:pt x="10330523" y="1038692"/>
                  </a:lnTo>
                  <a:lnTo>
                    <a:pt x="10335768" y="993140"/>
                  </a:lnTo>
                  <a:lnTo>
                    <a:pt x="10335768" y="198628"/>
                  </a:lnTo>
                  <a:lnTo>
                    <a:pt x="10330523" y="153075"/>
                  </a:lnTo>
                  <a:lnTo>
                    <a:pt x="10315584" y="111263"/>
                  </a:lnTo>
                  <a:lnTo>
                    <a:pt x="10292140" y="74384"/>
                  </a:lnTo>
                  <a:lnTo>
                    <a:pt x="10261383" y="43627"/>
                  </a:lnTo>
                  <a:lnTo>
                    <a:pt x="10224504" y="20183"/>
                  </a:lnTo>
                  <a:lnTo>
                    <a:pt x="10182692" y="5244"/>
                  </a:lnTo>
                  <a:lnTo>
                    <a:pt x="10137140" y="0"/>
                  </a:lnTo>
                  <a:close/>
                </a:path>
              </a:pathLst>
            </a:custGeom>
            <a:solidFill>
              <a:srgbClr val="E4F3E9"/>
            </a:solidFill>
          </p:spPr>
          <p:txBody>
            <a:bodyPr wrap="square" lIns="0" tIns="0" rIns="0" bIns="0" rtlCol="0"/>
            <a:lstStyle/>
            <a:p>
              <a:endParaRPr/>
            </a:p>
          </p:txBody>
        </p:sp>
        <p:sp>
          <p:nvSpPr>
            <p:cNvPr id="13" name="object 13"/>
            <p:cNvSpPr/>
            <p:nvPr/>
          </p:nvSpPr>
          <p:spPr>
            <a:xfrm>
              <a:off x="650748" y="3575303"/>
              <a:ext cx="10335895" cy="1191895"/>
            </a:xfrm>
            <a:custGeom>
              <a:avLst/>
              <a:gdLst/>
              <a:ahLst/>
              <a:cxnLst/>
              <a:rect l="l" t="t" r="r" b="b"/>
              <a:pathLst>
                <a:path w="10335895" h="1191895">
                  <a:moveTo>
                    <a:pt x="0" y="198628"/>
                  </a:moveTo>
                  <a:lnTo>
                    <a:pt x="5245" y="153075"/>
                  </a:lnTo>
                  <a:lnTo>
                    <a:pt x="20188" y="111263"/>
                  </a:lnTo>
                  <a:lnTo>
                    <a:pt x="43635" y="74384"/>
                  </a:lnTo>
                  <a:lnTo>
                    <a:pt x="74394" y="43627"/>
                  </a:lnTo>
                  <a:lnTo>
                    <a:pt x="111274" y="20183"/>
                  </a:lnTo>
                  <a:lnTo>
                    <a:pt x="153083" y="5244"/>
                  </a:lnTo>
                  <a:lnTo>
                    <a:pt x="198627" y="0"/>
                  </a:lnTo>
                  <a:lnTo>
                    <a:pt x="10137140" y="0"/>
                  </a:lnTo>
                  <a:lnTo>
                    <a:pt x="10182692" y="5244"/>
                  </a:lnTo>
                  <a:lnTo>
                    <a:pt x="10224504" y="20183"/>
                  </a:lnTo>
                  <a:lnTo>
                    <a:pt x="10261383" y="43627"/>
                  </a:lnTo>
                  <a:lnTo>
                    <a:pt x="10292140" y="74384"/>
                  </a:lnTo>
                  <a:lnTo>
                    <a:pt x="10315584" y="111263"/>
                  </a:lnTo>
                  <a:lnTo>
                    <a:pt x="10330523" y="153075"/>
                  </a:lnTo>
                  <a:lnTo>
                    <a:pt x="10335768" y="198628"/>
                  </a:lnTo>
                  <a:lnTo>
                    <a:pt x="10335768" y="993140"/>
                  </a:lnTo>
                  <a:lnTo>
                    <a:pt x="10330523" y="1038692"/>
                  </a:lnTo>
                  <a:lnTo>
                    <a:pt x="10315584" y="1080504"/>
                  </a:lnTo>
                  <a:lnTo>
                    <a:pt x="10292140" y="1117383"/>
                  </a:lnTo>
                  <a:lnTo>
                    <a:pt x="10261383" y="1148140"/>
                  </a:lnTo>
                  <a:lnTo>
                    <a:pt x="10224504" y="1171584"/>
                  </a:lnTo>
                  <a:lnTo>
                    <a:pt x="10182692" y="1186523"/>
                  </a:lnTo>
                  <a:lnTo>
                    <a:pt x="10137140" y="1191768"/>
                  </a:lnTo>
                  <a:lnTo>
                    <a:pt x="198627" y="1191768"/>
                  </a:lnTo>
                  <a:lnTo>
                    <a:pt x="153083" y="1186523"/>
                  </a:lnTo>
                  <a:lnTo>
                    <a:pt x="111274" y="1171584"/>
                  </a:lnTo>
                  <a:lnTo>
                    <a:pt x="74394" y="1148140"/>
                  </a:lnTo>
                  <a:lnTo>
                    <a:pt x="43635" y="1117383"/>
                  </a:lnTo>
                  <a:lnTo>
                    <a:pt x="20188" y="1080504"/>
                  </a:lnTo>
                  <a:lnTo>
                    <a:pt x="5245" y="1038692"/>
                  </a:lnTo>
                  <a:lnTo>
                    <a:pt x="0" y="993140"/>
                  </a:lnTo>
                  <a:lnTo>
                    <a:pt x="0" y="198628"/>
                  </a:lnTo>
                  <a:close/>
                </a:path>
              </a:pathLst>
            </a:custGeom>
            <a:ln w="12700">
              <a:solidFill>
                <a:srgbClr val="0580C3"/>
              </a:solidFill>
            </a:ln>
          </p:spPr>
          <p:txBody>
            <a:bodyPr wrap="square" lIns="0" tIns="0" rIns="0" bIns="0" rtlCol="0"/>
            <a:lstStyle/>
            <a:p>
              <a:endParaRPr/>
            </a:p>
          </p:txBody>
        </p:sp>
      </p:grpSp>
      <p:grpSp>
        <p:nvGrpSpPr>
          <p:cNvPr id="14" name="object 14"/>
          <p:cNvGrpSpPr/>
          <p:nvPr/>
        </p:nvGrpSpPr>
        <p:grpSpPr>
          <a:xfrm>
            <a:off x="644398" y="4870450"/>
            <a:ext cx="10348595" cy="1204595"/>
            <a:chOff x="644398" y="4870450"/>
            <a:chExt cx="10348595" cy="1204595"/>
          </a:xfrm>
        </p:grpSpPr>
        <p:sp>
          <p:nvSpPr>
            <p:cNvPr id="15" name="object 15"/>
            <p:cNvSpPr/>
            <p:nvPr/>
          </p:nvSpPr>
          <p:spPr>
            <a:xfrm>
              <a:off x="650748" y="4876800"/>
              <a:ext cx="10335895" cy="1191895"/>
            </a:xfrm>
            <a:custGeom>
              <a:avLst/>
              <a:gdLst/>
              <a:ahLst/>
              <a:cxnLst/>
              <a:rect l="l" t="t" r="r" b="b"/>
              <a:pathLst>
                <a:path w="10335895" h="1191895">
                  <a:moveTo>
                    <a:pt x="10137140" y="0"/>
                  </a:moveTo>
                  <a:lnTo>
                    <a:pt x="198627" y="0"/>
                  </a:lnTo>
                  <a:lnTo>
                    <a:pt x="153083" y="5244"/>
                  </a:lnTo>
                  <a:lnTo>
                    <a:pt x="111274" y="20183"/>
                  </a:lnTo>
                  <a:lnTo>
                    <a:pt x="74394" y="43627"/>
                  </a:lnTo>
                  <a:lnTo>
                    <a:pt x="43635" y="74384"/>
                  </a:lnTo>
                  <a:lnTo>
                    <a:pt x="20188" y="111263"/>
                  </a:lnTo>
                  <a:lnTo>
                    <a:pt x="5245" y="153075"/>
                  </a:lnTo>
                  <a:lnTo>
                    <a:pt x="0" y="198627"/>
                  </a:lnTo>
                  <a:lnTo>
                    <a:pt x="0" y="993140"/>
                  </a:lnTo>
                  <a:lnTo>
                    <a:pt x="5245" y="1038680"/>
                  </a:lnTo>
                  <a:lnTo>
                    <a:pt x="20188" y="1080487"/>
                  </a:lnTo>
                  <a:lnTo>
                    <a:pt x="43635" y="1117367"/>
                  </a:lnTo>
                  <a:lnTo>
                    <a:pt x="74394" y="1148128"/>
                  </a:lnTo>
                  <a:lnTo>
                    <a:pt x="111274" y="1171577"/>
                  </a:lnTo>
                  <a:lnTo>
                    <a:pt x="153083" y="1186521"/>
                  </a:lnTo>
                  <a:lnTo>
                    <a:pt x="198627" y="1191768"/>
                  </a:lnTo>
                  <a:lnTo>
                    <a:pt x="10137140" y="1191768"/>
                  </a:lnTo>
                  <a:lnTo>
                    <a:pt x="10182692" y="1186521"/>
                  </a:lnTo>
                  <a:lnTo>
                    <a:pt x="10224504" y="1171577"/>
                  </a:lnTo>
                  <a:lnTo>
                    <a:pt x="10261383" y="1148128"/>
                  </a:lnTo>
                  <a:lnTo>
                    <a:pt x="10292140" y="1117367"/>
                  </a:lnTo>
                  <a:lnTo>
                    <a:pt x="10315584" y="1080487"/>
                  </a:lnTo>
                  <a:lnTo>
                    <a:pt x="10330523" y="1038680"/>
                  </a:lnTo>
                  <a:lnTo>
                    <a:pt x="10335768" y="993140"/>
                  </a:lnTo>
                  <a:lnTo>
                    <a:pt x="10335768" y="198627"/>
                  </a:lnTo>
                  <a:lnTo>
                    <a:pt x="10330523" y="153075"/>
                  </a:lnTo>
                  <a:lnTo>
                    <a:pt x="10315584" y="111263"/>
                  </a:lnTo>
                  <a:lnTo>
                    <a:pt x="10292140" y="74384"/>
                  </a:lnTo>
                  <a:lnTo>
                    <a:pt x="10261383" y="43627"/>
                  </a:lnTo>
                  <a:lnTo>
                    <a:pt x="10224504" y="20183"/>
                  </a:lnTo>
                  <a:lnTo>
                    <a:pt x="10182692" y="5244"/>
                  </a:lnTo>
                  <a:lnTo>
                    <a:pt x="10137140" y="0"/>
                  </a:lnTo>
                  <a:close/>
                </a:path>
              </a:pathLst>
            </a:custGeom>
            <a:solidFill>
              <a:srgbClr val="FFFFCC"/>
            </a:solidFill>
          </p:spPr>
          <p:txBody>
            <a:bodyPr wrap="square" lIns="0" tIns="0" rIns="0" bIns="0" rtlCol="0"/>
            <a:lstStyle/>
            <a:p>
              <a:endParaRPr/>
            </a:p>
          </p:txBody>
        </p:sp>
        <p:sp>
          <p:nvSpPr>
            <p:cNvPr id="16" name="object 16"/>
            <p:cNvSpPr/>
            <p:nvPr/>
          </p:nvSpPr>
          <p:spPr>
            <a:xfrm>
              <a:off x="650748" y="4876800"/>
              <a:ext cx="10335895" cy="1191895"/>
            </a:xfrm>
            <a:custGeom>
              <a:avLst/>
              <a:gdLst/>
              <a:ahLst/>
              <a:cxnLst/>
              <a:rect l="l" t="t" r="r" b="b"/>
              <a:pathLst>
                <a:path w="10335895" h="1191895">
                  <a:moveTo>
                    <a:pt x="0" y="198627"/>
                  </a:moveTo>
                  <a:lnTo>
                    <a:pt x="5245" y="153075"/>
                  </a:lnTo>
                  <a:lnTo>
                    <a:pt x="20188" y="111263"/>
                  </a:lnTo>
                  <a:lnTo>
                    <a:pt x="43635" y="74384"/>
                  </a:lnTo>
                  <a:lnTo>
                    <a:pt x="74394" y="43627"/>
                  </a:lnTo>
                  <a:lnTo>
                    <a:pt x="111274" y="20183"/>
                  </a:lnTo>
                  <a:lnTo>
                    <a:pt x="153083" y="5244"/>
                  </a:lnTo>
                  <a:lnTo>
                    <a:pt x="198627" y="0"/>
                  </a:lnTo>
                  <a:lnTo>
                    <a:pt x="10137140" y="0"/>
                  </a:lnTo>
                  <a:lnTo>
                    <a:pt x="10182692" y="5244"/>
                  </a:lnTo>
                  <a:lnTo>
                    <a:pt x="10224504" y="20183"/>
                  </a:lnTo>
                  <a:lnTo>
                    <a:pt x="10261383" y="43627"/>
                  </a:lnTo>
                  <a:lnTo>
                    <a:pt x="10292140" y="74384"/>
                  </a:lnTo>
                  <a:lnTo>
                    <a:pt x="10315584" y="111263"/>
                  </a:lnTo>
                  <a:lnTo>
                    <a:pt x="10330523" y="153075"/>
                  </a:lnTo>
                  <a:lnTo>
                    <a:pt x="10335768" y="198627"/>
                  </a:lnTo>
                  <a:lnTo>
                    <a:pt x="10335768" y="993140"/>
                  </a:lnTo>
                  <a:lnTo>
                    <a:pt x="10330523" y="1038680"/>
                  </a:lnTo>
                  <a:lnTo>
                    <a:pt x="10315584" y="1080487"/>
                  </a:lnTo>
                  <a:lnTo>
                    <a:pt x="10292140" y="1117367"/>
                  </a:lnTo>
                  <a:lnTo>
                    <a:pt x="10261383" y="1148128"/>
                  </a:lnTo>
                  <a:lnTo>
                    <a:pt x="10224504" y="1171577"/>
                  </a:lnTo>
                  <a:lnTo>
                    <a:pt x="10182692" y="1186521"/>
                  </a:lnTo>
                  <a:lnTo>
                    <a:pt x="10137140" y="1191768"/>
                  </a:lnTo>
                  <a:lnTo>
                    <a:pt x="198627" y="1191768"/>
                  </a:lnTo>
                  <a:lnTo>
                    <a:pt x="153083" y="1186521"/>
                  </a:lnTo>
                  <a:lnTo>
                    <a:pt x="111274" y="1171577"/>
                  </a:lnTo>
                  <a:lnTo>
                    <a:pt x="74394" y="1148128"/>
                  </a:lnTo>
                  <a:lnTo>
                    <a:pt x="43635" y="1117367"/>
                  </a:lnTo>
                  <a:lnTo>
                    <a:pt x="20188" y="1080487"/>
                  </a:lnTo>
                  <a:lnTo>
                    <a:pt x="5245" y="1038680"/>
                  </a:lnTo>
                  <a:lnTo>
                    <a:pt x="0" y="993140"/>
                  </a:lnTo>
                  <a:lnTo>
                    <a:pt x="0" y="198627"/>
                  </a:lnTo>
                  <a:close/>
                </a:path>
              </a:pathLst>
            </a:custGeom>
            <a:ln w="12700">
              <a:solidFill>
                <a:srgbClr val="0580C3"/>
              </a:solidFill>
            </a:ln>
          </p:spPr>
          <p:txBody>
            <a:bodyPr wrap="square" lIns="0" tIns="0" rIns="0" bIns="0" rtlCol="0"/>
            <a:lstStyle/>
            <a:p>
              <a:endParaRPr/>
            </a:p>
          </p:txBody>
        </p:sp>
      </p:grpSp>
      <p:sp>
        <p:nvSpPr>
          <p:cNvPr id="17" name="object 17"/>
          <p:cNvSpPr txBox="1"/>
          <p:nvPr/>
        </p:nvSpPr>
        <p:spPr>
          <a:xfrm>
            <a:off x="760577" y="1570482"/>
            <a:ext cx="10050780" cy="4509568"/>
          </a:xfrm>
          <a:prstGeom prst="rect">
            <a:avLst/>
          </a:prstGeom>
        </p:spPr>
        <p:txBody>
          <a:bodyPr vert="horz" wrap="square" lIns="0" tIns="13335" rIns="0" bIns="0" rtlCol="0">
            <a:spAutoFit/>
          </a:bodyPr>
          <a:lstStyle/>
          <a:p>
            <a:pPr marL="12700">
              <a:lnSpc>
                <a:spcPct val="100000"/>
              </a:lnSpc>
              <a:spcBef>
                <a:spcPts val="105"/>
              </a:spcBef>
            </a:pPr>
            <a:r>
              <a:rPr lang="hi-IN" sz="3200" dirty="0">
                <a:solidFill>
                  <a:srgbClr val="001F5F"/>
                </a:solidFill>
                <a:latin typeface="Arial MT"/>
                <a:cs typeface="Arial MT"/>
              </a:rPr>
              <a:t>कपड़ों और आंखों का तत्काल परिशोधन</a:t>
            </a:r>
            <a:endParaRPr lang="en-US" sz="3200" dirty="0">
              <a:solidFill>
                <a:srgbClr val="001F5F"/>
              </a:solidFill>
              <a:latin typeface="Arial MT"/>
              <a:cs typeface="Arial MT"/>
            </a:endParaRPr>
          </a:p>
          <a:p>
            <a:pPr marL="12700">
              <a:lnSpc>
                <a:spcPct val="100000"/>
              </a:lnSpc>
              <a:spcBef>
                <a:spcPts val="105"/>
              </a:spcBef>
            </a:pPr>
            <a:endParaRPr lang="en-US" sz="3200" dirty="0">
              <a:solidFill>
                <a:srgbClr val="001F5F"/>
              </a:solidFill>
              <a:latin typeface="Arial MT"/>
              <a:cs typeface="Arial MT"/>
            </a:endParaRPr>
          </a:p>
          <a:p>
            <a:pPr marL="12700">
              <a:lnSpc>
                <a:spcPct val="100000"/>
              </a:lnSpc>
              <a:spcBef>
                <a:spcPts val="105"/>
              </a:spcBef>
            </a:pPr>
            <a:r>
              <a:rPr lang="hi-IN" sz="3200" dirty="0">
                <a:solidFill>
                  <a:srgbClr val="001F5F"/>
                </a:solidFill>
                <a:latin typeface="Arial MT"/>
                <a:cs typeface="Arial MT"/>
              </a:rPr>
              <a:t>ताजी हवा और आंखों और त्वचा को पानी से कीटाणुरहित किया जाना चाहिए</a:t>
            </a:r>
            <a:endParaRPr lang="en-US" sz="3200" dirty="0">
              <a:solidFill>
                <a:srgbClr val="001F5F"/>
              </a:solidFill>
              <a:latin typeface="Arial MT"/>
              <a:cs typeface="Arial MT"/>
            </a:endParaRPr>
          </a:p>
          <a:p>
            <a:pPr marL="12700">
              <a:lnSpc>
                <a:spcPct val="100000"/>
              </a:lnSpc>
              <a:spcBef>
                <a:spcPts val="105"/>
              </a:spcBef>
            </a:pPr>
            <a:endParaRPr lang="en-US" sz="3200" dirty="0">
              <a:solidFill>
                <a:srgbClr val="001F5F"/>
              </a:solidFill>
              <a:latin typeface="Arial MT"/>
              <a:cs typeface="Arial MT"/>
            </a:endParaRPr>
          </a:p>
          <a:p>
            <a:pPr marL="12700">
              <a:lnSpc>
                <a:spcPct val="100000"/>
              </a:lnSpc>
              <a:spcBef>
                <a:spcPts val="105"/>
              </a:spcBef>
            </a:pPr>
            <a:r>
              <a:rPr lang="hi-IN" sz="3200" dirty="0">
                <a:solidFill>
                  <a:srgbClr val="001F5F"/>
                </a:solidFill>
                <a:latin typeface="Arial MT"/>
                <a:cs typeface="Arial MT"/>
              </a:rPr>
              <a:t>त्वचा की सूजन का इलाज कैलामाइन लोशन से किया जा सकता है</a:t>
            </a:r>
            <a:endParaRPr lang="en-US" sz="3200" dirty="0">
              <a:solidFill>
                <a:srgbClr val="001F5F"/>
              </a:solidFill>
              <a:latin typeface="Arial MT"/>
              <a:cs typeface="Arial MT"/>
            </a:endParaRPr>
          </a:p>
          <a:p>
            <a:pPr marL="12700">
              <a:lnSpc>
                <a:spcPct val="100000"/>
              </a:lnSpc>
              <a:spcBef>
                <a:spcPts val="105"/>
              </a:spcBef>
            </a:pPr>
            <a:r>
              <a:rPr lang="hi-IN" sz="3200" dirty="0">
                <a:solidFill>
                  <a:srgbClr val="001F5F"/>
                </a:solidFill>
                <a:latin typeface="Arial MT"/>
                <a:cs typeface="Arial MT"/>
              </a:rPr>
              <a:t>जबकि सीएस को बड़ी मात्रा में पानी से कीटाणुरहित किया जा सकता है, पानी का उपयोग सीआर के प्रभाव को बढ़ा सकता है</a:t>
            </a:r>
            <a:endParaRPr sz="3200" dirty="0">
              <a:latin typeface="Arial MT"/>
              <a:cs typeface="Arial MT"/>
            </a:endParaRPr>
          </a:p>
        </p:txBody>
      </p:sp>
      <p:sp>
        <p:nvSpPr>
          <p:cNvPr id="18" name="Slide Number Placeholder 5">
            <a:extLst>
              <a:ext uri="{FF2B5EF4-FFF2-40B4-BE49-F238E27FC236}">
                <a16:creationId xmlns:a16="http://schemas.microsoft.com/office/drawing/2014/main" id="{6F8D3D11-E5F8-BAEC-78A1-D3B3EE6FF9A1}"/>
              </a:ext>
            </a:extLst>
          </p:cNvPr>
          <p:cNvSpPr txBox="1">
            <a:spLocks/>
          </p:cNvSpPr>
          <p:nvPr/>
        </p:nvSpPr>
        <p:spPr>
          <a:xfrm>
            <a:off x="8737600" y="6356351"/>
            <a:ext cx="2844800" cy="365125"/>
          </a:xfrm>
          <a:prstGeom prst="rect">
            <a:avLst/>
          </a:prstGeom>
        </p:spPr>
        <p:txBody>
          <a:bodyPr vert="horz" lIns="91440" tIns="45720" rIns="91440" bIns="45720" rtlCol="0" anchor="ctr"/>
          <a:lstStyle>
            <a:defPPr lvl="0">
              <a:defRPr kern="0"/>
            </a:defPPr>
            <a:lvl1pPr lvl="0" algn="r">
              <a:defRPr sz="1200" b="1">
                <a:solidFill>
                  <a:schemeClr val="accent2">
                    <a:lumMod val="75000"/>
                  </a:schemeClr>
                </a:solidFill>
              </a:defRPr>
            </a:lvl1pPr>
            <a:lvl2pPr lvl="1"/>
            <a:lvl3pPr lvl="2"/>
            <a:lvl4pPr lvl="3"/>
            <a:lvl5pPr lvl="4"/>
            <a:lvl6pPr lvl="5"/>
            <a:lvl7pPr lvl="6"/>
            <a:lvl8pPr lvl="7"/>
            <a:lvl9pPr lvl="8"/>
          </a:lstStyle>
          <a:p>
            <a:fld id="{B6F15528-21DE-4FAA-801E-634DDDAF4B2B}" type="slidenum">
              <a:rPr lang="en-US" smtClean="0"/>
              <a:pPr/>
              <a:t>82</a:t>
            </a:fld>
            <a:endParaRPr lang="en-US" dirty="0"/>
          </a:p>
        </p:txBody>
      </p:sp>
      <p:sp>
        <p:nvSpPr>
          <p:cNvPr id="19" name="PPT 2 -">
            <a:extLst>
              <a:ext uri="{FF2B5EF4-FFF2-40B4-BE49-F238E27FC236}">
                <a16:creationId xmlns:a16="http://schemas.microsoft.com/office/drawing/2014/main" id="{45A52A1C-0937-FADE-DEC0-A71F3CBCD8EF}"/>
              </a:ext>
            </a:extLst>
          </p:cNvPr>
          <p:cNvSpPr txBox="1"/>
          <p:nvPr/>
        </p:nvSpPr>
        <p:spPr>
          <a:xfrm>
            <a:off x="10638045" y="6367532"/>
            <a:ext cx="529992"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200" b="1" dirty="0">
                <a:solidFill>
                  <a:schemeClr val="accent2">
                    <a:lumMod val="75000"/>
                  </a:schemeClr>
                </a:solidFill>
              </a:rPr>
              <a:t>PPT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6092997"/>
            <a:ext cx="12190476" cy="764965"/>
          </a:xfrm>
          <a:prstGeom prst="rect">
            <a:avLst/>
          </a:prstGeom>
        </p:spPr>
      </p:pic>
      <p:pic>
        <p:nvPicPr>
          <p:cNvPr id="3" name="object 3"/>
          <p:cNvPicPr/>
          <p:nvPr/>
        </p:nvPicPr>
        <p:blipFill>
          <a:blip r:embed="rId3" cstate="print"/>
          <a:stretch>
            <a:fillRect/>
          </a:stretch>
        </p:blipFill>
        <p:spPr>
          <a:xfrm>
            <a:off x="1546381" y="79767"/>
            <a:ext cx="10036020" cy="1116343"/>
          </a:xfrm>
          <a:prstGeom prst="rect">
            <a:avLst/>
          </a:prstGeom>
        </p:spPr>
      </p:pic>
      <p:sp>
        <p:nvSpPr>
          <p:cNvPr id="4" name="object 4"/>
          <p:cNvSpPr txBox="1"/>
          <p:nvPr/>
        </p:nvSpPr>
        <p:spPr>
          <a:xfrm>
            <a:off x="4513072" y="-445210"/>
            <a:ext cx="3227705" cy="1380506"/>
          </a:xfrm>
          <a:prstGeom prst="rect">
            <a:avLst/>
          </a:prstGeom>
        </p:spPr>
        <p:txBody>
          <a:bodyPr vert="horz" wrap="square" lIns="0" tIns="13335" rIns="0" bIns="0" rtlCol="0">
            <a:spAutoFit/>
          </a:bodyPr>
          <a:lstStyle/>
          <a:p>
            <a:pPr marL="12700">
              <a:lnSpc>
                <a:spcPct val="100000"/>
              </a:lnSpc>
              <a:spcBef>
                <a:spcPts val="105"/>
              </a:spcBef>
            </a:pPr>
            <a:endParaRPr lang="en-US" sz="4400" spc="50" dirty="0">
              <a:solidFill>
                <a:srgbClr val="FFFF00"/>
              </a:solidFill>
              <a:latin typeface="Arial Black"/>
              <a:cs typeface="Arial Black"/>
            </a:endParaRPr>
          </a:p>
          <a:p>
            <a:pPr marL="12700">
              <a:lnSpc>
                <a:spcPct val="100000"/>
              </a:lnSpc>
              <a:spcBef>
                <a:spcPts val="105"/>
              </a:spcBef>
            </a:pPr>
            <a:r>
              <a:rPr lang="hi-IN" sz="4400" spc="50" dirty="0">
                <a:solidFill>
                  <a:srgbClr val="FFFF00"/>
                </a:solidFill>
                <a:latin typeface="Arial Black"/>
                <a:cs typeface="Arial Black"/>
              </a:rPr>
              <a:t>डिफोलिएंट्स</a:t>
            </a:r>
            <a:endParaRPr sz="4400" dirty="0">
              <a:latin typeface="Arial Black"/>
              <a:cs typeface="Arial Black"/>
            </a:endParaRPr>
          </a:p>
        </p:txBody>
      </p:sp>
      <p:grpSp>
        <p:nvGrpSpPr>
          <p:cNvPr id="5" name="object 5"/>
          <p:cNvGrpSpPr/>
          <p:nvPr/>
        </p:nvGrpSpPr>
        <p:grpSpPr>
          <a:xfrm>
            <a:off x="80772" y="906059"/>
            <a:ext cx="10748822" cy="3727703"/>
            <a:chOff x="80772" y="185928"/>
            <a:chExt cx="10748822" cy="3727703"/>
          </a:xfrm>
        </p:grpSpPr>
        <p:sp>
          <p:nvSpPr>
            <p:cNvPr id="6" name="object 6"/>
            <p:cNvSpPr/>
            <p:nvPr/>
          </p:nvSpPr>
          <p:spPr>
            <a:xfrm>
              <a:off x="80772" y="3913631"/>
              <a:ext cx="3775710" cy="0"/>
            </a:xfrm>
            <a:custGeom>
              <a:avLst/>
              <a:gdLst/>
              <a:ahLst/>
              <a:cxnLst/>
              <a:rect l="l" t="t" r="r" b="b"/>
              <a:pathLst>
                <a:path w="3775710">
                  <a:moveTo>
                    <a:pt x="0" y="0"/>
                  </a:moveTo>
                  <a:lnTo>
                    <a:pt x="3775582" y="0"/>
                  </a:lnTo>
                </a:path>
              </a:pathLst>
            </a:custGeom>
            <a:ln w="57150">
              <a:solidFill>
                <a:srgbClr val="66FFFF"/>
              </a:solidFill>
            </a:ln>
          </p:spPr>
          <p:txBody>
            <a:bodyPr wrap="square" lIns="0" tIns="0" rIns="0" bIns="0" rtlCol="0"/>
            <a:lstStyle/>
            <a:p>
              <a:endParaRPr/>
            </a:p>
          </p:txBody>
        </p:sp>
        <p:pic>
          <p:nvPicPr>
            <p:cNvPr id="7" name="object 7"/>
            <p:cNvPicPr/>
            <p:nvPr/>
          </p:nvPicPr>
          <p:blipFill>
            <a:blip r:embed="rId4" cstate="print"/>
            <a:stretch>
              <a:fillRect/>
            </a:stretch>
          </p:blipFill>
          <p:spPr>
            <a:xfrm>
              <a:off x="1362406" y="185928"/>
              <a:ext cx="9391699" cy="1267218"/>
            </a:xfrm>
            <a:prstGeom prst="rect">
              <a:avLst/>
            </a:prstGeom>
          </p:spPr>
        </p:pic>
        <p:pic>
          <p:nvPicPr>
            <p:cNvPr id="8" name="object 8"/>
            <p:cNvPicPr/>
            <p:nvPr/>
          </p:nvPicPr>
          <p:blipFill>
            <a:blip r:embed="rId5" cstate="print"/>
            <a:stretch>
              <a:fillRect/>
            </a:stretch>
          </p:blipFill>
          <p:spPr>
            <a:xfrm>
              <a:off x="1362406" y="1227001"/>
              <a:ext cx="9467188" cy="1099578"/>
            </a:xfrm>
            <a:prstGeom prst="rect">
              <a:avLst/>
            </a:prstGeom>
          </p:spPr>
        </p:pic>
      </p:grpSp>
      <p:sp>
        <p:nvSpPr>
          <p:cNvPr id="9" name="object 9"/>
          <p:cNvSpPr txBox="1"/>
          <p:nvPr/>
        </p:nvSpPr>
        <p:spPr>
          <a:xfrm>
            <a:off x="1926336" y="265657"/>
            <a:ext cx="8401176" cy="2243563"/>
          </a:xfrm>
          <a:prstGeom prst="rect">
            <a:avLst/>
          </a:prstGeom>
        </p:spPr>
        <p:txBody>
          <a:bodyPr vert="horz" wrap="square" lIns="0" tIns="12065" rIns="0" bIns="0" rtlCol="0">
            <a:spAutoFit/>
          </a:bodyPr>
          <a:lstStyle/>
          <a:p>
            <a:pPr marL="12700" marR="5080">
              <a:lnSpc>
                <a:spcPct val="100000"/>
              </a:lnSpc>
              <a:spcBef>
                <a:spcPts val="95"/>
              </a:spcBef>
            </a:pPr>
            <a:endParaRPr lang="en-US" sz="2000" b="1" dirty="0">
              <a:solidFill>
                <a:srgbClr val="FFFFFF"/>
              </a:solidFill>
              <a:latin typeface="Arial"/>
              <a:cs typeface="Arial"/>
            </a:endParaRPr>
          </a:p>
          <a:p>
            <a:pPr marL="12700" marR="5080">
              <a:lnSpc>
                <a:spcPct val="100000"/>
              </a:lnSpc>
              <a:spcBef>
                <a:spcPts val="95"/>
              </a:spcBef>
            </a:pPr>
            <a:endParaRPr lang="en-US" sz="2000" b="1" dirty="0">
              <a:solidFill>
                <a:srgbClr val="FFFFFF"/>
              </a:solidFill>
              <a:latin typeface="Arial"/>
              <a:cs typeface="Arial"/>
            </a:endParaRPr>
          </a:p>
          <a:p>
            <a:pPr marL="12700" marR="5080">
              <a:lnSpc>
                <a:spcPct val="100000"/>
              </a:lnSpc>
              <a:spcBef>
                <a:spcPts val="95"/>
              </a:spcBef>
            </a:pPr>
            <a:endParaRPr lang="en-US" sz="2000" b="1" dirty="0">
              <a:solidFill>
                <a:srgbClr val="FFFFFF"/>
              </a:solidFill>
              <a:latin typeface="Arial"/>
              <a:cs typeface="Arial"/>
            </a:endParaRPr>
          </a:p>
          <a:p>
            <a:pPr marL="12700" marR="5080">
              <a:lnSpc>
                <a:spcPct val="100000"/>
              </a:lnSpc>
              <a:spcBef>
                <a:spcPts val="95"/>
              </a:spcBef>
            </a:pPr>
            <a:r>
              <a:rPr lang="hi-IN" sz="2000" b="1" dirty="0">
                <a:solidFill>
                  <a:srgbClr val="FFFFFF"/>
                </a:solidFill>
                <a:latin typeface="Arial"/>
                <a:cs typeface="Arial"/>
              </a:rPr>
              <a:t>इसे हर्बिसाइड्स या एंटी प्लांट एजेंट के रूप में भी जाना जाता है</a:t>
            </a:r>
            <a:endParaRPr lang="en-US" sz="2000" b="1" dirty="0">
              <a:solidFill>
                <a:srgbClr val="FFFFFF"/>
              </a:solidFill>
              <a:latin typeface="Arial"/>
              <a:cs typeface="Arial"/>
            </a:endParaRPr>
          </a:p>
          <a:p>
            <a:pPr marL="12700" marR="5080">
              <a:lnSpc>
                <a:spcPct val="100000"/>
              </a:lnSpc>
              <a:spcBef>
                <a:spcPts val="95"/>
              </a:spcBef>
            </a:pPr>
            <a:endParaRPr lang="en-US" sz="2000" b="1" dirty="0">
              <a:solidFill>
                <a:srgbClr val="FFFFFF"/>
              </a:solidFill>
              <a:latin typeface="Arial"/>
              <a:cs typeface="Arial"/>
            </a:endParaRPr>
          </a:p>
          <a:p>
            <a:pPr marL="12700" marR="5080">
              <a:lnSpc>
                <a:spcPct val="100000"/>
              </a:lnSpc>
              <a:spcBef>
                <a:spcPts val="95"/>
              </a:spcBef>
            </a:pPr>
            <a:endParaRPr lang="en-US" sz="2000" b="1" dirty="0">
              <a:solidFill>
                <a:srgbClr val="FFFFFF"/>
              </a:solidFill>
              <a:latin typeface="Arial"/>
              <a:cs typeface="Arial"/>
            </a:endParaRPr>
          </a:p>
          <a:p>
            <a:pPr marL="12700" marR="5080">
              <a:lnSpc>
                <a:spcPct val="100000"/>
              </a:lnSpc>
              <a:spcBef>
                <a:spcPts val="95"/>
              </a:spcBef>
            </a:pPr>
            <a:r>
              <a:rPr lang="hi-IN" sz="2000" b="1" dirty="0">
                <a:solidFill>
                  <a:srgbClr val="FFFFFF"/>
                </a:solidFill>
                <a:latin typeface="Arial"/>
                <a:cs typeface="Arial"/>
              </a:rPr>
              <a:t>फसलों के विनाश के लिए या प्राकृतिक वनस्पतियों के पत्ते के लिए उपयोग किया जाता है</a:t>
            </a:r>
            <a:endParaRPr sz="2000" dirty="0">
              <a:latin typeface="Arial"/>
              <a:cs typeface="Arial"/>
            </a:endParaRPr>
          </a:p>
        </p:txBody>
      </p:sp>
      <p:pic>
        <p:nvPicPr>
          <p:cNvPr id="10" name="object 10"/>
          <p:cNvPicPr/>
          <p:nvPr/>
        </p:nvPicPr>
        <p:blipFill>
          <a:blip r:embed="rId6" cstate="print"/>
          <a:stretch>
            <a:fillRect/>
          </a:stretch>
        </p:blipFill>
        <p:spPr>
          <a:xfrm>
            <a:off x="1259637" y="2769911"/>
            <a:ext cx="9482321" cy="1267205"/>
          </a:xfrm>
          <a:prstGeom prst="rect">
            <a:avLst/>
          </a:prstGeom>
        </p:spPr>
      </p:pic>
      <p:sp>
        <p:nvSpPr>
          <p:cNvPr id="11" name="object 11"/>
          <p:cNvSpPr txBox="1"/>
          <p:nvPr/>
        </p:nvSpPr>
        <p:spPr>
          <a:xfrm>
            <a:off x="1926336" y="2278761"/>
            <a:ext cx="7547989" cy="1281761"/>
          </a:xfrm>
          <a:prstGeom prst="rect">
            <a:avLst/>
          </a:prstGeom>
        </p:spPr>
        <p:txBody>
          <a:bodyPr vert="horz" wrap="square" lIns="0" tIns="12065" rIns="0" bIns="0" rtlCol="0">
            <a:spAutoFit/>
          </a:bodyPr>
          <a:lstStyle/>
          <a:p>
            <a:pPr marL="12700" marR="5080">
              <a:lnSpc>
                <a:spcPct val="100000"/>
              </a:lnSpc>
              <a:spcBef>
                <a:spcPts val="95"/>
              </a:spcBef>
            </a:pPr>
            <a:endParaRPr lang="en-US" sz="2000" b="1" dirty="0">
              <a:solidFill>
                <a:srgbClr val="FFFFFF"/>
              </a:solidFill>
              <a:latin typeface="Arial"/>
              <a:cs typeface="Arial"/>
            </a:endParaRPr>
          </a:p>
          <a:p>
            <a:pPr marL="12700" marR="5080">
              <a:lnSpc>
                <a:spcPct val="100000"/>
              </a:lnSpc>
              <a:spcBef>
                <a:spcPts val="95"/>
              </a:spcBef>
            </a:pPr>
            <a:endParaRPr lang="en-US" sz="2000" b="1" dirty="0">
              <a:solidFill>
                <a:srgbClr val="FFFFFF"/>
              </a:solidFill>
              <a:latin typeface="Arial"/>
              <a:cs typeface="Arial"/>
            </a:endParaRPr>
          </a:p>
          <a:p>
            <a:pPr marL="12700" marR="5080">
              <a:lnSpc>
                <a:spcPct val="100000"/>
              </a:lnSpc>
              <a:spcBef>
                <a:spcPts val="95"/>
              </a:spcBef>
            </a:pPr>
            <a:endParaRPr lang="en-US" sz="2000" b="1" dirty="0">
              <a:solidFill>
                <a:srgbClr val="FFFFFF"/>
              </a:solidFill>
              <a:latin typeface="Arial"/>
              <a:cs typeface="Arial"/>
            </a:endParaRPr>
          </a:p>
          <a:p>
            <a:pPr marL="12700" marR="5080">
              <a:lnSpc>
                <a:spcPct val="100000"/>
              </a:lnSpc>
              <a:spcBef>
                <a:spcPts val="95"/>
              </a:spcBef>
            </a:pPr>
            <a:r>
              <a:rPr lang="hi-IN" sz="2000" b="1" dirty="0">
                <a:solidFill>
                  <a:srgbClr val="FFFFFF"/>
                </a:solidFill>
                <a:latin typeface="Arial"/>
                <a:cs typeface="Arial"/>
              </a:rPr>
              <a:t>विष क्रिया पौधों में शारीरिक प्रक्रिया को रोकती है या संशोधित करती है</a:t>
            </a:r>
            <a:endParaRPr sz="2000" dirty="0">
              <a:latin typeface="Arial"/>
              <a:cs typeface="Arial"/>
            </a:endParaRPr>
          </a:p>
        </p:txBody>
      </p:sp>
      <p:grpSp>
        <p:nvGrpSpPr>
          <p:cNvPr id="12" name="object 12"/>
          <p:cNvGrpSpPr/>
          <p:nvPr/>
        </p:nvGrpSpPr>
        <p:grpSpPr>
          <a:xfrm>
            <a:off x="1181560" y="3797732"/>
            <a:ext cx="9648034" cy="2874340"/>
            <a:chOff x="1383542" y="3250692"/>
            <a:chExt cx="10404513" cy="2874340"/>
          </a:xfrm>
        </p:grpSpPr>
        <p:pic>
          <p:nvPicPr>
            <p:cNvPr id="13" name="object 13"/>
            <p:cNvPicPr/>
            <p:nvPr/>
          </p:nvPicPr>
          <p:blipFill>
            <a:blip r:embed="rId7" cstate="print"/>
            <a:stretch>
              <a:fillRect/>
            </a:stretch>
          </p:blipFill>
          <p:spPr>
            <a:xfrm>
              <a:off x="1437894" y="3250692"/>
              <a:ext cx="10285503" cy="994410"/>
            </a:xfrm>
            <a:prstGeom prst="rect">
              <a:avLst/>
            </a:prstGeom>
          </p:spPr>
        </p:pic>
        <p:pic>
          <p:nvPicPr>
            <p:cNvPr id="14" name="object 14"/>
            <p:cNvPicPr/>
            <p:nvPr/>
          </p:nvPicPr>
          <p:blipFill>
            <a:blip r:embed="rId8" cstate="print"/>
            <a:stretch>
              <a:fillRect/>
            </a:stretch>
          </p:blipFill>
          <p:spPr>
            <a:xfrm>
              <a:off x="1383852" y="4111941"/>
              <a:ext cx="10404203" cy="1268742"/>
            </a:xfrm>
            <a:prstGeom prst="rect">
              <a:avLst/>
            </a:prstGeom>
          </p:spPr>
        </p:pic>
        <p:pic>
          <p:nvPicPr>
            <p:cNvPr id="15" name="object 15"/>
            <p:cNvPicPr/>
            <p:nvPr/>
          </p:nvPicPr>
          <p:blipFill>
            <a:blip r:embed="rId9" cstate="print"/>
            <a:stretch>
              <a:fillRect/>
            </a:stretch>
          </p:blipFill>
          <p:spPr>
            <a:xfrm>
              <a:off x="1383542" y="5130610"/>
              <a:ext cx="10285503" cy="994422"/>
            </a:xfrm>
            <a:prstGeom prst="rect">
              <a:avLst/>
            </a:prstGeom>
          </p:spPr>
        </p:pic>
      </p:grpSp>
      <p:sp>
        <p:nvSpPr>
          <p:cNvPr id="16" name="object 16"/>
          <p:cNvSpPr txBox="1"/>
          <p:nvPr/>
        </p:nvSpPr>
        <p:spPr>
          <a:xfrm>
            <a:off x="1926336" y="3486150"/>
            <a:ext cx="10036020" cy="2884764"/>
          </a:xfrm>
          <a:prstGeom prst="rect">
            <a:avLst/>
          </a:prstGeom>
        </p:spPr>
        <p:txBody>
          <a:bodyPr vert="horz" wrap="square" lIns="0" tIns="12065" rIns="0" bIns="0" rtlCol="0">
            <a:spAutoFit/>
          </a:bodyPr>
          <a:lstStyle/>
          <a:p>
            <a:pPr marL="12700">
              <a:lnSpc>
                <a:spcPct val="100000"/>
              </a:lnSpc>
              <a:spcBef>
                <a:spcPts val="95"/>
              </a:spcBef>
            </a:pPr>
            <a:endParaRPr lang="en-US" sz="2000" b="1" dirty="0">
              <a:solidFill>
                <a:srgbClr val="FFFFFF"/>
              </a:solidFill>
              <a:latin typeface="Arial"/>
              <a:cs typeface="Arial"/>
            </a:endParaRPr>
          </a:p>
          <a:p>
            <a:pPr marL="12700">
              <a:lnSpc>
                <a:spcPct val="100000"/>
              </a:lnSpc>
              <a:spcBef>
                <a:spcPts val="95"/>
              </a:spcBef>
            </a:pPr>
            <a:endParaRPr lang="en-US" sz="2000" b="1" dirty="0">
              <a:solidFill>
                <a:srgbClr val="FFFFFF"/>
              </a:solidFill>
              <a:latin typeface="Arial"/>
              <a:cs typeface="Arial"/>
            </a:endParaRPr>
          </a:p>
          <a:p>
            <a:pPr marL="12700">
              <a:lnSpc>
                <a:spcPct val="100000"/>
              </a:lnSpc>
              <a:spcBef>
                <a:spcPts val="95"/>
              </a:spcBef>
            </a:pPr>
            <a:r>
              <a:rPr lang="hi-IN" sz="2000" b="1" dirty="0">
                <a:solidFill>
                  <a:srgbClr val="FFFFFF"/>
                </a:solidFill>
                <a:latin typeface="Arial"/>
                <a:cs typeface="Arial"/>
              </a:rPr>
              <a:t>वियतनाम युद्ध के दौरान इस्तेमाल किया गया</a:t>
            </a:r>
            <a:endParaRPr lang="en-US" sz="2000" b="1" dirty="0">
              <a:solidFill>
                <a:srgbClr val="FFFFFF"/>
              </a:solidFill>
              <a:latin typeface="Arial"/>
              <a:cs typeface="Arial"/>
            </a:endParaRPr>
          </a:p>
          <a:p>
            <a:pPr marL="12700">
              <a:lnSpc>
                <a:spcPct val="100000"/>
              </a:lnSpc>
              <a:spcBef>
                <a:spcPts val="95"/>
              </a:spcBef>
            </a:pPr>
            <a:endParaRPr lang="en-US" sz="2000" b="1" dirty="0">
              <a:solidFill>
                <a:srgbClr val="FFFFFF"/>
              </a:solidFill>
              <a:latin typeface="Arial"/>
              <a:cs typeface="Arial"/>
            </a:endParaRPr>
          </a:p>
          <a:p>
            <a:pPr marL="12700">
              <a:lnSpc>
                <a:spcPct val="100000"/>
              </a:lnSpc>
              <a:spcBef>
                <a:spcPts val="95"/>
              </a:spcBef>
            </a:pPr>
            <a:endParaRPr lang="en-US" sz="2000" b="1" dirty="0">
              <a:solidFill>
                <a:srgbClr val="FFFFFF"/>
              </a:solidFill>
              <a:latin typeface="Arial"/>
              <a:cs typeface="Arial"/>
            </a:endParaRPr>
          </a:p>
          <a:p>
            <a:pPr marL="12700">
              <a:lnSpc>
                <a:spcPct val="100000"/>
              </a:lnSpc>
              <a:spcBef>
                <a:spcPts val="95"/>
              </a:spcBef>
            </a:pPr>
            <a:r>
              <a:rPr lang="hi-IN" sz="2000" b="1" dirty="0">
                <a:solidFill>
                  <a:srgbClr val="FFFFFF"/>
                </a:solidFill>
                <a:latin typeface="Arial"/>
                <a:cs typeface="Arial"/>
              </a:rPr>
              <a:t>एजेंट के तीन उप समूह होते हैं - पत्ते, विषाक्तता और अवरोधक</a:t>
            </a:r>
            <a:endParaRPr lang="en-US" sz="2000" b="1" dirty="0">
              <a:solidFill>
                <a:srgbClr val="FFFFFF"/>
              </a:solidFill>
              <a:latin typeface="Arial"/>
              <a:cs typeface="Arial"/>
            </a:endParaRPr>
          </a:p>
          <a:p>
            <a:pPr marL="12700">
              <a:lnSpc>
                <a:spcPct val="100000"/>
              </a:lnSpc>
              <a:spcBef>
                <a:spcPts val="95"/>
              </a:spcBef>
            </a:pPr>
            <a:endParaRPr lang="en-US" sz="2000" b="1" dirty="0">
              <a:solidFill>
                <a:srgbClr val="FFFFFF"/>
              </a:solidFill>
              <a:latin typeface="Arial"/>
              <a:cs typeface="Arial"/>
            </a:endParaRPr>
          </a:p>
          <a:p>
            <a:pPr marL="12700">
              <a:lnSpc>
                <a:spcPct val="100000"/>
              </a:lnSpc>
              <a:spcBef>
                <a:spcPts val="95"/>
              </a:spcBef>
            </a:pPr>
            <a:endParaRPr lang="en-US" sz="2000" b="1" dirty="0">
              <a:solidFill>
                <a:srgbClr val="FFFFFF"/>
              </a:solidFill>
              <a:latin typeface="Arial"/>
              <a:cs typeface="Arial"/>
            </a:endParaRPr>
          </a:p>
          <a:p>
            <a:pPr marL="12700">
              <a:lnSpc>
                <a:spcPct val="100000"/>
              </a:lnSpc>
              <a:spcBef>
                <a:spcPts val="95"/>
              </a:spcBef>
            </a:pPr>
            <a:r>
              <a:rPr lang="hi-IN" sz="2000" b="1" dirty="0">
                <a:solidFill>
                  <a:srgbClr val="FFFFFF"/>
                </a:solidFill>
                <a:latin typeface="Arial"/>
                <a:cs typeface="Arial"/>
              </a:rPr>
              <a:t>बड़े क्षेत्र में प्रसारित</a:t>
            </a:r>
            <a:endParaRPr sz="2800" dirty="0">
              <a:latin typeface="Arial"/>
              <a:cs typeface="Arial"/>
            </a:endParaRPr>
          </a:p>
        </p:txBody>
      </p:sp>
      <p:sp>
        <p:nvSpPr>
          <p:cNvPr id="17" name="Slide Number Placeholder 5">
            <a:extLst>
              <a:ext uri="{FF2B5EF4-FFF2-40B4-BE49-F238E27FC236}">
                <a16:creationId xmlns:a16="http://schemas.microsoft.com/office/drawing/2014/main" id="{5316CD09-0DA5-3C43-7700-89EEFE3F8E19}"/>
              </a:ext>
            </a:extLst>
          </p:cNvPr>
          <p:cNvSpPr txBox="1">
            <a:spLocks/>
          </p:cNvSpPr>
          <p:nvPr/>
        </p:nvSpPr>
        <p:spPr>
          <a:xfrm>
            <a:off x="8737600" y="6356351"/>
            <a:ext cx="2844800" cy="365125"/>
          </a:xfrm>
          <a:prstGeom prst="rect">
            <a:avLst/>
          </a:prstGeom>
        </p:spPr>
        <p:txBody>
          <a:bodyPr vert="horz" lIns="91440" tIns="45720" rIns="91440" bIns="45720" rtlCol="0" anchor="ctr"/>
          <a:lstStyle>
            <a:defPPr lvl="0">
              <a:defRPr kern="0"/>
            </a:defPPr>
            <a:lvl1pPr lvl="0" algn="r">
              <a:defRPr sz="1200" b="1">
                <a:solidFill>
                  <a:schemeClr val="accent2">
                    <a:lumMod val="75000"/>
                  </a:schemeClr>
                </a:solidFill>
              </a:defRPr>
            </a:lvl1pPr>
            <a:lvl2pPr lvl="1"/>
            <a:lvl3pPr lvl="2"/>
            <a:lvl4pPr lvl="3"/>
            <a:lvl5pPr lvl="4"/>
            <a:lvl6pPr lvl="5"/>
            <a:lvl7pPr lvl="6"/>
            <a:lvl8pPr lvl="7"/>
            <a:lvl9pPr lvl="8"/>
          </a:lstStyle>
          <a:p>
            <a:fld id="{B6F15528-21DE-4FAA-801E-634DDDAF4B2B}" type="slidenum">
              <a:rPr lang="en-US" smtClean="0"/>
              <a:pPr/>
              <a:t>83</a:t>
            </a:fld>
            <a:endParaRPr lang="en-US" dirty="0"/>
          </a:p>
        </p:txBody>
      </p:sp>
      <p:sp>
        <p:nvSpPr>
          <p:cNvPr id="18" name="PPT 2 -">
            <a:extLst>
              <a:ext uri="{FF2B5EF4-FFF2-40B4-BE49-F238E27FC236}">
                <a16:creationId xmlns:a16="http://schemas.microsoft.com/office/drawing/2014/main" id="{D10EFB95-AFD9-C948-C9E6-8D0A10A9A978}"/>
              </a:ext>
            </a:extLst>
          </p:cNvPr>
          <p:cNvSpPr txBox="1"/>
          <p:nvPr/>
        </p:nvSpPr>
        <p:spPr>
          <a:xfrm>
            <a:off x="10638045" y="6367532"/>
            <a:ext cx="529992"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200" b="1" dirty="0">
                <a:solidFill>
                  <a:schemeClr val="accent2">
                    <a:lumMod val="75000"/>
                  </a:schemeClr>
                </a:solidFill>
              </a:rPr>
              <a:t>PPT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6092997"/>
            <a:ext cx="12190476" cy="764965"/>
          </a:xfrm>
          <a:prstGeom prst="rect">
            <a:avLst/>
          </a:prstGeom>
        </p:spPr>
      </p:pic>
      <p:pic>
        <p:nvPicPr>
          <p:cNvPr id="3" name="object 3"/>
          <p:cNvPicPr/>
          <p:nvPr/>
        </p:nvPicPr>
        <p:blipFill>
          <a:blip r:embed="rId3" cstate="print"/>
          <a:stretch>
            <a:fillRect/>
          </a:stretch>
        </p:blipFill>
        <p:spPr>
          <a:xfrm>
            <a:off x="1159763" y="167627"/>
            <a:ext cx="10214610" cy="995946"/>
          </a:xfrm>
          <a:prstGeom prst="rect">
            <a:avLst/>
          </a:prstGeom>
        </p:spPr>
      </p:pic>
      <p:sp>
        <p:nvSpPr>
          <p:cNvPr id="4" name="object 4"/>
          <p:cNvSpPr txBox="1"/>
          <p:nvPr/>
        </p:nvSpPr>
        <p:spPr>
          <a:xfrm>
            <a:off x="1451228" y="313436"/>
            <a:ext cx="7767928" cy="452120"/>
          </a:xfrm>
          <a:prstGeom prst="rect">
            <a:avLst/>
          </a:prstGeom>
        </p:spPr>
        <p:txBody>
          <a:bodyPr vert="horz" wrap="square" lIns="0" tIns="12065" rIns="0" bIns="0" rtlCol="0">
            <a:spAutoFit/>
          </a:bodyPr>
          <a:lstStyle/>
          <a:p>
            <a:pPr marL="12700" algn="ctr">
              <a:lnSpc>
                <a:spcPct val="100000"/>
              </a:lnSpc>
              <a:spcBef>
                <a:spcPts val="95"/>
              </a:spcBef>
            </a:pPr>
            <a:r>
              <a:rPr lang="hi-IN" sz="2800" b="1">
                <a:solidFill>
                  <a:srgbClr val="FFFF00"/>
                </a:solidFill>
                <a:latin typeface="Arial Black"/>
                <a:cs typeface="Arial Black"/>
              </a:rPr>
              <a:t>ज्ञात डिफोलिएंट्स</a:t>
            </a:r>
            <a:endParaRPr sz="2800" b="1" dirty="0">
              <a:latin typeface="Arial Black"/>
              <a:cs typeface="Arial Black"/>
            </a:endParaRPr>
          </a:p>
        </p:txBody>
      </p:sp>
      <p:sp>
        <p:nvSpPr>
          <p:cNvPr id="5" name="object 5"/>
          <p:cNvSpPr/>
          <p:nvPr/>
        </p:nvSpPr>
        <p:spPr>
          <a:xfrm>
            <a:off x="1371600" y="926591"/>
            <a:ext cx="9233535" cy="0"/>
          </a:xfrm>
          <a:custGeom>
            <a:avLst/>
            <a:gdLst/>
            <a:ahLst/>
            <a:cxnLst/>
            <a:rect l="l" t="t" r="r" b="b"/>
            <a:pathLst>
              <a:path w="9233535">
                <a:moveTo>
                  <a:pt x="0" y="0"/>
                </a:moveTo>
                <a:lnTo>
                  <a:pt x="9233154" y="0"/>
                </a:lnTo>
              </a:path>
            </a:pathLst>
          </a:custGeom>
          <a:ln w="57150">
            <a:solidFill>
              <a:srgbClr val="66FFFF"/>
            </a:solidFill>
          </a:ln>
        </p:spPr>
        <p:txBody>
          <a:bodyPr wrap="square" lIns="0" tIns="0" rIns="0" bIns="0" rtlCol="0"/>
          <a:lstStyle/>
          <a:p>
            <a:endParaRPr/>
          </a:p>
        </p:txBody>
      </p:sp>
      <p:pic>
        <p:nvPicPr>
          <p:cNvPr id="6" name="object 6"/>
          <p:cNvPicPr/>
          <p:nvPr/>
        </p:nvPicPr>
        <p:blipFill>
          <a:blip r:embed="rId4" cstate="print"/>
          <a:stretch>
            <a:fillRect/>
          </a:stretch>
        </p:blipFill>
        <p:spPr>
          <a:xfrm>
            <a:off x="906770" y="1616881"/>
            <a:ext cx="5222005" cy="1474635"/>
          </a:xfrm>
          <a:prstGeom prst="rect">
            <a:avLst/>
          </a:prstGeom>
        </p:spPr>
      </p:pic>
      <p:sp>
        <p:nvSpPr>
          <p:cNvPr id="7" name="object 7"/>
          <p:cNvSpPr txBox="1"/>
          <p:nvPr/>
        </p:nvSpPr>
        <p:spPr>
          <a:xfrm>
            <a:off x="1829180" y="1996820"/>
            <a:ext cx="3380104" cy="635000"/>
          </a:xfrm>
          <a:prstGeom prst="rect">
            <a:avLst/>
          </a:prstGeom>
        </p:spPr>
        <p:txBody>
          <a:bodyPr vert="horz" wrap="square" lIns="0" tIns="12065" rIns="0" bIns="0" rtlCol="0">
            <a:spAutoFit/>
          </a:bodyPr>
          <a:lstStyle/>
          <a:p>
            <a:pPr marL="12700">
              <a:lnSpc>
                <a:spcPct val="100000"/>
              </a:lnSpc>
              <a:spcBef>
                <a:spcPts val="95"/>
              </a:spcBef>
            </a:pPr>
            <a:r>
              <a:rPr lang="hi-IN" sz="4000" b="1">
                <a:solidFill>
                  <a:srgbClr val="FFFFFF"/>
                </a:solidFill>
                <a:latin typeface="Arial"/>
                <a:cs typeface="Arial"/>
              </a:rPr>
              <a:t>एजेंट ऑरेंज</a:t>
            </a:r>
            <a:endParaRPr sz="4000" dirty="0">
              <a:latin typeface="Arial"/>
              <a:cs typeface="Arial"/>
            </a:endParaRPr>
          </a:p>
        </p:txBody>
      </p:sp>
      <p:pic>
        <p:nvPicPr>
          <p:cNvPr id="8" name="object 8"/>
          <p:cNvPicPr/>
          <p:nvPr/>
        </p:nvPicPr>
        <p:blipFill>
          <a:blip r:embed="rId5" cstate="print"/>
          <a:stretch>
            <a:fillRect/>
          </a:stretch>
        </p:blipFill>
        <p:spPr>
          <a:xfrm>
            <a:off x="6893031" y="1635168"/>
            <a:ext cx="4597259" cy="1456349"/>
          </a:xfrm>
          <a:prstGeom prst="rect">
            <a:avLst/>
          </a:prstGeom>
        </p:spPr>
      </p:pic>
      <p:sp>
        <p:nvSpPr>
          <p:cNvPr id="9" name="object 9"/>
          <p:cNvSpPr txBox="1"/>
          <p:nvPr/>
        </p:nvSpPr>
        <p:spPr>
          <a:xfrm>
            <a:off x="7186041" y="1888362"/>
            <a:ext cx="4013835" cy="878840"/>
          </a:xfrm>
          <a:prstGeom prst="rect">
            <a:avLst/>
          </a:prstGeom>
        </p:spPr>
        <p:txBody>
          <a:bodyPr vert="horz" wrap="square" lIns="0" tIns="12065" rIns="0" bIns="0" rtlCol="0">
            <a:spAutoFit/>
          </a:bodyPr>
          <a:lstStyle/>
          <a:p>
            <a:pPr marL="1652270" marR="5080" indent="-1640205">
              <a:lnSpc>
                <a:spcPct val="100000"/>
              </a:lnSpc>
              <a:spcBef>
                <a:spcPts val="95"/>
              </a:spcBef>
            </a:pPr>
            <a:r>
              <a:rPr lang="hi-IN" sz="2800" b="1" spc="-20">
                <a:solidFill>
                  <a:srgbClr val="FFFFFF"/>
                </a:solidFill>
                <a:latin typeface="Arial"/>
                <a:cs typeface="Arial"/>
              </a:rPr>
              <a:t>ट्राइक्लोरोफेनोक्सीएसेटिक एसिड</a:t>
            </a:r>
            <a:endParaRPr sz="2800" dirty="0">
              <a:latin typeface="Arial"/>
              <a:cs typeface="Arial"/>
            </a:endParaRPr>
          </a:p>
        </p:txBody>
      </p:sp>
      <p:pic>
        <p:nvPicPr>
          <p:cNvPr id="10" name="object 10"/>
          <p:cNvPicPr/>
          <p:nvPr/>
        </p:nvPicPr>
        <p:blipFill>
          <a:blip r:embed="rId6" cstate="print"/>
          <a:stretch>
            <a:fillRect/>
          </a:stretch>
        </p:blipFill>
        <p:spPr>
          <a:xfrm>
            <a:off x="6893031" y="3142398"/>
            <a:ext cx="4597186" cy="1104812"/>
          </a:xfrm>
          <a:prstGeom prst="rect">
            <a:avLst/>
          </a:prstGeom>
        </p:spPr>
      </p:pic>
      <p:sp>
        <p:nvSpPr>
          <p:cNvPr id="11" name="object 11"/>
          <p:cNvSpPr txBox="1"/>
          <p:nvPr/>
        </p:nvSpPr>
        <p:spPr>
          <a:xfrm>
            <a:off x="7403338" y="3337382"/>
            <a:ext cx="3582035" cy="635000"/>
          </a:xfrm>
          <a:prstGeom prst="rect">
            <a:avLst/>
          </a:prstGeom>
        </p:spPr>
        <p:txBody>
          <a:bodyPr vert="horz" wrap="square" lIns="0" tIns="12065" rIns="0" bIns="0" rtlCol="0">
            <a:spAutoFit/>
          </a:bodyPr>
          <a:lstStyle/>
          <a:p>
            <a:pPr marL="12700">
              <a:lnSpc>
                <a:spcPct val="100000"/>
              </a:lnSpc>
              <a:spcBef>
                <a:spcPts val="95"/>
              </a:spcBef>
            </a:pPr>
            <a:r>
              <a:rPr lang="hi-IN" sz="4000" b="1">
                <a:solidFill>
                  <a:srgbClr val="FFFFFF"/>
                </a:solidFill>
                <a:latin typeface="Arial"/>
                <a:cs typeface="Arial"/>
              </a:rPr>
              <a:t>कैकोडिक एसिड</a:t>
            </a:r>
            <a:endParaRPr sz="4000" dirty="0">
              <a:latin typeface="Arial"/>
              <a:cs typeface="Arial"/>
            </a:endParaRPr>
          </a:p>
        </p:txBody>
      </p:sp>
      <p:pic>
        <p:nvPicPr>
          <p:cNvPr id="12" name="object 12"/>
          <p:cNvPicPr/>
          <p:nvPr/>
        </p:nvPicPr>
        <p:blipFill>
          <a:blip r:embed="rId7" cstate="print"/>
          <a:stretch>
            <a:fillRect/>
          </a:stretch>
        </p:blipFill>
        <p:spPr>
          <a:xfrm>
            <a:off x="906770" y="3130213"/>
            <a:ext cx="5222005" cy="1474635"/>
          </a:xfrm>
          <a:prstGeom prst="rect">
            <a:avLst/>
          </a:prstGeom>
        </p:spPr>
      </p:pic>
      <p:sp>
        <p:nvSpPr>
          <p:cNvPr id="13" name="object 13"/>
          <p:cNvSpPr txBox="1"/>
          <p:nvPr/>
        </p:nvSpPr>
        <p:spPr>
          <a:xfrm>
            <a:off x="2029216" y="3544866"/>
            <a:ext cx="2981060" cy="627736"/>
          </a:xfrm>
          <a:prstGeom prst="rect">
            <a:avLst/>
          </a:prstGeom>
        </p:spPr>
        <p:txBody>
          <a:bodyPr vert="horz" wrap="square" lIns="0" tIns="12065" rIns="0" bIns="0" rtlCol="0">
            <a:spAutoFit/>
          </a:bodyPr>
          <a:lstStyle/>
          <a:p>
            <a:pPr marL="12700">
              <a:lnSpc>
                <a:spcPct val="100000"/>
              </a:lnSpc>
              <a:spcBef>
                <a:spcPts val="95"/>
              </a:spcBef>
            </a:pPr>
            <a:r>
              <a:rPr lang="hi-IN" sz="4000" b="1">
                <a:solidFill>
                  <a:srgbClr val="FFFFFF"/>
                </a:solidFill>
                <a:latin typeface="Arial"/>
                <a:cs typeface="Arial"/>
              </a:rPr>
              <a:t>एजेंट व्हाइट</a:t>
            </a:r>
            <a:endParaRPr sz="4000" dirty="0">
              <a:latin typeface="Arial"/>
              <a:cs typeface="Arial"/>
            </a:endParaRPr>
          </a:p>
        </p:txBody>
      </p:sp>
      <p:pic>
        <p:nvPicPr>
          <p:cNvPr id="14" name="object 14"/>
          <p:cNvPicPr/>
          <p:nvPr/>
        </p:nvPicPr>
        <p:blipFill>
          <a:blip r:embed="rId8" cstate="print"/>
          <a:stretch>
            <a:fillRect/>
          </a:stretch>
        </p:blipFill>
        <p:spPr>
          <a:xfrm>
            <a:off x="893063" y="4625352"/>
            <a:ext cx="5249418" cy="1511046"/>
          </a:xfrm>
          <a:prstGeom prst="rect">
            <a:avLst/>
          </a:prstGeom>
        </p:spPr>
      </p:pic>
      <p:sp>
        <p:nvSpPr>
          <p:cNvPr id="15" name="object 15"/>
          <p:cNvSpPr txBox="1"/>
          <p:nvPr/>
        </p:nvSpPr>
        <p:spPr>
          <a:xfrm>
            <a:off x="1590805" y="4988814"/>
            <a:ext cx="3279898" cy="627736"/>
          </a:xfrm>
          <a:prstGeom prst="rect">
            <a:avLst/>
          </a:prstGeom>
        </p:spPr>
        <p:txBody>
          <a:bodyPr vert="horz" wrap="square" lIns="0" tIns="12065" rIns="0" bIns="0" rtlCol="0">
            <a:spAutoFit/>
          </a:bodyPr>
          <a:lstStyle/>
          <a:p>
            <a:pPr marL="12700">
              <a:lnSpc>
                <a:spcPct val="100000"/>
              </a:lnSpc>
              <a:spcBef>
                <a:spcPts val="95"/>
              </a:spcBef>
            </a:pPr>
            <a:r>
              <a:rPr lang="hi-IN" sz="4000" b="1">
                <a:solidFill>
                  <a:srgbClr val="FFFFFF"/>
                </a:solidFill>
                <a:latin typeface="Arial"/>
                <a:cs typeface="Arial"/>
              </a:rPr>
              <a:t>एजेंट ब्लू</a:t>
            </a:r>
            <a:endParaRPr sz="4000" dirty="0">
              <a:latin typeface="Arial"/>
              <a:cs typeface="Arial"/>
            </a:endParaRPr>
          </a:p>
        </p:txBody>
      </p:sp>
      <p:pic>
        <p:nvPicPr>
          <p:cNvPr id="16" name="object 16"/>
          <p:cNvPicPr/>
          <p:nvPr/>
        </p:nvPicPr>
        <p:blipFill>
          <a:blip r:embed="rId9" cstate="print"/>
          <a:stretch>
            <a:fillRect/>
          </a:stretch>
        </p:blipFill>
        <p:spPr>
          <a:xfrm>
            <a:off x="6893031" y="4792903"/>
            <a:ext cx="4597186" cy="1104812"/>
          </a:xfrm>
          <a:prstGeom prst="rect">
            <a:avLst/>
          </a:prstGeom>
        </p:spPr>
      </p:pic>
      <p:sp>
        <p:nvSpPr>
          <p:cNvPr id="17" name="object 17"/>
          <p:cNvSpPr txBox="1"/>
          <p:nvPr/>
        </p:nvSpPr>
        <p:spPr>
          <a:xfrm>
            <a:off x="7505445" y="4988814"/>
            <a:ext cx="3377565" cy="635000"/>
          </a:xfrm>
          <a:prstGeom prst="rect">
            <a:avLst/>
          </a:prstGeom>
        </p:spPr>
        <p:txBody>
          <a:bodyPr vert="horz" wrap="square" lIns="0" tIns="12065" rIns="0" bIns="0" rtlCol="0">
            <a:spAutoFit/>
          </a:bodyPr>
          <a:lstStyle/>
          <a:p>
            <a:pPr marL="12700">
              <a:lnSpc>
                <a:spcPct val="100000"/>
              </a:lnSpc>
              <a:spcBef>
                <a:spcPts val="95"/>
              </a:spcBef>
            </a:pPr>
            <a:r>
              <a:rPr lang="hi-IN" sz="4000" b="1" spc="-10">
                <a:solidFill>
                  <a:srgbClr val="FFFFFF"/>
                </a:solidFill>
                <a:latin typeface="Arial"/>
                <a:cs typeface="Arial"/>
              </a:rPr>
              <a:t>कैनाबिनोइड्स</a:t>
            </a:r>
            <a:endParaRPr sz="4000" dirty="0">
              <a:latin typeface="Arial"/>
              <a:cs typeface="Arial"/>
            </a:endParaRPr>
          </a:p>
        </p:txBody>
      </p:sp>
      <p:sp>
        <p:nvSpPr>
          <p:cNvPr id="18" name="Slide Number Placeholder 5">
            <a:extLst>
              <a:ext uri="{FF2B5EF4-FFF2-40B4-BE49-F238E27FC236}">
                <a16:creationId xmlns:a16="http://schemas.microsoft.com/office/drawing/2014/main" id="{C8D6C29A-098D-9E0D-FEE2-5502D74584DE}"/>
              </a:ext>
            </a:extLst>
          </p:cNvPr>
          <p:cNvSpPr txBox="1">
            <a:spLocks/>
          </p:cNvSpPr>
          <p:nvPr/>
        </p:nvSpPr>
        <p:spPr>
          <a:xfrm>
            <a:off x="8737600" y="6356351"/>
            <a:ext cx="2844800" cy="365125"/>
          </a:xfrm>
          <a:prstGeom prst="rect">
            <a:avLst/>
          </a:prstGeom>
        </p:spPr>
        <p:txBody>
          <a:bodyPr vert="horz" lIns="91440" tIns="45720" rIns="91440" bIns="45720" rtlCol="0" anchor="ctr"/>
          <a:lstStyle>
            <a:defPPr lvl="0">
              <a:defRPr kern="0"/>
            </a:defPPr>
            <a:lvl1pPr lvl="0" algn="r">
              <a:defRPr sz="1200" b="1">
                <a:solidFill>
                  <a:schemeClr val="accent2">
                    <a:lumMod val="75000"/>
                  </a:schemeClr>
                </a:solidFill>
              </a:defRPr>
            </a:lvl1pPr>
            <a:lvl2pPr lvl="1"/>
            <a:lvl3pPr lvl="2"/>
            <a:lvl4pPr lvl="3"/>
            <a:lvl5pPr lvl="4"/>
            <a:lvl6pPr lvl="5"/>
            <a:lvl7pPr lvl="6"/>
            <a:lvl8pPr lvl="7"/>
            <a:lvl9pPr lvl="8"/>
          </a:lstStyle>
          <a:p>
            <a:fld id="{B6F15528-21DE-4FAA-801E-634DDDAF4B2B}" type="slidenum">
              <a:rPr lang="en-US" smtClean="0"/>
              <a:pPr/>
              <a:t>84</a:t>
            </a:fld>
            <a:endParaRPr lang="en-US" dirty="0"/>
          </a:p>
        </p:txBody>
      </p:sp>
      <p:sp>
        <p:nvSpPr>
          <p:cNvPr id="19" name="PPT 2 -">
            <a:extLst>
              <a:ext uri="{FF2B5EF4-FFF2-40B4-BE49-F238E27FC236}">
                <a16:creationId xmlns:a16="http://schemas.microsoft.com/office/drawing/2014/main" id="{45B1D0DF-BF3D-A106-AFA4-12D0BA0EC227}"/>
              </a:ext>
            </a:extLst>
          </p:cNvPr>
          <p:cNvSpPr txBox="1"/>
          <p:nvPr/>
        </p:nvSpPr>
        <p:spPr>
          <a:xfrm>
            <a:off x="10638045" y="6367532"/>
            <a:ext cx="529992"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200" b="1" dirty="0">
                <a:solidFill>
                  <a:schemeClr val="accent2">
                    <a:lumMod val="75000"/>
                  </a:schemeClr>
                </a:solidFill>
              </a:rPr>
              <a:t>PPT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6092997"/>
            <a:ext cx="12190476" cy="764965"/>
          </a:xfrm>
          <a:prstGeom prst="rect">
            <a:avLst/>
          </a:prstGeom>
        </p:spPr>
      </p:pic>
      <p:pic>
        <p:nvPicPr>
          <p:cNvPr id="3" name="object 3"/>
          <p:cNvPicPr/>
          <p:nvPr/>
        </p:nvPicPr>
        <p:blipFill>
          <a:blip r:embed="rId3" cstate="print"/>
          <a:stretch>
            <a:fillRect/>
          </a:stretch>
        </p:blipFill>
        <p:spPr>
          <a:xfrm>
            <a:off x="1159763" y="167627"/>
            <a:ext cx="10214610" cy="995946"/>
          </a:xfrm>
          <a:prstGeom prst="rect">
            <a:avLst/>
          </a:prstGeom>
        </p:spPr>
      </p:pic>
      <p:sp>
        <p:nvSpPr>
          <p:cNvPr id="4" name="object 4"/>
          <p:cNvSpPr txBox="1"/>
          <p:nvPr/>
        </p:nvSpPr>
        <p:spPr>
          <a:xfrm>
            <a:off x="901065" y="398043"/>
            <a:ext cx="9258935" cy="505267"/>
          </a:xfrm>
          <a:prstGeom prst="rect">
            <a:avLst/>
          </a:prstGeom>
        </p:spPr>
        <p:txBody>
          <a:bodyPr vert="horz" wrap="square" lIns="0" tIns="12700" rIns="0" bIns="0" rtlCol="0">
            <a:spAutoFit/>
          </a:bodyPr>
          <a:lstStyle/>
          <a:p>
            <a:pPr marL="104775" algn="ctr">
              <a:lnSpc>
                <a:spcPct val="100000"/>
              </a:lnSpc>
              <a:spcBef>
                <a:spcPts val="100"/>
              </a:spcBef>
            </a:pPr>
            <a:r>
              <a:rPr lang="hi-IN" sz="3200" b="1" spc="60" dirty="0">
                <a:solidFill>
                  <a:srgbClr val="FFFF00"/>
                </a:solidFill>
                <a:latin typeface="Arial Black"/>
                <a:cs typeface="Arial Black"/>
              </a:rPr>
              <a:t>डिफोलिएंट्स की कार्रवाई का तरीका</a:t>
            </a:r>
            <a:r>
              <a:rPr lang="en-US" sz="3200" b="1" spc="60" dirty="0">
                <a:solidFill>
                  <a:srgbClr val="FFFF00"/>
                </a:solidFill>
                <a:latin typeface="Arial Black"/>
                <a:cs typeface="Arial Black"/>
              </a:rPr>
              <a:t> </a:t>
            </a:r>
            <a:r>
              <a:rPr lang="hi-IN" sz="3200" b="1" spc="60" dirty="0">
                <a:solidFill>
                  <a:srgbClr val="FFFF00"/>
                </a:solidFill>
                <a:latin typeface="Arial Black"/>
                <a:cs typeface="Arial Black"/>
              </a:rPr>
              <a:t>आढ़तिया</a:t>
            </a:r>
            <a:endParaRPr lang="hi-IN" sz="3200" b="1" dirty="0">
              <a:latin typeface="Arial Black"/>
              <a:cs typeface="Arial Black"/>
            </a:endParaRPr>
          </a:p>
        </p:txBody>
      </p:sp>
      <p:grpSp>
        <p:nvGrpSpPr>
          <p:cNvPr id="5" name="object 5"/>
          <p:cNvGrpSpPr/>
          <p:nvPr/>
        </p:nvGrpSpPr>
        <p:grpSpPr>
          <a:xfrm>
            <a:off x="402081" y="1494789"/>
            <a:ext cx="11388090" cy="1750060"/>
            <a:chOff x="402081" y="1494789"/>
            <a:chExt cx="11388090" cy="1750060"/>
          </a:xfrm>
        </p:grpSpPr>
        <p:sp>
          <p:nvSpPr>
            <p:cNvPr id="6" name="object 6"/>
            <p:cNvSpPr/>
            <p:nvPr/>
          </p:nvSpPr>
          <p:spPr>
            <a:xfrm>
              <a:off x="408431" y="1501139"/>
              <a:ext cx="11375390" cy="1737360"/>
            </a:xfrm>
            <a:custGeom>
              <a:avLst/>
              <a:gdLst/>
              <a:ahLst/>
              <a:cxnLst/>
              <a:rect l="l" t="t" r="r" b="b"/>
              <a:pathLst>
                <a:path w="11375390" h="1737360">
                  <a:moveTo>
                    <a:pt x="11085576" y="0"/>
                  </a:moveTo>
                  <a:lnTo>
                    <a:pt x="289560" y="0"/>
                  </a:lnTo>
                  <a:lnTo>
                    <a:pt x="242592" y="3790"/>
                  </a:lnTo>
                  <a:lnTo>
                    <a:pt x="198037" y="14764"/>
                  </a:lnTo>
                  <a:lnTo>
                    <a:pt x="156491" y="32325"/>
                  </a:lnTo>
                  <a:lnTo>
                    <a:pt x="118550" y="55875"/>
                  </a:lnTo>
                  <a:lnTo>
                    <a:pt x="84810" y="84820"/>
                  </a:lnTo>
                  <a:lnTo>
                    <a:pt x="55868" y="118561"/>
                  </a:lnTo>
                  <a:lnTo>
                    <a:pt x="32320" y="156502"/>
                  </a:lnTo>
                  <a:lnTo>
                    <a:pt x="14762" y="198046"/>
                  </a:lnTo>
                  <a:lnTo>
                    <a:pt x="3789" y="242598"/>
                  </a:lnTo>
                  <a:lnTo>
                    <a:pt x="0" y="289560"/>
                  </a:lnTo>
                  <a:lnTo>
                    <a:pt x="0" y="1447800"/>
                  </a:lnTo>
                  <a:lnTo>
                    <a:pt x="3789" y="1494761"/>
                  </a:lnTo>
                  <a:lnTo>
                    <a:pt x="14762" y="1539313"/>
                  </a:lnTo>
                  <a:lnTo>
                    <a:pt x="32320" y="1580857"/>
                  </a:lnTo>
                  <a:lnTo>
                    <a:pt x="55868" y="1618798"/>
                  </a:lnTo>
                  <a:lnTo>
                    <a:pt x="84810" y="1652539"/>
                  </a:lnTo>
                  <a:lnTo>
                    <a:pt x="118550" y="1681484"/>
                  </a:lnTo>
                  <a:lnTo>
                    <a:pt x="156491" y="1705034"/>
                  </a:lnTo>
                  <a:lnTo>
                    <a:pt x="198037" y="1722595"/>
                  </a:lnTo>
                  <a:lnTo>
                    <a:pt x="242592" y="1733569"/>
                  </a:lnTo>
                  <a:lnTo>
                    <a:pt x="289560" y="1737360"/>
                  </a:lnTo>
                  <a:lnTo>
                    <a:pt x="11085576" y="1737360"/>
                  </a:lnTo>
                  <a:lnTo>
                    <a:pt x="11132537" y="1733569"/>
                  </a:lnTo>
                  <a:lnTo>
                    <a:pt x="11177089" y="1722595"/>
                  </a:lnTo>
                  <a:lnTo>
                    <a:pt x="11218633" y="1705034"/>
                  </a:lnTo>
                  <a:lnTo>
                    <a:pt x="11256574" y="1681484"/>
                  </a:lnTo>
                  <a:lnTo>
                    <a:pt x="11290315" y="1652539"/>
                  </a:lnTo>
                  <a:lnTo>
                    <a:pt x="11319260" y="1618798"/>
                  </a:lnTo>
                  <a:lnTo>
                    <a:pt x="11342810" y="1580857"/>
                  </a:lnTo>
                  <a:lnTo>
                    <a:pt x="11360371" y="1539313"/>
                  </a:lnTo>
                  <a:lnTo>
                    <a:pt x="11371345" y="1494761"/>
                  </a:lnTo>
                  <a:lnTo>
                    <a:pt x="11375136" y="1447800"/>
                  </a:lnTo>
                  <a:lnTo>
                    <a:pt x="11375136" y="289560"/>
                  </a:lnTo>
                  <a:lnTo>
                    <a:pt x="11371345" y="242598"/>
                  </a:lnTo>
                  <a:lnTo>
                    <a:pt x="11360371" y="198046"/>
                  </a:lnTo>
                  <a:lnTo>
                    <a:pt x="11342810" y="156502"/>
                  </a:lnTo>
                  <a:lnTo>
                    <a:pt x="11319260" y="118561"/>
                  </a:lnTo>
                  <a:lnTo>
                    <a:pt x="11290315" y="84820"/>
                  </a:lnTo>
                  <a:lnTo>
                    <a:pt x="11256574" y="55875"/>
                  </a:lnTo>
                  <a:lnTo>
                    <a:pt x="11218633" y="32325"/>
                  </a:lnTo>
                  <a:lnTo>
                    <a:pt x="11177089" y="14764"/>
                  </a:lnTo>
                  <a:lnTo>
                    <a:pt x="11132537" y="3790"/>
                  </a:lnTo>
                  <a:lnTo>
                    <a:pt x="11085576" y="0"/>
                  </a:lnTo>
                  <a:close/>
                </a:path>
              </a:pathLst>
            </a:custGeom>
            <a:solidFill>
              <a:srgbClr val="E4F3E9"/>
            </a:solidFill>
          </p:spPr>
          <p:txBody>
            <a:bodyPr wrap="square" lIns="0" tIns="0" rIns="0" bIns="0" rtlCol="0"/>
            <a:lstStyle/>
            <a:p>
              <a:endParaRPr/>
            </a:p>
          </p:txBody>
        </p:sp>
        <p:sp>
          <p:nvSpPr>
            <p:cNvPr id="7" name="object 7"/>
            <p:cNvSpPr/>
            <p:nvPr/>
          </p:nvSpPr>
          <p:spPr>
            <a:xfrm>
              <a:off x="408431" y="1501139"/>
              <a:ext cx="11375390" cy="1737360"/>
            </a:xfrm>
            <a:custGeom>
              <a:avLst/>
              <a:gdLst/>
              <a:ahLst/>
              <a:cxnLst/>
              <a:rect l="l" t="t" r="r" b="b"/>
              <a:pathLst>
                <a:path w="11375390" h="1737360">
                  <a:moveTo>
                    <a:pt x="0" y="289560"/>
                  </a:moveTo>
                  <a:lnTo>
                    <a:pt x="3789" y="242598"/>
                  </a:lnTo>
                  <a:lnTo>
                    <a:pt x="14762" y="198046"/>
                  </a:lnTo>
                  <a:lnTo>
                    <a:pt x="32320" y="156502"/>
                  </a:lnTo>
                  <a:lnTo>
                    <a:pt x="55868" y="118561"/>
                  </a:lnTo>
                  <a:lnTo>
                    <a:pt x="84810" y="84820"/>
                  </a:lnTo>
                  <a:lnTo>
                    <a:pt x="118550" y="55875"/>
                  </a:lnTo>
                  <a:lnTo>
                    <a:pt x="156491" y="32325"/>
                  </a:lnTo>
                  <a:lnTo>
                    <a:pt x="198037" y="14764"/>
                  </a:lnTo>
                  <a:lnTo>
                    <a:pt x="242592" y="3790"/>
                  </a:lnTo>
                  <a:lnTo>
                    <a:pt x="289560" y="0"/>
                  </a:lnTo>
                  <a:lnTo>
                    <a:pt x="11085576" y="0"/>
                  </a:lnTo>
                  <a:lnTo>
                    <a:pt x="11132537" y="3790"/>
                  </a:lnTo>
                  <a:lnTo>
                    <a:pt x="11177089" y="14764"/>
                  </a:lnTo>
                  <a:lnTo>
                    <a:pt x="11218633" y="32325"/>
                  </a:lnTo>
                  <a:lnTo>
                    <a:pt x="11256574" y="55875"/>
                  </a:lnTo>
                  <a:lnTo>
                    <a:pt x="11290315" y="84820"/>
                  </a:lnTo>
                  <a:lnTo>
                    <a:pt x="11319260" y="118561"/>
                  </a:lnTo>
                  <a:lnTo>
                    <a:pt x="11342810" y="156502"/>
                  </a:lnTo>
                  <a:lnTo>
                    <a:pt x="11360371" y="198046"/>
                  </a:lnTo>
                  <a:lnTo>
                    <a:pt x="11371345" y="242598"/>
                  </a:lnTo>
                  <a:lnTo>
                    <a:pt x="11375136" y="289560"/>
                  </a:lnTo>
                  <a:lnTo>
                    <a:pt x="11375136" y="1447800"/>
                  </a:lnTo>
                  <a:lnTo>
                    <a:pt x="11371345" y="1494761"/>
                  </a:lnTo>
                  <a:lnTo>
                    <a:pt x="11360371" y="1539313"/>
                  </a:lnTo>
                  <a:lnTo>
                    <a:pt x="11342810" y="1580857"/>
                  </a:lnTo>
                  <a:lnTo>
                    <a:pt x="11319260" y="1618798"/>
                  </a:lnTo>
                  <a:lnTo>
                    <a:pt x="11290315" y="1652539"/>
                  </a:lnTo>
                  <a:lnTo>
                    <a:pt x="11256574" y="1681484"/>
                  </a:lnTo>
                  <a:lnTo>
                    <a:pt x="11218633" y="1705034"/>
                  </a:lnTo>
                  <a:lnTo>
                    <a:pt x="11177089" y="1722595"/>
                  </a:lnTo>
                  <a:lnTo>
                    <a:pt x="11132537" y="1733569"/>
                  </a:lnTo>
                  <a:lnTo>
                    <a:pt x="11085576" y="1737360"/>
                  </a:lnTo>
                  <a:lnTo>
                    <a:pt x="289560" y="1737360"/>
                  </a:lnTo>
                  <a:lnTo>
                    <a:pt x="242592" y="1733569"/>
                  </a:lnTo>
                  <a:lnTo>
                    <a:pt x="198037" y="1722595"/>
                  </a:lnTo>
                  <a:lnTo>
                    <a:pt x="156491" y="1705034"/>
                  </a:lnTo>
                  <a:lnTo>
                    <a:pt x="118550" y="1681484"/>
                  </a:lnTo>
                  <a:lnTo>
                    <a:pt x="84810" y="1652539"/>
                  </a:lnTo>
                  <a:lnTo>
                    <a:pt x="55868" y="1618798"/>
                  </a:lnTo>
                  <a:lnTo>
                    <a:pt x="32320" y="1580857"/>
                  </a:lnTo>
                  <a:lnTo>
                    <a:pt x="14762" y="1539313"/>
                  </a:lnTo>
                  <a:lnTo>
                    <a:pt x="3789" y="1494761"/>
                  </a:lnTo>
                  <a:lnTo>
                    <a:pt x="0" y="1447800"/>
                  </a:lnTo>
                  <a:lnTo>
                    <a:pt x="0" y="289560"/>
                  </a:lnTo>
                  <a:close/>
                </a:path>
              </a:pathLst>
            </a:custGeom>
            <a:ln w="12700">
              <a:solidFill>
                <a:srgbClr val="E22C91"/>
              </a:solidFill>
            </a:ln>
          </p:spPr>
          <p:txBody>
            <a:bodyPr wrap="square" lIns="0" tIns="0" rIns="0" bIns="0" rtlCol="0"/>
            <a:lstStyle/>
            <a:p>
              <a:endParaRPr/>
            </a:p>
          </p:txBody>
        </p:sp>
      </p:grpSp>
      <p:grpSp>
        <p:nvGrpSpPr>
          <p:cNvPr id="8" name="object 8"/>
          <p:cNvGrpSpPr/>
          <p:nvPr/>
        </p:nvGrpSpPr>
        <p:grpSpPr>
          <a:xfrm>
            <a:off x="359127" y="3304770"/>
            <a:ext cx="11388090" cy="1204595"/>
            <a:chOff x="402081" y="3331209"/>
            <a:chExt cx="11388090" cy="1204595"/>
          </a:xfrm>
        </p:grpSpPr>
        <p:sp>
          <p:nvSpPr>
            <p:cNvPr id="9" name="object 9"/>
            <p:cNvSpPr/>
            <p:nvPr/>
          </p:nvSpPr>
          <p:spPr>
            <a:xfrm>
              <a:off x="408431" y="3337559"/>
              <a:ext cx="11375390" cy="1191895"/>
            </a:xfrm>
            <a:custGeom>
              <a:avLst/>
              <a:gdLst/>
              <a:ahLst/>
              <a:cxnLst/>
              <a:rect l="l" t="t" r="r" b="b"/>
              <a:pathLst>
                <a:path w="11375390" h="1191895">
                  <a:moveTo>
                    <a:pt x="11176508" y="0"/>
                  </a:moveTo>
                  <a:lnTo>
                    <a:pt x="198628" y="0"/>
                  </a:lnTo>
                  <a:lnTo>
                    <a:pt x="153083" y="5244"/>
                  </a:lnTo>
                  <a:lnTo>
                    <a:pt x="111274" y="20183"/>
                  </a:lnTo>
                  <a:lnTo>
                    <a:pt x="74394" y="43627"/>
                  </a:lnTo>
                  <a:lnTo>
                    <a:pt x="43635" y="74384"/>
                  </a:lnTo>
                  <a:lnTo>
                    <a:pt x="20188" y="111263"/>
                  </a:lnTo>
                  <a:lnTo>
                    <a:pt x="5245" y="153075"/>
                  </a:lnTo>
                  <a:lnTo>
                    <a:pt x="0" y="198627"/>
                  </a:lnTo>
                  <a:lnTo>
                    <a:pt x="0" y="993139"/>
                  </a:lnTo>
                  <a:lnTo>
                    <a:pt x="5245" y="1038692"/>
                  </a:lnTo>
                  <a:lnTo>
                    <a:pt x="20188" y="1080504"/>
                  </a:lnTo>
                  <a:lnTo>
                    <a:pt x="43635" y="1117383"/>
                  </a:lnTo>
                  <a:lnTo>
                    <a:pt x="74394" y="1148140"/>
                  </a:lnTo>
                  <a:lnTo>
                    <a:pt x="111274" y="1171584"/>
                  </a:lnTo>
                  <a:lnTo>
                    <a:pt x="153083" y="1186523"/>
                  </a:lnTo>
                  <a:lnTo>
                    <a:pt x="198628" y="1191767"/>
                  </a:lnTo>
                  <a:lnTo>
                    <a:pt x="11176508" y="1191767"/>
                  </a:lnTo>
                  <a:lnTo>
                    <a:pt x="11222060" y="1186523"/>
                  </a:lnTo>
                  <a:lnTo>
                    <a:pt x="11263872" y="1171584"/>
                  </a:lnTo>
                  <a:lnTo>
                    <a:pt x="11300751" y="1148140"/>
                  </a:lnTo>
                  <a:lnTo>
                    <a:pt x="11331508" y="1117383"/>
                  </a:lnTo>
                  <a:lnTo>
                    <a:pt x="11354952" y="1080504"/>
                  </a:lnTo>
                  <a:lnTo>
                    <a:pt x="11369891" y="1038692"/>
                  </a:lnTo>
                  <a:lnTo>
                    <a:pt x="11375136" y="993139"/>
                  </a:lnTo>
                  <a:lnTo>
                    <a:pt x="11375136" y="198627"/>
                  </a:lnTo>
                  <a:lnTo>
                    <a:pt x="11369891" y="153075"/>
                  </a:lnTo>
                  <a:lnTo>
                    <a:pt x="11354952" y="111263"/>
                  </a:lnTo>
                  <a:lnTo>
                    <a:pt x="11331508" y="74384"/>
                  </a:lnTo>
                  <a:lnTo>
                    <a:pt x="11300751" y="43627"/>
                  </a:lnTo>
                  <a:lnTo>
                    <a:pt x="11263872" y="20183"/>
                  </a:lnTo>
                  <a:lnTo>
                    <a:pt x="11222060" y="5244"/>
                  </a:lnTo>
                  <a:lnTo>
                    <a:pt x="11176508" y="0"/>
                  </a:lnTo>
                  <a:close/>
                </a:path>
              </a:pathLst>
            </a:custGeom>
            <a:solidFill>
              <a:srgbClr val="FFF3FF"/>
            </a:solidFill>
          </p:spPr>
          <p:txBody>
            <a:bodyPr wrap="square" lIns="0" tIns="0" rIns="0" bIns="0" rtlCol="0"/>
            <a:lstStyle/>
            <a:p>
              <a:endParaRPr/>
            </a:p>
          </p:txBody>
        </p:sp>
        <p:sp>
          <p:nvSpPr>
            <p:cNvPr id="10" name="object 10"/>
            <p:cNvSpPr/>
            <p:nvPr/>
          </p:nvSpPr>
          <p:spPr>
            <a:xfrm>
              <a:off x="408431" y="3337559"/>
              <a:ext cx="11375390" cy="1191895"/>
            </a:xfrm>
            <a:custGeom>
              <a:avLst/>
              <a:gdLst/>
              <a:ahLst/>
              <a:cxnLst/>
              <a:rect l="l" t="t" r="r" b="b"/>
              <a:pathLst>
                <a:path w="11375390" h="1191895">
                  <a:moveTo>
                    <a:pt x="0" y="198627"/>
                  </a:moveTo>
                  <a:lnTo>
                    <a:pt x="5245" y="153075"/>
                  </a:lnTo>
                  <a:lnTo>
                    <a:pt x="20188" y="111263"/>
                  </a:lnTo>
                  <a:lnTo>
                    <a:pt x="43635" y="74384"/>
                  </a:lnTo>
                  <a:lnTo>
                    <a:pt x="74394" y="43627"/>
                  </a:lnTo>
                  <a:lnTo>
                    <a:pt x="111274" y="20183"/>
                  </a:lnTo>
                  <a:lnTo>
                    <a:pt x="153083" y="5244"/>
                  </a:lnTo>
                  <a:lnTo>
                    <a:pt x="198628" y="0"/>
                  </a:lnTo>
                  <a:lnTo>
                    <a:pt x="11176508" y="0"/>
                  </a:lnTo>
                  <a:lnTo>
                    <a:pt x="11222060" y="5244"/>
                  </a:lnTo>
                  <a:lnTo>
                    <a:pt x="11263872" y="20183"/>
                  </a:lnTo>
                  <a:lnTo>
                    <a:pt x="11300751" y="43627"/>
                  </a:lnTo>
                  <a:lnTo>
                    <a:pt x="11331508" y="74384"/>
                  </a:lnTo>
                  <a:lnTo>
                    <a:pt x="11354952" y="111263"/>
                  </a:lnTo>
                  <a:lnTo>
                    <a:pt x="11369891" y="153075"/>
                  </a:lnTo>
                  <a:lnTo>
                    <a:pt x="11375136" y="198627"/>
                  </a:lnTo>
                  <a:lnTo>
                    <a:pt x="11375136" y="993139"/>
                  </a:lnTo>
                  <a:lnTo>
                    <a:pt x="11369891" y="1038692"/>
                  </a:lnTo>
                  <a:lnTo>
                    <a:pt x="11354952" y="1080504"/>
                  </a:lnTo>
                  <a:lnTo>
                    <a:pt x="11331508" y="1117383"/>
                  </a:lnTo>
                  <a:lnTo>
                    <a:pt x="11300751" y="1148140"/>
                  </a:lnTo>
                  <a:lnTo>
                    <a:pt x="11263872" y="1171584"/>
                  </a:lnTo>
                  <a:lnTo>
                    <a:pt x="11222060" y="1186523"/>
                  </a:lnTo>
                  <a:lnTo>
                    <a:pt x="11176508" y="1191767"/>
                  </a:lnTo>
                  <a:lnTo>
                    <a:pt x="198628" y="1191767"/>
                  </a:lnTo>
                  <a:lnTo>
                    <a:pt x="153083" y="1186523"/>
                  </a:lnTo>
                  <a:lnTo>
                    <a:pt x="111274" y="1171584"/>
                  </a:lnTo>
                  <a:lnTo>
                    <a:pt x="74394" y="1148140"/>
                  </a:lnTo>
                  <a:lnTo>
                    <a:pt x="43635" y="1117383"/>
                  </a:lnTo>
                  <a:lnTo>
                    <a:pt x="20188" y="1080504"/>
                  </a:lnTo>
                  <a:lnTo>
                    <a:pt x="5245" y="1038692"/>
                  </a:lnTo>
                  <a:lnTo>
                    <a:pt x="0" y="993139"/>
                  </a:lnTo>
                  <a:lnTo>
                    <a:pt x="0" y="198627"/>
                  </a:lnTo>
                  <a:close/>
                </a:path>
              </a:pathLst>
            </a:custGeom>
            <a:ln w="12700">
              <a:solidFill>
                <a:srgbClr val="E22C91"/>
              </a:solidFill>
            </a:ln>
          </p:spPr>
          <p:txBody>
            <a:bodyPr wrap="square" lIns="0" tIns="0" rIns="0" bIns="0" rtlCol="0"/>
            <a:lstStyle/>
            <a:p>
              <a:endParaRPr/>
            </a:p>
          </p:txBody>
        </p:sp>
      </p:grpSp>
      <p:grpSp>
        <p:nvGrpSpPr>
          <p:cNvPr id="11" name="object 11"/>
          <p:cNvGrpSpPr/>
          <p:nvPr/>
        </p:nvGrpSpPr>
        <p:grpSpPr>
          <a:xfrm>
            <a:off x="352777" y="4572000"/>
            <a:ext cx="11388090" cy="1748789"/>
            <a:chOff x="402081" y="4634229"/>
            <a:chExt cx="11388090" cy="1748789"/>
          </a:xfrm>
        </p:grpSpPr>
        <p:sp>
          <p:nvSpPr>
            <p:cNvPr id="12" name="object 12"/>
            <p:cNvSpPr/>
            <p:nvPr/>
          </p:nvSpPr>
          <p:spPr>
            <a:xfrm>
              <a:off x="408431" y="4640579"/>
              <a:ext cx="11375390" cy="1736089"/>
            </a:xfrm>
            <a:custGeom>
              <a:avLst/>
              <a:gdLst/>
              <a:ahLst/>
              <a:cxnLst/>
              <a:rect l="l" t="t" r="r" b="b"/>
              <a:pathLst>
                <a:path w="11375390" h="1736089">
                  <a:moveTo>
                    <a:pt x="11085830" y="0"/>
                  </a:moveTo>
                  <a:lnTo>
                    <a:pt x="289306" y="0"/>
                  </a:lnTo>
                  <a:lnTo>
                    <a:pt x="242379" y="3786"/>
                  </a:lnTo>
                  <a:lnTo>
                    <a:pt x="197863" y="14750"/>
                  </a:lnTo>
                  <a:lnTo>
                    <a:pt x="156353" y="32294"/>
                  </a:lnTo>
                  <a:lnTo>
                    <a:pt x="118445" y="55823"/>
                  </a:lnTo>
                  <a:lnTo>
                    <a:pt x="84735" y="84740"/>
                  </a:lnTo>
                  <a:lnTo>
                    <a:pt x="55819" y="118451"/>
                  </a:lnTo>
                  <a:lnTo>
                    <a:pt x="32291" y="156359"/>
                  </a:lnTo>
                  <a:lnTo>
                    <a:pt x="14749" y="197868"/>
                  </a:lnTo>
                  <a:lnTo>
                    <a:pt x="3786" y="242382"/>
                  </a:lnTo>
                  <a:lnTo>
                    <a:pt x="0" y="289306"/>
                  </a:lnTo>
                  <a:lnTo>
                    <a:pt x="0" y="1446530"/>
                  </a:lnTo>
                  <a:lnTo>
                    <a:pt x="3786" y="1493456"/>
                  </a:lnTo>
                  <a:lnTo>
                    <a:pt x="14749" y="1537972"/>
                  </a:lnTo>
                  <a:lnTo>
                    <a:pt x="32291" y="1579482"/>
                  </a:lnTo>
                  <a:lnTo>
                    <a:pt x="55819" y="1617390"/>
                  </a:lnTo>
                  <a:lnTo>
                    <a:pt x="84735" y="1651100"/>
                  </a:lnTo>
                  <a:lnTo>
                    <a:pt x="118445" y="1680016"/>
                  </a:lnTo>
                  <a:lnTo>
                    <a:pt x="156353" y="1703544"/>
                  </a:lnTo>
                  <a:lnTo>
                    <a:pt x="197863" y="1721086"/>
                  </a:lnTo>
                  <a:lnTo>
                    <a:pt x="242379" y="1732049"/>
                  </a:lnTo>
                  <a:lnTo>
                    <a:pt x="289306" y="1735836"/>
                  </a:lnTo>
                  <a:lnTo>
                    <a:pt x="11085830" y="1735836"/>
                  </a:lnTo>
                  <a:lnTo>
                    <a:pt x="11132753" y="1732049"/>
                  </a:lnTo>
                  <a:lnTo>
                    <a:pt x="11177267" y="1721086"/>
                  </a:lnTo>
                  <a:lnTo>
                    <a:pt x="11218776" y="1703544"/>
                  </a:lnTo>
                  <a:lnTo>
                    <a:pt x="11256684" y="1680016"/>
                  </a:lnTo>
                  <a:lnTo>
                    <a:pt x="11290395" y="1651100"/>
                  </a:lnTo>
                  <a:lnTo>
                    <a:pt x="11319312" y="1617390"/>
                  </a:lnTo>
                  <a:lnTo>
                    <a:pt x="11342841" y="1579482"/>
                  </a:lnTo>
                  <a:lnTo>
                    <a:pt x="11360385" y="1537972"/>
                  </a:lnTo>
                  <a:lnTo>
                    <a:pt x="11371349" y="1493456"/>
                  </a:lnTo>
                  <a:lnTo>
                    <a:pt x="11375136" y="1446530"/>
                  </a:lnTo>
                  <a:lnTo>
                    <a:pt x="11375136" y="289306"/>
                  </a:lnTo>
                  <a:lnTo>
                    <a:pt x="11371349" y="242382"/>
                  </a:lnTo>
                  <a:lnTo>
                    <a:pt x="11360385" y="197868"/>
                  </a:lnTo>
                  <a:lnTo>
                    <a:pt x="11342841" y="156359"/>
                  </a:lnTo>
                  <a:lnTo>
                    <a:pt x="11319312" y="118451"/>
                  </a:lnTo>
                  <a:lnTo>
                    <a:pt x="11290395" y="84740"/>
                  </a:lnTo>
                  <a:lnTo>
                    <a:pt x="11256684" y="55823"/>
                  </a:lnTo>
                  <a:lnTo>
                    <a:pt x="11218776" y="32294"/>
                  </a:lnTo>
                  <a:lnTo>
                    <a:pt x="11177267" y="14750"/>
                  </a:lnTo>
                  <a:lnTo>
                    <a:pt x="11132753" y="3786"/>
                  </a:lnTo>
                  <a:lnTo>
                    <a:pt x="11085830" y="0"/>
                  </a:lnTo>
                  <a:close/>
                </a:path>
              </a:pathLst>
            </a:custGeom>
            <a:solidFill>
              <a:srgbClr val="FFF3FF"/>
            </a:solidFill>
          </p:spPr>
          <p:txBody>
            <a:bodyPr wrap="square" lIns="0" tIns="0" rIns="0" bIns="0" rtlCol="0"/>
            <a:lstStyle/>
            <a:p>
              <a:endParaRPr/>
            </a:p>
          </p:txBody>
        </p:sp>
        <p:sp>
          <p:nvSpPr>
            <p:cNvPr id="13" name="object 13"/>
            <p:cNvSpPr/>
            <p:nvPr/>
          </p:nvSpPr>
          <p:spPr>
            <a:xfrm>
              <a:off x="408431" y="4640579"/>
              <a:ext cx="11375390" cy="1736089"/>
            </a:xfrm>
            <a:custGeom>
              <a:avLst/>
              <a:gdLst/>
              <a:ahLst/>
              <a:cxnLst/>
              <a:rect l="l" t="t" r="r" b="b"/>
              <a:pathLst>
                <a:path w="11375390" h="1736089">
                  <a:moveTo>
                    <a:pt x="0" y="289306"/>
                  </a:moveTo>
                  <a:lnTo>
                    <a:pt x="3786" y="242382"/>
                  </a:lnTo>
                  <a:lnTo>
                    <a:pt x="14749" y="197868"/>
                  </a:lnTo>
                  <a:lnTo>
                    <a:pt x="32291" y="156359"/>
                  </a:lnTo>
                  <a:lnTo>
                    <a:pt x="55819" y="118451"/>
                  </a:lnTo>
                  <a:lnTo>
                    <a:pt x="84735" y="84740"/>
                  </a:lnTo>
                  <a:lnTo>
                    <a:pt x="118445" y="55823"/>
                  </a:lnTo>
                  <a:lnTo>
                    <a:pt x="156353" y="32294"/>
                  </a:lnTo>
                  <a:lnTo>
                    <a:pt x="197863" y="14750"/>
                  </a:lnTo>
                  <a:lnTo>
                    <a:pt x="242379" y="3786"/>
                  </a:lnTo>
                  <a:lnTo>
                    <a:pt x="289306" y="0"/>
                  </a:lnTo>
                  <a:lnTo>
                    <a:pt x="11085830" y="0"/>
                  </a:lnTo>
                  <a:lnTo>
                    <a:pt x="11132753" y="3786"/>
                  </a:lnTo>
                  <a:lnTo>
                    <a:pt x="11177267" y="14750"/>
                  </a:lnTo>
                  <a:lnTo>
                    <a:pt x="11218776" y="32294"/>
                  </a:lnTo>
                  <a:lnTo>
                    <a:pt x="11256684" y="55823"/>
                  </a:lnTo>
                  <a:lnTo>
                    <a:pt x="11290395" y="84740"/>
                  </a:lnTo>
                  <a:lnTo>
                    <a:pt x="11319312" y="118451"/>
                  </a:lnTo>
                  <a:lnTo>
                    <a:pt x="11342841" y="156359"/>
                  </a:lnTo>
                  <a:lnTo>
                    <a:pt x="11360385" y="197868"/>
                  </a:lnTo>
                  <a:lnTo>
                    <a:pt x="11371349" y="242382"/>
                  </a:lnTo>
                  <a:lnTo>
                    <a:pt x="11375136" y="289306"/>
                  </a:lnTo>
                  <a:lnTo>
                    <a:pt x="11375136" y="1446530"/>
                  </a:lnTo>
                  <a:lnTo>
                    <a:pt x="11371349" y="1493456"/>
                  </a:lnTo>
                  <a:lnTo>
                    <a:pt x="11360385" y="1537972"/>
                  </a:lnTo>
                  <a:lnTo>
                    <a:pt x="11342841" y="1579482"/>
                  </a:lnTo>
                  <a:lnTo>
                    <a:pt x="11319312" y="1617390"/>
                  </a:lnTo>
                  <a:lnTo>
                    <a:pt x="11290395" y="1651100"/>
                  </a:lnTo>
                  <a:lnTo>
                    <a:pt x="11256684" y="1680016"/>
                  </a:lnTo>
                  <a:lnTo>
                    <a:pt x="11218776" y="1703544"/>
                  </a:lnTo>
                  <a:lnTo>
                    <a:pt x="11177267" y="1721086"/>
                  </a:lnTo>
                  <a:lnTo>
                    <a:pt x="11132753" y="1732049"/>
                  </a:lnTo>
                  <a:lnTo>
                    <a:pt x="11085830" y="1735836"/>
                  </a:lnTo>
                  <a:lnTo>
                    <a:pt x="289306" y="1735836"/>
                  </a:lnTo>
                  <a:lnTo>
                    <a:pt x="242379" y="1732049"/>
                  </a:lnTo>
                  <a:lnTo>
                    <a:pt x="197863" y="1721086"/>
                  </a:lnTo>
                  <a:lnTo>
                    <a:pt x="156353" y="1703544"/>
                  </a:lnTo>
                  <a:lnTo>
                    <a:pt x="118445" y="1680016"/>
                  </a:lnTo>
                  <a:lnTo>
                    <a:pt x="84735" y="1651100"/>
                  </a:lnTo>
                  <a:lnTo>
                    <a:pt x="55819" y="1617390"/>
                  </a:lnTo>
                  <a:lnTo>
                    <a:pt x="32291" y="1579482"/>
                  </a:lnTo>
                  <a:lnTo>
                    <a:pt x="14749" y="1537972"/>
                  </a:lnTo>
                  <a:lnTo>
                    <a:pt x="3786" y="1493456"/>
                  </a:lnTo>
                  <a:lnTo>
                    <a:pt x="0" y="1446530"/>
                  </a:lnTo>
                  <a:lnTo>
                    <a:pt x="0" y="289306"/>
                  </a:lnTo>
                  <a:close/>
                </a:path>
              </a:pathLst>
            </a:custGeom>
            <a:ln w="12699">
              <a:solidFill>
                <a:srgbClr val="E22C91"/>
              </a:solidFill>
            </a:ln>
          </p:spPr>
          <p:txBody>
            <a:bodyPr wrap="square" lIns="0" tIns="0" rIns="0" bIns="0" rtlCol="0"/>
            <a:lstStyle/>
            <a:p>
              <a:endParaRPr/>
            </a:p>
          </p:txBody>
        </p:sp>
      </p:grpSp>
      <p:sp>
        <p:nvSpPr>
          <p:cNvPr id="14" name="object 14"/>
          <p:cNvSpPr txBox="1"/>
          <p:nvPr/>
        </p:nvSpPr>
        <p:spPr>
          <a:xfrm>
            <a:off x="545388" y="1607312"/>
            <a:ext cx="10723245" cy="4065857"/>
          </a:xfrm>
          <a:prstGeom prst="rect">
            <a:avLst/>
          </a:prstGeom>
        </p:spPr>
        <p:txBody>
          <a:bodyPr vert="horz" wrap="square" lIns="0" tIns="13335" rIns="0" bIns="0" rtlCol="0">
            <a:spAutoFit/>
          </a:bodyPr>
          <a:lstStyle/>
          <a:p>
            <a:pPr marL="39370" marR="54610">
              <a:lnSpc>
                <a:spcPct val="100000"/>
              </a:lnSpc>
              <a:spcBef>
                <a:spcPts val="105"/>
              </a:spcBef>
            </a:pPr>
            <a:r>
              <a:rPr lang="hi-IN" sz="2800" dirty="0">
                <a:solidFill>
                  <a:srgbClr val="222228"/>
                </a:solidFill>
                <a:latin typeface="Arial MT"/>
                <a:cs typeface="Arial MT"/>
              </a:rPr>
              <a:t>2,4- डाइक्लोरोफेनोक्सीएसिटिक अम्ल (2, 4-</a:t>
            </a:r>
            <a:r>
              <a:rPr lang="en-IN" sz="2800" dirty="0">
                <a:solidFill>
                  <a:srgbClr val="222228"/>
                </a:solidFill>
                <a:latin typeface="Arial MT"/>
                <a:cs typeface="Arial MT"/>
              </a:rPr>
              <a:t>D) - </a:t>
            </a:r>
            <a:r>
              <a:rPr lang="hi-IN" sz="2800" dirty="0">
                <a:solidFill>
                  <a:srgbClr val="222228"/>
                </a:solidFill>
                <a:latin typeface="Arial MT"/>
                <a:cs typeface="Arial MT"/>
              </a:rPr>
              <a:t>यह एक शाकनाशी है जिसका उपयोग चौड़ी पत्ती वाले पौधों के नियंत्रण के लिए किया जाता है और एक सामान्य पादप वृद्धि नियामक है।</a:t>
            </a:r>
            <a:endParaRPr lang="en-US" sz="2800" dirty="0">
              <a:solidFill>
                <a:srgbClr val="222228"/>
              </a:solidFill>
              <a:latin typeface="Arial MT"/>
              <a:cs typeface="Arial MT"/>
            </a:endParaRPr>
          </a:p>
          <a:p>
            <a:pPr marL="39370" marR="54610">
              <a:lnSpc>
                <a:spcPct val="100000"/>
              </a:lnSpc>
              <a:spcBef>
                <a:spcPts val="105"/>
              </a:spcBef>
            </a:pPr>
            <a:endParaRPr lang="en-US" sz="3200" dirty="0">
              <a:solidFill>
                <a:srgbClr val="222228"/>
              </a:solidFill>
              <a:latin typeface="Arial MT"/>
              <a:cs typeface="Arial MT"/>
            </a:endParaRPr>
          </a:p>
          <a:p>
            <a:pPr marL="39370" marR="54610">
              <a:lnSpc>
                <a:spcPct val="100000"/>
              </a:lnSpc>
              <a:spcBef>
                <a:spcPts val="105"/>
              </a:spcBef>
            </a:pPr>
            <a:r>
              <a:rPr lang="hi-IN" sz="2800" dirty="0">
                <a:solidFill>
                  <a:srgbClr val="001F5F"/>
                </a:solidFill>
                <a:latin typeface="Arial MT"/>
                <a:cs typeface="Arial MT"/>
              </a:rPr>
              <a:t>2 4 5-ट्राइक्लोरोफेनोक्सीएसेटिक एसिड - यह एक सामान्य पादप वृद्धि नियामक भी है।</a:t>
            </a:r>
            <a:endParaRPr lang="en-US" sz="2800" dirty="0">
              <a:solidFill>
                <a:srgbClr val="001F5F"/>
              </a:solidFill>
              <a:latin typeface="Arial MT"/>
              <a:cs typeface="Arial MT"/>
            </a:endParaRPr>
          </a:p>
          <a:p>
            <a:pPr marL="39370" marR="54610">
              <a:lnSpc>
                <a:spcPct val="100000"/>
              </a:lnSpc>
              <a:spcBef>
                <a:spcPts val="105"/>
              </a:spcBef>
            </a:pPr>
            <a:endParaRPr lang="en-US" sz="3200" dirty="0">
              <a:solidFill>
                <a:srgbClr val="001F5F"/>
              </a:solidFill>
              <a:latin typeface="Arial MT"/>
              <a:cs typeface="Arial MT"/>
            </a:endParaRPr>
          </a:p>
          <a:p>
            <a:pPr marL="39370" marR="54610">
              <a:lnSpc>
                <a:spcPct val="100000"/>
              </a:lnSpc>
              <a:spcBef>
                <a:spcPts val="105"/>
              </a:spcBef>
            </a:pPr>
            <a:r>
              <a:rPr lang="hi-IN" sz="2800" dirty="0">
                <a:solidFill>
                  <a:srgbClr val="001F5F"/>
                </a:solidFill>
                <a:latin typeface="Arial MT"/>
                <a:cs typeface="Arial MT"/>
              </a:rPr>
              <a:t>कैकोडिलिक एसिड: यह चौड़ी पत्ती वाले पौधों की तुलना में घास में प्रभावी शाकनाशी है, यह पत्तियों से पानी के अवशोषण के माध्यम से पौधों को मारता है।</a:t>
            </a:r>
            <a:endParaRPr sz="2800" dirty="0">
              <a:latin typeface="Arial MT"/>
              <a:cs typeface="Arial MT"/>
            </a:endParaRPr>
          </a:p>
        </p:txBody>
      </p:sp>
      <p:sp>
        <p:nvSpPr>
          <p:cNvPr id="15" name="Slide Number Placeholder 5">
            <a:extLst>
              <a:ext uri="{FF2B5EF4-FFF2-40B4-BE49-F238E27FC236}">
                <a16:creationId xmlns:a16="http://schemas.microsoft.com/office/drawing/2014/main" id="{56E701AA-3C6E-3AE8-28FD-5008EFEF8CA6}"/>
              </a:ext>
            </a:extLst>
          </p:cNvPr>
          <p:cNvSpPr txBox="1">
            <a:spLocks/>
          </p:cNvSpPr>
          <p:nvPr/>
        </p:nvSpPr>
        <p:spPr>
          <a:xfrm>
            <a:off x="8737600" y="6356351"/>
            <a:ext cx="2844800" cy="365125"/>
          </a:xfrm>
          <a:prstGeom prst="rect">
            <a:avLst/>
          </a:prstGeom>
        </p:spPr>
        <p:txBody>
          <a:bodyPr vert="horz" lIns="91440" tIns="45720" rIns="91440" bIns="45720" rtlCol="0" anchor="ctr"/>
          <a:lstStyle>
            <a:defPPr lvl="0">
              <a:defRPr kern="0"/>
            </a:defPPr>
            <a:lvl1pPr lvl="0" algn="r">
              <a:defRPr sz="1200" b="1">
                <a:solidFill>
                  <a:schemeClr val="accent2">
                    <a:lumMod val="75000"/>
                  </a:schemeClr>
                </a:solidFill>
              </a:defRPr>
            </a:lvl1pPr>
            <a:lvl2pPr lvl="1"/>
            <a:lvl3pPr lvl="2"/>
            <a:lvl4pPr lvl="3"/>
            <a:lvl5pPr lvl="4"/>
            <a:lvl6pPr lvl="5"/>
            <a:lvl7pPr lvl="6"/>
            <a:lvl8pPr lvl="7"/>
            <a:lvl9pPr lvl="8"/>
          </a:lstStyle>
          <a:p>
            <a:fld id="{B6F15528-21DE-4FAA-801E-634DDDAF4B2B}" type="slidenum">
              <a:rPr lang="en-US" smtClean="0"/>
              <a:pPr/>
              <a:t>85</a:t>
            </a:fld>
            <a:endParaRPr lang="en-US" dirty="0"/>
          </a:p>
        </p:txBody>
      </p:sp>
      <p:sp>
        <p:nvSpPr>
          <p:cNvPr id="16" name="PPT 2 -">
            <a:extLst>
              <a:ext uri="{FF2B5EF4-FFF2-40B4-BE49-F238E27FC236}">
                <a16:creationId xmlns:a16="http://schemas.microsoft.com/office/drawing/2014/main" id="{37125619-5645-48AA-196A-482BCE03C3E5}"/>
              </a:ext>
            </a:extLst>
          </p:cNvPr>
          <p:cNvSpPr txBox="1"/>
          <p:nvPr/>
        </p:nvSpPr>
        <p:spPr>
          <a:xfrm>
            <a:off x="10638045" y="6367532"/>
            <a:ext cx="529992"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200" b="1" dirty="0">
                <a:solidFill>
                  <a:schemeClr val="accent2">
                    <a:lumMod val="75000"/>
                  </a:schemeClr>
                </a:solidFill>
              </a:rPr>
              <a:t>PPT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6092997"/>
            <a:ext cx="12190476" cy="764965"/>
          </a:xfrm>
          <a:prstGeom prst="rect">
            <a:avLst/>
          </a:prstGeom>
        </p:spPr>
      </p:pic>
      <p:pic>
        <p:nvPicPr>
          <p:cNvPr id="3" name="object 3"/>
          <p:cNvPicPr/>
          <p:nvPr/>
        </p:nvPicPr>
        <p:blipFill>
          <a:blip r:embed="rId3" cstate="print"/>
          <a:stretch>
            <a:fillRect/>
          </a:stretch>
        </p:blipFill>
        <p:spPr>
          <a:xfrm>
            <a:off x="1056128" y="186991"/>
            <a:ext cx="9969252" cy="1001238"/>
          </a:xfrm>
          <a:prstGeom prst="rect">
            <a:avLst/>
          </a:prstGeom>
        </p:spPr>
      </p:pic>
      <p:sp>
        <p:nvSpPr>
          <p:cNvPr id="4" name="object 4"/>
          <p:cNvSpPr txBox="1">
            <a:spLocks noGrp="1"/>
          </p:cNvSpPr>
          <p:nvPr>
            <p:ph type="title"/>
          </p:nvPr>
        </p:nvSpPr>
        <p:spPr>
          <a:xfrm>
            <a:off x="1307083" y="88518"/>
            <a:ext cx="9389999" cy="755077"/>
          </a:xfrm>
          <a:prstGeom prst="rect">
            <a:avLst/>
          </a:prstGeom>
        </p:spPr>
        <p:txBody>
          <a:bodyPr vert="horz" wrap="square" lIns="0" tIns="138175" rIns="0" bIns="0" rtlCol="0">
            <a:spAutoFit/>
          </a:bodyPr>
          <a:lstStyle/>
          <a:p>
            <a:pPr marL="837565" algn="ctr">
              <a:lnSpc>
                <a:spcPct val="100000"/>
              </a:lnSpc>
              <a:spcBef>
                <a:spcPts val="95"/>
              </a:spcBef>
            </a:pPr>
            <a:r>
              <a:rPr lang="hi-IN" sz="4000" b="1" spc="-20" dirty="0">
                <a:latin typeface="Open Sans" panose="020B0606030504020204" pitchFamily="34" charset="0"/>
                <a:ea typeface="Open Sans" panose="020B0606030504020204" pitchFamily="34" charset="0"/>
                <a:cs typeface="Open Sans" panose="020B0606030504020204" pitchFamily="34" charset="0"/>
              </a:rPr>
              <a:t>एक्सपोजर के लक्षण</a:t>
            </a:r>
            <a:endParaRPr sz="4000" b="1"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5" name="object 5"/>
          <p:cNvGrpSpPr/>
          <p:nvPr/>
        </p:nvGrpSpPr>
        <p:grpSpPr>
          <a:xfrm>
            <a:off x="402081" y="1564894"/>
            <a:ext cx="11280140" cy="591820"/>
            <a:chOff x="402081" y="1564894"/>
            <a:chExt cx="11280140" cy="591820"/>
          </a:xfrm>
        </p:grpSpPr>
        <p:sp>
          <p:nvSpPr>
            <p:cNvPr id="6" name="object 6"/>
            <p:cNvSpPr/>
            <p:nvPr/>
          </p:nvSpPr>
          <p:spPr>
            <a:xfrm>
              <a:off x="408431" y="1571244"/>
              <a:ext cx="11267440" cy="579120"/>
            </a:xfrm>
            <a:custGeom>
              <a:avLst/>
              <a:gdLst/>
              <a:ahLst/>
              <a:cxnLst/>
              <a:rect l="l" t="t" r="r" b="b"/>
              <a:pathLst>
                <a:path w="11267440" h="579119">
                  <a:moveTo>
                    <a:pt x="11170412" y="0"/>
                  </a:moveTo>
                  <a:lnTo>
                    <a:pt x="96520" y="0"/>
                  </a:lnTo>
                  <a:lnTo>
                    <a:pt x="58946" y="7580"/>
                  </a:lnTo>
                  <a:lnTo>
                    <a:pt x="28267" y="28257"/>
                  </a:lnTo>
                  <a:lnTo>
                    <a:pt x="7583" y="58935"/>
                  </a:lnTo>
                  <a:lnTo>
                    <a:pt x="0" y="96519"/>
                  </a:lnTo>
                  <a:lnTo>
                    <a:pt x="0" y="482600"/>
                  </a:lnTo>
                  <a:lnTo>
                    <a:pt x="7583" y="520184"/>
                  </a:lnTo>
                  <a:lnTo>
                    <a:pt x="28267" y="550862"/>
                  </a:lnTo>
                  <a:lnTo>
                    <a:pt x="58946" y="571539"/>
                  </a:lnTo>
                  <a:lnTo>
                    <a:pt x="96520" y="579119"/>
                  </a:lnTo>
                  <a:lnTo>
                    <a:pt x="11170412" y="579119"/>
                  </a:lnTo>
                  <a:lnTo>
                    <a:pt x="11207996" y="571539"/>
                  </a:lnTo>
                  <a:lnTo>
                    <a:pt x="11238674" y="550862"/>
                  </a:lnTo>
                  <a:lnTo>
                    <a:pt x="11259351" y="520184"/>
                  </a:lnTo>
                  <a:lnTo>
                    <a:pt x="11266932" y="482600"/>
                  </a:lnTo>
                  <a:lnTo>
                    <a:pt x="11266932" y="96519"/>
                  </a:lnTo>
                  <a:lnTo>
                    <a:pt x="11259351" y="58935"/>
                  </a:lnTo>
                  <a:lnTo>
                    <a:pt x="11238674" y="28257"/>
                  </a:lnTo>
                  <a:lnTo>
                    <a:pt x="11207996" y="7580"/>
                  </a:lnTo>
                  <a:lnTo>
                    <a:pt x="11170412" y="0"/>
                  </a:lnTo>
                  <a:close/>
                </a:path>
              </a:pathLst>
            </a:custGeom>
            <a:solidFill>
              <a:srgbClr val="E7E2F8"/>
            </a:solidFill>
          </p:spPr>
          <p:txBody>
            <a:bodyPr wrap="square" lIns="0" tIns="0" rIns="0" bIns="0" rtlCol="0"/>
            <a:lstStyle/>
            <a:p>
              <a:endParaRPr/>
            </a:p>
          </p:txBody>
        </p:sp>
        <p:sp>
          <p:nvSpPr>
            <p:cNvPr id="7" name="object 7"/>
            <p:cNvSpPr/>
            <p:nvPr/>
          </p:nvSpPr>
          <p:spPr>
            <a:xfrm>
              <a:off x="408431" y="1571244"/>
              <a:ext cx="11267440" cy="579120"/>
            </a:xfrm>
            <a:custGeom>
              <a:avLst/>
              <a:gdLst/>
              <a:ahLst/>
              <a:cxnLst/>
              <a:rect l="l" t="t" r="r" b="b"/>
              <a:pathLst>
                <a:path w="11267440" h="579119">
                  <a:moveTo>
                    <a:pt x="0" y="96519"/>
                  </a:moveTo>
                  <a:lnTo>
                    <a:pt x="7583" y="58935"/>
                  </a:lnTo>
                  <a:lnTo>
                    <a:pt x="28267" y="28257"/>
                  </a:lnTo>
                  <a:lnTo>
                    <a:pt x="58946" y="7580"/>
                  </a:lnTo>
                  <a:lnTo>
                    <a:pt x="96520" y="0"/>
                  </a:lnTo>
                  <a:lnTo>
                    <a:pt x="11170412" y="0"/>
                  </a:lnTo>
                  <a:lnTo>
                    <a:pt x="11207996" y="7580"/>
                  </a:lnTo>
                  <a:lnTo>
                    <a:pt x="11238674" y="28257"/>
                  </a:lnTo>
                  <a:lnTo>
                    <a:pt x="11259351" y="58935"/>
                  </a:lnTo>
                  <a:lnTo>
                    <a:pt x="11266932" y="96519"/>
                  </a:lnTo>
                  <a:lnTo>
                    <a:pt x="11266932" y="482600"/>
                  </a:lnTo>
                  <a:lnTo>
                    <a:pt x="11259351" y="520184"/>
                  </a:lnTo>
                  <a:lnTo>
                    <a:pt x="11238674" y="550862"/>
                  </a:lnTo>
                  <a:lnTo>
                    <a:pt x="11207996" y="571539"/>
                  </a:lnTo>
                  <a:lnTo>
                    <a:pt x="11170412" y="579119"/>
                  </a:lnTo>
                  <a:lnTo>
                    <a:pt x="96520" y="579119"/>
                  </a:lnTo>
                  <a:lnTo>
                    <a:pt x="58946" y="571539"/>
                  </a:lnTo>
                  <a:lnTo>
                    <a:pt x="28267" y="550862"/>
                  </a:lnTo>
                  <a:lnTo>
                    <a:pt x="7583" y="520184"/>
                  </a:lnTo>
                  <a:lnTo>
                    <a:pt x="0" y="482600"/>
                  </a:lnTo>
                  <a:lnTo>
                    <a:pt x="0" y="96519"/>
                  </a:lnTo>
                  <a:close/>
                </a:path>
              </a:pathLst>
            </a:custGeom>
            <a:ln w="12700">
              <a:solidFill>
                <a:srgbClr val="E22C91"/>
              </a:solidFill>
            </a:ln>
          </p:spPr>
          <p:txBody>
            <a:bodyPr wrap="square" lIns="0" tIns="0" rIns="0" bIns="0" rtlCol="0"/>
            <a:lstStyle/>
            <a:p>
              <a:endParaRPr/>
            </a:p>
          </p:txBody>
        </p:sp>
      </p:grpSp>
      <p:grpSp>
        <p:nvGrpSpPr>
          <p:cNvPr id="8" name="object 8"/>
          <p:cNvGrpSpPr/>
          <p:nvPr/>
        </p:nvGrpSpPr>
        <p:grpSpPr>
          <a:xfrm>
            <a:off x="302260" y="2413718"/>
            <a:ext cx="11280140" cy="591820"/>
            <a:chOff x="402081" y="2351277"/>
            <a:chExt cx="11280140" cy="591820"/>
          </a:xfrm>
        </p:grpSpPr>
        <p:sp>
          <p:nvSpPr>
            <p:cNvPr id="9" name="object 9"/>
            <p:cNvSpPr/>
            <p:nvPr/>
          </p:nvSpPr>
          <p:spPr>
            <a:xfrm>
              <a:off x="408431" y="2357627"/>
              <a:ext cx="11267440" cy="579120"/>
            </a:xfrm>
            <a:custGeom>
              <a:avLst/>
              <a:gdLst/>
              <a:ahLst/>
              <a:cxnLst/>
              <a:rect l="l" t="t" r="r" b="b"/>
              <a:pathLst>
                <a:path w="11267440" h="579119">
                  <a:moveTo>
                    <a:pt x="11170412" y="0"/>
                  </a:moveTo>
                  <a:lnTo>
                    <a:pt x="96520" y="0"/>
                  </a:lnTo>
                  <a:lnTo>
                    <a:pt x="58946" y="7580"/>
                  </a:lnTo>
                  <a:lnTo>
                    <a:pt x="28267" y="28257"/>
                  </a:lnTo>
                  <a:lnTo>
                    <a:pt x="7583" y="58935"/>
                  </a:lnTo>
                  <a:lnTo>
                    <a:pt x="0" y="96520"/>
                  </a:lnTo>
                  <a:lnTo>
                    <a:pt x="0" y="482600"/>
                  </a:lnTo>
                  <a:lnTo>
                    <a:pt x="7583" y="520184"/>
                  </a:lnTo>
                  <a:lnTo>
                    <a:pt x="28267" y="550862"/>
                  </a:lnTo>
                  <a:lnTo>
                    <a:pt x="58946" y="571539"/>
                  </a:lnTo>
                  <a:lnTo>
                    <a:pt x="96520" y="579120"/>
                  </a:lnTo>
                  <a:lnTo>
                    <a:pt x="11170412" y="579120"/>
                  </a:lnTo>
                  <a:lnTo>
                    <a:pt x="11207996" y="571539"/>
                  </a:lnTo>
                  <a:lnTo>
                    <a:pt x="11238674" y="550862"/>
                  </a:lnTo>
                  <a:lnTo>
                    <a:pt x="11259351" y="520184"/>
                  </a:lnTo>
                  <a:lnTo>
                    <a:pt x="11266932" y="482600"/>
                  </a:lnTo>
                  <a:lnTo>
                    <a:pt x="11266932" y="96520"/>
                  </a:lnTo>
                  <a:lnTo>
                    <a:pt x="11259351" y="58935"/>
                  </a:lnTo>
                  <a:lnTo>
                    <a:pt x="11238674" y="28257"/>
                  </a:lnTo>
                  <a:lnTo>
                    <a:pt x="11207996" y="7580"/>
                  </a:lnTo>
                  <a:lnTo>
                    <a:pt x="11170412" y="0"/>
                  </a:lnTo>
                  <a:close/>
                </a:path>
              </a:pathLst>
            </a:custGeom>
            <a:solidFill>
              <a:srgbClr val="F8D4E9"/>
            </a:solidFill>
          </p:spPr>
          <p:txBody>
            <a:bodyPr wrap="square" lIns="0" tIns="0" rIns="0" bIns="0" rtlCol="0"/>
            <a:lstStyle/>
            <a:p>
              <a:endParaRPr/>
            </a:p>
          </p:txBody>
        </p:sp>
        <p:sp>
          <p:nvSpPr>
            <p:cNvPr id="10" name="object 10"/>
            <p:cNvSpPr/>
            <p:nvPr/>
          </p:nvSpPr>
          <p:spPr>
            <a:xfrm>
              <a:off x="408431" y="2357627"/>
              <a:ext cx="11267440" cy="579120"/>
            </a:xfrm>
            <a:custGeom>
              <a:avLst/>
              <a:gdLst/>
              <a:ahLst/>
              <a:cxnLst/>
              <a:rect l="l" t="t" r="r" b="b"/>
              <a:pathLst>
                <a:path w="11267440" h="579119">
                  <a:moveTo>
                    <a:pt x="0" y="96520"/>
                  </a:moveTo>
                  <a:lnTo>
                    <a:pt x="7583" y="58935"/>
                  </a:lnTo>
                  <a:lnTo>
                    <a:pt x="28267" y="28257"/>
                  </a:lnTo>
                  <a:lnTo>
                    <a:pt x="58946" y="7580"/>
                  </a:lnTo>
                  <a:lnTo>
                    <a:pt x="96520" y="0"/>
                  </a:lnTo>
                  <a:lnTo>
                    <a:pt x="11170412" y="0"/>
                  </a:lnTo>
                  <a:lnTo>
                    <a:pt x="11207996" y="7580"/>
                  </a:lnTo>
                  <a:lnTo>
                    <a:pt x="11238674" y="28257"/>
                  </a:lnTo>
                  <a:lnTo>
                    <a:pt x="11259351" y="58935"/>
                  </a:lnTo>
                  <a:lnTo>
                    <a:pt x="11266932" y="96520"/>
                  </a:lnTo>
                  <a:lnTo>
                    <a:pt x="11266932" y="482600"/>
                  </a:lnTo>
                  <a:lnTo>
                    <a:pt x="11259351" y="520184"/>
                  </a:lnTo>
                  <a:lnTo>
                    <a:pt x="11238674" y="550862"/>
                  </a:lnTo>
                  <a:lnTo>
                    <a:pt x="11207996" y="571539"/>
                  </a:lnTo>
                  <a:lnTo>
                    <a:pt x="11170412" y="579120"/>
                  </a:lnTo>
                  <a:lnTo>
                    <a:pt x="96520" y="579120"/>
                  </a:lnTo>
                  <a:lnTo>
                    <a:pt x="58946" y="571539"/>
                  </a:lnTo>
                  <a:lnTo>
                    <a:pt x="28267" y="550862"/>
                  </a:lnTo>
                  <a:lnTo>
                    <a:pt x="7583" y="520184"/>
                  </a:lnTo>
                  <a:lnTo>
                    <a:pt x="0" y="482600"/>
                  </a:lnTo>
                  <a:lnTo>
                    <a:pt x="0" y="96520"/>
                  </a:lnTo>
                  <a:close/>
                </a:path>
              </a:pathLst>
            </a:custGeom>
            <a:ln w="12700">
              <a:solidFill>
                <a:srgbClr val="E22C91"/>
              </a:solidFill>
            </a:ln>
          </p:spPr>
          <p:txBody>
            <a:bodyPr wrap="square" lIns="0" tIns="0" rIns="0" bIns="0" rtlCol="0"/>
            <a:lstStyle/>
            <a:p>
              <a:endParaRPr/>
            </a:p>
          </p:txBody>
        </p:sp>
      </p:grpSp>
      <p:grpSp>
        <p:nvGrpSpPr>
          <p:cNvPr id="11" name="object 11"/>
          <p:cNvGrpSpPr/>
          <p:nvPr/>
        </p:nvGrpSpPr>
        <p:grpSpPr>
          <a:xfrm>
            <a:off x="362012" y="3284011"/>
            <a:ext cx="11280140" cy="1067435"/>
            <a:chOff x="402081" y="3137661"/>
            <a:chExt cx="11280140" cy="1067435"/>
          </a:xfrm>
        </p:grpSpPr>
        <p:sp>
          <p:nvSpPr>
            <p:cNvPr id="12" name="object 12"/>
            <p:cNvSpPr/>
            <p:nvPr/>
          </p:nvSpPr>
          <p:spPr>
            <a:xfrm>
              <a:off x="408431" y="3144011"/>
              <a:ext cx="11267440" cy="1054735"/>
            </a:xfrm>
            <a:custGeom>
              <a:avLst/>
              <a:gdLst/>
              <a:ahLst/>
              <a:cxnLst/>
              <a:rect l="l" t="t" r="r" b="b"/>
              <a:pathLst>
                <a:path w="11267440" h="1054735">
                  <a:moveTo>
                    <a:pt x="11091164" y="0"/>
                  </a:moveTo>
                  <a:lnTo>
                    <a:pt x="175768" y="0"/>
                  </a:lnTo>
                  <a:lnTo>
                    <a:pt x="129040" y="6281"/>
                  </a:lnTo>
                  <a:lnTo>
                    <a:pt x="87052" y="24007"/>
                  </a:lnTo>
                  <a:lnTo>
                    <a:pt x="51479" y="51498"/>
                  </a:lnTo>
                  <a:lnTo>
                    <a:pt x="23996" y="87074"/>
                  </a:lnTo>
                  <a:lnTo>
                    <a:pt x="6278" y="129057"/>
                  </a:lnTo>
                  <a:lnTo>
                    <a:pt x="0" y="175767"/>
                  </a:lnTo>
                  <a:lnTo>
                    <a:pt x="0" y="878839"/>
                  </a:lnTo>
                  <a:lnTo>
                    <a:pt x="6278" y="925550"/>
                  </a:lnTo>
                  <a:lnTo>
                    <a:pt x="23996" y="967533"/>
                  </a:lnTo>
                  <a:lnTo>
                    <a:pt x="51479" y="1003109"/>
                  </a:lnTo>
                  <a:lnTo>
                    <a:pt x="87052" y="1030600"/>
                  </a:lnTo>
                  <a:lnTo>
                    <a:pt x="129040" y="1048326"/>
                  </a:lnTo>
                  <a:lnTo>
                    <a:pt x="175768" y="1054608"/>
                  </a:lnTo>
                  <a:lnTo>
                    <a:pt x="11091164" y="1054608"/>
                  </a:lnTo>
                  <a:lnTo>
                    <a:pt x="11137874" y="1048326"/>
                  </a:lnTo>
                  <a:lnTo>
                    <a:pt x="11179857" y="1030600"/>
                  </a:lnTo>
                  <a:lnTo>
                    <a:pt x="11215433" y="1003109"/>
                  </a:lnTo>
                  <a:lnTo>
                    <a:pt x="11242924" y="967533"/>
                  </a:lnTo>
                  <a:lnTo>
                    <a:pt x="11260650" y="925550"/>
                  </a:lnTo>
                  <a:lnTo>
                    <a:pt x="11266932" y="878839"/>
                  </a:lnTo>
                  <a:lnTo>
                    <a:pt x="11266932" y="175767"/>
                  </a:lnTo>
                  <a:lnTo>
                    <a:pt x="11260650" y="129057"/>
                  </a:lnTo>
                  <a:lnTo>
                    <a:pt x="11242924" y="87074"/>
                  </a:lnTo>
                  <a:lnTo>
                    <a:pt x="11215433" y="51498"/>
                  </a:lnTo>
                  <a:lnTo>
                    <a:pt x="11179857" y="24007"/>
                  </a:lnTo>
                  <a:lnTo>
                    <a:pt x="11137874" y="6281"/>
                  </a:lnTo>
                  <a:lnTo>
                    <a:pt x="11091164" y="0"/>
                  </a:lnTo>
                  <a:close/>
                </a:path>
              </a:pathLst>
            </a:custGeom>
            <a:solidFill>
              <a:srgbClr val="E7E2F8"/>
            </a:solidFill>
          </p:spPr>
          <p:txBody>
            <a:bodyPr wrap="square" lIns="0" tIns="0" rIns="0" bIns="0" rtlCol="0"/>
            <a:lstStyle/>
            <a:p>
              <a:endParaRPr/>
            </a:p>
          </p:txBody>
        </p:sp>
        <p:sp>
          <p:nvSpPr>
            <p:cNvPr id="13" name="object 13"/>
            <p:cNvSpPr/>
            <p:nvPr/>
          </p:nvSpPr>
          <p:spPr>
            <a:xfrm>
              <a:off x="408431" y="3144011"/>
              <a:ext cx="11267440" cy="1054735"/>
            </a:xfrm>
            <a:custGeom>
              <a:avLst/>
              <a:gdLst/>
              <a:ahLst/>
              <a:cxnLst/>
              <a:rect l="l" t="t" r="r" b="b"/>
              <a:pathLst>
                <a:path w="11267440" h="1054735">
                  <a:moveTo>
                    <a:pt x="0" y="175767"/>
                  </a:moveTo>
                  <a:lnTo>
                    <a:pt x="6278" y="129057"/>
                  </a:lnTo>
                  <a:lnTo>
                    <a:pt x="23996" y="87074"/>
                  </a:lnTo>
                  <a:lnTo>
                    <a:pt x="51479" y="51498"/>
                  </a:lnTo>
                  <a:lnTo>
                    <a:pt x="87052" y="24007"/>
                  </a:lnTo>
                  <a:lnTo>
                    <a:pt x="129040" y="6281"/>
                  </a:lnTo>
                  <a:lnTo>
                    <a:pt x="175768" y="0"/>
                  </a:lnTo>
                  <a:lnTo>
                    <a:pt x="11091164" y="0"/>
                  </a:lnTo>
                  <a:lnTo>
                    <a:pt x="11137874" y="6281"/>
                  </a:lnTo>
                  <a:lnTo>
                    <a:pt x="11179857" y="24007"/>
                  </a:lnTo>
                  <a:lnTo>
                    <a:pt x="11215433" y="51498"/>
                  </a:lnTo>
                  <a:lnTo>
                    <a:pt x="11242924" y="87074"/>
                  </a:lnTo>
                  <a:lnTo>
                    <a:pt x="11260650" y="129057"/>
                  </a:lnTo>
                  <a:lnTo>
                    <a:pt x="11266932" y="175767"/>
                  </a:lnTo>
                  <a:lnTo>
                    <a:pt x="11266932" y="878839"/>
                  </a:lnTo>
                  <a:lnTo>
                    <a:pt x="11260650" y="925550"/>
                  </a:lnTo>
                  <a:lnTo>
                    <a:pt x="11242924" y="967533"/>
                  </a:lnTo>
                  <a:lnTo>
                    <a:pt x="11215433" y="1003109"/>
                  </a:lnTo>
                  <a:lnTo>
                    <a:pt x="11179857" y="1030600"/>
                  </a:lnTo>
                  <a:lnTo>
                    <a:pt x="11137874" y="1048326"/>
                  </a:lnTo>
                  <a:lnTo>
                    <a:pt x="11091164" y="1054608"/>
                  </a:lnTo>
                  <a:lnTo>
                    <a:pt x="175768" y="1054608"/>
                  </a:lnTo>
                  <a:lnTo>
                    <a:pt x="129040" y="1048326"/>
                  </a:lnTo>
                  <a:lnTo>
                    <a:pt x="87052" y="1030600"/>
                  </a:lnTo>
                  <a:lnTo>
                    <a:pt x="51479" y="1003109"/>
                  </a:lnTo>
                  <a:lnTo>
                    <a:pt x="23996" y="967533"/>
                  </a:lnTo>
                  <a:lnTo>
                    <a:pt x="6278" y="925550"/>
                  </a:lnTo>
                  <a:lnTo>
                    <a:pt x="0" y="878839"/>
                  </a:lnTo>
                  <a:lnTo>
                    <a:pt x="0" y="175767"/>
                  </a:lnTo>
                  <a:close/>
                </a:path>
              </a:pathLst>
            </a:custGeom>
            <a:ln w="12700">
              <a:solidFill>
                <a:srgbClr val="E22C91"/>
              </a:solidFill>
            </a:ln>
          </p:spPr>
          <p:txBody>
            <a:bodyPr wrap="square" lIns="0" tIns="0" rIns="0" bIns="0" rtlCol="0"/>
            <a:lstStyle/>
            <a:p>
              <a:endParaRPr/>
            </a:p>
          </p:txBody>
        </p:sp>
      </p:grpSp>
      <p:grpSp>
        <p:nvGrpSpPr>
          <p:cNvPr id="14" name="object 14"/>
          <p:cNvGrpSpPr/>
          <p:nvPr/>
        </p:nvGrpSpPr>
        <p:grpSpPr>
          <a:xfrm>
            <a:off x="369455" y="4560881"/>
            <a:ext cx="11280140" cy="1069340"/>
            <a:chOff x="402081" y="4399534"/>
            <a:chExt cx="11280140" cy="1069340"/>
          </a:xfrm>
        </p:grpSpPr>
        <p:sp>
          <p:nvSpPr>
            <p:cNvPr id="15" name="object 15"/>
            <p:cNvSpPr/>
            <p:nvPr/>
          </p:nvSpPr>
          <p:spPr>
            <a:xfrm>
              <a:off x="408431" y="4405884"/>
              <a:ext cx="11267440" cy="1056640"/>
            </a:xfrm>
            <a:custGeom>
              <a:avLst/>
              <a:gdLst/>
              <a:ahLst/>
              <a:cxnLst/>
              <a:rect l="l" t="t" r="r" b="b"/>
              <a:pathLst>
                <a:path w="11267440" h="1056639">
                  <a:moveTo>
                    <a:pt x="11090910" y="0"/>
                  </a:moveTo>
                  <a:lnTo>
                    <a:pt x="176022" y="0"/>
                  </a:lnTo>
                  <a:lnTo>
                    <a:pt x="129231" y="6291"/>
                  </a:lnTo>
                  <a:lnTo>
                    <a:pt x="87184" y="24045"/>
                  </a:lnTo>
                  <a:lnTo>
                    <a:pt x="51558" y="51577"/>
                  </a:lnTo>
                  <a:lnTo>
                    <a:pt x="24034" y="87206"/>
                  </a:lnTo>
                  <a:lnTo>
                    <a:pt x="6288" y="129248"/>
                  </a:lnTo>
                  <a:lnTo>
                    <a:pt x="0" y="176022"/>
                  </a:lnTo>
                  <a:lnTo>
                    <a:pt x="0" y="880110"/>
                  </a:lnTo>
                  <a:lnTo>
                    <a:pt x="6288" y="926883"/>
                  </a:lnTo>
                  <a:lnTo>
                    <a:pt x="24034" y="968925"/>
                  </a:lnTo>
                  <a:lnTo>
                    <a:pt x="51558" y="1004554"/>
                  </a:lnTo>
                  <a:lnTo>
                    <a:pt x="87184" y="1032086"/>
                  </a:lnTo>
                  <a:lnTo>
                    <a:pt x="129231" y="1049840"/>
                  </a:lnTo>
                  <a:lnTo>
                    <a:pt x="176022" y="1056132"/>
                  </a:lnTo>
                  <a:lnTo>
                    <a:pt x="11090910" y="1056132"/>
                  </a:lnTo>
                  <a:lnTo>
                    <a:pt x="11137683" y="1049840"/>
                  </a:lnTo>
                  <a:lnTo>
                    <a:pt x="11179725" y="1032086"/>
                  </a:lnTo>
                  <a:lnTo>
                    <a:pt x="11215354" y="1004554"/>
                  </a:lnTo>
                  <a:lnTo>
                    <a:pt x="11242886" y="968925"/>
                  </a:lnTo>
                  <a:lnTo>
                    <a:pt x="11260640" y="926883"/>
                  </a:lnTo>
                  <a:lnTo>
                    <a:pt x="11266932" y="880110"/>
                  </a:lnTo>
                  <a:lnTo>
                    <a:pt x="11266932" y="176022"/>
                  </a:lnTo>
                  <a:lnTo>
                    <a:pt x="11260640" y="129248"/>
                  </a:lnTo>
                  <a:lnTo>
                    <a:pt x="11242886" y="87206"/>
                  </a:lnTo>
                  <a:lnTo>
                    <a:pt x="11215354" y="51577"/>
                  </a:lnTo>
                  <a:lnTo>
                    <a:pt x="11179725" y="24045"/>
                  </a:lnTo>
                  <a:lnTo>
                    <a:pt x="11137683" y="6291"/>
                  </a:lnTo>
                  <a:lnTo>
                    <a:pt x="11090910" y="0"/>
                  </a:lnTo>
                  <a:close/>
                </a:path>
              </a:pathLst>
            </a:custGeom>
            <a:solidFill>
              <a:srgbClr val="F8D4E9"/>
            </a:solidFill>
          </p:spPr>
          <p:txBody>
            <a:bodyPr wrap="square" lIns="0" tIns="0" rIns="0" bIns="0" rtlCol="0"/>
            <a:lstStyle/>
            <a:p>
              <a:endParaRPr/>
            </a:p>
          </p:txBody>
        </p:sp>
        <p:sp>
          <p:nvSpPr>
            <p:cNvPr id="16" name="object 16"/>
            <p:cNvSpPr/>
            <p:nvPr/>
          </p:nvSpPr>
          <p:spPr>
            <a:xfrm>
              <a:off x="408431" y="4405884"/>
              <a:ext cx="11267440" cy="1056640"/>
            </a:xfrm>
            <a:custGeom>
              <a:avLst/>
              <a:gdLst/>
              <a:ahLst/>
              <a:cxnLst/>
              <a:rect l="l" t="t" r="r" b="b"/>
              <a:pathLst>
                <a:path w="11267440" h="1056639">
                  <a:moveTo>
                    <a:pt x="0" y="176022"/>
                  </a:moveTo>
                  <a:lnTo>
                    <a:pt x="6288" y="129248"/>
                  </a:lnTo>
                  <a:lnTo>
                    <a:pt x="24034" y="87206"/>
                  </a:lnTo>
                  <a:lnTo>
                    <a:pt x="51558" y="51577"/>
                  </a:lnTo>
                  <a:lnTo>
                    <a:pt x="87184" y="24045"/>
                  </a:lnTo>
                  <a:lnTo>
                    <a:pt x="129231" y="6291"/>
                  </a:lnTo>
                  <a:lnTo>
                    <a:pt x="176022" y="0"/>
                  </a:lnTo>
                  <a:lnTo>
                    <a:pt x="11090910" y="0"/>
                  </a:lnTo>
                  <a:lnTo>
                    <a:pt x="11137683" y="6291"/>
                  </a:lnTo>
                  <a:lnTo>
                    <a:pt x="11179725" y="24045"/>
                  </a:lnTo>
                  <a:lnTo>
                    <a:pt x="11215354" y="51577"/>
                  </a:lnTo>
                  <a:lnTo>
                    <a:pt x="11242886" y="87206"/>
                  </a:lnTo>
                  <a:lnTo>
                    <a:pt x="11260640" y="129248"/>
                  </a:lnTo>
                  <a:lnTo>
                    <a:pt x="11266932" y="176022"/>
                  </a:lnTo>
                  <a:lnTo>
                    <a:pt x="11266932" y="880110"/>
                  </a:lnTo>
                  <a:lnTo>
                    <a:pt x="11260640" y="926883"/>
                  </a:lnTo>
                  <a:lnTo>
                    <a:pt x="11242886" y="968925"/>
                  </a:lnTo>
                  <a:lnTo>
                    <a:pt x="11215354" y="1004554"/>
                  </a:lnTo>
                  <a:lnTo>
                    <a:pt x="11179725" y="1032086"/>
                  </a:lnTo>
                  <a:lnTo>
                    <a:pt x="11137683" y="1049840"/>
                  </a:lnTo>
                  <a:lnTo>
                    <a:pt x="11090910" y="1056132"/>
                  </a:lnTo>
                  <a:lnTo>
                    <a:pt x="176022" y="1056132"/>
                  </a:lnTo>
                  <a:lnTo>
                    <a:pt x="129231" y="1049840"/>
                  </a:lnTo>
                  <a:lnTo>
                    <a:pt x="87184" y="1032086"/>
                  </a:lnTo>
                  <a:lnTo>
                    <a:pt x="51558" y="1004554"/>
                  </a:lnTo>
                  <a:lnTo>
                    <a:pt x="24034" y="968925"/>
                  </a:lnTo>
                  <a:lnTo>
                    <a:pt x="6288" y="926883"/>
                  </a:lnTo>
                  <a:lnTo>
                    <a:pt x="0" y="880110"/>
                  </a:lnTo>
                  <a:lnTo>
                    <a:pt x="0" y="176022"/>
                  </a:lnTo>
                  <a:close/>
                </a:path>
              </a:pathLst>
            </a:custGeom>
            <a:ln w="12700">
              <a:solidFill>
                <a:srgbClr val="E22C91"/>
              </a:solidFill>
            </a:ln>
          </p:spPr>
          <p:txBody>
            <a:bodyPr wrap="square" lIns="0" tIns="0" rIns="0" bIns="0" rtlCol="0"/>
            <a:lstStyle/>
            <a:p>
              <a:endParaRPr/>
            </a:p>
          </p:txBody>
        </p:sp>
      </p:grpSp>
      <p:sp>
        <p:nvSpPr>
          <p:cNvPr id="17" name="object 17"/>
          <p:cNvSpPr txBox="1"/>
          <p:nvPr/>
        </p:nvSpPr>
        <p:spPr>
          <a:xfrm>
            <a:off x="515823" y="1624329"/>
            <a:ext cx="10987405" cy="3967112"/>
          </a:xfrm>
          <a:prstGeom prst="rect">
            <a:avLst/>
          </a:prstGeom>
        </p:spPr>
        <p:txBody>
          <a:bodyPr vert="horz" wrap="square" lIns="0" tIns="12065" rIns="0" bIns="0" rtlCol="0">
            <a:spAutoFit/>
          </a:bodyPr>
          <a:lstStyle/>
          <a:p>
            <a:pPr marL="12700">
              <a:lnSpc>
                <a:spcPct val="100000"/>
              </a:lnSpc>
              <a:spcBef>
                <a:spcPts val="95"/>
              </a:spcBef>
            </a:pPr>
            <a:r>
              <a:rPr lang="hi-IN" sz="2800" dirty="0">
                <a:solidFill>
                  <a:srgbClr val="001F5F"/>
                </a:solidFill>
                <a:latin typeface="Arial MT"/>
                <a:cs typeface="Arial MT"/>
              </a:rPr>
              <a:t>त्वचा रोग या जन्मजात विकृति</a:t>
            </a:r>
            <a:endParaRPr lang="en-US" sz="2800" dirty="0">
              <a:solidFill>
                <a:srgbClr val="001F5F"/>
              </a:solidFill>
              <a:latin typeface="Arial MT"/>
              <a:cs typeface="Arial MT"/>
            </a:endParaRPr>
          </a:p>
          <a:p>
            <a:pPr marL="12700">
              <a:lnSpc>
                <a:spcPct val="100000"/>
              </a:lnSpc>
              <a:spcBef>
                <a:spcPts val="95"/>
              </a:spcBef>
            </a:pPr>
            <a:endParaRPr lang="en-US" sz="2800" dirty="0">
              <a:solidFill>
                <a:srgbClr val="001F5F"/>
              </a:solidFill>
              <a:latin typeface="Arial MT"/>
              <a:cs typeface="Arial MT"/>
            </a:endParaRPr>
          </a:p>
          <a:p>
            <a:pPr marL="12700">
              <a:lnSpc>
                <a:spcPct val="100000"/>
              </a:lnSpc>
              <a:spcBef>
                <a:spcPts val="95"/>
              </a:spcBef>
            </a:pPr>
            <a:r>
              <a:rPr lang="hi-IN" sz="2800" dirty="0">
                <a:solidFill>
                  <a:srgbClr val="001F5F"/>
                </a:solidFill>
                <a:latin typeface="Arial MT"/>
                <a:cs typeface="Arial MT"/>
              </a:rPr>
              <a:t>यह उन लोगों में कैंसर का कारण बन सकता है जो अधिक उजागर होते हैं</a:t>
            </a:r>
            <a:endParaRPr lang="en-US" sz="2800" dirty="0">
              <a:solidFill>
                <a:srgbClr val="001F5F"/>
              </a:solidFill>
              <a:latin typeface="Arial MT"/>
              <a:cs typeface="Arial MT"/>
            </a:endParaRPr>
          </a:p>
          <a:p>
            <a:pPr marL="12700">
              <a:lnSpc>
                <a:spcPct val="100000"/>
              </a:lnSpc>
              <a:spcBef>
                <a:spcPts val="95"/>
              </a:spcBef>
            </a:pPr>
            <a:endParaRPr lang="en-US" sz="2800" dirty="0">
              <a:solidFill>
                <a:srgbClr val="001F5F"/>
              </a:solidFill>
              <a:latin typeface="Arial MT"/>
              <a:cs typeface="Arial MT"/>
            </a:endParaRPr>
          </a:p>
          <a:p>
            <a:pPr marL="12700">
              <a:lnSpc>
                <a:spcPct val="100000"/>
              </a:lnSpc>
              <a:spcBef>
                <a:spcPts val="95"/>
              </a:spcBef>
            </a:pPr>
            <a:r>
              <a:rPr lang="hi-IN" sz="2800" dirty="0">
                <a:solidFill>
                  <a:srgbClr val="001F5F"/>
                </a:solidFill>
                <a:latin typeface="Arial MT"/>
                <a:cs typeface="Arial MT"/>
              </a:rPr>
              <a:t>एजेंट ऑरेंज गर्भावस्था पर लंबे समय तक चलने वाले प्रभाव डाल सकते हैं,</a:t>
            </a:r>
            <a:endParaRPr lang="en-US" sz="2800" dirty="0">
              <a:solidFill>
                <a:srgbClr val="001F5F"/>
              </a:solidFill>
              <a:latin typeface="Arial MT"/>
              <a:cs typeface="Arial MT"/>
            </a:endParaRPr>
          </a:p>
          <a:p>
            <a:pPr marL="12700">
              <a:lnSpc>
                <a:spcPct val="100000"/>
              </a:lnSpc>
              <a:spcBef>
                <a:spcPts val="95"/>
              </a:spcBef>
            </a:pPr>
            <a:r>
              <a:rPr lang="hi-IN" sz="2800" dirty="0">
                <a:solidFill>
                  <a:srgbClr val="001F5F"/>
                </a:solidFill>
                <a:latin typeface="Arial MT"/>
                <a:cs typeface="Arial MT"/>
              </a:rPr>
              <a:t>जिनमें शामिल है</a:t>
            </a:r>
            <a:r>
              <a:rPr lang="en-US" sz="2800" dirty="0">
                <a:solidFill>
                  <a:srgbClr val="001F5F"/>
                </a:solidFill>
                <a:latin typeface="Arial MT"/>
                <a:cs typeface="Arial MT"/>
              </a:rPr>
              <a:t> </a:t>
            </a:r>
            <a:r>
              <a:rPr lang="hi-IN" sz="2800" dirty="0">
                <a:solidFill>
                  <a:srgbClr val="001F5F"/>
                </a:solidFill>
                <a:latin typeface="Arial MT"/>
                <a:cs typeface="Arial MT"/>
              </a:rPr>
              <a:t>गर्भपात और असामान्य भ्रूण विकास</a:t>
            </a:r>
            <a:endParaRPr lang="en-US" sz="2800" dirty="0">
              <a:solidFill>
                <a:srgbClr val="001F5F"/>
              </a:solidFill>
              <a:latin typeface="Arial MT"/>
              <a:cs typeface="Arial MT"/>
            </a:endParaRPr>
          </a:p>
          <a:p>
            <a:pPr marL="12700">
              <a:lnSpc>
                <a:spcPct val="100000"/>
              </a:lnSpc>
              <a:spcBef>
                <a:spcPts val="95"/>
              </a:spcBef>
            </a:pPr>
            <a:endParaRPr sz="2800" dirty="0">
              <a:latin typeface="Arial MT"/>
              <a:cs typeface="Arial MT"/>
            </a:endParaRPr>
          </a:p>
          <a:p>
            <a:pPr marL="35560" marR="156845">
              <a:lnSpc>
                <a:spcPct val="100000"/>
              </a:lnSpc>
            </a:pPr>
            <a:r>
              <a:rPr lang="hi-IN" sz="2800" spc="-20" dirty="0">
                <a:solidFill>
                  <a:srgbClr val="001F5F"/>
                </a:solidFill>
                <a:latin typeface="Arial MT"/>
                <a:cs typeface="Arial MT"/>
              </a:rPr>
              <a:t>टाइप 2 मधुमेह, हृदय रोग, हार्मोन व्यवधान, और मांसपेशियों और प्रतिरक्षा प्रणाली में शिथिलता</a:t>
            </a:r>
            <a:endParaRPr sz="2800" dirty="0">
              <a:latin typeface="Arial MT"/>
              <a:cs typeface="Arial MT"/>
            </a:endParaRPr>
          </a:p>
        </p:txBody>
      </p:sp>
      <p:sp>
        <p:nvSpPr>
          <p:cNvPr id="18" name="Slide Number Placeholder 5">
            <a:extLst>
              <a:ext uri="{FF2B5EF4-FFF2-40B4-BE49-F238E27FC236}">
                <a16:creationId xmlns:a16="http://schemas.microsoft.com/office/drawing/2014/main" id="{F251BD8B-BB36-E2C0-E4EA-DE538AFCC052}"/>
              </a:ext>
            </a:extLst>
          </p:cNvPr>
          <p:cNvSpPr txBox="1">
            <a:spLocks/>
          </p:cNvSpPr>
          <p:nvPr/>
        </p:nvSpPr>
        <p:spPr>
          <a:xfrm>
            <a:off x="8737600" y="6356351"/>
            <a:ext cx="2844800" cy="365125"/>
          </a:xfrm>
          <a:prstGeom prst="rect">
            <a:avLst/>
          </a:prstGeom>
        </p:spPr>
        <p:txBody>
          <a:bodyPr vert="horz" lIns="91440" tIns="45720" rIns="91440" bIns="45720" rtlCol="0" anchor="ctr"/>
          <a:lstStyle>
            <a:defPPr lvl="0">
              <a:defRPr kern="0"/>
            </a:defPPr>
            <a:lvl1pPr lvl="0" algn="r">
              <a:defRPr sz="1200" b="1">
                <a:solidFill>
                  <a:schemeClr val="accent2">
                    <a:lumMod val="75000"/>
                  </a:schemeClr>
                </a:solidFill>
              </a:defRPr>
            </a:lvl1pPr>
            <a:lvl2pPr lvl="1"/>
            <a:lvl3pPr lvl="2"/>
            <a:lvl4pPr lvl="3"/>
            <a:lvl5pPr lvl="4"/>
            <a:lvl6pPr lvl="5"/>
            <a:lvl7pPr lvl="6"/>
            <a:lvl8pPr lvl="7"/>
            <a:lvl9pPr lvl="8"/>
          </a:lstStyle>
          <a:p>
            <a:fld id="{B6F15528-21DE-4FAA-801E-634DDDAF4B2B}" type="slidenum">
              <a:rPr lang="en-US" smtClean="0"/>
              <a:pPr/>
              <a:t>86</a:t>
            </a:fld>
            <a:endParaRPr lang="en-US" dirty="0"/>
          </a:p>
        </p:txBody>
      </p:sp>
      <p:sp>
        <p:nvSpPr>
          <p:cNvPr id="19" name="PPT 2 -">
            <a:extLst>
              <a:ext uri="{FF2B5EF4-FFF2-40B4-BE49-F238E27FC236}">
                <a16:creationId xmlns:a16="http://schemas.microsoft.com/office/drawing/2014/main" id="{D7A9D9D2-F977-62DA-7ABC-0D27F34467A5}"/>
              </a:ext>
            </a:extLst>
          </p:cNvPr>
          <p:cNvSpPr txBox="1"/>
          <p:nvPr/>
        </p:nvSpPr>
        <p:spPr>
          <a:xfrm>
            <a:off x="10638045" y="6367532"/>
            <a:ext cx="529992"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200" b="1" dirty="0">
                <a:solidFill>
                  <a:schemeClr val="accent2">
                    <a:lumMod val="75000"/>
                  </a:schemeClr>
                </a:solidFill>
              </a:rPr>
              <a:t>PPT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6092997"/>
            <a:ext cx="12190476" cy="764965"/>
          </a:xfrm>
          <a:prstGeom prst="rect">
            <a:avLst/>
          </a:prstGeom>
        </p:spPr>
      </p:pic>
      <p:pic>
        <p:nvPicPr>
          <p:cNvPr id="3" name="object 3"/>
          <p:cNvPicPr/>
          <p:nvPr/>
        </p:nvPicPr>
        <p:blipFill>
          <a:blip r:embed="rId3" cstate="print"/>
          <a:stretch>
            <a:fillRect/>
          </a:stretch>
        </p:blipFill>
        <p:spPr>
          <a:xfrm>
            <a:off x="1056128" y="186984"/>
            <a:ext cx="9969252" cy="1017012"/>
          </a:xfrm>
          <a:prstGeom prst="rect">
            <a:avLst/>
          </a:prstGeom>
        </p:spPr>
      </p:pic>
      <p:sp>
        <p:nvSpPr>
          <p:cNvPr id="4" name="object 4"/>
          <p:cNvSpPr txBox="1">
            <a:spLocks noGrp="1"/>
          </p:cNvSpPr>
          <p:nvPr>
            <p:ph type="title"/>
          </p:nvPr>
        </p:nvSpPr>
        <p:spPr>
          <a:xfrm>
            <a:off x="1307083" y="88518"/>
            <a:ext cx="9389999" cy="916147"/>
          </a:xfrm>
          <a:prstGeom prst="rect">
            <a:avLst/>
          </a:prstGeom>
        </p:spPr>
        <p:txBody>
          <a:bodyPr vert="horz" wrap="square" lIns="0" tIns="84327" rIns="0" bIns="0" rtlCol="0">
            <a:spAutoFit/>
          </a:bodyPr>
          <a:lstStyle/>
          <a:p>
            <a:pPr marL="359410" algn="ctr">
              <a:lnSpc>
                <a:spcPct val="100000"/>
              </a:lnSpc>
              <a:spcBef>
                <a:spcPts val="100"/>
              </a:spcBef>
            </a:pPr>
            <a:r>
              <a:rPr lang="hi-IN">
                <a:latin typeface="Open Sans" panose="020B0606030504020204" pitchFamily="34" charset="0"/>
                <a:ea typeface="Open Sans" panose="020B0606030504020204" pitchFamily="34" charset="0"/>
                <a:cs typeface="Open Sans" panose="020B0606030504020204" pitchFamily="34" charset="0"/>
              </a:rPr>
              <a:t>एक्सपोजर पर कार्रवाई</a:t>
            </a:r>
            <a:endParaRPr spc="-10"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5" name="object 5"/>
          <p:cNvGrpSpPr/>
          <p:nvPr/>
        </p:nvGrpSpPr>
        <p:grpSpPr>
          <a:xfrm>
            <a:off x="654812" y="2940803"/>
            <a:ext cx="10558780" cy="660400"/>
            <a:chOff x="661162" y="2689605"/>
            <a:chExt cx="10558780" cy="660400"/>
          </a:xfrm>
        </p:grpSpPr>
        <p:sp>
          <p:nvSpPr>
            <p:cNvPr id="6" name="object 6"/>
            <p:cNvSpPr/>
            <p:nvPr/>
          </p:nvSpPr>
          <p:spPr>
            <a:xfrm>
              <a:off x="667512" y="2695955"/>
              <a:ext cx="10546080" cy="647700"/>
            </a:xfrm>
            <a:custGeom>
              <a:avLst/>
              <a:gdLst/>
              <a:ahLst/>
              <a:cxnLst/>
              <a:rect l="l" t="t" r="r" b="b"/>
              <a:pathLst>
                <a:path w="10546080" h="647700">
                  <a:moveTo>
                    <a:pt x="10438130" y="0"/>
                  </a:moveTo>
                  <a:lnTo>
                    <a:pt x="107950" y="0"/>
                  </a:lnTo>
                  <a:lnTo>
                    <a:pt x="65933" y="8491"/>
                  </a:lnTo>
                  <a:lnTo>
                    <a:pt x="31619" y="31638"/>
                  </a:lnTo>
                  <a:lnTo>
                    <a:pt x="8483" y="65954"/>
                  </a:lnTo>
                  <a:lnTo>
                    <a:pt x="0" y="107950"/>
                  </a:lnTo>
                  <a:lnTo>
                    <a:pt x="0" y="539750"/>
                  </a:lnTo>
                  <a:lnTo>
                    <a:pt x="8483" y="581745"/>
                  </a:lnTo>
                  <a:lnTo>
                    <a:pt x="31619" y="616061"/>
                  </a:lnTo>
                  <a:lnTo>
                    <a:pt x="65933" y="639208"/>
                  </a:lnTo>
                  <a:lnTo>
                    <a:pt x="107950" y="647700"/>
                  </a:lnTo>
                  <a:lnTo>
                    <a:pt x="10438130" y="647700"/>
                  </a:lnTo>
                  <a:lnTo>
                    <a:pt x="10480125" y="639208"/>
                  </a:lnTo>
                  <a:lnTo>
                    <a:pt x="10514441" y="616061"/>
                  </a:lnTo>
                  <a:lnTo>
                    <a:pt x="10537588" y="581745"/>
                  </a:lnTo>
                  <a:lnTo>
                    <a:pt x="10546080" y="539750"/>
                  </a:lnTo>
                  <a:lnTo>
                    <a:pt x="10546080" y="107950"/>
                  </a:lnTo>
                  <a:lnTo>
                    <a:pt x="10537588" y="65954"/>
                  </a:lnTo>
                  <a:lnTo>
                    <a:pt x="10514441" y="31638"/>
                  </a:lnTo>
                  <a:lnTo>
                    <a:pt x="10480125" y="8491"/>
                  </a:lnTo>
                  <a:lnTo>
                    <a:pt x="10438130" y="0"/>
                  </a:lnTo>
                  <a:close/>
                </a:path>
              </a:pathLst>
            </a:custGeom>
            <a:solidFill>
              <a:srgbClr val="FFFFCC"/>
            </a:solidFill>
          </p:spPr>
          <p:txBody>
            <a:bodyPr wrap="square" lIns="0" tIns="0" rIns="0" bIns="0" rtlCol="0"/>
            <a:lstStyle/>
            <a:p>
              <a:endParaRPr/>
            </a:p>
          </p:txBody>
        </p:sp>
        <p:sp>
          <p:nvSpPr>
            <p:cNvPr id="7" name="object 7"/>
            <p:cNvSpPr/>
            <p:nvPr/>
          </p:nvSpPr>
          <p:spPr>
            <a:xfrm>
              <a:off x="667512" y="2695955"/>
              <a:ext cx="10546080" cy="647700"/>
            </a:xfrm>
            <a:custGeom>
              <a:avLst/>
              <a:gdLst/>
              <a:ahLst/>
              <a:cxnLst/>
              <a:rect l="l" t="t" r="r" b="b"/>
              <a:pathLst>
                <a:path w="10546080" h="647700">
                  <a:moveTo>
                    <a:pt x="0" y="107950"/>
                  </a:moveTo>
                  <a:lnTo>
                    <a:pt x="8483" y="65954"/>
                  </a:lnTo>
                  <a:lnTo>
                    <a:pt x="31619" y="31638"/>
                  </a:lnTo>
                  <a:lnTo>
                    <a:pt x="65933" y="8491"/>
                  </a:lnTo>
                  <a:lnTo>
                    <a:pt x="107950" y="0"/>
                  </a:lnTo>
                  <a:lnTo>
                    <a:pt x="10438130" y="0"/>
                  </a:lnTo>
                  <a:lnTo>
                    <a:pt x="10480125" y="8491"/>
                  </a:lnTo>
                  <a:lnTo>
                    <a:pt x="10514441" y="31638"/>
                  </a:lnTo>
                  <a:lnTo>
                    <a:pt x="10537588" y="65954"/>
                  </a:lnTo>
                  <a:lnTo>
                    <a:pt x="10546080" y="107950"/>
                  </a:lnTo>
                  <a:lnTo>
                    <a:pt x="10546080" y="539750"/>
                  </a:lnTo>
                  <a:lnTo>
                    <a:pt x="10537588" y="581745"/>
                  </a:lnTo>
                  <a:lnTo>
                    <a:pt x="10514441" y="616061"/>
                  </a:lnTo>
                  <a:lnTo>
                    <a:pt x="10480125" y="639208"/>
                  </a:lnTo>
                  <a:lnTo>
                    <a:pt x="10438130" y="647700"/>
                  </a:lnTo>
                  <a:lnTo>
                    <a:pt x="107950" y="647700"/>
                  </a:lnTo>
                  <a:lnTo>
                    <a:pt x="65933" y="639208"/>
                  </a:lnTo>
                  <a:lnTo>
                    <a:pt x="31619" y="616061"/>
                  </a:lnTo>
                  <a:lnTo>
                    <a:pt x="8483" y="581745"/>
                  </a:lnTo>
                  <a:lnTo>
                    <a:pt x="0" y="539750"/>
                  </a:lnTo>
                  <a:lnTo>
                    <a:pt x="0" y="107950"/>
                  </a:lnTo>
                  <a:close/>
                </a:path>
              </a:pathLst>
            </a:custGeom>
            <a:ln w="12700">
              <a:solidFill>
                <a:srgbClr val="E22C91"/>
              </a:solidFill>
            </a:ln>
          </p:spPr>
          <p:txBody>
            <a:bodyPr wrap="square" lIns="0" tIns="0" rIns="0" bIns="0" rtlCol="0"/>
            <a:lstStyle/>
            <a:p>
              <a:endParaRPr/>
            </a:p>
          </p:txBody>
        </p:sp>
      </p:grpSp>
      <p:grpSp>
        <p:nvGrpSpPr>
          <p:cNvPr id="8" name="object 8"/>
          <p:cNvGrpSpPr/>
          <p:nvPr/>
        </p:nvGrpSpPr>
        <p:grpSpPr>
          <a:xfrm>
            <a:off x="667512" y="3754007"/>
            <a:ext cx="10558780" cy="849174"/>
            <a:chOff x="661162" y="3447034"/>
            <a:chExt cx="10558780" cy="659130"/>
          </a:xfrm>
        </p:grpSpPr>
        <p:sp>
          <p:nvSpPr>
            <p:cNvPr id="9" name="object 9"/>
            <p:cNvSpPr/>
            <p:nvPr/>
          </p:nvSpPr>
          <p:spPr>
            <a:xfrm>
              <a:off x="667512" y="3453384"/>
              <a:ext cx="10546080" cy="646430"/>
            </a:xfrm>
            <a:custGeom>
              <a:avLst/>
              <a:gdLst/>
              <a:ahLst/>
              <a:cxnLst/>
              <a:rect l="l" t="t" r="r" b="b"/>
              <a:pathLst>
                <a:path w="10546080" h="646429">
                  <a:moveTo>
                    <a:pt x="10438384" y="0"/>
                  </a:moveTo>
                  <a:lnTo>
                    <a:pt x="107695" y="0"/>
                  </a:lnTo>
                  <a:lnTo>
                    <a:pt x="65777" y="8469"/>
                  </a:lnTo>
                  <a:lnTo>
                    <a:pt x="31545" y="31559"/>
                  </a:lnTo>
                  <a:lnTo>
                    <a:pt x="8463" y="65793"/>
                  </a:lnTo>
                  <a:lnTo>
                    <a:pt x="0" y="107695"/>
                  </a:lnTo>
                  <a:lnTo>
                    <a:pt x="0" y="538479"/>
                  </a:lnTo>
                  <a:lnTo>
                    <a:pt x="8463" y="580382"/>
                  </a:lnTo>
                  <a:lnTo>
                    <a:pt x="31545" y="614616"/>
                  </a:lnTo>
                  <a:lnTo>
                    <a:pt x="65777" y="637706"/>
                  </a:lnTo>
                  <a:lnTo>
                    <a:pt x="107695" y="646176"/>
                  </a:lnTo>
                  <a:lnTo>
                    <a:pt x="10438384" y="646176"/>
                  </a:lnTo>
                  <a:lnTo>
                    <a:pt x="10480286" y="637706"/>
                  </a:lnTo>
                  <a:lnTo>
                    <a:pt x="10514520" y="614616"/>
                  </a:lnTo>
                  <a:lnTo>
                    <a:pt x="10537610" y="580382"/>
                  </a:lnTo>
                  <a:lnTo>
                    <a:pt x="10546080" y="538479"/>
                  </a:lnTo>
                  <a:lnTo>
                    <a:pt x="10546080" y="107695"/>
                  </a:lnTo>
                  <a:lnTo>
                    <a:pt x="10537610" y="65793"/>
                  </a:lnTo>
                  <a:lnTo>
                    <a:pt x="10514520" y="31559"/>
                  </a:lnTo>
                  <a:lnTo>
                    <a:pt x="10480286" y="8469"/>
                  </a:lnTo>
                  <a:lnTo>
                    <a:pt x="10438384" y="0"/>
                  </a:lnTo>
                  <a:close/>
                </a:path>
              </a:pathLst>
            </a:custGeom>
            <a:solidFill>
              <a:srgbClr val="FFF3FF"/>
            </a:solidFill>
          </p:spPr>
          <p:txBody>
            <a:bodyPr wrap="square" lIns="0" tIns="0" rIns="0" bIns="0" rtlCol="0"/>
            <a:lstStyle/>
            <a:p>
              <a:endParaRPr/>
            </a:p>
          </p:txBody>
        </p:sp>
        <p:sp>
          <p:nvSpPr>
            <p:cNvPr id="10" name="object 10"/>
            <p:cNvSpPr/>
            <p:nvPr/>
          </p:nvSpPr>
          <p:spPr>
            <a:xfrm>
              <a:off x="667512" y="3453384"/>
              <a:ext cx="10546080" cy="646430"/>
            </a:xfrm>
            <a:custGeom>
              <a:avLst/>
              <a:gdLst/>
              <a:ahLst/>
              <a:cxnLst/>
              <a:rect l="l" t="t" r="r" b="b"/>
              <a:pathLst>
                <a:path w="10546080" h="646429">
                  <a:moveTo>
                    <a:pt x="0" y="107695"/>
                  </a:moveTo>
                  <a:lnTo>
                    <a:pt x="8463" y="65793"/>
                  </a:lnTo>
                  <a:lnTo>
                    <a:pt x="31545" y="31559"/>
                  </a:lnTo>
                  <a:lnTo>
                    <a:pt x="65777" y="8469"/>
                  </a:lnTo>
                  <a:lnTo>
                    <a:pt x="107695" y="0"/>
                  </a:lnTo>
                  <a:lnTo>
                    <a:pt x="10438384" y="0"/>
                  </a:lnTo>
                  <a:lnTo>
                    <a:pt x="10480286" y="8469"/>
                  </a:lnTo>
                  <a:lnTo>
                    <a:pt x="10514520" y="31559"/>
                  </a:lnTo>
                  <a:lnTo>
                    <a:pt x="10537610" y="65793"/>
                  </a:lnTo>
                  <a:lnTo>
                    <a:pt x="10546080" y="107695"/>
                  </a:lnTo>
                  <a:lnTo>
                    <a:pt x="10546080" y="538479"/>
                  </a:lnTo>
                  <a:lnTo>
                    <a:pt x="10537610" y="580382"/>
                  </a:lnTo>
                  <a:lnTo>
                    <a:pt x="10514520" y="614616"/>
                  </a:lnTo>
                  <a:lnTo>
                    <a:pt x="10480286" y="637706"/>
                  </a:lnTo>
                  <a:lnTo>
                    <a:pt x="10438384" y="646176"/>
                  </a:lnTo>
                  <a:lnTo>
                    <a:pt x="107695" y="646176"/>
                  </a:lnTo>
                  <a:lnTo>
                    <a:pt x="65777" y="637706"/>
                  </a:lnTo>
                  <a:lnTo>
                    <a:pt x="31545" y="614616"/>
                  </a:lnTo>
                  <a:lnTo>
                    <a:pt x="8463" y="580382"/>
                  </a:lnTo>
                  <a:lnTo>
                    <a:pt x="0" y="538479"/>
                  </a:lnTo>
                  <a:lnTo>
                    <a:pt x="0" y="107695"/>
                  </a:lnTo>
                  <a:close/>
                </a:path>
              </a:pathLst>
            </a:custGeom>
            <a:ln w="12700">
              <a:solidFill>
                <a:srgbClr val="E22C91"/>
              </a:solidFill>
            </a:ln>
          </p:spPr>
          <p:txBody>
            <a:bodyPr wrap="square" lIns="0" tIns="0" rIns="0" bIns="0" rtlCol="0"/>
            <a:lstStyle/>
            <a:p>
              <a:endParaRPr/>
            </a:p>
          </p:txBody>
        </p:sp>
      </p:grpSp>
      <p:grpSp>
        <p:nvGrpSpPr>
          <p:cNvPr id="11" name="object 11"/>
          <p:cNvGrpSpPr/>
          <p:nvPr/>
        </p:nvGrpSpPr>
        <p:grpSpPr>
          <a:xfrm>
            <a:off x="661162" y="1388110"/>
            <a:ext cx="10558780" cy="1204595"/>
            <a:chOff x="661162" y="1388110"/>
            <a:chExt cx="10558780" cy="1204595"/>
          </a:xfrm>
        </p:grpSpPr>
        <p:sp>
          <p:nvSpPr>
            <p:cNvPr id="12" name="object 12"/>
            <p:cNvSpPr/>
            <p:nvPr/>
          </p:nvSpPr>
          <p:spPr>
            <a:xfrm>
              <a:off x="667512" y="1394460"/>
              <a:ext cx="10546080" cy="1191895"/>
            </a:xfrm>
            <a:custGeom>
              <a:avLst/>
              <a:gdLst/>
              <a:ahLst/>
              <a:cxnLst/>
              <a:rect l="l" t="t" r="r" b="b"/>
              <a:pathLst>
                <a:path w="10546080" h="1191895">
                  <a:moveTo>
                    <a:pt x="10347452" y="0"/>
                  </a:moveTo>
                  <a:lnTo>
                    <a:pt x="198628" y="0"/>
                  </a:lnTo>
                  <a:lnTo>
                    <a:pt x="153083" y="5244"/>
                  </a:lnTo>
                  <a:lnTo>
                    <a:pt x="111274" y="20183"/>
                  </a:lnTo>
                  <a:lnTo>
                    <a:pt x="74394" y="43627"/>
                  </a:lnTo>
                  <a:lnTo>
                    <a:pt x="43635" y="74384"/>
                  </a:lnTo>
                  <a:lnTo>
                    <a:pt x="20188" y="111263"/>
                  </a:lnTo>
                  <a:lnTo>
                    <a:pt x="5245" y="153075"/>
                  </a:lnTo>
                  <a:lnTo>
                    <a:pt x="0" y="198627"/>
                  </a:lnTo>
                  <a:lnTo>
                    <a:pt x="0" y="993139"/>
                  </a:lnTo>
                  <a:lnTo>
                    <a:pt x="5245" y="1038692"/>
                  </a:lnTo>
                  <a:lnTo>
                    <a:pt x="20188" y="1080504"/>
                  </a:lnTo>
                  <a:lnTo>
                    <a:pt x="43635" y="1117383"/>
                  </a:lnTo>
                  <a:lnTo>
                    <a:pt x="74394" y="1148140"/>
                  </a:lnTo>
                  <a:lnTo>
                    <a:pt x="111274" y="1171584"/>
                  </a:lnTo>
                  <a:lnTo>
                    <a:pt x="153083" y="1186523"/>
                  </a:lnTo>
                  <a:lnTo>
                    <a:pt x="198628" y="1191767"/>
                  </a:lnTo>
                  <a:lnTo>
                    <a:pt x="10347452" y="1191767"/>
                  </a:lnTo>
                  <a:lnTo>
                    <a:pt x="10393004" y="1186523"/>
                  </a:lnTo>
                  <a:lnTo>
                    <a:pt x="10434816" y="1171584"/>
                  </a:lnTo>
                  <a:lnTo>
                    <a:pt x="10471695" y="1148140"/>
                  </a:lnTo>
                  <a:lnTo>
                    <a:pt x="10502452" y="1117383"/>
                  </a:lnTo>
                  <a:lnTo>
                    <a:pt x="10525896" y="1080504"/>
                  </a:lnTo>
                  <a:lnTo>
                    <a:pt x="10540835" y="1038692"/>
                  </a:lnTo>
                  <a:lnTo>
                    <a:pt x="10546080" y="993139"/>
                  </a:lnTo>
                  <a:lnTo>
                    <a:pt x="10546080" y="198627"/>
                  </a:lnTo>
                  <a:lnTo>
                    <a:pt x="10540835" y="153075"/>
                  </a:lnTo>
                  <a:lnTo>
                    <a:pt x="10525896" y="111263"/>
                  </a:lnTo>
                  <a:lnTo>
                    <a:pt x="10502452" y="74384"/>
                  </a:lnTo>
                  <a:lnTo>
                    <a:pt x="10471695" y="43627"/>
                  </a:lnTo>
                  <a:lnTo>
                    <a:pt x="10434816" y="20183"/>
                  </a:lnTo>
                  <a:lnTo>
                    <a:pt x="10393004" y="5244"/>
                  </a:lnTo>
                  <a:lnTo>
                    <a:pt x="10347452" y="0"/>
                  </a:lnTo>
                  <a:close/>
                </a:path>
              </a:pathLst>
            </a:custGeom>
            <a:solidFill>
              <a:srgbClr val="E4F3E9"/>
            </a:solidFill>
          </p:spPr>
          <p:txBody>
            <a:bodyPr wrap="square" lIns="0" tIns="0" rIns="0" bIns="0" rtlCol="0"/>
            <a:lstStyle/>
            <a:p>
              <a:endParaRPr/>
            </a:p>
          </p:txBody>
        </p:sp>
        <p:sp>
          <p:nvSpPr>
            <p:cNvPr id="13" name="object 13"/>
            <p:cNvSpPr/>
            <p:nvPr/>
          </p:nvSpPr>
          <p:spPr>
            <a:xfrm>
              <a:off x="667512" y="1394460"/>
              <a:ext cx="10546080" cy="1191895"/>
            </a:xfrm>
            <a:custGeom>
              <a:avLst/>
              <a:gdLst/>
              <a:ahLst/>
              <a:cxnLst/>
              <a:rect l="l" t="t" r="r" b="b"/>
              <a:pathLst>
                <a:path w="10546080" h="1191895">
                  <a:moveTo>
                    <a:pt x="0" y="198627"/>
                  </a:moveTo>
                  <a:lnTo>
                    <a:pt x="5245" y="153075"/>
                  </a:lnTo>
                  <a:lnTo>
                    <a:pt x="20188" y="111263"/>
                  </a:lnTo>
                  <a:lnTo>
                    <a:pt x="43635" y="74384"/>
                  </a:lnTo>
                  <a:lnTo>
                    <a:pt x="74394" y="43627"/>
                  </a:lnTo>
                  <a:lnTo>
                    <a:pt x="111274" y="20183"/>
                  </a:lnTo>
                  <a:lnTo>
                    <a:pt x="153083" y="5244"/>
                  </a:lnTo>
                  <a:lnTo>
                    <a:pt x="198628" y="0"/>
                  </a:lnTo>
                  <a:lnTo>
                    <a:pt x="10347452" y="0"/>
                  </a:lnTo>
                  <a:lnTo>
                    <a:pt x="10393004" y="5244"/>
                  </a:lnTo>
                  <a:lnTo>
                    <a:pt x="10434816" y="20183"/>
                  </a:lnTo>
                  <a:lnTo>
                    <a:pt x="10471695" y="43627"/>
                  </a:lnTo>
                  <a:lnTo>
                    <a:pt x="10502452" y="74384"/>
                  </a:lnTo>
                  <a:lnTo>
                    <a:pt x="10525896" y="111263"/>
                  </a:lnTo>
                  <a:lnTo>
                    <a:pt x="10540835" y="153075"/>
                  </a:lnTo>
                  <a:lnTo>
                    <a:pt x="10546080" y="198627"/>
                  </a:lnTo>
                  <a:lnTo>
                    <a:pt x="10546080" y="993139"/>
                  </a:lnTo>
                  <a:lnTo>
                    <a:pt x="10540835" y="1038692"/>
                  </a:lnTo>
                  <a:lnTo>
                    <a:pt x="10525896" y="1080504"/>
                  </a:lnTo>
                  <a:lnTo>
                    <a:pt x="10502452" y="1117383"/>
                  </a:lnTo>
                  <a:lnTo>
                    <a:pt x="10471695" y="1148140"/>
                  </a:lnTo>
                  <a:lnTo>
                    <a:pt x="10434816" y="1171584"/>
                  </a:lnTo>
                  <a:lnTo>
                    <a:pt x="10393004" y="1186523"/>
                  </a:lnTo>
                  <a:lnTo>
                    <a:pt x="10347452" y="1191767"/>
                  </a:lnTo>
                  <a:lnTo>
                    <a:pt x="198628" y="1191767"/>
                  </a:lnTo>
                  <a:lnTo>
                    <a:pt x="153083" y="1186523"/>
                  </a:lnTo>
                  <a:lnTo>
                    <a:pt x="111274" y="1171584"/>
                  </a:lnTo>
                  <a:lnTo>
                    <a:pt x="74394" y="1148140"/>
                  </a:lnTo>
                  <a:lnTo>
                    <a:pt x="43635" y="1117383"/>
                  </a:lnTo>
                  <a:lnTo>
                    <a:pt x="20188" y="1080504"/>
                  </a:lnTo>
                  <a:lnTo>
                    <a:pt x="5245" y="1038692"/>
                  </a:lnTo>
                  <a:lnTo>
                    <a:pt x="0" y="993139"/>
                  </a:lnTo>
                  <a:lnTo>
                    <a:pt x="0" y="198627"/>
                  </a:lnTo>
                  <a:close/>
                </a:path>
              </a:pathLst>
            </a:custGeom>
            <a:ln w="12700">
              <a:solidFill>
                <a:srgbClr val="E22C91"/>
              </a:solidFill>
            </a:ln>
          </p:spPr>
          <p:txBody>
            <a:bodyPr wrap="square" lIns="0" tIns="0" rIns="0" bIns="0" rtlCol="0"/>
            <a:lstStyle/>
            <a:p>
              <a:endParaRPr/>
            </a:p>
          </p:txBody>
        </p:sp>
      </p:grpSp>
      <p:sp>
        <p:nvSpPr>
          <p:cNvPr id="14" name="object 14"/>
          <p:cNvSpPr txBox="1"/>
          <p:nvPr/>
        </p:nvSpPr>
        <p:spPr>
          <a:xfrm>
            <a:off x="777951" y="1474165"/>
            <a:ext cx="10022840" cy="3019416"/>
          </a:xfrm>
          <a:prstGeom prst="rect">
            <a:avLst/>
          </a:prstGeom>
        </p:spPr>
        <p:txBody>
          <a:bodyPr vert="horz" wrap="square" lIns="0" tIns="13335" rIns="0" bIns="0" rtlCol="0">
            <a:spAutoFit/>
          </a:bodyPr>
          <a:lstStyle/>
          <a:p>
            <a:pPr marL="38735" marR="5080">
              <a:lnSpc>
                <a:spcPct val="100000"/>
              </a:lnSpc>
              <a:spcBef>
                <a:spcPts val="105"/>
              </a:spcBef>
            </a:pPr>
            <a:r>
              <a:rPr lang="hi-IN" sz="3200" dirty="0">
                <a:solidFill>
                  <a:srgbClr val="001F5F"/>
                </a:solidFill>
                <a:latin typeface="Arial MT"/>
                <a:cs typeface="Arial MT"/>
              </a:rPr>
              <a:t>डिफोलिएंट्स के लिए कोई विशिष्ट मारक नहीं है, इसलिए उपचार रोगसूचक चिकित्सा के साथ टिकी हुई है।</a:t>
            </a:r>
            <a:endParaRPr lang="en-US" sz="3200" dirty="0">
              <a:solidFill>
                <a:srgbClr val="001F5F"/>
              </a:solidFill>
              <a:latin typeface="Arial MT"/>
              <a:cs typeface="Arial MT"/>
            </a:endParaRPr>
          </a:p>
          <a:p>
            <a:pPr marL="38735" marR="5080">
              <a:lnSpc>
                <a:spcPct val="100000"/>
              </a:lnSpc>
              <a:spcBef>
                <a:spcPts val="105"/>
              </a:spcBef>
            </a:pPr>
            <a:endParaRPr lang="en-US" sz="3200" dirty="0">
              <a:solidFill>
                <a:srgbClr val="001F5F"/>
              </a:solidFill>
              <a:latin typeface="Arial MT"/>
              <a:cs typeface="Arial MT"/>
            </a:endParaRPr>
          </a:p>
          <a:p>
            <a:pPr marL="38735" marR="5080">
              <a:spcBef>
                <a:spcPts val="105"/>
              </a:spcBef>
            </a:pPr>
            <a:r>
              <a:rPr lang="hi-IN" sz="3200" spc="-10" dirty="0">
                <a:solidFill>
                  <a:srgbClr val="001F5F"/>
                </a:solidFill>
                <a:latin typeface="Arial MT"/>
                <a:cs typeface="Arial MT"/>
              </a:rPr>
              <a:t>संक्रामण मुक्त करना</a:t>
            </a:r>
            <a:endParaRPr lang="en-US" sz="3200" spc="-10" dirty="0">
              <a:solidFill>
                <a:srgbClr val="001F5F"/>
              </a:solidFill>
              <a:latin typeface="Arial MT"/>
              <a:cs typeface="Arial MT"/>
            </a:endParaRPr>
          </a:p>
          <a:p>
            <a:pPr marL="38735" marR="5080">
              <a:spcBef>
                <a:spcPts val="105"/>
              </a:spcBef>
            </a:pPr>
            <a:endParaRPr lang="en-US" sz="3200" dirty="0">
              <a:solidFill>
                <a:srgbClr val="001F5F"/>
              </a:solidFill>
              <a:latin typeface="Arial MT"/>
              <a:cs typeface="Arial MT"/>
            </a:endParaRPr>
          </a:p>
          <a:p>
            <a:pPr marL="38735" marR="5080">
              <a:lnSpc>
                <a:spcPct val="100000"/>
              </a:lnSpc>
              <a:spcBef>
                <a:spcPts val="105"/>
              </a:spcBef>
            </a:pPr>
            <a:r>
              <a:rPr lang="hi-IN" sz="3200" dirty="0">
                <a:solidFill>
                  <a:srgbClr val="001F5F"/>
                </a:solidFill>
                <a:latin typeface="Arial MT"/>
                <a:cs typeface="Arial MT"/>
              </a:rPr>
              <a:t>महत्वपूर्ण चीजों की जाँच करें और कोर तापमान की निगरानी करें</a:t>
            </a:r>
            <a:endParaRPr sz="3200" dirty="0">
              <a:latin typeface="Arial MT"/>
              <a:cs typeface="Arial MT"/>
            </a:endParaRPr>
          </a:p>
        </p:txBody>
      </p:sp>
      <p:sp>
        <p:nvSpPr>
          <p:cNvPr id="15" name="Slide Number Placeholder 5">
            <a:extLst>
              <a:ext uri="{FF2B5EF4-FFF2-40B4-BE49-F238E27FC236}">
                <a16:creationId xmlns:a16="http://schemas.microsoft.com/office/drawing/2014/main" id="{F7D682D0-ADDE-9BAD-2AC5-D48CD7239993}"/>
              </a:ext>
            </a:extLst>
          </p:cNvPr>
          <p:cNvSpPr txBox="1">
            <a:spLocks/>
          </p:cNvSpPr>
          <p:nvPr/>
        </p:nvSpPr>
        <p:spPr>
          <a:xfrm>
            <a:off x="8737600" y="6356351"/>
            <a:ext cx="2844800" cy="365125"/>
          </a:xfrm>
          <a:prstGeom prst="rect">
            <a:avLst/>
          </a:prstGeom>
        </p:spPr>
        <p:txBody>
          <a:bodyPr vert="horz" lIns="91440" tIns="45720" rIns="91440" bIns="45720" rtlCol="0" anchor="ctr"/>
          <a:lstStyle>
            <a:defPPr lvl="0">
              <a:defRPr kern="0"/>
            </a:defPPr>
            <a:lvl1pPr lvl="0" algn="r">
              <a:defRPr sz="1200" b="1">
                <a:solidFill>
                  <a:schemeClr val="accent2">
                    <a:lumMod val="75000"/>
                  </a:schemeClr>
                </a:solidFill>
              </a:defRPr>
            </a:lvl1pPr>
            <a:lvl2pPr lvl="1"/>
            <a:lvl3pPr lvl="2"/>
            <a:lvl4pPr lvl="3"/>
            <a:lvl5pPr lvl="4"/>
            <a:lvl6pPr lvl="5"/>
            <a:lvl7pPr lvl="6"/>
            <a:lvl8pPr lvl="7"/>
            <a:lvl9pPr lvl="8"/>
          </a:lstStyle>
          <a:p>
            <a:fld id="{B6F15528-21DE-4FAA-801E-634DDDAF4B2B}" type="slidenum">
              <a:rPr lang="en-US" smtClean="0"/>
              <a:pPr/>
              <a:t>87</a:t>
            </a:fld>
            <a:endParaRPr lang="en-US" dirty="0"/>
          </a:p>
        </p:txBody>
      </p:sp>
      <p:sp>
        <p:nvSpPr>
          <p:cNvPr id="16" name="PPT 2 -">
            <a:extLst>
              <a:ext uri="{FF2B5EF4-FFF2-40B4-BE49-F238E27FC236}">
                <a16:creationId xmlns:a16="http://schemas.microsoft.com/office/drawing/2014/main" id="{C84F9F54-B61A-23D0-85A1-13245AE04DD3}"/>
              </a:ext>
            </a:extLst>
          </p:cNvPr>
          <p:cNvSpPr txBox="1"/>
          <p:nvPr/>
        </p:nvSpPr>
        <p:spPr>
          <a:xfrm>
            <a:off x="10638045" y="6367532"/>
            <a:ext cx="529992"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200" b="1" dirty="0">
                <a:solidFill>
                  <a:schemeClr val="accent2">
                    <a:lumMod val="75000"/>
                  </a:schemeClr>
                </a:solidFill>
              </a:rPr>
              <a:t>PPT -</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31315"/>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1F1F1"/>
          </a:solidFill>
        </p:spPr>
        <p:txBody>
          <a:bodyPr wrap="square" lIns="0" tIns="0" rIns="0" bIns="0" rtlCol="0"/>
          <a:lstStyle/>
          <a:p>
            <a:endParaRPr/>
          </a:p>
        </p:txBody>
      </p:sp>
      <p:pic>
        <p:nvPicPr>
          <p:cNvPr id="5" name="object 5"/>
          <p:cNvPicPr/>
          <p:nvPr/>
        </p:nvPicPr>
        <p:blipFill>
          <a:blip r:embed="rId2" cstate="print"/>
          <a:stretch>
            <a:fillRect/>
          </a:stretch>
        </p:blipFill>
        <p:spPr>
          <a:xfrm>
            <a:off x="871727" y="51815"/>
            <a:ext cx="10101834" cy="1479041"/>
          </a:xfrm>
          <a:prstGeom prst="rect">
            <a:avLst/>
          </a:prstGeom>
        </p:spPr>
      </p:pic>
      <p:sp>
        <p:nvSpPr>
          <p:cNvPr id="6" name="object 6"/>
          <p:cNvSpPr txBox="1">
            <a:spLocks noGrp="1"/>
          </p:cNvSpPr>
          <p:nvPr>
            <p:ph type="title"/>
          </p:nvPr>
        </p:nvSpPr>
        <p:spPr>
          <a:xfrm>
            <a:off x="4809996" y="167132"/>
            <a:ext cx="2405510" cy="696595"/>
          </a:xfrm>
          <a:prstGeom prst="rect">
            <a:avLst/>
          </a:prstGeom>
        </p:spPr>
        <p:txBody>
          <a:bodyPr vert="horz" wrap="square" lIns="0" tIns="12700" rIns="0" bIns="0" rtlCol="0">
            <a:spAutoFit/>
          </a:bodyPr>
          <a:lstStyle/>
          <a:p>
            <a:pPr marL="12700" algn="ctr">
              <a:lnSpc>
                <a:spcPct val="100000"/>
              </a:lnSpc>
              <a:spcBef>
                <a:spcPts val="100"/>
              </a:spcBef>
            </a:pPr>
            <a:r>
              <a:rPr lang="hi-IN" sz="4400" spc="-30">
                <a:solidFill>
                  <a:srgbClr val="0000CC"/>
                </a:solidFill>
                <a:latin typeface="Open Sans" panose="020B0606030504020204" pitchFamily="34" charset="0"/>
                <a:ea typeface="Open Sans" panose="020B0606030504020204" pitchFamily="34" charset="0"/>
                <a:cs typeface="Open Sans" panose="020B0606030504020204" pitchFamily="34" charset="0"/>
              </a:rPr>
              <a:t>समीक्षा</a:t>
            </a:r>
            <a:endParaRPr sz="4400"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7" name="object 7"/>
          <p:cNvGrpSpPr/>
          <p:nvPr/>
        </p:nvGrpSpPr>
        <p:grpSpPr>
          <a:xfrm>
            <a:off x="224027" y="1216152"/>
            <a:ext cx="11703685" cy="5513070"/>
            <a:chOff x="224027" y="1216152"/>
            <a:chExt cx="11703685" cy="5513070"/>
          </a:xfrm>
        </p:grpSpPr>
        <p:pic>
          <p:nvPicPr>
            <p:cNvPr id="8" name="object 8"/>
            <p:cNvPicPr/>
            <p:nvPr/>
          </p:nvPicPr>
          <p:blipFill>
            <a:blip r:embed="rId3" cstate="print"/>
            <a:stretch>
              <a:fillRect/>
            </a:stretch>
          </p:blipFill>
          <p:spPr>
            <a:xfrm>
              <a:off x="224027" y="1216152"/>
              <a:ext cx="1172718" cy="5513070"/>
            </a:xfrm>
            <a:prstGeom prst="rect">
              <a:avLst/>
            </a:prstGeom>
          </p:spPr>
        </p:pic>
        <p:pic>
          <p:nvPicPr>
            <p:cNvPr id="9" name="object 9"/>
            <p:cNvPicPr/>
            <p:nvPr/>
          </p:nvPicPr>
          <p:blipFill>
            <a:blip r:embed="rId4" cstate="print"/>
            <a:stretch>
              <a:fillRect/>
            </a:stretch>
          </p:blipFill>
          <p:spPr>
            <a:xfrm>
              <a:off x="685800" y="1379207"/>
              <a:ext cx="11241786" cy="860310"/>
            </a:xfrm>
            <a:prstGeom prst="rect">
              <a:avLst/>
            </a:prstGeom>
          </p:spPr>
        </p:pic>
        <p:pic>
          <p:nvPicPr>
            <p:cNvPr id="10" name="object 10"/>
            <p:cNvPicPr/>
            <p:nvPr/>
          </p:nvPicPr>
          <p:blipFill>
            <a:blip r:embed="rId5" cstate="print"/>
            <a:stretch>
              <a:fillRect/>
            </a:stretch>
          </p:blipFill>
          <p:spPr>
            <a:xfrm>
              <a:off x="228599" y="1348740"/>
              <a:ext cx="919734" cy="919734"/>
            </a:xfrm>
            <a:prstGeom prst="rect">
              <a:avLst/>
            </a:prstGeom>
          </p:spPr>
        </p:pic>
        <p:pic>
          <p:nvPicPr>
            <p:cNvPr id="11" name="object 11"/>
            <p:cNvPicPr/>
            <p:nvPr/>
          </p:nvPicPr>
          <p:blipFill>
            <a:blip r:embed="rId6" cstate="print"/>
            <a:stretch>
              <a:fillRect/>
            </a:stretch>
          </p:blipFill>
          <p:spPr>
            <a:xfrm>
              <a:off x="1202436" y="2461260"/>
              <a:ext cx="10725150" cy="860298"/>
            </a:xfrm>
            <a:prstGeom prst="rect">
              <a:avLst/>
            </a:prstGeom>
          </p:spPr>
        </p:pic>
        <p:pic>
          <p:nvPicPr>
            <p:cNvPr id="12" name="object 12"/>
            <p:cNvPicPr/>
            <p:nvPr/>
          </p:nvPicPr>
          <p:blipFill>
            <a:blip r:embed="rId7" cstate="print"/>
            <a:stretch>
              <a:fillRect/>
            </a:stretch>
          </p:blipFill>
          <p:spPr>
            <a:xfrm>
              <a:off x="745236" y="2430767"/>
              <a:ext cx="919733" cy="919746"/>
            </a:xfrm>
            <a:prstGeom prst="rect">
              <a:avLst/>
            </a:prstGeom>
          </p:spPr>
        </p:pic>
        <p:pic>
          <p:nvPicPr>
            <p:cNvPr id="13" name="object 13"/>
            <p:cNvPicPr/>
            <p:nvPr/>
          </p:nvPicPr>
          <p:blipFill>
            <a:blip r:embed="rId8" cstate="print"/>
            <a:stretch>
              <a:fillRect/>
            </a:stretch>
          </p:blipFill>
          <p:spPr>
            <a:xfrm>
              <a:off x="1018031" y="3541763"/>
              <a:ext cx="10909554" cy="1241310"/>
            </a:xfrm>
            <a:prstGeom prst="rect">
              <a:avLst/>
            </a:prstGeom>
          </p:spPr>
        </p:pic>
        <p:pic>
          <p:nvPicPr>
            <p:cNvPr id="14" name="object 14"/>
            <p:cNvPicPr/>
            <p:nvPr/>
          </p:nvPicPr>
          <p:blipFill>
            <a:blip r:embed="rId9" cstate="print"/>
            <a:stretch>
              <a:fillRect/>
            </a:stretch>
          </p:blipFill>
          <p:spPr>
            <a:xfrm>
              <a:off x="905255" y="3512819"/>
              <a:ext cx="918222" cy="919733"/>
            </a:xfrm>
            <a:prstGeom prst="rect">
              <a:avLst/>
            </a:prstGeom>
          </p:spPr>
        </p:pic>
        <p:pic>
          <p:nvPicPr>
            <p:cNvPr id="15" name="object 15"/>
            <p:cNvPicPr/>
            <p:nvPr/>
          </p:nvPicPr>
          <p:blipFill>
            <a:blip r:embed="rId10" cstate="print"/>
            <a:stretch>
              <a:fillRect/>
            </a:stretch>
          </p:blipFill>
          <p:spPr>
            <a:xfrm>
              <a:off x="1202436" y="4623816"/>
              <a:ext cx="10725150" cy="860298"/>
            </a:xfrm>
            <a:prstGeom prst="rect">
              <a:avLst/>
            </a:prstGeom>
          </p:spPr>
        </p:pic>
        <p:pic>
          <p:nvPicPr>
            <p:cNvPr id="16" name="object 16"/>
            <p:cNvPicPr/>
            <p:nvPr/>
          </p:nvPicPr>
          <p:blipFill>
            <a:blip r:embed="rId11" cstate="print"/>
            <a:stretch>
              <a:fillRect/>
            </a:stretch>
          </p:blipFill>
          <p:spPr>
            <a:xfrm>
              <a:off x="745236" y="4594860"/>
              <a:ext cx="919733" cy="919733"/>
            </a:xfrm>
            <a:prstGeom prst="rect">
              <a:avLst/>
            </a:prstGeom>
          </p:spPr>
        </p:pic>
        <p:pic>
          <p:nvPicPr>
            <p:cNvPr id="17" name="object 17"/>
            <p:cNvPicPr/>
            <p:nvPr/>
          </p:nvPicPr>
          <p:blipFill>
            <a:blip r:embed="rId12" cstate="print"/>
            <a:stretch>
              <a:fillRect/>
            </a:stretch>
          </p:blipFill>
          <p:spPr>
            <a:xfrm>
              <a:off x="685800" y="5705855"/>
              <a:ext cx="11241786" cy="860297"/>
            </a:xfrm>
            <a:prstGeom prst="rect">
              <a:avLst/>
            </a:prstGeom>
          </p:spPr>
        </p:pic>
      </p:grpSp>
      <p:sp>
        <p:nvSpPr>
          <p:cNvPr id="18" name="object 18"/>
          <p:cNvSpPr txBox="1"/>
          <p:nvPr/>
        </p:nvSpPr>
        <p:spPr>
          <a:xfrm>
            <a:off x="1404619" y="1514601"/>
            <a:ext cx="9904730" cy="4548040"/>
          </a:xfrm>
          <a:prstGeom prst="rect">
            <a:avLst/>
          </a:prstGeom>
        </p:spPr>
        <p:txBody>
          <a:bodyPr vert="horz" wrap="square" lIns="0" tIns="13335" rIns="0" bIns="0" rtlCol="0">
            <a:spAutoFit/>
          </a:bodyPr>
          <a:lstStyle/>
          <a:p>
            <a:pPr marL="12700">
              <a:lnSpc>
                <a:spcPct val="100000"/>
              </a:lnSpc>
              <a:spcBef>
                <a:spcPts val="105"/>
              </a:spcBef>
            </a:pPr>
            <a:r>
              <a:rPr lang="hi-IN" sz="3200" b="1" spc="-30" dirty="0">
                <a:solidFill>
                  <a:srgbClr val="0000FF"/>
                </a:solidFill>
                <a:latin typeface="Arial"/>
                <a:cs typeface="Arial"/>
              </a:rPr>
              <a:t>रासायनिक युद्ध एजेंटों और अग्रदूत को परिभाषित करने के लिए</a:t>
            </a:r>
            <a:endParaRPr lang="en-US" sz="3200" b="1" spc="-30" dirty="0">
              <a:solidFill>
                <a:srgbClr val="0000FF"/>
              </a:solidFill>
              <a:latin typeface="Arial"/>
              <a:cs typeface="Arial"/>
            </a:endParaRPr>
          </a:p>
          <a:p>
            <a:pPr marL="12700">
              <a:lnSpc>
                <a:spcPct val="100000"/>
              </a:lnSpc>
              <a:spcBef>
                <a:spcPts val="105"/>
              </a:spcBef>
            </a:pPr>
            <a:r>
              <a:rPr lang="hi-IN" sz="3200" b="1" spc="-30" dirty="0">
                <a:solidFill>
                  <a:srgbClr val="0000FF"/>
                </a:solidFill>
                <a:latin typeface="Arial"/>
                <a:cs typeface="Arial"/>
              </a:rPr>
              <a:t>
सीडब्ल्यूए के वर्गीकरण का अवलोकन प्राप्त करने के लिए</a:t>
            </a:r>
            <a:endParaRPr lang="en-US" sz="3200" b="1" spc="-30" dirty="0">
              <a:solidFill>
                <a:srgbClr val="0000FF"/>
              </a:solidFill>
              <a:latin typeface="Arial"/>
              <a:cs typeface="Arial"/>
            </a:endParaRPr>
          </a:p>
          <a:p>
            <a:pPr marL="12700">
              <a:lnSpc>
                <a:spcPct val="100000"/>
              </a:lnSpc>
              <a:spcBef>
                <a:spcPts val="105"/>
              </a:spcBef>
            </a:pPr>
            <a:endParaRPr lang="en-US" sz="3200" b="1" spc="-30" dirty="0">
              <a:solidFill>
                <a:srgbClr val="0000FF"/>
              </a:solidFill>
              <a:latin typeface="Arial"/>
              <a:cs typeface="Arial"/>
            </a:endParaRPr>
          </a:p>
          <a:p>
            <a:pPr marL="12700">
              <a:lnSpc>
                <a:spcPct val="100000"/>
              </a:lnSpc>
              <a:spcBef>
                <a:spcPts val="105"/>
              </a:spcBef>
            </a:pPr>
            <a:r>
              <a:rPr lang="hi-IN" sz="3200" b="1" spc="-30" dirty="0">
                <a:solidFill>
                  <a:srgbClr val="0000FF"/>
                </a:solidFill>
                <a:latin typeface="Arial"/>
                <a:cs typeface="Arial"/>
              </a:rPr>
              <a:t> सीडब्ल्यूए की विशेषताओं के बारे में जानने के लिए</a:t>
            </a:r>
            <a:endParaRPr lang="en-US" sz="3200" b="1" spc="-30" dirty="0">
              <a:solidFill>
                <a:srgbClr val="0000FF"/>
              </a:solidFill>
              <a:latin typeface="Arial"/>
              <a:cs typeface="Arial"/>
            </a:endParaRPr>
          </a:p>
          <a:p>
            <a:pPr marL="12700">
              <a:lnSpc>
                <a:spcPct val="100000"/>
              </a:lnSpc>
              <a:spcBef>
                <a:spcPts val="105"/>
              </a:spcBef>
            </a:pPr>
            <a:r>
              <a:rPr lang="hi-IN" sz="3200" b="1" spc="-30" dirty="0">
                <a:solidFill>
                  <a:srgbClr val="0000FF"/>
                </a:solidFill>
                <a:latin typeface="Arial"/>
                <a:cs typeface="Arial"/>
              </a:rPr>
              <a:t>
सीडब्ल्यूए के भौतिक-रासायनिक गुणों को जानने के लिए</a:t>
            </a:r>
            <a:endParaRPr lang="en-US" sz="3200" b="1" spc="-30" dirty="0">
              <a:solidFill>
                <a:srgbClr val="0000FF"/>
              </a:solidFill>
              <a:latin typeface="Arial"/>
              <a:cs typeface="Arial"/>
            </a:endParaRPr>
          </a:p>
          <a:p>
            <a:pPr marL="12700">
              <a:lnSpc>
                <a:spcPct val="100000"/>
              </a:lnSpc>
              <a:spcBef>
                <a:spcPts val="105"/>
              </a:spcBef>
            </a:pPr>
            <a:endParaRPr lang="en-US" sz="3200" b="1" spc="-30" dirty="0">
              <a:solidFill>
                <a:srgbClr val="0000FF"/>
              </a:solidFill>
              <a:latin typeface="Arial"/>
              <a:cs typeface="Arial"/>
            </a:endParaRPr>
          </a:p>
          <a:p>
            <a:pPr marL="12700">
              <a:lnSpc>
                <a:spcPct val="100000"/>
              </a:lnSpc>
              <a:spcBef>
                <a:spcPts val="105"/>
              </a:spcBef>
            </a:pPr>
            <a:r>
              <a:rPr lang="hi-IN" sz="3200" b="1" spc="-30" dirty="0">
                <a:solidFill>
                  <a:srgbClr val="0000FF"/>
                </a:solidFill>
                <a:latin typeface="Arial"/>
                <a:cs typeface="Arial"/>
              </a:rPr>
              <a:t> सीडब्ल्यूए के जैविक प्रभाव को जानने के लिए</a:t>
            </a:r>
            <a:endParaRPr sz="3200" dirty="0">
              <a:latin typeface="Arial"/>
              <a:cs typeface="Arial"/>
            </a:endParaRPr>
          </a:p>
        </p:txBody>
      </p:sp>
      <p:pic>
        <p:nvPicPr>
          <p:cNvPr id="19" name="object 19"/>
          <p:cNvPicPr/>
          <p:nvPr/>
        </p:nvPicPr>
        <p:blipFill>
          <a:blip r:embed="rId13" cstate="print"/>
          <a:stretch>
            <a:fillRect/>
          </a:stretch>
        </p:blipFill>
        <p:spPr>
          <a:xfrm>
            <a:off x="228600" y="5675376"/>
            <a:ext cx="919734" cy="919734"/>
          </a:xfrm>
          <a:prstGeom prst="rect">
            <a:avLst/>
          </a:prstGeom>
        </p:spPr>
      </p:pic>
      <p:sp>
        <p:nvSpPr>
          <p:cNvPr id="20" name="Slide Number Placeholder 5">
            <a:extLst>
              <a:ext uri="{FF2B5EF4-FFF2-40B4-BE49-F238E27FC236}">
                <a16:creationId xmlns:a16="http://schemas.microsoft.com/office/drawing/2014/main" id="{3A9F3A0A-9990-8902-CCF2-68C136636F0E}"/>
              </a:ext>
            </a:extLst>
          </p:cNvPr>
          <p:cNvSpPr txBox="1">
            <a:spLocks/>
          </p:cNvSpPr>
          <p:nvPr/>
        </p:nvSpPr>
        <p:spPr>
          <a:xfrm>
            <a:off x="8737600" y="6356351"/>
            <a:ext cx="2844800" cy="365125"/>
          </a:xfrm>
          <a:prstGeom prst="rect">
            <a:avLst/>
          </a:prstGeom>
        </p:spPr>
        <p:txBody>
          <a:bodyPr vert="horz" lIns="91440" tIns="45720" rIns="91440" bIns="45720" rtlCol="0" anchor="ctr"/>
          <a:lstStyle>
            <a:defPPr lvl="0">
              <a:defRPr kern="0"/>
            </a:defPPr>
            <a:lvl1pPr lvl="0" algn="r">
              <a:defRPr sz="1200" b="1">
                <a:solidFill>
                  <a:schemeClr val="accent2">
                    <a:lumMod val="75000"/>
                  </a:schemeClr>
                </a:solidFill>
              </a:defRPr>
            </a:lvl1pPr>
            <a:lvl2pPr lvl="1"/>
            <a:lvl3pPr lvl="2"/>
            <a:lvl4pPr lvl="3"/>
            <a:lvl5pPr lvl="4"/>
            <a:lvl6pPr lvl="5"/>
            <a:lvl7pPr lvl="6"/>
            <a:lvl8pPr lvl="7"/>
            <a:lvl9pPr lvl="8"/>
          </a:lstStyle>
          <a:p>
            <a:fld id="{B6F15528-21DE-4FAA-801E-634DDDAF4B2B}" type="slidenum">
              <a:rPr lang="en-US" smtClean="0"/>
              <a:pPr/>
              <a:t>88</a:t>
            </a:fld>
            <a:endParaRPr lang="en-US" dirty="0"/>
          </a:p>
        </p:txBody>
      </p:sp>
      <p:pic>
        <p:nvPicPr>
          <p:cNvPr id="21" name="Picture 20" descr="A logo with a lion and a circle with a red ribbon&#10;&#10;AI-generated content may be incorrect.">
            <a:extLst>
              <a:ext uri="{FF2B5EF4-FFF2-40B4-BE49-F238E27FC236}">
                <a16:creationId xmlns:a16="http://schemas.microsoft.com/office/drawing/2014/main" id="{5742995B-09B4-8E75-3331-5DE6C2A759CA}"/>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l="18118" r="22639"/>
          <a:stretch>
            <a:fillRect/>
          </a:stretch>
        </p:blipFill>
        <p:spPr bwMode="auto">
          <a:xfrm>
            <a:off x="10948761" y="54035"/>
            <a:ext cx="1243239" cy="1048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descr="A logo with text on it&#10;&#10;AI-generated content may be incorrect.">
            <a:extLst>
              <a:ext uri="{FF2B5EF4-FFF2-40B4-BE49-F238E27FC236}">
                <a16:creationId xmlns:a16="http://schemas.microsoft.com/office/drawing/2014/main" id="{E645E09A-1B38-C1C6-585D-E5B74BB29B96}"/>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4362" y="107964"/>
            <a:ext cx="1243239" cy="1031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PEER | MFR | INDIA">
            <a:extLst>
              <a:ext uri="{FF2B5EF4-FFF2-40B4-BE49-F238E27FC236}">
                <a16:creationId xmlns:a16="http://schemas.microsoft.com/office/drawing/2014/main" id="{60E1785A-48E8-B28F-FF25-757FCD2A9C27}"/>
              </a:ext>
            </a:extLst>
          </p:cNvPr>
          <p:cNvSpPr txBox="1"/>
          <p:nvPr/>
        </p:nvSpPr>
        <p:spPr>
          <a:xfrm>
            <a:off x="152400" y="6308725"/>
            <a:ext cx="2514600"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rPr lang="en-US" sz="1200" b="1" dirty="0">
                <a:solidFill>
                  <a:schemeClr val="accent2">
                    <a:lumMod val="75000"/>
                  </a:schemeClr>
                </a:solidFill>
                <a:latin typeface="+mj-lt"/>
              </a:rPr>
              <a:t>NDRF | </a:t>
            </a:r>
            <a:r>
              <a:rPr lang="en-IN" sz="1200" b="1" dirty="0">
                <a:solidFill>
                  <a:schemeClr val="accent2">
                    <a:lumMod val="75000"/>
                  </a:schemeClr>
                </a:solidFill>
                <a:latin typeface="+mj-lt"/>
              </a:rPr>
              <a:t>CBRN</a:t>
            </a:r>
            <a:r>
              <a:rPr sz="1200" b="1" dirty="0">
                <a:solidFill>
                  <a:schemeClr val="accent2">
                    <a:lumMod val="75000"/>
                  </a:schemeClr>
                </a:solidFill>
                <a:latin typeface="+mj-lt"/>
              </a:rPr>
              <a:t> | INDIA</a:t>
            </a:r>
          </a:p>
        </p:txBody>
      </p:sp>
      <p:sp>
        <p:nvSpPr>
          <p:cNvPr id="24" name="PPT 2 -">
            <a:extLst>
              <a:ext uri="{FF2B5EF4-FFF2-40B4-BE49-F238E27FC236}">
                <a16:creationId xmlns:a16="http://schemas.microsoft.com/office/drawing/2014/main" id="{6F174161-59F8-D483-924D-455F917716D9}"/>
              </a:ext>
            </a:extLst>
          </p:cNvPr>
          <p:cNvSpPr txBox="1"/>
          <p:nvPr/>
        </p:nvSpPr>
        <p:spPr>
          <a:xfrm>
            <a:off x="10638045" y="6367532"/>
            <a:ext cx="529992"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200" b="1" dirty="0">
                <a:solidFill>
                  <a:schemeClr val="accent2">
                    <a:lumMod val="75000"/>
                  </a:schemeClr>
                </a:solidFill>
              </a:rPr>
              <a:t>PPT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grpSp>
        <p:nvGrpSpPr>
          <p:cNvPr id="3" name="object 3"/>
          <p:cNvGrpSpPr/>
          <p:nvPr/>
        </p:nvGrpSpPr>
        <p:grpSpPr>
          <a:xfrm>
            <a:off x="806195" y="263639"/>
            <a:ext cx="10623042" cy="5585473"/>
            <a:chOff x="806195" y="263639"/>
            <a:chExt cx="10623042" cy="5585473"/>
          </a:xfrm>
        </p:grpSpPr>
        <p:pic>
          <p:nvPicPr>
            <p:cNvPr id="4" name="object 4"/>
            <p:cNvPicPr/>
            <p:nvPr/>
          </p:nvPicPr>
          <p:blipFill>
            <a:blip r:embed="rId3" cstate="print"/>
            <a:stretch>
              <a:fillRect/>
            </a:stretch>
          </p:blipFill>
          <p:spPr>
            <a:xfrm>
              <a:off x="806195" y="818388"/>
              <a:ext cx="10623042" cy="5028438"/>
            </a:xfrm>
            <a:prstGeom prst="rect">
              <a:avLst/>
            </a:prstGeom>
          </p:spPr>
        </p:pic>
        <p:pic>
          <p:nvPicPr>
            <p:cNvPr id="7" name="object 7"/>
            <p:cNvPicPr/>
            <p:nvPr/>
          </p:nvPicPr>
          <p:blipFill>
            <a:blip r:embed="rId4" cstate="print"/>
            <a:stretch>
              <a:fillRect/>
            </a:stretch>
          </p:blipFill>
          <p:spPr>
            <a:xfrm>
              <a:off x="2810255" y="263639"/>
              <a:ext cx="6509766" cy="621042"/>
            </a:xfrm>
            <a:prstGeom prst="rect">
              <a:avLst/>
            </a:prstGeom>
          </p:spPr>
        </p:pic>
        <p:pic>
          <p:nvPicPr>
            <p:cNvPr id="8" name="object 8"/>
            <p:cNvPicPr/>
            <p:nvPr/>
          </p:nvPicPr>
          <p:blipFill>
            <a:blip r:embed="rId5" cstate="print"/>
            <a:stretch>
              <a:fillRect/>
            </a:stretch>
          </p:blipFill>
          <p:spPr>
            <a:xfrm>
              <a:off x="4122419" y="990600"/>
              <a:ext cx="3867912" cy="4858512"/>
            </a:xfrm>
            <a:prstGeom prst="rect">
              <a:avLst/>
            </a:prstGeom>
          </p:spPr>
        </p:pic>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1F1F1"/>
          </a:solidFill>
        </p:spPr>
        <p:txBody>
          <a:bodyPr wrap="square" lIns="0" tIns="0" rIns="0" bIns="0" rtlCol="0"/>
          <a:lstStyle/>
          <a:p>
            <a:endParaRPr/>
          </a:p>
        </p:txBody>
      </p:sp>
      <p:pic>
        <p:nvPicPr>
          <p:cNvPr id="5" name="object 5"/>
          <p:cNvPicPr/>
          <p:nvPr/>
        </p:nvPicPr>
        <p:blipFill>
          <a:blip r:embed="rId2" cstate="print"/>
          <a:stretch>
            <a:fillRect/>
          </a:stretch>
        </p:blipFill>
        <p:spPr>
          <a:xfrm>
            <a:off x="0" y="6092997"/>
            <a:ext cx="12190476" cy="764965"/>
          </a:xfrm>
          <a:prstGeom prst="rect">
            <a:avLst/>
          </a:prstGeom>
        </p:spPr>
      </p:pic>
      <p:pic>
        <p:nvPicPr>
          <p:cNvPr id="6" name="object 6"/>
          <p:cNvPicPr/>
          <p:nvPr/>
        </p:nvPicPr>
        <p:blipFill>
          <a:blip r:embed="rId3" cstate="print"/>
          <a:stretch>
            <a:fillRect/>
          </a:stretch>
        </p:blipFill>
        <p:spPr>
          <a:xfrm>
            <a:off x="8470392" y="1533144"/>
            <a:ext cx="3432048" cy="3459479"/>
          </a:xfrm>
          <a:prstGeom prst="rect">
            <a:avLst/>
          </a:prstGeom>
        </p:spPr>
      </p:pic>
      <p:grpSp>
        <p:nvGrpSpPr>
          <p:cNvPr id="7" name="object 7"/>
          <p:cNvGrpSpPr/>
          <p:nvPr/>
        </p:nvGrpSpPr>
        <p:grpSpPr>
          <a:xfrm>
            <a:off x="1347600" y="118871"/>
            <a:ext cx="9770741" cy="1259586"/>
            <a:chOff x="1028700" y="118871"/>
            <a:chExt cx="10089642" cy="1259586"/>
          </a:xfrm>
        </p:grpSpPr>
        <p:pic>
          <p:nvPicPr>
            <p:cNvPr id="8" name="object 8"/>
            <p:cNvPicPr/>
            <p:nvPr/>
          </p:nvPicPr>
          <p:blipFill>
            <a:blip r:embed="rId4" cstate="print"/>
            <a:stretch>
              <a:fillRect/>
            </a:stretch>
          </p:blipFill>
          <p:spPr>
            <a:xfrm>
              <a:off x="1028700" y="118871"/>
              <a:ext cx="10089642" cy="1259586"/>
            </a:xfrm>
            <a:prstGeom prst="rect">
              <a:avLst/>
            </a:prstGeom>
          </p:spPr>
        </p:pic>
        <p:pic>
          <p:nvPicPr>
            <p:cNvPr id="9" name="object 9"/>
            <p:cNvPicPr/>
            <p:nvPr/>
          </p:nvPicPr>
          <p:blipFill>
            <a:blip r:embed="rId5" cstate="print"/>
            <a:stretch>
              <a:fillRect/>
            </a:stretch>
          </p:blipFill>
          <p:spPr>
            <a:xfrm>
              <a:off x="1835586" y="310873"/>
              <a:ext cx="8517255" cy="338328"/>
            </a:xfrm>
            <a:prstGeom prst="rect">
              <a:avLst/>
            </a:prstGeom>
          </p:spPr>
        </p:pic>
        <p:pic>
          <p:nvPicPr>
            <p:cNvPr id="10" name="object 10"/>
            <p:cNvPicPr/>
            <p:nvPr/>
          </p:nvPicPr>
          <p:blipFill>
            <a:blip r:embed="rId6" cstate="print"/>
            <a:stretch>
              <a:fillRect/>
            </a:stretch>
          </p:blipFill>
          <p:spPr>
            <a:xfrm>
              <a:off x="3740150" y="783844"/>
              <a:ext cx="4708129" cy="338327"/>
            </a:xfrm>
            <a:prstGeom prst="rect">
              <a:avLst/>
            </a:prstGeom>
          </p:spPr>
        </p:pic>
      </p:grpSp>
      <p:sp>
        <p:nvSpPr>
          <p:cNvPr id="11" name="object 11"/>
          <p:cNvSpPr/>
          <p:nvPr/>
        </p:nvSpPr>
        <p:spPr>
          <a:xfrm>
            <a:off x="470916" y="4779264"/>
            <a:ext cx="3619500" cy="1191895"/>
          </a:xfrm>
          <a:custGeom>
            <a:avLst/>
            <a:gdLst/>
            <a:ahLst/>
            <a:cxnLst/>
            <a:rect l="l" t="t" r="r" b="b"/>
            <a:pathLst>
              <a:path w="3619500" h="1191895">
                <a:moveTo>
                  <a:pt x="0" y="198628"/>
                </a:moveTo>
                <a:lnTo>
                  <a:pt x="5245" y="153075"/>
                </a:lnTo>
                <a:lnTo>
                  <a:pt x="20188" y="111263"/>
                </a:lnTo>
                <a:lnTo>
                  <a:pt x="43635" y="74384"/>
                </a:lnTo>
                <a:lnTo>
                  <a:pt x="74394" y="43627"/>
                </a:lnTo>
                <a:lnTo>
                  <a:pt x="111274" y="20183"/>
                </a:lnTo>
                <a:lnTo>
                  <a:pt x="153083" y="5244"/>
                </a:lnTo>
                <a:lnTo>
                  <a:pt x="198628" y="0"/>
                </a:lnTo>
                <a:lnTo>
                  <a:pt x="3420872" y="0"/>
                </a:lnTo>
                <a:lnTo>
                  <a:pt x="3466424" y="5244"/>
                </a:lnTo>
                <a:lnTo>
                  <a:pt x="3508236" y="20183"/>
                </a:lnTo>
                <a:lnTo>
                  <a:pt x="3545115" y="43627"/>
                </a:lnTo>
                <a:lnTo>
                  <a:pt x="3575872" y="74384"/>
                </a:lnTo>
                <a:lnTo>
                  <a:pt x="3599316" y="111263"/>
                </a:lnTo>
                <a:lnTo>
                  <a:pt x="3614255" y="153075"/>
                </a:lnTo>
                <a:lnTo>
                  <a:pt x="3619500" y="198628"/>
                </a:lnTo>
                <a:lnTo>
                  <a:pt x="3619500" y="993140"/>
                </a:lnTo>
                <a:lnTo>
                  <a:pt x="3614255" y="1038680"/>
                </a:lnTo>
                <a:lnTo>
                  <a:pt x="3599316" y="1080487"/>
                </a:lnTo>
                <a:lnTo>
                  <a:pt x="3575872" y="1117367"/>
                </a:lnTo>
                <a:lnTo>
                  <a:pt x="3545115" y="1148128"/>
                </a:lnTo>
                <a:lnTo>
                  <a:pt x="3508236" y="1171577"/>
                </a:lnTo>
                <a:lnTo>
                  <a:pt x="3466424" y="1186521"/>
                </a:lnTo>
                <a:lnTo>
                  <a:pt x="3420872" y="1191768"/>
                </a:lnTo>
                <a:lnTo>
                  <a:pt x="198628" y="1191768"/>
                </a:lnTo>
                <a:lnTo>
                  <a:pt x="153083" y="1186521"/>
                </a:lnTo>
                <a:lnTo>
                  <a:pt x="111274" y="1171577"/>
                </a:lnTo>
                <a:lnTo>
                  <a:pt x="74394" y="1148128"/>
                </a:lnTo>
                <a:lnTo>
                  <a:pt x="43635" y="1117367"/>
                </a:lnTo>
                <a:lnTo>
                  <a:pt x="20188" y="1080487"/>
                </a:lnTo>
                <a:lnTo>
                  <a:pt x="5245" y="1038680"/>
                </a:lnTo>
                <a:lnTo>
                  <a:pt x="0" y="993140"/>
                </a:lnTo>
                <a:lnTo>
                  <a:pt x="0" y="198628"/>
                </a:lnTo>
                <a:close/>
              </a:path>
            </a:pathLst>
          </a:custGeom>
          <a:ln w="9524">
            <a:solidFill>
              <a:srgbClr val="BE0044"/>
            </a:solidFill>
          </a:ln>
        </p:spPr>
        <p:txBody>
          <a:bodyPr wrap="square" lIns="0" tIns="0" rIns="0" bIns="0" rtlCol="0"/>
          <a:lstStyle/>
          <a:p>
            <a:endParaRPr/>
          </a:p>
        </p:txBody>
      </p:sp>
      <p:sp>
        <p:nvSpPr>
          <p:cNvPr id="12" name="object 12"/>
          <p:cNvSpPr txBox="1"/>
          <p:nvPr/>
        </p:nvSpPr>
        <p:spPr>
          <a:xfrm>
            <a:off x="1019352" y="4858639"/>
            <a:ext cx="2522220" cy="1002030"/>
          </a:xfrm>
          <a:prstGeom prst="rect">
            <a:avLst/>
          </a:prstGeom>
        </p:spPr>
        <p:txBody>
          <a:bodyPr vert="horz" wrap="square" lIns="0" tIns="12700" rIns="0" bIns="0" rtlCol="0">
            <a:spAutoFit/>
          </a:bodyPr>
          <a:lstStyle/>
          <a:p>
            <a:pPr marL="120650" marR="5080" indent="-108585">
              <a:lnSpc>
                <a:spcPct val="100000"/>
              </a:lnSpc>
              <a:spcBef>
                <a:spcPts val="100"/>
              </a:spcBef>
            </a:pPr>
            <a:r>
              <a:rPr lang="hi-IN" sz="3200" b="1" spc="-20">
                <a:latin typeface="Arial"/>
                <a:cs typeface="Arial"/>
              </a:rPr>
              <a:t>अस्थिरता और दृढ़ता</a:t>
            </a:r>
            <a:endParaRPr sz="3200" dirty="0">
              <a:latin typeface="Arial"/>
              <a:cs typeface="Arial"/>
            </a:endParaRPr>
          </a:p>
        </p:txBody>
      </p:sp>
      <p:pic>
        <p:nvPicPr>
          <p:cNvPr id="13" name="object 13"/>
          <p:cNvPicPr/>
          <p:nvPr/>
        </p:nvPicPr>
        <p:blipFill>
          <a:blip r:embed="rId7" cstate="print"/>
          <a:stretch>
            <a:fillRect/>
          </a:stretch>
        </p:blipFill>
        <p:spPr>
          <a:xfrm>
            <a:off x="470916" y="1310640"/>
            <a:ext cx="3720084" cy="3459479"/>
          </a:xfrm>
          <a:prstGeom prst="rect">
            <a:avLst/>
          </a:prstGeom>
        </p:spPr>
      </p:pic>
      <p:pic>
        <p:nvPicPr>
          <p:cNvPr id="14" name="object 14"/>
          <p:cNvPicPr/>
          <p:nvPr/>
        </p:nvPicPr>
        <p:blipFill>
          <a:blip r:embed="rId8" cstate="print"/>
          <a:stretch>
            <a:fillRect/>
          </a:stretch>
        </p:blipFill>
        <p:spPr>
          <a:xfrm>
            <a:off x="4575047" y="1510283"/>
            <a:ext cx="3224783" cy="3089148"/>
          </a:xfrm>
          <a:prstGeom prst="rect">
            <a:avLst/>
          </a:prstGeom>
        </p:spPr>
      </p:pic>
      <p:sp>
        <p:nvSpPr>
          <p:cNvPr id="15" name="object 15"/>
          <p:cNvSpPr/>
          <p:nvPr/>
        </p:nvSpPr>
        <p:spPr>
          <a:xfrm>
            <a:off x="4410455" y="4779264"/>
            <a:ext cx="3619500" cy="1191895"/>
          </a:xfrm>
          <a:custGeom>
            <a:avLst/>
            <a:gdLst/>
            <a:ahLst/>
            <a:cxnLst/>
            <a:rect l="l" t="t" r="r" b="b"/>
            <a:pathLst>
              <a:path w="3619500" h="1191895">
                <a:moveTo>
                  <a:pt x="0" y="198628"/>
                </a:moveTo>
                <a:lnTo>
                  <a:pt x="5244" y="153075"/>
                </a:lnTo>
                <a:lnTo>
                  <a:pt x="20183" y="111263"/>
                </a:lnTo>
                <a:lnTo>
                  <a:pt x="43627" y="74384"/>
                </a:lnTo>
                <a:lnTo>
                  <a:pt x="74384" y="43627"/>
                </a:lnTo>
                <a:lnTo>
                  <a:pt x="111263" y="20183"/>
                </a:lnTo>
                <a:lnTo>
                  <a:pt x="153075" y="5244"/>
                </a:lnTo>
                <a:lnTo>
                  <a:pt x="198628" y="0"/>
                </a:lnTo>
                <a:lnTo>
                  <a:pt x="3420872" y="0"/>
                </a:lnTo>
                <a:lnTo>
                  <a:pt x="3466424" y="5244"/>
                </a:lnTo>
                <a:lnTo>
                  <a:pt x="3508236" y="20183"/>
                </a:lnTo>
                <a:lnTo>
                  <a:pt x="3545115" y="43627"/>
                </a:lnTo>
                <a:lnTo>
                  <a:pt x="3575872" y="74384"/>
                </a:lnTo>
                <a:lnTo>
                  <a:pt x="3599316" y="111263"/>
                </a:lnTo>
                <a:lnTo>
                  <a:pt x="3614255" y="153075"/>
                </a:lnTo>
                <a:lnTo>
                  <a:pt x="3619500" y="198628"/>
                </a:lnTo>
                <a:lnTo>
                  <a:pt x="3619500" y="993140"/>
                </a:lnTo>
                <a:lnTo>
                  <a:pt x="3614255" y="1038680"/>
                </a:lnTo>
                <a:lnTo>
                  <a:pt x="3599316" y="1080487"/>
                </a:lnTo>
                <a:lnTo>
                  <a:pt x="3575872" y="1117367"/>
                </a:lnTo>
                <a:lnTo>
                  <a:pt x="3545115" y="1148128"/>
                </a:lnTo>
                <a:lnTo>
                  <a:pt x="3508236" y="1171577"/>
                </a:lnTo>
                <a:lnTo>
                  <a:pt x="3466424" y="1186521"/>
                </a:lnTo>
                <a:lnTo>
                  <a:pt x="3420872" y="1191768"/>
                </a:lnTo>
                <a:lnTo>
                  <a:pt x="198628" y="1191768"/>
                </a:lnTo>
                <a:lnTo>
                  <a:pt x="153075" y="1186521"/>
                </a:lnTo>
                <a:lnTo>
                  <a:pt x="111263" y="1171577"/>
                </a:lnTo>
                <a:lnTo>
                  <a:pt x="74384" y="1148128"/>
                </a:lnTo>
                <a:lnTo>
                  <a:pt x="43627" y="1117367"/>
                </a:lnTo>
                <a:lnTo>
                  <a:pt x="20183" y="1080487"/>
                </a:lnTo>
                <a:lnTo>
                  <a:pt x="5244" y="1038680"/>
                </a:lnTo>
                <a:lnTo>
                  <a:pt x="0" y="993140"/>
                </a:lnTo>
                <a:lnTo>
                  <a:pt x="0" y="198628"/>
                </a:lnTo>
                <a:close/>
              </a:path>
            </a:pathLst>
          </a:custGeom>
          <a:ln w="9524">
            <a:solidFill>
              <a:srgbClr val="BE0044"/>
            </a:solidFill>
          </a:ln>
        </p:spPr>
        <p:txBody>
          <a:bodyPr wrap="square" lIns="0" tIns="0" rIns="0" bIns="0" rtlCol="0"/>
          <a:lstStyle/>
          <a:p>
            <a:endParaRPr/>
          </a:p>
        </p:txBody>
      </p:sp>
      <p:sp>
        <p:nvSpPr>
          <p:cNvPr id="16" name="object 16"/>
          <p:cNvSpPr txBox="1"/>
          <p:nvPr/>
        </p:nvSpPr>
        <p:spPr>
          <a:xfrm>
            <a:off x="4696714" y="4858639"/>
            <a:ext cx="3049270" cy="1002030"/>
          </a:xfrm>
          <a:prstGeom prst="rect">
            <a:avLst/>
          </a:prstGeom>
        </p:spPr>
        <p:txBody>
          <a:bodyPr vert="horz" wrap="square" lIns="0" tIns="12700" rIns="0" bIns="0" rtlCol="0">
            <a:spAutoFit/>
          </a:bodyPr>
          <a:lstStyle/>
          <a:p>
            <a:pPr marL="351155" marR="5080" indent="-339090">
              <a:lnSpc>
                <a:spcPct val="100000"/>
              </a:lnSpc>
              <a:spcBef>
                <a:spcPts val="100"/>
              </a:spcBef>
            </a:pPr>
            <a:r>
              <a:rPr lang="hi-IN" sz="3200" b="1">
                <a:latin typeface="Arial"/>
                <a:cs typeface="Arial"/>
              </a:rPr>
              <a:t>एक्सपोजर के कई मार्ग</a:t>
            </a:r>
            <a:endParaRPr sz="3200" dirty="0">
              <a:latin typeface="Arial"/>
              <a:cs typeface="Arial"/>
            </a:endParaRPr>
          </a:p>
        </p:txBody>
      </p:sp>
      <p:sp>
        <p:nvSpPr>
          <p:cNvPr id="17" name="object 17"/>
          <p:cNvSpPr/>
          <p:nvPr/>
        </p:nvSpPr>
        <p:spPr>
          <a:xfrm>
            <a:off x="8351519" y="4779264"/>
            <a:ext cx="3619500" cy="1191895"/>
          </a:xfrm>
          <a:custGeom>
            <a:avLst/>
            <a:gdLst/>
            <a:ahLst/>
            <a:cxnLst/>
            <a:rect l="l" t="t" r="r" b="b"/>
            <a:pathLst>
              <a:path w="3619500" h="1191895">
                <a:moveTo>
                  <a:pt x="0" y="198628"/>
                </a:moveTo>
                <a:lnTo>
                  <a:pt x="5244" y="153075"/>
                </a:lnTo>
                <a:lnTo>
                  <a:pt x="20183" y="111263"/>
                </a:lnTo>
                <a:lnTo>
                  <a:pt x="43627" y="74384"/>
                </a:lnTo>
                <a:lnTo>
                  <a:pt x="74384" y="43627"/>
                </a:lnTo>
                <a:lnTo>
                  <a:pt x="111263" y="20183"/>
                </a:lnTo>
                <a:lnTo>
                  <a:pt x="153075" y="5244"/>
                </a:lnTo>
                <a:lnTo>
                  <a:pt x="198627" y="0"/>
                </a:lnTo>
                <a:lnTo>
                  <a:pt x="3420872" y="0"/>
                </a:lnTo>
                <a:lnTo>
                  <a:pt x="3466424" y="5244"/>
                </a:lnTo>
                <a:lnTo>
                  <a:pt x="3508236" y="20183"/>
                </a:lnTo>
                <a:lnTo>
                  <a:pt x="3545115" y="43627"/>
                </a:lnTo>
                <a:lnTo>
                  <a:pt x="3575872" y="74384"/>
                </a:lnTo>
                <a:lnTo>
                  <a:pt x="3599316" y="111263"/>
                </a:lnTo>
                <a:lnTo>
                  <a:pt x="3614255" y="153075"/>
                </a:lnTo>
                <a:lnTo>
                  <a:pt x="3619500" y="198628"/>
                </a:lnTo>
                <a:lnTo>
                  <a:pt x="3619500" y="993140"/>
                </a:lnTo>
                <a:lnTo>
                  <a:pt x="3614255" y="1038680"/>
                </a:lnTo>
                <a:lnTo>
                  <a:pt x="3599316" y="1080487"/>
                </a:lnTo>
                <a:lnTo>
                  <a:pt x="3575872" y="1117367"/>
                </a:lnTo>
                <a:lnTo>
                  <a:pt x="3545115" y="1148128"/>
                </a:lnTo>
                <a:lnTo>
                  <a:pt x="3508236" y="1171577"/>
                </a:lnTo>
                <a:lnTo>
                  <a:pt x="3466424" y="1186521"/>
                </a:lnTo>
                <a:lnTo>
                  <a:pt x="3420872" y="1191768"/>
                </a:lnTo>
                <a:lnTo>
                  <a:pt x="198627" y="1191768"/>
                </a:lnTo>
                <a:lnTo>
                  <a:pt x="153075" y="1186521"/>
                </a:lnTo>
                <a:lnTo>
                  <a:pt x="111263" y="1171577"/>
                </a:lnTo>
                <a:lnTo>
                  <a:pt x="74384" y="1148128"/>
                </a:lnTo>
                <a:lnTo>
                  <a:pt x="43627" y="1117367"/>
                </a:lnTo>
                <a:lnTo>
                  <a:pt x="20183" y="1080487"/>
                </a:lnTo>
                <a:lnTo>
                  <a:pt x="5244" y="1038680"/>
                </a:lnTo>
                <a:lnTo>
                  <a:pt x="0" y="993140"/>
                </a:lnTo>
                <a:lnTo>
                  <a:pt x="0" y="198628"/>
                </a:lnTo>
                <a:close/>
              </a:path>
            </a:pathLst>
          </a:custGeom>
          <a:ln w="9524">
            <a:solidFill>
              <a:srgbClr val="BE0044"/>
            </a:solidFill>
          </a:ln>
        </p:spPr>
        <p:txBody>
          <a:bodyPr wrap="square" lIns="0" tIns="0" rIns="0" bIns="0" rtlCol="0"/>
          <a:lstStyle/>
          <a:p>
            <a:endParaRPr/>
          </a:p>
        </p:txBody>
      </p:sp>
      <p:sp>
        <p:nvSpPr>
          <p:cNvPr id="18" name="object 18"/>
          <p:cNvSpPr txBox="1"/>
          <p:nvPr/>
        </p:nvSpPr>
        <p:spPr>
          <a:xfrm>
            <a:off x="8987155" y="4858639"/>
            <a:ext cx="2352040" cy="1002030"/>
          </a:xfrm>
          <a:prstGeom prst="rect">
            <a:avLst/>
          </a:prstGeom>
        </p:spPr>
        <p:txBody>
          <a:bodyPr vert="horz" wrap="square" lIns="0" tIns="12700" rIns="0" bIns="0" rtlCol="0">
            <a:spAutoFit/>
          </a:bodyPr>
          <a:lstStyle/>
          <a:p>
            <a:pPr marL="12700" marR="5080" indent="191770">
              <a:lnSpc>
                <a:spcPct val="100000"/>
              </a:lnSpc>
              <a:spcBef>
                <a:spcPts val="100"/>
              </a:spcBef>
            </a:pPr>
            <a:r>
              <a:rPr lang="hi-IN" sz="3200" b="1" spc="-10">
                <a:latin typeface="Arial"/>
                <a:cs typeface="Arial"/>
              </a:rPr>
              <a:t>प्रच्छन्न उपस्थिति</a:t>
            </a:r>
            <a:endParaRPr sz="3200" dirty="0">
              <a:latin typeface="Arial"/>
              <a:cs typeface="Arial"/>
            </a:endParaRPr>
          </a:p>
        </p:txBody>
      </p:sp>
      <p:sp>
        <p:nvSpPr>
          <p:cNvPr id="19" name="Slide Number Placeholder 5">
            <a:extLst>
              <a:ext uri="{FF2B5EF4-FFF2-40B4-BE49-F238E27FC236}">
                <a16:creationId xmlns:a16="http://schemas.microsoft.com/office/drawing/2014/main" id="{6A6E2826-D878-D55B-BE74-B6BDC6139B18}"/>
              </a:ext>
            </a:extLst>
          </p:cNvPr>
          <p:cNvSpPr txBox="1">
            <a:spLocks/>
          </p:cNvSpPr>
          <p:nvPr/>
        </p:nvSpPr>
        <p:spPr>
          <a:xfrm>
            <a:off x="8737600" y="6356351"/>
            <a:ext cx="2844800" cy="365125"/>
          </a:xfrm>
          <a:prstGeom prst="rect">
            <a:avLst/>
          </a:prstGeom>
        </p:spPr>
        <p:txBody>
          <a:bodyPr vert="horz" lIns="91440" tIns="45720" rIns="91440" bIns="45720" rtlCol="0" anchor="ctr"/>
          <a:lstStyle>
            <a:defPPr lvl="0">
              <a:defRPr kern="0"/>
            </a:defPPr>
            <a:lvl1pPr lvl="0" algn="r">
              <a:defRPr sz="1200" b="1">
                <a:solidFill>
                  <a:schemeClr val="accent2">
                    <a:lumMod val="75000"/>
                  </a:schemeClr>
                </a:solidFill>
              </a:defRPr>
            </a:lvl1pPr>
            <a:lvl2pPr lvl="1"/>
            <a:lvl3pPr lvl="2"/>
            <a:lvl4pPr lvl="3"/>
            <a:lvl5pPr lvl="4"/>
            <a:lvl6pPr lvl="5"/>
            <a:lvl7pPr lvl="6"/>
            <a:lvl8pPr lvl="7"/>
            <a:lvl9pPr lvl="8"/>
          </a:lstStyle>
          <a:p>
            <a:fld id="{B6F15528-21DE-4FAA-801E-634DDDAF4B2B}" type="slidenum">
              <a:rPr lang="en-US" smtClean="0"/>
              <a:pPr/>
              <a:t>9</a:t>
            </a:fld>
            <a:endParaRPr lang="en-US" dirty="0"/>
          </a:p>
        </p:txBody>
      </p:sp>
      <p:pic>
        <p:nvPicPr>
          <p:cNvPr id="21" name="Picture 20" descr="A logo with text on it&#10;&#10;AI-generated content may be incorrect.">
            <a:extLst>
              <a:ext uri="{FF2B5EF4-FFF2-40B4-BE49-F238E27FC236}">
                <a16:creationId xmlns:a16="http://schemas.microsoft.com/office/drawing/2014/main" id="{F36EAC89-7CAA-AA63-E077-242B92651FD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362" y="107964"/>
            <a:ext cx="1243239" cy="1031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PEER | MFR | INDIA">
            <a:extLst>
              <a:ext uri="{FF2B5EF4-FFF2-40B4-BE49-F238E27FC236}">
                <a16:creationId xmlns:a16="http://schemas.microsoft.com/office/drawing/2014/main" id="{8006EB3E-CDAA-AF3C-FD43-78EE59323FB6}"/>
              </a:ext>
            </a:extLst>
          </p:cNvPr>
          <p:cNvSpPr txBox="1"/>
          <p:nvPr/>
        </p:nvSpPr>
        <p:spPr>
          <a:xfrm>
            <a:off x="152400" y="6308725"/>
            <a:ext cx="2514600"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rPr lang="en-US" sz="1200" b="1" dirty="0">
                <a:solidFill>
                  <a:schemeClr val="accent2">
                    <a:lumMod val="75000"/>
                  </a:schemeClr>
                </a:solidFill>
                <a:latin typeface="+mj-lt"/>
              </a:rPr>
              <a:t>NDRF | </a:t>
            </a:r>
            <a:r>
              <a:rPr lang="en-IN" sz="1200" b="1" dirty="0">
                <a:solidFill>
                  <a:schemeClr val="accent2">
                    <a:lumMod val="75000"/>
                  </a:schemeClr>
                </a:solidFill>
                <a:latin typeface="+mj-lt"/>
              </a:rPr>
              <a:t>CBRN</a:t>
            </a:r>
            <a:r>
              <a:rPr sz="1200" b="1" dirty="0">
                <a:solidFill>
                  <a:schemeClr val="accent2">
                    <a:lumMod val="75000"/>
                  </a:schemeClr>
                </a:solidFill>
                <a:latin typeface="+mj-lt"/>
              </a:rPr>
              <a:t> | INDIA</a:t>
            </a:r>
          </a:p>
        </p:txBody>
      </p:sp>
      <p:sp>
        <p:nvSpPr>
          <p:cNvPr id="23" name="PPT 2 -">
            <a:extLst>
              <a:ext uri="{FF2B5EF4-FFF2-40B4-BE49-F238E27FC236}">
                <a16:creationId xmlns:a16="http://schemas.microsoft.com/office/drawing/2014/main" id="{FAD8351A-26C5-AB88-5BE8-4977F1EF35B7}"/>
              </a:ext>
            </a:extLst>
          </p:cNvPr>
          <p:cNvSpPr txBox="1"/>
          <p:nvPr/>
        </p:nvSpPr>
        <p:spPr>
          <a:xfrm>
            <a:off x="10638045" y="6367532"/>
            <a:ext cx="529992"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200" b="1" dirty="0">
                <a:solidFill>
                  <a:schemeClr val="accent2">
                    <a:lumMod val="75000"/>
                  </a:schemeClr>
                </a:solidFill>
              </a:rPr>
              <a:t>PPT -</a:t>
            </a:r>
          </a:p>
        </p:txBody>
      </p:sp>
      <p:pic>
        <p:nvPicPr>
          <p:cNvPr id="3" name="Picture 2" descr="A logo with a symbol and text&#10;&#10;AI-generated content may be incorrect.">
            <a:extLst>
              <a:ext uri="{FF2B5EF4-FFF2-40B4-BE49-F238E27FC236}">
                <a16:creationId xmlns:a16="http://schemas.microsoft.com/office/drawing/2014/main" id="{0F8C7AD2-8F9E-4252-16C3-017A269F1AF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277601" y="10160"/>
            <a:ext cx="914400" cy="977046"/>
          </a:xfrm>
          <a:prstGeom prst="rect">
            <a:avLst/>
          </a:prstGeo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pic>
        <p:nvPicPr>
          <p:cNvPr id="3" name="object 3"/>
          <p:cNvPicPr/>
          <p:nvPr/>
        </p:nvPicPr>
        <p:blipFill>
          <a:blip r:embed="rId3" cstate="print"/>
          <a:stretch>
            <a:fillRect/>
          </a:stretch>
        </p:blipFill>
        <p:spPr>
          <a:xfrm>
            <a:off x="300227" y="2478023"/>
            <a:ext cx="11722608" cy="4379974"/>
          </a:xfrm>
          <a:prstGeom prst="rect">
            <a:avLst/>
          </a:prstGeom>
        </p:spPr>
      </p:pic>
      <p:pic>
        <p:nvPicPr>
          <p:cNvPr id="7" name="object 7"/>
          <p:cNvPicPr/>
          <p:nvPr/>
        </p:nvPicPr>
        <p:blipFill>
          <a:blip r:embed="rId4" cstate="print"/>
          <a:stretch>
            <a:fillRect/>
          </a:stretch>
        </p:blipFill>
        <p:spPr>
          <a:xfrm>
            <a:off x="769286" y="2478020"/>
            <a:ext cx="10245090" cy="2655517"/>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393</TotalTime>
  <Words>4537</Words>
  <Application>Microsoft Office PowerPoint</Application>
  <PresentationFormat>Widescreen</PresentationFormat>
  <Paragraphs>811</Paragraphs>
  <Slides>90</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90</vt:i4>
      </vt:variant>
    </vt:vector>
  </HeadingPairs>
  <TitlesOfParts>
    <vt:vector size="98" baseType="lpstr">
      <vt:lpstr>Aptos</vt:lpstr>
      <vt:lpstr>Arial</vt:lpstr>
      <vt:lpstr>Arial Black</vt:lpstr>
      <vt:lpstr>Arial MT</vt:lpstr>
      <vt:lpstr>Calibri</vt:lpstr>
      <vt:lpstr>Open Sans</vt:lpstr>
      <vt:lpstr>Times New Roman</vt:lpstr>
      <vt:lpstr>Office Theme</vt:lpstr>
      <vt:lpstr>PowerPoint Presentation</vt:lpstr>
      <vt:lpstr>पाठ का उद्देश्य</vt:lpstr>
      <vt:lpstr>रासायनिक युद्ध एजेंट</vt:lpstr>
      <vt:lpstr>महत्वपूर्ण शब्दावली</vt:lpstr>
      <vt:lpstr>          महत्वपूर्ण शब्दावली</vt:lpstr>
      <vt:lpstr>महत्वपूर्ण शब्दावली</vt:lpstr>
      <vt:lpstr>महत्वपूर्ण शब्दावली</vt:lpstr>
      <vt:lpstr>PowerPoint Presentation</vt:lpstr>
      <vt:lpstr>PowerPoint Presentation</vt:lpstr>
      <vt:lpstr>PowerPoint Presentation</vt:lpstr>
      <vt:lpstr>सीडब्ल्यूए का वर्गीकरण</vt:lpstr>
      <vt:lpstr>PowerPoint Presentation</vt:lpstr>
      <vt:lpstr>तबुन (जीबी)                       वीएक्स</vt:lpstr>
      <vt:lpstr>तंत्रिका एजेंट की क्रिया का तरीका</vt:lpstr>
      <vt:lpstr>PowerPoint Presentation</vt:lpstr>
      <vt:lpstr>तंत्रिका एजेंट की शारीरिक विशेषताएं</vt:lpstr>
      <vt:lpstr>तंत्रिका एजेंट की शारीरिक विशेषताएं</vt:lpstr>
      <vt:lpstr>तंत्रिका एजेंट की शारीरिक विशेषताएं</vt:lpstr>
      <vt:lpstr>PowerPoint Presentation</vt:lpstr>
      <vt:lpstr>तंत्रिका एजेंटों के संपर्क के लक्षण</vt:lpstr>
      <vt:lpstr>तंत्रिका एजेंटों के संपर्क के लक्षण</vt:lpstr>
      <vt:lpstr>तंत्रिका एजेंटों के संपर्क के लक्षण</vt:lpstr>
      <vt:lpstr>तंत्रिका एजेंटों के संपर्क के लक्षण</vt:lpstr>
      <vt:lpstr>PowerPoint Presentation</vt:lpstr>
      <vt:lpstr>एक्सपोजर पर कार्रवाई</vt:lpstr>
      <vt:lpstr>उपचार की रेखा</vt:lpstr>
      <vt:lpstr>उपचार की रेखा</vt:lpstr>
      <vt:lpstr>नर्व एजेंट का हमला</vt:lpstr>
      <vt:lpstr>नर्व एजेंट का हमला</vt:lpstr>
      <vt:lpstr>जलने के कारण होने वाली त्वचा की चोटों का उत्पादन करें</vt:lpstr>
      <vt:lpstr>लुईसाइट (एल)</vt:lpstr>
      <vt:lpstr>ब्लिस्टर एजेंट की कार्रवाई का तरीका</vt:lpstr>
      <vt:lpstr>छाला एजेंट की भौतिक विशेषताएं</vt:lpstr>
      <vt:lpstr>छाला एजेंट की भौतिक विशेषताएं</vt:lpstr>
      <vt:lpstr>छाला एजेंट की भौतिक विशेषताएं</vt:lpstr>
      <vt:lpstr>ब्लिस्टर एजेंटों के अन्य महत्वपूर्ण गुण</vt:lpstr>
      <vt:lpstr>छाला एजेंटों के संपर्क के लक्षण</vt:lpstr>
      <vt:lpstr>छाला एजेंटों के संपर्क के लक्षण</vt:lpstr>
      <vt:lpstr>छाला एजेंटों के संपर्क के लक्षण</vt:lpstr>
      <vt:lpstr>छाला एजेंटों के संपर्क के लक्षण</vt:lpstr>
      <vt:lpstr>एक्सपोजर पर कार्रवाई</vt:lpstr>
      <vt:lpstr>उपचार की रेखा</vt:lpstr>
      <vt:lpstr>उपचार की रेखा</vt:lpstr>
      <vt:lpstr>ब्लिस्टर एजेंट का हमला</vt:lpstr>
      <vt:lpstr>शरीर के ऊतकों द्वारा ऑक्सीजन के सामान्य उपयोग को रोकता है</vt:lpstr>
      <vt:lpstr>साइनोजेन क्लोराइड (सीएनसीएल)</vt:lpstr>
      <vt:lpstr>द्वारा किए गए ऑक्सीजन के उपयोग को रोकें</vt:lpstr>
      <vt:lpstr>रक्त एजेंट की शारीरिक विशेषताएं</vt:lpstr>
      <vt:lpstr>रक्त एजेंट की शारीरिक विशेषताएं</vt:lpstr>
      <vt:lpstr>रक्त एजेंट की शारीरिक विशेषताएं</vt:lpstr>
      <vt:lpstr>PowerPoint Presentation</vt:lpstr>
      <vt:lpstr>तेजी से श्वसन संकट और विफलता</vt:lpstr>
      <vt:lpstr>रक्त एजेंटों के संपर्क के लक्षण</vt:lpstr>
      <vt:lpstr>एक्सपोजर पर कार्रवाई</vt:lpstr>
      <vt:lpstr>उपचार की रेखा</vt:lpstr>
      <vt:lpstr>उपचार की रेखा</vt:lpstr>
      <vt:lpstr>ब्लड एजेंट का हमला</vt:lpstr>
      <vt:lpstr>PowerPoint Presentation</vt:lpstr>
      <vt:lpstr>क्‍लोरीन  फॉस्जीन (सीजी)  डिफॉस्जीन (डीपी)</vt:lpstr>
      <vt:lpstr>Cl₂ और HOCl दोनों वायुमार्ग अस्तर घटक अणुओं के साथ प्रतिक्रिया करते हैं। प्रतिक्रियाशील ऑक्सीजन प्रजातियां जैसे सुपरऑक्साइड (O₂ˉ), हाइड्रोजन पेरोक्साइड (H₂O ₂) और हाइड्रॉक्सी रेडिकल्स (. OH) बनाता है और अपरिवर्तनीय जैव रासायनिक परिवर्तनों का कारण बनता है।</vt:lpstr>
      <vt:lpstr>घुट एजेंट की भौतिक विशेषताएं</vt:lpstr>
      <vt:lpstr>घुट एजेंट की भौतिक विशेषताएं</vt:lpstr>
      <vt:lpstr>घुट एजेंट की भौतिक विशेषताएं</vt:lpstr>
      <vt:lpstr>PowerPoint Presentation</vt:lpstr>
      <vt:lpstr>गले में दर्द। खांसी, सीने में जकड़न</vt:lpstr>
      <vt:lpstr>घुट एजेंटों के जोखिम के लक्षण</vt:lpstr>
      <vt:lpstr>एक्सपोजर पर कार्रवाई</vt:lpstr>
      <vt:lpstr>उपचार की रेखा</vt:lpstr>
      <vt:lpstr>उपचार की रेखा</vt:lpstr>
      <vt:lpstr>CHOCKING AGENT ATTACK</vt:lpstr>
      <vt:lpstr>PowerPoint Presentation</vt:lpstr>
      <vt:lpstr>ओपिओइड (फेंटेनिल, एटोरफिन)</vt:lpstr>
      <vt:lpstr>BZ एक शक्तिशाली एंटीकोलिनर्जिक दवा है जो एट्रोपिन की तुलना में 25 गुना अधिक शक्तिशाली है। BZ के लिए LD50 6 μg/kg है। 1 मिलीग्राम से कम BZ तीव्र मस्तिष्क सिंड्रोम का उत्पादन कर सकता है, इसके बाद 2-3 दिनों तक चलने वाला प्रलाप होता है</vt:lpstr>
      <vt:lpstr>PowerPoint Presentation</vt:lpstr>
      <vt:lpstr>एक्सपोजर के शारीरिक और मनोवैज्ञानिक लक्षण</vt:lpstr>
      <vt:lpstr>एक्सपोजर पर कार्रवाई</vt:lpstr>
      <vt:lpstr>उपचार की रेखा</vt:lpstr>
      <vt:lpstr> दंगा नियंत्रण एजेंट </vt:lpstr>
      <vt:lpstr>ज्ञात दंगा नियंत्रण एजेंट</vt:lpstr>
      <vt:lpstr>दंगा नियंत्रण एजेंट</vt:lpstr>
      <vt:lpstr> दंगा नियंत्रण एजेंट </vt:lpstr>
      <vt:lpstr>एक्सपोजर पर कार्रवाई</vt:lpstr>
      <vt:lpstr>PowerPoint Presentation</vt:lpstr>
      <vt:lpstr>PowerPoint Presentation</vt:lpstr>
      <vt:lpstr>PowerPoint Presentation</vt:lpstr>
      <vt:lpstr>एक्सपोजर के लक्षण</vt:lpstr>
      <vt:lpstr>एक्सपोजर पर कार्रवाई</vt:lpstr>
      <vt:lpstr>समीक्षा</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ajay pant</cp:lastModifiedBy>
  <cp:revision>95</cp:revision>
  <dcterms:modified xsi:type="dcterms:W3CDTF">2025-12-20T04:25:57Z</dcterms:modified>
</cp:coreProperties>
</file>