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1210" r:id="rId2"/>
    <p:sldId id="1275" r:id="rId3"/>
    <p:sldId id="1281" r:id="rId4"/>
    <p:sldId id="1289" r:id="rId5"/>
    <p:sldId id="1283" r:id="rId6"/>
    <p:sldId id="1284" r:id="rId7"/>
    <p:sldId id="1290" r:id="rId8"/>
    <p:sldId id="1287" r:id="rId9"/>
    <p:sldId id="1291" r:id="rId10"/>
    <p:sldId id="1293" r:id="rId11"/>
    <p:sldId id="1292" r:id="rId12"/>
    <p:sldId id="298" r:id="rId13"/>
    <p:sldId id="1288" r:id="rId14"/>
    <p:sldId id="118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703" autoAdjust="0"/>
    <p:restoredTop sz="95324" autoAdjust="0"/>
  </p:normalViewPr>
  <p:slideViewPr>
    <p:cSldViewPr snapToGrid="0">
      <p:cViewPr varScale="1">
        <p:scale>
          <a:sx n="77" d="100"/>
          <a:sy n="77" d="100"/>
        </p:scale>
        <p:origin x="648" y="58"/>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B9934C-567B-4C82-8D0B-A560E940ED4C}" type="datetimeFigureOut">
              <a:rPr lang="en-US" smtClean="0"/>
              <a:t>12/20/2025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87E1F8-BF43-4F08-A7E5-EEBCDFA05A10}" type="slidenum">
              <a:rPr lang="en-US" smtClean="0"/>
              <a:t>‹#›</a:t>
            </a:fld>
            <a:endParaRPr lang="en-US"/>
          </a:p>
        </p:txBody>
      </p:sp>
    </p:spTree>
    <p:extLst>
      <p:ext uri="{BB962C8B-B14F-4D97-AF65-F5344CB8AC3E}">
        <p14:creationId xmlns:p14="http://schemas.microsoft.com/office/powerpoint/2010/main" val="29850597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2" name="Google Shape;9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A0A8A-9FD9-ABBC-3A51-52D4D860407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7D9FCB08-019A-66E1-BF02-9DB17875B77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F7300903-156C-9BD8-1E47-EF9B0A4EC61D}"/>
              </a:ext>
            </a:extLst>
          </p:cNvPr>
          <p:cNvSpPr>
            <a:spLocks noGrp="1"/>
          </p:cNvSpPr>
          <p:nvPr>
            <p:ph type="dt" sz="half" idx="10"/>
          </p:nvPr>
        </p:nvSpPr>
        <p:spPr>
          <a:xfrm>
            <a:off x="838200" y="6356350"/>
            <a:ext cx="2743200" cy="365125"/>
          </a:xfrm>
          <a:prstGeom prst="rect">
            <a:avLst/>
          </a:prstGeom>
        </p:spPr>
        <p:txBody>
          <a:bodyPr/>
          <a:lstStyle/>
          <a:p>
            <a:fld id="{310FF02F-8B0F-44D7-8182-A9CE854381BE}" type="datetime1">
              <a:rPr lang="en-IN" smtClean="0"/>
              <a:t>20-12-2025</a:t>
            </a:fld>
            <a:endParaRPr lang="en-IN"/>
          </a:p>
        </p:txBody>
      </p:sp>
      <p:sp>
        <p:nvSpPr>
          <p:cNvPr id="5" name="Footer Placeholder 4">
            <a:extLst>
              <a:ext uri="{FF2B5EF4-FFF2-40B4-BE49-F238E27FC236}">
                <a16:creationId xmlns:a16="http://schemas.microsoft.com/office/drawing/2014/main" id="{E870FA06-99E1-DAD2-A4B8-83D516F6324F}"/>
              </a:ext>
            </a:extLst>
          </p:cNvPr>
          <p:cNvSpPr>
            <a:spLocks noGrp="1"/>
          </p:cNvSpPr>
          <p:nvPr>
            <p:ph type="ftr" sz="quarter" idx="11"/>
          </p:nvPr>
        </p:nvSpPr>
        <p:spPr>
          <a:xfrm>
            <a:off x="4038600" y="6356350"/>
            <a:ext cx="4114800" cy="365125"/>
          </a:xfrm>
          <a:prstGeom prst="rect">
            <a:avLst/>
          </a:prstGeom>
        </p:spPr>
        <p:txBody>
          <a:bodyPr/>
          <a:lstStyle/>
          <a:p>
            <a:endParaRPr lang="en-IN"/>
          </a:p>
        </p:txBody>
      </p:sp>
      <p:sp>
        <p:nvSpPr>
          <p:cNvPr id="6" name="Slide Number Placeholder 5">
            <a:extLst>
              <a:ext uri="{FF2B5EF4-FFF2-40B4-BE49-F238E27FC236}">
                <a16:creationId xmlns:a16="http://schemas.microsoft.com/office/drawing/2014/main" id="{78F09787-3CE3-E6B2-6F53-69CB5EB565EA}"/>
              </a:ext>
            </a:extLst>
          </p:cNvPr>
          <p:cNvSpPr>
            <a:spLocks noGrp="1"/>
          </p:cNvSpPr>
          <p:nvPr>
            <p:ph type="sldNum" sz="quarter" idx="12"/>
          </p:nvPr>
        </p:nvSpPr>
        <p:spPr/>
        <p:txBody>
          <a:bodyPr/>
          <a:lstStyle/>
          <a:p>
            <a:fld id="{8A0641C2-178B-4275-A5C5-7272774895B8}" type="slidenum">
              <a:rPr lang="en-IN" smtClean="0"/>
              <a:t>‹#›</a:t>
            </a:fld>
            <a:endParaRPr lang="en-IN"/>
          </a:p>
        </p:txBody>
      </p:sp>
    </p:spTree>
    <p:extLst>
      <p:ext uri="{BB962C8B-B14F-4D97-AF65-F5344CB8AC3E}">
        <p14:creationId xmlns:p14="http://schemas.microsoft.com/office/powerpoint/2010/main" val="23843380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F88EAE-B950-94FA-BFA8-BA5895D5B96D}"/>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A09CD95F-FBC3-334F-95AF-52C0F38E8B9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40EBC977-3ABE-E80D-22E0-FA5262111050}"/>
              </a:ext>
            </a:extLst>
          </p:cNvPr>
          <p:cNvSpPr>
            <a:spLocks noGrp="1"/>
          </p:cNvSpPr>
          <p:nvPr>
            <p:ph type="dt" sz="half" idx="10"/>
          </p:nvPr>
        </p:nvSpPr>
        <p:spPr>
          <a:xfrm>
            <a:off x="838200" y="6356350"/>
            <a:ext cx="2743200" cy="365125"/>
          </a:xfrm>
          <a:prstGeom prst="rect">
            <a:avLst/>
          </a:prstGeom>
        </p:spPr>
        <p:txBody>
          <a:bodyPr/>
          <a:lstStyle/>
          <a:p>
            <a:fld id="{2FD9C399-FF5A-40AF-ABE2-567B339A0896}" type="datetime1">
              <a:rPr lang="en-IN" smtClean="0"/>
              <a:t>20-12-2025</a:t>
            </a:fld>
            <a:endParaRPr lang="en-IN"/>
          </a:p>
        </p:txBody>
      </p:sp>
      <p:sp>
        <p:nvSpPr>
          <p:cNvPr id="5" name="Footer Placeholder 4">
            <a:extLst>
              <a:ext uri="{FF2B5EF4-FFF2-40B4-BE49-F238E27FC236}">
                <a16:creationId xmlns:a16="http://schemas.microsoft.com/office/drawing/2014/main" id="{A643DE02-ED5D-DAEF-3ECD-24AEC1257E45}"/>
              </a:ext>
            </a:extLst>
          </p:cNvPr>
          <p:cNvSpPr>
            <a:spLocks noGrp="1"/>
          </p:cNvSpPr>
          <p:nvPr>
            <p:ph type="ftr" sz="quarter" idx="11"/>
          </p:nvPr>
        </p:nvSpPr>
        <p:spPr>
          <a:xfrm>
            <a:off x="4038600" y="6356350"/>
            <a:ext cx="4114800" cy="365125"/>
          </a:xfrm>
          <a:prstGeom prst="rect">
            <a:avLst/>
          </a:prstGeom>
        </p:spPr>
        <p:txBody>
          <a:bodyPr/>
          <a:lstStyle/>
          <a:p>
            <a:endParaRPr lang="en-IN"/>
          </a:p>
        </p:txBody>
      </p:sp>
      <p:sp>
        <p:nvSpPr>
          <p:cNvPr id="6" name="Slide Number Placeholder 5">
            <a:extLst>
              <a:ext uri="{FF2B5EF4-FFF2-40B4-BE49-F238E27FC236}">
                <a16:creationId xmlns:a16="http://schemas.microsoft.com/office/drawing/2014/main" id="{BC946C14-BFFF-722C-8B8F-36EC93D1AE13}"/>
              </a:ext>
            </a:extLst>
          </p:cNvPr>
          <p:cNvSpPr>
            <a:spLocks noGrp="1"/>
          </p:cNvSpPr>
          <p:nvPr>
            <p:ph type="sldNum" sz="quarter" idx="12"/>
          </p:nvPr>
        </p:nvSpPr>
        <p:spPr/>
        <p:txBody>
          <a:bodyPr/>
          <a:lstStyle/>
          <a:p>
            <a:fld id="{8A0641C2-178B-4275-A5C5-7272774895B8}" type="slidenum">
              <a:rPr lang="en-IN" smtClean="0"/>
              <a:t>‹#›</a:t>
            </a:fld>
            <a:endParaRPr lang="en-IN"/>
          </a:p>
        </p:txBody>
      </p:sp>
    </p:spTree>
    <p:extLst>
      <p:ext uri="{BB962C8B-B14F-4D97-AF65-F5344CB8AC3E}">
        <p14:creationId xmlns:p14="http://schemas.microsoft.com/office/powerpoint/2010/main" val="15998176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FA11C9A-181E-BF9A-FAC2-7CDEE7464A3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DF422AF6-A47F-9CF1-8CDB-F8982D2AB78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69F0B117-50C6-BACF-A3EC-7648A245A9C1}"/>
              </a:ext>
            </a:extLst>
          </p:cNvPr>
          <p:cNvSpPr>
            <a:spLocks noGrp="1"/>
          </p:cNvSpPr>
          <p:nvPr>
            <p:ph type="dt" sz="half" idx="10"/>
          </p:nvPr>
        </p:nvSpPr>
        <p:spPr>
          <a:xfrm>
            <a:off x="838200" y="6356350"/>
            <a:ext cx="2743200" cy="365125"/>
          </a:xfrm>
          <a:prstGeom prst="rect">
            <a:avLst/>
          </a:prstGeom>
        </p:spPr>
        <p:txBody>
          <a:bodyPr/>
          <a:lstStyle/>
          <a:p>
            <a:fld id="{37D78D5A-E916-409B-8B03-9EAB43BF4075}" type="datetime1">
              <a:rPr lang="en-IN" smtClean="0"/>
              <a:t>20-12-2025</a:t>
            </a:fld>
            <a:endParaRPr lang="en-IN"/>
          </a:p>
        </p:txBody>
      </p:sp>
      <p:sp>
        <p:nvSpPr>
          <p:cNvPr id="5" name="Footer Placeholder 4">
            <a:extLst>
              <a:ext uri="{FF2B5EF4-FFF2-40B4-BE49-F238E27FC236}">
                <a16:creationId xmlns:a16="http://schemas.microsoft.com/office/drawing/2014/main" id="{3DAEA51A-CEE9-0B1E-B6EC-4B64B6C04029}"/>
              </a:ext>
            </a:extLst>
          </p:cNvPr>
          <p:cNvSpPr>
            <a:spLocks noGrp="1"/>
          </p:cNvSpPr>
          <p:nvPr>
            <p:ph type="ftr" sz="quarter" idx="11"/>
          </p:nvPr>
        </p:nvSpPr>
        <p:spPr>
          <a:xfrm>
            <a:off x="4038600" y="6356350"/>
            <a:ext cx="4114800" cy="365125"/>
          </a:xfrm>
          <a:prstGeom prst="rect">
            <a:avLst/>
          </a:prstGeom>
        </p:spPr>
        <p:txBody>
          <a:bodyPr/>
          <a:lstStyle/>
          <a:p>
            <a:endParaRPr lang="en-IN"/>
          </a:p>
        </p:txBody>
      </p:sp>
      <p:sp>
        <p:nvSpPr>
          <p:cNvPr id="6" name="Slide Number Placeholder 5">
            <a:extLst>
              <a:ext uri="{FF2B5EF4-FFF2-40B4-BE49-F238E27FC236}">
                <a16:creationId xmlns:a16="http://schemas.microsoft.com/office/drawing/2014/main" id="{6BD216E2-2BAD-A0D7-818F-6F93A4839EAD}"/>
              </a:ext>
            </a:extLst>
          </p:cNvPr>
          <p:cNvSpPr>
            <a:spLocks noGrp="1"/>
          </p:cNvSpPr>
          <p:nvPr>
            <p:ph type="sldNum" sz="quarter" idx="12"/>
          </p:nvPr>
        </p:nvSpPr>
        <p:spPr/>
        <p:txBody>
          <a:bodyPr/>
          <a:lstStyle/>
          <a:p>
            <a:fld id="{8A0641C2-178B-4275-A5C5-7272774895B8}" type="slidenum">
              <a:rPr lang="en-IN" smtClean="0"/>
              <a:t>‹#›</a:t>
            </a:fld>
            <a:endParaRPr lang="en-IN"/>
          </a:p>
        </p:txBody>
      </p:sp>
    </p:spTree>
    <p:extLst>
      <p:ext uri="{BB962C8B-B14F-4D97-AF65-F5344CB8AC3E}">
        <p14:creationId xmlns:p14="http://schemas.microsoft.com/office/powerpoint/2010/main" val="526152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Default 01" type="tx">
  <p:cSld name="Default 01">
    <p:bg>
      <p:bgPr>
        <a:solidFill>
          <a:srgbClr val="FFFFFF"/>
        </a:solidFill>
        <a:effectLst/>
      </p:bgPr>
    </p:bg>
    <p:spTree>
      <p:nvGrpSpPr>
        <p:cNvPr id="1" name="Shape 15"/>
        <p:cNvGrpSpPr/>
        <p:nvPr/>
      </p:nvGrpSpPr>
      <p:grpSpPr>
        <a:xfrm>
          <a:off x="0" y="0"/>
          <a:ext cx="0" cy="0"/>
          <a:chOff x="0" y="0"/>
          <a:chExt cx="0" cy="0"/>
        </a:xfrm>
      </p:grpSpPr>
      <p:sp>
        <p:nvSpPr>
          <p:cNvPr id="16" name="Google Shape;16;p2"/>
          <p:cNvSpPr txBox="1"/>
          <p:nvPr/>
        </p:nvSpPr>
        <p:spPr>
          <a:xfrm>
            <a:off x="301195" y="6438419"/>
            <a:ext cx="2321279" cy="263714"/>
          </a:xfrm>
          <a:prstGeom prst="rect">
            <a:avLst/>
          </a:prstGeom>
          <a:noFill/>
          <a:ln>
            <a:noFill/>
          </a:ln>
        </p:spPr>
        <p:txBody>
          <a:bodyPr spcFirstLastPara="1" wrap="square" lIns="39125" tIns="39125" rIns="39125" bIns="39125" anchor="t" anchorCtr="0">
            <a:spAutoFit/>
          </a:bodyPr>
          <a:lstStyle/>
          <a:p>
            <a:pPr marL="0" marR="0" lvl="0" indent="0" algn="ctr" rtl="0">
              <a:spcBef>
                <a:spcPts val="0"/>
              </a:spcBef>
              <a:spcAft>
                <a:spcPts val="0"/>
              </a:spcAft>
              <a:buNone/>
            </a:pPr>
            <a:r>
              <a:rPr lang="en-US" sz="1200" b="0" i="0" u="none" strike="noStrike" cap="none">
                <a:solidFill>
                  <a:srgbClr val="535353"/>
                </a:solidFill>
                <a:latin typeface="Open Sans SemiBold"/>
                <a:ea typeface="Open Sans SemiBold"/>
                <a:cs typeface="Open Sans SemiBold"/>
                <a:sym typeface="Open Sans SemiBold"/>
              </a:rPr>
              <a:t>PEER | CSSR | INDIA</a:t>
            </a:r>
            <a:endParaRPr/>
          </a:p>
        </p:txBody>
      </p:sp>
      <p:sp>
        <p:nvSpPr>
          <p:cNvPr id="17" name="Google Shape;17;p2"/>
          <p:cNvSpPr/>
          <p:nvPr/>
        </p:nvSpPr>
        <p:spPr>
          <a:xfrm>
            <a:off x="508000" y="6756400"/>
            <a:ext cx="1907669" cy="101600"/>
          </a:xfrm>
          <a:prstGeom prst="rect">
            <a:avLst/>
          </a:prstGeom>
          <a:solidFill>
            <a:srgbClr val="C00000"/>
          </a:solidFill>
          <a:ln>
            <a:noFill/>
          </a:ln>
        </p:spPr>
        <p:txBody>
          <a:bodyPr spcFirstLastPara="1" wrap="square" lIns="39125" tIns="39125" rIns="39125" bIns="39125"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18" name="Google Shape;18;p2"/>
          <p:cNvSpPr txBox="1"/>
          <p:nvPr/>
        </p:nvSpPr>
        <p:spPr>
          <a:xfrm>
            <a:off x="10757568" y="6406669"/>
            <a:ext cx="697166" cy="309881"/>
          </a:xfrm>
          <a:prstGeom prst="rect">
            <a:avLst/>
          </a:prstGeom>
          <a:noFill/>
          <a:ln>
            <a:noFill/>
          </a:ln>
        </p:spPr>
        <p:txBody>
          <a:bodyPr spcFirstLastPara="1" wrap="square" lIns="39125" tIns="39125" rIns="39125" bIns="39125" anchor="t" anchorCtr="0">
            <a:spAutoFit/>
          </a:bodyPr>
          <a:lstStyle/>
          <a:p>
            <a:pPr marL="0" marR="0" lvl="0" indent="0" algn="ctr" rtl="0">
              <a:spcBef>
                <a:spcPts val="0"/>
              </a:spcBef>
              <a:spcAft>
                <a:spcPts val="0"/>
              </a:spcAft>
              <a:buNone/>
            </a:pPr>
            <a:r>
              <a:rPr lang="en-US" sz="1500" b="1">
                <a:solidFill>
                  <a:srgbClr val="535353"/>
                </a:solidFill>
                <a:latin typeface="Open Sans"/>
                <a:ea typeface="Open Sans"/>
                <a:cs typeface="Open Sans"/>
                <a:sym typeface="Open Sans"/>
              </a:rPr>
              <a:t>PPT 2 -</a:t>
            </a:r>
            <a:endParaRPr/>
          </a:p>
        </p:txBody>
      </p:sp>
      <p:sp>
        <p:nvSpPr>
          <p:cNvPr id="19" name="Google Shape;19;p2"/>
          <p:cNvSpPr/>
          <p:nvPr/>
        </p:nvSpPr>
        <p:spPr>
          <a:xfrm>
            <a:off x="10769600" y="6756400"/>
            <a:ext cx="939800" cy="101600"/>
          </a:xfrm>
          <a:prstGeom prst="rect">
            <a:avLst/>
          </a:prstGeom>
          <a:solidFill>
            <a:srgbClr val="C00000"/>
          </a:solidFill>
          <a:ln>
            <a:noFill/>
          </a:ln>
        </p:spPr>
        <p:txBody>
          <a:bodyPr spcFirstLastPara="1" wrap="square" lIns="39125" tIns="39125" rIns="39125" bIns="39125" anchor="t" anchorCtr="0">
            <a:noAutofit/>
          </a:bodyPr>
          <a:lstStyle/>
          <a:p>
            <a:pPr marL="0" marR="0" lvl="0" indent="0" algn="l" rtl="0">
              <a:spcBef>
                <a:spcPts val="0"/>
              </a:spcBef>
              <a:spcAft>
                <a:spcPts val="0"/>
              </a:spcAft>
              <a:buNone/>
            </a:pPr>
            <a:endParaRPr sz="900">
              <a:solidFill>
                <a:schemeClr val="dk1"/>
              </a:solidFill>
              <a:latin typeface="Calibri"/>
              <a:ea typeface="Calibri"/>
              <a:cs typeface="Calibri"/>
              <a:sym typeface="Calibri"/>
            </a:endParaRPr>
          </a:p>
        </p:txBody>
      </p:sp>
      <p:sp>
        <p:nvSpPr>
          <p:cNvPr id="20" name="Google Shape;20;p2"/>
          <p:cNvSpPr txBox="1">
            <a:spLocks noGrp="1"/>
          </p:cNvSpPr>
          <p:nvPr>
            <p:ph type="sldNum" idx="12"/>
          </p:nvPr>
        </p:nvSpPr>
        <p:spPr>
          <a:xfrm>
            <a:off x="11384562" y="6406669"/>
            <a:ext cx="302110" cy="338635"/>
          </a:xfrm>
          <a:prstGeom prst="rect">
            <a:avLst/>
          </a:prstGeom>
          <a:noFill/>
          <a:ln>
            <a:noFill/>
          </a:ln>
        </p:spPr>
        <p:txBody>
          <a:bodyPr spcFirstLastPara="1" wrap="square" lIns="78275" tIns="78275" rIns="78275" bIns="78275" anchor="t" anchorCtr="0">
            <a:noAutofit/>
          </a:bodyPr>
          <a:lstStyle>
            <a:lvl1pPr marL="0" lvl="0" indent="0" algn="ctr">
              <a:spcBef>
                <a:spcPts val="0"/>
              </a:spcBef>
              <a:buNone/>
              <a:defRPr sz="1500" b="1">
                <a:solidFill>
                  <a:srgbClr val="535353"/>
                </a:solidFill>
                <a:latin typeface="Open Sans"/>
                <a:ea typeface="Open Sans"/>
                <a:cs typeface="Open Sans"/>
                <a:sym typeface="Open Sans"/>
              </a:defRPr>
            </a:lvl1pPr>
            <a:lvl2pPr marL="0" lvl="1" indent="0" algn="ctr">
              <a:spcBef>
                <a:spcPts val="0"/>
              </a:spcBef>
              <a:buNone/>
              <a:defRPr sz="1500" b="1">
                <a:solidFill>
                  <a:srgbClr val="535353"/>
                </a:solidFill>
                <a:latin typeface="Open Sans"/>
                <a:ea typeface="Open Sans"/>
                <a:cs typeface="Open Sans"/>
                <a:sym typeface="Open Sans"/>
              </a:defRPr>
            </a:lvl2pPr>
            <a:lvl3pPr marL="0" lvl="2" indent="0" algn="ctr">
              <a:spcBef>
                <a:spcPts val="0"/>
              </a:spcBef>
              <a:buNone/>
              <a:defRPr sz="1500" b="1">
                <a:solidFill>
                  <a:srgbClr val="535353"/>
                </a:solidFill>
                <a:latin typeface="Open Sans"/>
                <a:ea typeface="Open Sans"/>
                <a:cs typeface="Open Sans"/>
                <a:sym typeface="Open Sans"/>
              </a:defRPr>
            </a:lvl3pPr>
            <a:lvl4pPr marL="0" lvl="3" indent="0" algn="ctr">
              <a:spcBef>
                <a:spcPts val="0"/>
              </a:spcBef>
              <a:buNone/>
              <a:defRPr sz="1500" b="1">
                <a:solidFill>
                  <a:srgbClr val="535353"/>
                </a:solidFill>
                <a:latin typeface="Open Sans"/>
                <a:ea typeface="Open Sans"/>
                <a:cs typeface="Open Sans"/>
                <a:sym typeface="Open Sans"/>
              </a:defRPr>
            </a:lvl4pPr>
            <a:lvl5pPr marL="0" lvl="4" indent="0" algn="ctr">
              <a:spcBef>
                <a:spcPts val="0"/>
              </a:spcBef>
              <a:buNone/>
              <a:defRPr sz="1500" b="1">
                <a:solidFill>
                  <a:srgbClr val="535353"/>
                </a:solidFill>
                <a:latin typeface="Open Sans"/>
                <a:ea typeface="Open Sans"/>
                <a:cs typeface="Open Sans"/>
                <a:sym typeface="Open Sans"/>
              </a:defRPr>
            </a:lvl5pPr>
            <a:lvl6pPr marL="0" lvl="5" indent="0" algn="ctr">
              <a:spcBef>
                <a:spcPts val="0"/>
              </a:spcBef>
              <a:buNone/>
              <a:defRPr sz="1500" b="1">
                <a:solidFill>
                  <a:srgbClr val="535353"/>
                </a:solidFill>
                <a:latin typeface="Open Sans"/>
                <a:ea typeface="Open Sans"/>
                <a:cs typeface="Open Sans"/>
                <a:sym typeface="Open Sans"/>
              </a:defRPr>
            </a:lvl6pPr>
            <a:lvl7pPr marL="0" lvl="6" indent="0" algn="ctr">
              <a:spcBef>
                <a:spcPts val="0"/>
              </a:spcBef>
              <a:buNone/>
              <a:defRPr sz="1500" b="1">
                <a:solidFill>
                  <a:srgbClr val="535353"/>
                </a:solidFill>
                <a:latin typeface="Open Sans"/>
                <a:ea typeface="Open Sans"/>
                <a:cs typeface="Open Sans"/>
                <a:sym typeface="Open Sans"/>
              </a:defRPr>
            </a:lvl7pPr>
            <a:lvl8pPr marL="0" lvl="7" indent="0" algn="ctr">
              <a:spcBef>
                <a:spcPts val="0"/>
              </a:spcBef>
              <a:buNone/>
              <a:defRPr sz="1500" b="1">
                <a:solidFill>
                  <a:srgbClr val="535353"/>
                </a:solidFill>
                <a:latin typeface="Open Sans"/>
                <a:ea typeface="Open Sans"/>
                <a:cs typeface="Open Sans"/>
                <a:sym typeface="Open Sans"/>
              </a:defRPr>
            </a:lvl8pPr>
            <a:lvl9pPr marL="0" lvl="8" indent="0" algn="ctr">
              <a:spcBef>
                <a:spcPts val="0"/>
              </a:spcBef>
              <a:buNone/>
              <a:defRPr sz="1500" b="1">
                <a:solidFill>
                  <a:srgbClr val="535353"/>
                </a:solidFill>
                <a:latin typeface="Open Sans"/>
                <a:ea typeface="Open Sans"/>
                <a:cs typeface="Open Sans"/>
                <a:sym typeface="Open Sans"/>
              </a:defRPr>
            </a:lvl9pPr>
          </a:lstStyle>
          <a:p>
            <a:pPr marL="0" lvl="0" indent="0" algn="ctr" rtl="0">
              <a:spcBef>
                <a:spcPts val="0"/>
              </a:spcBef>
              <a:spcAft>
                <a:spcPts val="0"/>
              </a:spcAft>
              <a:buNone/>
            </a:pPr>
            <a:fld id="{00000000-1234-1234-1234-123412341234}" type="slidenum">
              <a:rPr lang="en-US"/>
              <a:t>‹#›</a:t>
            </a:fld>
            <a:endParaRPr i="0" u="none" strike="noStrike" cap="none"/>
          </a:p>
        </p:txBody>
      </p:sp>
    </p:spTree>
    <p:extLst>
      <p:ext uri="{BB962C8B-B14F-4D97-AF65-F5344CB8AC3E}">
        <p14:creationId xmlns:p14="http://schemas.microsoft.com/office/powerpoint/2010/main" val="326275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7B9410-F6F5-E240-25EA-B251632090D2}"/>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AFD6C268-3C40-CEF8-5D1C-EC3FB58F22C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8D29FE0-9490-7BCA-D56D-C8942F99EBF3}"/>
              </a:ext>
            </a:extLst>
          </p:cNvPr>
          <p:cNvSpPr>
            <a:spLocks noGrp="1"/>
          </p:cNvSpPr>
          <p:nvPr>
            <p:ph type="dt" sz="half" idx="10"/>
          </p:nvPr>
        </p:nvSpPr>
        <p:spPr>
          <a:xfrm>
            <a:off x="838200" y="6356350"/>
            <a:ext cx="2743200" cy="365125"/>
          </a:xfrm>
          <a:prstGeom prst="rect">
            <a:avLst/>
          </a:prstGeom>
        </p:spPr>
        <p:txBody>
          <a:bodyPr/>
          <a:lstStyle/>
          <a:p>
            <a:fld id="{44D1E1E1-0C7B-4FA6-9069-BD162B88FD35}" type="datetime1">
              <a:rPr lang="en-IN" smtClean="0"/>
              <a:t>20-12-2025</a:t>
            </a:fld>
            <a:endParaRPr lang="en-IN"/>
          </a:p>
        </p:txBody>
      </p:sp>
      <p:sp>
        <p:nvSpPr>
          <p:cNvPr id="5" name="Footer Placeholder 4">
            <a:extLst>
              <a:ext uri="{FF2B5EF4-FFF2-40B4-BE49-F238E27FC236}">
                <a16:creationId xmlns:a16="http://schemas.microsoft.com/office/drawing/2014/main" id="{41DD1FD6-7DF5-3EF8-3D52-0121B7618411}"/>
              </a:ext>
            </a:extLst>
          </p:cNvPr>
          <p:cNvSpPr>
            <a:spLocks noGrp="1"/>
          </p:cNvSpPr>
          <p:nvPr>
            <p:ph type="ftr" sz="quarter" idx="11"/>
          </p:nvPr>
        </p:nvSpPr>
        <p:spPr>
          <a:xfrm>
            <a:off x="4038600" y="6356350"/>
            <a:ext cx="4114800" cy="365125"/>
          </a:xfrm>
          <a:prstGeom prst="rect">
            <a:avLst/>
          </a:prstGeom>
        </p:spPr>
        <p:txBody>
          <a:bodyPr/>
          <a:lstStyle/>
          <a:p>
            <a:endParaRPr lang="en-IN"/>
          </a:p>
        </p:txBody>
      </p:sp>
      <p:sp>
        <p:nvSpPr>
          <p:cNvPr id="6" name="Slide Number Placeholder 5">
            <a:extLst>
              <a:ext uri="{FF2B5EF4-FFF2-40B4-BE49-F238E27FC236}">
                <a16:creationId xmlns:a16="http://schemas.microsoft.com/office/drawing/2014/main" id="{EAF75B9D-E2C5-CF53-1175-D1861B27E5DC}"/>
              </a:ext>
            </a:extLst>
          </p:cNvPr>
          <p:cNvSpPr>
            <a:spLocks noGrp="1"/>
          </p:cNvSpPr>
          <p:nvPr>
            <p:ph type="sldNum" sz="quarter" idx="12"/>
          </p:nvPr>
        </p:nvSpPr>
        <p:spPr/>
        <p:txBody>
          <a:bodyPr/>
          <a:lstStyle/>
          <a:p>
            <a:fld id="{8A0641C2-178B-4275-A5C5-7272774895B8}" type="slidenum">
              <a:rPr lang="en-IN" smtClean="0"/>
              <a:t>‹#›</a:t>
            </a:fld>
            <a:endParaRPr lang="en-IN"/>
          </a:p>
        </p:txBody>
      </p:sp>
    </p:spTree>
    <p:extLst>
      <p:ext uri="{BB962C8B-B14F-4D97-AF65-F5344CB8AC3E}">
        <p14:creationId xmlns:p14="http://schemas.microsoft.com/office/powerpoint/2010/main" val="8277992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BCEF1D-870F-99FF-D282-3BAAC5A1942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95C55B56-0DE2-9BD6-085A-41240630441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D379168-CC9F-5F02-9AD1-4B64FCADCCEE}"/>
              </a:ext>
            </a:extLst>
          </p:cNvPr>
          <p:cNvSpPr>
            <a:spLocks noGrp="1"/>
          </p:cNvSpPr>
          <p:nvPr>
            <p:ph type="dt" sz="half" idx="10"/>
          </p:nvPr>
        </p:nvSpPr>
        <p:spPr>
          <a:xfrm>
            <a:off x="838200" y="6356350"/>
            <a:ext cx="2743200" cy="365125"/>
          </a:xfrm>
          <a:prstGeom prst="rect">
            <a:avLst/>
          </a:prstGeom>
        </p:spPr>
        <p:txBody>
          <a:bodyPr/>
          <a:lstStyle/>
          <a:p>
            <a:fld id="{4A946D53-673B-47F8-BD9F-FE06D43B1374}" type="datetime1">
              <a:rPr lang="en-IN" smtClean="0"/>
              <a:t>20-12-2025</a:t>
            </a:fld>
            <a:endParaRPr lang="en-IN"/>
          </a:p>
        </p:txBody>
      </p:sp>
      <p:sp>
        <p:nvSpPr>
          <p:cNvPr id="5" name="Footer Placeholder 4">
            <a:extLst>
              <a:ext uri="{FF2B5EF4-FFF2-40B4-BE49-F238E27FC236}">
                <a16:creationId xmlns:a16="http://schemas.microsoft.com/office/drawing/2014/main" id="{EFC5739A-92DA-2186-C8AE-DB723F7CEAF4}"/>
              </a:ext>
            </a:extLst>
          </p:cNvPr>
          <p:cNvSpPr>
            <a:spLocks noGrp="1"/>
          </p:cNvSpPr>
          <p:nvPr>
            <p:ph type="ftr" sz="quarter" idx="11"/>
          </p:nvPr>
        </p:nvSpPr>
        <p:spPr>
          <a:xfrm>
            <a:off x="4038600" y="6356350"/>
            <a:ext cx="4114800" cy="365125"/>
          </a:xfrm>
          <a:prstGeom prst="rect">
            <a:avLst/>
          </a:prstGeom>
        </p:spPr>
        <p:txBody>
          <a:bodyPr/>
          <a:lstStyle/>
          <a:p>
            <a:endParaRPr lang="en-IN"/>
          </a:p>
        </p:txBody>
      </p:sp>
      <p:sp>
        <p:nvSpPr>
          <p:cNvPr id="6" name="Slide Number Placeholder 5">
            <a:extLst>
              <a:ext uri="{FF2B5EF4-FFF2-40B4-BE49-F238E27FC236}">
                <a16:creationId xmlns:a16="http://schemas.microsoft.com/office/drawing/2014/main" id="{2F1412B7-FBE7-8C23-DE58-5BBA8AEDAF62}"/>
              </a:ext>
            </a:extLst>
          </p:cNvPr>
          <p:cNvSpPr>
            <a:spLocks noGrp="1"/>
          </p:cNvSpPr>
          <p:nvPr>
            <p:ph type="sldNum" sz="quarter" idx="12"/>
          </p:nvPr>
        </p:nvSpPr>
        <p:spPr/>
        <p:txBody>
          <a:bodyPr/>
          <a:lstStyle/>
          <a:p>
            <a:fld id="{8A0641C2-178B-4275-A5C5-7272774895B8}" type="slidenum">
              <a:rPr lang="en-IN" smtClean="0"/>
              <a:t>‹#›</a:t>
            </a:fld>
            <a:endParaRPr lang="en-IN"/>
          </a:p>
        </p:txBody>
      </p:sp>
    </p:spTree>
    <p:extLst>
      <p:ext uri="{BB962C8B-B14F-4D97-AF65-F5344CB8AC3E}">
        <p14:creationId xmlns:p14="http://schemas.microsoft.com/office/powerpoint/2010/main" val="12957360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985451-6731-0780-0F7E-7E381B81C3EF}"/>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936087F5-5295-CDD9-28DF-573A9F75E2C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3071A6D4-78A0-C73E-7FFD-188360AC192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1D6CB8DF-4619-31EC-6AAA-C298B4A726C7}"/>
              </a:ext>
            </a:extLst>
          </p:cNvPr>
          <p:cNvSpPr>
            <a:spLocks noGrp="1"/>
          </p:cNvSpPr>
          <p:nvPr>
            <p:ph type="dt" sz="half" idx="10"/>
          </p:nvPr>
        </p:nvSpPr>
        <p:spPr>
          <a:xfrm>
            <a:off x="838200" y="6356350"/>
            <a:ext cx="2743200" cy="365125"/>
          </a:xfrm>
          <a:prstGeom prst="rect">
            <a:avLst/>
          </a:prstGeom>
        </p:spPr>
        <p:txBody>
          <a:bodyPr/>
          <a:lstStyle/>
          <a:p>
            <a:fld id="{D18D76F2-581C-44BB-BBE8-1A6A401B3BFF}" type="datetime1">
              <a:rPr lang="en-IN" smtClean="0"/>
              <a:t>20-12-2025</a:t>
            </a:fld>
            <a:endParaRPr lang="en-IN"/>
          </a:p>
        </p:txBody>
      </p:sp>
      <p:sp>
        <p:nvSpPr>
          <p:cNvPr id="6" name="Footer Placeholder 5">
            <a:extLst>
              <a:ext uri="{FF2B5EF4-FFF2-40B4-BE49-F238E27FC236}">
                <a16:creationId xmlns:a16="http://schemas.microsoft.com/office/drawing/2014/main" id="{41480FAC-159C-E98D-DAE2-F37E20988CDB}"/>
              </a:ext>
            </a:extLst>
          </p:cNvPr>
          <p:cNvSpPr>
            <a:spLocks noGrp="1"/>
          </p:cNvSpPr>
          <p:nvPr>
            <p:ph type="ftr" sz="quarter" idx="11"/>
          </p:nvPr>
        </p:nvSpPr>
        <p:spPr>
          <a:xfrm>
            <a:off x="4038600" y="6356350"/>
            <a:ext cx="4114800" cy="365125"/>
          </a:xfrm>
          <a:prstGeom prst="rect">
            <a:avLst/>
          </a:prstGeom>
        </p:spPr>
        <p:txBody>
          <a:bodyPr/>
          <a:lstStyle/>
          <a:p>
            <a:endParaRPr lang="en-IN"/>
          </a:p>
        </p:txBody>
      </p:sp>
      <p:sp>
        <p:nvSpPr>
          <p:cNvPr id="7" name="Slide Number Placeholder 6">
            <a:extLst>
              <a:ext uri="{FF2B5EF4-FFF2-40B4-BE49-F238E27FC236}">
                <a16:creationId xmlns:a16="http://schemas.microsoft.com/office/drawing/2014/main" id="{CA572B0C-B638-289E-F613-AE7A86445386}"/>
              </a:ext>
            </a:extLst>
          </p:cNvPr>
          <p:cNvSpPr>
            <a:spLocks noGrp="1"/>
          </p:cNvSpPr>
          <p:nvPr>
            <p:ph type="sldNum" sz="quarter" idx="12"/>
          </p:nvPr>
        </p:nvSpPr>
        <p:spPr/>
        <p:txBody>
          <a:bodyPr/>
          <a:lstStyle/>
          <a:p>
            <a:fld id="{8A0641C2-178B-4275-A5C5-7272774895B8}" type="slidenum">
              <a:rPr lang="en-IN" smtClean="0"/>
              <a:t>‹#›</a:t>
            </a:fld>
            <a:endParaRPr lang="en-IN"/>
          </a:p>
        </p:txBody>
      </p:sp>
    </p:spTree>
    <p:extLst>
      <p:ext uri="{BB962C8B-B14F-4D97-AF65-F5344CB8AC3E}">
        <p14:creationId xmlns:p14="http://schemas.microsoft.com/office/powerpoint/2010/main" val="41807184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7AA00-C048-FC24-BE3F-FBB4074541D9}"/>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D347C576-6A48-8812-61DC-09968045454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0970184-4DF9-0EDB-76D9-46F8F49F9B0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A147EACC-4E38-FFC7-DFCB-6A812D939A6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7315D17-5139-B37E-03BC-66B60ACC3E6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289DC7FF-B9F4-6CF6-0BEE-AD3087731BD8}"/>
              </a:ext>
            </a:extLst>
          </p:cNvPr>
          <p:cNvSpPr>
            <a:spLocks noGrp="1"/>
          </p:cNvSpPr>
          <p:nvPr>
            <p:ph type="dt" sz="half" idx="10"/>
          </p:nvPr>
        </p:nvSpPr>
        <p:spPr>
          <a:xfrm>
            <a:off x="838200" y="6356350"/>
            <a:ext cx="2743200" cy="365125"/>
          </a:xfrm>
          <a:prstGeom prst="rect">
            <a:avLst/>
          </a:prstGeom>
        </p:spPr>
        <p:txBody>
          <a:bodyPr/>
          <a:lstStyle/>
          <a:p>
            <a:fld id="{530611DD-F0DE-4EFF-903A-72F758BA95AF}" type="datetime1">
              <a:rPr lang="en-IN" smtClean="0"/>
              <a:t>20-12-2025</a:t>
            </a:fld>
            <a:endParaRPr lang="en-IN"/>
          </a:p>
        </p:txBody>
      </p:sp>
      <p:sp>
        <p:nvSpPr>
          <p:cNvPr id="8" name="Footer Placeholder 7">
            <a:extLst>
              <a:ext uri="{FF2B5EF4-FFF2-40B4-BE49-F238E27FC236}">
                <a16:creationId xmlns:a16="http://schemas.microsoft.com/office/drawing/2014/main" id="{DADC7938-67FA-9CEF-DC8B-F318049D0406}"/>
              </a:ext>
            </a:extLst>
          </p:cNvPr>
          <p:cNvSpPr>
            <a:spLocks noGrp="1"/>
          </p:cNvSpPr>
          <p:nvPr>
            <p:ph type="ftr" sz="quarter" idx="11"/>
          </p:nvPr>
        </p:nvSpPr>
        <p:spPr>
          <a:xfrm>
            <a:off x="4038600" y="6356350"/>
            <a:ext cx="4114800" cy="365125"/>
          </a:xfrm>
          <a:prstGeom prst="rect">
            <a:avLst/>
          </a:prstGeom>
        </p:spPr>
        <p:txBody>
          <a:bodyPr/>
          <a:lstStyle/>
          <a:p>
            <a:endParaRPr lang="en-IN"/>
          </a:p>
        </p:txBody>
      </p:sp>
      <p:sp>
        <p:nvSpPr>
          <p:cNvPr id="9" name="Slide Number Placeholder 8">
            <a:extLst>
              <a:ext uri="{FF2B5EF4-FFF2-40B4-BE49-F238E27FC236}">
                <a16:creationId xmlns:a16="http://schemas.microsoft.com/office/drawing/2014/main" id="{E23A26C8-7342-083B-529A-1E7D9B880D03}"/>
              </a:ext>
            </a:extLst>
          </p:cNvPr>
          <p:cNvSpPr>
            <a:spLocks noGrp="1"/>
          </p:cNvSpPr>
          <p:nvPr>
            <p:ph type="sldNum" sz="quarter" idx="12"/>
          </p:nvPr>
        </p:nvSpPr>
        <p:spPr/>
        <p:txBody>
          <a:bodyPr/>
          <a:lstStyle/>
          <a:p>
            <a:fld id="{8A0641C2-178B-4275-A5C5-7272774895B8}" type="slidenum">
              <a:rPr lang="en-IN" smtClean="0"/>
              <a:t>‹#›</a:t>
            </a:fld>
            <a:endParaRPr lang="en-IN"/>
          </a:p>
        </p:txBody>
      </p:sp>
    </p:spTree>
    <p:extLst>
      <p:ext uri="{BB962C8B-B14F-4D97-AF65-F5344CB8AC3E}">
        <p14:creationId xmlns:p14="http://schemas.microsoft.com/office/powerpoint/2010/main" val="40527568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D15370-9810-C30B-20C9-D73AE0C9B5A5}"/>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6EA4398A-2C7C-6AE4-7420-DB94504C215A}"/>
              </a:ext>
            </a:extLst>
          </p:cNvPr>
          <p:cNvSpPr>
            <a:spLocks noGrp="1"/>
          </p:cNvSpPr>
          <p:nvPr>
            <p:ph type="dt" sz="half" idx="10"/>
          </p:nvPr>
        </p:nvSpPr>
        <p:spPr>
          <a:xfrm>
            <a:off x="838200" y="6356350"/>
            <a:ext cx="2743200" cy="365125"/>
          </a:xfrm>
          <a:prstGeom prst="rect">
            <a:avLst/>
          </a:prstGeom>
        </p:spPr>
        <p:txBody>
          <a:bodyPr/>
          <a:lstStyle/>
          <a:p>
            <a:fld id="{72C7A0DD-9676-41E7-8388-726E561FCF48}" type="datetime1">
              <a:rPr lang="en-IN" smtClean="0"/>
              <a:t>20-12-2025</a:t>
            </a:fld>
            <a:endParaRPr lang="en-IN"/>
          </a:p>
        </p:txBody>
      </p:sp>
      <p:sp>
        <p:nvSpPr>
          <p:cNvPr id="4" name="Footer Placeholder 3">
            <a:extLst>
              <a:ext uri="{FF2B5EF4-FFF2-40B4-BE49-F238E27FC236}">
                <a16:creationId xmlns:a16="http://schemas.microsoft.com/office/drawing/2014/main" id="{ABB14C3F-9C82-1822-DFE4-E9606CDF9E75}"/>
              </a:ext>
            </a:extLst>
          </p:cNvPr>
          <p:cNvSpPr>
            <a:spLocks noGrp="1"/>
          </p:cNvSpPr>
          <p:nvPr>
            <p:ph type="ftr" sz="quarter" idx="11"/>
          </p:nvPr>
        </p:nvSpPr>
        <p:spPr>
          <a:xfrm>
            <a:off x="4038600" y="6356350"/>
            <a:ext cx="4114800" cy="365125"/>
          </a:xfrm>
          <a:prstGeom prst="rect">
            <a:avLst/>
          </a:prstGeom>
        </p:spPr>
        <p:txBody>
          <a:bodyPr/>
          <a:lstStyle/>
          <a:p>
            <a:endParaRPr lang="en-IN"/>
          </a:p>
        </p:txBody>
      </p:sp>
      <p:sp>
        <p:nvSpPr>
          <p:cNvPr id="5" name="Slide Number Placeholder 4">
            <a:extLst>
              <a:ext uri="{FF2B5EF4-FFF2-40B4-BE49-F238E27FC236}">
                <a16:creationId xmlns:a16="http://schemas.microsoft.com/office/drawing/2014/main" id="{EA6A080E-B247-691C-0B6D-73BD34257F66}"/>
              </a:ext>
            </a:extLst>
          </p:cNvPr>
          <p:cNvSpPr>
            <a:spLocks noGrp="1"/>
          </p:cNvSpPr>
          <p:nvPr>
            <p:ph type="sldNum" sz="quarter" idx="12"/>
          </p:nvPr>
        </p:nvSpPr>
        <p:spPr/>
        <p:txBody>
          <a:bodyPr/>
          <a:lstStyle/>
          <a:p>
            <a:fld id="{8A0641C2-178B-4275-A5C5-7272774895B8}" type="slidenum">
              <a:rPr lang="en-IN" smtClean="0"/>
              <a:t>‹#›</a:t>
            </a:fld>
            <a:endParaRPr lang="en-IN"/>
          </a:p>
        </p:txBody>
      </p:sp>
    </p:spTree>
    <p:extLst>
      <p:ext uri="{BB962C8B-B14F-4D97-AF65-F5344CB8AC3E}">
        <p14:creationId xmlns:p14="http://schemas.microsoft.com/office/powerpoint/2010/main" val="18955505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F9153C5-9F29-5373-458D-C867FB5CA1B4}"/>
              </a:ext>
            </a:extLst>
          </p:cNvPr>
          <p:cNvSpPr>
            <a:spLocks noGrp="1"/>
          </p:cNvSpPr>
          <p:nvPr>
            <p:ph type="dt" sz="half" idx="10"/>
          </p:nvPr>
        </p:nvSpPr>
        <p:spPr>
          <a:xfrm>
            <a:off x="838200" y="6356350"/>
            <a:ext cx="2743200" cy="365125"/>
          </a:xfrm>
          <a:prstGeom prst="rect">
            <a:avLst/>
          </a:prstGeom>
        </p:spPr>
        <p:txBody>
          <a:bodyPr/>
          <a:lstStyle/>
          <a:p>
            <a:fld id="{AD79960A-362B-4D52-AA81-7A644B189D44}" type="datetime1">
              <a:rPr lang="en-IN" smtClean="0"/>
              <a:t>20-12-2025</a:t>
            </a:fld>
            <a:endParaRPr lang="en-IN"/>
          </a:p>
        </p:txBody>
      </p:sp>
      <p:sp>
        <p:nvSpPr>
          <p:cNvPr id="3" name="Footer Placeholder 2">
            <a:extLst>
              <a:ext uri="{FF2B5EF4-FFF2-40B4-BE49-F238E27FC236}">
                <a16:creationId xmlns:a16="http://schemas.microsoft.com/office/drawing/2014/main" id="{4138F429-E0DF-2F0F-44E8-7B51307BB7F0}"/>
              </a:ext>
            </a:extLst>
          </p:cNvPr>
          <p:cNvSpPr>
            <a:spLocks noGrp="1"/>
          </p:cNvSpPr>
          <p:nvPr>
            <p:ph type="ftr" sz="quarter" idx="11"/>
          </p:nvPr>
        </p:nvSpPr>
        <p:spPr>
          <a:xfrm>
            <a:off x="4038600" y="6356350"/>
            <a:ext cx="4114800" cy="365125"/>
          </a:xfrm>
          <a:prstGeom prst="rect">
            <a:avLst/>
          </a:prstGeom>
        </p:spPr>
        <p:txBody>
          <a:bodyPr/>
          <a:lstStyle/>
          <a:p>
            <a:endParaRPr lang="en-IN"/>
          </a:p>
        </p:txBody>
      </p:sp>
      <p:sp>
        <p:nvSpPr>
          <p:cNvPr id="4" name="Slide Number Placeholder 3">
            <a:extLst>
              <a:ext uri="{FF2B5EF4-FFF2-40B4-BE49-F238E27FC236}">
                <a16:creationId xmlns:a16="http://schemas.microsoft.com/office/drawing/2014/main" id="{3FC237A6-CC88-46D8-138D-0E4721BF5735}"/>
              </a:ext>
            </a:extLst>
          </p:cNvPr>
          <p:cNvSpPr>
            <a:spLocks noGrp="1"/>
          </p:cNvSpPr>
          <p:nvPr>
            <p:ph type="sldNum" sz="quarter" idx="12"/>
          </p:nvPr>
        </p:nvSpPr>
        <p:spPr/>
        <p:txBody>
          <a:bodyPr/>
          <a:lstStyle>
            <a:lvl1pPr>
              <a:defRPr>
                <a:solidFill>
                  <a:schemeClr val="accent2"/>
                </a:solidFill>
              </a:defRPr>
            </a:lvl1pPr>
          </a:lstStyle>
          <a:p>
            <a:fld id="{8A0641C2-178B-4275-A5C5-7272774895B8}" type="slidenum">
              <a:rPr lang="en-IN" smtClean="0"/>
              <a:pPr/>
              <a:t>‹#›</a:t>
            </a:fld>
            <a:endParaRPr lang="en-IN" dirty="0"/>
          </a:p>
        </p:txBody>
      </p:sp>
    </p:spTree>
    <p:extLst>
      <p:ext uri="{BB962C8B-B14F-4D97-AF65-F5344CB8AC3E}">
        <p14:creationId xmlns:p14="http://schemas.microsoft.com/office/powerpoint/2010/main" val="36530985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AD138A-EB1D-E8A2-76B9-513BBEAB6E6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55937920-A086-CF77-E160-8F6F8C94917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DB948680-CB86-FFA6-5F3F-0B8017C8D75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D058376-75D8-E802-D8E8-E55DE342E3CD}"/>
              </a:ext>
            </a:extLst>
          </p:cNvPr>
          <p:cNvSpPr>
            <a:spLocks noGrp="1"/>
          </p:cNvSpPr>
          <p:nvPr>
            <p:ph type="dt" sz="half" idx="10"/>
          </p:nvPr>
        </p:nvSpPr>
        <p:spPr>
          <a:xfrm>
            <a:off x="838200" y="6356350"/>
            <a:ext cx="2743200" cy="365125"/>
          </a:xfrm>
          <a:prstGeom prst="rect">
            <a:avLst/>
          </a:prstGeom>
        </p:spPr>
        <p:txBody>
          <a:bodyPr/>
          <a:lstStyle/>
          <a:p>
            <a:fld id="{182E4618-4C0E-4466-9A75-67C0A7642A2D}" type="datetime1">
              <a:rPr lang="en-IN" smtClean="0"/>
              <a:t>20-12-2025</a:t>
            </a:fld>
            <a:endParaRPr lang="en-IN"/>
          </a:p>
        </p:txBody>
      </p:sp>
      <p:sp>
        <p:nvSpPr>
          <p:cNvPr id="6" name="Footer Placeholder 5">
            <a:extLst>
              <a:ext uri="{FF2B5EF4-FFF2-40B4-BE49-F238E27FC236}">
                <a16:creationId xmlns:a16="http://schemas.microsoft.com/office/drawing/2014/main" id="{8C922A86-6E5C-4817-BC46-1F9A8BC9B3CF}"/>
              </a:ext>
            </a:extLst>
          </p:cNvPr>
          <p:cNvSpPr>
            <a:spLocks noGrp="1"/>
          </p:cNvSpPr>
          <p:nvPr>
            <p:ph type="ftr" sz="quarter" idx="11"/>
          </p:nvPr>
        </p:nvSpPr>
        <p:spPr>
          <a:xfrm>
            <a:off x="4038600" y="6356350"/>
            <a:ext cx="4114800" cy="365125"/>
          </a:xfrm>
          <a:prstGeom prst="rect">
            <a:avLst/>
          </a:prstGeom>
        </p:spPr>
        <p:txBody>
          <a:bodyPr/>
          <a:lstStyle/>
          <a:p>
            <a:endParaRPr lang="en-IN"/>
          </a:p>
        </p:txBody>
      </p:sp>
      <p:sp>
        <p:nvSpPr>
          <p:cNvPr id="7" name="Slide Number Placeholder 6">
            <a:extLst>
              <a:ext uri="{FF2B5EF4-FFF2-40B4-BE49-F238E27FC236}">
                <a16:creationId xmlns:a16="http://schemas.microsoft.com/office/drawing/2014/main" id="{43F6A2E1-EEE5-1073-FB89-66EC1DB02DB1}"/>
              </a:ext>
            </a:extLst>
          </p:cNvPr>
          <p:cNvSpPr>
            <a:spLocks noGrp="1"/>
          </p:cNvSpPr>
          <p:nvPr>
            <p:ph type="sldNum" sz="quarter" idx="12"/>
          </p:nvPr>
        </p:nvSpPr>
        <p:spPr/>
        <p:txBody>
          <a:bodyPr/>
          <a:lstStyle/>
          <a:p>
            <a:fld id="{8A0641C2-178B-4275-A5C5-7272774895B8}" type="slidenum">
              <a:rPr lang="en-IN" smtClean="0"/>
              <a:t>‹#›</a:t>
            </a:fld>
            <a:endParaRPr lang="en-IN"/>
          </a:p>
        </p:txBody>
      </p:sp>
    </p:spTree>
    <p:extLst>
      <p:ext uri="{BB962C8B-B14F-4D97-AF65-F5344CB8AC3E}">
        <p14:creationId xmlns:p14="http://schemas.microsoft.com/office/powerpoint/2010/main" val="40868748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8A008D-6AEB-8D9A-AF0D-5C10E48A1E7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BA0C156E-8C20-82C4-2DA6-F81442D6BD1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98EFF467-5360-B63C-311F-D86345F63D5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58C0D16-B68B-8401-1268-8781F27E9847}"/>
              </a:ext>
            </a:extLst>
          </p:cNvPr>
          <p:cNvSpPr>
            <a:spLocks noGrp="1"/>
          </p:cNvSpPr>
          <p:nvPr>
            <p:ph type="dt" sz="half" idx="10"/>
          </p:nvPr>
        </p:nvSpPr>
        <p:spPr>
          <a:xfrm>
            <a:off x="838200" y="6356350"/>
            <a:ext cx="2743200" cy="365125"/>
          </a:xfrm>
          <a:prstGeom prst="rect">
            <a:avLst/>
          </a:prstGeom>
        </p:spPr>
        <p:txBody>
          <a:bodyPr/>
          <a:lstStyle/>
          <a:p>
            <a:fld id="{316CFB4F-8BDA-4095-B05E-8D3A249A2458}" type="datetime1">
              <a:rPr lang="en-IN" smtClean="0"/>
              <a:t>20-12-2025</a:t>
            </a:fld>
            <a:endParaRPr lang="en-IN"/>
          </a:p>
        </p:txBody>
      </p:sp>
      <p:sp>
        <p:nvSpPr>
          <p:cNvPr id="6" name="Footer Placeholder 5">
            <a:extLst>
              <a:ext uri="{FF2B5EF4-FFF2-40B4-BE49-F238E27FC236}">
                <a16:creationId xmlns:a16="http://schemas.microsoft.com/office/drawing/2014/main" id="{00724E3E-7D1A-DBB1-6174-F3E5630A1F50}"/>
              </a:ext>
            </a:extLst>
          </p:cNvPr>
          <p:cNvSpPr>
            <a:spLocks noGrp="1"/>
          </p:cNvSpPr>
          <p:nvPr>
            <p:ph type="ftr" sz="quarter" idx="11"/>
          </p:nvPr>
        </p:nvSpPr>
        <p:spPr>
          <a:xfrm>
            <a:off x="4038600" y="6356350"/>
            <a:ext cx="4114800" cy="365125"/>
          </a:xfrm>
          <a:prstGeom prst="rect">
            <a:avLst/>
          </a:prstGeom>
        </p:spPr>
        <p:txBody>
          <a:bodyPr/>
          <a:lstStyle/>
          <a:p>
            <a:endParaRPr lang="en-IN"/>
          </a:p>
        </p:txBody>
      </p:sp>
      <p:sp>
        <p:nvSpPr>
          <p:cNvPr id="7" name="Slide Number Placeholder 6">
            <a:extLst>
              <a:ext uri="{FF2B5EF4-FFF2-40B4-BE49-F238E27FC236}">
                <a16:creationId xmlns:a16="http://schemas.microsoft.com/office/drawing/2014/main" id="{6CE3F711-B8C7-0A3A-C0F9-007C76219D0C}"/>
              </a:ext>
            </a:extLst>
          </p:cNvPr>
          <p:cNvSpPr>
            <a:spLocks noGrp="1"/>
          </p:cNvSpPr>
          <p:nvPr>
            <p:ph type="sldNum" sz="quarter" idx="12"/>
          </p:nvPr>
        </p:nvSpPr>
        <p:spPr/>
        <p:txBody>
          <a:bodyPr/>
          <a:lstStyle/>
          <a:p>
            <a:fld id="{8A0641C2-178B-4275-A5C5-7272774895B8}" type="slidenum">
              <a:rPr lang="en-IN" smtClean="0"/>
              <a:t>‹#›</a:t>
            </a:fld>
            <a:endParaRPr lang="en-IN"/>
          </a:p>
        </p:txBody>
      </p:sp>
    </p:spTree>
    <p:extLst>
      <p:ext uri="{BB962C8B-B14F-4D97-AF65-F5344CB8AC3E}">
        <p14:creationId xmlns:p14="http://schemas.microsoft.com/office/powerpoint/2010/main" val="409397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0A09273-258E-4924-902B-037DFC5B9DF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2D7488DD-6471-6CE9-08F7-5C3794F4B85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Slide Number Placeholder 5">
            <a:extLst>
              <a:ext uri="{FF2B5EF4-FFF2-40B4-BE49-F238E27FC236}">
                <a16:creationId xmlns:a16="http://schemas.microsoft.com/office/drawing/2014/main" id="{36543390-5BA3-2949-7707-6150FC9D575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accent2"/>
                </a:solidFill>
              </a:defRPr>
            </a:lvl1pPr>
          </a:lstStyle>
          <a:p>
            <a:fld id="{8A0641C2-178B-4275-A5C5-7272774895B8}" type="slidenum">
              <a:rPr lang="en-IN" smtClean="0"/>
              <a:pPr/>
              <a:t>‹#›</a:t>
            </a:fld>
            <a:endParaRPr lang="en-IN" dirty="0"/>
          </a:p>
        </p:txBody>
      </p:sp>
      <p:sp>
        <p:nvSpPr>
          <p:cNvPr id="7" name="PEER | MFR | INDIA">
            <a:extLst>
              <a:ext uri="{FF2B5EF4-FFF2-40B4-BE49-F238E27FC236}">
                <a16:creationId xmlns:a16="http://schemas.microsoft.com/office/drawing/2014/main" id="{553A40EF-10A0-F98E-D03E-A8A0B54700FD}"/>
              </a:ext>
            </a:extLst>
          </p:cNvPr>
          <p:cNvSpPr txBox="1"/>
          <p:nvPr userDrawn="1"/>
        </p:nvSpPr>
        <p:spPr>
          <a:xfrm>
            <a:off x="152400" y="6308725"/>
            <a:ext cx="2514600" cy="34276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8283" tIns="78283" rIns="78283" bIns="78283">
            <a:spAutoFit/>
          </a:bodyPr>
          <a:lstStyle>
            <a:lvl1pPr algn="ctr" defTabSz="2438400">
              <a:spcBef>
                <a:spcPts val="600"/>
              </a:spcBef>
              <a:defRPr sz="2400" spc="120">
                <a:solidFill>
                  <a:srgbClr val="535353"/>
                </a:solidFill>
                <a:latin typeface="Open Sans Semibold"/>
                <a:ea typeface="Open Sans Semibold"/>
                <a:cs typeface="Open Sans Semibold"/>
                <a:sym typeface="Open Sans Semibold"/>
              </a:defRPr>
            </a:lvl1pPr>
          </a:lstStyle>
          <a:p>
            <a:r>
              <a:rPr lang="en-US" sz="1200" b="1" dirty="0">
                <a:solidFill>
                  <a:schemeClr val="accent2"/>
                </a:solidFill>
                <a:latin typeface="+mj-lt"/>
              </a:rPr>
              <a:t>NDRF | </a:t>
            </a:r>
            <a:r>
              <a:rPr lang="en-IN" sz="1200" b="1" dirty="0">
                <a:solidFill>
                  <a:schemeClr val="accent2"/>
                </a:solidFill>
                <a:latin typeface="+mj-lt"/>
              </a:rPr>
              <a:t>CBRN</a:t>
            </a:r>
            <a:r>
              <a:rPr sz="1200" b="1" dirty="0">
                <a:solidFill>
                  <a:schemeClr val="accent2"/>
                </a:solidFill>
                <a:latin typeface="+mj-lt"/>
              </a:rPr>
              <a:t> | INDIA</a:t>
            </a:r>
          </a:p>
        </p:txBody>
      </p:sp>
      <p:sp>
        <p:nvSpPr>
          <p:cNvPr id="8" name="PPT 2 -">
            <a:extLst>
              <a:ext uri="{FF2B5EF4-FFF2-40B4-BE49-F238E27FC236}">
                <a16:creationId xmlns:a16="http://schemas.microsoft.com/office/drawing/2014/main" id="{510A7EC2-37A7-A801-6EFF-77FE5817DB2E}"/>
              </a:ext>
            </a:extLst>
          </p:cNvPr>
          <p:cNvSpPr txBox="1"/>
          <p:nvPr userDrawn="1"/>
        </p:nvSpPr>
        <p:spPr>
          <a:xfrm>
            <a:off x="10637520" y="6378714"/>
            <a:ext cx="529992" cy="34276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78283" tIns="78283" rIns="78283" bIns="78283">
            <a:spAutoFit/>
          </a:bodyPr>
          <a:lstStyle>
            <a:lvl1pPr algn="ctr" defTabSz="2438400">
              <a:spcBef>
                <a:spcPts val="600"/>
              </a:spcBef>
              <a:defRPr sz="3000" b="1">
                <a:solidFill>
                  <a:srgbClr val="535353"/>
                </a:solidFill>
                <a:latin typeface="Open Sans"/>
                <a:ea typeface="Open Sans"/>
                <a:cs typeface="Open Sans"/>
                <a:sym typeface="Open Sans"/>
              </a:defRPr>
            </a:lvl1pPr>
          </a:lstStyle>
          <a:p>
            <a:pPr>
              <a:defRPr b="0"/>
            </a:pPr>
            <a:r>
              <a:rPr sz="1200" b="1" dirty="0">
                <a:solidFill>
                  <a:schemeClr val="accent2"/>
                </a:solidFill>
              </a:rPr>
              <a:t>PPT -</a:t>
            </a:r>
          </a:p>
        </p:txBody>
      </p:sp>
      <p:pic>
        <p:nvPicPr>
          <p:cNvPr id="10" name="Picture 9" descr="A logo with text on it&#10;&#10;AI-generated content may be incorrect.">
            <a:extLst>
              <a:ext uri="{FF2B5EF4-FFF2-40B4-BE49-F238E27FC236}">
                <a16:creationId xmlns:a16="http://schemas.microsoft.com/office/drawing/2014/main" id="{0357A6EA-F9A3-1CB0-BD92-5D1E04EFAE58}"/>
              </a:ext>
            </a:extLst>
          </p:cNvPr>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165431" y="190454"/>
            <a:ext cx="1193725" cy="990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descr="A logo with a symbol and text&#10;&#10;AI-generated content may be incorrect.">
            <a:extLst>
              <a:ext uri="{FF2B5EF4-FFF2-40B4-BE49-F238E27FC236}">
                <a16:creationId xmlns:a16="http://schemas.microsoft.com/office/drawing/2014/main" id="{5AE778EC-A8E7-641D-4140-8D690466CEC5}"/>
              </a:ext>
            </a:extLst>
          </p:cNvPr>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11167512" y="136525"/>
            <a:ext cx="914400" cy="977046"/>
          </a:xfrm>
          <a:prstGeom prst="rect">
            <a:avLst/>
          </a:prstGeom>
        </p:spPr>
      </p:pic>
    </p:spTree>
    <p:extLst>
      <p:ext uri="{BB962C8B-B14F-4D97-AF65-F5344CB8AC3E}">
        <p14:creationId xmlns:p14="http://schemas.microsoft.com/office/powerpoint/2010/main" val="38487448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2.xml"/><Relationship Id="rId5" Type="http://schemas.openxmlformats.org/officeDocument/2006/relationships/image" Target="../media/image2.jpeg"/><Relationship Id="rId4" Type="http://schemas.openxmlformats.org/officeDocument/2006/relationships/image" Target="../media/image9.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pic>
        <p:nvPicPr>
          <p:cNvPr id="3" name="Picture 2" descr="Federal Biological Weapons Laws | 18 U.S. Code § 175">
            <a:extLst>
              <a:ext uri="{FF2B5EF4-FFF2-40B4-BE49-F238E27FC236}">
                <a16:creationId xmlns:a16="http://schemas.microsoft.com/office/drawing/2014/main" id="{17B21E98-25BA-EE92-16C2-824E0AA75AD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2736"/>
            <a:ext cx="8941741" cy="6866105"/>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8" descr="Employees of the Research Institute for Protective Technologies, Nuclear, Biological and Chemical Protection (WIS) inspect a dummy sample which is contaminated with a substance similar to the chemical weapon Sarin, during a demonstration in Munster October 15, 2013. The state-owned WIS is a reference laboratory for the Organisation for the Prohibition of Chemical Weapons (OPCW). Picture taken October 15, 2013. REUTERS/Fabrizio Bensch (GERMANY - Tags: MILITARY SCIENCE TECHNOLOGY) - BM2E9AG10D501">
            <a:extLst>
              <a:ext uri="{FF2B5EF4-FFF2-40B4-BE49-F238E27FC236}">
                <a16:creationId xmlns:a16="http://schemas.microsoft.com/office/drawing/2014/main" id="{AC1A25BD-6A1A-7064-F4FE-20EC765B593C}"/>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b="3709"/>
          <a:stretch>
            <a:fillRect/>
          </a:stretch>
        </p:blipFill>
        <p:spPr bwMode="auto">
          <a:xfrm>
            <a:off x="6055254" y="-164952"/>
            <a:ext cx="6161427" cy="6921352"/>
          </a:xfrm>
          <a:prstGeom prst="rect">
            <a:avLst/>
          </a:prstGeom>
          <a:noFill/>
          <a:extLst>
            <a:ext uri="{909E8E84-426E-40DD-AFC4-6F175D3DCCD1}">
              <a14:hiddenFill xmlns:a14="http://schemas.microsoft.com/office/drawing/2010/main">
                <a:solidFill>
                  <a:srgbClr val="FFFFFF"/>
                </a:solidFill>
              </a14:hiddenFill>
            </a:ext>
          </a:extLst>
        </p:spPr>
      </p:pic>
      <p:sp>
        <p:nvSpPr>
          <p:cNvPr id="95" name="Google Shape;95;p14"/>
          <p:cNvSpPr txBox="1"/>
          <p:nvPr/>
        </p:nvSpPr>
        <p:spPr>
          <a:xfrm>
            <a:off x="301195" y="6438419"/>
            <a:ext cx="2321279" cy="263714"/>
          </a:xfrm>
          <a:prstGeom prst="rect">
            <a:avLst/>
          </a:prstGeom>
          <a:noFill/>
          <a:ln>
            <a:noFill/>
          </a:ln>
        </p:spPr>
        <p:txBody>
          <a:bodyPr spcFirstLastPara="1" wrap="square" lIns="39125" tIns="39125" rIns="39125" bIns="39125"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200" b="0" i="0" u="none" strike="noStrike" kern="0" cap="none" spc="0" normalizeH="0" baseline="0" noProof="0">
                <a:ln>
                  <a:noFill/>
                </a:ln>
                <a:solidFill>
                  <a:srgbClr val="535353"/>
                </a:solidFill>
                <a:effectLst/>
                <a:uLnTx/>
                <a:uFillTx/>
                <a:latin typeface="Open Sans SemiBold"/>
                <a:ea typeface="Open Sans SemiBold"/>
                <a:cs typeface="Open Sans SemiBold"/>
                <a:sym typeface="Open Sans SemiBold"/>
              </a:rPr>
              <a:t>PEER | CSSR | INDIA</a:t>
            </a:r>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96" name="Google Shape;96;p14"/>
          <p:cNvSpPr/>
          <p:nvPr/>
        </p:nvSpPr>
        <p:spPr>
          <a:xfrm>
            <a:off x="508000" y="6756400"/>
            <a:ext cx="1907669" cy="101600"/>
          </a:xfrm>
          <a:prstGeom prst="rect">
            <a:avLst/>
          </a:prstGeom>
          <a:solidFill>
            <a:srgbClr val="C00000"/>
          </a:solidFill>
          <a:ln>
            <a:noFill/>
          </a:ln>
        </p:spPr>
        <p:txBody>
          <a:bodyPr spcFirstLastPara="1" wrap="square" lIns="39125" tIns="39125" rIns="39125" bIns="391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97" name="Google Shape;97;p14"/>
          <p:cNvSpPr txBox="1"/>
          <p:nvPr/>
        </p:nvSpPr>
        <p:spPr>
          <a:xfrm>
            <a:off x="10757568" y="6406669"/>
            <a:ext cx="697166" cy="309881"/>
          </a:xfrm>
          <a:prstGeom prst="rect">
            <a:avLst/>
          </a:prstGeom>
          <a:noFill/>
          <a:ln>
            <a:noFill/>
          </a:ln>
        </p:spPr>
        <p:txBody>
          <a:bodyPr spcFirstLastPara="1" wrap="square" lIns="39125" tIns="39125" rIns="39125" bIns="39125" anchor="t" anchorCtr="0">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500" b="1" i="0" u="none" strike="noStrike" kern="0" cap="none" spc="0" normalizeH="0" baseline="0" noProof="0">
                <a:ln>
                  <a:noFill/>
                </a:ln>
                <a:solidFill>
                  <a:srgbClr val="535353"/>
                </a:solidFill>
                <a:effectLst/>
                <a:uLnTx/>
                <a:uFillTx/>
                <a:latin typeface="Open Sans"/>
                <a:ea typeface="Open Sans"/>
                <a:cs typeface="Open Sans"/>
                <a:sym typeface="Open Sans"/>
              </a:rPr>
              <a:t>PPT 2 -</a:t>
            </a:r>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98" name="Google Shape;98;p14"/>
          <p:cNvSpPr/>
          <p:nvPr/>
        </p:nvSpPr>
        <p:spPr>
          <a:xfrm>
            <a:off x="10769600" y="6756400"/>
            <a:ext cx="939800" cy="101600"/>
          </a:xfrm>
          <a:prstGeom prst="rect">
            <a:avLst/>
          </a:prstGeom>
          <a:solidFill>
            <a:srgbClr val="C00000"/>
          </a:solidFill>
          <a:ln>
            <a:noFill/>
          </a:ln>
        </p:spPr>
        <p:txBody>
          <a:bodyPr spcFirstLastPara="1" wrap="square" lIns="39125" tIns="39125" rIns="39125" bIns="391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99" name="Google Shape;99;p14"/>
          <p:cNvSpPr txBox="1">
            <a:spLocks noGrp="1"/>
          </p:cNvSpPr>
          <p:nvPr>
            <p:ph type="sldNum" idx="12"/>
          </p:nvPr>
        </p:nvSpPr>
        <p:spPr>
          <a:xfrm>
            <a:off x="11438930" y="6406669"/>
            <a:ext cx="193372" cy="338635"/>
          </a:xfrm>
          <a:prstGeom prst="rect">
            <a:avLst/>
          </a:prstGeom>
          <a:noFill/>
          <a:ln>
            <a:noFill/>
          </a:ln>
        </p:spPr>
        <p:txBody>
          <a:bodyPr spcFirstLastPara="1" wrap="square" lIns="78275" tIns="78275" rIns="78275" bIns="78275" anchor="t"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500" b="1" i="0" u="none" strike="noStrike" kern="0" cap="none" spc="0" normalizeH="0" baseline="0" noProof="0">
                <a:ln>
                  <a:noFill/>
                </a:ln>
                <a:solidFill>
                  <a:srgbClr val="535353"/>
                </a:solidFill>
                <a:effectLst/>
                <a:uLnTx/>
                <a:uFillTx/>
                <a:latin typeface="Open Sans"/>
                <a:ea typeface="Open Sans"/>
                <a:cs typeface="Open Sans"/>
                <a:sym typeface="Open Sans"/>
              </a:rPr>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t>1</a:t>
            </a:fld>
            <a:endParaRPr kumimoji="0" sz="1500" b="1" i="0" u="none" strike="noStrike" kern="0" cap="none" spc="0" normalizeH="0" baseline="0" noProof="0">
              <a:ln>
                <a:noFill/>
              </a:ln>
              <a:solidFill>
                <a:srgbClr val="535353"/>
              </a:solidFill>
              <a:effectLst/>
              <a:uLnTx/>
              <a:uFillTx/>
              <a:latin typeface="Open Sans"/>
              <a:ea typeface="Open Sans"/>
              <a:cs typeface="Open Sans"/>
              <a:sym typeface="Open Sans"/>
            </a:endParaRPr>
          </a:p>
        </p:txBody>
      </p:sp>
      <p:sp>
        <p:nvSpPr>
          <p:cNvPr id="100" name="Google Shape;100;p14"/>
          <p:cNvSpPr/>
          <p:nvPr/>
        </p:nvSpPr>
        <p:spPr>
          <a:xfrm>
            <a:off x="-213984" y="-141435"/>
            <a:ext cx="12405984" cy="6870701"/>
          </a:xfrm>
          <a:prstGeom prst="rect">
            <a:avLst/>
          </a:prstGeom>
          <a:solidFill>
            <a:srgbClr val="535353">
              <a:alpha val="60000"/>
            </a:srgbClr>
          </a:solidFill>
          <a:ln>
            <a:noFill/>
          </a:ln>
        </p:spPr>
        <p:txBody>
          <a:bodyPr spcFirstLastPara="1" wrap="square" lIns="39125" tIns="39125" rIns="39125" bIns="391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pic>
        <p:nvPicPr>
          <p:cNvPr id="101" name="Google Shape;101;p14" descr="Image"/>
          <p:cNvPicPr preferRelativeResize="0"/>
          <p:nvPr/>
        </p:nvPicPr>
        <p:blipFill rotWithShape="1">
          <a:blip r:embed="rId5">
            <a:alphaModFix amt="90000"/>
          </a:blip>
          <a:srcRect l="50481"/>
          <a:stretch/>
        </p:blipFill>
        <p:spPr>
          <a:xfrm>
            <a:off x="-24680" y="2041260"/>
            <a:ext cx="9809469" cy="1547067"/>
          </a:xfrm>
          <a:prstGeom prst="rect">
            <a:avLst/>
          </a:prstGeom>
          <a:noFill/>
          <a:ln>
            <a:noFill/>
          </a:ln>
        </p:spPr>
      </p:pic>
      <p:sp>
        <p:nvSpPr>
          <p:cNvPr id="103" name="Google Shape;103;p14"/>
          <p:cNvSpPr/>
          <p:nvPr/>
        </p:nvSpPr>
        <p:spPr>
          <a:xfrm flipH="1">
            <a:off x="0" y="5596930"/>
            <a:ext cx="12192000" cy="1261071"/>
          </a:xfrm>
          <a:custGeom>
            <a:avLst/>
            <a:gdLst/>
            <a:ahLst/>
            <a:cxnLst/>
            <a:rect l="l" t="t" r="r" b="b"/>
            <a:pathLst>
              <a:path w="21600" h="21600" extrusionOk="0">
                <a:moveTo>
                  <a:pt x="0" y="0"/>
                </a:moveTo>
                <a:lnTo>
                  <a:pt x="0" y="21600"/>
                </a:lnTo>
                <a:lnTo>
                  <a:pt x="21600" y="21600"/>
                </a:lnTo>
                <a:lnTo>
                  <a:pt x="21600" y="0"/>
                </a:lnTo>
                <a:lnTo>
                  <a:pt x="19934" y="0"/>
                </a:lnTo>
                <a:lnTo>
                  <a:pt x="19328" y="7094"/>
                </a:lnTo>
                <a:lnTo>
                  <a:pt x="18721" y="0"/>
                </a:lnTo>
                <a:lnTo>
                  <a:pt x="0" y="0"/>
                </a:lnTo>
                <a:close/>
              </a:path>
            </a:pathLst>
          </a:custGeom>
          <a:solidFill>
            <a:srgbClr val="FFFFFF"/>
          </a:solidFill>
          <a:ln>
            <a:noFill/>
          </a:ln>
        </p:spPr>
        <p:txBody>
          <a:bodyPr spcFirstLastPara="1" wrap="square" lIns="39125" tIns="39125" rIns="39125" bIns="391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9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104" name="Google Shape;104;p14"/>
          <p:cNvSpPr txBox="1"/>
          <p:nvPr/>
        </p:nvSpPr>
        <p:spPr>
          <a:xfrm>
            <a:off x="76200" y="2278207"/>
            <a:ext cx="9239109" cy="1310120"/>
          </a:xfrm>
          <a:prstGeom prst="rect">
            <a:avLst/>
          </a:prstGeom>
          <a:noFill/>
          <a:ln>
            <a:noFill/>
          </a:ln>
        </p:spPr>
        <p:txBody>
          <a:bodyPr spcFirstLastPara="1" wrap="square" lIns="39125" tIns="39125" rIns="39125" bIns="39125" anchor="t" anchorCtr="0">
            <a:spAutoFit/>
          </a:bodyPr>
          <a:lstStyle/>
          <a:p>
            <a:pPr lvl="0">
              <a:defRPr/>
            </a:pPr>
            <a:r>
              <a:rPr lang="hi-IN" sz="4000" b="1">
                <a:solidFill>
                  <a:schemeClr val="bg2"/>
                </a:solidFill>
                <a:latin typeface="Open Sans" panose="020B0606030504020204" pitchFamily="34" charset="0"/>
                <a:ea typeface="Open Sans" panose="020B0606030504020204" pitchFamily="34" charset="0"/>
                <a:cs typeface="Open Sans" panose="020B0606030504020204" pitchFamily="34" charset="0"/>
              </a:rPr>
              <a:t>बैक्टीरिया: वायरस, एक जैविक एजेंट के रूप में विष</a:t>
            </a:r>
            <a:endParaRPr kumimoji="0" lang="en-US" sz="4000" b="1" i="0" u="none" strike="noStrike" kern="1200" cap="none" spc="0" normalizeH="0" baseline="0" noProof="0" dirty="0">
              <a:ln>
                <a:noFill/>
              </a:ln>
              <a:solidFill>
                <a:schemeClr val="bg2"/>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pic>
        <p:nvPicPr>
          <p:cNvPr id="16" name="Picture 1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200" y="10160"/>
            <a:ext cx="1352382" cy="9770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Picture 1" descr="A logo with a symbol and text&#10;&#10;AI-generated content may be incorrect.">
            <a:extLst>
              <a:ext uri="{FF2B5EF4-FFF2-40B4-BE49-F238E27FC236}">
                <a16:creationId xmlns:a16="http://schemas.microsoft.com/office/drawing/2014/main" id="{29F352C4-7012-CF59-E094-415CA2BB441E}"/>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1277601" y="10160"/>
            <a:ext cx="914400" cy="977046"/>
          </a:xfrm>
          <a:prstGeom prst="rect">
            <a:avLst/>
          </a:prstGeom>
        </p:spPr>
      </p:pic>
      <p:sp>
        <p:nvSpPr>
          <p:cNvPr id="5" name="TextBox 4">
            <a:extLst>
              <a:ext uri="{FF2B5EF4-FFF2-40B4-BE49-F238E27FC236}">
                <a16:creationId xmlns:a16="http://schemas.microsoft.com/office/drawing/2014/main" id="{2901545E-EB3E-4998-A110-F2C2863C2FF8}"/>
              </a:ext>
            </a:extLst>
          </p:cNvPr>
          <p:cNvSpPr txBox="1"/>
          <p:nvPr/>
        </p:nvSpPr>
        <p:spPr>
          <a:xfrm>
            <a:off x="6490252" y="5864090"/>
            <a:ext cx="5589091" cy="400110"/>
          </a:xfrm>
          <a:prstGeom prst="rect">
            <a:avLst/>
          </a:prstGeom>
          <a:noFill/>
        </p:spPr>
        <p:txBody>
          <a:bodyPr wrap="square" rtlCol="0">
            <a:spAutoFit/>
          </a:bodyPr>
          <a:lstStyle/>
          <a:p>
            <a:r>
              <a:rPr lang="en-US" sz="2000" b="1"/>
              <a:t>VETTED BY -  </a:t>
            </a:r>
            <a:r>
              <a:rPr lang="hi-IN" sz="2000" b="1" dirty="0"/>
              <a:t>निरीक्षक/जीडी  राजेश कुमार महलावत</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932B05-1BDF-CE61-6BF4-353791BBB4F2}"/>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65E25ACA-C20B-505B-14EC-B2E9C3D6F520}"/>
              </a:ext>
            </a:extLst>
          </p:cNvPr>
          <p:cNvSpPr>
            <a:spLocks noGrp="1"/>
          </p:cNvSpPr>
          <p:nvPr>
            <p:ph type="sldNum" sz="quarter" idx="12"/>
          </p:nvPr>
        </p:nvSpPr>
        <p:spPr>
          <a:xfrm>
            <a:off x="8763000" y="6358928"/>
            <a:ext cx="2743200" cy="365125"/>
          </a:xfrm>
        </p:spPr>
        <p:txBody>
          <a:bodyPr/>
          <a:lstStyle/>
          <a:p>
            <a:fld id="{B6F15528-21DE-4FAA-801E-634DDDAF4B2B}" type="slidenum">
              <a:rPr lang="en-US" smtClean="0"/>
              <a:pPr/>
              <a:t>10</a:t>
            </a:fld>
            <a:endParaRPr lang="en-US" dirty="0"/>
          </a:p>
        </p:txBody>
      </p:sp>
      <p:sp>
        <p:nvSpPr>
          <p:cNvPr id="7" name="Upon completing this lesson, you will be able to:">
            <a:extLst>
              <a:ext uri="{FF2B5EF4-FFF2-40B4-BE49-F238E27FC236}">
                <a16:creationId xmlns:a16="http://schemas.microsoft.com/office/drawing/2014/main" id="{C74EDC84-9149-EFA2-8807-A4E865052E3F}"/>
              </a:ext>
            </a:extLst>
          </p:cNvPr>
          <p:cNvSpPr txBox="1">
            <a:spLocks/>
          </p:cNvSpPr>
          <p:nvPr/>
        </p:nvSpPr>
        <p:spPr>
          <a:xfrm>
            <a:off x="76162" y="2768556"/>
            <a:ext cx="3424169" cy="2546339"/>
          </a:xfrm>
          <a:prstGeom prst="rect">
            <a:avLst/>
          </a:prstGeom>
        </p:spPr>
        <p:txBody>
          <a:bodyPr vert="horz" lIns="44618" tIns="44618" rIns="44618" bIns="44618" rtlCol="0" anchor="t">
            <a:normAutofit/>
          </a:bodyPr>
          <a:lstStyle>
            <a:lvl1pPr marL="342900" indent="-342900" algn="l" defTabSz="1896340" rtl="0" eaLnBrk="1" latinLnBrk="0" hangingPunct="1">
              <a:spcBef>
                <a:spcPts val="2100"/>
              </a:spcBef>
              <a:buFont typeface="Arial" pitchFamily="34" charset="0"/>
              <a:buChar char="•"/>
              <a:tabLst>
                <a:tab pos="2286000" algn="l"/>
                <a:tab pos="3644900" algn="l"/>
                <a:tab pos="5029200" algn="l"/>
                <a:tab pos="6388100" algn="l"/>
              </a:tabLst>
              <a:defRPr sz="4200" i="0" kern="1200">
                <a:solidFill>
                  <a:srgbClr val="000000"/>
                </a:solidFill>
                <a:latin typeface="Open Sans"/>
                <a:ea typeface="Open Sans"/>
                <a:cs typeface="Open Sans"/>
                <a:sym typeface="Open San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hi-IN" sz="3600" dirty="0">
                <a:latin typeface="+mn-lt"/>
              </a:rPr>
              <a:t>इस पाठ को पूरा करने पर, आप निम्न में सक्षम हैं: -</a:t>
            </a:r>
            <a:endParaRPr lang="en-US" sz="2800" dirty="0">
              <a:latin typeface="+mj-lt"/>
            </a:endParaRPr>
          </a:p>
        </p:txBody>
      </p:sp>
      <p:sp>
        <p:nvSpPr>
          <p:cNvPr id="8" name="OBJECTIVES">
            <a:extLst>
              <a:ext uri="{FF2B5EF4-FFF2-40B4-BE49-F238E27FC236}">
                <a16:creationId xmlns:a16="http://schemas.microsoft.com/office/drawing/2014/main" id="{5AF1E5E2-C688-B4C7-5679-7AB0CDA18CCD}"/>
              </a:ext>
            </a:extLst>
          </p:cNvPr>
          <p:cNvSpPr txBox="1"/>
          <p:nvPr/>
        </p:nvSpPr>
        <p:spPr>
          <a:xfrm>
            <a:off x="308610" y="1982181"/>
            <a:ext cx="2747746" cy="69460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9142" tIns="39142" rIns="39142" bIns="39142">
            <a:spAutoFit/>
          </a:bodyPr>
          <a:lstStyle>
            <a:lvl1pPr defTabSz="1896340">
              <a:defRPr sz="7200" b="1">
                <a:solidFill>
                  <a:srgbClr val="C00000"/>
                </a:solidFill>
                <a:latin typeface="Open Sans"/>
                <a:ea typeface="Open Sans"/>
                <a:cs typeface="Open Sans"/>
                <a:sym typeface="Open Sans"/>
              </a:defRPr>
            </a:lvl1pPr>
          </a:lstStyle>
          <a:p>
            <a:r>
              <a:rPr lang="hi-IN" sz="4000"/>
              <a:t>समीक्षा</a:t>
            </a:r>
            <a:endParaRPr sz="4000" dirty="0"/>
          </a:p>
        </p:txBody>
      </p:sp>
      <p:sp>
        <p:nvSpPr>
          <p:cNvPr id="18" name="List at least five dangers a rescuer…">
            <a:extLst>
              <a:ext uri="{FF2B5EF4-FFF2-40B4-BE49-F238E27FC236}">
                <a16:creationId xmlns:a16="http://schemas.microsoft.com/office/drawing/2014/main" id="{6ABFC23B-9D7A-29FB-2096-180934F5762C}"/>
              </a:ext>
            </a:extLst>
          </p:cNvPr>
          <p:cNvSpPr txBox="1"/>
          <p:nvPr/>
        </p:nvSpPr>
        <p:spPr>
          <a:xfrm>
            <a:off x="4777740" y="1569546"/>
            <a:ext cx="7218317" cy="501873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9142" tIns="39142" rIns="39142" bIns="39142">
            <a:spAutoFit/>
          </a:bodyPr>
          <a:lstStyle/>
          <a:p>
            <a:pPr algn="just">
              <a:lnSpc>
                <a:spcPct val="150000"/>
              </a:lnSpc>
            </a:pPr>
            <a:r>
              <a:rPr lang="hi-IN" sz="2400">
                <a:latin typeface="+mj-lt"/>
              </a:rPr>
              <a:t>जैविक युद्ध एजेंट के बारे में एक सिंहावलोकन प्राप्त करने के लिए 
बीडब्ल्यूए के विभिन्न वर्गीकरण और उनकी विशेषताओं के बारे में जानने के लिए 
बैक्टीरिया को </a:t>
            </a:r>
            <a:r>
              <a:rPr lang="en-US" sz="2400">
                <a:latin typeface="+mj-lt"/>
              </a:rPr>
              <a:t>BWA </a:t>
            </a:r>
            <a:r>
              <a:rPr lang="hi-IN" sz="2400">
                <a:latin typeface="+mj-lt"/>
              </a:rPr>
              <a:t>के रूप में परिचित करने के लिए 
बीडब्ल्यूए के रूप में वायरस से परिचित होने के लिए 
विष को </a:t>
            </a:r>
            <a:r>
              <a:rPr lang="en-US" sz="2400">
                <a:latin typeface="+mj-lt"/>
              </a:rPr>
              <a:t>BWA </a:t>
            </a:r>
            <a:r>
              <a:rPr lang="hi-IN" sz="2400">
                <a:latin typeface="+mj-lt"/>
              </a:rPr>
              <a:t>के रूप में परिचित करने के लिए 
</a:t>
            </a:r>
            <a:r>
              <a:rPr lang="en-US" sz="2400">
                <a:latin typeface="+mj-lt"/>
              </a:rPr>
              <a:t>BWA </a:t>
            </a:r>
            <a:r>
              <a:rPr lang="hi-IN" sz="2400">
                <a:latin typeface="+mj-lt"/>
              </a:rPr>
              <a:t>के रूप में अन्य प्रकार के रोगजनकों से परिचित होने के लिए</a:t>
            </a:r>
            <a:endParaRPr lang="en-US" sz="2400" dirty="0">
              <a:latin typeface="+mj-lt"/>
              <a:ea typeface="Open Sans" panose="020B0606030504020204" pitchFamily="34" charset="0"/>
              <a:cs typeface="Open Sans" panose="020B0606030504020204" pitchFamily="34" charset="0"/>
            </a:endParaRPr>
          </a:p>
        </p:txBody>
      </p:sp>
      <p:grpSp>
        <p:nvGrpSpPr>
          <p:cNvPr id="59" name="Group">
            <a:extLst>
              <a:ext uri="{FF2B5EF4-FFF2-40B4-BE49-F238E27FC236}">
                <a16:creationId xmlns:a16="http://schemas.microsoft.com/office/drawing/2014/main" id="{510E02E5-3FA0-8B52-A8F7-835056F0DF04}"/>
              </a:ext>
            </a:extLst>
          </p:cNvPr>
          <p:cNvGrpSpPr/>
          <p:nvPr/>
        </p:nvGrpSpPr>
        <p:grpSpPr>
          <a:xfrm>
            <a:off x="3819794" y="1376188"/>
            <a:ext cx="685802" cy="713867"/>
            <a:chOff x="1227908" y="205776"/>
            <a:chExt cx="1219200" cy="1407447"/>
          </a:xfrm>
        </p:grpSpPr>
        <p:sp>
          <p:nvSpPr>
            <p:cNvPr id="60" name="Circle">
              <a:extLst>
                <a:ext uri="{FF2B5EF4-FFF2-40B4-BE49-F238E27FC236}">
                  <a16:creationId xmlns:a16="http://schemas.microsoft.com/office/drawing/2014/main" id="{7B3DA19F-E06B-418E-EBD7-479AB792D65C}"/>
                </a:ext>
              </a:extLst>
            </p:cNvPr>
            <p:cNvSpPr/>
            <p:nvPr/>
          </p:nvSpPr>
          <p:spPr>
            <a:xfrm>
              <a:off x="1227908" y="394022"/>
              <a:ext cx="1219200" cy="1219201"/>
            </a:xfrm>
            <a:prstGeom prst="ellipse">
              <a:avLst/>
            </a:prstGeom>
            <a:solidFill>
              <a:srgbClr val="DDDDDD"/>
            </a:solidFill>
            <a:ln w="12700" cap="flat">
              <a:noFill/>
              <a:miter lim="400000"/>
            </a:ln>
            <a:effectLst/>
          </p:spPr>
          <p:txBody>
            <a:bodyPr wrap="square" lIns="78283" tIns="78283" rIns="78283" bIns="78283" numCol="1" anchor="t">
              <a:noAutofit/>
            </a:bodyPr>
            <a:lstStyle/>
            <a:p>
              <a:endParaRPr/>
            </a:p>
          </p:txBody>
        </p:sp>
        <p:sp>
          <p:nvSpPr>
            <p:cNvPr id="61" name="1">
              <a:extLst>
                <a:ext uri="{FF2B5EF4-FFF2-40B4-BE49-F238E27FC236}">
                  <a16:creationId xmlns:a16="http://schemas.microsoft.com/office/drawing/2014/main" id="{0286D857-B63B-845B-BFDA-5D60C45D5085}"/>
                </a:ext>
              </a:extLst>
            </p:cNvPr>
            <p:cNvSpPr txBox="1"/>
            <p:nvPr/>
          </p:nvSpPr>
          <p:spPr>
            <a:xfrm flipH="1">
              <a:off x="1399170" y="205776"/>
              <a:ext cx="792476" cy="1407445"/>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8283" tIns="78283" rIns="78283" bIns="78283" numCol="1" anchor="t">
              <a:noAutofit/>
            </a:bodyPr>
            <a:lstStyle>
              <a:lvl1pPr>
                <a:defRPr sz="7200" i="1">
                  <a:solidFill>
                    <a:srgbClr val="C00000"/>
                  </a:solidFill>
                  <a:latin typeface="Open Sans"/>
                  <a:ea typeface="Open Sans"/>
                  <a:cs typeface="Open Sans"/>
                  <a:sym typeface="Open Sans"/>
                </a:defRPr>
              </a:lvl1pPr>
            </a:lstStyle>
            <a:p>
              <a:r>
                <a:rPr sz="4000" b="1" dirty="0"/>
                <a:t>1</a:t>
              </a:r>
            </a:p>
          </p:txBody>
        </p:sp>
      </p:grpSp>
      <p:grpSp>
        <p:nvGrpSpPr>
          <p:cNvPr id="74" name="Group">
            <a:extLst>
              <a:ext uri="{FF2B5EF4-FFF2-40B4-BE49-F238E27FC236}">
                <a16:creationId xmlns:a16="http://schemas.microsoft.com/office/drawing/2014/main" id="{A33366ED-002F-9ABC-50A1-2FB67F11435C}"/>
              </a:ext>
            </a:extLst>
          </p:cNvPr>
          <p:cNvGrpSpPr/>
          <p:nvPr/>
        </p:nvGrpSpPr>
        <p:grpSpPr>
          <a:xfrm>
            <a:off x="3780975" y="2594730"/>
            <a:ext cx="685802" cy="683353"/>
            <a:chOff x="1247259" y="115976"/>
            <a:chExt cx="1219200" cy="1385572"/>
          </a:xfrm>
        </p:grpSpPr>
        <p:sp>
          <p:nvSpPr>
            <p:cNvPr id="75" name="Circle">
              <a:extLst>
                <a:ext uri="{FF2B5EF4-FFF2-40B4-BE49-F238E27FC236}">
                  <a16:creationId xmlns:a16="http://schemas.microsoft.com/office/drawing/2014/main" id="{70C04F2D-3F45-D5FD-8D62-CB145F0AA4C0}"/>
                </a:ext>
              </a:extLst>
            </p:cNvPr>
            <p:cNvSpPr/>
            <p:nvPr/>
          </p:nvSpPr>
          <p:spPr>
            <a:xfrm>
              <a:off x="1247259" y="282347"/>
              <a:ext cx="1219200" cy="1219201"/>
            </a:xfrm>
            <a:prstGeom prst="ellipse">
              <a:avLst/>
            </a:prstGeom>
            <a:solidFill>
              <a:srgbClr val="DDDDDD"/>
            </a:solidFill>
            <a:ln w="12700" cap="flat">
              <a:noFill/>
              <a:miter lim="400000"/>
            </a:ln>
            <a:effectLst/>
          </p:spPr>
          <p:txBody>
            <a:bodyPr wrap="square" lIns="78283" tIns="78283" rIns="78283" bIns="78283" numCol="1" anchor="t">
              <a:noAutofit/>
            </a:bodyPr>
            <a:lstStyle/>
            <a:p>
              <a:endParaRPr dirty="0"/>
            </a:p>
          </p:txBody>
        </p:sp>
        <p:sp>
          <p:nvSpPr>
            <p:cNvPr id="76" name="1">
              <a:extLst>
                <a:ext uri="{FF2B5EF4-FFF2-40B4-BE49-F238E27FC236}">
                  <a16:creationId xmlns:a16="http://schemas.microsoft.com/office/drawing/2014/main" id="{86112CDB-2149-EFF8-B7CE-153D97A652C5}"/>
                </a:ext>
              </a:extLst>
            </p:cNvPr>
            <p:cNvSpPr txBox="1"/>
            <p:nvPr/>
          </p:nvSpPr>
          <p:spPr>
            <a:xfrm>
              <a:off x="1568513" y="115976"/>
              <a:ext cx="162560" cy="1106950"/>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8283" tIns="78283" rIns="78283" bIns="78283" numCol="1" anchor="t">
              <a:noAutofit/>
            </a:bodyPr>
            <a:lstStyle>
              <a:lvl1pPr>
                <a:defRPr sz="7200" i="1">
                  <a:solidFill>
                    <a:srgbClr val="C00000"/>
                  </a:solidFill>
                  <a:latin typeface="Open Sans"/>
                  <a:ea typeface="Open Sans"/>
                  <a:cs typeface="Open Sans"/>
                  <a:sym typeface="Open Sans"/>
                </a:defRPr>
              </a:lvl1pPr>
            </a:lstStyle>
            <a:p>
              <a:r>
                <a:rPr lang="en-IN" sz="3600" b="1" dirty="0"/>
                <a:t>2</a:t>
              </a:r>
              <a:endParaRPr sz="3600" b="1" dirty="0"/>
            </a:p>
          </p:txBody>
        </p:sp>
      </p:grpSp>
      <p:grpSp>
        <p:nvGrpSpPr>
          <p:cNvPr id="77" name="Group">
            <a:extLst>
              <a:ext uri="{FF2B5EF4-FFF2-40B4-BE49-F238E27FC236}">
                <a16:creationId xmlns:a16="http://schemas.microsoft.com/office/drawing/2014/main" id="{E2BF347C-6EBD-3576-92C6-AD37B654584A}"/>
              </a:ext>
            </a:extLst>
          </p:cNvPr>
          <p:cNvGrpSpPr/>
          <p:nvPr/>
        </p:nvGrpSpPr>
        <p:grpSpPr>
          <a:xfrm>
            <a:off x="3851194" y="3745807"/>
            <a:ext cx="653143" cy="638843"/>
            <a:chOff x="1298447" y="123618"/>
            <a:chExt cx="1219200" cy="1430831"/>
          </a:xfrm>
        </p:grpSpPr>
        <p:sp>
          <p:nvSpPr>
            <p:cNvPr id="78" name="Circle">
              <a:extLst>
                <a:ext uri="{FF2B5EF4-FFF2-40B4-BE49-F238E27FC236}">
                  <a16:creationId xmlns:a16="http://schemas.microsoft.com/office/drawing/2014/main" id="{6D34A64E-8A74-26A4-7664-9B5EE910B675}"/>
                </a:ext>
              </a:extLst>
            </p:cNvPr>
            <p:cNvSpPr/>
            <p:nvPr/>
          </p:nvSpPr>
          <p:spPr>
            <a:xfrm>
              <a:off x="1298447" y="335247"/>
              <a:ext cx="1219200" cy="1219202"/>
            </a:xfrm>
            <a:prstGeom prst="ellipse">
              <a:avLst/>
            </a:prstGeom>
            <a:solidFill>
              <a:srgbClr val="DDDDDD"/>
            </a:solidFill>
            <a:ln w="12700" cap="flat">
              <a:noFill/>
              <a:miter lim="400000"/>
            </a:ln>
            <a:effectLst/>
          </p:spPr>
          <p:txBody>
            <a:bodyPr wrap="square" lIns="78283" tIns="78283" rIns="78283" bIns="78283" numCol="1" anchor="t">
              <a:noAutofit/>
            </a:bodyPr>
            <a:lstStyle/>
            <a:p>
              <a:endParaRPr/>
            </a:p>
          </p:txBody>
        </p:sp>
        <p:sp>
          <p:nvSpPr>
            <p:cNvPr id="79" name="1">
              <a:extLst>
                <a:ext uri="{FF2B5EF4-FFF2-40B4-BE49-F238E27FC236}">
                  <a16:creationId xmlns:a16="http://schemas.microsoft.com/office/drawing/2014/main" id="{1E3D2D37-0ECB-C232-A716-7186F0F86BCB}"/>
                </a:ext>
              </a:extLst>
            </p:cNvPr>
            <p:cNvSpPr txBox="1"/>
            <p:nvPr/>
          </p:nvSpPr>
          <p:spPr>
            <a:xfrm>
              <a:off x="1483801" y="123618"/>
              <a:ext cx="550997" cy="1219202"/>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8283" tIns="78283" rIns="78283" bIns="78283" numCol="1" anchor="t">
              <a:noAutofit/>
            </a:bodyPr>
            <a:lstStyle>
              <a:lvl1pPr>
                <a:defRPr sz="7200" i="1">
                  <a:solidFill>
                    <a:srgbClr val="C00000"/>
                  </a:solidFill>
                  <a:latin typeface="Open Sans"/>
                  <a:ea typeface="Open Sans"/>
                  <a:cs typeface="Open Sans"/>
                  <a:sym typeface="Open Sans"/>
                </a:defRPr>
              </a:lvl1pPr>
            </a:lstStyle>
            <a:p>
              <a:r>
                <a:rPr lang="en-IN" sz="4000" b="1" dirty="0"/>
                <a:t>3</a:t>
              </a:r>
              <a:endParaRPr sz="4000" b="1" dirty="0"/>
            </a:p>
          </p:txBody>
        </p:sp>
      </p:grpSp>
      <p:grpSp>
        <p:nvGrpSpPr>
          <p:cNvPr id="80" name="Group">
            <a:extLst>
              <a:ext uri="{FF2B5EF4-FFF2-40B4-BE49-F238E27FC236}">
                <a16:creationId xmlns:a16="http://schemas.microsoft.com/office/drawing/2014/main" id="{6E8C33F2-1FA5-7E4F-D001-494BC5B50A8C}"/>
              </a:ext>
            </a:extLst>
          </p:cNvPr>
          <p:cNvGrpSpPr/>
          <p:nvPr/>
        </p:nvGrpSpPr>
        <p:grpSpPr>
          <a:xfrm>
            <a:off x="3813635" y="4364034"/>
            <a:ext cx="653142" cy="641350"/>
            <a:chOff x="0" y="115976"/>
            <a:chExt cx="1219200" cy="1368470"/>
          </a:xfrm>
        </p:grpSpPr>
        <p:sp>
          <p:nvSpPr>
            <p:cNvPr id="81" name="Circle">
              <a:extLst>
                <a:ext uri="{FF2B5EF4-FFF2-40B4-BE49-F238E27FC236}">
                  <a16:creationId xmlns:a16="http://schemas.microsoft.com/office/drawing/2014/main" id="{E55E2896-C608-FD62-0421-9804DA9511A8}"/>
                </a:ext>
              </a:extLst>
            </p:cNvPr>
            <p:cNvSpPr/>
            <p:nvPr/>
          </p:nvSpPr>
          <p:spPr>
            <a:xfrm>
              <a:off x="0" y="265245"/>
              <a:ext cx="1219200" cy="1219201"/>
            </a:xfrm>
            <a:prstGeom prst="ellipse">
              <a:avLst/>
            </a:prstGeom>
            <a:solidFill>
              <a:srgbClr val="DDDDDD"/>
            </a:solidFill>
            <a:ln w="12700" cap="flat">
              <a:noFill/>
              <a:miter lim="400000"/>
            </a:ln>
            <a:effectLst/>
          </p:spPr>
          <p:txBody>
            <a:bodyPr wrap="square" lIns="78283" tIns="78283" rIns="78283" bIns="78283" numCol="1" anchor="t">
              <a:noAutofit/>
            </a:bodyPr>
            <a:lstStyle/>
            <a:p>
              <a:endParaRPr/>
            </a:p>
          </p:txBody>
        </p:sp>
        <p:sp>
          <p:nvSpPr>
            <p:cNvPr id="82" name="1">
              <a:extLst>
                <a:ext uri="{FF2B5EF4-FFF2-40B4-BE49-F238E27FC236}">
                  <a16:creationId xmlns:a16="http://schemas.microsoft.com/office/drawing/2014/main" id="{4045EF86-AA7C-2000-82F0-EACED0FC92B3}"/>
                </a:ext>
              </a:extLst>
            </p:cNvPr>
            <p:cNvSpPr txBox="1"/>
            <p:nvPr/>
          </p:nvSpPr>
          <p:spPr>
            <a:xfrm>
              <a:off x="261805" y="115976"/>
              <a:ext cx="550997" cy="1219201"/>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8283" tIns="78283" rIns="78283" bIns="78283" numCol="1" anchor="t">
              <a:noAutofit/>
            </a:bodyPr>
            <a:lstStyle>
              <a:lvl1pPr>
                <a:defRPr sz="7200" i="1">
                  <a:solidFill>
                    <a:srgbClr val="C00000"/>
                  </a:solidFill>
                  <a:latin typeface="Open Sans"/>
                  <a:ea typeface="Open Sans"/>
                  <a:cs typeface="Open Sans"/>
                  <a:sym typeface="Open Sans"/>
                </a:defRPr>
              </a:lvl1pPr>
            </a:lstStyle>
            <a:p>
              <a:r>
                <a:rPr lang="en-IN" sz="4000" b="1" dirty="0"/>
                <a:t>4</a:t>
              </a:r>
              <a:endParaRPr sz="4000" b="1" dirty="0"/>
            </a:p>
          </p:txBody>
        </p:sp>
      </p:grpSp>
      <p:grpSp>
        <p:nvGrpSpPr>
          <p:cNvPr id="2" name="Group">
            <a:extLst>
              <a:ext uri="{FF2B5EF4-FFF2-40B4-BE49-F238E27FC236}">
                <a16:creationId xmlns:a16="http://schemas.microsoft.com/office/drawing/2014/main" id="{A5FDC911-18BA-CFA5-D1CD-648046F9A454}"/>
              </a:ext>
            </a:extLst>
          </p:cNvPr>
          <p:cNvGrpSpPr/>
          <p:nvPr/>
        </p:nvGrpSpPr>
        <p:grpSpPr>
          <a:xfrm>
            <a:off x="3851195" y="4959242"/>
            <a:ext cx="653142" cy="641350"/>
            <a:chOff x="0" y="115976"/>
            <a:chExt cx="1219200" cy="1368470"/>
          </a:xfrm>
        </p:grpSpPr>
        <p:sp>
          <p:nvSpPr>
            <p:cNvPr id="3" name="Circle">
              <a:extLst>
                <a:ext uri="{FF2B5EF4-FFF2-40B4-BE49-F238E27FC236}">
                  <a16:creationId xmlns:a16="http://schemas.microsoft.com/office/drawing/2014/main" id="{A90CF9D3-4429-A014-ECCB-761CC42230F3}"/>
                </a:ext>
              </a:extLst>
            </p:cNvPr>
            <p:cNvSpPr/>
            <p:nvPr/>
          </p:nvSpPr>
          <p:spPr>
            <a:xfrm>
              <a:off x="0" y="265245"/>
              <a:ext cx="1219200" cy="1219201"/>
            </a:xfrm>
            <a:prstGeom prst="ellipse">
              <a:avLst/>
            </a:prstGeom>
            <a:solidFill>
              <a:srgbClr val="DDDDDD"/>
            </a:solidFill>
            <a:ln w="12700" cap="flat">
              <a:noFill/>
              <a:miter lim="400000"/>
            </a:ln>
            <a:effectLst/>
          </p:spPr>
          <p:txBody>
            <a:bodyPr wrap="square" lIns="78283" tIns="78283" rIns="78283" bIns="78283" numCol="1" anchor="t">
              <a:noAutofit/>
            </a:bodyPr>
            <a:lstStyle/>
            <a:p>
              <a:endParaRPr/>
            </a:p>
          </p:txBody>
        </p:sp>
        <p:sp>
          <p:nvSpPr>
            <p:cNvPr id="5" name="1">
              <a:extLst>
                <a:ext uri="{FF2B5EF4-FFF2-40B4-BE49-F238E27FC236}">
                  <a16:creationId xmlns:a16="http://schemas.microsoft.com/office/drawing/2014/main" id="{57FCF23E-E515-B348-0E31-680784351C7C}"/>
                </a:ext>
              </a:extLst>
            </p:cNvPr>
            <p:cNvSpPr txBox="1"/>
            <p:nvPr/>
          </p:nvSpPr>
          <p:spPr>
            <a:xfrm>
              <a:off x="261805" y="115976"/>
              <a:ext cx="550997" cy="1219201"/>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8283" tIns="78283" rIns="78283" bIns="78283" numCol="1" anchor="t">
              <a:noAutofit/>
            </a:bodyPr>
            <a:lstStyle>
              <a:lvl1pPr>
                <a:defRPr sz="7200" i="1">
                  <a:solidFill>
                    <a:srgbClr val="C00000"/>
                  </a:solidFill>
                  <a:latin typeface="Open Sans"/>
                  <a:ea typeface="Open Sans"/>
                  <a:cs typeface="Open Sans"/>
                  <a:sym typeface="Open Sans"/>
                </a:defRPr>
              </a:lvl1pPr>
            </a:lstStyle>
            <a:p>
              <a:r>
                <a:rPr lang="en-IN" sz="4000" b="1" dirty="0"/>
                <a:t>5</a:t>
              </a:r>
              <a:endParaRPr sz="4000" b="1" dirty="0"/>
            </a:p>
          </p:txBody>
        </p:sp>
      </p:grpSp>
      <p:grpSp>
        <p:nvGrpSpPr>
          <p:cNvPr id="9" name="Group">
            <a:extLst>
              <a:ext uri="{FF2B5EF4-FFF2-40B4-BE49-F238E27FC236}">
                <a16:creationId xmlns:a16="http://schemas.microsoft.com/office/drawing/2014/main" id="{4A58DC15-0F07-CB14-4500-8C212812269C}"/>
              </a:ext>
            </a:extLst>
          </p:cNvPr>
          <p:cNvGrpSpPr/>
          <p:nvPr/>
        </p:nvGrpSpPr>
        <p:grpSpPr>
          <a:xfrm>
            <a:off x="3852454" y="5541695"/>
            <a:ext cx="653142" cy="641350"/>
            <a:chOff x="0" y="115976"/>
            <a:chExt cx="1219200" cy="1368470"/>
          </a:xfrm>
        </p:grpSpPr>
        <p:sp>
          <p:nvSpPr>
            <p:cNvPr id="10" name="Circle">
              <a:extLst>
                <a:ext uri="{FF2B5EF4-FFF2-40B4-BE49-F238E27FC236}">
                  <a16:creationId xmlns:a16="http://schemas.microsoft.com/office/drawing/2014/main" id="{8F5491AB-1391-EBFB-D788-6C71DD8974EE}"/>
                </a:ext>
              </a:extLst>
            </p:cNvPr>
            <p:cNvSpPr/>
            <p:nvPr/>
          </p:nvSpPr>
          <p:spPr>
            <a:xfrm>
              <a:off x="0" y="265245"/>
              <a:ext cx="1219200" cy="1219201"/>
            </a:xfrm>
            <a:prstGeom prst="ellipse">
              <a:avLst/>
            </a:prstGeom>
            <a:solidFill>
              <a:srgbClr val="DDDDDD"/>
            </a:solidFill>
            <a:ln w="12700" cap="flat">
              <a:noFill/>
              <a:miter lim="400000"/>
            </a:ln>
            <a:effectLst/>
          </p:spPr>
          <p:txBody>
            <a:bodyPr wrap="square" lIns="78283" tIns="78283" rIns="78283" bIns="78283" numCol="1" anchor="t">
              <a:noAutofit/>
            </a:bodyPr>
            <a:lstStyle/>
            <a:p>
              <a:endParaRPr/>
            </a:p>
          </p:txBody>
        </p:sp>
        <p:sp>
          <p:nvSpPr>
            <p:cNvPr id="11" name="1">
              <a:extLst>
                <a:ext uri="{FF2B5EF4-FFF2-40B4-BE49-F238E27FC236}">
                  <a16:creationId xmlns:a16="http://schemas.microsoft.com/office/drawing/2014/main" id="{CE750463-D263-A31E-33FC-27F2AD5ED0DC}"/>
                </a:ext>
              </a:extLst>
            </p:cNvPr>
            <p:cNvSpPr txBox="1"/>
            <p:nvPr/>
          </p:nvSpPr>
          <p:spPr>
            <a:xfrm>
              <a:off x="261805" y="115976"/>
              <a:ext cx="550997" cy="1219201"/>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8283" tIns="78283" rIns="78283" bIns="78283" numCol="1" anchor="t">
              <a:noAutofit/>
            </a:bodyPr>
            <a:lstStyle>
              <a:lvl1pPr>
                <a:defRPr sz="7200" i="1">
                  <a:solidFill>
                    <a:srgbClr val="C00000"/>
                  </a:solidFill>
                  <a:latin typeface="Open Sans"/>
                  <a:ea typeface="Open Sans"/>
                  <a:cs typeface="Open Sans"/>
                  <a:sym typeface="Open Sans"/>
                </a:defRPr>
              </a:lvl1pPr>
            </a:lstStyle>
            <a:p>
              <a:r>
                <a:rPr lang="en-IN" sz="4000" b="1" dirty="0"/>
                <a:t>6</a:t>
              </a:r>
              <a:endParaRPr sz="4000" b="1" dirty="0"/>
            </a:p>
          </p:txBody>
        </p:sp>
      </p:grpSp>
    </p:spTree>
    <p:extLst>
      <p:ext uri="{BB962C8B-B14F-4D97-AF65-F5344CB8AC3E}">
        <p14:creationId xmlns:p14="http://schemas.microsoft.com/office/powerpoint/2010/main" val="33698254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AB9977-12BE-9E8E-5A75-CA98F94D3225}"/>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D5B50504-02EB-F66A-BDA0-5245480C5F47}"/>
              </a:ext>
            </a:extLst>
          </p:cNvPr>
          <p:cNvSpPr>
            <a:spLocks noGrp="1"/>
          </p:cNvSpPr>
          <p:nvPr>
            <p:ph type="sldNum" sz="quarter" idx="12"/>
          </p:nvPr>
        </p:nvSpPr>
        <p:spPr/>
        <p:txBody>
          <a:bodyPr/>
          <a:lstStyle/>
          <a:p>
            <a:fld id="{B6F15528-21DE-4FAA-801E-634DDDAF4B2B}" type="slidenum">
              <a:rPr lang="en-US" smtClean="0"/>
              <a:pPr/>
              <a:t>11</a:t>
            </a:fld>
            <a:endParaRPr lang="en-US"/>
          </a:p>
        </p:txBody>
      </p:sp>
      <p:sp>
        <p:nvSpPr>
          <p:cNvPr id="18" name="List at least five dangers a rescuer…">
            <a:extLst>
              <a:ext uri="{FF2B5EF4-FFF2-40B4-BE49-F238E27FC236}">
                <a16:creationId xmlns:a16="http://schemas.microsoft.com/office/drawing/2014/main" id="{1B772F6C-B3F1-C3EA-FF58-D5F69E061D2A}"/>
              </a:ext>
            </a:extLst>
          </p:cNvPr>
          <p:cNvSpPr txBox="1"/>
          <p:nvPr/>
        </p:nvSpPr>
        <p:spPr>
          <a:xfrm>
            <a:off x="3906982" y="997527"/>
            <a:ext cx="7620989" cy="446473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9142" tIns="39142" rIns="39142" bIns="39142">
            <a:spAutoFit/>
          </a:bodyPr>
          <a:lstStyle/>
          <a:p>
            <a:pPr algn="just">
              <a:lnSpc>
                <a:spcPct val="150000"/>
              </a:lnSpc>
            </a:pPr>
            <a:r>
              <a:rPr lang="hi-IN" sz="2400" b="1" dirty="0">
                <a:latin typeface="+mj-lt"/>
              </a:rPr>
              <a:t>वास्तविक समय में छात्र की समझ का आकलन करने के लिए पाठ के दौरान रचनात्मक आकलन शामिल करें।</a:t>
            </a:r>
            <a:endParaRPr lang="en-US" sz="2400" b="1" dirty="0">
              <a:latin typeface="+mj-lt"/>
            </a:endParaRPr>
          </a:p>
          <a:p>
            <a:pPr algn="just">
              <a:lnSpc>
                <a:spcPct val="150000"/>
              </a:lnSpc>
            </a:pPr>
            <a:r>
              <a:rPr lang="hi-IN" sz="2400" dirty="0">
                <a:latin typeface="+mj-lt"/>
              </a:rPr>
              <a:t>जैविक आपातकालीन प्रतिक्रिया पर दिशानिर्देशों का उद्देश्य क्या है? 
एनडीएमए के दिशानिर्देशों के अनुसार जैव-आपातकाल में एनडीआरएफ की क्या भूमिका है? 
भारत द्वारा जैव-आपातकाल पर डब्ल्यूएचओ के दिशानिर्देशों के किन पहलुओं का पालन किया गया है?</a:t>
            </a:r>
            <a:endParaRPr lang="en-US" sz="2400" dirty="0">
              <a:latin typeface="+mj-lt"/>
            </a:endParaRPr>
          </a:p>
        </p:txBody>
      </p:sp>
      <p:sp>
        <p:nvSpPr>
          <p:cNvPr id="3" name="TextBox 2">
            <a:extLst>
              <a:ext uri="{FF2B5EF4-FFF2-40B4-BE49-F238E27FC236}">
                <a16:creationId xmlns:a16="http://schemas.microsoft.com/office/drawing/2014/main" id="{A30B944C-96E8-7BF1-6A6B-9239A0E94F3B}"/>
              </a:ext>
            </a:extLst>
          </p:cNvPr>
          <p:cNvSpPr txBox="1"/>
          <p:nvPr/>
        </p:nvSpPr>
        <p:spPr>
          <a:xfrm>
            <a:off x="321665" y="2461483"/>
            <a:ext cx="3585317" cy="646331"/>
          </a:xfrm>
          <a:prstGeom prst="rect">
            <a:avLst/>
          </a:prstGeom>
          <a:noFill/>
        </p:spPr>
        <p:txBody>
          <a:bodyPr wrap="square">
            <a:spAutoFit/>
          </a:bodyPr>
          <a:lstStyle/>
          <a:p>
            <a:r>
              <a:rPr lang="hi-IN" sz="3600" b="1">
                <a:solidFill>
                  <a:srgbClr val="C00000"/>
                </a:solidFill>
                <a:latin typeface="+mj-lt"/>
              </a:rPr>
              <a:t>मूल्यांकन</a:t>
            </a:r>
            <a:endParaRPr lang="en-IN" sz="13800" b="1" dirty="0">
              <a:solidFill>
                <a:srgbClr val="C00000"/>
              </a:solidFill>
              <a:latin typeface="+mj-lt"/>
            </a:endParaRPr>
          </a:p>
        </p:txBody>
      </p:sp>
    </p:spTree>
    <p:extLst>
      <p:ext uri="{BB962C8B-B14F-4D97-AF65-F5344CB8AC3E}">
        <p14:creationId xmlns:p14="http://schemas.microsoft.com/office/powerpoint/2010/main" val="39943622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 name="Rounded Rectangle"/>
          <p:cNvSpPr/>
          <p:nvPr/>
        </p:nvSpPr>
        <p:spPr>
          <a:xfrm>
            <a:off x="4548494" y="-14540"/>
            <a:ext cx="7694588" cy="6872539"/>
          </a:xfrm>
          <a:prstGeom prst="roundRect">
            <a:avLst>
              <a:gd name="adj" fmla="val 1583"/>
            </a:avLst>
          </a:prstGeom>
          <a:solidFill>
            <a:srgbClr val="EAEAEA"/>
          </a:solidFill>
          <a:ln w="12700">
            <a:miter lim="400000"/>
          </a:ln>
        </p:spPr>
        <p:txBody>
          <a:bodyPr lIns="39142" tIns="39142" rIns="39142" bIns="39142"/>
          <a:lstStyle/>
          <a:p>
            <a:endParaRPr sz="2400">
              <a:latin typeface="Open Sans"/>
            </a:endParaRPr>
          </a:p>
        </p:txBody>
      </p:sp>
      <p:sp>
        <p:nvSpPr>
          <p:cNvPr id="222" name="Duties of…"/>
          <p:cNvSpPr txBox="1"/>
          <p:nvPr/>
        </p:nvSpPr>
        <p:spPr>
          <a:xfrm>
            <a:off x="339566" y="3230213"/>
            <a:ext cx="4052325" cy="69460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9142" tIns="39142" rIns="39142" bIns="39142">
            <a:spAutoFit/>
          </a:bodyPr>
          <a:lstStyle/>
          <a:p>
            <a:pPr algn="ctr"/>
            <a:r>
              <a:rPr lang="hi-IN" sz="4000" b="1">
                <a:latin typeface="Open sans"/>
              </a:rPr>
              <a:t>कोई सवाल ?</a:t>
            </a:r>
            <a:endParaRPr lang="en-US" sz="4000" b="1" dirty="0">
              <a:latin typeface="Open sans"/>
            </a:endParaRPr>
          </a:p>
        </p:txBody>
      </p:sp>
      <p:sp>
        <p:nvSpPr>
          <p:cNvPr id="223" name="Ensure your safety and the safety of your crew, the patient, and bystanders…"/>
          <p:cNvSpPr txBox="1"/>
          <p:nvPr/>
        </p:nvSpPr>
        <p:spPr>
          <a:xfrm>
            <a:off x="5004914" y="1896739"/>
            <a:ext cx="7238167" cy="96871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9142" tIns="39142" rIns="39142" bIns="39142">
            <a:spAutoFit/>
          </a:bodyPr>
          <a:lstStyle/>
          <a:p>
            <a:pPr marL="457200" lvl="0" indent="-457200" algn="just">
              <a:lnSpc>
                <a:spcPct val="250000"/>
              </a:lnSpc>
              <a:buClr>
                <a:schemeClr val="dk1"/>
              </a:buClr>
              <a:buSzPts val="3200"/>
              <a:buFont typeface="Noto Sans Symbols"/>
              <a:buChar char="▪"/>
            </a:pPr>
            <a:endParaRPr lang="en-US" sz="2800" dirty="0">
              <a:solidFill>
                <a:schemeClr val="dk1"/>
              </a:solidFill>
              <a:latin typeface="Open Sans"/>
              <a:cs typeface="Times New Roman" pitchFamily="18" charset="0"/>
            </a:endParaRPr>
          </a:p>
        </p:txBody>
      </p:sp>
      <p:pic>
        <p:nvPicPr>
          <p:cNvPr id="2" name="Picture 1">
            <a:extLst>
              <a:ext uri="{FF2B5EF4-FFF2-40B4-BE49-F238E27FC236}">
                <a16:creationId xmlns:a16="http://schemas.microsoft.com/office/drawing/2014/main" id="{AD30342D-CCC4-F67F-CC03-E5EFED56E456}"/>
              </a:ext>
            </a:extLst>
          </p:cNvPr>
          <p:cNvPicPr>
            <a:picLocks noChangeAspect="1"/>
          </p:cNvPicPr>
          <p:nvPr/>
        </p:nvPicPr>
        <p:blipFill>
          <a:blip r:embed="rId2" cstate="print"/>
          <a:stretch>
            <a:fillRect/>
          </a:stretch>
        </p:blipFill>
        <p:spPr>
          <a:xfrm>
            <a:off x="572493" y="6406669"/>
            <a:ext cx="641637" cy="276260"/>
          </a:xfrm>
          <a:prstGeom prst="rect">
            <a:avLst/>
          </a:prstGeom>
        </p:spPr>
      </p:pic>
      <p:pic>
        <p:nvPicPr>
          <p:cNvPr id="4" name="Picture 3">
            <a:extLst>
              <a:ext uri="{FF2B5EF4-FFF2-40B4-BE49-F238E27FC236}">
                <a16:creationId xmlns:a16="http://schemas.microsoft.com/office/drawing/2014/main" id="{3C21DB69-215D-8A17-5E2E-BA695C734410}"/>
              </a:ext>
            </a:extLst>
          </p:cNvPr>
          <p:cNvPicPr>
            <a:picLocks noChangeAspect="1"/>
          </p:cNvPicPr>
          <p:nvPr/>
        </p:nvPicPr>
        <p:blipFill>
          <a:blip r:embed="rId3" cstate="print"/>
          <a:stretch>
            <a:fillRect/>
          </a:stretch>
        </p:blipFill>
        <p:spPr>
          <a:xfrm>
            <a:off x="8814959" y="6378135"/>
            <a:ext cx="1750540" cy="348119"/>
          </a:xfrm>
          <a:prstGeom prst="rect">
            <a:avLst/>
          </a:prstGeom>
        </p:spPr>
      </p:pic>
      <p:sp>
        <p:nvSpPr>
          <p:cNvPr id="8" name="Rectangle 7"/>
          <p:cNvSpPr/>
          <p:nvPr/>
        </p:nvSpPr>
        <p:spPr>
          <a:xfrm>
            <a:off x="0" y="6207359"/>
            <a:ext cx="4548494" cy="65064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3" name="Picture 2"/>
          <p:cNvPicPr>
            <a:picLocks noChangeAspect="1"/>
          </p:cNvPicPr>
          <p:nvPr/>
        </p:nvPicPr>
        <p:blipFill>
          <a:blip r:embed="rId4"/>
          <a:stretch>
            <a:fillRect/>
          </a:stretch>
        </p:blipFill>
        <p:spPr>
          <a:xfrm>
            <a:off x="6711441" y="1765969"/>
            <a:ext cx="3368693" cy="3368693"/>
          </a:xfrm>
          <a:prstGeom prst="rect">
            <a:avLst/>
          </a:prstGeom>
        </p:spPr>
      </p:pic>
      <p:pic>
        <p:nvPicPr>
          <p:cNvPr id="6" name="Picture 5" descr="A logo with a symbol and text&#10;&#10;AI-generated content may be incorrect.">
            <a:extLst>
              <a:ext uri="{FF2B5EF4-FFF2-40B4-BE49-F238E27FC236}">
                <a16:creationId xmlns:a16="http://schemas.microsoft.com/office/drawing/2014/main" id="{ED395FEA-2A7D-F744-FFFB-F87E0C3BF7C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277601" y="10160"/>
            <a:ext cx="914400" cy="977046"/>
          </a:xfrm>
          <a:prstGeom prst="rect">
            <a:avLst/>
          </a:prstGeom>
        </p:spPr>
      </p:pic>
    </p:spTree>
    <p:extLst>
      <p:ext uri="{BB962C8B-B14F-4D97-AF65-F5344CB8AC3E}">
        <p14:creationId xmlns:p14="http://schemas.microsoft.com/office/powerpoint/2010/main" val="35948631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AB9977-12BE-9E8E-5A75-CA98F94D3225}"/>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D5B50504-02EB-F66A-BDA0-5245480C5F47}"/>
              </a:ext>
            </a:extLst>
          </p:cNvPr>
          <p:cNvSpPr>
            <a:spLocks noGrp="1"/>
          </p:cNvSpPr>
          <p:nvPr>
            <p:ph type="sldNum" sz="quarter" idx="12"/>
          </p:nvPr>
        </p:nvSpPr>
        <p:spPr/>
        <p:txBody>
          <a:bodyPr/>
          <a:lstStyle/>
          <a:p>
            <a:fld id="{B6F15528-21DE-4FAA-801E-634DDDAF4B2B}" type="slidenum">
              <a:rPr lang="en-US" smtClean="0"/>
              <a:pPr/>
              <a:t>13</a:t>
            </a:fld>
            <a:endParaRPr lang="en-US"/>
          </a:p>
        </p:txBody>
      </p:sp>
      <p:sp>
        <p:nvSpPr>
          <p:cNvPr id="18" name="List at least five dangers a rescuer…">
            <a:extLst>
              <a:ext uri="{FF2B5EF4-FFF2-40B4-BE49-F238E27FC236}">
                <a16:creationId xmlns:a16="http://schemas.microsoft.com/office/drawing/2014/main" id="{1B772F6C-B3F1-C3EA-FF58-D5F69E061D2A}"/>
              </a:ext>
            </a:extLst>
          </p:cNvPr>
          <p:cNvSpPr txBox="1"/>
          <p:nvPr/>
        </p:nvSpPr>
        <p:spPr>
          <a:xfrm>
            <a:off x="4131267" y="2421458"/>
            <a:ext cx="7671458" cy="58675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9142" tIns="39142" rIns="39142" bIns="39142">
            <a:spAutoFit/>
          </a:bodyPr>
          <a:lstStyle/>
          <a:p>
            <a:pPr marL="457200" indent="-457200" algn="just">
              <a:lnSpc>
                <a:spcPct val="150000"/>
              </a:lnSpc>
              <a:buFont typeface="+mj-lt"/>
              <a:buAutoNum type="arabicPeriod"/>
            </a:pPr>
            <a:r>
              <a:rPr lang="hi-IN" sz="2400">
                <a:latin typeface="+mj-lt"/>
              </a:rPr>
              <a:t>बैक्टीरिया, वायरस और विषाक्त पदार्थ क्या हैं?</a:t>
            </a:r>
            <a:endParaRPr lang="en-US" sz="2400" dirty="0">
              <a:latin typeface="+mj-lt"/>
            </a:endParaRPr>
          </a:p>
        </p:txBody>
      </p:sp>
      <p:sp>
        <p:nvSpPr>
          <p:cNvPr id="3" name="TextBox 2">
            <a:extLst>
              <a:ext uri="{FF2B5EF4-FFF2-40B4-BE49-F238E27FC236}">
                <a16:creationId xmlns:a16="http://schemas.microsoft.com/office/drawing/2014/main" id="{A30B944C-96E8-7BF1-6A6B-9239A0E94F3B}"/>
              </a:ext>
            </a:extLst>
          </p:cNvPr>
          <p:cNvSpPr txBox="1"/>
          <p:nvPr/>
        </p:nvSpPr>
        <p:spPr>
          <a:xfrm>
            <a:off x="181839" y="2385288"/>
            <a:ext cx="3220190" cy="646331"/>
          </a:xfrm>
          <a:prstGeom prst="rect">
            <a:avLst/>
          </a:prstGeom>
          <a:noFill/>
        </p:spPr>
        <p:txBody>
          <a:bodyPr wrap="square">
            <a:spAutoFit/>
          </a:bodyPr>
          <a:lstStyle/>
          <a:p>
            <a:r>
              <a:rPr lang="hi-IN" sz="3600" b="1" dirty="0">
                <a:solidFill>
                  <a:srgbClr val="C00000"/>
                </a:solidFill>
                <a:latin typeface="+mj-lt"/>
              </a:rPr>
              <a:t>मूल्यांकन</a:t>
            </a:r>
            <a:endParaRPr lang="en-IN" sz="13800" b="1" dirty="0">
              <a:solidFill>
                <a:srgbClr val="C00000"/>
              </a:solidFill>
              <a:latin typeface="+mj-lt"/>
            </a:endParaRPr>
          </a:p>
        </p:txBody>
      </p:sp>
    </p:spTree>
    <p:extLst>
      <p:ext uri="{BB962C8B-B14F-4D97-AF65-F5344CB8AC3E}">
        <p14:creationId xmlns:p14="http://schemas.microsoft.com/office/powerpoint/2010/main" val="2517745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75552A9F-FEAB-3C0A-0D03-62EEE4B77A41}"/>
              </a:ext>
            </a:extLst>
          </p:cNvPr>
          <p:cNvSpPr/>
          <p:nvPr/>
        </p:nvSpPr>
        <p:spPr>
          <a:xfrm>
            <a:off x="76200" y="76200"/>
            <a:ext cx="12039600" cy="670560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latin typeface="Times New Roman" panose="02020603050405020304" pitchFamily="18" charset="0"/>
              <a:cs typeface="Times New Roman" panose="02020603050405020304" pitchFamily="18" charset="0"/>
            </a:endParaRPr>
          </a:p>
        </p:txBody>
      </p:sp>
      <p:sp>
        <p:nvSpPr>
          <p:cNvPr id="15" name="AutoShape 4">
            <a:extLst>
              <a:ext uri="{FF2B5EF4-FFF2-40B4-BE49-F238E27FC236}">
                <a16:creationId xmlns:a16="http://schemas.microsoft.com/office/drawing/2014/main" id="{09B031A6-C119-B352-63B4-9B30BBC1D174}"/>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6" name="Duties of…">
            <a:extLst>
              <a:ext uri="{FF2B5EF4-FFF2-40B4-BE49-F238E27FC236}">
                <a16:creationId xmlns:a16="http://schemas.microsoft.com/office/drawing/2014/main" id="{848F74B0-1F3A-240E-68E6-62D0EC9F3863}"/>
              </a:ext>
            </a:extLst>
          </p:cNvPr>
          <p:cNvSpPr txBox="1"/>
          <p:nvPr/>
        </p:nvSpPr>
        <p:spPr>
          <a:xfrm>
            <a:off x="2146853" y="2253248"/>
            <a:ext cx="7255564" cy="220270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9142" tIns="39142" rIns="39142" bIns="39142">
            <a:spAutoFit/>
          </a:bodyPr>
          <a:lstStyle/>
          <a:p>
            <a:pPr algn="ctr"/>
            <a:r>
              <a:rPr lang="hi-IN" sz="13800" b="1" dirty="0">
                <a:latin typeface="Open sans"/>
              </a:rPr>
              <a:t>धन्यवाद</a:t>
            </a:r>
            <a:endParaRPr lang="en-US" sz="13800" dirty="0">
              <a:latin typeface="Open sans"/>
            </a:endParaRPr>
          </a:p>
        </p:txBody>
      </p:sp>
      <p:sp>
        <p:nvSpPr>
          <p:cNvPr id="3" name="Slide Number Placeholder 5">
            <a:extLst>
              <a:ext uri="{FF2B5EF4-FFF2-40B4-BE49-F238E27FC236}">
                <a16:creationId xmlns:a16="http://schemas.microsoft.com/office/drawing/2014/main" id="{4247FCC8-8B7B-81EB-709F-80A88BA2EF71}"/>
              </a:ext>
            </a:extLst>
          </p:cNvPr>
          <p:cNvSpPr txBox="1">
            <a:spLocks/>
          </p:cNvSpPr>
          <p:nvPr/>
        </p:nvSpPr>
        <p:spPr>
          <a:xfrm>
            <a:off x="8737600" y="6356351"/>
            <a:ext cx="2844800" cy="365125"/>
          </a:xfrm>
          <a:prstGeom prst="rect">
            <a:avLst/>
          </a:prstGeom>
        </p:spPr>
        <p:txBody>
          <a:bodyPr vert="horz" lIns="91440" tIns="45720" rIns="91440" bIns="45720" rtlCol="0" anchor="ctr"/>
          <a:lstStyle>
            <a:defPPr>
              <a:defRPr lang="en-US"/>
            </a:defPPr>
            <a:lvl1pPr marL="0" algn="r" defTabSz="914400" rtl="0" eaLnBrk="1" latinLnBrk="0" hangingPunct="1">
              <a:defRPr sz="1200" b="1" kern="1200">
                <a:solidFill>
                  <a:schemeClr val="accent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6F15528-21DE-4FAA-801E-634DDDAF4B2B}" type="slidenum">
              <a:rPr lang="en-US" smtClean="0"/>
              <a:pPr/>
              <a:t>14</a:t>
            </a:fld>
            <a:endParaRPr lang="en-US" dirty="0"/>
          </a:p>
        </p:txBody>
      </p:sp>
      <p:sp>
        <p:nvSpPr>
          <p:cNvPr id="8" name="PEER | MFR | INDIA">
            <a:extLst>
              <a:ext uri="{FF2B5EF4-FFF2-40B4-BE49-F238E27FC236}">
                <a16:creationId xmlns:a16="http://schemas.microsoft.com/office/drawing/2014/main" id="{6D66BD37-2CC8-FF7A-5C55-273D0225060F}"/>
              </a:ext>
            </a:extLst>
          </p:cNvPr>
          <p:cNvSpPr txBox="1"/>
          <p:nvPr/>
        </p:nvSpPr>
        <p:spPr>
          <a:xfrm>
            <a:off x="152400" y="6308725"/>
            <a:ext cx="2514600" cy="34276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78283" tIns="78283" rIns="78283" bIns="78283">
            <a:spAutoFit/>
          </a:bodyPr>
          <a:lstStyle>
            <a:lvl1pPr algn="ctr" defTabSz="2438400">
              <a:spcBef>
                <a:spcPts val="600"/>
              </a:spcBef>
              <a:defRPr sz="2400" spc="120">
                <a:solidFill>
                  <a:srgbClr val="535353"/>
                </a:solidFill>
                <a:latin typeface="Open Sans Semibold"/>
                <a:ea typeface="Open Sans Semibold"/>
                <a:cs typeface="Open Sans Semibold"/>
                <a:sym typeface="Open Sans Semibold"/>
              </a:defRPr>
            </a:lvl1pPr>
          </a:lstStyle>
          <a:p>
            <a:r>
              <a:rPr lang="en-US" sz="1200" b="1" dirty="0">
                <a:solidFill>
                  <a:schemeClr val="accent2">
                    <a:lumMod val="75000"/>
                  </a:schemeClr>
                </a:solidFill>
                <a:latin typeface="+mj-lt"/>
              </a:rPr>
              <a:t>NDRF | </a:t>
            </a:r>
            <a:r>
              <a:rPr lang="en-IN" sz="1200" b="1" dirty="0">
                <a:solidFill>
                  <a:schemeClr val="accent2">
                    <a:lumMod val="75000"/>
                  </a:schemeClr>
                </a:solidFill>
                <a:latin typeface="+mj-lt"/>
              </a:rPr>
              <a:t>CBRN</a:t>
            </a:r>
            <a:r>
              <a:rPr sz="1200" b="1" dirty="0">
                <a:solidFill>
                  <a:schemeClr val="accent2">
                    <a:lumMod val="75000"/>
                  </a:schemeClr>
                </a:solidFill>
                <a:latin typeface="+mj-lt"/>
              </a:rPr>
              <a:t> | INDIA</a:t>
            </a:r>
          </a:p>
        </p:txBody>
      </p:sp>
      <p:sp>
        <p:nvSpPr>
          <p:cNvPr id="9" name="PPT 2 -">
            <a:extLst>
              <a:ext uri="{FF2B5EF4-FFF2-40B4-BE49-F238E27FC236}">
                <a16:creationId xmlns:a16="http://schemas.microsoft.com/office/drawing/2014/main" id="{FEEEB96F-2946-35A6-0FA6-5E7787EE1519}"/>
              </a:ext>
            </a:extLst>
          </p:cNvPr>
          <p:cNvSpPr txBox="1"/>
          <p:nvPr/>
        </p:nvSpPr>
        <p:spPr>
          <a:xfrm>
            <a:off x="10638045" y="6367532"/>
            <a:ext cx="529992" cy="34276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78283" tIns="78283" rIns="78283" bIns="78283">
            <a:spAutoFit/>
          </a:bodyPr>
          <a:lstStyle>
            <a:lvl1pPr algn="ctr" defTabSz="2438400">
              <a:spcBef>
                <a:spcPts val="600"/>
              </a:spcBef>
              <a:defRPr sz="3000" b="1">
                <a:solidFill>
                  <a:srgbClr val="535353"/>
                </a:solidFill>
                <a:latin typeface="Open Sans"/>
                <a:ea typeface="Open Sans"/>
                <a:cs typeface="Open Sans"/>
                <a:sym typeface="Open Sans"/>
              </a:defRPr>
            </a:lvl1pPr>
          </a:lstStyle>
          <a:p>
            <a:pPr>
              <a:defRPr b="0"/>
            </a:pPr>
            <a:r>
              <a:rPr sz="1200" b="1" dirty="0">
                <a:solidFill>
                  <a:schemeClr val="accent2">
                    <a:lumMod val="75000"/>
                  </a:schemeClr>
                </a:solidFill>
              </a:rPr>
              <a:t>PPT -</a:t>
            </a:r>
          </a:p>
        </p:txBody>
      </p:sp>
    </p:spTree>
    <p:extLst>
      <p:ext uri="{BB962C8B-B14F-4D97-AF65-F5344CB8AC3E}">
        <p14:creationId xmlns:p14="http://schemas.microsoft.com/office/powerpoint/2010/main" val="17080633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D15F6E-EA44-316F-8457-44B93DD08F8A}"/>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AB43AEE7-E28E-CF94-B8DF-DAA4AE25D27E}"/>
              </a:ext>
            </a:extLst>
          </p:cNvPr>
          <p:cNvSpPr>
            <a:spLocks noGrp="1"/>
          </p:cNvSpPr>
          <p:nvPr>
            <p:ph type="sldNum" sz="quarter" idx="12"/>
          </p:nvPr>
        </p:nvSpPr>
        <p:spPr>
          <a:xfrm>
            <a:off x="8763000" y="6358928"/>
            <a:ext cx="2743200" cy="365125"/>
          </a:xfrm>
        </p:spPr>
        <p:txBody>
          <a:bodyPr/>
          <a:lstStyle/>
          <a:p>
            <a:fld id="{B6F15528-21DE-4FAA-801E-634DDDAF4B2B}" type="slidenum">
              <a:rPr lang="en-US" smtClean="0"/>
              <a:pPr/>
              <a:t>2</a:t>
            </a:fld>
            <a:endParaRPr lang="en-US" dirty="0"/>
          </a:p>
        </p:txBody>
      </p:sp>
      <p:sp>
        <p:nvSpPr>
          <p:cNvPr id="7" name="Upon completing this lesson, you will be able to:">
            <a:extLst>
              <a:ext uri="{FF2B5EF4-FFF2-40B4-BE49-F238E27FC236}">
                <a16:creationId xmlns:a16="http://schemas.microsoft.com/office/drawing/2014/main" id="{FAF4410C-7D73-FEF0-9901-CCC420D940DD}"/>
              </a:ext>
            </a:extLst>
          </p:cNvPr>
          <p:cNvSpPr txBox="1">
            <a:spLocks/>
          </p:cNvSpPr>
          <p:nvPr/>
        </p:nvSpPr>
        <p:spPr>
          <a:xfrm>
            <a:off x="308609" y="2090055"/>
            <a:ext cx="3424169" cy="4152010"/>
          </a:xfrm>
          <a:prstGeom prst="rect">
            <a:avLst/>
          </a:prstGeom>
        </p:spPr>
        <p:txBody>
          <a:bodyPr vert="horz" lIns="44618" tIns="44618" rIns="44618" bIns="44618" rtlCol="0" anchor="t">
            <a:normAutofit/>
          </a:bodyPr>
          <a:lstStyle>
            <a:lvl1pPr marL="342900" indent="-342900" algn="l" defTabSz="1896340" rtl="0" eaLnBrk="1" latinLnBrk="0" hangingPunct="1">
              <a:spcBef>
                <a:spcPts val="2100"/>
              </a:spcBef>
              <a:buFont typeface="Arial" pitchFamily="34" charset="0"/>
              <a:buChar char="•"/>
              <a:tabLst>
                <a:tab pos="2286000" algn="l"/>
                <a:tab pos="3644900" algn="l"/>
                <a:tab pos="5029200" algn="l"/>
                <a:tab pos="6388100" algn="l"/>
              </a:tabLst>
              <a:defRPr sz="4200" i="0" kern="1200">
                <a:solidFill>
                  <a:srgbClr val="000000"/>
                </a:solidFill>
                <a:latin typeface="Open Sans"/>
                <a:ea typeface="Open Sans"/>
                <a:cs typeface="Open Sans"/>
                <a:sym typeface="Open San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US" sz="3600" dirty="0">
              <a:latin typeface="+mn-lt"/>
            </a:endParaRPr>
          </a:p>
          <a:p>
            <a:pPr marL="0" indent="0">
              <a:buNone/>
            </a:pPr>
            <a:r>
              <a:rPr lang="hi-IN" sz="2800" dirty="0">
                <a:latin typeface="+mj-lt"/>
              </a:rPr>
              <a:t>इस पाठ को पूरा करने पर, आप निम्न में सक्षम होंगे: -</a:t>
            </a:r>
            <a:endParaRPr lang="en-US" sz="2800" dirty="0">
              <a:latin typeface="+mj-lt"/>
            </a:endParaRPr>
          </a:p>
        </p:txBody>
      </p:sp>
      <p:sp>
        <p:nvSpPr>
          <p:cNvPr id="8" name="OBJECTIVES">
            <a:extLst>
              <a:ext uri="{FF2B5EF4-FFF2-40B4-BE49-F238E27FC236}">
                <a16:creationId xmlns:a16="http://schemas.microsoft.com/office/drawing/2014/main" id="{AA2361C1-997F-1985-8FFC-15FD1181CB91}"/>
              </a:ext>
            </a:extLst>
          </p:cNvPr>
          <p:cNvSpPr txBox="1"/>
          <p:nvPr/>
        </p:nvSpPr>
        <p:spPr>
          <a:xfrm>
            <a:off x="308610" y="497732"/>
            <a:ext cx="12232323" cy="235659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9142" tIns="39142" rIns="39142" bIns="39142">
            <a:spAutoFit/>
          </a:bodyPr>
          <a:lstStyle>
            <a:lvl1pPr defTabSz="1896340">
              <a:defRPr sz="7200" b="1">
                <a:solidFill>
                  <a:srgbClr val="C00000"/>
                </a:solidFill>
                <a:latin typeface="Open Sans"/>
                <a:ea typeface="Open Sans"/>
                <a:cs typeface="Open Sans"/>
                <a:sym typeface="Open Sans"/>
              </a:defRPr>
            </a:lvl1pPr>
          </a:lstStyle>
          <a:p>
            <a:endParaRPr lang="en-IN" sz="3600" dirty="0"/>
          </a:p>
          <a:p>
            <a:endParaRPr lang="en-IN" sz="3600" dirty="0"/>
          </a:p>
          <a:p>
            <a:endParaRPr lang="en-IN" sz="3600" dirty="0"/>
          </a:p>
          <a:p>
            <a:r>
              <a:rPr lang="hi-IN" sz="4000" dirty="0"/>
              <a:t>उद्देश्यों</a:t>
            </a:r>
            <a:endParaRPr sz="4000" dirty="0"/>
          </a:p>
        </p:txBody>
      </p:sp>
      <p:sp>
        <p:nvSpPr>
          <p:cNvPr id="18" name="List at least five dangers a rescuer…">
            <a:extLst>
              <a:ext uri="{FF2B5EF4-FFF2-40B4-BE49-F238E27FC236}">
                <a16:creationId xmlns:a16="http://schemas.microsoft.com/office/drawing/2014/main" id="{AF294282-B7FB-0B57-D61D-45F35ABCF473}"/>
              </a:ext>
            </a:extLst>
          </p:cNvPr>
          <p:cNvSpPr txBox="1"/>
          <p:nvPr/>
        </p:nvSpPr>
        <p:spPr>
          <a:xfrm>
            <a:off x="4777740" y="1569546"/>
            <a:ext cx="7218317" cy="501873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9142" tIns="39142" rIns="39142" bIns="39142">
            <a:spAutoFit/>
          </a:bodyPr>
          <a:lstStyle/>
          <a:p>
            <a:pPr algn="just">
              <a:lnSpc>
                <a:spcPct val="150000"/>
              </a:lnSpc>
            </a:pPr>
            <a:r>
              <a:rPr lang="hi-IN" sz="2400">
                <a:latin typeface="+mj-lt"/>
              </a:rPr>
              <a:t>जैविक युद्ध एजेंट के बारे में एक सिंहावलोकन प्राप्त करने के लिए 
बीडब्ल्यूए के विभिन्न वर्गीकरण और उनकी विशेषताओं के बारे में जानने के लिए 
बैक्टीरिया को </a:t>
            </a:r>
            <a:r>
              <a:rPr lang="en-US" sz="2400">
                <a:latin typeface="+mj-lt"/>
              </a:rPr>
              <a:t>BWA </a:t>
            </a:r>
            <a:r>
              <a:rPr lang="hi-IN" sz="2400">
                <a:latin typeface="+mj-lt"/>
              </a:rPr>
              <a:t>के रूप में परिचित करने के लिए 
बीडब्ल्यूए के रूप में वायरस से परिचित होने के लिए 
विष को </a:t>
            </a:r>
            <a:r>
              <a:rPr lang="en-US" sz="2400">
                <a:latin typeface="+mj-lt"/>
              </a:rPr>
              <a:t>BWA </a:t>
            </a:r>
            <a:r>
              <a:rPr lang="hi-IN" sz="2400">
                <a:latin typeface="+mj-lt"/>
              </a:rPr>
              <a:t>के रूप में परिचित करने के लिए 
</a:t>
            </a:r>
            <a:r>
              <a:rPr lang="en-US" sz="2400">
                <a:latin typeface="+mj-lt"/>
              </a:rPr>
              <a:t>BWA </a:t>
            </a:r>
            <a:r>
              <a:rPr lang="hi-IN" sz="2400">
                <a:latin typeface="+mj-lt"/>
              </a:rPr>
              <a:t>के रूप में अन्य प्रकार के रोगजनकों से परिचित होने के लिए</a:t>
            </a:r>
            <a:endParaRPr lang="en-US" sz="2400" dirty="0">
              <a:latin typeface="+mj-lt"/>
              <a:ea typeface="Open Sans" panose="020B0606030504020204" pitchFamily="34" charset="0"/>
              <a:cs typeface="Open Sans" panose="020B0606030504020204" pitchFamily="34" charset="0"/>
            </a:endParaRPr>
          </a:p>
        </p:txBody>
      </p:sp>
      <p:grpSp>
        <p:nvGrpSpPr>
          <p:cNvPr id="59" name="Group">
            <a:extLst>
              <a:ext uri="{FF2B5EF4-FFF2-40B4-BE49-F238E27FC236}">
                <a16:creationId xmlns:a16="http://schemas.microsoft.com/office/drawing/2014/main" id="{99DA5098-FBF2-6AF5-984F-3495D433D00E}"/>
              </a:ext>
            </a:extLst>
          </p:cNvPr>
          <p:cNvGrpSpPr/>
          <p:nvPr/>
        </p:nvGrpSpPr>
        <p:grpSpPr>
          <a:xfrm>
            <a:off x="3819794" y="1376188"/>
            <a:ext cx="685802" cy="713867"/>
            <a:chOff x="1227908" y="205776"/>
            <a:chExt cx="1219200" cy="1407447"/>
          </a:xfrm>
        </p:grpSpPr>
        <p:sp>
          <p:nvSpPr>
            <p:cNvPr id="60" name="Circle">
              <a:extLst>
                <a:ext uri="{FF2B5EF4-FFF2-40B4-BE49-F238E27FC236}">
                  <a16:creationId xmlns:a16="http://schemas.microsoft.com/office/drawing/2014/main" id="{D195BECB-85F6-3A25-12FE-CDF49BA4B972}"/>
                </a:ext>
              </a:extLst>
            </p:cNvPr>
            <p:cNvSpPr/>
            <p:nvPr/>
          </p:nvSpPr>
          <p:spPr>
            <a:xfrm>
              <a:off x="1227908" y="394022"/>
              <a:ext cx="1219200" cy="1219201"/>
            </a:xfrm>
            <a:prstGeom prst="ellipse">
              <a:avLst/>
            </a:prstGeom>
            <a:solidFill>
              <a:srgbClr val="DDDDDD"/>
            </a:solidFill>
            <a:ln w="12700" cap="flat">
              <a:noFill/>
              <a:miter lim="400000"/>
            </a:ln>
            <a:effectLst/>
          </p:spPr>
          <p:txBody>
            <a:bodyPr wrap="square" lIns="78283" tIns="78283" rIns="78283" bIns="78283" numCol="1" anchor="t">
              <a:noAutofit/>
            </a:bodyPr>
            <a:lstStyle/>
            <a:p>
              <a:endParaRPr/>
            </a:p>
          </p:txBody>
        </p:sp>
        <p:sp>
          <p:nvSpPr>
            <p:cNvPr id="61" name="1">
              <a:extLst>
                <a:ext uri="{FF2B5EF4-FFF2-40B4-BE49-F238E27FC236}">
                  <a16:creationId xmlns:a16="http://schemas.microsoft.com/office/drawing/2014/main" id="{A87B1E36-9600-6026-7A25-D9F6E5F885B6}"/>
                </a:ext>
              </a:extLst>
            </p:cNvPr>
            <p:cNvSpPr txBox="1"/>
            <p:nvPr/>
          </p:nvSpPr>
          <p:spPr>
            <a:xfrm flipH="1">
              <a:off x="1399170" y="205776"/>
              <a:ext cx="792476" cy="1407445"/>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8283" tIns="78283" rIns="78283" bIns="78283" numCol="1" anchor="t">
              <a:noAutofit/>
            </a:bodyPr>
            <a:lstStyle>
              <a:lvl1pPr>
                <a:defRPr sz="7200" i="1">
                  <a:solidFill>
                    <a:srgbClr val="C00000"/>
                  </a:solidFill>
                  <a:latin typeface="Open Sans"/>
                  <a:ea typeface="Open Sans"/>
                  <a:cs typeface="Open Sans"/>
                  <a:sym typeface="Open Sans"/>
                </a:defRPr>
              </a:lvl1pPr>
            </a:lstStyle>
            <a:p>
              <a:r>
                <a:rPr sz="4000" b="1" dirty="0"/>
                <a:t>1</a:t>
              </a:r>
            </a:p>
          </p:txBody>
        </p:sp>
      </p:grpSp>
      <p:grpSp>
        <p:nvGrpSpPr>
          <p:cNvPr id="74" name="Group">
            <a:extLst>
              <a:ext uri="{FF2B5EF4-FFF2-40B4-BE49-F238E27FC236}">
                <a16:creationId xmlns:a16="http://schemas.microsoft.com/office/drawing/2014/main" id="{BD9752E8-319E-6DE0-28C5-A3AAACE59A55}"/>
              </a:ext>
            </a:extLst>
          </p:cNvPr>
          <p:cNvGrpSpPr/>
          <p:nvPr/>
        </p:nvGrpSpPr>
        <p:grpSpPr>
          <a:xfrm>
            <a:off x="3780975" y="2594730"/>
            <a:ext cx="685802" cy="683353"/>
            <a:chOff x="1247259" y="115976"/>
            <a:chExt cx="1219200" cy="1385572"/>
          </a:xfrm>
        </p:grpSpPr>
        <p:sp>
          <p:nvSpPr>
            <p:cNvPr id="75" name="Circle">
              <a:extLst>
                <a:ext uri="{FF2B5EF4-FFF2-40B4-BE49-F238E27FC236}">
                  <a16:creationId xmlns:a16="http://schemas.microsoft.com/office/drawing/2014/main" id="{7DEB9753-60C2-9A2B-6C47-A24F9C15E60A}"/>
                </a:ext>
              </a:extLst>
            </p:cNvPr>
            <p:cNvSpPr/>
            <p:nvPr/>
          </p:nvSpPr>
          <p:spPr>
            <a:xfrm>
              <a:off x="1247259" y="282347"/>
              <a:ext cx="1219200" cy="1219201"/>
            </a:xfrm>
            <a:prstGeom prst="ellipse">
              <a:avLst/>
            </a:prstGeom>
            <a:solidFill>
              <a:srgbClr val="DDDDDD"/>
            </a:solidFill>
            <a:ln w="12700" cap="flat">
              <a:noFill/>
              <a:miter lim="400000"/>
            </a:ln>
            <a:effectLst/>
          </p:spPr>
          <p:txBody>
            <a:bodyPr wrap="square" lIns="78283" tIns="78283" rIns="78283" bIns="78283" numCol="1" anchor="t">
              <a:noAutofit/>
            </a:bodyPr>
            <a:lstStyle/>
            <a:p>
              <a:endParaRPr dirty="0"/>
            </a:p>
          </p:txBody>
        </p:sp>
        <p:sp>
          <p:nvSpPr>
            <p:cNvPr id="76" name="1">
              <a:extLst>
                <a:ext uri="{FF2B5EF4-FFF2-40B4-BE49-F238E27FC236}">
                  <a16:creationId xmlns:a16="http://schemas.microsoft.com/office/drawing/2014/main" id="{EFE682DC-992B-1929-B3B1-A956FCC26A26}"/>
                </a:ext>
              </a:extLst>
            </p:cNvPr>
            <p:cNvSpPr txBox="1"/>
            <p:nvPr/>
          </p:nvSpPr>
          <p:spPr>
            <a:xfrm>
              <a:off x="1568513" y="115976"/>
              <a:ext cx="162560" cy="1106950"/>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8283" tIns="78283" rIns="78283" bIns="78283" numCol="1" anchor="t">
              <a:noAutofit/>
            </a:bodyPr>
            <a:lstStyle>
              <a:lvl1pPr>
                <a:defRPr sz="7200" i="1">
                  <a:solidFill>
                    <a:srgbClr val="C00000"/>
                  </a:solidFill>
                  <a:latin typeface="Open Sans"/>
                  <a:ea typeface="Open Sans"/>
                  <a:cs typeface="Open Sans"/>
                  <a:sym typeface="Open Sans"/>
                </a:defRPr>
              </a:lvl1pPr>
            </a:lstStyle>
            <a:p>
              <a:r>
                <a:rPr lang="en-IN" sz="3600" b="1" dirty="0"/>
                <a:t>2</a:t>
              </a:r>
              <a:endParaRPr sz="3600" b="1" dirty="0"/>
            </a:p>
          </p:txBody>
        </p:sp>
      </p:grpSp>
      <p:grpSp>
        <p:nvGrpSpPr>
          <p:cNvPr id="77" name="Group">
            <a:extLst>
              <a:ext uri="{FF2B5EF4-FFF2-40B4-BE49-F238E27FC236}">
                <a16:creationId xmlns:a16="http://schemas.microsoft.com/office/drawing/2014/main" id="{71394491-1B5E-CE6C-7299-E753E09A37D7}"/>
              </a:ext>
            </a:extLst>
          </p:cNvPr>
          <p:cNvGrpSpPr/>
          <p:nvPr/>
        </p:nvGrpSpPr>
        <p:grpSpPr>
          <a:xfrm>
            <a:off x="3851194" y="3745807"/>
            <a:ext cx="653143" cy="638843"/>
            <a:chOff x="1298447" y="123618"/>
            <a:chExt cx="1219200" cy="1430831"/>
          </a:xfrm>
        </p:grpSpPr>
        <p:sp>
          <p:nvSpPr>
            <p:cNvPr id="78" name="Circle">
              <a:extLst>
                <a:ext uri="{FF2B5EF4-FFF2-40B4-BE49-F238E27FC236}">
                  <a16:creationId xmlns:a16="http://schemas.microsoft.com/office/drawing/2014/main" id="{E4F5B060-D781-8E69-DB6D-2EA23BE62CB8}"/>
                </a:ext>
              </a:extLst>
            </p:cNvPr>
            <p:cNvSpPr/>
            <p:nvPr/>
          </p:nvSpPr>
          <p:spPr>
            <a:xfrm>
              <a:off x="1298447" y="335247"/>
              <a:ext cx="1219200" cy="1219202"/>
            </a:xfrm>
            <a:prstGeom prst="ellipse">
              <a:avLst/>
            </a:prstGeom>
            <a:solidFill>
              <a:srgbClr val="DDDDDD"/>
            </a:solidFill>
            <a:ln w="12700" cap="flat">
              <a:noFill/>
              <a:miter lim="400000"/>
            </a:ln>
            <a:effectLst/>
          </p:spPr>
          <p:txBody>
            <a:bodyPr wrap="square" lIns="78283" tIns="78283" rIns="78283" bIns="78283" numCol="1" anchor="t">
              <a:noAutofit/>
            </a:bodyPr>
            <a:lstStyle/>
            <a:p>
              <a:endParaRPr/>
            </a:p>
          </p:txBody>
        </p:sp>
        <p:sp>
          <p:nvSpPr>
            <p:cNvPr id="79" name="1">
              <a:extLst>
                <a:ext uri="{FF2B5EF4-FFF2-40B4-BE49-F238E27FC236}">
                  <a16:creationId xmlns:a16="http://schemas.microsoft.com/office/drawing/2014/main" id="{0743A559-9575-AF71-315A-60E2DA678289}"/>
                </a:ext>
              </a:extLst>
            </p:cNvPr>
            <p:cNvSpPr txBox="1"/>
            <p:nvPr/>
          </p:nvSpPr>
          <p:spPr>
            <a:xfrm>
              <a:off x="1483801" y="123618"/>
              <a:ext cx="550997" cy="1219202"/>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8283" tIns="78283" rIns="78283" bIns="78283" numCol="1" anchor="t">
              <a:noAutofit/>
            </a:bodyPr>
            <a:lstStyle>
              <a:lvl1pPr>
                <a:defRPr sz="7200" i="1">
                  <a:solidFill>
                    <a:srgbClr val="C00000"/>
                  </a:solidFill>
                  <a:latin typeface="Open Sans"/>
                  <a:ea typeface="Open Sans"/>
                  <a:cs typeface="Open Sans"/>
                  <a:sym typeface="Open Sans"/>
                </a:defRPr>
              </a:lvl1pPr>
            </a:lstStyle>
            <a:p>
              <a:r>
                <a:rPr lang="en-IN" sz="4000" b="1" dirty="0"/>
                <a:t>3</a:t>
              </a:r>
              <a:endParaRPr sz="4000" b="1" dirty="0"/>
            </a:p>
          </p:txBody>
        </p:sp>
      </p:grpSp>
      <p:grpSp>
        <p:nvGrpSpPr>
          <p:cNvPr id="80" name="Group">
            <a:extLst>
              <a:ext uri="{FF2B5EF4-FFF2-40B4-BE49-F238E27FC236}">
                <a16:creationId xmlns:a16="http://schemas.microsoft.com/office/drawing/2014/main" id="{D6ECB284-266E-1B2A-BDD9-728CBDD4C106}"/>
              </a:ext>
            </a:extLst>
          </p:cNvPr>
          <p:cNvGrpSpPr/>
          <p:nvPr/>
        </p:nvGrpSpPr>
        <p:grpSpPr>
          <a:xfrm>
            <a:off x="3813635" y="4364034"/>
            <a:ext cx="653142" cy="641350"/>
            <a:chOff x="0" y="115976"/>
            <a:chExt cx="1219200" cy="1368470"/>
          </a:xfrm>
        </p:grpSpPr>
        <p:sp>
          <p:nvSpPr>
            <p:cNvPr id="81" name="Circle">
              <a:extLst>
                <a:ext uri="{FF2B5EF4-FFF2-40B4-BE49-F238E27FC236}">
                  <a16:creationId xmlns:a16="http://schemas.microsoft.com/office/drawing/2014/main" id="{1F13F7F3-4336-9B35-5016-ACA2A91ADB02}"/>
                </a:ext>
              </a:extLst>
            </p:cNvPr>
            <p:cNvSpPr/>
            <p:nvPr/>
          </p:nvSpPr>
          <p:spPr>
            <a:xfrm>
              <a:off x="0" y="265245"/>
              <a:ext cx="1219200" cy="1219201"/>
            </a:xfrm>
            <a:prstGeom prst="ellipse">
              <a:avLst/>
            </a:prstGeom>
            <a:solidFill>
              <a:srgbClr val="DDDDDD"/>
            </a:solidFill>
            <a:ln w="12700" cap="flat">
              <a:noFill/>
              <a:miter lim="400000"/>
            </a:ln>
            <a:effectLst/>
          </p:spPr>
          <p:txBody>
            <a:bodyPr wrap="square" lIns="78283" tIns="78283" rIns="78283" bIns="78283" numCol="1" anchor="t">
              <a:noAutofit/>
            </a:bodyPr>
            <a:lstStyle/>
            <a:p>
              <a:endParaRPr/>
            </a:p>
          </p:txBody>
        </p:sp>
        <p:sp>
          <p:nvSpPr>
            <p:cNvPr id="82" name="1">
              <a:extLst>
                <a:ext uri="{FF2B5EF4-FFF2-40B4-BE49-F238E27FC236}">
                  <a16:creationId xmlns:a16="http://schemas.microsoft.com/office/drawing/2014/main" id="{3A195CEB-F483-94BC-8BCE-592EC86D016C}"/>
                </a:ext>
              </a:extLst>
            </p:cNvPr>
            <p:cNvSpPr txBox="1"/>
            <p:nvPr/>
          </p:nvSpPr>
          <p:spPr>
            <a:xfrm>
              <a:off x="261805" y="115976"/>
              <a:ext cx="550997" cy="1219201"/>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8283" tIns="78283" rIns="78283" bIns="78283" numCol="1" anchor="t">
              <a:noAutofit/>
            </a:bodyPr>
            <a:lstStyle>
              <a:lvl1pPr>
                <a:defRPr sz="7200" i="1">
                  <a:solidFill>
                    <a:srgbClr val="C00000"/>
                  </a:solidFill>
                  <a:latin typeface="Open Sans"/>
                  <a:ea typeface="Open Sans"/>
                  <a:cs typeface="Open Sans"/>
                  <a:sym typeface="Open Sans"/>
                </a:defRPr>
              </a:lvl1pPr>
            </a:lstStyle>
            <a:p>
              <a:r>
                <a:rPr lang="en-IN" sz="4000" b="1" dirty="0"/>
                <a:t>4</a:t>
              </a:r>
              <a:endParaRPr sz="4000" b="1" dirty="0"/>
            </a:p>
          </p:txBody>
        </p:sp>
      </p:grpSp>
      <p:grpSp>
        <p:nvGrpSpPr>
          <p:cNvPr id="2" name="Group">
            <a:extLst>
              <a:ext uri="{FF2B5EF4-FFF2-40B4-BE49-F238E27FC236}">
                <a16:creationId xmlns:a16="http://schemas.microsoft.com/office/drawing/2014/main" id="{AB37A3D2-35F9-61C3-9163-4EA65BD3875E}"/>
              </a:ext>
            </a:extLst>
          </p:cNvPr>
          <p:cNvGrpSpPr/>
          <p:nvPr/>
        </p:nvGrpSpPr>
        <p:grpSpPr>
          <a:xfrm>
            <a:off x="3851195" y="4959242"/>
            <a:ext cx="653142" cy="641350"/>
            <a:chOff x="0" y="115976"/>
            <a:chExt cx="1219200" cy="1368470"/>
          </a:xfrm>
        </p:grpSpPr>
        <p:sp>
          <p:nvSpPr>
            <p:cNvPr id="3" name="Circle">
              <a:extLst>
                <a:ext uri="{FF2B5EF4-FFF2-40B4-BE49-F238E27FC236}">
                  <a16:creationId xmlns:a16="http://schemas.microsoft.com/office/drawing/2014/main" id="{3F167046-7CF2-C594-792A-DAE04B270BDA}"/>
                </a:ext>
              </a:extLst>
            </p:cNvPr>
            <p:cNvSpPr/>
            <p:nvPr/>
          </p:nvSpPr>
          <p:spPr>
            <a:xfrm>
              <a:off x="0" y="265245"/>
              <a:ext cx="1219200" cy="1219201"/>
            </a:xfrm>
            <a:prstGeom prst="ellipse">
              <a:avLst/>
            </a:prstGeom>
            <a:solidFill>
              <a:srgbClr val="DDDDDD"/>
            </a:solidFill>
            <a:ln w="12700" cap="flat">
              <a:noFill/>
              <a:miter lim="400000"/>
            </a:ln>
            <a:effectLst/>
          </p:spPr>
          <p:txBody>
            <a:bodyPr wrap="square" lIns="78283" tIns="78283" rIns="78283" bIns="78283" numCol="1" anchor="t">
              <a:noAutofit/>
            </a:bodyPr>
            <a:lstStyle/>
            <a:p>
              <a:endParaRPr/>
            </a:p>
          </p:txBody>
        </p:sp>
        <p:sp>
          <p:nvSpPr>
            <p:cNvPr id="5" name="1">
              <a:extLst>
                <a:ext uri="{FF2B5EF4-FFF2-40B4-BE49-F238E27FC236}">
                  <a16:creationId xmlns:a16="http://schemas.microsoft.com/office/drawing/2014/main" id="{FE179BAB-4A35-BBD0-F464-0FDEF1D2698C}"/>
                </a:ext>
              </a:extLst>
            </p:cNvPr>
            <p:cNvSpPr txBox="1"/>
            <p:nvPr/>
          </p:nvSpPr>
          <p:spPr>
            <a:xfrm>
              <a:off x="261805" y="115976"/>
              <a:ext cx="550997" cy="1219201"/>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8283" tIns="78283" rIns="78283" bIns="78283" numCol="1" anchor="t">
              <a:noAutofit/>
            </a:bodyPr>
            <a:lstStyle>
              <a:lvl1pPr>
                <a:defRPr sz="7200" i="1">
                  <a:solidFill>
                    <a:srgbClr val="C00000"/>
                  </a:solidFill>
                  <a:latin typeface="Open Sans"/>
                  <a:ea typeface="Open Sans"/>
                  <a:cs typeface="Open Sans"/>
                  <a:sym typeface="Open Sans"/>
                </a:defRPr>
              </a:lvl1pPr>
            </a:lstStyle>
            <a:p>
              <a:r>
                <a:rPr lang="en-IN" sz="4000" b="1" dirty="0"/>
                <a:t>5</a:t>
              </a:r>
              <a:endParaRPr sz="4000" b="1" dirty="0"/>
            </a:p>
          </p:txBody>
        </p:sp>
      </p:grpSp>
      <p:grpSp>
        <p:nvGrpSpPr>
          <p:cNvPr id="9" name="Group">
            <a:extLst>
              <a:ext uri="{FF2B5EF4-FFF2-40B4-BE49-F238E27FC236}">
                <a16:creationId xmlns:a16="http://schemas.microsoft.com/office/drawing/2014/main" id="{D7F58453-9A12-4CC1-204D-10AB8B5BFEBB}"/>
              </a:ext>
            </a:extLst>
          </p:cNvPr>
          <p:cNvGrpSpPr/>
          <p:nvPr/>
        </p:nvGrpSpPr>
        <p:grpSpPr>
          <a:xfrm>
            <a:off x="3852454" y="5541695"/>
            <a:ext cx="653142" cy="641350"/>
            <a:chOff x="0" y="115976"/>
            <a:chExt cx="1219200" cy="1368470"/>
          </a:xfrm>
        </p:grpSpPr>
        <p:sp>
          <p:nvSpPr>
            <p:cNvPr id="10" name="Circle">
              <a:extLst>
                <a:ext uri="{FF2B5EF4-FFF2-40B4-BE49-F238E27FC236}">
                  <a16:creationId xmlns:a16="http://schemas.microsoft.com/office/drawing/2014/main" id="{EF0AA9F7-E2C4-2739-BD2F-A6A13AD64686}"/>
                </a:ext>
              </a:extLst>
            </p:cNvPr>
            <p:cNvSpPr/>
            <p:nvPr/>
          </p:nvSpPr>
          <p:spPr>
            <a:xfrm>
              <a:off x="0" y="265245"/>
              <a:ext cx="1219200" cy="1219201"/>
            </a:xfrm>
            <a:prstGeom prst="ellipse">
              <a:avLst/>
            </a:prstGeom>
            <a:solidFill>
              <a:srgbClr val="DDDDDD"/>
            </a:solidFill>
            <a:ln w="12700" cap="flat">
              <a:noFill/>
              <a:miter lim="400000"/>
            </a:ln>
            <a:effectLst/>
          </p:spPr>
          <p:txBody>
            <a:bodyPr wrap="square" lIns="78283" tIns="78283" rIns="78283" bIns="78283" numCol="1" anchor="t">
              <a:noAutofit/>
            </a:bodyPr>
            <a:lstStyle/>
            <a:p>
              <a:endParaRPr/>
            </a:p>
          </p:txBody>
        </p:sp>
        <p:sp>
          <p:nvSpPr>
            <p:cNvPr id="11" name="1">
              <a:extLst>
                <a:ext uri="{FF2B5EF4-FFF2-40B4-BE49-F238E27FC236}">
                  <a16:creationId xmlns:a16="http://schemas.microsoft.com/office/drawing/2014/main" id="{06485291-44E2-5E41-F5ED-D9B6AACAA743}"/>
                </a:ext>
              </a:extLst>
            </p:cNvPr>
            <p:cNvSpPr txBox="1"/>
            <p:nvPr/>
          </p:nvSpPr>
          <p:spPr>
            <a:xfrm>
              <a:off x="261805" y="115976"/>
              <a:ext cx="550997" cy="1219201"/>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78283" tIns="78283" rIns="78283" bIns="78283" numCol="1" anchor="t">
              <a:noAutofit/>
            </a:bodyPr>
            <a:lstStyle>
              <a:lvl1pPr>
                <a:defRPr sz="7200" i="1">
                  <a:solidFill>
                    <a:srgbClr val="C00000"/>
                  </a:solidFill>
                  <a:latin typeface="Open Sans"/>
                  <a:ea typeface="Open Sans"/>
                  <a:cs typeface="Open Sans"/>
                  <a:sym typeface="Open Sans"/>
                </a:defRPr>
              </a:lvl1pPr>
            </a:lstStyle>
            <a:p>
              <a:r>
                <a:rPr lang="en-IN" sz="4000" b="1" dirty="0"/>
                <a:t>6</a:t>
              </a:r>
              <a:endParaRPr sz="4000" b="1" dirty="0"/>
            </a:p>
          </p:txBody>
        </p:sp>
      </p:grpSp>
    </p:spTree>
    <p:extLst>
      <p:ext uri="{BB962C8B-B14F-4D97-AF65-F5344CB8AC3E}">
        <p14:creationId xmlns:p14="http://schemas.microsoft.com/office/powerpoint/2010/main" val="1206968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7D0F53-00D5-CDB4-EED9-4C43D07B416D}"/>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FAC45935-7DF1-08EF-1352-6081B7DE5782}"/>
              </a:ext>
            </a:extLst>
          </p:cNvPr>
          <p:cNvSpPr>
            <a:spLocks noGrp="1"/>
          </p:cNvSpPr>
          <p:nvPr>
            <p:ph type="sldNum" sz="quarter" idx="12"/>
          </p:nvPr>
        </p:nvSpPr>
        <p:spPr/>
        <p:txBody>
          <a:bodyPr/>
          <a:lstStyle/>
          <a:p>
            <a:fld id="{B6F15528-21DE-4FAA-801E-634DDDAF4B2B}" type="slidenum">
              <a:rPr lang="en-US" smtClean="0">
                <a:latin typeface="+mj-lt"/>
              </a:rPr>
              <a:pPr/>
              <a:t>3</a:t>
            </a:fld>
            <a:endParaRPr lang="en-US">
              <a:latin typeface="+mj-lt"/>
            </a:endParaRPr>
          </a:p>
        </p:txBody>
      </p:sp>
      <p:sp>
        <p:nvSpPr>
          <p:cNvPr id="18" name="List at least five dangers a rescuer…">
            <a:extLst>
              <a:ext uri="{FF2B5EF4-FFF2-40B4-BE49-F238E27FC236}">
                <a16:creationId xmlns:a16="http://schemas.microsoft.com/office/drawing/2014/main" id="{6F94B68D-B8DD-4D5F-F1F4-DF4A4B105737}"/>
              </a:ext>
            </a:extLst>
          </p:cNvPr>
          <p:cNvSpPr txBox="1"/>
          <p:nvPr/>
        </p:nvSpPr>
        <p:spPr>
          <a:xfrm>
            <a:off x="5023889" y="1168204"/>
            <a:ext cx="6857999" cy="500597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9142" tIns="39142" rIns="39142" bIns="39142">
            <a:spAutoFit/>
          </a:bodyPr>
          <a:lstStyle/>
          <a:p>
            <a:pPr algn="just">
              <a:lnSpc>
                <a:spcPct val="150000"/>
              </a:lnSpc>
            </a:pPr>
            <a:r>
              <a:rPr lang="hi-IN" sz="2400" b="1">
                <a:latin typeface="+mj-lt"/>
              </a:rPr>
              <a:t>बैक्टीरिया - एकल-कोशिका वाले जीव जो शरीर में प्रजनन कर सकते हैं और बीमारियों का कारण बन सकते हैं। 
उदाहरण: बैसिलस एन्थ्रेसिस (एंथ्रेक्स), यर्सिनिया पेस्टिस (प्लेग), ब्रुसेला एसपीपी (ब्रुसेलोसिस)।
वायरस - संक्रामक एजेंट जिन्हें प्रजनन के लिए मेजबान कोशिकाओं की आवश्यकता होती है। 
उदाहरण: वेरियोला वायरस (चेचक), वायरल रक्तस्रावी बुखार (इबोला, मारबर्ग)</a:t>
            </a:r>
            <a:endParaRPr lang="en-IN" sz="2400" dirty="0">
              <a:latin typeface="+mj-lt"/>
              <a:ea typeface="Open Sans" panose="020B0606030504020204" pitchFamily="34" charset="0"/>
              <a:cs typeface="Open Sans" panose="020B0606030504020204" pitchFamily="34" charset="0"/>
            </a:endParaRPr>
          </a:p>
        </p:txBody>
      </p:sp>
      <p:sp>
        <p:nvSpPr>
          <p:cNvPr id="3" name="TextBox 2">
            <a:extLst>
              <a:ext uri="{FF2B5EF4-FFF2-40B4-BE49-F238E27FC236}">
                <a16:creationId xmlns:a16="http://schemas.microsoft.com/office/drawing/2014/main" id="{C72EFE3C-8E02-6AA6-09A6-3C29FF8872BD}"/>
              </a:ext>
            </a:extLst>
          </p:cNvPr>
          <p:cNvSpPr txBox="1"/>
          <p:nvPr/>
        </p:nvSpPr>
        <p:spPr>
          <a:xfrm>
            <a:off x="230102" y="2643695"/>
            <a:ext cx="4543078" cy="1200329"/>
          </a:xfrm>
          <a:prstGeom prst="rect">
            <a:avLst/>
          </a:prstGeom>
          <a:noFill/>
        </p:spPr>
        <p:txBody>
          <a:bodyPr wrap="square">
            <a:spAutoFit/>
          </a:bodyPr>
          <a:lstStyle/>
          <a:p>
            <a:r>
              <a:rPr lang="hi-IN" sz="3600" b="1">
                <a:solidFill>
                  <a:srgbClr val="C00000"/>
                </a:solidFill>
                <a:latin typeface="+mj-lt"/>
              </a:rPr>
              <a:t>जैविक 
युद्ध एजेंट</a:t>
            </a:r>
            <a:endParaRPr lang="en-IN" sz="3600" b="1" dirty="0">
              <a:solidFill>
                <a:srgbClr val="C00000"/>
              </a:solidFill>
              <a:latin typeface="+mj-lt"/>
            </a:endParaRPr>
          </a:p>
        </p:txBody>
      </p:sp>
      <p:sp>
        <p:nvSpPr>
          <p:cNvPr id="5" name="Oval 4">
            <a:extLst>
              <a:ext uri="{FF2B5EF4-FFF2-40B4-BE49-F238E27FC236}">
                <a16:creationId xmlns:a16="http://schemas.microsoft.com/office/drawing/2014/main" id="{6F63C983-2376-018E-7FC4-4D676C4E2426}"/>
              </a:ext>
            </a:extLst>
          </p:cNvPr>
          <p:cNvSpPr/>
          <p:nvPr/>
        </p:nvSpPr>
        <p:spPr>
          <a:xfrm>
            <a:off x="4773180" y="1464371"/>
            <a:ext cx="152400" cy="145669"/>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IN">
              <a:latin typeface="+mj-lt"/>
            </a:endParaRPr>
          </a:p>
        </p:txBody>
      </p:sp>
      <p:sp>
        <p:nvSpPr>
          <p:cNvPr id="9" name="Oval 8">
            <a:extLst>
              <a:ext uri="{FF2B5EF4-FFF2-40B4-BE49-F238E27FC236}">
                <a16:creationId xmlns:a16="http://schemas.microsoft.com/office/drawing/2014/main" id="{920EE785-FF83-D466-74CB-703EB0D2DCF1}"/>
              </a:ext>
            </a:extLst>
          </p:cNvPr>
          <p:cNvSpPr/>
          <p:nvPr/>
        </p:nvSpPr>
        <p:spPr>
          <a:xfrm>
            <a:off x="4773180" y="2570861"/>
            <a:ext cx="152400" cy="145669"/>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IN">
              <a:latin typeface="+mj-lt"/>
            </a:endParaRPr>
          </a:p>
        </p:txBody>
      </p:sp>
      <p:sp>
        <p:nvSpPr>
          <p:cNvPr id="11" name="Oval 10">
            <a:extLst>
              <a:ext uri="{FF2B5EF4-FFF2-40B4-BE49-F238E27FC236}">
                <a16:creationId xmlns:a16="http://schemas.microsoft.com/office/drawing/2014/main" id="{5EF02A25-817A-BEA0-1539-050C1821E75A}"/>
              </a:ext>
            </a:extLst>
          </p:cNvPr>
          <p:cNvSpPr/>
          <p:nvPr/>
        </p:nvSpPr>
        <p:spPr>
          <a:xfrm>
            <a:off x="4773180" y="3598212"/>
            <a:ext cx="152400" cy="145669"/>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IN">
              <a:latin typeface="+mj-lt"/>
            </a:endParaRPr>
          </a:p>
        </p:txBody>
      </p:sp>
      <p:sp>
        <p:nvSpPr>
          <p:cNvPr id="13" name="Oval 12">
            <a:extLst>
              <a:ext uri="{FF2B5EF4-FFF2-40B4-BE49-F238E27FC236}">
                <a16:creationId xmlns:a16="http://schemas.microsoft.com/office/drawing/2014/main" id="{E3BCEDE9-4465-0329-B48C-B650A524E3DB}"/>
              </a:ext>
            </a:extLst>
          </p:cNvPr>
          <p:cNvSpPr/>
          <p:nvPr/>
        </p:nvSpPr>
        <p:spPr>
          <a:xfrm>
            <a:off x="4773180" y="4720642"/>
            <a:ext cx="152400" cy="145669"/>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IN">
              <a:latin typeface="+mj-lt"/>
            </a:endParaRPr>
          </a:p>
        </p:txBody>
      </p:sp>
    </p:spTree>
    <p:extLst>
      <p:ext uri="{BB962C8B-B14F-4D97-AF65-F5344CB8AC3E}">
        <p14:creationId xmlns:p14="http://schemas.microsoft.com/office/powerpoint/2010/main" val="23840360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7D0F53-00D5-CDB4-EED9-4C43D07B416D}"/>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FAC45935-7DF1-08EF-1352-6081B7DE5782}"/>
              </a:ext>
            </a:extLst>
          </p:cNvPr>
          <p:cNvSpPr>
            <a:spLocks noGrp="1"/>
          </p:cNvSpPr>
          <p:nvPr>
            <p:ph type="sldNum" sz="quarter" idx="12"/>
          </p:nvPr>
        </p:nvSpPr>
        <p:spPr/>
        <p:txBody>
          <a:bodyPr/>
          <a:lstStyle/>
          <a:p>
            <a:fld id="{B6F15528-21DE-4FAA-801E-634DDDAF4B2B}" type="slidenum">
              <a:rPr lang="en-US" smtClean="0">
                <a:latin typeface="+mj-lt"/>
              </a:rPr>
              <a:pPr/>
              <a:t>4</a:t>
            </a:fld>
            <a:endParaRPr lang="en-US">
              <a:latin typeface="+mj-lt"/>
            </a:endParaRPr>
          </a:p>
        </p:txBody>
      </p:sp>
      <p:sp>
        <p:nvSpPr>
          <p:cNvPr id="18" name="List at least five dangers a rescuer…">
            <a:extLst>
              <a:ext uri="{FF2B5EF4-FFF2-40B4-BE49-F238E27FC236}">
                <a16:creationId xmlns:a16="http://schemas.microsoft.com/office/drawing/2014/main" id="{6F94B68D-B8DD-4D5F-F1F4-DF4A4B105737}"/>
              </a:ext>
            </a:extLst>
          </p:cNvPr>
          <p:cNvSpPr txBox="1"/>
          <p:nvPr/>
        </p:nvSpPr>
        <p:spPr>
          <a:xfrm>
            <a:off x="5023889" y="1168204"/>
            <a:ext cx="6857999" cy="445197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9142" tIns="39142" rIns="39142" bIns="39142">
            <a:spAutoFit/>
          </a:bodyPr>
          <a:lstStyle/>
          <a:p>
            <a:pPr algn="just">
              <a:lnSpc>
                <a:spcPct val="150000"/>
              </a:lnSpc>
            </a:pPr>
            <a:r>
              <a:rPr lang="hi-IN" sz="2400" b="1" dirty="0">
                <a:latin typeface="+mj-lt"/>
              </a:rPr>
              <a:t>विषाक्त पदार्थ - </a:t>
            </a:r>
            <a:r>
              <a:rPr lang="hi-IN" sz="2400" dirty="0">
                <a:latin typeface="+mj-lt"/>
              </a:rPr>
              <a:t>जीवित जीवों द्वारा उत्पादित जहरीले पदार्थ।</a:t>
            </a:r>
            <a:r>
              <a:rPr lang="hi-IN" sz="2400" b="1" dirty="0">
                <a:latin typeface="+mj-lt"/>
              </a:rPr>
              <a:t>
उदाहरण: </a:t>
            </a:r>
            <a:r>
              <a:rPr lang="hi-IN" sz="2400" dirty="0">
                <a:latin typeface="+mj-lt"/>
              </a:rPr>
              <a:t>बोटुलिनम विष (क्लोस्ट्रीडियम बोटुलिनम से), रिसिन (अरंडी की फलियों से)</a:t>
            </a:r>
            <a:r>
              <a:rPr lang="hi-IN" sz="2400" b="1" dirty="0">
                <a:latin typeface="+mj-lt"/>
              </a:rPr>
              <a:t>
कवक और रिकेट्सिया - </a:t>
            </a:r>
            <a:r>
              <a:rPr lang="hi-IN" sz="2400" dirty="0">
                <a:latin typeface="+mj-lt"/>
              </a:rPr>
              <a:t>आमतौर पर कम उपयोग किए जाने वाले लेकिन फिर भी संभावित एजेंट।</a:t>
            </a:r>
            <a:r>
              <a:rPr lang="hi-IN" sz="2400" b="1" dirty="0">
                <a:latin typeface="+mj-lt"/>
              </a:rPr>
              <a:t>
उदाहरण: </a:t>
            </a:r>
            <a:r>
              <a:rPr lang="hi-IN" sz="2400" dirty="0">
                <a:latin typeface="+mj-lt"/>
              </a:rPr>
              <a:t>कोक्सीडियोइड्स इमिटिस (वैली फीवर का कारण बनता है), रिकेट्सिया प्रोवाज़ेकी (टाइफस</a:t>
            </a:r>
            <a:r>
              <a:rPr lang="en-IN" sz="2400" dirty="0">
                <a:latin typeface="+mj-lt"/>
              </a:rPr>
              <a:t>)</a:t>
            </a:r>
            <a:endParaRPr lang="en-IN" sz="2400" dirty="0">
              <a:latin typeface="+mj-lt"/>
              <a:ea typeface="Open Sans" panose="020B0606030504020204" pitchFamily="34" charset="0"/>
              <a:cs typeface="Open Sans" panose="020B0606030504020204" pitchFamily="34" charset="0"/>
            </a:endParaRPr>
          </a:p>
        </p:txBody>
      </p:sp>
      <p:sp>
        <p:nvSpPr>
          <p:cNvPr id="3" name="TextBox 2">
            <a:extLst>
              <a:ext uri="{FF2B5EF4-FFF2-40B4-BE49-F238E27FC236}">
                <a16:creationId xmlns:a16="http://schemas.microsoft.com/office/drawing/2014/main" id="{C72EFE3C-8E02-6AA6-09A6-3C29FF8872BD}"/>
              </a:ext>
            </a:extLst>
          </p:cNvPr>
          <p:cNvSpPr txBox="1"/>
          <p:nvPr/>
        </p:nvSpPr>
        <p:spPr>
          <a:xfrm>
            <a:off x="139949" y="2697731"/>
            <a:ext cx="3118405" cy="584775"/>
          </a:xfrm>
          <a:prstGeom prst="rect">
            <a:avLst/>
          </a:prstGeom>
          <a:noFill/>
        </p:spPr>
        <p:txBody>
          <a:bodyPr wrap="square">
            <a:spAutoFit/>
          </a:bodyPr>
          <a:lstStyle/>
          <a:p>
            <a:r>
              <a:rPr lang="hi-IN" sz="3200" b="1" dirty="0">
                <a:solidFill>
                  <a:srgbClr val="C00000"/>
                </a:solidFill>
                <a:latin typeface="+mj-lt"/>
              </a:rPr>
              <a:t>जैविक युद्ध</a:t>
            </a:r>
            <a:r>
              <a:rPr lang="en-US" sz="3200" b="1" dirty="0">
                <a:solidFill>
                  <a:srgbClr val="C00000"/>
                </a:solidFill>
                <a:latin typeface="+mj-lt"/>
              </a:rPr>
              <a:t> </a:t>
            </a:r>
            <a:r>
              <a:rPr lang="hi-IN" sz="3200" b="1" dirty="0">
                <a:solidFill>
                  <a:srgbClr val="C00000"/>
                </a:solidFill>
                <a:latin typeface="+mj-lt"/>
              </a:rPr>
              <a:t>एजेंट</a:t>
            </a:r>
            <a:endParaRPr lang="en-IN" sz="4000" b="1" dirty="0">
              <a:solidFill>
                <a:srgbClr val="C00000"/>
              </a:solidFill>
              <a:latin typeface="+mj-lt"/>
            </a:endParaRPr>
          </a:p>
        </p:txBody>
      </p:sp>
      <p:sp>
        <p:nvSpPr>
          <p:cNvPr id="5" name="Oval 4">
            <a:extLst>
              <a:ext uri="{FF2B5EF4-FFF2-40B4-BE49-F238E27FC236}">
                <a16:creationId xmlns:a16="http://schemas.microsoft.com/office/drawing/2014/main" id="{6F63C983-2376-018E-7FC4-4D676C4E2426}"/>
              </a:ext>
            </a:extLst>
          </p:cNvPr>
          <p:cNvSpPr/>
          <p:nvPr/>
        </p:nvSpPr>
        <p:spPr>
          <a:xfrm>
            <a:off x="4841009" y="1421446"/>
            <a:ext cx="156210" cy="118110"/>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IN">
              <a:latin typeface="+mj-lt"/>
            </a:endParaRPr>
          </a:p>
        </p:txBody>
      </p:sp>
      <p:sp>
        <p:nvSpPr>
          <p:cNvPr id="9" name="Oval 8">
            <a:extLst>
              <a:ext uri="{FF2B5EF4-FFF2-40B4-BE49-F238E27FC236}">
                <a16:creationId xmlns:a16="http://schemas.microsoft.com/office/drawing/2014/main" id="{920EE785-FF83-D466-74CB-703EB0D2DCF1}"/>
              </a:ext>
            </a:extLst>
          </p:cNvPr>
          <p:cNvSpPr/>
          <p:nvPr/>
        </p:nvSpPr>
        <p:spPr>
          <a:xfrm>
            <a:off x="4818149" y="2548001"/>
            <a:ext cx="152400" cy="145669"/>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IN">
              <a:latin typeface="+mj-lt"/>
            </a:endParaRPr>
          </a:p>
        </p:txBody>
      </p:sp>
      <p:sp>
        <p:nvSpPr>
          <p:cNvPr id="11" name="Oval 10">
            <a:extLst>
              <a:ext uri="{FF2B5EF4-FFF2-40B4-BE49-F238E27FC236}">
                <a16:creationId xmlns:a16="http://schemas.microsoft.com/office/drawing/2014/main" id="{5EF02A25-817A-BEA0-1539-050C1821E75A}"/>
              </a:ext>
            </a:extLst>
          </p:cNvPr>
          <p:cNvSpPr/>
          <p:nvPr/>
        </p:nvSpPr>
        <p:spPr>
          <a:xfrm>
            <a:off x="4818149" y="3629280"/>
            <a:ext cx="152400" cy="145669"/>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IN">
              <a:latin typeface="+mj-lt"/>
            </a:endParaRPr>
          </a:p>
        </p:txBody>
      </p:sp>
      <p:sp>
        <p:nvSpPr>
          <p:cNvPr id="13" name="Oval 12">
            <a:extLst>
              <a:ext uri="{FF2B5EF4-FFF2-40B4-BE49-F238E27FC236}">
                <a16:creationId xmlns:a16="http://schemas.microsoft.com/office/drawing/2014/main" id="{E3BCEDE9-4465-0329-B48C-B650A524E3DB}"/>
              </a:ext>
            </a:extLst>
          </p:cNvPr>
          <p:cNvSpPr/>
          <p:nvPr/>
        </p:nvSpPr>
        <p:spPr>
          <a:xfrm>
            <a:off x="4818149" y="4709160"/>
            <a:ext cx="152400" cy="145669"/>
          </a:xfrm>
          <a:prstGeom prst="ellipse">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IN">
              <a:latin typeface="+mj-lt"/>
            </a:endParaRPr>
          </a:p>
        </p:txBody>
      </p:sp>
    </p:spTree>
    <p:extLst>
      <p:ext uri="{BB962C8B-B14F-4D97-AF65-F5344CB8AC3E}">
        <p14:creationId xmlns:p14="http://schemas.microsoft.com/office/powerpoint/2010/main" val="38437565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6E8EB7-A430-D7A6-F77D-5C99A2B707DD}"/>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FB5A6AC5-501A-C998-8FF5-50B5AFBF8CED}"/>
              </a:ext>
            </a:extLst>
          </p:cNvPr>
          <p:cNvSpPr>
            <a:spLocks noGrp="1"/>
          </p:cNvSpPr>
          <p:nvPr>
            <p:ph type="sldNum" sz="quarter" idx="12"/>
          </p:nvPr>
        </p:nvSpPr>
        <p:spPr/>
        <p:txBody>
          <a:bodyPr/>
          <a:lstStyle/>
          <a:p>
            <a:fld id="{B6F15528-21DE-4FAA-801E-634DDDAF4B2B}" type="slidenum">
              <a:rPr lang="en-US" smtClean="0">
                <a:latin typeface="+mj-lt"/>
              </a:rPr>
              <a:pPr/>
              <a:t>5</a:t>
            </a:fld>
            <a:endParaRPr lang="en-US">
              <a:latin typeface="+mj-lt"/>
            </a:endParaRPr>
          </a:p>
        </p:txBody>
      </p:sp>
      <p:sp>
        <p:nvSpPr>
          <p:cNvPr id="18" name="List at least five dangers a rescuer…">
            <a:extLst>
              <a:ext uri="{FF2B5EF4-FFF2-40B4-BE49-F238E27FC236}">
                <a16:creationId xmlns:a16="http://schemas.microsoft.com/office/drawing/2014/main" id="{F33B545F-C346-36BA-EC8F-710B56725632}"/>
              </a:ext>
            </a:extLst>
          </p:cNvPr>
          <p:cNvSpPr txBox="1"/>
          <p:nvPr/>
        </p:nvSpPr>
        <p:spPr>
          <a:xfrm>
            <a:off x="0" y="2397662"/>
            <a:ext cx="3464417" cy="266437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9142" tIns="39142" rIns="39142" bIns="39142">
            <a:spAutoFit/>
          </a:bodyPr>
          <a:lstStyle/>
          <a:p>
            <a:pPr algn="just"/>
            <a:endParaRPr lang="en-US" sz="2400" dirty="0">
              <a:latin typeface="+mj-lt"/>
            </a:endParaRPr>
          </a:p>
          <a:p>
            <a:pPr algn="just"/>
            <a:endParaRPr lang="en-US" sz="2400" dirty="0">
              <a:latin typeface="+mj-lt"/>
            </a:endParaRPr>
          </a:p>
          <a:p>
            <a:pPr algn="just"/>
            <a:endParaRPr lang="en-US" sz="2400" dirty="0">
              <a:latin typeface="+mj-lt"/>
            </a:endParaRPr>
          </a:p>
          <a:p>
            <a:pPr algn="just"/>
            <a:r>
              <a:rPr lang="en-US" sz="2400" dirty="0">
                <a:latin typeface="+mj-lt"/>
              </a:rPr>
              <a:t>    </a:t>
            </a:r>
            <a:r>
              <a:rPr lang="hi-IN" sz="2400" dirty="0">
                <a:latin typeface="+mj-lt"/>
              </a:rPr>
              <a:t>एजेंट, जो कर सकएक के रूप में इस्तेमाल किया     जा सकता है 
  जैविक हथियार।</a:t>
            </a:r>
            <a:endParaRPr lang="en-IN" sz="2400" dirty="0">
              <a:latin typeface="+mj-lt"/>
              <a:ea typeface="Open Sans" panose="020B0606030504020204" pitchFamily="34" charset="0"/>
              <a:cs typeface="Open Sans" panose="020B0606030504020204" pitchFamily="34" charset="0"/>
            </a:endParaRPr>
          </a:p>
        </p:txBody>
      </p:sp>
      <p:sp>
        <p:nvSpPr>
          <p:cNvPr id="3" name="TextBox 2">
            <a:extLst>
              <a:ext uri="{FF2B5EF4-FFF2-40B4-BE49-F238E27FC236}">
                <a16:creationId xmlns:a16="http://schemas.microsoft.com/office/drawing/2014/main" id="{E3FBABAC-7D08-9406-ED56-C82CF9E28D52}"/>
              </a:ext>
            </a:extLst>
          </p:cNvPr>
          <p:cNvSpPr txBox="1"/>
          <p:nvPr/>
        </p:nvSpPr>
        <p:spPr>
          <a:xfrm>
            <a:off x="137528" y="1646004"/>
            <a:ext cx="3464417" cy="1200329"/>
          </a:xfrm>
          <a:prstGeom prst="rect">
            <a:avLst/>
          </a:prstGeom>
          <a:noFill/>
        </p:spPr>
        <p:txBody>
          <a:bodyPr wrap="square">
            <a:spAutoFit/>
          </a:bodyPr>
          <a:lstStyle/>
          <a:p>
            <a:r>
              <a:rPr lang="hi-IN" sz="3600" b="1" dirty="0">
                <a:solidFill>
                  <a:srgbClr val="C00000"/>
                </a:solidFill>
                <a:latin typeface="+mj-lt"/>
              </a:rPr>
              <a:t>बीडब्ल्यूए का</a:t>
            </a:r>
            <a:endParaRPr lang="en-US" sz="3600" b="1" dirty="0">
              <a:solidFill>
                <a:srgbClr val="C00000"/>
              </a:solidFill>
              <a:latin typeface="+mj-lt"/>
            </a:endParaRPr>
          </a:p>
          <a:p>
            <a:r>
              <a:rPr lang="en-US" sz="3600" b="1" dirty="0">
                <a:solidFill>
                  <a:srgbClr val="C00000"/>
                </a:solidFill>
                <a:latin typeface="+mj-lt"/>
              </a:rPr>
              <a:t> </a:t>
            </a:r>
            <a:r>
              <a:rPr lang="hi-IN" sz="3600" b="1" dirty="0">
                <a:solidFill>
                  <a:srgbClr val="C00000"/>
                </a:solidFill>
              </a:rPr>
              <a:t>वर्गीकरण</a:t>
            </a:r>
            <a:endParaRPr lang="en-IN" sz="3600" b="1" dirty="0">
              <a:solidFill>
                <a:srgbClr val="C00000"/>
              </a:solidFill>
              <a:latin typeface="+mj-lt"/>
            </a:endParaRPr>
          </a:p>
        </p:txBody>
      </p:sp>
      <p:graphicFrame>
        <p:nvGraphicFramePr>
          <p:cNvPr id="8" name="Table 7">
            <a:extLst>
              <a:ext uri="{FF2B5EF4-FFF2-40B4-BE49-F238E27FC236}">
                <a16:creationId xmlns:a16="http://schemas.microsoft.com/office/drawing/2014/main" id="{D680FC37-95BB-F4AD-475E-50A09D462E11}"/>
              </a:ext>
            </a:extLst>
          </p:cNvPr>
          <p:cNvGraphicFramePr>
            <a:graphicFrameLocks noGrp="1"/>
          </p:cNvGraphicFramePr>
          <p:nvPr>
            <p:extLst>
              <p:ext uri="{D42A27DB-BD31-4B8C-83A1-F6EECF244321}">
                <p14:modId xmlns:p14="http://schemas.microsoft.com/office/powerpoint/2010/main" val="1046268454"/>
              </p:ext>
            </p:extLst>
          </p:nvPr>
        </p:nvGraphicFramePr>
        <p:xfrm>
          <a:off x="3902299" y="1165860"/>
          <a:ext cx="8007760" cy="5038997"/>
        </p:xfrm>
        <a:graphic>
          <a:graphicData uri="http://schemas.openxmlformats.org/drawingml/2006/table">
            <a:tbl>
              <a:tblPr firstRow="1" bandRow="1">
                <a:tableStyleId>{21E4AEA4-8DFA-4A89-87EB-49C32662AFE0}</a:tableStyleId>
              </a:tblPr>
              <a:tblGrid>
                <a:gridCol w="2864261">
                  <a:extLst>
                    <a:ext uri="{9D8B030D-6E8A-4147-A177-3AD203B41FA5}">
                      <a16:colId xmlns:a16="http://schemas.microsoft.com/office/drawing/2014/main" val="1228817550"/>
                    </a:ext>
                  </a:extLst>
                </a:gridCol>
                <a:gridCol w="2638697">
                  <a:extLst>
                    <a:ext uri="{9D8B030D-6E8A-4147-A177-3AD203B41FA5}">
                      <a16:colId xmlns:a16="http://schemas.microsoft.com/office/drawing/2014/main" val="1729903777"/>
                    </a:ext>
                  </a:extLst>
                </a:gridCol>
                <a:gridCol w="2504802">
                  <a:extLst>
                    <a:ext uri="{9D8B030D-6E8A-4147-A177-3AD203B41FA5}">
                      <a16:colId xmlns:a16="http://schemas.microsoft.com/office/drawing/2014/main" val="3915190367"/>
                    </a:ext>
                  </a:extLst>
                </a:gridCol>
              </a:tblGrid>
              <a:tr h="667248">
                <a:tc>
                  <a:txBody>
                    <a:bodyPr/>
                    <a:lstStyle/>
                    <a:p>
                      <a:r>
                        <a:rPr lang="en-IN" dirty="0"/>
                        <a:t>               </a:t>
                      </a:r>
                      <a:r>
                        <a:rPr lang="hi-IN" sz="2400" dirty="0"/>
                        <a:t>श्रेणी ए</a:t>
                      </a:r>
                      <a:endParaRPr lang="en-IN" dirty="0"/>
                    </a:p>
                  </a:txBody>
                  <a:tcPr/>
                </a:tc>
                <a:tc>
                  <a:txBody>
                    <a:bodyPr/>
                    <a:lstStyle/>
                    <a:p>
                      <a:r>
                        <a:rPr lang="en-IN" sz="2400" dirty="0"/>
                        <a:t>             </a:t>
                      </a:r>
                      <a:r>
                        <a:rPr lang="hi-IN" sz="2400" dirty="0"/>
                        <a:t>श्रेणी बी</a:t>
                      </a:r>
                      <a:endParaRPr lang="en-IN" sz="2400" dirty="0"/>
                    </a:p>
                  </a:txBody>
                  <a:tcPr/>
                </a:tc>
                <a:tc>
                  <a:txBody>
                    <a:bodyPr/>
                    <a:lstStyle/>
                    <a:p>
                      <a:r>
                        <a:rPr lang="en-IN" sz="2400" dirty="0"/>
                        <a:t>   </a:t>
                      </a:r>
                      <a:r>
                        <a:rPr lang="hi-IN" sz="2400" dirty="0"/>
                        <a:t>श्रेणी सी</a:t>
                      </a:r>
                      <a:endParaRPr lang="en-IN" sz="2400" dirty="0"/>
                    </a:p>
                  </a:txBody>
                  <a:tcPr/>
                </a:tc>
                <a:extLst>
                  <a:ext uri="{0D108BD9-81ED-4DB2-BD59-A6C34878D82A}">
                    <a16:rowId xmlns:a16="http://schemas.microsoft.com/office/drawing/2014/main" val="1262659753"/>
                  </a:ext>
                </a:extLst>
              </a:tr>
              <a:tr h="4371749">
                <a:tc>
                  <a:txBody>
                    <a:bodyPr/>
                    <a:lstStyle/>
                    <a:p>
                      <a:r>
                        <a:rPr lang="hi-IN" sz="1800" b="1" dirty="0">
                          <a:latin typeface="+mj-lt"/>
                        </a:rPr>
                        <a:t>उच्च प्राथमिकता वाले एजेंटों में ऐसे जीव शामिल हैं जो राष्ट्रीय सुरक्षा के लिए खतरा पैदा करते हैं क्योंकि वे हैं।
आसानी से प्रसारित किया जा सकता है 
उच्च मृत्यु दर का कारण
 जनता में दहशत और सामाजिक व्यवधान पैदा करना 
सार्वजनिक स्वास्थ्य तैयारियों के लिए विशेष कार्रवाई की आवश्यकता है</a:t>
                      </a:r>
                      <a:endParaRPr lang="en-IN" sz="1800" dirty="0">
                        <a:latin typeface="+mj-lt"/>
                      </a:endParaRPr>
                    </a:p>
                  </a:txBody>
                  <a:tcPr/>
                </a:tc>
                <a:tc>
                  <a:txBody>
                    <a:bodyPr/>
                    <a:lstStyle/>
                    <a:p>
                      <a:r>
                        <a:rPr lang="hi-IN" sz="1800" b="1" dirty="0">
                          <a:latin typeface="+mj-lt"/>
                        </a:rPr>
                        <a:t>दूसरे सर्वोच्च प्राथमिकता वाले एजेंटों में वे शामिल हैं जो हैं।
प्रसार करने के लिए मध्यम रूप से आसान 
मध्यम रुग्णता का कारण 
बढ़ी हुई रोग निगरानी और सार्वजनिक स्वास्थ्य निदान क्षमता की आवश्यकता है</a:t>
                      </a:r>
                      <a:endParaRPr lang="en-IN" sz="1800" b="1" dirty="0">
                        <a:latin typeface="+mj-lt"/>
                      </a:endParaRPr>
                    </a:p>
                  </a:txBody>
                  <a:tcPr/>
                </a:tc>
                <a:tc>
                  <a:txBody>
                    <a:bodyPr/>
                    <a:lstStyle/>
                    <a:p>
                      <a:r>
                        <a:rPr lang="hi-IN" sz="1800" b="1" dirty="0">
                          <a:latin typeface="+mj-lt"/>
                        </a:rPr>
                        <a:t>तीसरा, सर्वोच्च प्राथमिकता वाले एजेंटों में उभरते रोगजनक शामिल हैं।
इसे भविष्य में बड़े पैमाने पर प्रसार के लिए इंजीनियर किया जा सकता है
उच्च रुग्णता, मृत्यु दर और प्रमुख स्वास्थ्य प्रभाव की संभावना है</a:t>
                      </a:r>
                      <a:endParaRPr lang="en-IN" sz="1800" dirty="0">
                        <a:latin typeface="+mj-lt"/>
                      </a:endParaRPr>
                    </a:p>
                  </a:txBody>
                  <a:tcPr/>
                </a:tc>
                <a:extLst>
                  <a:ext uri="{0D108BD9-81ED-4DB2-BD59-A6C34878D82A}">
                    <a16:rowId xmlns:a16="http://schemas.microsoft.com/office/drawing/2014/main" val="4223550731"/>
                  </a:ext>
                </a:extLst>
              </a:tr>
            </a:tbl>
          </a:graphicData>
        </a:graphic>
      </p:graphicFrame>
    </p:spTree>
    <p:extLst>
      <p:ext uri="{BB962C8B-B14F-4D97-AF65-F5344CB8AC3E}">
        <p14:creationId xmlns:p14="http://schemas.microsoft.com/office/powerpoint/2010/main" val="1642218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21E88A-3AE7-A54B-412C-625F4EBD6316}"/>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D9AC53C5-9125-4231-122F-07C8936DB614}"/>
              </a:ext>
            </a:extLst>
          </p:cNvPr>
          <p:cNvSpPr>
            <a:spLocks noGrp="1"/>
          </p:cNvSpPr>
          <p:nvPr>
            <p:ph type="sldNum" sz="quarter" idx="12"/>
          </p:nvPr>
        </p:nvSpPr>
        <p:spPr/>
        <p:txBody>
          <a:bodyPr/>
          <a:lstStyle/>
          <a:p>
            <a:fld id="{B6F15528-21DE-4FAA-801E-634DDDAF4B2B}" type="slidenum">
              <a:rPr lang="en-US" smtClean="0"/>
              <a:pPr/>
              <a:t>6</a:t>
            </a:fld>
            <a:endParaRPr lang="en-US"/>
          </a:p>
        </p:txBody>
      </p:sp>
      <p:sp>
        <p:nvSpPr>
          <p:cNvPr id="3" name="TextBox 2">
            <a:extLst>
              <a:ext uri="{FF2B5EF4-FFF2-40B4-BE49-F238E27FC236}">
                <a16:creationId xmlns:a16="http://schemas.microsoft.com/office/drawing/2014/main" id="{F8CC7506-E1D9-0ED7-FB58-D37BACCBA4D7}"/>
              </a:ext>
            </a:extLst>
          </p:cNvPr>
          <p:cNvSpPr txBox="1"/>
          <p:nvPr/>
        </p:nvSpPr>
        <p:spPr>
          <a:xfrm>
            <a:off x="0" y="2890391"/>
            <a:ext cx="6803569" cy="1077218"/>
          </a:xfrm>
          <a:prstGeom prst="rect">
            <a:avLst/>
          </a:prstGeom>
          <a:noFill/>
        </p:spPr>
        <p:txBody>
          <a:bodyPr wrap="square">
            <a:spAutoFit/>
          </a:bodyPr>
          <a:lstStyle/>
          <a:p>
            <a:r>
              <a:rPr lang="hi-IN" sz="3200" b="1">
                <a:solidFill>
                  <a:srgbClr val="C00000"/>
                </a:solidFill>
                <a:latin typeface="+mj-lt"/>
              </a:rPr>
              <a:t>वर्गीकरण
 बीडब्ल्यूए का</a:t>
            </a:r>
            <a:endParaRPr lang="en-IN" sz="3200" b="1" dirty="0">
              <a:solidFill>
                <a:srgbClr val="C00000"/>
              </a:solidFill>
              <a:latin typeface="+mj-lt"/>
            </a:endParaRPr>
          </a:p>
        </p:txBody>
      </p:sp>
      <p:graphicFrame>
        <p:nvGraphicFramePr>
          <p:cNvPr id="8" name="Table 7">
            <a:extLst>
              <a:ext uri="{FF2B5EF4-FFF2-40B4-BE49-F238E27FC236}">
                <a16:creationId xmlns:a16="http://schemas.microsoft.com/office/drawing/2014/main" id="{1DA8E812-25A1-F4B7-5F72-7F992C07E3F3}"/>
              </a:ext>
            </a:extLst>
          </p:cNvPr>
          <p:cNvGraphicFramePr>
            <a:graphicFrameLocks noGrp="1"/>
          </p:cNvGraphicFramePr>
          <p:nvPr>
            <p:extLst>
              <p:ext uri="{D42A27DB-BD31-4B8C-83A1-F6EECF244321}">
                <p14:modId xmlns:p14="http://schemas.microsoft.com/office/powerpoint/2010/main" val="1615329560"/>
              </p:ext>
            </p:extLst>
          </p:nvPr>
        </p:nvGraphicFramePr>
        <p:xfrm>
          <a:off x="3581401" y="1138702"/>
          <a:ext cx="8288977" cy="4459644"/>
        </p:xfrm>
        <a:graphic>
          <a:graphicData uri="http://schemas.openxmlformats.org/drawingml/2006/table">
            <a:tbl>
              <a:tblPr firstRow="1" bandRow="1">
                <a:tableStyleId>{21E4AEA4-8DFA-4A89-87EB-49C32662AFE0}</a:tableStyleId>
              </a:tblPr>
              <a:tblGrid>
                <a:gridCol w="2489057">
                  <a:extLst>
                    <a:ext uri="{9D8B030D-6E8A-4147-A177-3AD203B41FA5}">
                      <a16:colId xmlns:a16="http://schemas.microsoft.com/office/drawing/2014/main" val="1228817550"/>
                    </a:ext>
                  </a:extLst>
                </a:gridCol>
                <a:gridCol w="2793858">
                  <a:extLst>
                    <a:ext uri="{9D8B030D-6E8A-4147-A177-3AD203B41FA5}">
                      <a16:colId xmlns:a16="http://schemas.microsoft.com/office/drawing/2014/main" val="1729903777"/>
                    </a:ext>
                  </a:extLst>
                </a:gridCol>
                <a:gridCol w="3006062">
                  <a:extLst>
                    <a:ext uri="{9D8B030D-6E8A-4147-A177-3AD203B41FA5}">
                      <a16:colId xmlns:a16="http://schemas.microsoft.com/office/drawing/2014/main" val="3915190367"/>
                    </a:ext>
                  </a:extLst>
                </a:gridCol>
              </a:tblGrid>
              <a:tr h="333945">
                <a:tc>
                  <a:txBody>
                    <a:bodyPr/>
                    <a:lstStyle/>
                    <a:p>
                      <a:r>
                        <a:rPr lang="en-IN" sz="1600" dirty="0">
                          <a:latin typeface="+mj-lt"/>
                        </a:rPr>
                        <a:t>               </a:t>
                      </a:r>
                      <a:r>
                        <a:rPr lang="hi-IN" sz="2000" dirty="0">
                          <a:latin typeface="+mj-lt"/>
                        </a:rPr>
                        <a:t>श्रेणी ए</a:t>
                      </a:r>
                      <a:endParaRPr lang="en-IN" sz="1600" dirty="0">
                        <a:latin typeface="+mj-lt"/>
                      </a:endParaRPr>
                    </a:p>
                  </a:txBody>
                  <a:tcPr/>
                </a:tc>
                <a:tc>
                  <a:txBody>
                    <a:bodyPr/>
                    <a:lstStyle/>
                    <a:p>
                      <a:r>
                        <a:rPr lang="en-IN" sz="2000" dirty="0">
                          <a:latin typeface="+mj-lt"/>
                        </a:rPr>
                        <a:t>             </a:t>
                      </a:r>
                      <a:r>
                        <a:rPr lang="hi-IN" sz="2000" dirty="0">
                          <a:latin typeface="+mj-lt"/>
                        </a:rPr>
                        <a:t>श्रेणी बी</a:t>
                      </a:r>
                      <a:endParaRPr lang="en-IN" sz="2000" dirty="0">
                        <a:latin typeface="+mj-lt"/>
                      </a:endParaRPr>
                    </a:p>
                  </a:txBody>
                  <a:tcPr/>
                </a:tc>
                <a:tc>
                  <a:txBody>
                    <a:bodyPr/>
                    <a:lstStyle/>
                    <a:p>
                      <a:r>
                        <a:rPr lang="en-IN" sz="2000" dirty="0">
                          <a:latin typeface="+mj-lt"/>
                        </a:rPr>
                        <a:t>              </a:t>
                      </a:r>
                      <a:r>
                        <a:rPr lang="hi-IN" sz="2000" dirty="0">
                          <a:latin typeface="+mj-lt"/>
                        </a:rPr>
                        <a:t>श्रेणी सी</a:t>
                      </a:r>
                      <a:endParaRPr lang="en-IN" sz="2000" dirty="0">
                        <a:latin typeface="+mj-lt"/>
                      </a:endParaRPr>
                    </a:p>
                  </a:txBody>
                  <a:tcPr/>
                </a:tc>
                <a:extLst>
                  <a:ext uri="{0D108BD9-81ED-4DB2-BD59-A6C34878D82A}">
                    <a16:rowId xmlns:a16="http://schemas.microsoft.com/office/drawing/2014/main" val="1262659753"/>
                  </a:ext>
                </a:extLst>
              </a:tr>
              <a:tr h="4063404">
                <a:tc>
                  <a:txBody>
                    <a:bodyPr/>
                    <a:lstStyle/>
                    <a:p>
                      <a:pPr marL="457200" indent="-457200">
                        <a:buFont typeface="+mj-lt"/>
                        <a:buAutoNum type="arabicPeriod"/>
                      </a:pPr>
                      <a:r>
                        <a:rPr lang="hi-IN" sz="1800" dirty="0">
                          <a:latin typeface="+mj-lt"/>
                        </a:rPr>
                        <a:t>बैसिलस एन्थ्रेसिस (एंथ्रेक्स)
 क्लोस्ट्रीडियम बोटुलिनम विष (बोटुलिज़्म)
फ्रांसिसेला टुलारेंसिस (टुलारेमिया) 
वेरियोला मेजर (चेचक) 
यर्सिनिया पेस्टिस (प्लेग)</a:t>
                      </a:r>
                      <a:endParaRPr lang="en-IN" sz="1800" dirty="0">
                        <a:latin typeface="+mj-lt"/>
                      </a:endParaRPr>
                    </a:p>
                  </a:txBody>
                  <a:tcPr/>
                </a:tc>
                <a:tc>
                  <a:txBody>
                    <a:bodyPr/>
                    <a:lstStyle/>
                    <a:p>
                      <a:pPr marL="457200" indent="-457200">
                        <a:buFont typeface="+mj-lt"/>
                        <a:buAutoNum type="arabicPeriod"/>
                      </a:pPr>
                      <a:r>
                        <a:rPr lang="hi-IN" sz="1800" dirty="0">
                          <a:latin typeface="+mj-lt"/>
                        </a:rPr>
                        <a:t>अल्फा वायरस 
पूर्वी और पश्चिमी इक्वाइन एन्सेफेलोमाइलाइटिस वायरस (ईईई, डब्ल्यूईई) 
वेनेजुएला इक्वाइन एन्सेफेलोमाइलाइटिस वायरस (वीईई) ब्रुसेला प्रजाति (ब्रुसेलोसिस) बर्कहोल्डरिया मैली (ग्लैंडर्स) कॉक्सिएला बर्नेटी (क्यू बुखार)</a:t>
                      </a:r>
                      <a:endParaRPr lang="en-IN" sz="1800" dirty="0">
                        <a:latin typeface="+mj-lt"/>
                      </a:endParaRPr>
                    </a:p>
                  </a:txBody>
                  <a:tcPr/>
                </a:tc>
                <a:tc>
                  <a:txBody>
                    <a:bodyPr/>
                    <a:lstStyle/>
                    <a:p>
                      <a:pPr marL="457200" indent="-457200" algn="just">
                        <a:lnSpc>
                          <a:spcPct val="200000"/>
                        </a:lnSpc>
                        <a:buFont typeface="+mj-lt"/>
                        <a:buAutoNum type="arabicPeriod"/>
                      </a:pPr>
                      <a:r>
                        <a:rPr lang="hi-IN" sz="1600" dirty="0">
                          <a:latin typeface="+mj-lt"/>
                        </a:rPr>
                        <a:t>हंता वायरस 
मल्टीड्रग प्रतिरोधी तपेदिक निपाह वायरस 
टिकबोर्न एन्सेफलाइटिस वायरस टिकबोर्न रक्तस्रावी बुखार वायरस</a:t>
                      </a:r>
                      <a:endParaRPr lang="en-IN" sz="1600" dirty="0">
                        <a:latin typeface="+mj-lt"/>
                      </a:endParaRPr>
                    </a:p>
                  </a:txBody>
                  <a:tcPr/>
                </a:tc>
                <a:extLst>
                  <a:ext uri="{0D108BD9-81ED-4DB2-BD59-A6C34878D82A}">
                    <a16:rowId xmlns:a16="http://schemas.microsoft.com/office/drawing/2014/main" val="4223550731"/>
                  </a:ext>
                </a:extLst>
              </a:tr>
            </a:tbl>
          </a:graphicData>
        </a:graphic>
      </p:graphicFrame>
    </p:spTree>
    <p:extLst>
      <p:ext uri="{BB962C8B-B14F-4D97-AF65-F5344CB8AC3E}">
        <p14:creationId xmlns:p14="http://schemas.microsoft.com/office/powerpoint/2010/main" val="6943779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21E88A-3AE7-A54B-412C-625F4EBD6316}"/>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D9AC53C5-9125-4231-122F-07C8936DB614}"/>
              </a:ext>
            </a:extLst>
          </p:cNvPr>
          <p:cNvSpPr>
            <a:spLocks noGrp="1"/>
          </p:cNvSpPr>
          <p:nvPr>
            <p:ph type="sldNum" sz="quarter" idx="12"/>
          </p:nvPr>
        </p:nvSpPr>
        <p:spPr/>
        <p:txBody>
          <a:bodyPr/>
          <a:lstStyle/>
          <a:p>
            <a:fld id="{B6F15528-21DE-4FAA-801E-634DDDAF4B2B}" type="slidenum">
              <a:rPr lang="en-US" smtClean="0"/>
              <a:pPr/>
              <a:t>7</a:t>
            </a:fld>
            <a:endParaRPr lang="en-US"/>
          </a:p>
        </p:txBody>
      </p:sp>
      <p:sp>
        <p:nvSpPr>
          <p:cNvPr id="3" name="TextBox 2">
            <a:extLst>
              <a:ext uri="{FF2B5EF4-FFF2-40B4-BE49-F238E27FC236}">
                <a16:creationId xmlns:a16="http://schemas.microsoft.com/office/drawing/2014/main" id="{F8CC7506-E1D9-0ED7-FB58-D37BACCBA4D7}"/>
              </a:ext>
            </a:extLst>
          </p:cNvPr>
          <p:cNvSpPr txBox="1"/>
          <p:nvPr/>
        </p:nvSpPr>
        <p:spPr>
          <a:xfrm>
            <a:off x="0" y="1321949"/>
            <a:ext cx="6803569" cy="1077218"/>
          </a:xfrm>
          <a:prstGeom prst="rect">
            <a:avLst/>
          </a:prstGeom>
          <a:noFill/>
        </p:spPr>
        <p:txBody>
          <a:bodyPr wrap="square">
            <a:spAutoFit/>
          </a:bodyPr>
          <a:lstStyle/>
          <a:p>
            <a:r>
              <a:rPr lang="hi-IN" sz="3200" b="1">
                <a:solidFill>
                  <a:srgbClr val="C00000"/>
                </a:solidFill>
                <a:latin typeface="+mj-lt"/>
              </a:rPr>
              <a:t>वर्गीकरण
 बीडब्ल्यूए का</a:t>
            </a:r>
            <a:endParaRPr lang="en-IN" sz="3600" b="1" dirty="0">
              <a:solidFill>
                <a:srgbClr val="C00000"/>
              </a:solidFill>
              <a:latin typeface="+mj-lt"/>
            </a:endParaRPr>
          </a:p>
        </p:txBody>
      </p:sp>
      <p:graphicFrame>
        <p:nvGraphicFramePr>
          <p:cNvPr id="8" name="Table 7">
            <a:extLst>
              <a:ext uri="{FF2B5EF4-FFF2-40B4-BE49-F238E27FC236}">
                <a16:creationId xmlns:a16="http://schemas.microsoft.com/office/drawing/2014/main" id="{1DA8E812-25A1-F4B7-5F72-7F992C07E3F3}"/>
              </a:ext>
            </a:extLst>
          </p:cNvPr>
          <p:cNvGraphicFramePr>
            <a:graphicFrameLocks noGrp="1"/>
          </p:cNvGraphicFramePr>
          <p:nvPr>
            <p:extLst>
              <p:ext uri="{D42A27DB-BD31-4B8C-83A1-F6EECF244321}">
                <p14:modId xmlns:p14="http://schemas.microsoft.com/office/powerpoint/2010/main" val="1071076085"/>
              </p:ext>
            </p:extLst>
          </p:nvPr>
        </p:nvGraphicFramePr>
        <p:xfrm>
          <a:off x="4108861" y="1591293"/>
          <a:ext cx="7837713" cy="3870909"/>
        </p:xfrm>
        <a:graphic>
          <a:graphicData uri="http://schemas.openxmlformats.org/drawingml/2006/table">
            <a:tbl>
              <a:tblPr firstRow="1" bandRow="1">
                <a:tableStyleId>{21E4AEA4-8DFA-4A89-87EB-49C32662AFE0}</a:tableStyleId>
              </a:tblPr>
              <a:tblGrid>
                <a:gridCol w="3744943">
                  <a:extLst>
                    <a:ext uri="{9D8B030D-6E8A-4147-A177-3AD203B41FA5}">
                      <a16:colId xmlns:a16="http://schemas.microsoft.com/office/drawing/2014/main" val="1228817550"/>
                    </a:ext>
                  </a:extLst>
                </a:gridCol>
                <a:gridCol w="1959428">
                  <a:extLst>
                    <a:ext uri="{9D8B030D-6E8A-4147-A177-3AD203B41FA5}">
                      <a16:colId xmlns:a16="http://schemas.microsoft.com/office/drawing/2014/main" val="1729903777"/>
                    </a:ext>
                  </a:extLst>
                </a:gridCol>
                <a:gridCol w="2133342">
                  <a:extLst>
                    <a:ext uri="{9D8B030D-6E8A-4147-A177-3AD203B41FA5}">
                      <a16:colId xmlns:a16="http://schemas.microsoft.com/office/drawing/2014/main" val="3915190367"/>
                    </a:ext>
                  </a:extLst>
                </a:gridCol>
              </a:tblGrid>
              <a:tr h="370300">
                <a:tc>
                  <a:txBody>
                    <a:bodyPr/>
                    <a:lstStyle/>
                    <a:p>
                      <a:r>
                        <a:rPr lang="en-IN" sz="1600" dirty="0">
                          <a:latin typeface="+mj-lt"/>
                        </a:rPr>
                        <a:t>               </a:t>
                      </a:r>
                      <a:r>
                        <a:rPr lang="hi-IN" sz="2000" dirty="0">
                          <a:latin typeface="+mj-lt"/>
                        </a:rPr>
                        <a:t>श्रेणी ए</a:t>
                      </a:r>
                      <a:endParaRPr lang="en-IN" sz="1600" dirty="0">
                        <a:latin typeface="+mj-lt"/>
                      </a:endParaRPr>
                    </a:p>
                  </a:txBody>
                  <a:tcPr/>
                </a:tc>
                <a:tc>
                  <a:txBody>
                    <a:bodyPr/>
                    <a:lstStyle/>
                    <a:p>
                      <a:r>
                        <a:rPr lang="en-IN" sz="2000" dirty="0">
                          <a:latin typeface="+mj-lt"/>
                        </a:rPr>
                        <a:t>     </a:t>
                      </a:r>
                      <a:r>
                        <a:rPr lang="hi-IN" sz="2000" dirty="0">
                          <a:latin typeface="+mj-lt"/>
                        </a:rPr>
                        <a:t>श्रेणी बी</a:t>
                      </a:r>
                      <a:endParaRPr lang="en-IN" sz="2000" dirty="0">
                        <a:latin typeface="+mj-lt"/>
                      </a:endParaRPr>
                    </a:p>
                  </a:txBody>
                  <a:tcPr/>
                </a:tc>
                <a:tc>
                  <a:txBody>
                    <a:bodyPr/>
                    <a:lstStyle/>
                    <a:p>
                      <a:r>
                        <a:rPr lang="en-IN" sz="2000" dirty="0">
                          <a:latin typeface="+mj-lt"/>
                        </a:rPr>
                        <a:t>        </a:t>
                      </a:r>
                      <a:r>
                        <a:rPr lang="hi-IN" sz="2000" dirty="0">
                          <a:latin typeface="+mj-lt"/>
                        </a:rPr>
                        <a:t>श्रेणी सी</a:t>
                      </a:r>
                      <a:endParaRPr lang="en-IN" sz="2000" dirty="0">
                        <a:latin typeface="+mj-lt"/>
                      </a:endParaRPr>
                    </a:p>
                  </a:txBody>
                  <a:tcPr/>
                </a:tc>
                <a:extLst>
                  <a:ext uri="{0D108BD9-81ED-4DB2-BD59-A6C34878D82A}">
                    <a16:rowId xmlns:a16="http://schemas.microsoft.com/office/drawing/2014/main" val="1262659753"/>
                  </a:ext>
                </a:extLst>
              </a:tr>
              <a:tr h="3474669">
                <a:tc>
                  <a:txBody>
                    <a:bodyPr/>
                    <a:lstStyle/>
                    <a:p>
                      <a:pPr marL="0" indent="0">
                        <a:buFont typeface="+mj-lt"/>
                        <a:buNone/>
                      </a:pPr>
                      <a:r>
                        <a:rPr lang="en-IN" sz="1800" dirty="0">
                          <a:latin typeface="+mj-lt"/>
                        </a:rPr>
                        <a:t>6</a:t>
                      </a:r>
                      <a:r>
                        <a:rPr lang="hi-IN" sz="1800" dirty="0">
                          <a:latin typeface="+mj-lt"/>
                        </a:rPr>
                        <a:t>.    फिलो वायरस 
7. इबोला वायरस (इबोला रक्तस्रावी बुखार) 
8. मारबर्ग वायरस (मारबर्ग रक्तस्रावी बुखार) 
9. एरिना वायरस 
10. जूनिन वायरस (अर्जेंटीना का रक्तस्रावी बुखार) और संबंधित वायरस 
11. लासा वायरस (लासा बुखार</a:t>
                      </a:r>
                      <a:r>
                        <a:rPr lang="en-IN" sz="1800" dirty="0">
                          <a:latin typeface="+mj-lt"/>
                        </a:rPr>
                        <a:t>)</a:t>
                      </a:r>
                      <a:endParaRPr lang="en-US" sz="1800" b="1" dirty="0">
                        <a:latin typeface="+mj-lt"/>
                      </a:endParaRPr>
                    </a:p>
                  </a:txBody>
                  <a:tcPr/>
                </a:tc>
                <a:tc>
                  <a:txBody>
                    <a:bodyPr/>
                    <a:lstStyle/>
                    <a:p>
                      <a:pPr marL="0" indent="0">
                        <a:buFont typeface="+mj-lt"/>
                        <a:buNone/>
                      </a:pPr>
                      <a:r>
                        <a:rPr lang="en-IN" sz="1800" dirty="0">
                          <a:latin typeface="+mj-lt"/>
                        </a:rPr>
                        <a:t>4. </a:t>
                      </a:r>
                      <a:r>
                        <a:rPr lang="hi-IN" sz="1800" dirty="0">
                          <a:latin typeface="+mj-lt"/>
                        </a:rPr>
                        <a:t>क्लोस्ट्रीडियम परफ्रिंजेंस का एप्सिलॉन विष 
5. रिसिनस कम्यूनिस से रिसिन विष 
6. स्टैफिलोकोकल एंटरोटॉक्सिन बी</a:t>
                      </a:r>
                      <a:endParaRPr lang="en-IN" sz="1800" b="1" dirty="0">
                        <a:latin typeface="+mj-lt"/>
                      </a:endParaRPr>
                    </a:p>
                  </a:txBody>
                  <a:tcPr/>
                </a:tc>
                <a:tc>
                  <a:txBody>
                    <a:bodyPr/>
                    <a:lstStyle/>
                    <a:p>
                      <a:pPr marL="0" indent="0">
                        <a:lnSpc>
                          <a:spcPct val="200000"/>
                        </a:lnSpc>
                        <a:buFont typeface="+mj-lt"/>
                        <a:buNone/>
                      </a:pPr>
                      <a:r>
                        <a:rPr lang="en-IN" sz="1800" dirty="0">
                          <a:latin typeface="+mj-lt"/>
                        </a:rPr>
                        <a:t>4</a:t>
                      </a:r>
                      <a:r>
                        <a:rPr lang="hi-IN" sz="1800" dirty="0">
                          <a:latin typeface="+mj-lt"/>
                        </a:rPr>
                        <a:t>.    येलो फ़ीवर</a:t>
                      </a:r>
                      <a:endParaRPr lang="en-IN" sz="1800" dirty="0">
                        <a:latin typeface="+mj-lt"/>
                      </a:endParaRPr>
                    </a:p>
                  </a:txBody>
                  <a:tcPr/>
                </a:tc>
                <a:extLst>
                  <a:ext uri="{0D108BD9-81ED-4DB2-BD59-A6C34878D82A}">
                    <a16:rowId xmlns:a16="http://schemas.microsoft.com/office/drawing/2014/main" val="4223550731"/>
                  </a:ext>
                </a:extLst>
              </a:tr>
            </a:tbl>
          </a:graphicData>
        </a:graphic>
      </p:graphicFrame>
    </p:spTree>
    <p:extLst>
      <p:ext uri="{BB962C8B-B14F-4D97-AF65-F5344CB8AC3E}">
        <p14:creationId xmlns:p14="http://schemas.microsoft.com/office/powerpoint/2010/main" val="39345200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A3B4F4-89F9-3BD9-849D-37939B0017AA}"/>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19BA8990-037F-491E-F262-257BBE473C03}"/>
              </a:ext>
            </a:extLst>
          </p:cNvPr>
          <p:cNvSpPr>
            <a:spLocks noGrp="1"/>
          </p:cNvSpPr>
          <p:nvPr>
            <p:ph type="sldNum" sz="quarter" idx="12"/>
          </p:nvPr>
        </p:nvSpPr>
        <p:spPr/>
        <p:txBody>
          <a:bodyPr/>
          <a:lstStyle/>
          <a:p>
            <a:fld id="{B6F15528-21DE-4FAA-801E-634DDDAF4B2B}" type="slidenum">
              <a:rPr lang="en-US" smtClean="0"/>
              <a:pPr/>
              <a:t>8</a:t>
            </a:fld>
            <a:endParaRPr lang="en-US"/>
          </a:p>
        </p:txBody>
      </p:sp>
      <p:sp>
        <p:nvSpPr>
          <p:cNvPr id="18" name="List at least five dangers a rescuer…">
            <a:extLst>
              <a:ext uri="{FF2B5EF4-FFF2-40B4-BE49-F238E27FC236}">
                <a16:creationId xmlns:a16="http://schemas.microsoft.com/office/drawing/2014/main" id="{A7B9A872-F85A-199B-E216-ED12F8CA41F7}"/>
              </a:ext>
            </a:extLst>
          </p:cNvPr>
          <p:cNvSpPr txBox="1"/>
          <p:nvPr/>
        </p:nvSpPr>
        <p:spPr>
          <a:xfrm>
            <a:off x="4705639" y="1327289"/>
            <a:ext cx="6904512" cy="445197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9142" tIns="39142" rIns="39142" bIns="39142">
            <a:spAutoFit/>
          </a:bodyPr>
          <a:lstStyle/>
          <a:p>
            <a:pPr algn="just">
              <a:lnSpc>
                <a:spcPct val="150000"/>
              </a:lnSpc>
            </a:pPr>
            <a:r>
              <a:rPr lang="hi-IN" sz="2400">
                <a:latin typeface="+mj-lt"/>
              </a:rPr>
              <a:t>जैविक युद्ध एजेंट जीवित जीव या उनके विषाक्त पदार्थ हैं जिनका उपयोग जानबूझकर मनुष्यों, जानवरों या पौधों में बीमारी या मृत्यु का कारण बनने के लिए किया जाता है। ये एजेंट बैक्टीरिया, वायरस, कवक या उनके द्वारा उत्पादित विषाक्त पदार्थ हो सकते हैं। जैविक युद्ध पारंपरिक हथियारों से अलग है क्योंकि इसके प्रभाव तत्काल नहीं होते हैं, और यह बड़े पैमाने पर मृत्यु दर और रुग्णता का कारण बन सकता है।</a:t>
            </a:r>
            <a:endParaRPr lang="en-US" sz="2400" dirty="0">
              <a:latin typeface="+mj-lt"/>
            </a:endParaRPr>
          </a:p>
        </p:txBody>
      </p:sp>
      <p:sp>
        <p:nvSpPr>
          <p:cNvPr id="3" name="TextBox 2">
            <a:extLst>
              <a:ext uri="{FF2B5EF4-FFF2-40B4-BE49-F238E27FC236}">
                <a16:creationId xmlns:a16="http://schemas.microsoft.com/office/drawing/2014/main" id="{0D282389-BAE4-8E2F-6F48-635C6F33672D}"/>
              </a:ext>
            </a:extLst>
          </p:cNvPr>
          <p:cNvSpPr txBox="1"/>
          <p:nvPr/>
        </p:nvSpPr>
        <p:spPr>
          <a:xfrm>
            <a:off x="320635" y="540696"/>
            <a:ext cx="12573814" cy="3477875"/>
          </a:xfrm>
          <a:prstGeom prst="rect">
            <a:avLst/>
          </a:prstGeom>
          <a:noFill/>
        </p:spPr>
        <p:txBody>
          <a:bodyPr wrap="square">
            <a:spAutoFit/>
          </a:bodyPr>
          <a:lstStyle/>
          <a:p>
            <a:endParaRPr lang="en-US" sz="2800" b="1" dirty="0">
              <a:solidFill>
                <a:srgbClr val="FF0000"/>
              </a:solidFill>
              <a:latin typeface="+mj-lt"/>
            </a:endParaRPr>
          </a:p>
          <a:p>
            <a:endParaRPr lang="en-US" sz="2800" b="1" dirty="0">
              <a:solidFill>
                <a:srgbClr val="FF0000"/>
              </a:solidFill>
              <a:latin typeface="+mj-lt"/>
            </a:endParaRPr>
          </a:p>
          <a:p>
            <a:endParaRPr lang="en-US" sz="2800" b="1" dirty="0">
              <a:solidFill>
                <a:srgbClr val="FF0000"/>
              </a:solidFill>
              <a:latin typeface="+mj-lt"/>
            </a:endParaRPr>
          </a:p>
          <a:p>
            <a:endParaRPr lang="en-US" sz="2800" b="1" dirty="0">
              <a:solidFill>
                <a:srgbClr val="FF0000"/>
              </a:solidFill>
              <a:latin typeface="+mj-lt"/>
            </a:endParaRPr>
          </a:p>
          <a:p>
            <a:r>
              <a:rPr lang="hi-IN" sz="3600" b="1" dirty="0">
                <a:solidFill>
                  <a:srgbClr val="FF0000"/>
                </a:solidFill>
                <a:latin typeface="+mj-lt"/>
              </a:rPr>
              <a:t>अवलोकन के बारे में 
जैविक 
वारफेयर एजेंट</a:t>
            </a:r>
            <a:endParaRPr lang="en-IN" sz="3600" b="1" dirty="0">
              <a:solidFill>
                <a:srgbClr val="FF0000"/>
              </a:solidFill>
              <a:latin typeface="+mj-lt"/>
            </a:endParaRPr>
          </a:p>
        </p:txBody>
      </p:sp>
    </p:spTree>
    <p:extLst>
      <p:ext uri="{BB962C8B-B14F-4D97-AF65-F5344CB8AC3E}">
        <p14:creationId xmlns:p14="http://schemas.microsoft.com/office/powerpoint/2010/main" val="22599518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A3B4F4-89F9-3BD9-849D-37939B0017AA}"/>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19BA8990-037F-491E-F262-257BBE473C03}"/>
              </a:ext>
            </a:extLst>
          </p:cNvPr>
          <p:cNvSpPr>
            <a:spLocks noGrp="1"/>
          </p:cNvSpPr>
          <p:nvPr>
            <p:ph type="sldNum" sz="quarter" idx="12"/>
          </p:nvPr>
        </p:nvSpPr>
        <p:spPr/>
        <p:txBody>
          <a:bodyPr/>
          <a:lstStyle/>
          <a:p>
            <a:fld id="{B6F15528-21DE-4FAA-801E-634DDDAF4B2B}" type="slidenum">
              <a:rPr lang="en-US" smtClean="0"/>
              <a:pPr/>
              <a:t>9</a:t>
            </a:fld>
            <a:endParaRPr lang="en-US"/>
          </a:p>
        </p:txBody>
      </p:sp>
      <p:sp>
        <p:nvSpPr>
          <p:cNvPr id="18" name="List at least five dangers a rescuer…">
            <a:extLst>
              <a:ext uri="{FF2B5EF4-FFF2-40B4-BE49-F238E27FC236}">
                <a16:creationId xmlns:a16="http://schemas.microsoft.com/office/drawing/2014/main" id="{A7B9A872-F85A-199B-E216-ED12F8CA41F7}"/>
              </a:ext>
            </a:extLst>
          </p:cNvPr>
          <p:cNvSpPr txBox="1"/>
          <p:nvPr/>
        </p:nvSpPr>
        <p:spPr>
          <a:xfrm>
            <a:off x="4725060" y="1782585"/>
            <a:ext cx="6904512" cy="19639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39142" tIns="39142" rIns="39142" bIns="39142">
            <a:spAutoFit/>
          </a:bodyPr>
          <a:lstStyle/>
          <a:p>
            <a:pPr algn="just">
              <a:lnSpc>
                <a:spcPct val="150000"/>
              </a:lnSpc>
            </a:pPr>
            <a:r>
              <a:rPr lang="hi-IN" sz="2800">
                <a:latin typeface="+mj-lt"/>
              </a:rPr>
              <a:t>जैविक युद्ध एजेंटों के उदाहरण:
एंथ्रेक्स, बोटुलिज़्म, प्लेग, चेचक, टुलारेमिया, रिसिन</a:t>
            </a:r>
            <a:endParaRPr lang="en-US" sz="2800" dirty="0">
              <a:latin typeface="+mj-lt"/>
            </a:endParaRPr>
          </a:p>
        </p:txBody>
      </p:sp>
      <p:sp>
        <p:nvSpPr>
          <p:cNvPr id="3" name="TextBox 2">
            <a:extLst>
              <a:ext uri="{FF2B5EF4-FFF2-40B4-BE49-F238E27FC236}">
                <a16:creationId xmlns:a16="http://schemas.microsoft.com/office/drawing/2014/main" id="{0D282389-BAE4-8E2F-6F48-635C6F33672D}"/>
              </a:ext>
            </a:extLst>
          </p:cNvPr>
          <p:cNvSpPr txBox="1"/>
          <p:nvPr/>
        </p:nvSpPr>
        <p:spPr>
          <a:xfrm>
            <a:off x="204521" y="2035668"/>
            <a:ext cx="4346368" cy="1200329"/>
          </a:xfrm>
          <a:prstGeom prst="rect">
            <a:avLst/>
          </a:prstGeom>
          <a:noFill/>
        </p:spPr>
        <p:txBody>
          <a:bodyPr wrap="square">
            <a:spAutoFit/>
          </a:bodyPr>
          <a:lstStyle/>
          <a:p>
            <a:r>
              <a:rPr lang="hi-IN" sz="2400" b="1">
                <a:solidFill>
                  <a:srgbClr val="FF0000"/>
                </a:solidFill>
                <a:latin typeface="+mj-lt"/>
              </a:rPr>
              <a:t>अवलोकन के बारे में 
जैविक 
वारफेयर एजेंट</a:t>
            </a:r>
            <a:endParaRPr lang="en-IN" sz="3200" b="1" dirty="0">
              <a:solidFill>
                <a:srgbClr val="FF0000"/>
              </a:solidFill>
              <a:latin typeface="+mj-lt"/>
            </a:endParaRPr>
          </a:p>
        </p:txBody>
      </p:sp>
    </p:spTree>
    <p:extLst>
      <p:ext uri="{BB962C8B-B14F-4D97-AF65-F5344CB8AC3E}">
        <p14:creationId xmlns:p14="http://schemas.microsoft.com/office/powerpoint/2010/main" val="20775998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Open Sans"/>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5469</TotalTime>
  <Words>925</Words>
  <Application>Microsoft Office PowerPoint</Application>
  <PresentationFormat>Widescreen</PresentationFormat>
  <Paragraphs>86</Paragraphs>
  <Slides>14</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Aptos</vt:lpstr>
      <vt:lpstr>Arial</vt:lpstr>
      <vt:lpstr>Calibri</vt:lpstr>
      <vt:lpstr>Noto Sans Symbols</vt:lpstr>
      <vt:lpstr>Open Sans</vt:lpstr>
      <vt:lpstr>Open Sans</vt:lpstr>
      <vt:lpstr>Open Sans SemiBold</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Rahul Kumar</dc:creator>
  <cp:lastModifiedBy>ajay pant</cp:lastModifiedBy>
  <cp:revision>32</cp:revision>
  <dcterms:created xsi:type="dcterms:W3CDTF">2025-04-21T04:08:31Z</dcterms:created>
  <dcterms:modified xsi:type="dcterms:W3CDTF">2025-12-20T04:23:45Z</dcterms:modified>
</cp:coreProperties>
</file>