
<file path=[Content_Types].xml><?xml version="1.0" encoding="utf-8"?>
<Types xmlns="http://schemas.openxmlformats.org/package/2006/content-types">
  <Default Extension="bin" ContentType="application/vnd.openxmlformats-officedocument.oleObject"/>
  <Default Extension="emf" ContentType="image/x-emf"/>
  <Default Extension="gif" ContentType="image/gif"/>
  <Default Extension="jpeg" ContentType="image/jpeg"/>
  <Default Extension="png" ContentType="image/png"/>
  <Default Extension="rels" ContentType="application/vnd.openxmlformats-package.relationships+xml"/>
  <Default Extension="svg" ContentType="image/svg+xml"/>
  <Default Extension="vml" ContentType="application/vnd.openxmlformats-officedocument.vmlDrawing"/>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84"/>
  </p:notesMasterIdLst>
  <p:sldIdLst>
    <p:sldId id="1210" r:id="rId2"/>
    <p:sldId id="1060" r:id="rId3"/>
    <p:sldId id="1061" r:id="rId4"/>
    <p:sldId id="1110" r:id="rId5"/>
    <p:sldId id="1111" r:id="rId6"/>
    <p:sldId id="1150" r:id="rId7"/>
    <p:sldId id="1151" r:id="rId8"/>
    <p:sldId id="1152" r:id="rId9"/>
    <p:sldId id="1153" r:id="rId10"/>
    <p:sldId id="1154" r:id="rId11"/>
    <p:sldId id="1155" r:id="rId12"/>
    <p:sldId id="1273" r:id="rId13"/>
    <p:sldId id="1274" r:id="rId14"/>
    <p:sldId id="1157" r:id="rId15"/>
    <p:sldId id="1275" r:id="rId16"/>
    <p:sldId id="1158" r:id="rId17"/>
    <p:sldId id="1159" r:id="rId18"/>
    <p:sldId id="1160" r:id="rId19"/>
    <p:sldId id="1161" r:id="rId20"/>
    <p:sldId id="1276" r:id="rId21"/>
    <p:sldId id="1163" r:id="rId22"/>
    <p:sldId id="1164" r:id="rId23"/>
    <p:sldId id="1165" r:id="rId24"/>
    <p:sldId id="1166" r:id="rId25"/>
    <p:sldId id="1277" r:id="rId26"/>
    <p:sldId id="1167" r:id="rId27"/>
    <p:sldId id="1278" r:id="rId28"/>
    <p:sldId id="1279" r:id="rId29"/>
    <p:sldId id="1280" r:id="rId30"/>
    <p:sldId id="1168" r:id="rId31"/>
    <p:sldId id="1169" r:id="rId32"/>
    <p:sldId id="1170" r:id="rId33"/>
    <p:sldId id="1171" r:id="rId34"/>
    <p:sldId id="1172" r:id="rId35"/>
    <p:sldId id="1112" r:id="rId36"/>
    <p:sldId id="1281" r:id="rId37"/>
    <p:sldId id="1113" r:id="rId38"/>
    <p:sldId id="1282" r:id="rId39"/>
    <p:sldId id="1114" r:id="rId40"/>
    <p:sldId id="1115" r:id="rId41"/>
    <p:sldId id="1195" r:id="rId42"/>
    <p:sldId id="1196" r:id="rId43"/>
    <p:sldId id="1197" r:id="rId44"/>
    <p:sldId id="1198" r:id="rId45"/>
    <p:sldId id="1200" r:id="rId46"/>
    <p:sldId id="1199" r:id="rId47"/>
    <p:sldId id="1201" r:id="rId48"/>
    <p:sldId id="1202" r:id="rId49"/>
    <p:sldId id="1203" r:id="rId50"/>
    <p:sldId id="1204" r:id="rId51"/>
    <p:sldId id="1205" r:id="rId52"/>
    <p:sldId id="1206" r:id="rId53"/>
    <p:sldId id="1218" r:id="rId54"/>
    <p:sldId id="1219" r:id="rId55"/>
    <p:sldId id="1221" r:id="rId56"/>
    <p:sldId id="1222" r:id="rId57"/>
    <p:sldId id="1283" r:id="rId58"/>
    <p:sldId id="1224" r:id="rId59"/>
    <p:sldId id="1227" r:id="rId60"/>
    <p:sldId id="1257" r:id="rId61"/>
    <p:sldId id="1258" r:id="rId62"/>
    <p:sldId id="1259" r:id="rId63"/>
    <p:sldId id="1260" r:id="rId64"/>
    <p:sldId id="1261" r:id="rId65"/>
    <p:sldId id="1262" r:id="rId66"/>
    <p:sldId id="1263" r:id="rId67"/>
    <p:sldId id="1264" r:id="rId68"/>
    <p:sldId id="1265" r:id="rId69"/>
    <p:sldId id="1266" r:id="rId70"/>
    <p:sldId id="1267" r:id="rId71"/>
    <p:sldId id="1269" r:id="rId72"/>
    <p:sldId id="1270" r:id="rId73"/>
    <p:sldId id="1271" r:id="rId74"/>
    <p:sldId id="1268" r:id="rId75"/>
    <p:sldId id="1254" r:id="rId76"/>
    <p:sldId id="1284" r:id="rId77"/>
    <p:sldId id="1255" r:id="rId78"/>
    <p:sldId id="1256" r:id="rId79"/>
    <p:sldId id="1192" r:id="rId80"/>
    <p:sldId id="1285" r:id="rId81"/>
    <p:sldId id="1193" r:id="rId82"/>
    <p:sldId id="1188" r:id="rId8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home" initials="h" lastIdx="2"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8632" autoAdjust="0"/>
    <p:restoredTop sz="93498" autoAdjust="0"/>
  </p:normalViewPr>
  <p:slideViewPr>
    <p:cSldViewPr>
      <p:cViewPr varScale="1">
        <p:scale>
          <a:sx n="76" d="100"/>
          <a:sy n="76" d="100"/>
        </p:scale>
        <p:origin x="778" y="53"/>
      </p:cViewPr>
      <p:guideLst/>
    </p:cSldViewPr>
  </p:slideViewPr>
  <p:outlineViewPr>
    <p:cViewPr>
      <p:scale>
        <a:sx n="33" d="100"/>
        <a:sy n="33" d="100"/>
      </p:scale>
      <p:origin x="0" y="-66222"/>
    </p:cViewPr>
  </p:outlineViewPr>
  <p:notesTextViewPr>
    <p:cViewPr>
      <p:scale>
        <a:sx n="100" d="100"/>
        <a:sy n="100" d="100"/>
      </p:scale>
      <p:origin x="0" y="0"/>
    </p:cViewPr>
  </p:notesTextViewPr>
  <p:sorterViewPr>
    <p:cViewPr>
      <p:scale>
        <a:sx n="100" d="100"/>
        <a:sy n="100" d="100"/>
      </p:scale>
      <p:origin x="0" y="-4296"/>
    </p:cViewPr>
  </p:sorter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notesMaster" Target="notesMasters/notesMaster1.xml"/><Relationship Id="rId89" Type="http://schemas.openxmlformats.org/officeDocument/2006/relationships/tableStyles" Target="tableStyles.xml"/><Relationship Id="rId16" Type="http://schemas.openxmlformats.org/officeDocument/2006/relationships/slide" Target="slides/slide15.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5" Type="http://schemas.openxmlformats.org/officeDocument/2006/relationships/slide" Target="slides/slide4.xml"/><Relationship Id="rId90" Type="http://schemas.microsoft.com/office/2016/11/relationships/changesInfo" Target="changesInfos/changesInfo1.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commentAuthors" Target="commentAuthor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viewProps" Target="viewProps.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rahulkumar08945@gmail.com" userId="eaa8108a85f67eff" providerId="LiveId" clId="{54EF1D79-E478-4C67-9EB2-AE56EF51DF03}"/>
    <pc:docChg chg="undo custSel addSld delSld modSld modMainMaster modNotesMaster">
      <pc:chgData name="rahulkumar08945@gmail.com" userId="eaa8108a85f67eff" providerId="LiveId" clId="{54EF1D79-E478-4C67-9EB2-AE56EF51DF03}" dt="2023-06-25T15:21:41.157" v="1969" actId="14100"/>
      <pc:docMkLst>
        <pc:docMk/>
      </pc:docMkLst>
      <pc:sldChg chg="addSp delSp modSp mod">
        <pc:chgData name="rahulkumar08945@gmail.com" userId="eaa8108a85f67eff" providerId="LiveId" clId="{54EF1D79-E478-4C67-9EB2-AE56EF51DF03}" dt="2023-06-25T15:18:55.497" v="1954" actId="1036"/>
        <pc:sldMkLst>
          <pc:docMk/>
          <pc:sldMk cId="0" sldId="256"/>
        </pc:sldMkLst>
        <pc:spChg chg="add mod">
          <ac:chgData name="rahulkumar08945@gmail.com" userId="eaa8108a85f67eff" providerId="LiveId" clId="{54EF1D79-E478-4C67-9EB2-AE56EF51DF03}" dt="2023-06-25T13:23:55.570" v="1654"/>
          <ac:spMkLst>
            <pc:docMk/>
            <pc:sldMk cId="0" sldId="256"/>
            <ac:spMk id="2" creationId="{8F494C7E-1148-6FBD-5A19-E29FA60E51F6}"/>
          </ac:spMkLst>
        </pc:spChg>
        <pc:spChg chg="add del mod">
          <ac:chgData name="rahulkumar08945@gmail.com" userId="eaa8108a85f67eff" providerId="LiveId" clId="{54EF1D79-E478-4C67-9EB2-AE56EF51DF03}" dt="2023-06-25T13:04:31.865" v="1464"/>
          <ac:spMkLst>
            <pc:docMk/>
            <pc:sldMk cId="0" sldId="256"/>
            <ac:spMk id="3" creationId="{CA95A612-8A83-896F-2FD0-6FD639CF231F}"/>
          </ac:spMkLst>
        </pc:spChg>
        <pc:spChg chg="del mod">
          <ac:chgData name="rahulkumar08945@gmail.com" userId="eaa8108a85f67eff" providerId="LiveId" clId="{54EF1D79-E478-4C67-9EB2-AE56EF51DF03}" dt="2023-06-25T13:24:38.213" v="1659" actId="21"/>
          <ac:spMkLst>
            <pc:docMk/>
            <pc:sldMk cId="0" sldId="256"/>
            <ac:spMk id="4" creationId="{34C19C89-C58F-BF76-5C80-D001907741E5}"/>
          </ac:spMkLst>
        </pc:spChg>
        <pc:spChg chg="del mod">
          <ac:chgData name="rahulkumar08945@gmail.com" userId="eaa8108a85f67eff" providerId="LiveId" clId="{54EF1D79-E478-4C67-9EB2-AE56EF51DF03}" dt="2023-06-25T13:27:28.441" v="1705" actId="478"/>
          <ac:spMkLst>
            <pc:docMk/>
            <pc:sldMk cId="0" sldId="256"/>
            <ac:spMk id="5" creationId="{00000000-0000-0000-0000-000000000000}"/>
          </ac:spMkLst>
        </pc:spChg>
        <pc:spChg chg="mod">
          <ac:chgData name="rahulkumar08945@gmail.com" userId="eaa8108a85f67eff" providerId="LiveId" clId="{54EF1D79-E478-4C67-9EB2-AE56EF51DF03}" dt="2023-06-25T13:29:35.678" v="1812" actId="115"/>
          <ac:spMkLst>
            <pc:docMk/>
            <pc:sldMk cId="0" sldId="256"/>
            <ac:spMk id="6" creationId="{581CC655-124A-F845-63F4-003C75BF8110}"/>
          </ac:spMkLst>
        </pc:spChg>
        <pc:spChg chg="add del mod">
          <ac:chgData name="rahulkumar08945@gmail.com" userId="eaa8108a85f67eff" providerId="LiveId" clId="{54EF1D79-E478-4C67-9EB2-AE56EF51DF03}" dt="2023-06-25T13:04:31.401" v="1463"/>
          <ac:spMkLst>
            <pc:docMk/>
            <pc:sldMk cId="0" sldId="256"/>
            <ac:spMk id="7" creationId="{65B69BAF-67FF-2CCD-C51F-76C7B79CD27F}"/>
          </ac:spMkLst>
        </pc:spChg>
        <pc:spChg chg="add del mod">
          <ac:chgData name="rahulkumar08945@gmail.com" userId="eaa8108a85f67eff" providerId="LiveId" clId="{54EF1D79-E478-4C67-9EB2-AE56EF51DF03}" dt="2023-06-25T13:04:31.101" v="1462"/>
          <ac:spMkLst>
            <pc:docMk/>
            <pc:sldMk cId="0" sldId="256"/>
            <ac:spMk id="8" creationId="{9F01C43F-3B98-68DF-289D-04D1FB62D21F}"/>
          </ac:spMkLst>
        </pc:spChg>
        <pc:spChg chg="add mod">
          <ac:chgData name="rahulkumar08945@gmail.com" userId="eaa8108a85f67eff" providerId="LiveId" clId="{54EF1D79-E478-4C67-9EB2-AE56EF51DF03}" dt="2023-06-25T13:23:55.570" v="1654"/>
          <ac:spMkLst>
            <pc:docMk/>
            <pc:sldMk cId="0" sldId="256"/>
            <ac:spMk id="9" creationId="{2C7018B3-BA7C-3397-47B4-7A2B7E50B4CC}"/>
          </ac:spMkLst>
        </pc:spChg>
        <pc:spChg chg="add mod">
          <ac:chgData name="rahulkumar08945@gmail.com" userId="eaa8108a85f67eff" providerId="LiveId" clId="{54EF1D79-E478-4C67-9EB2-AE56EF51DF03}" dt="2023-06-25T13:23:55.570" v="1654"/>
          <ac:spMkLst>
            <pc:docMk/>
            <pc:sldMk cId="0" sldId="256"/>
            <ac:spMk id="10" creationId="{22D9F5CC-9DCC-8A61-5E1C-E28539097573}"/>
          </ac:spMkLst>
        </pc:spChg>
        <pc:spChg chg="add mod">
          <ac:chgData name="rahulkumar08945@gmail.com" userId="eaa8108a85f67eff" providerId="LiveId" clId="{54EF1D79-E478-4C67-9EB2-AE56EF51DF03}" dt="2023-06-25T15:18:55.497" v="1954" actId="1036"/>
          <ac:spMkLst>
            <pc:docMk/>
            <pc:sldMk cId="0" sldId="256"/>
            <ac:spMk id="11" creationId="{1F85E682-B874-4790-6EAC-80BA10029669}"/>
          </ac:spMkLst>
        </pc:spChg>
        <pc:spChg chg="add del mod">
          <ac:chgData name="rahulkumar08945@gmail.com" userId="eaa8108a85f67eff" providerId="LiveId" clId="{54EF1D79-E478-4C67-9EB2-AE56EF51DF03}" dt="2023-06-25T13:27:50.326" v="1708" actId="478"/>
          <ac:spMkLst>
            <pc:docMk/>
            <pc:sldMk cId="0" sldId="256"/>
            <ac:spMk id="14" creationId="{ECDD607F-A330-2B86-F5F4-E2D030C737F8}"/>
          </ac:spMkLst>
        </pc:spChg>
        <pc:spChg chg="add mod">
          <ac:chgData name="rahulkumar08945@gmail.com" userId="eaa8108a85f67eff" providerId="LiveId" clId="{54EF1D79-E478-4C67-9EB2-AE56EF51DF03}" dt="2023-06-25T13:29:22.417" v="1809" actId="404"/>
          <ac:spMkLst>
            <pc:docMk/>
            <pc:sldMk cId="0" sldId="256"/>
            <ac:spMk id="16" creationId="{20863D78-1815-83C5-6AA1-973C8840FECC}"/>
          </ac:spMkLst>
        </pc:spChg>
      </pc:sldChg>
      <pc:sldChg chg="addSp modSp mod">
        <pc:chgData name="rahulkumar08945@gmail.com" userId="eaa8108a85f67eff" providerId="LiveId" clId="{54EF1D79-E478-4C67-9EB2-AE56EF51DF03}" dt="2023-06-25T13:31:38.088" v="1911" actId="12"/>
        <pc:sldMkLst>
          <pc:docMk/>
          <pc:sldMk cId="0" sldId="257"/>
        </pc:sldMkLst>
        <pc:spChg chg="mod">
          <ac:chgData name="rahulkumar08945@gmail.com" userId="eaa8108a85f67eff" providerId="LiveId" clId="{54EF1D79-E478-4C67-9EB2-AE56EF51DF03}" dt="2023-06-25T13:31:38.088" v="1911" actId="12"/>
          <ac:spMkLst>
            <pc:docMk/>
            <pc:sldMk cId="0" sldId="257"/>
            <ac:spMk id="3" creationId="{00000000-0000-0000-0000-000000000000}"/>
          </ac:spMkLst>
        </pc:spChg>
        <pc:spChg chg="add mod">
          <ac:chgData name="rahulkumar08945@gmail.com" userId="eaa8108a85f67eff" providerId="LiveId" clId="{54EF1D79-E478-4C67-9EB2-AE56EF51DF03}" dt="2023-06-25T13:30:59.808" v="1871"/>
          <ac:spMkLst>
            <pc:docMk/>
            <pc:sldMk cId="0" sldId="257"/>
            <ac:spMk id="5" creationId="{F38F28EA-9F11-8416-7C28-4C47EE85B383}"/>
          </ac:spMkLst>
        </pc:spChg>
      </pc:sldChg>
      <pc:sldChg chg="del">
        <pc:chgData name="rahulkumar08945@gmail.com" userId="eaa8108a85f67eff" providerId="LiveId" clId="{54EF1D79-E478-4C67-9EB2-AE56EF51DF03}" dt="2023-06-25T11:59:48.417" v="1298" actId="2696"/>
        <pc:sldMkLst>
          <pc:docMk/>
          <pc:sldMk cId="994430322" sldId="263"/>
        </pc:sldMkLst>
      </pc:sldChg>
      <pc:sldChg chg="modSp mod modNotes">
        <pc:chgData name="rahulkumar08945@gmail.com" userId="eaa8108a85f67eff" providerId="LiveId" clId="{54EF1D79-E478-4C67-9EB2-AE56EF51DF03}" dt="2023-06-25T13:23:55.866" v="1657" actId="27636"/>
        <pc:sldMkLst>
          <pc:docMk/>
          <pc:sldMk cId="0" sldId="264"/>
        </pc:sldMkLst>
        <pc:spChg chg="mod">
          <ac:chgData name="rahulkumar08945@gmail.com" userId="eaa8108a85f67eff" providerId="LiveId" clId="{54EF1D79-E478-4C67-9EB2-AE56EF51DF03}" dt="2023-06-25T13:23:55.866" v="1657" actId="27636"/>
          <ac:spMkLst>
            <pc:docMk/>
            <pc:sldMk cId="0" sldId="264"/>
            <ac:spMk id="52226" creationId="{FF6EF33C-E636-EBAC-BB88-BE076826874D}"/>
          </ac:spMkLst>
        </pc:spChg>
      </pc:sldChg>
      <pc:sldChg chg="addSp delSp modSp mod addAnim delAnim modAnim">
        <pc:chgData name="rahulkumar08945@gmail.com" userId="eaa8108a85f67eff" providerId="LiveId" clId="{54EF1D79-E478-4C67-9EB2-AE56EF51DF03}" dt="2023-06-25T13:23:55.570" v="1654"/>
        <pc:sldMkLst>
          <pc:docMk/>
          <pc:sldMk cId="0" sldId="265"/>
        </pc:sldMkLst>
        <pc:spChg chg="mod">
          <ac:chgData name="rahulkumar08945@gmail.com" userId="eaa8108a85f67eff" providerId="LiveId" clId="{54EF1D79-E478-4C67-9EB2-AE56EF51DF03}" dt="2023-06-25T13:23:55.570" v="1654"/>
          <ac:spMkLst>
            <pc:docMk/>
            <pc:sldMk cId="0" sldId="265"/>
            <ac:spMk id="2" creationId="{00000000-0000-0000-0000-000000000000}"/>
          </ac:spMkLst>
        </pc:spChg>
        <pc:spChg chg="add del mod">
          <ac:chgData name="rahulkumar08945@gmail.com" userId="eaa8108a85f67eff" providerId="LiveId" clId="{54EF1D79-E478-4C67-9EB2-AE56EF51DF03}" dt="2023-06-25T13:23:55.570" v="1654"/>
          <ac:spMkLst>
            <pc:docMk/>
            <pc:sldMk cId="0" sldId="265"/>
            <ac:spMk id="3" creationId="{00000000-0000-0000-0000-000000000000}"/>
          </ac:spMkLst>
        </pc:spChg>
        <pc:spChg chg="del mod">
          <ac:chgData name="rahulkumar08945@gmail.com" userId="eaa8108a85f67eff" providerId="LiveId" clId="{54EF1D79-E478-4C67-9EB2-AE56EF51DF03}" dt="2023-06-25T11:23:45.723" v="636"/>
          <ac:spMkLst>
            <pc:docMk/>
            <pc:sldMk cId="0" sldId="265"/>
            <ac:spMk id="4" creationId="{00000000-0000-0000-0000-000000000000}"/>
          </ac:spMkLst>
        </pc:spChg>
        <pc:spChg chg="del mod">
          <ac:chgData name="rahulkumar08945@gmail.com" userId="eaa8108a85f67eff" providerId="LiveId" clId="{54EF1D79-E478-4C67-9EB2-AE56EF51DF03}" dt="2023-06-25T11:23:28.374" v="630" actId="21"/>
          <ac:spMkLst>
            <pc:docMk/>
            <pc:sldMk cId="0" sldId="265"/>
            <ac:spMk id="5" creationId="{00000000-0000-0000-0000-000000000000}"/>
          </ac:spMkLst>
        </pc:spChg>
        <pc:spChg chg="add del mod">
          <ac:chgData name="rahulkumar08945@gmail.com" userId="eaa8108a85f67eff" providerId="LiveId" clId="{54EF1D79-E478-4C67-9EB2-AE56EF51DF03}" dt="2023-06-25T11:23:19.470" v="627" actId="21"/>
          <ac:spMkLst>
            <pc:docMk/>
            <pc:sldMk cId="0" sldId="265"/>
            <ac:spMk id="7" creationId="{7F89FB15-CE9B-70F1-2E8A-B37EABD68A0A}"/>
          </ac:spMkLst>
        </pc:spChg>
      </pc:sldChg>
      <pc:sldChg chg="delSp modSp mod modAnim">
        <pc:chgData name="rahulkumar08945@gmail.com" userId="eaa8108a85f67eff" providerId="LiveId" clId="{54EF1D79-E478-4C67-9EB2-AE56EF51DF03}" dt="2023-06-25T13:23:55.570" v="1654"/>
        <pc:sldMkLst>
          <pc:docMk/>
          <pc:sldMk cId="0" sldId="266"/>
        </pc:sldMkLst>
        <pc:spChg chg="mod">
          <ac:chgData name="rahulkumar08945@gmail.com" userId="eaa8108a85f67eff" providerId="LiveId" clId="{54EF1D79-E478-4C67-9EB2-AE56EF51DF03}" dt="2023-06-25T13:23:55.570" v="1654"/>
          <ac:spMkLst>
            <pc:docMk/>
            <pc:sldMk cId="0" sldId="266"/>
            <ac:spMk id="2" creationId="{00000000-0000-0000-0000-000000000000}"/>
          </ac:spMkLst>
        </pc:spChg>
        <pc:spChg chg="mod">
          <ac:chgData name="rahulkumar08945@gmail.com" userId="eaa8108a85f67eff" providerId="LiveId" clId="{54EF1D79-E478-4C67-9EB2-AE56EF51DF03}" dt="2023-06-25T13:23:55.570" v="1654"/>
          <ac:spMkLst>
            <pc:docMk/>
            <pc:sldMk cId="0" sldId="266"/>
            <ac:spMk id="3" creationId="{00000000-0000-0000-0000-000000000000}"/>
          </ac:spMkLst>
        </pc:spChg>
        <pc:spChg chg="del mod">
          <ac:chgData name="rahulkumar08945@gmail.com" userId="eaa8108a85f67eff" providerId="LiveId" clId="{54EF1D79-E478-4C67-9EB2-AE56EF51DF03}" dt="2023-06-25T11:30:14.817" v="833"/>
          <ac:spMkLst>
            <pc:docMk/>
            <pc:sldMk cId="0" sldId="266"/>
            <ac:spMk id="4" creationId="{00000000-0000-0000-0000-000000000000}"/>
          </ac:spMkLst>
        </pc:spChg>
        <pc:spChg chg="del mod">
          <ac:chgData name="rahulkumar08945@gmail.com" userId="eaa8108a85f67eff" providerId="LiveId" clId="{54EF1D79-E478-4C67-9EB2-AE56EF51DF03}" dt="2023-06-25T11:29:27.108" v="788" actId="21"/>
          <ac:spMkLst>
            <pc:docMk/>
            <pc:sldMk cId="0" sldId="266"/>
            <ac:spMk id="5" creationId="{00000000-0000-0000-0000-000000000000}"/>
          </ac:spMkLst>
        </pc:spChg>
      </pc:sldChg>
      <pc:sldChg chg="delSp modSp mod">
        <pc:chgData name="rahulkumar08945@gmail.com" userId="eaa8108a85f67eff" providerId="LiveId" clId="{54EF1D79-E478-4C67-9EB2-AE56EF51DF03}" dt="2023-06-25T13:23:55.570" v="1654"/>
        <pc:sldMkLst>
          <pc:docMk/>
          <pc:sldMk cId="0" sldId="267"/>
        </pc:sldMkLst>
        <pc:spChg chg="mod">
          <ac:chgData name="rahulkumar08945@gmail.com" userId="eaa8108a85f67eff" providerId="LiveId" clId="{54EF1D79-E478-4C67-9EB2-AE56EF51DF03}" dt="2023-06-25T11:33:24.405" v="882" actId="403"/>
          <ac:spMkLst>
            <pc:docMk/>
            <pc:sldMk cId="0" sldId="267"/>
            <ac:spMk id="2" creationId="{00000000-0000-0000-0000-000000000000}"/>
          </ac:spMkLst>
        </pc:spChg>
        <pc:spChg chg="mod">
          <ac:chgData name="rahulkumar08945@gmail.com" userId="eaa8108a85f67eff" providerId="LiveId" clId="{54EF1D79-E478-4C67-9EB2-AE56EF51DF03}" dt="2023-06-25T13:23:55.570" v="1654"/>
          <ac:spMkLst>
            <pc:docMk/>
            <pc:sldMk cId="0" sldId="267"/>
            <ac:spMk id="3" creationId="{00000000-0000-0000-0000-000000000000}"/>
          </ac:spMkLst>
        </pc:spChg>
        <pc:spChg chg="mod">
          <ac:chgData name="rahulkumar08945@gmail.com" userId="eaa8108a85f67eff" providerId="LiveId" clId="{54EF1D79-E478-4C67-9EB2-AE56EF51DF03}" dt="2023-06-25T13:23:55.570" v="1654"/>
          <ac:spMkLst>
            <pc:docMk/>
            <pc:sldMk cId="0" sldId="267"/>
            <ac:spMk id="4" creationId="{00000000-0000-0000-0000-000000000000}"/>
          </ac:spMkLst>
        </pc:spChg>
        <pc:spChg chg="del">
          <ac:chgData name="rahulkumar08945@gmail.com" userId="eaa8108a85f67eff" providerId="LiveId" clId="{54EF1D79-E478-4C67-9EB2-AE56EF51DF03}" dt="2023-06-25T11:33:10.749" v="878" actId="21"/>
          <ac:spMkLst>
            <pc:docMk/>
            <pc:sldMk cId="0" sldId="267"/>
            <ac:spMk id="5" creationId="{00000000-0000-0000-0000-000000000000}"/>
          </ac:spMkLst>
        </pc:spChg>
      </pc:sldChg>
      <pc:sldChg chg="modSp">
        <pc:chgData name="rahulkumar08945@gmail.com" userId="eaa8108a85f67eff" providerId="LiveId" clId="{54EF1D79-E478-4C67-9EB2-AE56EF51DF03}" dt="2023-06-25T13:23:55.570" v="1654"/>
        <pc:sldMkLst>
          <pc:docMk/>
          <pc:sldMk cId="0" sldId="268"/>
        </pc:sldMkLst>
        <pc:spChg chg="mod">
          <ac:chgData name="rahulkumar08945@gmail.com" userId="eaa8108a85f67eff" providerId="LiveId" clId="{54EF1D79-E478-4C67-9EB2-AE56EF51DF03}" dt="2023-06-25T13:23:55.570" v="1654"/>
          <ac:spMkLst>
            <pc:docMk/>
            <pc:sldMk cId="0" sldId="268"/>
            <ac:spMk id="3" creationId="{1AF712DE-9AE9-5D7F-5862-E9E3F8B5F178}"/>
          </ac:spMkLst>
        </pc:spChg>
        <pc:spChg chg="mod">
          <ac:chgData name="rahulkumar08945@gmail.com" userId="eaa8108a85f67eff" providerId="LiveId" clId="{54EF1D79-E478-4C67-9EB2-AE56EF51DF03}" dt="2023-06-25T13:23:55.570" v="1654"/>
          <ac:spMkLst>
            <pc:docMk/>
            <pc:sldMk cId="0" sldId="268"/>
            <ac:spMk id="4" creationId="{1D56C5A7-247F-5230-16A2-36E022974DD2}"/>
          </ac:spMkLst>
        </pc:spChg>
        <pc:spChg chg="mod">
          <ac:chgData name="rahulkumar08945@gmail.com" userId="eaa8108a85f67eff" providerId="LiveId" clId="{54EF1D79-E478-4C67-9EB2-AE56EF51DF03}" dt="2023-06-25T13:23:55.570" v="1654"/>
          <ac:spMkLst>
            <pc:docMk/>
            <pc:sldMk cId="0" sldId="268"/>
            <ac:spMk id="5" creationId="{371C4991-66D9-DEF0-BB63-823A40A370BD}"/>
          </ac:spMkLst>
        </pc:spChg>
        <pc:spChg chg="mod">
          <ac:chgData name="rahulkumar08945@gmail.com" userId="eaa8108a85f67eff" providerId="LiveId" clId="{54EF1D79-E478-4C67-9EB2-AE56EF51DF03}" dt="2023-06-25T13:23:55.570" v="1654"/>
          <ac:spMkLst>
            <pc:docMk/>
            <pc:sldMk cId="0" sldId="268"/>
            <ac:spMk id="1034" creationId="{992E0E9A-F416-E83E-43B8-C2968FF23601}"/>
          </ac:spMkLst>
        </pc:spChg>
        <pc:spChg chg="mod">
          <ac:chgData name="rahulkumar08945@gmail.com" userId="eaa8108a85f67eff" providerId="LiveId" clId="{54EF1D79-E478-4C67-9EB2-AE56EF51DF03}" dt="2023-06-25T13:23:55.570" v="1654"/>
          <ac:spMkLst>
            <pc:docMk/>
            <pc:sldMk cId="0" sldId="268"/>
            <ac:spMk id="1035" creationId="{2DC76050-0FD2-94B1-B03C-E00A417B93E7}"/>
          </ac:spMkLst>
        </pc:spChg>
        <pc:grpChg chg="mod">
          <ac:chgData name="rahulkumar08945@gmail.com" userId="eaa8108a85f67eff" providerId="LiveId" clId="{54EF1D79-E478-4C67-9EB2-AE56EF51DF03}" dt="2023-06-25T13:23:55.570" v="1654"/>
          <ac:grpSpMkLst>
            <pc:docMk/>
            <pc:sldMk cId="0" sldId="268"/>
            <ac:grpSpMk id="2" creationId="{040771B2-BD02-B0F4-0B2C-9FCE39A9A3BE}"/>
          </ac:grpSpMkLst>
        </pc:grpChg>
        <pc:cxnChg chg="mod">
          <ac:chgData name="rahulkumar08945@gmail.com" userId="eaa8108a85f67eff" providerId="LiveId" clId="{54EF1D79-E478-4C67-9EB2-AE56EF51DF03}" dt="2023-06-25T13:23:55.570" v="1654"/>
          <ac:cxnSpMkLst>
            <pc:docMk/>
            <pc:sldMk cId="0" sldId="268"/>
            <ac:cxnSpMk id="1028" creationId="{EA10300A-EB0E-0327-4962-AB49A8635DFB}"/>
          </ac:cxnSpMkLst>
        </pc:cxnChg>
        <pc:cxnChg chg="mod">
          <ac:chgData name="rahulkumar08945@gmail.com" userId="eaa8108a85f67eff" providerId="LiveId" clId="{54EF1D79-E478-4C67-9EB2-AE56EF51DF03}" dt="2023-06-25T13:23:55.570" v="1654"/>
          <ac:cxnSpMkLst>
            <pc:docMk/>
            <pc:sldMk cId="0" sldId="268"/>
            <ac:cxnSpMk id="1029" creationId="{1ED69332-92B0-7B89-048F-10742C9B4EDA}"/>
          </ac:cxnSpMkLst>
        </pc:cxnChg>
      </pc:sldChg>
      <pc:sldChg chg="delSp modSp mod modAnim">
        <pc:chgData name="rahulkumar08945@gmail.com" userId="eaa8108a85f67eff" providerId="LiveId" clId="{54EF1D79-E478-4C67-9EB2-AE56EF51DF03}" dt="2023-06-25T13:23:55.570" v="1654"/>
        <pc:sldMkLst>
          <pc:docMk/>
          <pc:sldMk cId="0" sldId="269"/>
        </pc:sldMkLst>
        <pc:spChg chg="mod">
          <ac:chgData name="rahulkumar08945@gmail.com" userId="eaa8108a85f67eff" providerId="LiveId" clId="{54EF1D79-E478-4C67-9EB2-AE56EF51DF03}" dt="2023-06-25T13:23:55.570" v="1654"/>
          <ac:spMkLst>
            <pc:docMk/>
            <pc:sldMk cId="0" sldId="269"/>
            <ac:spMk id="2" creationId="{00000000-0000-0000-0000-000000000000}"/>
          </ac:spMkLst>
        </pc:spChg>
        <pc:spChg chg="mod">
          <ac:chgData name="rahulkumar08945@gmail.com" userId="eaa8108a85f67eff" providerId="LiveId" clId="{54EF1D79-E478-4C67-9EB2-AE56EF51DF03}" dt="2023-06-25T13:23:55.570" v="1654"/>
          <ac:spMkLst>
            <pc:docMk/>
            <pc:sldMk cId="0" sldId="269"/>
            <ac:spMk id="3" creationId="{00000000-0000-0000-0000-000000000000}"/>
          </ac:spMkLst>
        </pc:spChg>
        <pc:spChg chg="mod">
          <ac:chgData name="rahulkumar08945@gmail.com" userId="eaa8108a85f67eff" providerId="LiveId" clId="{54EF1D79-E478-4C67-9EB2-AE56EF51DF03}" dt="2023-06-25T13:23:55.570" v="1654"/>
          <ac:spMkLst>
            <pc:docMk/>
            <pc:sldMk cId="0" sldId="269"/>
            <ac:spMk id="4" creationId="{00000000-0000-0000-0000-000000000000}"/>
          </ac:spMkLst>
        </pc:spChg>
        <pc:spChg chg="del mod">
          <ac:chgData name="rahulkumar08945@gmail.com" userId="eaa8108a85f67eff" providerId="LiveId" clId="{54EF1D79-E478-4C67-9EB2-AE56EF51DF03}" dt="2023-06-25T11:33:47.700" v="888" actId="21"/>
          <ac:spMkLst>
            <pc:docMk/>
            <pc:sldMk cId="0" sldId="269"/>
            <ac:spMk id="7" creationId="{00000000-0000-0000-0000-000000000000}"/>
          </ac:spMkLst>
        </pc:spChg>
      </pc:sldChg>
      <pc:sldChg chg="modSp">
        <pc:chgData name="rahulkumar08945@gmail.com" userId="eaa8108a85f67eff" providerId="LiveId" clId="{54EF1D79-E478-4C67-9EB2-AE56EF51DF03}" dt="2023-06-25T13:23:55.570" v="1654"/>
        <pc:sldMkLst>
          <pc:docMk/>
          <pc:sldMk cId="0" sldId="270"/>
        </pc:sldMkLst>
        <pc:spChg chg="mod">
          <ac:chgData name="rahulkumar08945@gmail.com" userId="eaa8108a85f67eff" providerId="LiveId" clId="{54EF1D79-E478-4C67-9EB2-AE56EF51DF03}" dt="2023-06-25T13:23:55.570" v="1654"/>
          <ac:spMkLst>
            <pc:docMk/>
            <pc:sldMk cId="0" sldId="270"/>
            <ac:spMk id="3" creationId="{4DDFFF5D-CC47-F81E-42D3-AC330483A436}"/>
          </ac:spMkLst>
        </pc:spChg>
        <pc:spChg chg="mod">
          <ac:chgData name="rahulkumar08945@gmail.com" userId="eaa8108a85f67eff" providerId="LiveId" clId="{54EF1D79-E478-4C67-9EB2-AE56EF51DF03}" dt="2023-06-25T13:23:55.570" v="1654"/>
          <ac:spMkLst>
            <pc:docMk/>
            <pc:sldMk cId="0" sldId="270"/>
            <ac:spMk id="23554" creationId="{96AF7A38-CE47-0BF2-2215-EF2A3329FE1B}"/>
          </ac:spMkLst>
        </pc:spChg>
      </pc:sldChg>
      <pc:sldChg chg="addSp delSp modSp mod addAnim delAnim modAnim">
        <pc:chgData name="rahulkumar08945@gmail.com" userId="eaa8108a85f67eff" providerId="LiveId" clId="{54EF1D79-E478-4C67-9EB2-AE56EF51DF03}" dt="2023-06-25T13:23:55.570" v="1654"/>
        <pc:sldMkLst>
          <pc:docMk/>
          <pc:sldMk cId="0" sldId="271"/>
        </pc:sldMkLst>
        <pc:spChg chg="mod">
          <ac:chgData name="rahulkumar08945@gmail.com" userId="eaa8108a85f67eff" providerId="LiveId" clId="{54EF1D79-E478-4C67-9EB2-AE56EF51DF03}" dt="2023-06-25T13:23:55.570" v="1654"/>
          <ac:spMkLst>
            <pc:docMk/>
            <pc:sldMk cId="0" sldId="271"/>
            <ac:spMk id="2" creationId="{00000000-0000-0000-0000-000000000000}"/>
          </ac:spMkLst>
        </pc:spChg>
        <pc:spChg chg="add del mod">
          <ac:chgData name="rahulkumar08945@gmail.com" userId="eaa8108a85f67eff" providerId="LiveId" clId="{54EF1D79-E478-4C67-9EB2-AE56EF51DF03}" dt="2023-06-25T13:23:55.570" v="1654"/>
          <ac:spMkLst>
            <pc:docMk/>
            <pc:sldMk cId="0" sldId="271"/>
            <ac:spMk id="3" creationId="{00000000-0000-0000-0000-000000000000}"/>
          </ac:spMkLst>
        </pc:spChg>
        <pc:spChg chg="mod">
          <ac:chgData name="rahulkumar08945@gmail.com" userId="eaa8108a85f67eff" providerId="LiveId" clId="{54EF1D79-E478-4C67-9EB2-AE56EF51DF03}" dt="2023-06-25T13:23:55.570" v="1654"/>
          <ac:spMkLst>
            <pc:docMk/>
            <pc:sldMk cId="0" sldId="271"/>
            <ac:spMk id="4" creationId="{00000000-0000-0000-0000-000000000000}"/>
          </ac:spMkLst>
        </pc:spChg>
        <pc:spChg chg="del">
          <ac:chgData name="rahulkumar08945@gmail.com" userId="eaa8108a85f67eff" providerId="LiveId" clId="{54EF1D79-E478-4C67-9EB2-AE56EF51DF03}" dt="2023-06-25T11:36:08.798" v="953" actId="21"/>
          <ac:spMkLst>
            <pc:docMk/>
            <pc:sldMk cId="0" sldId="271"/>
            <ac:spMk id="5" creationId="{00000000-0000-0000-0000-000000000000}"/>
          </ac:spMkLst>
        </pc:spChg>
        <pc:spChg chg="add del mod">
          <ac:chgData name="rahulkumar08945@gmail.com" userId="eaa8108a85f67eff" providerId="LiveId" clId="{54EF1D79-E478-4C67-9EB2-AE56EF51DF03}" dt="2023-06-25T11:38:43.496" v="1036" actId="21"/>
          <ac:spMkLst>
            <pc:docMk/>
            <pc:sldMk cId="0" sldId="271"/>
            <ac:spMk id="7" creationId="{5D89063A-39BA-7E61-9732-9D7F410D2360}"/>
          </ac:spMkLst>
        </pc:spChg>
        <pc:spChg chg="add del mod">
          <ac:chgData name="rahulkumar08945@gmail.com" userId="eaa8108a85f67eff" providerId="LiveId" clId="{54EF1D79-E478-4C67-9EB2-AE56EF51DF03}" dt="2023-06-25T11:38:50.093" v="1038" actId="21"/>
          <ac:spMkLst>
            <pc:docMk/>
            <pc:sldMk cId="0" sldId="271"/>
            <ac:spMk id="9" creationId="{61E73E49-130F-D57C-4103-E20E1C449FFD}"/>
          </ac:spMkLst>
        </pc:spChg>
        <pc:spChg chg="add del mod">
          <ac:chgData name="rahulkumar08945@gmail.com" userId="eaa8108a85f67eff" providerId="LiveId" clId="{54EF1D79-E478-4C67-9EB2-AE56EF51DF03}" dt="2023-06-25T11:38:56.837" v="1041" actId="21"/>
          <ac:spMkLst>
            <pc:docMk/>
            <pc:sldMk cId="0" sldId="271"/>
            <ac:spMk id="11" creationId="{65793712-DDB7-E043-D1C4-08B75E2CC6E9}"/>
          </ac:spMkLst>
        </pc:spChg>
        <pc:spChg chg="add del mod">
          <ac:chgData name="rahulkumar08945@gmail.com" userId="eaa8108a85f67eff" providerId="LiveId" clId="{54EF1D79-E478-4C67-9EB2-AE56EF51DF03}" dt="2023-06-25T11:39:02.964" v="1044" actId="21"/>
          <ac:spMkLst>
            <pc:docMk/>
            <pc:sldMk cId="0" sldId="271"/>
            <ac:spMk id="13" creationId="{8FE3DE74-B2C1-8BA1-5A08-04BAB1ACB162}"/>
          </ac:spMkLst>
        </pc:spChg>
        <pc:spChg chg="add del mod">
          <ac:chgData name="rahulkumar08945@gmail.com" userId="eaa8108a85f67eff" providerId="LiveId" clId="{54EF1D79-E478-4C67-9EB2-AE56EF51DF03}" dt="2023-06-25T11:39:14.872" v="1046" actId="21"/>
          <ac:spMkLst>
            <pc:docMk/>
            <pc:sldMk cId="0" sldId="271"/>
            <ac:spMk id="15" creationId="{8757C534-EDF2-ADAB-27E5-CF1769356CB7}"/>
          </ac:spMkLst>
        </pc:spChg>
        <pc:spChg chg="add del mod">
          <ac:chgData name="rahulkumar08945@gmail.com" userId="eaa8108a85f67eff" providerId="LiveId" clId="{54EF1D79-E478-4C67-9EB2-AE56EF51DF03}" dt="2023-06-25T11:39:41.678" v="1061" actId="21"/>
          <ac:spMkLst>
            <pc:docMk/>
            <pc:sldMk cId="0" sldId="271"/>
            <ac:spMk id="17" creationId="{B28CC266-9AF0-26F5-F59A-993EBA76CA40}"/>
          </ac:spMkLst>
        </pc:spChg>
      </pc:sldChg>
      <pc:sldChg chg="modSp del mod">
        <pc:chgData name="rahulkumar08945@gmail.com" userId="eaa8108a85f67eff" providerId="LiveId" clId="{54EF1D79-E478-4C67-9EB2-AE56EF51DF03}" dt="2023-06-25T11:40:44.235" v="1211" actId="47"/>
        <pc:sldMkLst>
          <pc:docMk/>
          <pc:sldMk cId="0" sldId="272"/>
        </pc:sldMkLst>
        <pc:spChg chg="mod">
          <ac:chgData name="rahulkumar08945@gmail.com" userId="eaa8108a85f67eff" providerId="LiveId" clId="{54EF1D79-E478-4C67-9EB2-AE56EF51DF03}" dt="2023-06-25T11:38:08.642" v="1025" actId="21"/>
          <ac:spMkLst>
            <pc:docMk/>
            <pc:sldMk cId="0" sldId="272"/>
            <ac:spMk id="3" creationId="{00000000-0000-0000-0000-000000000000}"/>
          </ac:spMkLst>
        </pc:spChg>
      </pc:sldChg>
      <pc:sldChg chg="modSp">
        <pc:chgData name="rahulkumar08945@gmail.com" userId="eaa8108a85f67eff" providerId="LiveId" clId="{54EF1D79-E478-4C67-9EB2-AE56EF51DF03}" dt="2023-06-25T13:23:55.570" v="1654"/>
        <pc:sldMkLst>
          <pc:docMk/>
          <pc:sldMk cId="917184420" sldId="273"/>
        </pc:sldMkLst>
        <pc:spChg chg="mod">
          <ac:chgData name="rahulkumar08945@gmail.com" userId="eaa8108a85f67eff" providerId="LiveId" clId="{54EF1D79-E478-4C67-9EB2-AE56EF51DF03}" dt="2023-06-25T13:23:55.570" v="1654"/>
          <ac:spMkLst>
            <pc:docMk/>
            <pc:sldMk cId="917184420" sldId="273"/>
            <ac:spMk id="16386" creationId="{1AF6F955-7B22-D1AB-7DC3-94C72DB43051}"/>
          </ac:spMkLst>
        </pc:spChg>
      </pc:sldChg>
      <pc:sldChg chg="modSp">
        <pc:chgData name="rahulkumar08945@gmail.com" userId="eaa8108a85f67eff" providerId="LiveId" clId="{54EF1D79-E478-4C67-9EB2-AE56EF51DF03}" dt="2023-06-25T13:23:55.570" v="1654"/>
        <pc:sldMkLst>
          <pc:docMk/>
          <pc:sldMk cId="550037459" sldId="275"/>
        </pc:sldMkLst>
        <pc:spChg chg="mod">
          <ac:chgData name="rahulkumar08945@gmail.com" userId="eaa8108a85f67eff" providerId="LiveId" clId="{54EF1D79-E478-4C67-9EB2-AE56EF51DF03}" dt="2023-06-25T13:23:55.570" v="1654"/>
          <ac:spMkLst>
            <pc:docMk/>
            <pc:sldMk cId="550037459" sldId="275"/>
            <ac:spMk id="18434" creationId="{B15C223F-6C22-8345-F59C-346F21B66658}"/>
          </ac:spMkLst>
        </pc:spChg>
      </pc:sldChg>
      <pc:sldChg chg="delSp modSp mod">
        <pc:chgData name="rahulkumar08945@gmail.com" userId="eaa8108a85f67eff" providerId="LiveId" clId="{54EF1D79-E478-4C67-9EB2-AE56EF51DF03}" dt="2023-06-25T13:23:55.570" v="1654"/>
        <pc:sldMkLst>
          <pc:docMk/>
          <pc:sldMk cId="0" sldId="277"/>
        </pc:sldMkLst>
        <pc:spChg chg="mod">
          <ac:chgData name="rahulkumar08945@gmail.com" userId="eaa8108a85f67eff" providerId="LiveId" clId="{54EF1D79-E478-4C67-9EB2-AE56EF51DF03}" dt="2023-06-25T11:31:49.663" v="850" actId="20577"/>
          <ac:spMkLst>
            <pc:docMk/>
            <pc:sldMk cId="0" sldId="277"/>
            <ac:spMk id="2" creationId="{00000000-0000-0000-0000-000000000000}"/>
          </ac:spMkLst>
        </pc:spChg>
        <pc:spChg chg="mod">
          <ac:chgData name="rahulkumar08945@gmail.com" userId="eaa8108a85f67eff" providerId="LiveId" clId="{54EF1D79-E478-4C67-9EB2-AE56EF51DF03}" dt="2023-06-25T13:23:55.570" v="1654"/>
          <ac:spMkLst>
            <pc:docMk/>
            <pc:sldMk cId="0" sldId="277"/>
            <ac:spMk id="3" creationId="{00000000-0000-0000-0000-000000000000}"/>
          </ac:spMkLst>
        </pc:spChg>
        <pc:spChg chg="del mod">
          <ac:chgData name="rahulkumar08945@gmail.com" userId="eaa8108a85f67eff" providerId="LiveId" clId="{54EF1D79-E478-4C67-9EB2-AE56EF51DF03}" dt="2023-06-25T11:31:51.506" v="852"/>
          <ac:spMkLst>
            <pc:docMk/>
            <pc:sldMk cId="0" sldId="277"/>
            <ac:spMk id="4" creationId="{00000000-0000-0000-0000-000000000000}"/>
          </ac:spMkLst>
        </pc:spChg>
        <pc:spChg chg="del mod">
          <ac:chgData name="rahulkumar08945@gmail.com" userId="eaa8108a85f67eff" providerId="LiveId" clId="{54EF1D79-E478-4C67-9EB2-AE56EF51DF03}" dt="2023-06-25T11:31:19.935" v="844" actId="21"/>
          <ac:spMkLst>
            <pc:docMk/>
            <pc:sldMk cId="0" sldId="277"/>
            <ac:spMk id="5" creationId="{00000000-0000-0000-0000-000000000000}"/>
          </ac:spMkLst>
        </pc:spChg>
      </pc:sldChg>
      <pc:sldChg chg="delSp modSp mod">
        <pc:chgData name="rahulkumar08945@gmail.com" userId="eaa8108a85f67eff" providerId="LiveId" clId="{54EF1D79-E478-4C67-9EB2-AE56EF51DF03}" dt="2023-06-25T13:23:55.570" v="1654"/>
        <pc:sldMkLst>
          <pc:docMk/>
          <pc:sldMk cId="0" sldId="278"/>
        </pc:sldMkLst>
        <pc:spChg chg="mod">
          <ac:chgData name="rahulkumar08945@gmail.com" userId="eaa8108a85f67eff" providerId="LiveId" clId="{54EF1D79-E478-4C67-9EB2-AE56EF51DF03}" dt="2023-06-25T11:35:44.970" v="948" actId="403"/>
          <ac:spMkLst>
            <pc:docMk/>
            <pc:sldMk cId="0" sldId="278"/>
            <ac:spMk id="2" creationId="{00000000-0000-0000-0000-000000000000}"/>
          </ac:spMkLst>
        </pc:spChg>
        <pc:spChg chg="mod">
          <ac:chgData name="rahulkumar08945@gmail.com" userId="eaa8108a85f67eff" providerId="LiveId" clId="{54EF1D79-E478-4C67-9EB2-AE56EF51DF03}" dt="2023-06-25T13:23:55.570" v="1654"/>
          <ac:spMkLst>
            <pc:docMk/>
            <pc:sldMk cId="0" sldId="278"/>
            <ac:spMk id="3" creationId="{00000000-0000-0000-0000-000000000000}"/>
          </ac:spMkLst>
        </pc:spChg>
        <pc:spChg chg="del mod">
          <ac:chgData name="rahulkumar08945@gmail.com" userId="eaa8108a85f67eff" providerId="LiveId" clId="{54EF1D79-E478-4C67-9EB2-AE56EF51DF03}" dt="2023-06-25T11:35:58.001" v="952"/>
          <ac:spMkLst>
            <pc:docMk/>
            <pc:sldMk cId="0" sldId="278"/>
            <ac:spMk id="4" creationId="{00000000-0000-0000-0000-000000000000}"/>
          </ac:spMkLst>
        </pc:spChg>
        <pc:spChg chg="del">
          <ac:chgData name="rahulkumar08945@gmail.com" userId="eaa8108a85f67eff" providerId="LiveId" clId="{54EF1D79-E478-4C67-9EB2-AE56EF51DF03}" dt="2023-06-25T11:35:50.774" v="949" actId="21"/>
          <ac:spMkLst>
            <pc:docMk/>
            <pc:sldMk cId="0" sldId="278"/>
            <ac:spMk id="5" creationId="{00000000-0000-0000-0000-000000000000}"/>
          </ac:spMkLst>
        </pc:spChg>
      </pc:sldChg>
      <pc:sldChg chg="modSp">
        <pc:chgData name="rahulkumar08945@gmail.com" userId="eaa8108a85f67eff" providerId="LiveId" clId="{54EF1D79-E478-4C67-9EB2-AE56EF51DF03}" dt="2023-06-25T13:23:55.570" v="1654"/>
        <pc:sldMkLst>
          <pc:docMk/>
          <pc:sldMk cId="0" sldId="281"/>
        </pc:sldMkLst>
        <pc:spChg chg="mod">
          <ac:chgData name="rahulkumar08945@gmail.com" userId="eaa8108a85f67eff" providerId="LiveId" clId="{54EF1D79-E478-4C67-9EB2-AE56EF51DF03}" dt="2023-06-25T13:23:55.570" v="1654"/>
          <ac:spMkLst>
            <pc:docMk/>
            <pc:sldMk cId="0" sldId="281"/>
            <ac:spMk id="64515" creationId="{E9863920-D29F-958A-F2C9-41208571FB22}"/>
          </ac:spMkLst>
        </pc:spChg>
        <pc:spChg chg="mod">
          <ac:chgData name="rahulkumar08945@gmail.com" userId="eaa8108a85f67eff" providerId="LiveId" clId="{54EF1D79-E478-4C67-9EB2-AE56EF51DF03}" dt="2023-06-25T13:23:55.570" v="1654"/>
          <ac:spMkLst>
            <pc:docMk/>
            <pc:sldMk cId="0" sldId="281"/>
            <ac:spMk id="64516" creationId="{4CB3160F-3A6D-681A-0882-2E829AA4F8FD}"/>
          </ac:spMkLst>
        </pc:spChg>
      </pc:sldChg>
      <pc:sldChg chg="addSp delSp modSp add del mod">
        <pc:chgData name="rahulkumar08945@gmail.com" userId="eaa8108a85f67eff" providerId="LiveId" clId="{54EF1D79-E478-4C67-9EB2-AE56EF51DF03}" dt="2023-06-25T12:02:57.615" v="1385" actId="47"/>
        <pc:sldMkLst>
          <pc:docMk/>
          <pc:sldMk cId="0" sldId="283"/>
        </pc:sldMkLst>
        <pc:spChg chg="mod">
          <ac:chgData name="rahulkumar08945@gmail.com" userId="eaa8108a85f67eff" providerId="LiveId" clId="{54EF1D79-E478-4C67-9EB2-AE56EF51DF03}" dt="2023-06-25T08:28:44.096" v="417" actId="1035"/>
          <ac:spMkLst>
            <pc:docMk/>
            <pc:sldMk cId="0" sldId="283"/>
            <ac:spMk id="2" creationId="{CD33105D-42A0-1D5D-252F-395A2C37E33C}"/>
          </ac:spMkLst>
        </pc:spChg>
        <pc:spChg chg="mod">
          <ac:chgData name="rahulkumar08945@gmail.com" userId="eaa8108a85f67eff" providerId="LiveId" clId="{54EF1D79-E478-4C67-9EB2-AE56EF51DF03}" dt="2023-06-25T08:28:34.711" v="394" actId="2710"/>
          <ac:spMkLst>
            <pc:docMk/>
            <pc:sldMk cId="0" sldId="283"/>
            <ac:spMk id="3" creationId="{407C27ED-8C90-CD0D-C881-4C9558A6A43C}"/>
          </ac:spMkLst>
        </pc:spChg>
        <pc:spChg chg="add del mod">
          <ac:chgData name="rahulkumar08945@gmail.com" userId="eaa8108a85f67eff" providerId="LiveId" clId="{54EF1D79-E478-4C67-9EB2-AE56EF51DF03}" dt="2023-06-25T08:28:19.318" v="392"/>
          <ac:spMkLst>
            <pc:docMk/>
            <pc:sldMk cId="0" sldId="283"/>
            <ac:spMk id="4" creationId="{F2B96A3A-9822-BA37-D370-D7B316B42803}"/>
          </ac:spMkLst>
        </pc:spChg>
        <pc:spChg chg="add del mod">
          <ac:chgData name="rahulkumar08945@gmail.com" userId="eaa8108a85f67eff" providerId="LiveId" clId="{54EF1D79-E478-4C67-9EB2-AE56EF51DF03}" dt="2023-06-25T08:28:19.318" v="392"/>
          <ac:spMkLst>
            <pc:docMk/>
            <pc:sldMk cId="0" sldId="283"/>
            <ac:spMk id="5" creationId="{CDA1DB98-3C4C-F92C-B2C4-7F8BDD3B8538}"/>
          </ac:spMkLst>
        </pc:spChg>
      </pc:sldChg>
      <pc:sldChg chg="add del">
        <pc:chgData name="rahulkumar08945@gmail.com" userId="eaa8108a85f67eff" providerId="LiveId" clId="{54EF1D79-E478-4C67-9EB2-AE56EF51DF03}" dt="2023-06-25T12:02:57.615" v="1385" actId="47"/>
        <pc:sldMkLst>
          <pc:docMk/>
          <pc:sldMk cId="0" sldId="284"/>
        </pc:sldMkLst>
      </pc:sldChg>
      <pc:sldChg chg="del">
        <pc:chgData name="rahulkumar08945@gmail.com" userId="eaa8108a85f67eff" providerId="LiveId" clId="{54EF1D79-E478-4C67-9EB2-AE56EF51DF03}" dt="2023-06-25T12:02:57.615" v="1385" actId="47"/>
        <pc:sldMkLst>
          <pc:docMk/>
          <pc:sldMk cId="0" sldId="285"/>
        </pc:sldMkLst>
      </pc:sldChg>
      <pc:sldChg chg="modSp del mod">
        <pc:chgData name="rahulkumar08945@gmail.com" userId="eaa8108a85f67eff" providerId="LiveId" clId="{54EF1D79-E478-4C67-9EB2-AE56EF51DF03}" dt="2023-06-25T12:02:57.615" v="1385" actId="47"/>
        <pc:sldMkLst>
          <pc:docMk/>
          <pc:sldMk cId="0" sldId="286"/>
        </pc:sldMkLst>
        <pc:spChg chg="mod">
          <ac:chgData name="rahulkumar08945@gmail.com" userId="eaa8108a85f67eff" providerId="LiveId" clId="{54EF1D79-E478-4C67-9EB2-AE56EF51DF03}" dt="2023-06-25T08:29:08.932" v="424" actId="20577"/>
          <ac:spMkLst>
            <pc:docMk/>
            <pc:sldMk cId="0" sldId="286"/>
            <ac:spMk id="3" creationId="{88508A4E-5DDB-8677-880B-491F8BEDD858}"/>
          </ac:spMkLst>
        </pc:spChg>
      </pc:sldChg>
      <pc:sldChg chg="modSp del mod">
        <pc:chgData name="rahulkumar08945@gmail.com" userId="eaa8108a85f67eff" providerId="LiveId" clId="{54EF1D79-E478-4C67-9EB2-AE56EF51DF03}" dt="2023-06-25T12:02:57.615" v="1385" actId="47"/>
        <pc:sldMkLst>
          <pc:docMk/>
          <pc:sldMk cId="0" sldId="287"/>
        </pc:sldMkLst>
        <pc:spChg chg="mod">
          <ac:chgData name="rahulkumar08945@gmail.com" userId="eaa8108a85f67eff" providerId="LiveId" clId="{54EF1D79-E478-4C67-9EB2-AE56EF51DF03}" dt="2023-06-25T08:29:20.561" v="426" actId="20577"/>
          <ac:spMkLst>
            <pc:docMk/>
            <pc:sldMk cId="0" sldId="287"/>
            <ac:spMk id="3" creationId="{7E40800C-E779-4E98-9F6F-E37825FA9357}"/>
          </ac:spMkLst>
        </pc:spChg>
      </pc:sldChg>
      <pc:sldChg chg="modSp">
        <pc:chgData name="rahulkumar08945@gmail.com" userId="eaa8108a85f67eff" providerId="LiveId" clId="{54EF1D79-E478-4C67-9EB2-AE56EF51DF03}" dt="2023-06-25T13:23:55.570" v="1654"/>
        <pc:sldMkLst>
          <pc:docMk/>
          <pc:sldMk cId="0" sldId="297"/>
        </pc:sldMkLst>
        <pc:spChg chg="mod">
          <ac:chgData name="rahulkumar08945@gmail.com" userId="eaa8108a85f67eff" providerId="LiveId" clId="{54EF1D79-E478-4C67-9EB2-AE56EF51DF03}" dt="2023-06-25T13:23:55.570" v="1654"/>
          <ac:spMkLst>
            <pc:docMk/>
            <pc:sldMk cId="0" sldId="297"/>
            <ac:spMk id="13314" creationId="{130350B5-3587-330F-685C-0237DD24B49C}"/>
          </ac:spMkLst>
        </pc:spChg>
        <pc:spChg chg="mod">
          <ac:chgData name="rahulkumar08945@gmail.com" userId="eaa8108a85f67eff" providerId="LiveId" clId="{54EF1D79-E478-4C67-9EB2-AE56EF51DF03}" dt="2023-06-25T13:23:55.570" v="1654"/>
          <ac:spMkLst>
            <pc:docMk/>
            <pc:sldMk cId="0" sldId="297"/>
            <ac:spMk id="13315" creationId="{0C20948C-3350-FEE9-C779-E5FF8E64047B}"/>
          </ac:spMkLst>
        </pc:spChg>
      </pc:sldChg>
      <pc:sldChg chg="modSp del mod">
        <pc:chgData name="rahulkumar08945@gmail.com" userId="eaa8108a85f67eff" providerId="LiveId" clId="{54EF1D79-E478-4C67-9EB2-AE56EF51DF03}" dt="2023-06-25T15:21:41.157" v="1969" actId="14100"/>
        <pc:sldMkLst>
          <pc:docMk/>
          <pc:sldMk cId="3071906051" sldId="305"/>
        </pc:sldMkLst>
        <pc:picChg chg="mod">
          <ac:chgData name="rahulkumar08945@gmail.com" userId="eaa8108a85f67eff" providerId="LiveId" clId="{54EF1D79-E478-4C67-9EB2-AE56EF51DF03}" dt="2023-06-25T15:21:41.157" v="1969" actId="14100"/>
          <ac:picMkLst>
            <pc:docMk/>
            <pc:sldMk cId="3071906051" sldId="305"/>
            <ac:picMk id="26627" creationId="{A96CFC39-1170-2CC8-22FF-25034AB2FD1C}"/>
          </ac:picMkLst>
        </pc:picChg>
      </pc:sldChg>
      <pc:sldChg chg="modSp del">
        <pc:chgData name="rahulkumar08945@gmail.com" userId="eaa8108a85f67eff" providerId="LiveId" clId="{54EF1D79-E478-4C67-9EB2-AE56EF51DF03}" dt="2023-06-25T13:23:55.570" v="1654"/>
        <pc:sldMkLst>
          <pc:docMk/>
          <pc:sldMk cId="3636323286" sldId="408"/>
        </pc:sldMkLst>
        <pc:spChg chg="mod">
          <ac:chgData name="rahulkumar08945@gmail.com" userId="eaa8108a85f67eff" providerId="LiveId" clId="{54EF1D79-E478-4C67-9EB2-AE56EF51DF03}" dt="2023-06-25T13:23:55.570" v="1654"/>
          <ac:spMkLst>
            <pc:docMk/>
            <pc:sldMk cId="3636323286" sldId="408"/>
            <ac:spMk id="17410" creationId="{165D9794-BE6C-3E17-4822-6E9A45DF4C86}"/>
          </ac:spMkLst>
        </pc:spChg>
        <pc:spChg chg="mod">
          <ac:chgData name="rahulkumar08945@gmail.com" userId="eaa8108a85f67eff" providerId="LiveId" clId="{54EF1D79-E478-4C67-9EB2-AE56EF51DF03}" dt="2023-06-25T13:23:55.570" v="1654"/>
          <ac:spMkLst>
            <pc:docMk/>
            <pc:sldMk cId="3636323286" sldId="408"/>
            <ac:spMk id="17411" creationId="{00848C43-CC70-99FF-BE60-30A24FB4B5B8}"/>
          </ac:spMkLst>
        </pc:spChg>
      </pc:sldChg>
      <pc:sldChg chg="modSp add del mod">
        <pc:chgData name="rahulkumar08945@gmail.com" userId="eaa8108a85f67eff" providerId="LiveId" clId="{54EF1D79-E478-4C67-9EB2-AE56EF51DF03}" dt="2023-06-25T13:23:55.570" v="1654"/>
        <pc:sldMkLst>
          <pc:docMk/>
          <pc:sldMk cId="0" sldId="409"/>
        </pc:sldMkLst>
        <pc:spChg chg="mod">
          <ac:chgData name="rahulkumar08945@gmail.com" userId="eaa8108a85f67eff" providerId="LiveId" clId="{54EF1D79-E478-4C67-9EB2-AE56EF51DF03}" dt="2023-06-25T13:23:55.570" v="1654"/>
          <ac:spMkLst>
            <pc:docMk/>
            <pc:sldMk cId="0" sldId="409"/>
            <ac:spMk id="4099" creationId="{EA624464-154E-7F70-CF18-385B497BB154}"/>
          </ac:spMkLst>
        </pc:spChg>
        <pc:spChg chg="mod">
          <ac:chgData name="rahulkumar08945@gmail.com" userId="eaa8108a85f67eff" providerId="LiveId" clId="{54EF1D79-E478-4C67-9EB2-AE56EF51DF03}" dt="2023-06-25T13:23:55.570" v="1654"/>
          <ac:spMkLst>
            <pc:docMk/>
            <pc:sldMk cId="0" sldId="409"/>
            <ac:spMk id="10242" creationId="{5906A74D-523A-31BE-B2C6-3F6CF5E52D2E}"/>
          </ac:spMkLst>
        </pc:spChg>
      </pc:sldChg>
      <pc:sldChg chg="modSp del">
        <pc:chgData name="rahulkumar08945@gmail.com" userId="eaa8108a85f67eff" providerId="LiveId" clId="{54EF1D79-E478-4C67-9EB2-AE56EF51DF03}" dt="2023-06-25T13:23:55.570" v="1654"/>
        <pc:sldMkLst>
          <pc:docMk/>
          <pc:sldMk cId="1450934652" sldId="410"/>
        </pc:sldMkLst>
        <pc:spChg chg="mod">
          <ac:chgData name="rahulkumar08945@gmail.com" userId="eaa8108a85f67eff" providerId="LiveId" clId="{54EF1D79-E478-4C67-9EB2-AE56EF51DF03}" dt="2023-06-25T13:23:55.570" v="1654"/>
          <ac:spMkLst>
            <pc:docMk/>
            <pc:sldMk cId="1450934652" sldId="410"/>
            <ac:spMk id="16386" creationId="{68CCC185-A4D7-5725-3AD0-892C78AD8674}"/>
          </ac:spMkLst>
        </pc:spChg>
        <pc:spChg chg="mod">
          <ac:chgData name="rahulkumar08945@gmail.com" userId="eaa8108a85f67eff" providerId="LiveId" clId="{54EF1D79-E478-4C67-9EB2-AE56EF51DF03}" dt="2023-06-25T13:23:55.570" v="1654"/>
          <ac:spMkLst>
            <pc:docMk/>
            <pc:sldMk cId="1450934652" sldId="410"/>
            <ac:spMk id="16387" creationId="{E16BE5F7-787E-1619-AB29-173D3A1D5654}"/>
          </ac:spMkLst>
        </pc:spChg>
      </pc:sldChg>
      <pc:sldChg chg="modSp add del mod">
        <pc:chgData name="rahulkumar08945@gmail.com" userId="eaa8108a85f67eff" providerId="LiveId" clId="{54EF1D79-E478-4C67-9EB2-AE56EF51DF03}" dt="2023-06-25T13:23:55.570" v="1654"/>
        <pc:sldMkLst>
          <pc:docMk/>
          <pc:sldMk cId="0" sldId="451"/>
        </pc:sldMkLst>
        <pc:spChg chg="mod">
          <ac:chgData name="rahulkumar08945@gmail.com" userId="eaa8108a85f67eff" providerId="LiveId" clId="{54EF1D79-E478-4C67-9EB2-AE56EF51DF03}" dt="2023-06-25T13:23:55.570" v="1654"/>
          <ac:spMkLst>
            <pc:docMk/>
            <pc:sldMk cId="0" sldId="451"/>
            <ac:spMk id="3" creationId="{042650F7-30C2-412E-26C5-82DC1F77995F}"/>
          </ac:spMkLst>
        </pc:spChg>
        <pc:spChg chg="mod">
          <ac:chgData name="rahulkumar08945@gmail.com" userId="eaa8108a85f67eff" providerId="LiveId" clId="{54EF1D79-E478-4C67-9EB2-AE56EF51DF03}" dt="2023-06-25T13:23:55.570" v="1654"/>
          <ac:spMkLst>
            <pc:docMk/>
            <pc:sldMk cId="0" sldId="451"/>
            <ac:spMk id="4" creationId="{7B3CC2AB-BD41-60BC-A96A-2080F255E00C}"/>
          </ac:spMkLst>
        </pc:spChg>
      </pc:sldChg>
      <pc:sldChg chg="modSp add del mod">
        <pc:chgData name="rahulkumar08945@gmail.com" userId="eaa8108a85f67eff" providerId="LiveId" clId="{54EF1D79-E478-4C67-9EB2-AE56EF51DF03}" dt="2023-06-25T13:23:55.570" v="1654"/>
        <pc:sldMkLst>
          <pc:docMk/>
          <pc:sldMk cId="0" sldId="457"/>
        </pc:sldMkLst>
        <pc:spChg chg="mod">
          <ac:chgData name="rahulkumar08945@gmail.com" userId="eaa8108a85f67eff" providerId="LiveId" clId="{54EF1D79-E478-4C67-9EB2-AE56EF51DF03}" dt="2023-06-25T13:23:55.570" v="1654"/>
          <ac:spMkLst>
            <pc:docMk/>
            <pc:sldMk cId="0" sldId="457"/>
            <ac:spMk id="13314" creationId="{A76AEB64-5826-FD61-2759-86C8497BBBDA}"/>
          </ac:spMkLst>
        </pc:spChg>
        <pc:picChg chg="mod">
          <ac:chgData name="rahulkumar08945@gmail.com" userId="eaa8108a85f67eff" providerId="LiveId" clId="{54EF1D79-E478-4C67-9EB2-AE56EF51DF03}" dt="2023-06-25T13:23:55.570" v="1654"/>
          <ac:picMkLst>
            <pc:docMk/>
            <pc:sldMk cId="0" sldId="457"/>
            <ac:picMk id="13316" creationId="{8F2209D1-B863-EB3B-BD89-208A55E7D1DC}"/>
          </ac:picMkLst>
        </pc:picChg>
      </pc:sldChg>
      <pc:sldChg chg="modSp modNotes">
        <pc:chgData name="rahulkumar08945@gmail.com" userId="eaa8108a85f67eff" providerId="LiveId" clId="{54EF1D79-E478-4C67-9EB2-AE56EF51DF03}" dt="2023-06-25T13:23:55.570" v="1654"/>
        <pc:sldMkLst>
          <pc:docMk/>
          <pc:sldMk cId="178181601" sldId="458"/>
        </pc:sldMkLst>
        <pc:spChg chg="mod">
          <ac:chgData name="rahulkumar08945@gmail.com" userId="eaa8108a85f67eff" providerId="LiveId" clId="{54EF1D79-E478-4C67-9EB2-AE56EF51DF03}" dt="2023-06-25T13:23:55.570" v="1654"/>
          <ac:spMkLst>
            <pc:docMk/>
            <pc:sldMk cId="178181601" sldId="458"/>
            <ac:spMk id="3" creationId="{FF5DA182-0744-8AD2-088C-1D9DD938111D}"/>
          </ac:spMkLst>
        </pc:spChg>
        <pc:spChg chg="mod">
          <ac:chgData name="rahulkumar08945@gmail.com" userId="eaa8108a85f67eff" providerId="LiveId" clId="{54EF1D79-E478-4C67-9EB2-AE56EF51DF03}" dt="2023-06-25T13:23:55.570" v="1654"/>
          <ac:spMkLst>
            <pc:docMk/>
            <pc:sldMk cId="178181601" sldId="458"/>
            <ac:spMk id="14338" creationId="{61580A19-C383-F012-1A0D-44B4880A3D31}"/>
          </ac:spMkLst>
        </pc:spChg>
      </pc:sldChg>
      <pc:sldChg chg="modSp">
        <pc:chgData name="rahulkumar08945@gmail.com" userId="eaa8108a85f67eff" providerId="LiveId" clId="{54EF1D79-E478-4C67-9EB2-AE56EF51DF03}" dt="2023-06-25T13:23:55.570" v="1654"/>
        <pc:sldMkLst>
          <pc:docMk/>
          <pc:sldMk cId="2953229199" sldId="459"/>
        </pc:sldMkLst>
        <pc:spChg chg="mod">
          <ac:chgData name="rahulkumar08945@gmail.com" userId="eaa8108a85f67eff" providerId="LiveId" clId="{54EF1D79-E478-4C67-9EB2-AE56EF51DF03}" dt="2023-06-25T13:23:55.570" v="1654"/>
          <ac:spMkLst>
            <pc:docMk/>
            <pc:sldMk cId="2953229199" sldId="459"/>
            <ac:spMk id="3" creationId="{7EDAF79E-8C13-577C-BB88-ED928EB26FED}"/>
          </ac:spMkLst>
        </pc:spChg>
        <pc:spChg chg="mod">
          <ac:chgData name="rahulkumar08945@gmail.com" userId="eaa8108a85f67eff" providerId="LiveId" clId="{54EF1D79-E478-4C67-9EB2-AE56EF51DF03}" dt="2023-06-25T13:23:55.570" v="1654"/>
          <ac:spMkLst>
            <pc:docMk/>
            <pc:sldMk cId="2953229199" sldId="459"/>
            <ac:spMk id="15362" creationId="{0E250BC6-CCCA-3ABB-5571-319F89B64DCC}"/>
          </ac:spMkLst>
        </pc:spChg>
      </pc:sldChg>
      <pc:sldChg chg="add del modNotes">
        <pc:chgData name="rahulkumar08945@gmail.com" userId="eaa8108a85f67eff" providerId="LiveId" clId="{54EF1D79-E478-4C67-9EB2-AE56EF51DF03}" dt="2023-06-25T13:23:55.570" v="1654"/>
        <pc:sldMkLst>
          <pc:docMk/>
          <pc:sldMk cId="0" sldId="460"/>
        </pc:sldMkLst>
      </pc:sldChg>
      <pc:sldChg chg="add del">
        <pc:chgData name="rahulkumar08945@gmail.com" userId="eaa8108a85f67eff" providerId="LiveId" clId="{54EF1D79-E478-4C67-9EB2-AE56EF51DF03}" dt="2023-06-25T11:57:40.718" v="1267"/>
        <pc:sldMkLst>
          <pc:docMk/>
          <pc:sldMk cId="0" sldId="461"/>
        </pc:sldMkLst>
      </pc:sldChg>
      <pc:sldChg chg="add del">
        <pc:chgData name="rahulkumar08945@gmail.com" userId="eaa8108a85f67eff" providerId="LiveId" clId="{54EF1D79-E478-4C67-9EB2-AE56EF51DF03}" dt="2023-06-25T13:02:58.293" v="1434"/>
        <pc:sldMkLst>
          <pc:docMk/>
          <pc:sldMk cId="1566077152" sldId="462"/>
        </pc:sldMkLst>
      </pc:sldChg>
      <pc:sldChg chg="del">
        <pc:chgData name="rahulkumar08945@gmail.com" userId="eaa8108a85f67eff" providerId="LiveId" clId="{54EF1D79-E478-4C67-9EB2-AE56EF51DF03}" dt="2023-06-25T12:59:01.631" v="1431" actId="2696"/>
        <pc:sldMkLst>
          <pc:docMk/>
          <pc:sldMk cId="2796736831" sldId="462"/>
        </pc:sldMkLst>
      </pc:sldChg>
      <pc:sldChg chg="modSp">
        <pc:chgData name="rahulkumar08945@gmail.com" userId="eaa8108a85f67eff" providerId="LiveId" clId="{54EF1D79-E478-4C67-9EB2-AE56EF51DF03}" dt="2023-06-25T13:23:55.570" v="1654"/>
        <pc:sldMkLst>
          <pc:docMk/>
          <pc:sldMk cId="0" sldId="463"/>
        </pc:sldMkLst>
        <pc:spChg chg="mod">
          <ac:chgData name="rahulkumar08945@gmail.com" userId="eaa8108a85f67eff" providerId="LiveId" clId="{54EF1D79-E478-4C67-9EB2-AE56EF51DF03}" dt="2023-06-25T13:23:55.570" v="1654"/>
          <ac:spMkLst>
            <pc:docMk/>
            <pc:sldMk cId="0" sldId="463"/>
            <ac:spMk id="21506" creationId="{060F6923-9B8A-EBDF-008F-06F4278DB60E}"/>
          </ac:spMkLst>
        </pc:spChg>
        <pc:spChg chg="mod">
          <ac:chgData name="rahulkumar08945@gmail.com" userId="eaa8108a85f67eff" providerId="LiveId" clId="{54EF1D79-E478-4C67-9EB2-AE56EF51DF03}" dt="2023-06-25T13:23:55.570" v="1654"/>
          <ac:spMkLst>
            <pc:docMk/>
            <pc:sldMk cId="0" sldId="463"/>
            <ac:spMk id="21507" creationId="{DE446E4F-50D7-3152-1A0E-F963AD2596AE}"/>
          </ac:spMkLst>
        </pc:spChg>
      </pc:sldChg>
      <pc:sldChg chg="modSp add mod">
        <pc:chgData name="rahulkumar08945@gmail.com" userId="eaa8108a85f67eff" providerId="LiveId" clId="{54EF1D79-E478-4C67-9EB2-AE56EF51DF03}" dt="2023-06-25T13:23:55.570" v="1654"/>
        <pc:sldMkLst>
          <pc:docMk/>
          <pc:sldMk cId="2080189537" sldId="464"/>
        </pc:sldMkLst>
        <pc:spChg chg="mod">
          <ac:chgData name="rahulkumar08945@gmail.com" userId="eaa8108a85f67eff" providerId="LiveId" clId="{54EF1D79-E478-4C67-9EB2-AE56EF51DF03}" dt="2023-06-25T13:23:55.570" v="1654"/>
          <ac:spMkLst>
            <pc:docMk/>
            <pc:sldMk cId="2080189537" sldId="464"/>
            <ac:spMk id="4" creationId="{9D62E985-FCAD-8422-A628-D65AB6B73599}"/>
          </ac:spMkLst>
        </pc:spChg>
        <pc:spChg chg="mod">
          <ac:chgData name="rahulkumar08945@gmail.com" userId="eaa8108a85f67eff" providerId="LiveId" clId="{54EF1D79-E478-4C67-9EB2-AE56EF51DF03}" dt="2023-06-25T13:23:55.570" v="1654"/>
          <ac:spMkLst>
            <pc:docMk/>
            <pc:sldMk cId="2080189537" sldId="464"/>
            <ac:spMk id="22530" creationId="{6BF665A4-A3D9-1158-514C-EB897B2637A6}"/>
          </ac:spMkLst>
        </pc:spChg>
      </pc:sldChg>
      <pc:sldChg chg="modSp">
        <pc:chgData name="rahulkumar08945@gmail.com" userId="eaa8108a85f67eff" providerId="LiveId" clId="{54EF1D79-E478-4C67-9EB2-AE56EF51DF03}" dt="2023-06-25T13:23:55.570" v="1654"/>
        <pc:sldMkLst>
          <pc:docMk/>
          <pc:sldMk cId="0" sldId="465"/>
        </pc:sldMkLst>
        <pc:spChg chg="mod">
          <ac:chgData name="rahulkumar08945@gmail.com" userId="eaa8108a85f67eff" providerId="LiveId" clId="{54EF1D79-E478-4C67-9EB2-AE56EF51DF03}" dt="2023-06-25T13:23:55.570" v="1654"/>
          <ac:spMkLst>
            <pc:docMk/>
            <pc:sldMk cId="0" sldId="465"/>
            <ac:spMk id="3" creationId="{3B07C3B0-1A32-5C55-76A0-C762DFE41827}"/>
          </ac:spMkLst>
        </pc:spChg>
        <pc:spChg chg="mod">
          <ac:chgData name="rahulkumar08945@gmail.com" userId="eaa8108a85f67eff" providerId="LiveId" clId="{54EF1D79-E478-4C67-9EB2-AE56EF51DF03}" dt="2023-06-25T13:23:55.570" v="1654"/>
          <ac:spMkLst>
            <pc:docMk/>
            <pc:sldMk cId="0" sldId="465"/>
            <ac:spMk id="24578" creationId="{62211CD5-2644-9EC6-8E1D-56657349C7F3}"/>
          </ac:spMkLst>
        </pc:spChg>
      </pc:sldChg>
      <pc:sldChg chg="modSp">
        <pc:chgData name="rahulkumar08945@gmail.com" userId="eaa8108a85f67eff" providerId="LiveId" clId="{54EF1D79-E478-4C67-9EB2-AE56EF51DF03}" dt="2023-06-25T13:23:55.570" v="1654"/>
        <pc:sldMkLst>
          <pc:docMk/>
          <pc:sldMk cId="0" sldId="466"/>
        </pc:sldMkLst>
        <pc:spChg chg="mod">
          <ac:chgData name="rahulkumar08945@gmail.com" userId="eaa8108a85f67eff" providerId="LiveId" clId="{54EF1D79-E478-4C67-9EB2-AE56EF51DF03}" dt="2023-06-25T13:23:55.570" v="1654"/>
          <ac:spMkLst>
            <pc:docMk/>
            <pc:sldMk cId="0" sldId="466"/>
            <ac:spMk id="3" creationId="{11CE7324-8456-93EE-1D86-7558B2807FE8}"/>
          </ac:spMkLst>
        </pc:spChg>
        <pc:spChg chg="mod">
          <ac:chgData name="rahulkumar08945@gmail.com" userId="eaa8108a85f67eff" providerId="LiveId" clId="{54EF1D79-E478-4C67-9EB2-AE56EF51DF03}" dt="2023-06-25T13:23:55.570" v="1654"/>
          <ac:spMkLst>
            <pc:docMk/>
            <pc:sldMk cId="0" sldId="466"/>
            <ac:spMk id="25602" creationId="{E82F03CD-28BE-08DC-423F-D23F8A78C6F7}"/>
          </ac:spMkLst>
        </pc:spChg>
      </pc:sldChg>
      <pc:sldChg chg="modSp">
        <pc:chgData name="rahulkumar08945@gmail.com" userId="eaa8108a85f67eff" providerId="LiveId" clId="{54EF1D79-E478-4C67-9EB2-AE56EF51DF03}" dt="2023-06-25T15:20:29.832" v="1957" actId="14100"/>
        <pc:sldMkLst>
          <pc:docMk/>
          <pc:sldMk cId="3379789883" sldId="467"/>
        </pc:sldMkLst>
        <pc:picChg chg="mod">
          <ac:chgData name="rahulkumar08945@gmail.com" userId="eaa8108a85f67eff" providerId="LiveId" clId="{54EF1D79-E478-4C67-9EB2-AE56EF51DF03}" dt="2023-06-25T15:20:29.832" v="1957" actId="14100"/>
          <ac:picMkLst>
            <pc:docMk/>
            <pc:sldMk cId="3379789883" sldId="467"/>
            <ac:picMk id="4" creationId="{0B2C6FAE-D9C8-DC41-6EAB-3615D0B3ABD8}"/>
          </ac:picMkLst>
        </pc:picChg>
      </pc:sldChg>
      <pc:sldChg chg="modSp add mod modAnim">
        <pc:chgData name="rahulkumar08945@gmail.com" userId="eaa8108a85f67eff" providerId="LiveId" clId="{54EF1D79-E478-4C67-9EB2-AE56EF51DF03}" dt="2023-06-25T13:33:24.507" v="1953" actId="1076"/>
        <pc:sldMkLst>
          <pc:docMk/>
          <pc:sldMk cId="3479623668" sldId="469"/>
        </pc:sldMkLst>
        <pc:spChg chg="mod">
          <ac:chgData name="rahulkumar08945@gmail.com" userId="eaa8108a85f67eff" providerId="LiveId" clId="{54EF1D79-E478-4C67-9EB2-AE56EF51DF03}" dt="2023-06-25T13:32:41.616" v="1922" actId="115"/>
          <ac:spMkLst>
            <pc:docMk/>
            <pc:sldMk cId="3479623668" sldId="469"/>
            <ac:spMk id="2" creationId="{00000000-0000-0000-0000-000000000000}"/>
          </ac:spMkLst>
        </pc:spChg>
        <pc:spChg chg="mod">
          <ac:chgData name="rahulkumar08945@gmail.com" userId="eaa8108a85f67eff" providerId="LiveId" clId="{54EF1D79-E478-4C67-9EB2-AE56EF51DF03}" dt="2023-06-25T13:33:04.639" v="1948" actId="123"/>
          <ac:spMkLst>
            <pc:docMk/>
            <pc:sldMk cId="3479623668" sldId="469"/>
            <ac:spMk id="3" creationId="{00000000-0000-0000-0000-000000000000}"/>
          </ac:spMkLst>
        </pc:spChg>
        <pc:picChg chg="mod">
          <ac:chgData name="rahulkumar08945@gmail.com" userId="eaa8108a85f67eff" providerId="LiveId" clId="{54EF1D79-E478-4C67-9EB2-AE56EF51DF03}" dt="2023-06-25T13:33:24.507" v="1953" actId="1076"/>
          <ac:picMkLst>
            <pc:docMk/>
            <pc:sldMk cId="3479623668" sldId="469"/>
            <ac:picMk id="4" creationId="{00000000-0000-0000-0000-000000000000}"/>
          </ac:picMkLst>
        </pc:picChg>
      </pc:sldChg>
      <pc:sldChg chg="modSp add modAnim">
        <pc:chgData name="rahulkumar08945@gmail.com" userId="eaa8108a85f67eff" providerId="LiveId" clId="{54EF1D79-E478-4C67-9EB2-AE56EF51DF03}" dt="2023-06-25T13:23:55.570" v="1654"/>
        <pc:sldMkLst>
          <pc:docMk/>
          <pc:sldMk cId="1371876261" sldId="470"/>
        </pc:sldMkLst>
        <pc:spChg chg="mod">
          <ac:chgData name="rahulkumar08945@gmail.com" userId="eaa8108a85f67eff" providerId="LiveId" clId="{54EF1D79-E478-4C67-9EB2-AE56EF51DF03}" dt="2023-06-25T13:23:55.570" v="1654"/>
          <ac:spMkLst>
            <pc:docMk/>
            <pc:sldMk cId="1371876261" sldId="470"/>
            <ac:spMk id="2" creationId="{00000000-0000-0000-0000-000000000000}"/>
          </ac:spMkLst>
        </pc:spChg>
        <pc:spChg chg="mod">
          <ac:chgData name="rahulkumar08945@gmail.com" userId="eaa8108a85f67eff" providerId="LiveId" clId="{54EF1D79-E478-4C67-9EB2-AE56EF51DF03}" dt="2023-06-25T13:23:55.570" v="1654"/>
          <ac:spMkLst>
            <pc:docMk/>
            <pc:sldMk cId="1371876261" sldId="470"/>
            <ac:spMk id="3" creationId="{00000000-0000-0000-0000-000000000000}"/>
          </ac:spMkLst>
        </pc:spChg>
        <pc:spChg chg="mod">
          <ac:chgData name="rahulkumar08945@gmail.com" userId="eaa8108a85f67eff" providerId="LiveId" clId="{54EF1D79-E478-4C67-9EB2-AE56EF51DF03}" dt="2023-06-25T13:23:55.570" v="1654"/>
          <ac:spMkLst>
            <pc:docMk/>
            <pc:sldMk cId="1371876261" sldId="470"/>
            <ac:spMk id="8" creationId="{00000000-0000-0000-0000-000000000000}"/>
          </ac:spMkLst>
        </pc:spChg>
        <pc:picChg chg="mod">
          <ac:chgData name="rahulkumar08945@gmail.com" userId="eaa8108a85f67eff" providerId="LiveId" clId="{54EF1D79-E478-4C67-9EB2-AE56EF51DF03}" dt="2023-06-25T13:23:55.570" v="1654"/>
          <ac:picMkLst>
            <pc:docMk/>
            <pc:sldMk cId="1371876261" sldId="470"/>
            <ac:picMk id="4" creationId="{00000000-0000-0000-0000-000000000000}"/>
          </ac:picMkLst>
        </pc:picChg>
        <pc:picChg chg="mod">
          <ac:chgData name="rahulkumar08945@gmail.com" userId="eaa8108a85f67eff" providerId="LiveId" clId="{54EF1D79-E478-4C67-9EB2-AE56EF51DF03}" dt="2023-06-25T13:23:55.570" v="1654"/>
          <ac:picMkLst>
            <pc:docMk/>
            <pc:sldMk cId="1371876261" sldId="470"/>
            <ac:picMk id="6" creationId="{00000000-0000-0000-0000-000000000000}"/>
          </ac:picMkLst>
        </pc:picChg>
      </pc:sldChg>
      <pc:sldChg chg="modSp del modAnim">
        <pc:chgData name="rahulkumar08945@gmail.com" userId="eaa8108a85f67eff" providerId="LiveId" clId="{54EF1D79-E478-4C67-9EB2-AE56EF51DF03}" dt="2023-06-25T13:23:55.570" v="1654"/>
        <pc:sldMkLst>
          <pc:docMk/>
          <pc:sldMk cId="3165728828" sldId="471"/>
        </pc:sldMkLst>
        <pc:spChg chg="mod">
          <ac:chgData name="rahulkumar08945@gmail.com" userId="eaa8108a85f67eff" providerId="LiveId" clId="{54EF1D79-E478-4C67-9EB2-AE56EF51DF03}" dt="2023-06-25T13:23:55.570" v="1654"/>
          <ac:spMkLst>
            <pc:docMk/>
            <pc:sldMk cId="3165728828" sldId="471"/>
            <ac:spMk id="3" creationId="{00000000-0000-0000-0000-000000000000}"/>
          </ac:spMkLst>
        </pc:spChg>
        <pc:spChg chg="mod">
          <ac:chgData name="rahulkumar08945@gmail.com" userId="eaa8108a85f67eff" providerId="LiveId" clId="{54EF1D79-E478-4C67-9EB2-AE56EF51DF03}" dt="2023-06-25T13:23:55.570" v="1654"/>
          <ac:spMkLst>
            <pc:docMk/>
            <pc:sldMk cId="3165728828" sldId="471"/>
            <ac:spMk id="7" creationId="{00000000-0000-0000-0000-000000000000}"/>
          </ac:spMkLst>
        </pc:spChg>
        <pc:picChg chg="mod">
          <ac:chgData name="rahulkumar08945@gmail.com" userId="eaa8108a85f67eff" providerId="LiveId" clId="{54EF1D79-E478-4C67-9EB2-AE56EF51DF03}" dt="2023-06-25T13:23:55.570" v="1654"/>
          <ac:picMkLst>
            <pc:docMk/>
            <pc:sldMk cId="3165728828" sldId="471"/>
            <ac:picMk id="4" creationId="{00000000-0000-0000-0000-000000000000}"/>
          </ac:picMkLst>
        </pc:picChg>
      </pc:sldChg>
      <pc:sldChg chg="add">
        <pc:chgData name="rahulkumar08945@gmail.com" userId="eaa8108a85f67eff" providerId="LiveId" clId="{54EF1D79-E478-4C67-9EB2-AE56EF51DF03}" dt="2023-06-25T11:59:56.440" v="1299"/>
        <pc:sldMkLst>
          <pc:docMk/>
          <pc:sldMk cId="4263021717" sldId="472"/>
        </pc:sldMkLst>
        <pc:spChg chg="mod">
          <ac:chgData name="rahulkumar08945@gmail.com" userId="eaa8108a85f67eff" providerId="LiveId" clId="{54EF1D79-E478-4C67-9EB2-AE56EF51DF03}" dt="2023-06-25T13:23:55.570" v="1654"/>
          <ac:spMkLst>
            <pc:docMk/>
            <pc:sldMk cId="4263021717" sldId="472"/>
            <ac:spMk id="11266" creationId="{18E9240C-47AB-5C15-A023-6D35320E0D35}"/>
          </ac:spMkLst>
        </pc:spChg>
        <pc:spChg chg="mod">
          <ac:chgData name="rahulkumar08945@gmail.com" userId="eaa8108a85f67eff" providerId="LiveId" clId="{54EF1D79-E478-4C67-9EB2-AE56EF51DF03}" dt="2023-06-25T13:23:55.570" v="1654"/>
          <ac:spMkLst>
            <pc:docMk/>
            <pc:sldMk cId="4263021717" sldId="472"/>
            <ac:spMk id="11267" creationId="{497C6852-330A-AFBD-8866-01F515558259}"/>
          </ac:spMkLst>
        </pc:spChg>
      </pc:sldChg>
      <pc:sldChg chg="add">
        <pc:chgData name="rahulkumar08945@gmail.com" userId="eaa8108a85f67eff" providerId="LiveId" clId="{54EF1D79-E478-4C67-9EB2-AE56EF51DF03}" dt="2023-06-25T11:59:56.440" v="1299"/>
        <pc:sldMkLst>
          <pc:docMk/>
          <pc:sldMk cId="867738620" sldId="473"/>
        </pc:sldMkLst>
        <pc:spChg chg="mod">
          <ac:chgData name="rahulkumar08945@gmail.com" userId="eaa8108a85f67eff" providerId="LiveId" clId="{54EF1D79-E478-4C67-9EB2-AE56EF51DF03}" dt="2023-06-25T13:23:55.570" v="1654"/>
          <ac:spMkLst>
            <pc:docMk/>
            <pc:sldMk cId="867738620" sldId="473"/>
            <ac:spMk id="12290" creationId="{E7BD76AC-C97B-0B5E-7CAD-B84CC56CC8AD}"/>
          </ac:spMkLst>
        </pc:spChg>
        <pc:spChg chg="mod">
          <ac:chgData name="rahulkumar08945@gmail.com" userId="eaa8108a85f67eff" providerId="LiveId" clId="{54EF1D79-E478-4C67-9EB2-AE56EF51DF03}" dt="2023-06-25T13:23:55.570" v="1654"/>
          <ac:spMkLst>
            <pc:docMk/>
            <pc:sldMk cId="867738620" sldId="473"/>
            <ac:spMk id="12291" creationId="{8A1DD1D6-E3C9-EA43-9D3D-FF1370D110FB}"/>
          </ac:spMkLst>
        </pc:spChg>
      </pc:sldChg>
      <pc:sldChg chg="modSp del">
        <pc:chgData name="rahulkumar08945@gmail.com" userId="eaa8108a85f67eff" providerId="LiveId" clId="{54EF1D79-E478-4C67-9EB2-AE56EF51DF03}" dt="2023-06-25T13:23:55.570" v="1654"/>
        <pc:sldMkLst>
          <pc:docMk/>
          <pc:sldMk cId="3697268572" sldId="474"/>
        </pc:sldMkLst>
        <pc:spChg chg="mod">
          <ac:chgData name="rahulkumar08945@gmail.com" userId="eaa8108a85f67eff" providerId="LiveId" clId="{54EF1D79-E478-4C67-9EB2-AE56EF51DF03}" dt="2023-06-25T13:23:55.570" v="1654"/>
          <ac:spMkLst>
            <pc:docMk/>
            <pc:sldMk cId="3697268572" sldId="474"/>
            <ac:spMk id="14338" creationId="{D41896F0-0ABC-45EF-BC63-A503AF23EA38}"/>
          </ac:spMkLst>
        </pc:spChg>
        <pc:spChg chg="mod">
          <ac:chgData name="rahulkumar08945@gmail.com" userId="eaa8108a85f67eff" providerId="LiveId" clId="{54EF1D79-E478-4C67-9EB2-AE56EF51DF03}" dt="2023-06-25T13:23:55.570" v="1654"/>
          <ac:spMkLst>
            <pc:docMk/>
            <pc:sldMk cId="3697268572" sldId="474"/>
            <ac:spMk id="14339" creationId="{862AF2C7-306D-640F-296B-CA9E9F95BD35}"/>
          </ac:spMkLst>
        </pc:spChg>
      </pc:sldChg>
      <pc:sldChg chg="addSp modSp del mod">
        <pc:chgData name="rahulkumar08945@gmail.com" userId="eaa8108a85f67eff" providerId="LiveId" clId="{54EF1D79-E478-4C67-9EB2-AE56EF51DF03}" dt="2023-06-25T13:23:55.570" v="1654"/>
        <pc:sldMkLst>
          <pc:docMk/>
          <pc:sldMk cId="894204583" sldId="475"/>
        </pc:sldMkLst>
        <pc:spChg chg="add mod">
          <ac:chgData name="rahulkumar08945@gmail.com" userId="eaa8108a85f67eff" providerId="LiveId" clId="{54EF1D79-E478-4C67-9EB2-AE56EF51DF03}" dt="2023-06-25T13:23:55.570" v="1654"/>
          <ac:spMkLst>
            <pc:docMk/>
            <pc:sldMk cId="894204583" sldId="475"/>
            <ac:spMk id="2" creationId="{C7F68A05-3C64-D4E9-EBB2-C67A84025964}"/>
          </ac:spMkLst>
        </pc:spChg>
        <pc:spChg chg="add mod">
          <ac:chgData name="rahulkumar08945@gmail.com" userId="eaa8108a85f67eff" providerId="LiveId" clId="{54EF1D79-E478-4C67-9EB2-AE56EF51DF03}" dt="2023-06-25T13:23:55.570" v="1654"/>
          <ac:spMkLst>
            <pc:docMk/>
            <pc:sldMk cId="894204583" sldId="475"/>
            <ac:spMk id="3" creationId="{9A04E1D4-8953-6948-7492-D8C63B80B6A7}"/>
          </ac:spMkLst>
        </pc:spChg>
        <pc:spChg chg="mod">
          <ac:chgData name="rahulkumar08945@gmail.com" userId="eaa8108a85f67eff" providerId="LiveId" clId="{54EF1D79-E478-4C67-9EB2-AE56EF51DF03}" dt="2023-06-25T13:23:55.570" v="1654"/>
          <ac:spMkLst>
            <pc:docMk/>
            <pc:sldMk cId="894204583" sldId="475"/>
            <ac:spMk id="15362" creationId="{B50AAF17-5C70-BBC4-B2EB-93A959F5A436}"/>
          </ac:spMkLst>
        </pc:spChg>
        <pc:spChg chg="mod">
          <ac:chgData name="rahulkumar08945@gmail.com" userId="eaa8108a85f67eff" providerId="LiveId" clId="{54EF1D79-E478-4C67-9EB2-AE56EF51DF03}" dt="2023-06-25T13:23:55.570" v="1654"/>
          <ac:spMkLst>
            <pc:docMk/>
            <pc:sldMk cId="894204583" sldId="475"/>
            <ac:spMk id="15363" creationId="{DF40AE6C-9FB9-FA93-B0E7-BD1B634CCB97}"/>
          </ac:spMkLst>
        </pc:spChg>
      </pc:sldChg>
      <pc:sldChg chg="modSp">
        <pc:chgData name="rahulkumar08945@gmail.com" userId="eaa8108a85f67eff" providerId="LiveId" clId="{54EF1D79-E478-4C67-9EB2-AE56EF51DF03}" dt="2023-06-25T13:23:55.570" v="1654"/>
        <pc:sldMkLst>
          <pc:docMk/>
          <pc:sldMk cId="3311874255" sldId="476"/>
        </pc:sldMkLst>
        <pc:spChg chg="mod">
          <ac:chgData name="rahulkumar08945@gmail.com" userId="eaa8108a85f67eff" providerId="LiveId" clId="{54EF1D79-E478-4C67-9EB2-AE56EF51DF03}" dt="2023-06-25T13:23:55.570" v="1654"/>
          <ac:spMkLst>
            <pc:docMk/>
            <pc:sldMk cId="3311874255" sldId="476"/>
            <ac:spMk id="2" creationId="{00000000-0000-0000-0000-000000000000}"/>
          </ac:spMkLst>
        </pc:spChg>
        <pc:spChg chg="mod">
          <ac:chgData name="rahulkumar08945@gmail.com" userId="eaa8108a85f67eff" providerId="LiveId" clId="{54EF1D79-E478-4C67-9EB2-AE56EF51DF03}" dt="2023-06-25T13:23:55.570" v="1654"/>
          <ac:spMkLst>
            <pc:docMk/>
            <pc:sldMk cId="3311874255" sldId="476"/>
            <ac:spMk id="3" creationId="{00000000-0000-0000-0000-000000000000}"/>
          </ac:spMkLst>
        </pc:spChg>
        <pc:picChg chg="mod">
          <ac:chgData name="rahulkumar08945@gmail.com" userId="eaa8108a85f67eff" providerId="LiveId" clId="{54EF1D79-E478-4C67-9EB2-AE56EF51DF03}" dt="2023-06-25T13:23:55.570" v="1654"/>
          <ac:picMkLst>
            <pc:docMk/>
            <pc:sldMk cId="3311874255" sldId="476"/>
            <ac:picMk id="14338" creationId="{00000000-0000-0000-0000-000000000000}"/>
          </ac:picMkLst>
        </pc:picChg>
      </pc:sldChg>
      <pc:sldChg chg="modSp">
        <pc:chgData name="rahulkumar08945@gmail.com" userId="eaa8108a85f67eff" providerId="LiveId" clId="{54EF1D79-E478-4C67-9EB2-AE56EF51DF03}" dt="2023-06-25T13:23:55.570" v="1654"/>
        <pc:sldMkLst>
          <pc:docMk/>
          <pc:sldMk cId="719423731" sldId="477"/>
        </pc:sldMkLst>
        <pc:picChg chg="mod">
          <ac:chgData name="rahulkumar08945@gmail.com" userId="eaa8108a85f67eff" providerId="LiveId" clId="{54EF1D79-E478-4C67-9EB2-AE56EF51DF03}" dt="2023-06-25T13:23:55.570" v="1654"/>
          <ac:picMkLst>
            <pc:docMk/>
            <pc:sldMk cId="719423731" sldId="477"/>
            <ac:picMk id="12290" creationId="{00000000-0000-0000-0000-000000000000}"/>
          </ac:picMkLst>
        </pc:picChg>
      </pc:sldChg>
      <pc:sldChg chg="modSp">
        <pc:chgData name="rahulkumar08945@gmail.com" userId="eaa8108a85f67eff" providerId="LiveId" clId="{54EF1D79-E478-4C67-9EB2-AE56EF51DF03}" dt="2023-06-25T13:23:55.570" v="1654"/>
        <pc:sldMkLst>
          <pc:docMk/>
          <pc:sldMk cId="3187424992" sldId="478"/>
        </pc:sldMkLst>
        <pc:spChg chg="mod">
          <ac:chgData name="rahulkumar08945@gmail.com" userId="eaa8108a85f67eff" providerId="LiveId" clId="{54EF1D79-E478-4C67-9EB2-AE56EF51DF03}" dt="2023-06-25T13:23:55.570" v="1654"/>
          <ac:spMkLst>
            <pc:docMk/>
            <pc:sldMk cId="3187424992" sldId="478"/>
            <ac:spMk id="3" creationId="{00000000-0000-0000-0000-000000000000}"/>
          </ac:spMkLst>
        </pc:spChg>
      </pc:sldChg>
      <pc:sldChg chg="modSp">
        <pc:chgData name="rahulkumar08945@gmail.com" userId="eaa8108a85f67eff" providerId="LiveId" clId="{54EF1D79-E478-4C67-9EB2-AE56EF51DF03}" dt="2023-06-25T13:23:55.570" v="1654"/>
        <pc:sldMkLst>
          <pc:docMk/>
          <pc:sldMk cId="3820424199" sldId="479"/>
        </pc:sldMkLst>
        <pc:spChg chg="mod">
          <ac:chgData name="rahulkumar08945@gmail.com" userId="eaa8108a85f67eff" providerId="LiveId" clId="{54EF1D79-E478-4C67-9EB2-AE56EF51DF03}" dt="2023-06-25T13:23:55.570" v="1654"/>
          <ac:spMkLst>
            <pc:docMk/>
            <pc:sldMk cId="3820424199" sldId="479"/>
            <ac:spMk id="4" creationId="{43642D04-D887-80D4-1426-A09473C88005}"/>
          </ac:spMkLst>
        </pc:spChg>
      </pc:sldChg>
      <pc:sldChg chg="modSp">
        <pc:chgData name="rahulkumar08945@gmail.com" userId="eaa8108a85f67eff" providerId="LiveId" clId="{54EF1D79-E478-4C67-9EB2-AE56EF51DF03}" dt="2023-06-25T13:23:55.570" v="1654"/>
        <pc:sldMkLst>
          <pc:docMk/>
          <pc:sldMk cId="1333712773" sldId="480"/>
        </pc:sldMkLst>
        <pc:picChg chg="mod">
          <ac:chgData name="rahulkumar08945@gmail.com" userId="eaa8108a85f67eff" providerId="LiveId" clId="{54EF1D79-E478-4C67-9EB2-AE56EF51DF03}" dt="2023-06-25T13:23:55.570" v="1654"/>
          <ac:picMkLst>
            <pc:docMk/>
            <pc:sldMk cId="1333712773" sldId="480"/>
            <ac:picMk id="3" creationId="{0B2E3B44-D1E0-E8C0-8DB1-6F43ECE17A01}"/>
          </ac:picMkLst>
        </pc:picChg>
        <pc:picChg chg="mod">
          <ac:chgData name="rahulkumar08945@gmail.com" userId="eaa8108a85f67eff" providerId="LiveId" clId="{54EF1D79-E478-4C67-9EB2-AE56EF51DF03}" dt="2023-06-25T13:23:55.570" v="1654"/>
          <ac:picMkLst>
            <pc:docMk/>
            <pc:sldMk cId="1333712773" sldId="480"/>
            <ac:picMk id="13314" creationId="{00000000-0000-0000-0000-000000000000}"/>
          </ac:picMkLst>
        </pc:picChg>
      </pc:sldChg>
      <pc:sldChg chg="modSp">
        <pc:chgData name="rahulkumar08945@gmail.com" userId="eaa8108a85f67eff" providerId="LiveId" clId="{54EF1D79-E478-4C67-9EB2-AE56EF51DF03}" dt="2023-06-25T13:23:55.570" v="1654"/>
        <pc:sldMkLst>
          <pc:docMk/>
          <pc:sldMk cId="0" sldId="838"/>
        </pc:sldMkLst>
        <pc:spChg chg="mod">
          <ac:chgData name="rahulkumar08945@gmail.com" userId="eaa8108a85f67eff" providerId="LiveId" clId="{54EF1D79-E478-4C67-9EB2-AE56EF51DF03}" dt="2023-06-25T13:23:55.570" v="1654"/>
          <ac:spMkLst>
            <pc:docMk/>
            <pc:sldMk cId="0" sldId="838"/>
            <ac:spMk id="2051" creationId="{18A3584D-B80F-A470-097C-BE07C592FAAB}"/>
          </ac:spMkLst>
        </pc:spChg>
        <pc:spChg chg="mod">
          <ac:chgData name="rahulkumar08945@gmail.com" userId="eaa8108a85f67eff" providerId="LiveId" clId="{54EF1D79-E478-4C67-9EB2-AE56EF51DF03}" dt="2023-06-25T13:23:55.570" v="1654"/>
          <ac:spMkLst>
            <pc:docMk/>
            <pc:sldMk cId="0" sldId="838"/>
            <ac:spMk id="5126" creationId="{C4AE3651-22D0-EC18-F8C2-B4DAF05160D9}"/>
          </ac:spMkLst>
        </pc:spChg>
        <pc:picChg chg="mod">
          <ac:chgData name="rahulkumar08945@gmail.com" userId="eaa8108a85f67eff" providerId="LiveId" clId="{54EF1D79-E478-4C67-9EB2-AE56EF51DF03}" dt="2023-06-25T13:23:55.570" v="1654"/>
          <ac:picMkLst>
            <pc:docMk/>
            <pc:sldMk cId="0" sldId="838"/>
            <ac:picMk id="4" creationId="{86D659D4-5538-7A72-50A3-3762DC2CAFC3}"/>
          </ac:picMkLst>
        </pc:picChg>
        <pc:picChg chg="mod">
          <ac:chgData name="rahulkumar08945@gmail.com" userId="eaa8108a85f67eff" providerId="LiveId" clId="{54EF1D79-E478-4C67-9EB2-AE56EF51DF03}" dt="2023-06-25T13:23:55.570" v="1654"/>
          <ac:picMkLst>
            <pc:docMk/>
            <pc:sldMk cId="0" sldId="838"/>
            <ac:picMk id="5" creationId="{527466AB-9A41-1390-DCDA-E4F175A396A7}"/>
          </ac:picMkLst>
        </pc:picChg>
      </pc:sldChg>
      <pc:sldChg chg="modSp">
        <pc:chgData name="rahulkumar08945@gmail.com" userId="eaa8108a85f67eff" providerId="LiveId" clId="{54EF1D79-E478-4C67-9EB2-AE56EF51DF03}" dt="2023-06-25T13:23:55.570" v="1654"/>
        <pc:sldMkLst>
          <pc:docMk/>
          <pc:sldMk cId="0" sldId="839"/>
        </pc:sldMkLst>
        <pc:spChg chg="mod">
          <ac:chgData name="rahulkumar08945@gmail.com" userId="eaa8108a85f67eff" providerId="LiveId" clId="{54EF1D79-E478-4C67-9EB2-AE56EF51DF03}" dt="2023-06-25T13:23:55.570" v="1654"/>
          <ac:spMkLst>
            <pc:docMk/>
            <pc:sldMk cId="0" sldId="839"/>
            <ac:spMk id="5" creationId="{404F1CDD-2891-30CD-6A85-179A71DC4C58}"/>
          </ac:spMkLst>
        </pc:spChg>
      </pc:sldChg>
      <pc:sldChg chg="modSp">
        <pc:chgData name="rahulkumar08945@gmail.com" userId="eaa8108a85f67eff" providerId="LiveId" clId="{54EF1D79-E478-4C67-9EB2-AE56EF51DF03}" dt="2023-06-25T13:23:55.570" v="1654"/>
        <pc:sldMkLst>
          <pc:docMk/>
          <pc:sldMk cId="0" sldId="840"/>
        </pc:sldMkLst>
        <pc:spChg chg="mod">
          <ac:chgData name="rahulkumar08945@gmail.com" userId="eaa8108a85f67eff" providerId="LiveId" clId="{54EF1D79-E478-4C67-9EB2-AE56EF51DF03}" dt="2023-06-25T13:23:55.570" v="1654"/>
          <ac:spMkLst>
            <pc:docMk/>
            <pc:sldMk cId="0" sldId="840"/>
            <ac:spMk id="5" creationId="{A647FB59-2669-1988-3B33-2BF0581A3F22}"/>
          </ac:spMkLst>
        </pc:spChg>
        <pc:picChg chg="mod">
          <ac:chgData name="rahulkumar08945@gmail.com" userId="eaa8108a85f67eff" providerId="LiveId" clId="{54EF1D79-E478-4C67-9EB2-AE56EF51DF03}" dt="2023-06-25T13:23:55.570" v="1654"/>
          <ac:picMkLst>
            <pc:docMk/>
            <pc:sldMk cId="0" sldId="840"/>
            <ac:picMk id="137220" creationId="{B691A383-89CE-2659-FB7A-CF9FF8C41D93}"/>
          </ac:picMkLst>
        </pc:picChg>
      </pc:sldChg>
      <pc:sldChg chg="modSp">
        <pc:chgData name="rahulkumar08945@gmail.com" userId="eaa8108a85f67eff" providerId="LiveId" clId="{54EF1D79-E478-4C67-9EB2-AE56EF51DF03}" dt="2023-06-25T13:23:55.570" v="1654"/>
        <pc:sldMkLst>
          <pc:docMk/>
          <pc:sldMk cId="0" sldId="841"/>
        </pc:sldMkLst>
        <pc:spChg chg="mod">
          <ac:chgData name="rahulkumar08945@gmail.com" userId="eaa8108a85f67eff" providerId="LiveId" clId="{54EF1D79-E478-4C67-9EB2-AE56EF51DF03}" dt="2023-06-25T13:23:55.570" v="1654"/>
          <ac:spMkLst>
            <pc:docMk/>
            <pc:sldMk cId="0" sldId="841"/>
            <ac:spMk id="5" creationId="{5107F767-54D4-760A-9324-F7CDEA311CC8}"/>
          </ac:spMkLst>
        </pc:spChg>
        <pc:picChg chg="mod">
          <ac:chgData name="rahulkumar08945@gmail.com" userId="eaa8108a85f67eff" providerId="LiveId" clId="{54EF1D79-E478-4C67-9EB2-AE56EF51DF03}" dt="2023-06-25T13:23:55.570" v="1654"/>
          <ac:picMkLst>
            <pc:docMk/>
            <pc:sldMk cId="0" sldId="841"/>
            <ac:picMk id="139268" creationId="{5B8A9C43-2B5A-A6ED-5E27-01E2EC53FBA8}"/>
          </ac:picMkLst>
        </pc:picChg>
      </pc:sldChg>
      <pc:sldChg chg="modSp">
        <pc:chgData name="rahulkumar08945@gmail.com" userId="eaa8108a85f67eff" providerId="LiveId" clId="{54EF1D79-E478-4C67-9EB2-AE56EF51DF03}" dt="2023-06-25T13:23:55.570" v="1654"/>
        <pc:sldMkLst>
          <pc:docMk/>
          <pc:sldMk cId="0" sldId="842"/>
        </pc:sldMkLst>
        <pc:spChg chg="mod">
          <ac:chgData name="rahulkumar08945@gmail.com" userId="eaa8108a85f67eff" providerId="LiveId" clId="{54EF1D79-E478-4C67-9EB2-AE56EF51DF03}" dt="2023-06-25T13:23:55.570" v="1654"/>
          <ac:spMkLst>
            <pc:docMk/>
            <pc:sldMk cId="0" sldId="842"/>
            <ac:spMk id="6" creationId="{28904577-7B0D-8FD3-B8C7-AB95B6E18FAB}"/>
          </ac:spMkLst>
        </pc:spChg>
        <pc:spChg chg="mod">
          <ac:chgData name="rahulkumar08945@gmail.com" userId="eaa8108a85f67eff" providerId="LiveId" clId="{54EF1D79-E478-4C67-9EB2-AE56EF51DF03}" dt="2023-06-25T13:23:55.570" v="1654"/>
          <ac:spMkLst>
            <pc:docMk/>
            <pc:sldMk cId="0" sldId="842"/>
            <ac:spMk id="7173" creationId="{B7F82BDD-2604-F1A6-34C5-793AA365F8D9}"/>
          </ac:spMkLst>
        </pc:spChg>
        <pc:picChg chg="mod">
          <ac:chgData name="rahulkumar08945@gmail.com" userId="eaa8108a85f67eff" providerId="LiveId" clId="{54EF1D79-E478-4C67-9EB2-AE56EF51DF03}" dt="2023-06-25T13:23:55.570" v="1654"/>
          <ac:picMkLst>
            <pc:docMk/>
            <pc:sldMk cId="0" sldId="842"/>
            <ac:picMk id="138242" creationId="{3516D324-8FDB-C1F2-36C8-A0979A74287E}"/>
          </ac:picMkLst>
        </pc:picChg>
        <pc:picChg chg="mod">
          <ac:chgData name="rahulkumar08945@gmail.com" userId="eaa8108a85f67eff" providerId="LiveId" clId="{54EF1D79-E478-4C67-9EB2-AE56EF51DF03}" dt="2023-06-25T13:23:55.570" v="1654"/>
          <ac:picMkLst>
            <pc:docMk/>
            <pc:sldMk cId="0" sldId="842"/>
            <ac:picMk id="138244" creationId="{C43ED92A-F1E6-D2E3-8A14-3632F377F61B}"/>
          </ac:picMkLst>
        </pc:picChg>
      </pc:sldChg>
      <pc:sldChg chg="modSp">
        <pc:chgData name="rahulkumar08945@gmail.com" userId="eaa8108a85f67eff" providerId="LiveId" clId="{54EF1D79-E478-4C67-9EB2-AE56EF51DF03}" dt="2023-06-25T13:23:55.570" v="1654"/>
        <pc:sldMkLst>
          <pc:docMk/>
          <pc:sldMk cId="0" sldId="844"/>
        </pc:sldMkLst>
        <pc:spChg chg="mod">
          <ac:chgData name="rahulkumar08945@gmail.com" userId="eaa8108a85f67eff" providerId="LiveId" clId="{54EF1D79-E478-4C67-9EB2-AE56EF51DF03}" dt="2023-06-25T13:23:55.570" v="1654"/>
          <ac:spMkLst>
            <pc:docMk/>
            <pc:sldMk cId="0" sldId="844"/>
            <ac:spMk id="5" creationId="{B8F046B4-5CC7-E9CE-9A44-E2F976C184E3}"/>
          </ac:spMkLst>
        </pc:spChg>
        <pc:picChg chg="mod">
          <ac:chgData name="rahulkumar08945@gmail.com" userId="eaa8108a85f67eff" providerId="LiveId" clId="{54EF1D79-E478-4C67-9EB2-AE56EF51DF03}" dt="2023-06-25T13:23:55.570" v="1654"/>
          <ac:picMkLst>
            <pc:docMk/>
            <pc:sldMk cId="0" sldId="844"/>
            <ac:picMk id="142340" creationId="{96BAD78D-4A54-92C6-DD4F-6EA7E352E4B4}"/>
          </ac:picMkLst>
        </pc:picChg>
      </pc:sldChg>
      <pc:sldChg chg="modSp">
        <pc:chgData name="rahulkumar08945@gmail.com" userId="eaa8108a85f67eff" providerId="LiveId" clId="{54EF1D79-E478-4C67-9EB2-AE56EF51DF03}" dt="2023-06-25T13:23:55.570" v="1654"/>
        <pc:sldMkLst>
          <pc:docMk/>
          <pc:sldMk cId="0" sldId="884"/>
        </pc:sldMkLst>
        <pc:spChg chg="mod">
          <ac:chgData name="rahulkumar08945@gmail.com" userId="eaa8108a85f67eff" providerId="LiveId" clId="{54EF1D79-E478-4C67-9EB2-AE56EF51DF03}" dt="2023-06-25T13:23:55.570" v="1654"/>
          <ac:spMkLst>
            <pc:docMk/>
            <pc:sldMk cId="0" sldId="884"/>
            <ac:spMk id="6" creationId="{6F6AB9CF-6A5F-E161-2DE4-F4D28525EFCF}"/>
          </ac:spMkLst>
        </pc:spChg>
        <pc:spChg chg="mod">
          <ac:chgData name="rahulkumar08945@gmail.com" userId="eaa8108a85f67eff" providerId="LiveId" clId="{54EF1D79-E478-4C67-9EB2-AE56EF51DF03}" dt="2023-06-25T13:23:55.570" v="1654"/>
          <ac:spMkLst>
            <pc:docMk/>
            <pc:sldMk cId="0" sldId="884"/>
            <ac:spMk id="7" creationId="{D60A8BFE-C1B4-51DC-EE40-452FE1549E87}"/>
          </ac:spMkLst>
        </pc:spChg>
        <pc:spChg chg="mod">
          <ac:chgData name="rahulkumar08945@gmail.com" userId="eaa8108a85f67eff" providerId="LiveId" clId="{54EF1D79-E478-4C67-9EB2-AE56EF51DF03}" dt="2023-06-25T13:23:55.570" v="1654"/>
          <ac:spMkLst>
            <pc:docMk/>
            <pc:sldMk cId="0" sldId="884"/>
            <ac:spMk id="8" creationId="{F33984B5-3849-67C5-B293-07203D6D6A2E}"/>
          </ac:spMkLst>
        </pc:spChg>
        <pc:spChg chg="mod">
          <ac:chgData name="rahulkumar08945@gmail.com" userId="eaa8108a85f67eff" providerId="LiveId" clId="{54EF1D79-E478-4C67-9EB2-AE56EF51DF03}" dt="2023-06-25T13:23:55.570" v="1654"/>
          <ac:spMkLst>
            <pc:docMk/>
            <pc:sldMk cId="0" sldId="884"/>
            <ac:spMk id="12" creationId="{F81CFB4E-F5C6-A228-02E5-AB6CB194B0B7}"/>
          </ac:spMkLst>
        </pc:spChg>
        <pc:spChg chg="mod">
          <ac:chgData name="rahulkumar08945@gmail.com" userId="eaa8108a85f67eff" providerId="LiveId" clId="{54EF1D79-E478-4C67-9EB2-AE56EF51DF03}" dt="2023-06-25T13:23:55.570" v="1654"/>
          <ac:spMkLst>
            <pc:docMk/>
            <pc:sldMk cId="0" sldId="884"/>
            <ac:spMk id="13" creationId="{E4646FB4-7F61-0E6A-8E16-2EF92EE52262}"/>
          </ac:spMkLst>
        </pc:spChg>
        <pc:spChg chg="mod">
          <ac:chgData name="rahulkumar08945@gmail.com" userId="eaa8108a85f67eff" providerId="LiveId" clId="{54EF1D79-E478-4C67-9EB2-AE56EF51DF03}" dt="2023-06-25T13:23:55.570" v="1654"/>
          <ac:spMkLst>
            <pc:docMk/>
            <pc:sldMk cId="0" sldId="884"/>
            <ac:spMk id="14" creationId="{3673B923-D4C9-9635-B22C-DD9423D0421B}"/>
          </ac:spMkLst>
        </pc:spChg>
        <pc:spChg chg="mod">
          <ac:chgData name="rahulkumar08945@gmail.com" userId="eaa8108a85f67eff" providerId="LiveId" clId="{54EF1D79-E478-4C67-9EB2-AE56EF51DF03}" dt="2023-06-25T13:23:55.570" v="1654"/>
          <ac:spMkLst>
            <pc:docMk/>
            <pc:sldMk cId="0" sldId="884"/>
            <ac:spMk id="22" creationId="{4438A372-075D-A1F3-FF3C-F94314978E95}"/>
          </ac:spMkLst>
        </pc:spChg>
        <pc:spChg chg="mod">
          <ac:chgData name="rahulkumar08945@gmail.com" userId="eaa8108a85f67eff" providerId="LiveId" clId="{54EF1D79-E478-4C67-9EB2-AE56EF51DF03}" dt="2023-06-25T13:23:55.570" v="1654"/>
          <ac:spMkLst>
            <pc:docMk/>
            <pc:sldMk cId="0" sldId="884"/>
            <ac:spMk id="23" creationId="{BFB4DAEA-2887-2F1A-D003-335D998E78B5}"/>
          </ac:spMkLst>
        </pc:spChg>
        <pc:spChg chg="mod">
          <ac:chgData name="rahulkumar08945@gmail.com" userId="eaa8108a85f67eff" providerId="LiveId" clId="{54EF1D79-E478-4C67-9EB2-AE56EF51DF03}" dt="2023-06-25T13:23:55.570" v="1654"/>
          <ac:spMkLst>
            <pc:docMk/>
            <pc:sldMk cId="0" sldId="884"/>
            <ac:spMk id="24" creationId="{2A07EA89-0251-F590-D3BD-F0B58FD454E5}"/>
          </ac:spMkLst>
        </pc:spChg>
        <pc:spChg chg="mod">
          <ac:chgData name="rahulkumar08945@gmail.com" userId="eaa8108a85f67eff" providerId="LiveId" clId="{54EF1D79-E478-4C67-9EB2-AE56EF51DF03}" dt="2023-06-25T13:23:55.570" v="1654"/>
          <ac:spMkLst>
            <pc:docMk/>
            <pc:sldMk cId="0" sldId="884"/>
            <ac:spMk id="35" creationId="{033C2B32-6C07-FFFC-357F-54F01BF33EC3}"/>
          </ac:spMkLst>
        </pc:spChg>
        <pc:spChg chg="mod">
          <ac:chgData name="rahulkumar08945@gmail.com" userId="eaa8108a85f67eff" providerId="LiveId" clId="{54EF1D79-E478-4C67-9EB2-AE56EF51DF03}" dt="2023-06-25T13:23:55.570" v="1654"/>
          <ac:spMkLst>
            <pc:docMk/>
            <pc:sldMk cId="0" sldId="884"/>
            <ac:spMk id="121866" creationId="{E523ABC4-6DB3-1D74-58DA-462C359568D8}"/>
          </ac:spMkLst>
        </pc:spChg>
        <pc:spChg chg="mod">
          <ac:chgData name="rahulkumar08945@gmail.com" userId="eaa8108a85f67eff" providerId="LiveId" clId="{54EF1D79-E478-4C67-9EB2-AE56EF51DF03}" dt="2023-06-25T13:23:55.570" v="1654"/>
          <ac:spMkLst>
            <pc:docMk/>
            <pc:sldMk cId="0" sldId="884"/>
            <ac:spMk id="121867" creationId="{50ACCB6B-4130-01ED-EAAD-0D6E7DEBD444}"/>
          </ac:spMkLst>
        </pc:spChg>
        <pc:spChg chg="mod">
          <ac:chgData name="rahulkumar08945@gmail.com" userId="eaa8108a85f67eff" providerId="LiveId" clId="{54EF1D79-E478-4C67-9EB2-AE56EF51DF03}" dt="2023-06-25T13:23:55.570" v="1654"/>
          <ac:spMkLst>
            <pc:docMk/>
            <pc:sldMk cId="0" sldId="884"/>
            <ac:spMk id="121868" creationId="{EFB6295F-C925-D8ED-06A0-E9E0A365B1F3}"/>
          </ac:spMkLst>
        </pc:spChg>
        <pc:spChg chg="mod">
          <ac:chgData name="rahulkumar08945@gmail.com" userId="eaa8108a85f67eff" providerId="LiveId" clId="{54EF1D79-E478-4C67-9EB2-AE56EF51DF03}" dt="2023-06-25T13:23:55.570" v="1654"/>
          <ac:spMkLst>
            <pc:docMk/>
            <pc:sldMk cId="0" sldId="884"/>
            <ac:spMk id="121870" creationId="{F3573794-D679-EC37-1590-F83AA97B8A08}"/>
          </ac:spMkLst>
        </pc:spChg>
        <pc:spChg chg="mod">
          <ac:chgData name="rahulkumar08945@gmail.com" userId="eaa8108a85f67eff" providerId="LiveId" clId="{54EF1D79-E478-4C67-9EB2-AE56EF51DF03}" dt="2023-06-25T13:23:55.570" v="1654"/>
          <ac:spMkLst>
            <pc:docMk/>
            <pc:sldMk cId="0" sldId="884"/>
            <ac:spMk id="121871" creationId="{4EC4ECB2-832B-5B24-0218-41A11FFAD124}"/>
          </ac:spMkLst>
        </pc:spChg>
        <pc:spChg chg="mod">
          <ac:chgData name="rahulkumar08945@gmail.com" userId="eaa8108a85f67eff" providerId="LiveId" clId="{54EF1D79-E478-4C67-9EB2-AE56EF51DF03}" dt="2023-06-25T13:23:55.570" v="1654"/>
          <ac:spMkLst>
            <pc:docMk/>
            <pc:sldMk cId="0" sldId="884"/>
            <ac:spMk id="121872" creationId="{B384F079-8333-C356-A373-ED242314AE12}"/>
          </ac:spMkLst>
        </pc:spChg>
        <pc:spChg chg="mod">
          <ac:chgData name="rahulkumar08945@gmail.com" userId="eaa8108a85f67eff" providerId="LiveId" clId="{54EF1D79-E478-4C67-9EB2-AE56EF51DF03}" dt="2023-06-25T13:23:55.570" v="1654"/>
          <ac:spMkLst>
            <pc:docMk/>
            <pc:sldMk cId="0" sldId="884"/>
            <ac:spMk id="121874" creationId="{B42B8BE0-0305-5613-F9ED-B7B706A93575}"/>
          </ac:spMkLst>
        </pc:spChg>
        <pc:spChg chg="mod">
          <ac:chgData name="rahulkumar08945@gmail.com" userId="eaa8108a85f67eff" providerId="LiveId" clId="{54EF1D79-E478-4C67-9EB2-AE56EF51DF03}" dt="2023-06-25T13:23:55.570" v="1654"/>
          <ac:spMkLst>
            <pc:docMk/>
            <pc:sldMk cId="0" sldId="884"/>
            <ac:spMk id="121875" creationId="{A98E9425-62B1-8D91-809B-7902D1AFEB4B}"/>
          </ac:spMkLst>
        </pc:spChg>
        <pc:spChg chg="mod">
          <ac:chgData name="rahulkumar08945@gmail.com" userId="eaa8108a85f67eff" providerId="LiveId" clId="{54EF1D79-E478-4C67-9EB2-AE56EF51DF03}" dt="2023-06-25T13:23:55.570" v="1654"/>
          <ac:spMkLst>
            <pc:docMk/>
            <pc:sldMk cId="0" sldId="884"/>
            <ac:spMk id="121876" creationId="{8E588369-5171-EA1E-CFE4-26F6C5337429}"/>
          </ac:spMkLst>
        </pc:spChg>
        <pc:grpChg chg="mod">
          <ac:chgData name="rahulkumar08945@gmail.com" userId="eaa8108a85f67eff" providerId="LiveId" clId="{54EF1D79-E478-4C67-9EB2-AE56EF51DF03}" dt="2023-06-25T13:23:55.570" v="1654"/>
          <ac:grpSpMkLst>
            <pc:docMk/>
            <pc:sldMk cId="0" sldId="884"/>
            <ac:grpSpMk id="2" creationId="{B7566B7F-A11B-9893-89FF-8D1280FE2DC2}"/>
          </ac:grpSpMkLst>
        </pc:grpChg>
        <pc:grpChg chg="mod">
          <ac:chgData name="rahulkumar08945@gmail.com" userId="eaa8108a85f67eff" providerId="LiveId" clId="{54EF1D79-E478-4C67-9EB2-AE56EF51DF03}" dt="2023-06-25T13:23:55.570" v="1654"/>
          <ac:grpSpMkLst>
            <pc:docMk/>
            <pc:sldMk cId="0" sldId="884"/>
            <ac:grpSpMk id="3" creationId="{B9FC07EB-3EA3-6760-650B-3894E082199F}"/>
          </ac:grpSpMkLst>
        </pc:grpChg>
        <pc:grpChg chg="mod">
          <ac:chgData name="rahulkumar08945@gmail.com" userId="eaa8108a85f67eff" providerId="LiveId" clId="{54EF1D79-E478-4C67-9EB2-AE56EF51DF03}" dt="2023-06-25T13:23:55.570" v="1654"/>
          <ac:grpSpMkLst>
            <pc:docMk/>
            <pc:sldMk cId="0" sldId="884"/>
            <ac:grpSpMk id="4" creationId="{2D09B11E-835A-83F0-A8CA-CC426EB2D9D4}"/>
          </ac:grpSpMkLst>
        </pc:grpChg>
        <pc:grpChg chg="mod">
          <ac:chgData name="rahulkumar08945@gmail.com" userId="eaa8108a85f67eff" providerId="LiveId" clId="{54EF1D79-E478-4C67-9EB2-AE56EF51DF03}" dt="2023-06-25T13:23:55.570" v="1654"/>
          <ac:grpSpMkLst>
            <pc:docMk/>
            <pc:sldMk cId="0" sldId="884"/>
            <ac:grpSpMk id="5" creationId="{572BE922-9B67-1B03-6FE5-A7AE2B3050BD}"/>
          </ac:grpSpMkLst>
        </pc:grpChg>
        <pc:grpChg chg="mod">
          <ac:chgData name="rahulkumar08945@gmail.com" userId="eaa8108a85f67eff" providerId="LiveId" clId="{54EF1D79-E478-4C67-9EB2-AE56EF51DF03}" dt="2023-06-25T13:23:55.570" v="1654"/>
          <ac:grpSpMkLst>
            <pc:docMk/>
            <pc:sldMk cId="0" sldId="884"/>
            <ac:grpSpMk id="9" creationId="{B3D9A23A-6689-F5CA-8B58-303D7B400CFE}"/>
          </ac:grpSpMkLst>
        </pc:grpChg>
        <pc:grpChg chg="mod">
          <ac:chgData name="rahulkumar08945@gmail.com" userId="eaa8108a85f67eff" providerId="LiveId" clId="{54EF1D79-E478-4C67-9EB2-AE56EF51DF03}" dt="2023-06-25T13:23:55.570" v="1654"/>
          <ac:grpSpMkLst>
            <pc:docMk/>
            <pc:sldMk cId="0" sldId="884"/>
            <ac:grpSpMk id="11" creationId="{7F76B521-8FB2-2D1C-05C5-E9DB213A399F}"/>
          </ac:grpSpMkLst>
        </pc:grpChg>
        <pc:grpChg chg="mod">
          <ac:chgData name="rahulkumar08945@gmail.com" userId="eaa8108a85f67eff" providerId="LiveId" clId="{54EF1D79-E478-4C67-9EB2-AE56EF51DF03}" dt="2023-06-25T13:23:55.570" v="1654"/>
          <ac:grpSpMkLst>
            <pc:docMk/>
            <pc:sldMk cId="0" sldId="884"/>
            <ac:grpSpMk id="15" creationId="{6BBD0BD7-B3C1-F4E3-8F7A-B1CE7127E4B4}"/>
          </ac:grpSpMkLst>
        </pc:grpChg>
        <pc:grpChg chg="mod">
          <ac:chgData name="rahulkumar08945@gmail.com" userId="eaa8108a85f67eff" providerId="LiveId" clId="{54EF1D79-E478-4C67-9EB2-AE56EF51DF03}" dt="2023-06-25T13:23:55.570" v="1654"/>
          <ac:grpSpMkLst>
            <pc:docMk/>
            <pc:sldMk cId="0" sldId="884"/>
            <ac:grpSpMk id="16" creationId="{EA23028F-D4EE-FC27-AC28-A214867833BA}"/>
          </ac:grpSpMkLst>
        </pc:grpChg>
        <pc:grpChg chg="mod">
          <ac:chgData name="rahulkumar08945@gmail.com" userId="eaa8108a85f67eff" providerId="LiveId" clId="{54EF1D79-E478-4C67-9EB2-AE56EF51DF03}" dt="2023-06-25T13:23:55.570" v="1654"/>
          <ac:grpSpMkLst>
            <pc:docMk/>
            <pc:sldMk cId="0" sldId="884"/>
            <ac:grpSpMk id="18" creationId="{B7674DBC-0772-BBE5-E8CF-DB3C314E3FF2}"/>
          </ac:grpSpMkLst>
        </pc:grpChg>
        <pc:grpChg chg="mod">
          <ac:chgData name="rahulkumar08945@gmail.com" userId="eaa8108a85f67eff" providerId="LiveId" clId="{54EF1D79-E478-4C67-9EB2-AE56EF51DF03}" dt="2023-06-25T13:23:55.570" v="1654"/>
          <ac:grpSpMkLst>
            <pc:docMk/>
            <pc:sldMk cId="0" sldId="884"/>
            <ac:grpSpMk id="121865" creationId="{809D42E9-E00F-1CEE-8385-EF3B10929BE9}"/>
          </ac:grpSpMkLst>
        </pc:grpChg>
        <pc:grpChg chg="mod">
          <ac:chgData name="rahulkumar08945@gmail.com" userId="eaa8108a85f67eff" providerId="LiveId" clId="{54EF1D79-E478-4C67-9EB2-AE56EF51DF03}" dt="2023-06-25T13:23:55.570" v="1654"/>
          <ac:grpSpMkLst>
            <pc:docMk/>
            <pc:sldMk cId="0" sldId="884"/>
            <ac:grpSpMk id="121869" creationId="{D69915FA-EF09-91E3-2B2D-5C82FC8FB1D7}"/>
          </ac:grpSpMkLst>
        </pc:grpChg>
        <pc:grpChg chg="mod">
          <ac:chgData name="rahulkumar08945@gmail.com" userId="eaa8108a85f67eff" providerId="LiveId" clId="{54EF1D79-E478-4C67-9EB2-AE56EF51DF03}" dt="2023-06-25T13:23:55.570" v="1654"/>
          <ac:grpSpMkLst>
            <pc:docMk/>
            <pc:sldMk cId="0" sldId="884"/>
            <ac:grpSpMk id="121873" creationId="{F0AC080D-86C2-D98E-EC78-42C569160A9A}"/>
          </ac:grpSpMkLst>
        </pc:grpChg>
      </pc:sldChg>
      <pc:sldChg chg="modSp">
        <pc:chgData name="rahulkumar08945@gmail.com" userId="eaa8108a85f67eff" providerId="LiveId" clId="{54EF1D79-E478-4C67-9EB2-AE56EF51DF03}" dt="2023-06-25T13:23:55.570" v="1654"/>
        <pc:sldMkLst>
          <pc:docMk/>
          <pc:sldMk cId="0" sldId="885"/>
        </pc:sldMkLst>
        <pc:spChg chg="mod">
          <ac:chgData name="rahulkumar08945@gmail.com" userId="eaa8108a85f67eff" providerId="LiveId" clId="{54EF1D79-E478-4C67-9EB2-AE56EF51DF03}" dt="2023-06-25T13:23:55.570" v="1654"/>
          <ac:spMkLst>
            <pc:docMk/>
            <pc:sldMk cId="0" sldId="885"/>
            <ac:spMk id="122882" creationId="{C2AEA5BD-3187-E676-816D-CCE7B0DAFCC6}"/>
          </ac:spMkLst>
        </pc:spChg>
        <pc:spChg chg="mod">
          <ac:chgData name="rahulkumar08945@gmail.com" userId="eaa8108a85f67eff" providerId="LiveId" clId="{54EF1D79-E478-4C67-9EB2-AE56EF51DF03}" dt="2023-06-25T13:23:55.570" v="1654"/>
          <ac:spMkLst>
            <pc:docMk/>
            <pc:sldMk cId="0" sldId="885"/>
            <ac:spMk id="122883" creationId="{B06C0A91-85AC-6E5B-3BAD-AD003106CADE}"/>
          </ac:spMkLst>
        </pc:spChg>
      </pc:sldChg>
      <pc:sldChg chg="modSp modNotes">
        <pc:chgData name="rahulkumar08945@gmail.com" userId="eaa8108a85f67eff" providerId="LiveId" clId="{54EF1D79-E478-4C67-9EB2-AE56EF51DF03}" dt="2023-06-25T13:23:55.570" v="1654"/>
        <pc:sldMkLst>
          <pc:docMk/>
          <pc:sldMk cId="0" sldId="886"/>
        </pc:sldMkLst>
        <pc:spChg chg="mod">
          <ac:chgData name="rahulkumar08945@gmail.com" userId="eaa8108a85f67eff" providerId="LiveId" clId="{54EF1D79-E478-4C67-9EB2-AE56EF51DF03}" dt="2023-06-25T13:23:55.570" v="1654"/>
          <ac:spMkLst>
            <pc:docMk/>
            <pc:sldMk cId="0" sldId="886"/>
            <ac:spMk id="16" creationId="{D0A35838-E84B-A272-2F68-C6631ECE8793}"/>
          </ac:spMkLst>
        </pc:spChg>
        <pc:spChg chg="mod">
          <ac:chgData name="rahulkumar08945@gmail.com" userId="eaa8108a85f67eff" providerId="LiveId" clId="{54EF1D79-E478-4C67-9EB2-AE56EF51DF03}" dt="2023-06-25T13:23:55.570" v="1654"/>
          <ac:spMkLst>
            <pc:docMk/>
            <pc:sldMk cId="0" sldId="886"/>
            <ac:spMk id="123906" creationId="{1CABFB07-2878-44DB-18D7-4305526670C7}"/>
          </ac:spMkLst>
        </pc:spChg>
        <pc:spChg chg="mod">
          <ac:chgData name="rahulkumar08945@gmail.com" userId="eaa8108a85f67eff" providerId="LiveId" clId="{54EF1D79-E478-4C67-9EB2-AE56EF51DF03}" dt="2023-06-25T13:23:55.570" v="1654"/>
          <ac:spMkLst>
            <pc:docMk/>
            <pc:sldMk cId="0" sldId="886"/>
            <ac:spMk id="123909" creationId="{3DC17766-151E-9997-9C24-5A7D142C7E5E}"/>
          </ac:spMkLst>
        </pc:spChg>
        <pc:spChg chg="mod">
          <ac:chgData name="rahulkumar08945@gmail.com" userId="eaa8108a85f67eff" providerId="LiveId" clId="{54EF1D79-E478-4C67-9EB2-AE56EF51DF03}" dt="2023-06-25T13:23:55.570" v="1654"/>
          <ac:spMkLst>
            <pc:docMk/>
            <pc:sldMk cId="0" sldId="886"/>
            <ac:spMk id="123910" creationId="{D85F1C7D-E1C1-8C6A-004E-A6E475C3CD73}"/>
          </ac:spMkLst>
        </pc:spChg>
        <pc:spChg chg="mod">
          <ac:chgData name="rahulkumar08945@gmail.com" userId="eaa8108a85f67eff" providerId="LiveId" clId="{54EF1D79-E478-4C67-9EB2-AE56EF51DF03}" dt="2023-06-25T13:23:55.570" v="1654"/>
          <ac:spMkLst>
            <pc:docMk/>
            <pc:sldMk cId="0" sldId="886"/>
            <ac:spMk id="123911" creationId="{59595BD5-04CE-491A-3CD0-66B86D8151BB}"/>
          </ac:spMkLst>
        </pc:spChg>
        <pc:spChg chg="mod">
          <ac:chgData name="rahulkumar08945@gmail.com" userId="eaa8108a85f67eff" providerId="LiveId" clId="{54EF1D79-E478-4C67-9EB2-AE56EF51DF03}" dt="2023-06-25T13:23:55.570" v="1654"/>
          <ac:spMkLst>
            <pc:docMk/>
            <pc:sldMk cId="0" sldId="886"/>
            <ac:spMk id="123912" creationId="{2B5D2C62-E4EA-243D-C133-DEB4CB4FC372}"/>
          </ac:spMkLst>
        </pc:spChg>
        <pc:spChg chg="mod">
          <ac:chgData name="rahulkumar08945@gmail.com" userId="eaa8108a85f67eff" providerId="LiveId" clId="{54EF1D79-E478-4C67-9EB2-AE56EF51DF03}" dt="2023-06-25T13:23:55.570" v="1654"/>
          <ac:spMkLst>
            <pc:docMk/>
            <pc:sldMk cId="0" sldId="886"/>
            <ac:spMk id="123913" creationId="{BD11BD25-01EF-F667-AEA6-D92404847895}"/>
          </ac:spMkLst>
        </pc:spChg>
        <pc:spChg chg="mod">
          <ac:chgData name="rahulkumar08945@gmail.com" userId="eaa8108a85f67eff" providerId="LiveId" clId="{54EF1D79-E478-4C67-9EB2-AE56EF51DF03}" dt="2023-06-25T13:23:55.570" v="1654"/>
          <ac:spMkLst>
            <pc:docMk/>
            <pc:sldMk cId="0" sldId="886"/>
            <ac:spMk id="123915" creationId="{B99F1E69-5741-FF8A-92DE-CFF69217D2B2}"/>
          </ac:spMkLst>
        </pc:spChg>
        <pc:spChg chg="mod">
          <ac:chgData name="rahulkumar08945@gmail.com" userId="eaa8108a85f67eff" providerId="LiveId" clId="{54EF1D79-E478-4C67-9EB2-AE56EF51DF03}" dt="2023-06-25T13:23:55.570" v="1654"/>
          <ac:spMkLst>
            <pc:docMk/>
            <pc:sldMk cId="0" sldId="886"/>
            <ac:spMk id="123917" creationId="{E8EB07EB-EB08-261D-E51D-9E3F439996AD}"/>
          </ac:spMkLst>
        </pc:spChg>
        <pc:spChg chg="mod">
          <ac:chgData name="rahulkumar08945@gmail.com" userId="eaa8108a85f67eff" providerId="LiveId" clId="{54EF1D79-E478-4C67-9EB2-AE56EF51DF03}" dt="2023-06-25T13:23:55.570" v="1654"/>
          <ac:spMkLst>
            <pc:docMk/>
            <pc:sldMk cId="0" sldId="886"/>
            <ac:spMk id="123919" creationId="{DFF17350-62E1-641A-3300-3EE79BBAFD03}"/>
          </ac:spMkLst>
        </pc:spChg>
        <pc:picChg chg="mod">
          <ac:chgData name="rahulkumar08945@gmail.com" userId="eaa8108a85f67eff" providerId="LiveId" clId="{54EF1D79-E478-4C67-9EB2-AE56EF51DF03}" dt="2023-06-25T13:23:55.570" v="1654"/>
          <ac:picMkLst>
            <pc:docMk/>
            <pc:sldMk cId="0" sldId="886"/>
            <ac:picMk id="123907" creationId="{7CCA0523-5030-924B-5477-3350BB5D227A}"/>
          </ac:picMkLst>
        </pc:picChg>
        <pc:picChg chg="mod">
          <ac:chgData name="rahulkumar08945@gmail.com" userId="eaa8108a85f67eff" providerId="LiveId" clId="{54EF1D79-E478-4C67-9EB2-AE56EF51DF03}" dt="2023-06-25T13:23:55.570" v="1654"/>
          <ac:picMkLst>
            <pc:docMk/>
            <pc:sldMk cId="0" sldId="886"/>
            <ac:picMk id="123908" creationId="{C4C8CEB8-7749-0AC7-E7A2-74C96C78DF0D}"/>
          </ac:picMkLst>
        </pc:picChg>
        <pc:picChg chg="mod">
          <ac:chgData name="rahulkumar08945@gmail.com" userId="eaa8108a85f67eff" providerId="LiveId" clId="{54EF1D79-E478-4C67-9EB2-AE56EF51DF03}" dt="2023-06-25T13:23:55.570" v="1654"/>
          <ac:picMkLst>
            <pc:docMk/>
            <pc:sldMk cId="0" sldId="886"/>
            <ac:picMk id="123914" creationId="{FBBCE059-A6EC-EA82-535F-5919F08555A8}"/>
          </ac:picMkLst>
        </pc:picChg>
        <pc:picChg chg="mod">
          <ac:chgData name="rahulkumar08945@gmail.com" userId="eaa8108a85f67eff" providerId="LiveId" clId="{54EF1D79-E478-4C67-9EB2-AE56EF51DF03}" dt="2023-06-25T13:23:55.570" v="1654"/>
          <ac:picMkLst>
            <pc:docMk/>
            <pc:sldMk cId="0" sldId="886"/>
            <ac:picMk id="123916" creationId="{F03149D2-4EF0-C4D5-DB53-635978A9E0D8}"/>
          </ac:picMkLst>
        </pc:picChg>
        <pc:picChg chg="mod">
          <ac:chgData name="rahulkumar08945@gmail.com" userId="eaa8108a85f67eff" providerId="LiveId" clId="{54EF1D79-E478-4C67-9EB2-AE56EF51DF03}" dt="2023-06-25T13:23:55.570" v="1654"/>
          <ac:picMkLst>
            <pc:docMk/>
            <pc:sldMk cId="0" sldId="886"/>
            <ac:picMk id="123920" creationId="{9900A8F4-23C2-939D-2572-A752954CD376}"/>
          </ac:picMkLst>
        </pc:picChg>
        <pc:picChg chg="mod">
          <ac:chgData name="rahulkumar08945@gmail.com" userId="eaa8108a85f67eff" providerId="LiveId" clId="{54EF1D79-E478-4C67-9EB2-AE56EF51DF03}" dt="2023-06-25T13:23:55.570" v="1654"/>
          <ac:picMkLst>
            <pc:docMk/>
            <pc:sldMk cId="0" sldId="886"/>
            <ac:picMk id="123921" creationId="{23BE4261-3294-0705-0246-315837167423}"/>
          </ac:picMkLst>
        </pc:picChg>
      </pc:sldChg>
      <pc:sldChg chg="modSp modNotes">
        <pc:chgData name="rahulkumar08945@gmail.com" userId="eaa8108a85f67eff" providerId="LiveId" clId="{54EF1D79-E478-4C67-9EB2-AE56EF51DF03}" dt="2023-06-25T13:23:55.570" v="1654"/>
        <pc:sldMkLst>
          <pc:docMk/>
          <pc:sldMk cId="0" sldId="887"/>
        </pc:sldMkLst>
        <pc:spChg chg="mod">
          <ac:chgData name="rahulkumar08945@gmail.com" userId="eaa8108a85f67eff" providerId="LiveId" clId="{54EF1D79-E478-4C67-9EB2-AE56EF51DF03}" dt="2023-06-25T13:23:55.570" v="1654"/>
          <ac:spMkLst>
            <pc:docMk/>
            <pc:sldMk cId="0" sldId="887"/>
            <ac:spMk id="124933" creationId="{2FF79DC4-A626-4E20-F6C3-C615EC00010A}"/>
          </ac:spMkLst>
        </pc:spChg>
        <pc:spChg chg="mod">
          <ac:chgData name="rahulkumar08945@gmail.com" userId="eaa8108a85f67eff" providerId="LiveId" clId="{54EF1D79-E478-4C67-9EB2-AE56EF51DF03}" dt="2023-06-25T13:23:55.570" v="1654"/>
          <ac:spMkLst>
            <pc:docMk/>
            <pc:sldMk cId="0" sldId="887"/>
            <ac:spMk id="124934" creationId="{4BAA692E-7EA7-E5E7-5C0D-9089A9ADF44A}"/>
          </ac:spMkLst>
        </pc:spChg>
        <pc:spChg chg="mod">
          <ac:chgData name="rahulkumar08945@gmail.com" userId="eaa8108a85f67eff" providerId="LiveId" clId="{54EF1D79-E478-4C67-9EB2-AE56EF51DF03}" dt="2023-06-25T13:23:55.570" v="1654"/>
          <ac:spMkLst>
            <pc:docMk/>
            <pc:sldMk cId="0" sldId="887"/>
            <ac:spMk id="124935" creationId="{1F13A74F-6D63-DAF2-4B03-155E29835B90}"/>
          </ac:spMkLst>
        </pc:spChg>
        <pc:spChg chg="mod">
          <ac:chgData name="rahulkumar08945@gmail.com" userId="eaa8108a85f67eff" providerId="LiveId" clId="{54EF1D79-E478-4C67-9EB2-AE56EF51DF03}" dt="2023-06-25T13:23:55.570" v="1654"/>
          <ac:spMkLst>
            <pc:docMk/>
            <pc:sldMk cId="0" sldId="887"/>
            <ac:spMk id="124936" creationId="{7C72F27B-B8CC-4DAE-3871-D566CE0CADFE}"/>
          </ac:spMkLst>
        </pc:spChg>
        <pc:spChg chg="mod">
          <ac:chgData name="rahulkumar08945@gmail.com" userId="eaa8108a85f67eff" providerId="LiveId" clId="{54EF1D79-E478-4C67-9EB2-AE56EF51DF03}" dt="2023-06-25T13:23:55.570" v="1654"/>
          <ac:spMkLst>
            <pc:docMk/>
            <pc:sldMk cId="0" sldId="887"/>
            <ac:spMk id="124937" creationId="{5E26264E-C5DE-9D95-894D-07491A6A152C}"/>
          </ac:spMkLst>
        </pc:spChg>
        <pc:picChg chg="mod">
          <ac:chgData name="rahulkumar08945@gmail.com" userId="eaa8108a85f67eff" providerId="LiveId" clId="{54EF1D79-E478-4C67-9EB2-AE56EF51DF03}" dt="2023-06-25T13:23:55.570" v="1654"/>
          <ac:picMkLst>
            <pc:docMk/>
            <pc:sldMk cId="0" sldId="887"/>
            <ac:picMk id="124930" creationId="{C58967A8-1D59-97D1-2216-1F84A13782B2}"/>
          </ac:picMkLst>
        </pc:picChg>
        <pc:picChg chg="mod">
          <ac:chgData name="rahulkumar08945@gmail.com" userId="eaa8108a85f67eff" providerId="LiveId" clId="{54EF1D79-E478-4C67-9EB2-AE56EF51DF03}" dt="2023-06-25T13:23:55.570" v="1654"/>
          <ac:picMkLst>
            <pc:docMk/>
            <pc:sldMk cId="0" sldId="887"/>
            <ac:picMk id="124931" creationId="{30130E8C-F43F-9670-8F8C-5F8313E46E00}"/>
          </ac:picMkLst>
        </pc:picChg>
        <pc:picChg chg="mod">
          <ac:chgData name="rahulkumar08945@gmail.com" userId="eaa8108a85f67eff" providerId="LiveId" clId="{54EF1D79-E478-4C67-9EB2-AE56EF51DF03}" dt="2023-06-25T13:23:55.570" v="1654"/>
          <ac:picMkLst>
            <pc:docMk/>
            <pc:sldMk cId="0" sldId="887"/>
            <ac:picMk id="124932" creationId="{EC863749-9994-20C9-C382-0BAB72AD169A}"/>
          </ac:picMkLst>
        </pc:picChg>
      </pc:sldChg>
      <pc:sldChg chg="modSp">
        <pc:chgData name="rahulkumar08945@gmail.com" userId="eaa8108a85f67eff" providerId="LiveId" clId="{54EF1D79-E478-4C67-9EB2-AE56EF51DF03}" dt="2023-06-25T13:23:55.570" v="1654"/>
        <pc:sldMkLst>
          <pc:docMk/>
          <pc:sldMk cId="0" sldId="888"/>
        </pc:sldMkLst>
        <pc:spChg chg="mod">
          <ac:chgData name="rahulkumar08945@gmail.com" userId="eaa8108a85f67eff" providerId="LiveId" clId="{54EF1D79-E478-4C67-9EB2-AE56EF51DF03}" dt="2023-06-25T13:23:55.570" v="1654"/>
          <ac:spMkLst>
            <pc:docMk/>
            <pc:sldMk cId="0" sldId="888"/>
            <ac:spMk id="41989" creationId="{4BBB31BA-2D59-85CA-E1DB-177389BD3EA2}"/>
          </ac:spMkLst>
        </pc:spChg>
        <pc:spChg chg="mod">
          <ac:chgData name="rahulkumar08945@gmail.com" userId="eaa8108a85f67eff" providerId="LiveId" clId="{54EF1D79-E478-4C67-9EB2-AE56EF51DF03}" dt="2023-06-25T13:23:55.570" v="1654"/>
          <ac:spMkLst>
            <pc:docMk/>
            <pc:sldMk cId="0" sldId="888"/>
            <ac:spMk id="41992" creationId="{360993D1-CE44-1296-D6ED-F66D62CD6E8E}"/>
          </ac:spMkLst>
        </pc:spChg>
        <pc:spChg chg="mod">
          <ac:chgData name="rahulkumar08945@gmail.com" userId="eaa8108a85f67eff" providerId="LiveId" clId="{54EF1D79-E478-4C67-9EB2-AE56EF51DF03}" dt="2023-06-25T13:23:55.570" v="1654"/>
          <ac:spMkLst>
            <pc:docMk/>
            <pc:sldMk cId="0" sldId="888"/>
            <ac:spMk id="41999" creationId="{08F49D41-1B7A-75BB-956D-2C7CA7CD2890}"/>
          </ac:spMkLst>
        </pc:spChg>
        <pc:spChg chg="mod">
          <ac:chgData name="rahulkumar08945@gmail.com" userId="eaa8108a85f67eff" providerId="LiveId" clId="{54EF1D79-E478-4C67-9EB2-AE56EF51DF03}" dt="2023-06-25T13:23:55.570" v="1654"/>
          <ac:spMkLst>
            <pc:docMk/>
            <pc:sldMk cId="0" sldId="888"/>
            <ac:spMk id="125954" creationId="{E7B042AF-442B-4B54-7C98-5CD17CC5E7EA}"/>
          </ac:spMkLst>
        </pc:spChg>
        <pc:spChg chg="mod">
          <ac:chgData name="rahulkumar08945@gmail.com" userId="eaa8108a85f67eff" providerId="LiveId" clId="{54EF1D79-E478-4C67-9EB2-AE56EF51DF03}" dt="2023-06-25T13:23:55.570" v="1654"/>
          <ac:spMkLst>
            <pc:docMk/>
            <pc:sldMk cId="0" sldId="888"/>
            <ac:spMk id="125956" creationId="{8CEDB836-840A-8913-D955-35B703EEB3DA}"/>
          </ac:spMkLst>
        </pc:spChg>
        <pc:spChg chg="mod">
          <ac:chgData name="rahulkumar08945@gmail.com" userId="eaa8108a85f67eff" providerId="LiveId" clId="{54EF1D79-E478-4C67-9EB2-AE56EF51DF03}" dt="2023-06-25T13:23:55.570" v="1654"/>
          <ac:spMkLst>
            <pc:docMk/>
            <pc:sldMk cId="0" sldId="888"/>
            <ac:spMk id="125961" creationId="{17936176-B6CF-E948-0D32-A54BA59D57C2}"/>
          </ac:spMkLst>
        </pc:spChg>
        <pc:spChg chg="mod">
          <ac:chgData name="rahulkumar08945@gmail.com" userId="eaa8108a85f67eff" providerId="LiveId" clId="{54EF1D79-E478-4C67-9EB2-AE56EF51DF03}" dt="2023-06-25T13:23:55.570" v="1654"/>
          <ac:spMkLst>
            <pc:docMk/>
            <pc:sldMk cId="0" sldId="888"/>
            <ac:spMk id="125964" creationId="{69D8E92D-DFBE-3696-9AFE-78140B3C8C4C}"/>
          </ac:spMkLst>
        </pc:spChg>
        <pc:spChg chg="mod">
          <ac:chgData name="rahulkumar08945@gmail.com" userId="eaa8108a85f67eff" providerId="LiveId" clId="{54EF1D79-E478-4C67-9EB2-AE56EF51DF03}" dt="2023-06-25T13:23:55.570" v="1654"/>
          <ac:spMkLst>
            <pc:docMk/>
            <pc:sldMk cId="0" sldId="888"/>
            <ac:spMk id="125966" creationId="{62F171AA-8C1B-A60D-EF68-9C82A2D7798F}"/>
          </ac:spMkLst>
        </pc:spChg>
        <pc:spChg chg="mod">
          <ac:chgData name="rahulkumar08945@gmail.com" userId="eaa8108a85f67eff" providerId="LiveId" clId="{54EF1D79-E478-4C67-9EB2-AE56EF51DF03}" dt="2023-06-25T13:23:55.570" v="1654"/>
          <ac:spMkLst>
            <pc:docMk/>
            <pc:sldMk cId="0" sldId="888"/>
            <ac:spMk id="125972" creationId="{5B2464B2-22EF-697B-E538-B9D14469DFE8}"/>
          </ac:spMkLst>
        </pc:spChg>
        <pc:spChg chg="mod">
          <ac:chgData name="rahulkumar08945@gmail.com" userId="eaa8108a85f67eff" providerId="LiveId" clId="{54EF1D79-E478-4C67-9EB2-AE56EF51DF03}" dt="2023-06-25T13:23:55.570" v="1654"/>
          <ac:spMkLst>
            <pc:docMk/>
            <pc:sldMk cId="0" sldId="888"/>
            <ac:spMk id="125973" creationId="{5BAC3177-09C2-2419-C920-77F7D24B827C}"/>
          </ac:spMkLst>
        </pc:spChg>
        <pc:spChg chg="mod">
          <ac:chgData name="rahulkumar08945@gmail.com" userId="eaa8108a85f67eff" providerId="LiveId" clId="{54EF1D79-E478-4C67-9EB2-AE56EF51DF03}" dt="2023-06-25T13:23:55.570" v="1654"/>
          <ac:spMkLst>
            <pc:docMk/>
            <pc:sldMk cId="0" sldId="888"/>
            <ac:spMk id="125974" creationId="{D802F8BF-472B-159C-F281-C5436DBE392D}"/>
          </ac:spMkLst>
        </pc:spChg>
        <pc:spChg chg="mod">
          <ac:chgData name="rahulkumar08945@gmail.com" userId="eaa8108a85f67eff" providerId="LiveId" clId="{54EF1D79-E478-4C67-9EB2-AE56EF51DF03}" dt="2023-06-25T13:23:55.570" v="1654"/>
          <ac:spMkLst>
            <pc:docMk/>
            <pc:sldMk cId="0" sldId="888"/>
            <ac:spMk id="125975" creationId="{5FEF4E96-39F7-E35E-B899-6B9F4154DFA3}"/>
          </ac:spMkLst>
        </pc:spChg>
        <pc:spChg chg="mod">
          <ac:chgData name="rahulkumar08945@gmail.com" userId="eaa8108a85f67eff" providerId="LiveId" clId="{54EF1D79-E478-4C67-9EB2-AE56EF51DF03}" dt="2023-06-25T13:23:55.570" v="1654"/>
          <ac:spMkLst>
            <pc:docMk/>
            <pc:sldMk cId="0" sldId="888"/>
            <ac:spMk id="125976" creationId="{DB38E006-9E21-691A-7B67-C5E2E96D99F8}"/>
          </ac:spMkLst>
        </pc:spChg>
        <pc:picChg chg="mod">
          <ac:chgData name="rahulkumar08945@gmail.com" userId="eaa8108a85f67eff" providerId="LiveId" clId="{54EF1D79-E478-4C67-9EB2-AE56EF51DF03}" dt="2023-06-25T13:23:55.570" v="1654"/>
          <ac:picMkLst>
            <pc:docMk/>
            <pc:sldMk cId="0" sldId="888"/>
            <ac:picMk id="125955" creationId="{C66A0334-C415-23C5-3931-2C938F5E0401}"/>
          </ac:picMkLst>
        </pc:picChg>
        <pc:picChg chg="mod">
          <ac:chgData name="rahulkumar08945@gmail.com" userId="eaa8108a85f67eff" providerId="LiveId" clId="{54EF1D79-E478-4C67-9EB2-AE56EF51DF03}" dt="2023-06-25T13:23:55.570" v="1654"/>
          <ac:picMkLst>
            <pc:docMk/>
            <pc:sldMk cId="0" sldId="888"/>
            <ac:picMk id="125958" creationId="{FE83E2C7-F2DE-7A86-3431-1490DFCF59F7}"/>
          </ac:picMkLst>
        </pc:picChg>
        <pc:picChg chg="mod">
          <ac:chgData name="rahulkumar08945@gmail.com" userId="eaa8108a85f67eff" providerId="LiveId" clId="{54EF1D79-E478-4C67-9EB2-AE56EF51DF03}" dt="2023-06-25T13:23:55.570" v="1654"/>
          <ac:picMkLst>
            <pc:docMk/>
            <pc:sldMk cId="0" sldId="888"/>
            <ac:picMk id="125959" creationId="{F8DB8E09-8F31-E84C-ED3E-51A1E4433150}"/>
          </ac:picMkLst>
        </pc:picChg>
        <pc:picChg chg="mod">
          <ac:chgData name="rahulkumar08945@gmail.com" userId="eaa8108a85f67eff" providerId="LiveId" clId="{54EF1D79-E478-4C67-9EB2-AE56EF51DF03}" dt="2023-06-25T13:23:55.570" v="1654"/>
          <ac:picMkLst>
            <pc:docMk/>
            <pc:sldMk cId="0" sldId="888"/>
            <ac:picMk id="125962" creationId="{9A5CF853-F679-1043-0FF6-4AB5AD28859B}"/>
          </ac:picMkLst>
        </pc:picChg>
        <pc:picChg chg="mod">
          <ac:chgData name="rahulkumar08945@gmail.com" userId="eaa8108a85f67eff" providerId="LiveId" clId="{54EF1D79-E478-4C67-9EB2-AE56EF51DF03}" dt="2023-06-25T13:23:55.570" v="1654"/>
          <ac:picMkLst>
            <pc:docMk/>
            <pc:sldMk cId="0" sldId="888"/>
            <ac:picMk id="125963" creationId="{6F8EAA2B-5FB5-E9CB-FA74-2B3E4CD71AD9}"/>
          </ac:picMkLst>
        </pc:picChg>
        <pc:picChg chg="mod">
          <ac:chgData name="rahulkumar08945@gmail.com" userId="eaa8108a85f67eff" providerId="LiveId" clId="{54EF1D79-E478-4C67-9EB2-AE56EF51DF03}" dt="2023-06-25T13:23:55.570" v="1654"/>
          <ac:picMkLst>
            <pc:docMk/>
            <pc:sldMk cId="0" sldId="888"/>
            <ac:picMk id="125965" creationId="{5A509E08-451C-90D0-F592-E3997C5124E5}"/>
          </ac:picMkLst>
        </pc:picChg>
        <pc:picChg chg="mod">
          <ac:chgData name="rahulkumar08945@gmail.com" userId="eaa8108a85f67eff" providerId="LiveId" clId="{54EF1D79-E478-4C67-9EB2-AE56EF51DF03}" dt="2023-06-25T13:23:55.570" v="1654"/>
          <ac:picMkLst>
            <pc:docMk/>
            <pc:sldMk cId="0" sldId="888"/>
            <ac:picMk id="125968" creationId="{2F746667-0A11-6522-4CD2-68FE4E45D666}"/>
          </ac:picMkLst>
        </pc:picChg>
        <pc:picChg chg="mod">
          <ac:chgData name="rahulkumar08945@gmail.com" userId="eaa8108a85f67eff" providerId="LiveId" clId="{54EF1D79-E478-4C67-9EB2-AE56EF51DF03}" dt="2023-06-25T13:23:55.570" v="1654"/>
          <ac:picMkLst>
            <pc:docMk/>
            <pc:sldMk cId="0" sldId="888"/>
            <ac:picMk id="125969" creationId="{61A51676-5D9E-950E-5584-8E47ED96F47B}"/>
          </ac:picMkLst>
        </pc:picChg>
        <pc:picChg chg="mod">
          <ac:chgData name="rahulkumar08945@gmail.com" userId="eaa8108a85f67eff" providerId="LiveId" clId="{54EF1D79-E478-4C67-9EB2-AE56EF51DF03}" dt="2023-06-25T13:23:55.570" v="1654"/>
          <ac:picMkLst>
            <pc:docMk/>
            <pc:sldMk cId="0" sldId="888"/>
            <ac:picMk id="125970" creationId="{A564F4AC-4C6F-C35D-7931-2F53B25248CC}"/>
          </ac:picMkLst>
        </pc:picChg>
        <pc:picChg chg="mod">
          <ac:chgData name="rahulkumar08945@gmail.com" userId="eaa8108a85f67eff" providerId="LiveId" clId="{54EF1D79-E478-4C67-9EB2-AE56EF51DF03}" dt="2023-06-25T13:23:55.570" v="1654"/>
          <ac:picMkLst>
            <pc:docMk/>
            <pc:sldMk cId="0" sldId="888"/>
            <ac:picMk id="125971" creationId="{A7B80984-F964-24C1-9B42-2615F2F79BD7}"/>
          </ac:picMkLst>
        </pc:picChg>
      </pc:sldChg>
      <pc:sldChg chg="modSp">
        <pc:chgData name="rahulkumar08945@gmail.com" userId="eaa8108a85f67eff" providerId="LiveId" clId="{54EF1D79-E478-4C67-9EB2-AE56EF51DF03}" dt="2023-06-25T13:23:55.570" v="1654"/>
        <pc:sldMkLst>
          <pc:docMk/>
          <pc:sldMk cId="0" sldId="889"/>
        </pc:sldMkLst>
        <pc:spChg chg="mod">
          <ac:chgData name="rahulkumar08945@gmail.com" userId="eaa8108a85f67eff" providerId="LiveId" clId="{54EF1D79-E478-4C67-9EB2-AE56EF51DF03}" dt="2023-06-25T13:23:55.570" v="1654"/>
          <ac:spMkLst>
            <pc:docMk/>
            <pc:sldMk cId="0" sldId="889"/>
            <ac:spMk id="4099" creationId="{82520A14-590D-F738-84AB-3DE516E43780}"/>
          </ac:spMkLst>
        </pc:spChg>
        <pc:spChg chg="mod">
          <ac:chgData name="rahulkumar08945@gmail.com" userId="eaa8108a85f67eff" providerId="LiveId" clId="{54EF1D79-E478-4C67-9EB2-AE56EF51DF03}" dt="2023-06-25T13:23:55.570" v="1654"/>
          <ac:spMkLst>
            <pc:docMk/>
            <pc:sldMk cId="0" sldId="889"/>
            <ac:spMk id="4102" creationId="{1AF2D491-5D73-EA9F-8685-89A2DFD789B1}"/>
          </ac:spMkLst>
        </pc:spChg>
        <pc:spChg chg="mod">
          <ac:chgData name="rahulkumar08945@gmail.com" userId="eaa8108a85f67eff" providerId="LiveId" clId="{54EF1D79-E478-4C67-9EB2-AE56EF51DF03}" dt="2023-06-25T13:23:55.570" v="1654"/>
          <ac:spMkLst>
            <pc:docMk/>
            <pc:sldMk cId="0" sldId="889"/>
            <ac:spMk id="4103" creationId="{6DF8C45E-5033-74EE-1DDD-4365D459FA7C}"/>
          </ac:spMkLst>
        </pc:spChg>
        <pc:spChg chg="mod">
          <ac:chgData name="rahulkumar08945@gmail.com" userId="eaa8108a85f67eff" providerId="LiveId" clId="{54EF1D79-E478-4C67-9EB2-AE56EF51DF03}" dt="2023-06-25T13:23:55.570" v="1654"/>
          <ac:spMkLst>
            <pc:docMk/>
            <pc:sldMk cId="0" sldId="889"/>
            <ac:spMk id="4104" creationId="{5278C77D-6499-10FC-48AF-568E9ED9288F}"/>
          </ac:spMkLst>
        </pc:spChg>
        <pc:spChg chg="mod">
          <ac:chgData name="rahulkumar08945@gmail.com" userId="eaa8108a85f67eff" providerId="LiveId" clId="{54EF1D79-E478-4C67-9EB2-AE56EF51DF03}" dt="2023-06-25T13:23:55.570" v="1654"/>
          <ac:spMkLst>
            <pc:docMk/>
            <pc:sldMk cId="0" sldId="889"/>
            <ac:spMk id="4105" creationId="{27C841D4-638D-239B-7093-7C2AAC62D5A1}"/>
          </ac:spMkLst>
        </pc:spChg>
        <pc:spChg chg="mod">
          <ac:chgData name="rahulkumar08945@gmail.com" userId="eaa8108a85f67eff" providerId="LiveId" clId="{54EF1D79-E478-4C67-9EB2-AE56EF51DF03}" dt="2023-06-25T13:23:55.570" v="1654"/>
          <ac:spMkLst>
            <pc:docMk/>
            <pc:sldMk cId="0" sldId="889"/>
            <ac:spMk id="4106" creationId="{007B5F90-49A5-19A3-2A53-C350170F3E30}"/>
          </ac:spMkLst>
        </pc:spChg>
        <pc:spChg chg="mod">
          <ac:chgData name="rahulkumar08945@gmail.com" userId="eaa8108a85f67eff" providerId="LiveId" clId="{54EF1D79-E478-4C67-9EB2-AE56EF51DF03}" dt="2023-06-25T13:23:55.570" v="1654"/>
          <ac:spMkLst>
            <pc:docMk/>
            <pc:sldMk cId="0" sldId="889"/>
            <ac:spMk id="4107" creationId="{080EF758-9EEB-524A-323F-528E3FC8248F}"/>
          </ac:spMkLst>
        </pc:spChg>
        <pc:graphicFrameChg chg="mod">
          <ac:chgData name="rahulkumar08945@gmail.com" userId="eaa8108a85f67eff" providerId="LiveId" clId="{54EF1D79-E478-4C67-9EB2-AE56EF51DF03}" dt="2023-06-25T13:23:55.570" v="1654"/>
          <ac:graphicFrameMkLst>
            <pc:docMk/>
            <pc:sldMk cId="0" sldId="889"/>
            <ac:graphicFrameMk id="4098" creationId="{64708DB5-99C7-6BF4-CE75-7A04EF3D0EA8}"/>
          </ac:graphicFrameMkLst>
        </pc:graphicFrameChg>
        <pc:picChg chg="mod">
          <ac:chgData name="rahulkumar08945@gmail.com" userId="eaa8108a85f67eff" providerId="LiveId" clId="{54EF1D79-E478-4C67-9EB2-AE56EF51DF03}" dt="2023-06-25T13:23:55.570" v="1654"/>
          <ac:picMkLst>
            <pc:docMk/>
            <pc:sldMk cId="0" sldId="889"/>
            <ac:picMk id="4100" creationId="{5E290B08-6DEA-204C-1708-16D166C9AEB2}"/>
          </ac:picMkLst>
        </pc:picChg>
        <pc:picChg chg="mod">
          <ac:chgData name="rahulkumar08945@gmail.com" userId="eaa8108a85f67eff" providerId="LiveId" clId="{54EF1D79-E478-4C67-9EB2-AE56EF51DF03}" dt="2023-06-25T13:23:55.570" v="1654"/>
          <ac:picMkLst>
            <pc:docMk/>
            <pc:sldMk cId="0" sldId="889"/>
            <ac:picMk id="4101" creationId="{0E3A3826-0522-B61D-57A7-91779774647E}"/>
          </ac:picMkLst>
        </pc:picChg>
        <pc:picChg chg="mod">
          <ac:chgData name="rahulkumar08945@gmail.com" userId="eaa8108a85f67eff" providerId="LiveId" clId="{54EF1D79-E478-4C67-9EB2-AE56EF51DF03}" dt="2023-06-25T13:23:55.570" v="1654"/>
          <ac:picMkLst>
            <pc:docMk/>
            <pc:sldMk cId="0" sldId="889"/>
            <ac:picMk id="4108" creationId="{4FFB8C55-8BD2-6299-3905-9180FEAFBE50}"/>
          </ac:picMkLst>
        </pc:picChg>
        <pc:picChg chg="mod">
          <ac:chgData name="rahulkumar08945@gmail.com" userId="eaa8108a85f67eff" providerId="LiveId" clId="{54EF1D79-E478-4C67-9EB2-AE56EF51DF03}" dt="2023-06-25T13:23:55.570" v="1654"/>
          <ac:picMkLst>
            <pc:docMk/>
            <pc:sldMk cId="0" sldId="889"/>
            <ac:picMk id="4109" creationId="{2B057474-4C9E-428B-CCF2-E05B9493FDFB}"/>
          </ac:picMkLst>
        </pc:picChg>
      </pc:sldChg>
      <pc:sldChg chg="modSp modNotes">
        <pc:chgData name="rahulkumar08945@gmail.com" userId="eaa8108a85f67eff" providerId="LiveId" clId="{54EF1D79-E478-4C67-9EB2-AE56EF51DF03}" dt="2023-06-25T13:23:55.570" v="1654"/>
        <pc:sldMkLst>
          <pc:docMk/>
          <pc:sldMk cId="0" sldId="890"/>
        </pc:sldMkLst>
        <pc:picChg chg="mod">
          <ac:chgData name="rahulkumar08945@gmail.com" userId="eaa8108a85f67eff" providerId="LiveId" clId="{54EF1D79-E478-4C67-9EB2-AE56EF51DF03}" dt="2023-06-25T13:23:55.570" v="1654"/>
          <ac:picMkLst>
            <pc:docMk/>
            <pc:sldMk cId="0" sldId="890"/>
            <ac:picMk id="126978" creationId="{E48C7B53-3FBB-8BD5-CA57-46130D1C73B1}"/>
          </ac:picMkLst>
        </pc:picChg>
      </pc:sldChg>
      <pc:sldChg chg="modSp">
        <pc:chgData name="rahulkumar08945@gmail.com" userId="eaa8108a85f67eff" providerId="LiveId" clId="{54EF1D79-E478-4C67-9EB2-AE56EF51DF03}" dt="2023-06-25T13:23:55.570" v="1654"/>
        <pc:sldMkLst>
          <pc:docMk/>
          <pc:sldMk cId="0" sldId="891"/>
        </pc:sldMkLst>
        <pc:spChg chg="mod">
          <ac:chgData name="rahulkumar08945@gmail.com" userId="eaa8108a85f67eff" providerId="LiveId" clId="{54EF1D79-E478-4C67-9EB2-AE56EF51DF03}" dt="2023-06-25T13:23:55.570" v="1654"/>
          <ac:spMkLst>
            <pc:docMk/>
            <pc:sldMk cId="0" sldId="891"/>
            <ac:spMk id="12" creationId="{3ABEEFE8-00E3-4C76-F1E3-0AEA3C9BCCCC}"/>
          </ac:spMkLst>
        </pc:spChg>
        <pc:spChg chg="mod">
          <ac:chgData name="rahulkumar08945@gmail.com" userId="eaa8108a85f67eff" providerId="LiveId" clId="{54EF1D79-E478-4C67-9EB2-AE56EF51DF03}" dt="2023-06-25T13:23:55.570" v="1654"/>
          <ac:spMkLst>
            <pc:docMk/>
            <pc:sldMk cId="0" sldId="891"/>
            <ac:spMk id="15" creationId="{D4687A25-BB5F-3DA5-95FE-42EEE3592F67}"/>
          </ac:spMkLst>
        </pc:spChg>
        <pc:spChg chg="mod">
          <ac:chgData name="rahulkumar08945@gmail.com" userId="eaa8108a85f67eff" providerId="LiveId" clId="{54EF1D79-E478-4C67-9EB2-AE56EF51DF03}" dt="2023-06-25T13:23:55.570" v="1654"/>
          <ac:spMkLst>
            <pc:docMk/>
            <pc:sldMk cId="0" sldId="891"/>
            <ac:spMk id="128003" creationId="{7268C5AF-F6B2-D661-9D3A-4CD3BD02CFCB}"/>
          </ac:spMkLst>
        </pc:spChg>
        <pc:spChg chg="mod">
          <ac:chgData name="rahulkumar08945@gmail.com" userId="eaa8108a85f67eff" providerId="LiveId" clId="{54EF1D79-E478-4C67-9EB2-AE56EF51DF03}" dt="2023-06-25T13:23:55.570" v="1654"/>
          <ac:spMkLst>
            <pc:docMk/>
            <pc:sldMk cId="0" sldId="891"/>
            <ac:spMk id="128004" creationId="{C595428A-DB7F-53D1-3345-331CBF3EB0B8}"/>
          </ac:spMkLst>
        </pc:spChg>
        <pc:spChg chg="mod">
          <ac:chgData name="rahulkumar08945@gmail.com" userId="eaa8108a85f67eff" providerId="LiveId" clId="{54EF1D79-E478-4C67-9EB2-AE56EF51DF03}" dt="2023-06-25T13:23:55.570" v="1654"/>
          <ac:spMkLst>
            <pc:docMk/>
            <pc:sldMk cId="0" sldId="891"/>
            <ac:spMk id="128009" creationId="{90DDCBC1-FE63-62D3-1B3A-E95DC54B8D41}"/>
          </ac:spMkLst>
        </pc:spChg>
        <pc:spChg chg="mod">
          <ac:chgData name="rahulkumar08945@gmail.com" userId="eaa8108a85f67eff" providerId="LiveId" clId="{54EF1D79-E478-4C67-9EB2-AE56EF51DF03}" dt="2023-06-25T13:23:55.570" v="1654"/>
          <ac:spMkLst>
            <pc:docMk/>
            <pc:sldMk cId="0" sldId="891"/>
            <ac:spMk id="128010" creationId="{28BC82E4-ABFD-E7E8-2AAF-C37DE3FC92E3}"/>
          </ac:spMkLst>
        </pc:spChg>
        <pc:picChg chg="mod">
          <ac:chgData name="rahulkumar08945@gmail.com" userId="eaa8108a85f67eff" providerId="LiveId" clId="{54EF1D79-E478-4C67-9EB2-AE56EF51DF03}" dt="2023-06-25T13:23:55.570" v="1654"/>
          <ac:picMkLst>
            <pc:docMk/>
            <pc:sldMk cId="0" sldId="891"/>
            <ac:picMk id="128002" creationId="{08AD7E4A-6218-E807-517E-891F910326C5}"/>
          </ac:picMkLst>
        </pc:picChg>
        <pc:picChg chg="mod">
          <ac:chgData name="rahulkumar08945@gmail.com" userId="eaa8108a85f67eff" providerId="LiveId" clId="{54EF1D79-E478-4C67-9EB2-AE56EF51DF03}" dt="2023-06-25T13:23:55.570" v="1654"/>
          <ac:picMkLst>
            <pc:docMk/>
            <pc:sldMk cId="0" sldId="891"/>
            <ac:picMk id="128007" creationId="{B6C45E2A-5FB0-A7F2-CD9A-06F3B806B850}"/>
          </ac:picMkLst>
        </pc:picChg>
        <pc:picChg chg="mod">
          <ac:chgData name="rahulkumar08945@gmail.com" userId="eaa8108a85f67eff" providerId="LiveId" clId="{54EF1D79-E478-4C67-9EB2-AE56EF51DF03}" dt="2023-06-25T13:23:55.570" v="1654"/>
          <ac:picMkLst>
            <pc:docMk/>
            <pc:sldMk cId="0" sldId="891"/>
            <ac:picMk id="128008" creationId="{3801C10A-0941-10FC-BBCB-77C4CF79EDA8}"/>
          </ac:picMkLst>
        </pc:picChg>
        <pc:picChg chg="mod">
          <ac:chgData name="rahulkumar08945@gmail.com" userId="eaa8108a85f67eff" providerId="LiveId" clId="{54EF1D79-E478-4C67-9EB2-AE56EF51DF03}" dt="2023-06-25T13:23:55.570" v="1654"/>
          <ac:picMkLst>
            <pc:docMk/>
            <pc:sldMk cId="0" sldId="891"/>
            <ac:picMk id="128011" creationId="{089D2652-A12F-8FB4-F6E9-B425D3D3A02B}"/>
          </ac:picMkLst>
        </pc:picChg>
      </pc:sldChg>
      <pc:sldChg chg="modSp">
        <pc:chgData name="rahulkumar08945@gmail.com" userId="eaa8108a85f67eff" providerId="LiveId" clId="{54EF1D79-E478-4C67-9EB2-AE56EF51DF03}" dt="2023-06-25T13:23:55.570" v="1654"/>
        <pc:sldMkLst>
          <pc:docMk/>
          <pc:sldMk cId="0" sldId="892"/>
        </pc:sldMkLst>
        <pc:spChg chg="mod">
          <ac:chgData name="rahulkumar08945@gmail.com" userId="eaa8108a85f67eff" providerId="LiveId" clId="{54EF1D79-E478-4C67-9EB2-AE56EF51DF03}" dt="2023-06-25T13:23:55.570" v="1654"/>
          <ac:spMkLst>
            <pc:docMk/>
            <pc:sldMk cId="0" sldId="892"/>
            <ac:spMk id="129027" creationId="{777702A5-C4CA-BA6C-9B6F-FB111CEAB5A6}"/>
          </ac:spMkLst>
        </pc:spChg>
        <pc:spChg chg="mod">
          <ac:chgData name="rahulkumar08945@gmail.com" userId="eaa8108a85f67eff" providerId="LiveId" clId="{54EF1D79-E478-4C67-9EB2-AE56EF51DF03}" dt="2023-06-25T13:23:55.570" v="1654"/>
          <ac:spMkLst>
            <pc:docMk/>
            <pc:sldMk cId="0" sldId="892"/>
            <ac:spMk id="129028" creationId="{7BB6B5D2-285D-60FD-D089-1CCE9D57A1B1}"/>
          </ac:spMkLst>
        </pc:spChg>
        <pc:spChg chg="mod">
          <ac:chgData name="rahulkumar08945@gmail.com" userId="eaa8108a85f67eff" providerId="LiveId" clId="{54EF1D79-E478-4C67-9EB2-AE56EF51DF03}" dt="2023-06-25T13:23:55.570" v="1654"/>
          <ac:spMkLst>
            <pc:docMk/>
            <pc:sldMk cId="0" sldId="892"/>
            <ac:spMk id="129029" creationId="{204C7DBD-C821-F9B7-825D-F00F6F7FB318}"/>
          </ac:spMkLst>
        </pc:spChg>
        <pc:spChg chg="mod">
          <ac:chgData name="rahulkumar08945@gmail.com" userId="eaa8108a85f67eff" providerId="LiveId" clId="{54EF1D79-E478-4C67-9EB2-AE56EF51DF03}" dt="2023-06-25T13:23:55.570" v="1654"/>
          <ac:spMkLst>
            <pc:docMk/>
            <pc:sldMk cId="0" sldId="892"/>
            <ac:spMk id="129032" creationId="{E73161E9-12E8-0C76-6DB1-E35FAF57E9B8}"/>
          </ac:spMkLst>
        </pc:spChg>
        <pc:spChg chg="mod">
          <ac:chgData name="rahulkumar08945@gmail.com" userId="eaa8108a85f67eff" providerId="LiveId" clId="{54EF1D79-E478-4C67-9EB2-AE56EF51DF03}" dt="2023-06-25T13:23:55.570" v="1654"/>
          <ac:spMkLst>
            <pc:docMk/>
            <pc:sldMk cId="0" sldId="892"/>
            <ac:spMk id="129034" creationId="{51225A22-4905-8827-1D56-75367A4043C0}"/>
          </ac:spMkLst>
        </pc:spChg>
        <pc:spChg chg="mod">
          <ac:chgData name="rahulkumar08945@gmail.com" userId="eaa8108a85f67eff" providerId="LiveId" clId="{54EF1D79-E478-4C67-9EB2-AE56EF51DF03}" dt="2023-06-25T13:23:55.570" v="1654"/>
          <ac:spMkLst>
            <pc:docMk/>
            <pc:sldMk cId="0" sldId="892"/>
            <ac:spMk id="129037" creationId="{066031A9-1BB3-C274-1762-F1AC1655F09F}"/>
          </ac:spMkLst>
        </pc:spChg>
        <pc:picChg chg="mod">
          <ac:chgData name="rahulkumar08945@gmail.com" userId="eaa8108a85f67eff" providerId="LiveId" clId="{54EF1D79-E478-4C67-9EB2-AE56EF51DF03}" dt="2023-06-25T13:23:55.570" v="1654"/>
          <ac:picMkLst>
            <pc:docMk/>
            <pc:sldMk cId="0" sldId="892"/>
            <ac:picMk id="24594" creationId="{08268AEB-4E88-0486-B54B-39A1C06BAD06}"/>
          </ac:picMkLst>
        </pc:picChg>
        <pc:picChg chg="mod">
          <ac:chgData name="rahulkumar08945@gmail.com" userId="eaa8108a85f67eff" providerId="LiveId" clId="{54EF1D79-E478-4C67-9EB2-AE56EF51DF03}" dt="2023-06-25T13:23:55.570" v="1654"/>
          <ac:picMkLst>
            <pc:docMk/>
            <pc:sldMk cId="0" sldId="892"/>
            <ac:picMk id="129026" creationId="{357A6799-4F13-59D6-7D64-C769A73BF841}"/>
          </ac:picMkLst>
        </pc:picChg>
        <pc:picChg chg="mod">
          <ac:chgData name="rahulkumar08945@gmail.com" userId="eaa8108a85f67eff" providerId="LiveId" clId="{54EF1D79-E478-4C67-9EB2-AE56EF51DF03}" dt="2023-06-25T13:23:55.570" v="1654"/>
          <ac:picMkLst>
            <pc:docMk/>
            <pc:sldMk cId="0" sldId="892"/>
            <ac:picMk id="129031" creationId="{2CFC29A7-D647-A09F-93B1-AF11BE78F9DE}"/>
          </ac:picMkLst>
        </pc:picChg>
        <pc:picChg chg="mod">
          <ac:chgData name="rahulkumar08945@gmail.com" userId="eaa8108a85f67eff" providerId="LiveId" clId="{54EF1D79-E478-4C67-9EB2-AE56EF51DF03}" dt="2023-06-25T13:23:55.570" v="1654"/>
          <ac:picMkLst>
            <pc:docMk/>
            <pc:sldMk cId="0" sldId="892"/>
            <ac:picMk id="129033" creationId="{D38B2EBE-DAE5-659A-4E57-A59A2A9E2878}"/>
          </ac:picMkLst>
        </pc:picChg>
        <pc:picChg chg="mod">
          <ac:chgData name="rahulkumar08945@gmail.com" userId="eaa8108a85f67eff" providerId="LiveId" clId="{54EF1D79-E478-4C67-9EB2-AE56EF51DF03}" dt="2023-06-25T13:23:55.570" v="1654"/>
          <ac:picMkLst>
            <pc:docMk/>
            <pc:sldMk cId="0" sldId="892"/>
            <ac:picMk id="129035" creationId="{76EE654B-0797-B4B0-AA7D-56A9DC17087E}"/>
          </ac:picMkLst>
        </pc:picChg>
        <pc:picChg chg="mod">
          <ac:chgData name="rahulkumar08945@gmail.com" userId="eaa8108a85f67eff" providerId="LiveId" clId="{54EF1D79-E478-4C67-9EB2-AE56EF51DF03}" dt="2023-06-25T13:23:55.570" v="1654"/>
          <ac:picMkLst>
            <pc:docMk/>
            <pc:sldMk cId="0" sldId="892"/>
            <ac:picMk id="129036" creationId="{8D0BA2AD-8A93-18DC-5563-8E733980611F}"/>
          </ac:picMkLst>
        </pc:picChg>
      </pc:sldChg>
      <pc:sldChg chg="modSp">
        <pc:chgData name="rahulkumar08945@gmail.com" userId="eaa8108a85f67eff" providerId="LiveId" clId="{54EF1D79-E478-4C67-9EB2-AE56EF51DF03}" dt="2023-06-25T13:23:55.570" v="1654"/>
        <pc:sldMkLst>
          <pc:docMk/>
          <pc:sldMk cId="0" sldId="893"/>
        </pc:sldMkLst>
        <pc:spChg chg="mod">
          <ac:chgData name="rahulkumar08945@gmail.com" userId="eaa8108a85f67eff" providerId="LiveId" clId="{54EF1D79-E478-4C67-9EB2-AE56EF51DF03}" dt="2023-06-25T13:23:55.570" v="1654"/>
          <ac:spMkLst>
            <pc:docMk/>
            <pc:sldMk cId="0" sldId="893"/>
            <ac:spMk id="130054" creationId="{78EB0DD5-7955-E516-259B-E734D7EE4966}"/>
          </ac:spMkLst>
        </pc:spChg>
        <pc:spChg chg="mod">
          <ac:chgData name="rahulkumar08945@gmail.com" userId="eaa8108a85f67eff" providerId="LiveId" clId="{54EF1D79-E478-4C67-9EB2-AE56EF51DF03}" dt="2023-06-25T13:23:55.570" v="1654"/>
          <ac:spMkLst>
            <pc:docMk/>
            <pc:sldMk cId="0" sldId="893"/>
            <ac:spMk id="130055" creationId="{78D860C4-0500-B7F1-12CE-B7BD79294584}"/>
          </ac:spMkLst>
        </pc:spChg>
        <pc:spChg chg="mod">
          <ac:chgData name="rahulkumar08945@gmail.com" userId="eaa8108a85f67eff" providerId="LiveId" clId="{54EF1D79-E478-4C67-9EB2-AE56EF51DF03}" dt="2023-06-25T13:23:55.570" v="1654"/>
          <ac:spMkLst>
            <pc:docMk/>
            <pc:sldMk cId="0" sldId="893"/>
            <ac:spMk id="130056" creationId="{D098CCB0-C573-6040-8178-F070ABEA1A20}"/>
          </ac:spMkLst>
        </pc:spChg>
        <pc:spChg chg="mod">
          <ac:chgData name="rahulkumar08945@gmail.com" userId="eaa8108a85f67eff" providerId="LiveId" clId="{54EF1D79-E478-4C67-9EB2-AE56EF51DF03}" dt="2023-06-25T13:23:55.570" v="1654"/>
          <ac:spMkLst>
            <pc:docMk/>
            <pc:sldMk cId="0" sldId="893"/>
            <ac:spMk id="130057" creationId="{A363992D-9E06-9C24-618C-B8B469B35CBB}"/>
          </ac:spMkLst>
        </pc:spChg>
        <pc:spChg chg="mod">
          <ac:chgData name="rahulkumar08945@gmail.com" userId="eaa8108a85f67eff" providerId="LiveId" clId="{54EF1D79-E478-4C67-9EB2-AE56EF51DF03}" dt="2023-06-25T13:23:55.570" v="1654"/>
          <ac:spMkLst>
            <pc:docMk/>
            <pc:sldMk cId="0" sldId="893"/>
            <ac:spMk id="130059" creationId="{0DA842EC-2A71-35A2-C26A-4E2B5BD48A7D}"/>
          </ac:spMkLst>
        </pc:spChg>
        <pc:spChg chg="mod">
          <ac:chgData name="rahulkumar08945@gmail.com" userId="eaa8108a85f67eff" providerId="LiveId" clId="{54EF1D79-E478-4C67-9EB2-AE56EF51DF03}" dt="2023-06-25T13:23:55.570" v="1654"/>
          <ac:spMkLst>
            <pc:docMk/>
            <pc:sldMk cId="0" sldId="893"/>
            <ac:spMk id="130060" creationId="{1EADF0C5-E1A1-459E-F47B-4CB35230DC1C}"/>
          </ac:spMkLst>
        </pc:spChg>
        <pc:picChg chg="mod">
          <ac:chgData name="rahulkumar08945@gmail.com" userId="eaa8108a85f67eff" providerId="LiveId" clId="{54EF1D79-E478-4C67-9EB2-AE56EF51DF03}" dt="2023-06-25T13:23:55.570" v="1654"/>
          <ac:picMkLst>
            <pc:docMk/>
            <pc:sldMk cId="0" sldId="893"/>
            <ac:picMk id="130050" creationId="{364F0864-3BE4-DE61-752A-E57C25506C4F}"/>
          </ac:picMkLst>
        </pc:picChg>
        <pc:picChg chg="mod">
          <ac:chgData name="rahulkumar08945@gmail.com" userId="eaa8108a85f67eff" providerId="LiveId" clId="{54EF1D79-E478-4C67-9EB2-AE56EF51DF03}" dt="2023-06-25T13:23:55.570" v="1654"/>
          <ac:picMkLst>
            <pc:docMk/>
            <pc:sldMk cId="0" sldId="893"/>
            <ac:picMk id="130051" creationId="{AD9C0069-2A26-0EA6-BF35-37E03DD5F234}"/>
          </ac:picMkLst>
        </pc:picChg>
        <pc:picChg chg="mod">
          <ac:chgData name="rahulkumar08945@gmail.com" userId="eaa8108a85f67eff" providerId="LiveId" clId="{54EF1D79-E478-4C67-9EB2-AE56EF51DF03}" dt="2023-06-25T13:23:55.570" v="1654"/>
          <ac:picMkLst>
            <pc:docMk/>
            <pc:sldMk cId="0" sldId="893"/>
            <ac:picMk id="130052" creationId="{550C7CE5-40AE-97C3-E44E-E1CA45D96400}"/>
          </ac:picMkLst>
        </pc:picChg>
        <pc:picChg chg="mod">
          <ac:chgData name="rahulkumar08945@gmail.com" userId="eaa8108a85f67eff" providerId="LiveId" clId="{54EF1D79-E478-4C67-9EB2-AE56EF51DF03}" dt="2023-06-25T13:23:55.570" v="1654"/>
          <ac:picMkLst>
            <pc:docMk/>
            <pc:sldMk cId="0" sldId="893"/>
            <ac:picMk id="130053" creationId="{DA47566C-2086-08A0-A5DF-4565C1050EDE}"/>
          </ac:picMkLst>
        </pc:picChg>
        <pc:picChg chg="mod">
          <ac:chgData name="rahulkumar08945@gmail.com" userId="eaa8108a85f67eff" providerId="LiveId" clId="{54EF1D79-E478-4C67-9EB2-AE56EF51DF03}" dt="2023-06-25T13:23:55.570" v="1654"/>
          <ac:picMkLst>
            <pc:docMk/>
            <pc:sldMk cId="0" sldId="893"/>
            <ac:picMk id="130058" creationId="{8984ED92-499A-48F1-85B2-E53C83BDF7BE}"/>
          </ac:picMkLst>
        </pc:picChg>
      </pc:sldChg>
      <pc:sldChg chg="modSp modNotes">
        <pc:chgData name="rahulkumar08945@gmail.com" userId="eaa8108a85f67eff" providerId="LiveId" clId="{54EF1D79-E478-4C67-9EB2-AE56EF51DF03}" dt="2023-06-25T13:23:55.570" v="1654"/>
        <pc:sldMkLst>
          <pc:docMk/>
          <pc:sldMk cId="0" sldId="894"/>
        </pc:sldMkLst>
        <pc:spChg chg="mod">
          <ac:chgData name="rahulkumar08945@gmail.com" userId="eaa8108a85f67eff" providerId="LiveId" clId="{54EF1D79-E478-4C67-9EB2-AE56EF51DF03}" dt="2023-06-25T13:23:55.570" v="1654"/>
          <ac:spMkLst>
            <pc:docMk/>
            <pc:sldMk cId="0" sldId="894"/>
            <ac:spMk id="131077" creationId="{C143BE36-CD6D-E575-76FF-490D25BDF46E}"/>
          </ac:spMkLst>
        </pc:spChg>
        <pc:spChg chg="mod">
          <ac:chgData name="rahulkumar08945@gmail.com" userId="eaa8108a85f67eff" providerId="LiveId" clId="{54EF1D79-E478-4C67-9EB2-AE56EF51DF03}" dt="2023-06-25T13:23:55.570" v="1654"/>
          <ac:spMkLst>
            <pc:docMk/>
            <pc:sldMk cId="0" sldId="894"/>
            <ac:spMk id="131078" creationId="{75CA8EF2-5679-EBAB-33D6-BE4C81F4E8A6}"/>
          </ac:spMkLst>
        </pc:spChg>
        <pc:spChg chg="mod">
          <ac:chgData name="rahulkumar08945@gmail.com" userId="eaa8108a85f67eff" providerId="LiveId" clId="{54EF1D79-E478-4C67-9EB2-AE56EF51DF03}" dt="2023-06-25T13:23:55.570" v="1654"/>
          <ac:spMkLst>
            <pc:docMk/>
            <pc:sldMk cId="0" sldId="894"/>
            <ac:spMk id="131079" creationId="{4249E0B3-AC1D-79B5-9D3F-27FE3F4FC8D7}"/>
          </ac:spMkLst>
        </pc:spChg>
        <pc:spChg chg="mod">
          <ac:chgData name="rahulkumar08945@gmail.com" userId="eaa8108a85f67eff" providerId="LiveId" clId="{54EF1D79-E478-4C67-9EB2-AE56EF51DF03}" dt="2023-06-25T13:23:55.570" v="1654"/>
          <ac:spMkLst>
            <pc:docMk/>
            <pc:sldMk cId="0" sldId="894"/>
            <ac:spMk id="131080" creationId="{2451C96D-C7DA-93F4-4A1B-356D29153A5C}"/>
          </ac:spMkLst>
        </pc:spChg>
        <pc:picChg chg="mod">
          <ac:chgData name="rahulkumar08945@gmail.com" userId="eaa8108a85f67eff" providerId="LiveId" clId="{54EF1D79-E478-4C67-9EB2-AE56EF51DF03}" dt="2023-06-25T13:23:55.570" v="1654"/>
          <ac:picMkLst>
            <pc:docMk/>
            <pc:sldMk cId="0" sldId="894"/>
            <ac:picMk id="131074" creationId="{951583B1-7264-CE65-509F-51867255582E}"/>
          </ac:picMkLst>
        </pc:picChg>
        <pc:picChg chg="mod">
          <ac:chgData name="rahulkumar08945@gmail.com" userId="eaa8108a85f67eff" providerId="LiveId" clId="{54EF1D79-E478-4C67-9EB2-AE56EF51DF03}" dt="2023-06-25T13:23:55.570" v="1654"/>
          <ac:picMkLst>
            <pc:docMk/>
            <pc:sldMk cId="0" sldId="894"/>
            <ac:picMk id="131075" creationId="{D8D2D303-F974-8678-9740-E83579CA9D96}"/>
          </ac:picMkLst>
        </pc:picChg>
        <pc:picChg chg="mod">
          <ac:chgData name="rahulkumar08945@gmail.com" userId="eaa8108a85f67eff" providerId="LiveId" clId="{54EF1D79-E478-4C67-9EB2-AE56EF51DF03}" dt="2023-06-25T13:23:55.570" v="1654"/>
          <ac:picMkLst>
            <pc:docMk/>
            <pc:sldMk cId="0" sldId="894"/>
            <ac:picMk id="131076" creationId="{66054DC9-8952-5ACE-889A-C065E599482C}"/>
          </ac:picMkLst>
        </pc:picChg>
        <pc:picChg chg="mod">
          <ac:chgData name="rahulkumar08945@gmail.com" userId="eaa8108a85f67eff" providerId="LiveId" clId="{54EF1D79-E478-4C67-9EB2-AE56EF51DF03}" dt="2023-06-25T13:23:55.570" v="1654"/>
          <ac:picMkLst>
            <pc:docMk/>
            <pc:sldMk cId="0" sldId="894"/>
            <ac:picMk id="131081" creationId="{8A6D73BB-52FE-0413-8AB3-D2F36AD140D3}"/>
          </ac:picMkLst>
        </pc:picChg>
      </pc:sldChg>
      <pc:sldChg chg="modSp">
        <pc:chgData name="rahulkumar08945@gmail.com" userId="eaa8108a85f67eff" providerId="LiveId" clId="{54EF1D79-E478-4C67-9EB2-AE56EF51DF03}" dt="2023-06-25T13:23:55.570" v="1654"/>
        <pc:sldMkLst>
          <pc:docMk/>
          <pc:sldMk cId="0" sldId="895"/>
        </pc:sldMkLst>
        <pc:spChg chg="mod">
          <ac:chgData name="rahulkumar08945@gmail.com" userId="eaa8108a85f67eff" providerId="LiveId" clId="{54EF1D79-E478-4C67-9EB2-AE56EF51DF03}" dt="2023-06-25T13:23:55.570" v="1654"/>
          <ac:spMkLst>
            <pc:docMk/>
            <pc:sldMk cId="0" sldId="895"/>
            <ac:spMk id="132101" creationId="{3D901285-9E81-1063-029D-84ECB115AF45}"/>
          </ac:spMkLst>
        </pc:spChg>
        <pc:spChg chg="mod">
          <ac:chgData name="rahulkumar08945@gmail.com" userId="eaa8108a85f67eff" providerId="LiveId" clId="{54EF1D79-E478-4C67-9EB2-AE56EF51DF03}" dt="2023-06-25T13:23:55.570" v="1654"/>
          <ac:spMkLst>
            <pc:docMk/>
            <pc:sldMk cId="0" sldId="895"/>
            <ac:spMk id="132102" creationId="{AB247C7A-0130-C3CD-657B-3531F8C4569A}"/>
          </ac:spMkLst>
        </pc:spChg>
        <pc:spChg chg="mod">
          <ac:chgData name="rahulkumar08945@gmail.com" userId="eaa8108a85f67eff" providerId="LiveId" clId="{54EF1D79-E478-4C67-9EB2-AE56EF51DF03}" dt="2023-06-25T13:23:55.570" v="1654"/>
          <ac:spMkLst>
            <pc:docMk/>
            <pc:sldMk cId="0" sldId="895"/>
            <ac:spMk id="132103" creationId="{B92B9DB4-580E-BD11-9F8E-A9E1A8E5EA08}"/>
          </ac:spMkLst>
        </pc:spChg>
        <pc:spChg chg="mod">
          <ac:chgData name="rahulkumar08945@gmail.com" userId="eaa8108a85f67eff" providerId="LiveId" clId="{54EF1D79-E478-4C67-9EB2-AE56EF51DF03}" dt="2023-06-25T13:23:55.570" v="1654"/>
          <ac:spMkLst>
            <pc:docMk/>
            <pc:sldMk cId="0" sldId="895"/>
            <ac:spMk id="132104" creationId="{4FDD35A5-51F0-48D9-555F-7D8078022CC2}"/>
          </ac:spMkLst>
        </pc:spChg>
        <pc:spChg chg="mod">
          <ac:chgData name="rahulkumar08945@gmail.com" userId="eaa8108a85f67eff" providerId="LiveId" clId="{54EF1D79-E478-4C67-9EB2-AE56EF51DF03}" dt="2023-06-25T13:23:55.570" v="1654"/>
          <ac:spMkLst>
            <pc:docMk/>
            <pc:sldMk cId="0" sldId="895"/>
            <ac:spMk id="132105" creationId="{7ACF8926-76EE-BC7D-404E-8D6F0695ABF7}"/>
          </ac:spMkLst>
        </pc:spChg>
        <pc:spChg chg="mod">
          <ac:chgData name="rahulkumar08945@gmail.com" userId="eaa8108a85f67eff" providerId="LiveId" clId="{54EF1D79-E478-4C67-9EB2-AE56EF51DF03}" dt="2023-06-25T13:23:55.570" v="1654"/>
          <ac:spMkLst>
            <pc:docMk/>
            <pc:sldMk cId="0" sldId="895"/>
            <ac:spMk id="132108" creationId="{07536648-80DC-5EC6-C7F2-784A2218F13F}"/>
          </ac:spMkLst>
        </pc:spChg>
        <pc:picChg chg="mod">
          <ac:chgData name="rahulkumar08945@gmail.com" userId="eaa8108a85f67eff" providerId="LiveId" clId="{54EF1D79-E478-4C67-9EB2-AE56EF51DF03}" dt="2023-06-25T13:23:55.570" v="1654"/>
          <ac:picMkLst>
            <pc:docMk/>
            <pc:sldMk cId="0" sldId="895"/>
            <ac:picMk id="132098" creationId="{4FC4CBEE-DCEA-F1CC-5EAC-CEAADA5076B0}"/>
          </ac:picMkLst>
        </pc:picChg>
        <pc:picChg chg="mod">
          <ac:chgData name="rahulkumar08945@gmail.com" userId="eaa8108a85f67eff" providerId="LiveId" clId="{54EF1D79-E478-4C67-9EB2-AE56EF51DF03}" dt="2023-06-25T13:23:55.570" v="1654"/>
          <ac:picMkLst>
            <pc:docMk/>
            <pc:sldMk cId="0" sldId="895"/>
            <ac:picMk id="132099" creationId="{101FBCED-1098-DEDB-3B9B-8A4B917A34BA}"/>
          </ac:picMkLst>
        </pc:picChg>
        <pc:picChg chg="mod">
          <ac:chgData name="rahulkumar08945@gmail.com" userId="eaa8108a85f67eff" providerId="LiveId" clId="{54EF1D79-E478-4C67-9EB2-AE56EF51DF03}" dt="2023-06-25T13:23:55.570" v="1654"/>
          <ac:picMkLst>
            <pc:docMk/>
            <pc:sldMk cId="0" sldId="895"/>
            <ac:picMk id="132100" creationId="{AD09CA75-4CDF-3817-A710-2157C20E094F}"/>
          </ac:picMkLst>
        </pc:picChg>
        <pc:picChg chg="mod">
          <ac:chgData name="rahulkumar08945@gmail.com" userId="eaa8108a85f67eff" providerId="LiveId" clId="{54EF1D79-E478-4C67-9EB2-AE56EF51DF03}" dt="2023-06-25T13:23:55.570" v="1654"/>
          <ac:picMkLst>
            <pc:docMk/>
            <pc:sldMk cId="0" sldId="895"/>
            <ac:picMk id="132106" creationId="{38FAA181-70C8-1D06-C5F6-DBD158D8E040}"/>
          </ac:picMkLst>
        </pc:picChg>
        <pc:picChg chg="mod">
          <ac:chgData name="rahulkumar08945@gmail.com" userId="eaa8108a85f67eff" providerId="LiveId" clId="{54EF1D79-E478-4C67-9EB2-AE56EF51DF03}" dt="2023-06-25T13:23:55.570" v="1654"/>
          <ac:picMkLst>
            <pc:docMk/>
            <pc:sldMk cId="0" sldId="895"/>
            <ac:picMk id="132107" creationId="{B89C3A24-109D-3741-B301-6201995BE82E}"/>
          </ac:picMkLst>
        </pc:picChg>
      </pc:sldChg>
      <pc:sldChg chg="modSp">
        <pc:chgData name="rahulkumar08945@gmail.com" userId="eaa8108a85f67eff" providerId="LiveId" clId="{54EF1D79-E478-4C67-9EB2-AE56EF51DF03}" dt="2023-06-25T13:23:55.570" v="1654"/>
        <pc:sldMkLst>
          <pc:docMk/>
          <pc:sldMk cId="0" sldId="897"/>
        </pc:sldMkLst>
        <pc:spChg chg="mod">
          <ac:chgData name="rahulkumar08945@gmail.com" userId="eaa8108a85f67eff" providerId="LiveId" clId="{54EF1D79-E478-4C67-9EB2-AE56EF51DF03}" dt="2023-06-25T13:23:55.570" v="1654"/>
          <ac:spMkLst>
            <pc:docMk/>
            <pc:sldMk cId="0" sldId="897"/>
            <ac:spMk id="133122" creationId="{99BBAE2D-D793-D220-26AF-46E15B028C38}"/>
          </ac:spMkLst>
        </pc:spChg>
        <pc:spChg chg="mod">
          <ac:chgData name="rahulkumar08945@gmail.com" userId="eaa8108a85f67eff" providerId="LiveId" clId="{54EF1D79-E478-4C67-9EB2-AE56EF51DF03}" dt="2023-06-25T13:23:55.570" v="1654"/>
          <ac:spMkLst>
            <pc:docMk/>
            <pc:sldMk cId="0" sldId="897"/>
            <ac:spMk id="133123" creationId="{51AB9999-2038-B60A-DD7B-929A1FA59BC2}"/>
          </ac:spMkLst>
        </pc:spChg>
        <pc:spChg chg="mod">
          <ac:chgData name="rahulkumar08945@gmail.com" userId="eaa8108a85f67eff" providerId="LiveId" clId="{54EF1D79-E478-4C67-9EB2-AE56EF51DF03}" dt="2023-06-25T13:23:55.570" v="1654"/>
          <ac:spMkLst>
            <pc:docMk/>
            <pc:sldMk cId="0" sldId="897"/>
            <ac:spMk id="133124" creationId="{0F85996F-7B58-0D49-50B5-555A31AE38CF}"/>
          </ac:spMkLst>
        </pc:spChg>
        <pc:spChg chg="mod">
          <ac:chgData name="rahulkumar08945@gmail.com" userId="eaa8108a85f67eff" providerId="LiveId" clId="{54EF1D79-E478-4C67-9EB2-AE56EF51DF03}" dt="2023-06-25T13:23:55.570" v="1654"/>
          <ac:spMkLst>
            <pc:docMk/>
            <pc:sldMk cId="0" sldId="897"/>
            <ac:spMk id="133125" creationId="{6997FC06-C68A-116D-83C8-6382467D318F}"/>
          </ac:spMkLst>
        </pc:spChg>
        <pc:spChg chg="mod">
          <ac:chgData name="rahulkumar08945@gmail.com" userId="eaa8108a85f67eff" providerId="LiveId" clId="{54EF1D79-E478-4C67-9EB2-AE56EF51DF03}" dt="2023-06-25T13:23:55.570" v="1654"/>
          <ac:spMkLst>
            <pc:docMk/>
            <pc:sldMk cId="0" sldId="897"/>
            <ac:spMk id="133126" creationId="{97FEA824-F655-F36F-421F-460DAE9DDDB3}"/>
          </ac:spMkLst>
        </pc:spChg>
        <pc:spChg chg="mod">
          <ac:chgData name="rahulkumar08945@gmail.com" userId="eaa8108a85f67eff" providerId="LiveId" clId="{54EF1D79-E478-4C67-9EB2-AE56EF51DF03}" dt="2023-06-25T13:23:55.570" v="1654"/>
          <ac:spMkLst>
            <pc:docMk/>
            <pc:sldMk cId="0" sldId="897"/>
            <ac:spMk id="133131" creationId="{368A125E-12B6-43CE-E0F0-A1353F3C8D4C}"/>
          </ac:spMkLst>
        </pc:spChg>
        <pc:picChg chg="mod">
          <ac:chgData name="rahulkumar08945@gmail.com" userId="eaa8108a85f67eff" providerId="LiveId" clId="{54EF1D79-E478-4C67-9EB2-AE56EF51DF03}" dt="2023-06-25T13:23:55.570" v="1654"/>
          <ac:picMkLst>
            <pc:docMk/>
            <pc:sldMk cId="0" sldId="897"/>
            <ac:picMk id="133127" creationId="{4B86C191-1B79-CD36-9010-7FBDE91A7AF1}"/>
          </ac:picMkLst>
        </pc:picChg>
        <pc:picChg chg="mod">
          <ac:chgData name="rahulkumar08945@gmail.com" userId="eaa8108a85f67eff" providerId="LiveId" clId="{54EF1D79-E478-4C67-9EB2-AE56EF51DF03}" dt="2023-06-25T13:23:55.570" v="1654"/>
          <ac:picMkLst>
            <pc:docMk/>
            <pc:sldMk cId="0" sldId="897"/>
            <ac:picMk id="133128" creationId="{6C3AB99A-16FC-6699-760F-7279D4A26951}"/>
          </ac:picMkLst>
        </pc:picChg>
        <pc:picChg chg="mod">
          <ac:chgData name="rahulkumar08945@gmail.com" userId="eaa8108a85f67eff" providerId="LiveId" clId="{54EF1D79-E478-4C67-9EB2-AE56EF51DF03}" dt="2023-06-25T13:23:55.570" v="1654"/>
          <ac:picMkLst>
            <pc:docMk/>
            <pc:sldMk cId="0" sldId="897"/>
            <ac:picMk id="133129" creationId="{EA9A84C3-B9C7-615A-3AD7-60D6164BD64F}"/>
          </ac:picMkLst>
        </pc:picChg>
        <pc:picChg chg="mod">
          <ac:chgData name="rahulkumar08945@gmail.com" userId="eaa8108a85f67eff" providerId="LiveId" clId="{54EF1D79-E478-4C67-9EB2-AE56EF51DF03}" dt="2023-06-25T13:23:55.570" v="1654"/>
          <ac:picMkLst>
            <pc:docMk/>
            <pc:sldMk cId="0" sldId="897"/>
            <ac:picMk id="133130" creationId="{E9CE4F4F-D528-1770-EB6D-D221F4439B7F}"/>
          </ac:picMkLst>
        </pc:picChg>
      </pc:sldChg>
      <pc:sldChg chg="modSp">
        <pc:chgData name="rahulkumar08945@gmail.com" userId="eaa8108a85f67eff" providerId="LiveId" clId="{54EF1D79-E478-4C67-9EB2-AE56EF51DF03}" dt="2023-06-25T13:23:55.570" v="1654"/>
        <pc:sldMkLst>
          <pc:docMk/>
          <pc:sldMk cId="0" sldId="898"/>
        </pc:sldMkLst>
        <pc:spChg chg="mod">
          <ac:chgData name="rahulkumar08945@gmail.com" userId="eaa8108a85f67eff" providerId="LiveId" clId="{54EF1D79-E478-4C67-9EB2-AE56EF51DF03}" dt="2023-06-25T13:23:55.570" v="1654"/>
          <ac:spMkLst>
            <pc:docMk/>
            <pc:sldMk cId="0" sldId="898"/>
            <ac:spMk id="6" creationId="{C23D03E4-187F-A439-9882-040C770DF01D}"/>
          </ac:spMkLst>
        </pc:spChg>
        <pc:spChg chg="mod">
          <ac:chgData name="rahulkumar08945@gmail.com" userId="eaa8108a85f67eff" providerId="LiveId" clId="{54EF1D79-E478-4C67-9EB2-AE56EF51DF03}" dt="2023-06-25T13:23:55.570" v="1654"/>
          <ac:spMkLst>
            <pc:docMk/>
            <pc:sldMk cId="0" sldId="898"/>
            <ac:spMk id="250" creationId="{983E2476-2AB7-D26A-539F-F0B892D86F04}"/>
          </ac:spMkLst>
        </pc:spChg>
        <pc:picChg chg="mod">
          <ac:chgData name="rahulkumar08945@gmail.com" userId="eaa8108a85f67eff" providerId="LiveId" clId="{54EF1D79-E478-4C67-9EB2-AE56EF51DF03}" dt="2023-06-25T13:23:55.570" v="1654"/>
          <ac:picMkLst>
            <pc:docMk/>
            <pc:sldMk cId="0" sldId="898"/>
            <ac:picMk id="66565" creationId="{FE8163D4-B497-8277-B9F4-8B9B349A14AC}"/>
          </ac:picMkLst>
        </pc:picChg>
        <pc:picChg chg="mod">
          <ac:chgData name="rahulkumar08945@gmail.com" userId="eaa8108a85f67eff" providerId="LiveId" clId="{54EF1D79-E478-4C67-9EB2-AE56EF51DF03}" dt="2023-06-25T13:23:55.570" v="1654"/>
          <ac:picMkLst>
            <pc:docMk/>
            <pc:sldMk cId="0" sldId="898"/>
            <ac:picMk id="136195" creationId="{59D0CF43-FC74-5531-EEF0-7361CC658DB3}"/>
          </ac:picMkLst>
        </pc:picChg>
      </pc:sldChg>
      <pc:sldChg chg="modSp add">
        <pc:chgData name="rahulkumar08945@gmail.com" userId="eaa8108a85f67eff" providerId="LiveId" clId="{54EF1D79-E478-4C67-9EB2-AE56EF51DF03}" dt="2023-06-25T13:23:55.570" v="1654"/>
        <pc:sldMkLst>
          <pc:docMk/>
          <pc:sldMk cId="2358528597" sldId="944"/>
        </pc:sldMkLst>
        <pc:spChg chg="mod">
          <ac:chgData name="rahulkumar08945@gmail.com" userId="eaa8108a85f67eff" providerId="LiveId" clId="{54EF1D79-E478-4C67-9EB2-AE56EF51DF03}" dt="2023-06-25T13:23:55.570" v="1654"/>
          <ac:spMkLst>
            <pc:docMk/>
            <pc:sldMk cId="2358528597" sldId="944"/>
            <ac:spMk id="2051" creationId="{CA40CAE9-21A7-C3BB-7343-4D75F7B89B0F}"/>
          </ac:spMkLst>
        </pc:spChg>
        <pc:spChg chg="mod">
          <ac:chgData name="rahulkumar08945@gmail.com" userId="eaa8108a85f67eff" providerId="LiveId" clId="{54EF1D79-E478-4C67-9EB2-AE56EF51DF03}" dt="2023-06-25T13:23:55.570" v="1654"/>
          <ac:spMkLst>
            <pc:docMk/>
            <pc:sldMk cId="2358528597" sldId="944"/>
            <ac:spMk id="2056" creationId="{C35173D8-6977-F332-F6F6-632D3B089F88}"/>
          </ac:spMkLst>
        </pc:spChg>
        <pc:spChg chg="mod">
          <ac:chgData name="rahulkumar08945@gmail.com" userId="eaa8108a85f67eff" providerId="LiveId" clId="{54EF1D79-E478-4C67-9EB2-AE56EF51DF03}" dt="2023-06-25T13:23:55.570" v="1654"/>
          <ac:spMkLst>
            <pc:docMk/>
            <pc:sldMk cId="2358528597" sldId="944"/>
            <ac:spMk id="2058" creationId="{3194DD4E-2AB6-8180-DF65-9E0F0EEE37D6}"/>
          </ac:spMkLst>
        </pc:spChg>
        <pc:spChg chg="mod">
          <ac:chgData name="rahulkumar08945@gmail.com" userId="eaa8108a85f67eff" providerId="LiveId" clId="{54EF1D79-E478-4C67-9EB2-AE56EF51DF03}" dt="2023-06-25T13:23:55.570" v="1654"/>
          <ac:spMkLst>
            <pc:docMk/>
            <pc:sldMk cId="2358528597" sldId="944"/>
            <ac:spMk id="2059" creationId="{01EA7383-0B96-CBDC-BE98-98903C6BC286}"/>
          </ac:spMkLst>
        </pc:spChg>
        <pc:spChg chg="mod">
          <ac:chgData name="rahulkumar08945@gmail.com" userId="eaa8108a85f67eff" providerId="LiveId" clId="{54EF1D79-E478-4C67-9EB2-AE56EF51DF03}" dt="2023-06-25T13:23:55.570" v="1654"/>
          <ac:spMkLst>
            <pc:docMk/>
            <pc:sldMk cId="2358528597" sldId="944"/>
            <ac:spMk id="2060" creationId="{93FAEEBC-01C4-F5A3-40DC-F03372924491}"/>
          </ac:spMkLst>
        </pc:spChg>
        <pc:spChg chg="mod">
          <ac:chgData name="rahulkumar08945@gmail.com" userId="eaa8108a85f67eff" providerId="LiveId" clId="{54EF1D79-E478-4C67-9EB2-AE56EF51DF03}" dt="2023-06-25T13:23:55.570" v="1654"/>
          <ac:spMkLst>
            <pc:docMk/>
            <pc:sldMk cId="2358528597" sldId="944"/>
            <ac:spMk id="2061" creationId="{AB934714-F3F9-B40E-4AF4-BDA840C30946}"/>
          </ac:spMkLst>
        </pc:spChg>
        <pc:spChg chg="mod">
          <ac:chgData name="rahulkumar08945@gmail.com" userId="eaa8108a85f67eff" providerId="LiveId" clId="{54EF1D79-E478-4C67-9EB2-AE56EF51DF03}" dt="2023-06-25T13:23:55.570" v="1654"/>
          <ac:spMkLst>
            <pc:docMk/>
            <pc:sldMk cId="2358528597" sldId="944"/>
            <ac:spMk id="2062" creationId="{79787433-64A4-FF0F-64E7-F48DB7F68880}"/>
          </ac:spMkLst>
        </pc:spChg>
        <pc:spChg chg="mod">
          <ac:chgData name="rahulkumar08945@gmail.com" userId="eaa8108a85f67eff" providerId="LiveId" clId="{54EF1D79-E478-4C67-9EB2-AE56EF51DF03}" dt="2023-06-25T13:23:55.570" v="1654"/>
          <ac:spMkLst>
            <pc:docMk/>
            <pc:sldMk cId="2358528597" sldId="944"/>
            <ac:spMk id="2063" creationId="{8D75ABD7-BE75-C917-1BA5-BD021A2AE90D}"/>
          </ac:spMkLst>
        </pc:spChg>
        <pc:spChg chg="mod">
          <ac:chgData name="rahulkumar08945@gmail.com" userId="eaa8108a85f67eff" providerId="LiveId" clId="{54EF1D79-E478-4C67-9EB2-AE56EF51DF03}" dt="2023-06-25T13:23:55.570" v="1654"/>
          <ac:spMkLst>
            <pc:docMk/>
            <pc:sldMk cId="2358528597" sldId="944"/>
            <ac:spMk id="2064" creationId="{97C0C572-0D72-B3A2-EF9E-657FF318F13C}"/>
          </ac:spMkLst>
        </pc:spChg>
        <pc:spChg chg="mod">
          <ac:chgData name="rahulkumar08945@gmail.com" userId="eaa8108a85f67eff" providerId="LiveId" clId="{54EF1D79-E478-4C67-9EB2-AE56EF51DF03}" dt="2023-06-25T13:23:55.570" v="1654"/>
          <ac:spMkLst>
            <pc:docMk/>
            <pc:sldMk cId="2358528597" sldId="944"/>
            <ac:spMk id="2065" creationId="{B1DE1A13-FA38-AD50-D8A7-041E7545F164}"/>
          </ac:spMkLst>
        </pc:spChg>
        <pc:spChg chg="mod">
          <ac:chgData name="rahulkumar08945@gmail.com" userId="eaa8108a85f67eff" providerId="LiveId" clId="{54EF1D79-E478-4C67-9EB2-AE56EF51DF03}" dt="2023-06-25T13:23:55.570" v="1654"/>
          <ac:spMkLst>
            <pc:docMk/>
            <pc:sldMk cId="2358528597" sldId="944"/>
            <ac:spMk id="2066" creationId="{8C466D23-9DD9-8C23-C71D-7366213591E7}"/>
          </ac:spMkLst>
        </pc:spChg>
        <pc:spChg chg="mod">
          <ac:chgData name="rahulkumar08945@gmail.com" userId="eaa8108a85f67eff" providerId="LiveId" clId="{54EF1D79-E478-4C67-9EB2-AE56EF51DF03}" dt="2023-06-25T13:23:55.570" v="1654"/>
          <ac:spMkLst>
            <pc:docMk/>
            <pc:sldMk cId="2358528597" sldId="944"/>
            <ac:spMk id="2067" creationId="{6876A53E-4C00-E275-87B3-63845AC7D2BD}"/>
          </ac:spMkLst>
        </pc:spChg>
        <pc:spChg chg="mod">
          <ac:chgData name="rahulkumar08945@gmail.com" userId="eaa8108a85f67eff" providerId="LiveId" clId="{54EF1D79-E478-4C67-9EB2-AE56EF51DF03}" dt="2023-06-25T13:23:55.570" v="1654"/>
          <ac:spMkLst>
            <pc:docMk/>
            <pc:sldMk cId="2358528597" sldId="944"/>
            <ac:spMk id="2068" creationId="{72EF4CA2-EAC3-2F4E-0BFB-AF322284EC10}"/>
          </ac:spMkLst>
        </pc:spChg>
        <pc:spChg chg="mod">
          <ac:chgData name="rahulkumar08945@gmail.com" userId="eaa8108a85f67eff" providerId="LiveId" clId="{54EF1D79-E478-4C67-9EB2-AE56EF51DF03}" dt="2023-06-25T13:23:55.570" v="1654"/>
          <ac:spMkLst>
            <pc:docMk/>
            <pc:sldMk cId="2358528597" sldId="944"/>
            <ac:spMk id="2069" creationId="{8AF2517A-27E3-214F-1D45-928A323FECA8}"/>
          </ac:spMkLst>
        </pc:spChg>
        <pc:spChg chg="mod">
          <ac:chgData name="rahulkumar08945@gmail.com" userId="eaa8108a85f67eff" providerId="LiveId" clId="{54EF1D79-E478-4C67-9EB2-AE56EF51DF03}" dt="2023-06-25T13:23:55.570" v="1654"/>
          <ac:spMkLst>
            <pc:docMk/>
            <pc:sldMk cId="2358528597" sldId="944"/>
            <ac:spMk id="2070" creationId="{6732AC1B-46C5-42E3-9B6F-739BDC0D9BBD}"/>
          </ac:spMkLst>
        </pc:spChg>
        <pc:spChg chg="mod">
          <ac:chgData name="rahulkumar08945@gmail.com" userId="eaa8108a85f67eff" providerId="LiveId" clId="{54EF1D79-E478-4C67-9EB2-AE56EF51DF03}" dt="2023-06-25T13:23:55.570" v="1654"/>
          <ac:spMkLst>
            <pc:docMk/>
            <pc:sldMk cId="2358528597" sldId="944"/>
            <ac:spMk id="2071" creationId="{2C4C9E4D-BD84-ED3E-B07E-94256FDE8224}"/>
          </ac:spMkLst>
        </pc:spChg>
        <pc:spChg chg="mod">
          <ac:chgData name="rahulkumar08945@gmail.com" userId="eaa8108a85f67eff" providerId="LiveId" clId="{54EF1D79-E478-4C67-9EB2-AE56EF51DF03}" dt="2023-06-25T13:23:55.570" v="1654"/>
          <ac:spMkLst>
            <pc:docMk/>
            <pc:sldMk cId="2358528597" sldId="944"/>
            <ac:spMk id="2072" creationId="{124BB60D-5892-073F-DC94-A8BB026FFBF8}"/>
          </ac:spMkLst>
        </pc:spChg>
        <pc:spChg chg="mod">
          <ac:chgData name="rahulkumar08945@gmail.com" userId="eaa8108a85f67eff" providerId="LiveId" clId="{54EF1D79-E478-4C67-9EB2-AE56EF51DF03}" dt="2023-06-25T13:23:55.570" v="1654"/>
          <ac:spMkLst>
            <pc:docMk/>
            <pc:sldMk cId="2358528597" sldId="944"/>
            <ac:spMk id="2077" creationId="{A1F92017-C921-87FB-EC46-116E075C642E}"/>
          </ac:spMkLst>
        </pc:spChg>
        <pc:spChg chg="mod">
          <ac:chgData name="rahulkumar08945@gmail.com" userId="eaa8108a85f67eff" providerId="LiveId" clId="{54EF1D79-E478-4C67-9EB2-AE56EF51DF03}" dt="2023-06-25T13:23:55.570" v="1654"/>
          <ac:spMkLst>
            <pc:docMk/>
            <pc:sldMk cId="2358528597" sldId="944"/>
            <ac:spMk id="2078" creationId="{AF1C5BE8-67C6-CEE4-2B3F-FED9735BD942}"/>
          </ac:spMkLst>
        </pc:spChg>
        <pc:spChg chg="mod">
          <ac:chgData name="rahulkumar08945@gmail.com" userId="eaa8108a85f67eff" providerId="LiveId" clId="{54EF1D79-E478-4C67-9EB2-AE56EF51DF03}" dt="2023-06-25T13:23:55.570" v="1654"/>
          <ac:spMkLst>
            <pc:docMk/>
            <pc:sldMk cId="2358528597" sldId="944"/>
            <ac:spMk id="2079" creationId="{9CEC7C2C-CC4B-714D-15A7-22853B54C936}"/>
          </ac:spMkLst>
        </pc:spChg>
        <pc:spChg chg="mod">
          <ac:chgData name="rahulkumar08945@gmail.com" userId="eaa8108a85f67eff" providerId="LiveId" clId="{54EF1D79-E478-4C67-9EB2-AE56EF51DF03}" dt="2023-06-25T13:23:55.570" v="1654"/>
          <ac:spMkLst>
            <pc:docMk/>
            <pc:sldMk cId="2358528597" sldId="944"/>
            <ac:spMk id="2080" creationId="{0DB87865-B683-C86F-D735-2B46E4852EEC}"/>
          </ac:spMkLst>
        </pc:spChg>
        <pc:spChg chg="mod">
          <ac:chgData name="rahulkumar08945@gmail.com" userId="eaa8108a85f67eff" providerId="LiveId" clId="{54EF1D79-E478-4C67-9EB2-AE56EF51DF03}" dt="2023-06-25T13:23:55.570" v="1654"/>
          <ac:spMkLst>
            <pc:docMk/>
            <pc:sldMk cId="2358528597" sldId="944"/>
            <ac:spMk id="2081" creationId="{6DEBCA6F-73D0-A875-ED28-B86603EC4EEA}"/>
          </ac:spMkLst>
        </pc:spChg>
        <pc:spChg chg="mod">
          <ac:chgData name="rahulkumar08945@gmail.com" userId="eaa8108a85f67eff" providerId="LiveId" clId="{54EF1D79-E478-4C67-9EB2-AE56EF51DF03}" dt="2023-06-25T13:23:55.570" v="1654"/>
          <ac:spMkLst>
            <pc:docMk/>
            <pc:sldMk cId="2358528597" sldId="944"/>
            <ac:spMk id="2082" creationId="{C0D49141-59F5-5853-B8FF-BFC2A14F1D65}"/>
          </ac:spMkLst>
        </pc:spChg>
        <pc:spChg chg="mod">
          <ac:chgData name="rahulkumar08945@gmail.com" userId="eaa8108a85f67eff" providerId="LiveId" clId="{54EF1D79-E478-4C67-9EB2-AE56EF51DF03}" dt="2023-06-25T13:23:55.570" v="1654"/>
          <ac:spMkLst>
            <pc:docMk/>
            <pc:sldMk cId="2358528597" sldId="944"/>
            <ac:spMk id="2083" creationId="{64B96937-094E-16C4-1611-E4B7EB208BB8}"/>
          </ac:spMkLst>
        </pc:spChg>
        <pc:spChg chg="mod">
          <ac:chgData name="rahulkumar08945@gmail.com" userId="eaa8108a85f67eff" providerId="LiveId" clId="{54EF1D79-E478-4C67-9EB2-AE56EF51DF03}" dt="2023-06-25T13:23:55.570" v="1654"/>
          <ac:spMkLst>
            <pc:docMk/>
            <pc:sldMk cId="2358528597" sldId="944"/>
            <ac:spMk id="2084" creationId="{B085FF62-CDA2-4681-0187-5D20D87D0E8D}"/>
          </ac:spMkLst>
        </pc:spChg>
        <pc:spChg chg="mod">
          <ac:chgData name="rahulkumar08945@gmail.com" userId="eaa8108a85f67eff" providerId="LiveId" clId="{54EF1D79-E478-4C67-9EB2-AE56EF51DF03}" dt="2023-06-25T13:23:55.570" v="1654"/>
          <ac:spMkLst>
            <pc:docMk/>
            <pc:sldMk cId="2358528597" sldId="944"/>
            <ac:spMk id="2085" creationId="{3811CF49-B478-D06A-6EF8-FC02DC5E8DC3}"/>
          </ac:spMkLst>
        </pc:spChg>
        <pc:spChg chg="mod">
          <ac:chgData name="rahulkumar08945@gmail.com" userId="eaa8108a85f67eff" providerId="LiveId" clId="{54EF1D79-E478-4C67-9EB2-AE56EF51DF03}" dt="2023-06-25T13:23:55.570" v="1654"/>
          <ac:spMkLst>
            <pc:docMk/>
            <pc:sldMk cId="2358528597" sldId="944"/>
            <ac:spMk id="2086" creationId="{80BF3246-CBD3-254C-D6B9-1BEE6B43A90E}"/>
          </ac:spMkLst>
        </pc:spChg>
        <pc:spChg chg="mod">
          <ac:chgData name="rahulkumar08945@gmail.com" userId="eaa8108a85f67eff" providerId="LiveId" clId="{54EF1D79-E478-4C67-9EB2-AE56EF51DF03}" dt="2023-06-25T13:23:55.570" v="1654"/>
          <ac:spMkLst>
            <pc:docMk/>
            <pc:sldMk cId="2358528597" sldId="944"/>
            <ac:spMk id="2087" creationId="{200F05D4-E98F-7E9E-7E74-E5B43389ED74}"/>
          </ac:spMkLst>
        </pc:spChg>
        <pc:spChg chg="mod">
          <ac:chgData name="rahulkumar08945@gmail.com" userId="eaa8108a85f67eff" providerId="LiveId" clId="{54EF1D79-E478-4C67-9EB2-AE56EF51DF03}" dt="2023-06-25T13:23:55.570" v="1654"/>
          <ac:spMkLst>
            <pc:docMk/>
            <pc:sldMk cId="2358528597" sldId="944"/>
            <ac:spMk id="2088" creationId="{6DAEB656-4DDA-FCA0-096C-FD148AA4F335}"/>
          </ac:spMkLst>
        </pc:spChg>
        <pc:spChg chg="mod">
          <ac:chgData name="rahulkumar08945@gmail.com" userId="eaa8108a85f67eff" providerId="LiveId" clId="{54EF1D79-E478-4C67-9EB2-AE56EF51DF03}" dt="2023-06-25T13:23:55.570" v="1654"/>
          <ac:spMkLst>
            <pc:docMk/>
            <pc:sldMk cId="2358528597" sldId="944"/>
            <ac:spMk id="2089" creationId="{6F3EA1DB-3FF1-1210-B006-F04E5C9D230F}"/>
          </ac:spMkLst>
        </pc:spChg>
        <pc:spChg chg="mod">
          <ac:chgData name="rahulkumar08945@gmail.com" userId="eaa8108a85f67eff" providerId="LiveId" clId="{54EF1D79-E478-4C67-9EB2-AE56EF51DF03}" dt="2023-06-25T13:23:55.570" v="1654"/>
          <ac:spMkLst>
            <pc:docMk/>
            <pc:sldMk cId="2358528597" sldId="944"/>
            <ac:spMk id="2090" creationId="{22E7EA6D-4F2D-06B9-969D-1E7419C8DB43}"/>
          </ac:spMkLst>
        </pc:spChg>
        <pc:spChg chg="mod">
          <ac:chgData name="rahulkumar08945@gmail.com" userId="eaa8108a85f67eff" providerId="LiveId" clId="{54EF1D79-E478-4C67-9EB2-AE56EF51DF03}" dt="2023-06-25T13:23:55.570" v="1654"/>
          <ac:spMkLst>
            <pc:docMk/>
            <pc:sldMk cId="2358528597" sldId="944"/>
            <ac:spMk id="2091" creationId="{06006598-3EF6-3190-D0D9-9DBB0F856F5C}"/>
          </ac:spMkLst>
        </pc:spChg>
        <pc:spChg chg="mod">
          <ac:chgData name="rahulkumar08945@gmail.com" userId="eaa8108a85f67eff" providerId="LiveId" clId="{54EF1D79-E478-4C67-9EB2-AE56EF51DF03}" dt="2023-06-25T13:23:55.570" v="1654"/>
          <ac:spMkLst>
            <pc:docMk/>
            <pc:sldMk cId="2358528597" sldId="944"/>
            <ac:spMk id="2092" creationId="{87523FB8-39E8-F990-D679-25AFDF0C7815}"/>
          </ac:spMkLst>
        </pc:spChg>
        <pc:grpChg chg="mod">
          <ac:chgData name="rahulkumar08945@gmail.com" userId="eaa8108a85f67eff" providerId="LiveId" clId="{54EF1D79-E478-4C67-9EB2-AE56EF51DF03}" dt="2023-06-25T13:23:55.570" v="1654"/>
          <ac:grpSpMkLst>
            <pc:docMk/>
            <pc:sldMk cId="2358528597" sldId="944"/>
            <ac:grpSpMk id="2052" creationId="{F900F488-523E-63E5-4A60-55008CBCE5E9}"/>
          </ac:grpSpMkLst>
        </pc:grpChg>
        <pc:grpChg chg="mod">
          <ac:chgData name="rahulkumar08945@gmail.com" userId="eaa8108a85f67eff" providerId="LiveId" clId="{54EF1D79-E478-4C67-9EB2-AE56EF51DF03}" dt="2023-06-25T13:23:55.570" v="1654"/>
          <ac:grpSpMkLst>
            <pc:docMk/>
            <pc:sldMk cId="2358528597" sldId="944"/>
            <ac:grpSpMk id="2057" creationId="{518188EF-F7FD-EF02-E791-8162432ECAA5}"/>
          </ac:grpSpMkLst>
        </pc:grpChg>
        <pc:graphicFrameChg chg="mod">
          <ac:chgData name="rahulkumar08945@gmail.com" userId="eaa8108a85f67eff" providerId="LiveId" clId="{54EF1D79-E478-4C67-9EB2-AE56EF51DF03}" dt="2023-06-25T13:23:55.570" v="1654"/>
          <ac:graphicFrameMkLst>
            <pc:docMk/>
            <pc:sldMk cId="2358528597" sldId="944"/>
            <ac:graphicFrameMk id="2050" creationId="{67709FE1-A5E3-1F18-778C-146B89CA61BE}"/>
          </ac:graphicFrameMkLst>
        </pc:graphicFrameChg>
        <pc:picChg chg="mod">
          <ac:chgData name="rahulkumar08945@gmail.com" userId="eaa8108a85f67eff" providerId="LiveId" clId="{54EF1D79-E478-4C67-9EB2-AE56EF51DF03}" dt="2023-06-25T13:23:55.570" v="1654"/>
          <ac:picMkLst>
            <pc:docMk/>
            <pc:sldMk cId="2358528597" sldId="944"/>
            <ac:picMk id="2054" creationId="{AAD8C249-AC56-E6B6-24BB-BAE423F6DBB7}"/>
          </ac:picMkLst>
        </pc:picChg>
        <pc:picChg chg="mod">
          <ac:chgData name="rahulkumar08945@gmail.com" userId="eaa8108a85f67eff" providerId="LiveId" clId="{54EF1D79-E478-4C67-9EB2-AE56EF51DF03}" dt="2023-06-25T13:23:55.570" v="1654"/>
          <ac:picMkLst>
            <pc:docMk/>
            <pc:sldMk cId="2358528597" sldId="944"/>
            <ac:picMk id="2055" creationId="{E350F692-C64A-9DAC-261F-C541C7A3F537}"/>
          </ac:picMkLst>
        </pc:picChg>
        <pc:picChg chg="mod">
          <ac:chgData name="rahulkumar08945@gmail.com" userId="eaa8108a85f67eff" providerId="LiveId" clId="{54EF1D79-E478-4C67-9EB2-AE56EF51DF03}" dt="2023-06-25T13:23:55.570" v="1654"/>
          <ac:picMkLst>
            <pc:docMk/>
            <pc:sldMk cId="2358528597" sldId="944"/>
            <ac:picMk id="2073" creationId="{DF23AD38-859A-08EB-C323-45658BF19330}"/>
          </ac:picMkLst>
        </pc:picChg>
        <pc:picChg chg="mod">
          <ac:chgData name="rahulkumar08945@gmail.com" userId="eaa8108a85f67eff" providerId="LiveId" clId="{54EF1D79-E478-4C67-9EB2-AE56EF51DF03}" dt="2023-06-25T13:23:55.570" v="1654"/>
          <ac:picMkLst>
            <pc:docMk/>
            <pc:sldMk cId="2358528597" sldId="944"/>
            <ac:picMk id="2074" creationId="{DB38E046-62E7-DFBD-2722-7118F266359E}"/>
          </ac:picMkLst>
        </pc:picChg>
        <pc:picChg chg="mod">
          <ac:chgData name="rahulkumar08945@gmail.com" userId="eaa8108a85f67eff" providerId="LiveId" clId="{54EF1D79-E478-4C67-9EB2-AE56EF51DF03}" dt="2023-06-25T13:23:55.570" v="1654"/>
          <ac:picMkLst>
            <pc:docMk/>
            <pc:sldMk cId="2358528597" sldId="944"/>
            <ac:picMk id="2075" creationId="{6524C10E-6B62-6A14-AB7C-447729316331}"/>
          </ac:picMkLst>
        </pc:picChg>
        <pc:picChg chg="mod">
          <ac:chgData name="rahulkumar08945@gmail.com" userId="eaa8108a85f67eff" providerId="LiveId" clId="{54EF1D79-E478-4C67-9EB2-AE56EF51DF03}" dt="2023-06-25T13:23:55.570" v="1654"/>
          <ac:picMkLst>
            <pc:docMk/>
            <pc:sldMk cId="2358528597" sldId="944"/>
            <ac:picMk id="2076" creationId="{20782519-D6E9-C5F5-8522-2B41D67A4F81}"/>
          </ac:picMkLst>
        </pc:picChg>
      </pc:sldChg>
      <pc:sldChg chg="delSp modSp mod modAnim">
        <pc:chgData name="rahulkumar08945@gmail.com" userId="eaa8108a85f67eff" providerId="LiveId" clId="{54EF1D79-E478-4C67-9EB2-AE56EF51DF03}" dt="2023-06-25T13:23:55.570" v="1654"/>
        <pc:sldMkLst>
          <pc:docMk/>
          <pc:sldMk cId="0" sldId="945"/>
        </pc:sldMkLst>
        <pc:spChg chg="mod">
          <ac:chgData name="rahulkumar08945@gmail.com" userId="eaa8108a85f67eff" providerId="LiveId" clId="{54EF1D79-E478-4C67-9EB2-AE56EF51DF03}" dt="2023-06-25T13:23:55.570" v="1654"/>
          <ac:spMkLst>
            <pc:docMk/>
            <pc:sldMk cId="0" sldId="945"/>
            <ac:spMk id="2" creationId="{00000000-0000-0000-0000-000000000000}"/>
          </ac:spMkLst>
        </pc:spChg>
        <pc:spChg chg="mod">
          <ac:chgData name="rahulkumar08945@gmail.com" userId="eaa8108a85f67eff" providerId="LiveId" clId="{54EF1D79-E478-4C67-9EB2-AE56EF51DF03}" dt="2023-06-25T13:23:55.570" v="1654"/>
          <ac:spMkLst>
            <pc:docMk/>
            <pc:sldMk cId="0" sldId="945"/>
            <ac:spMk id="3" creationId="{00000000-0000-0000-0000-000000000000}"/>
          </ac:spMkLst>
        </pc:spChg>
        <pc:spChg chg="del mod">
          <ac:chgData name="rahulkumar08945@gmail.com" userId="eaa8108a85f67eff" providerId="LiveId" clId="{54EF1D79-E478-4C67-9EB2-AE56EF51DF03}" dt="2023-06-25T11:27:45.891" v="718"/>
          <ac:spMkLst>
            <pc:docMk/>
            <pc:sldMk cId="0" sldId="945"/>
            <ac:spMk id="4" creationId="{00000000-0000-0000-0000-000000000000}"/>
          </ac:spMkLst>
        </pc:spChg>
        <pc:spChg chg="del">
          <ac:chgData name="rahulkumar08945@gmail.com" userId="eaa8108a85f67eff" providerId="LiveId" clId="{54EF1D79-E478-4C67-9EB2-AE56EF51DF03}" dt="2023-06-25T11:26:57.757" v="692" actId="21"/>
          <ac:spMkLst>
            <pc:docMk/>
            <pc:sldMk cId="0" sldId="945"/>
            <ac:spMk id="5" creationId="{00000000-0000-0000-0000-000000000000}"/>
          </ac:spMkLst>
        </pc:spChg>
      </pc:sldChg>
      <pc:sldChg chg="delSp modSp mod modAnim">
        <pc:chgData name="rahulkumar08945@gmail.com" userId="eaa8108a85f67eff" providerId="LiveId" clId="{54EF1D79-E478-4C67-9EB2-AE56EF51DF03}" dt="2023-06-25T13:23:55.570" v="1654"/>
        <pc:sldMkLst>
          <pc:docMk/>
          <pc:sldMk cId="0" sldId="946"/>
        </pc:sldMkLst>
        <pc:spChg chg="mod">
          <ac:chgData name="rahulkumar08945@gmail.com" userId="eaa8108a85f67eff" providerId="LiveId" clId="{54EF1D79-E478-4C67-9EB2-AE56EF51DF03}" dt="2023-06-25T13:23:55.570" v="1654"/>
          <ac:spMkLst>
            <pc:docMk/>
            <pc:sldMk cId="0" sldId="946"/>
            <ac:spMk id="2" creationId="{00000000-0000-0000-0000-000000000000}"/>
          </ac:spMkLst>
        </pc:spChg>
        <pc:spChg chg="mod">
          <ac:chgData name="rahulkumar08945@gmail.com" userId="eaa8108a85f67eff" providerId="LiveId" clId="{54EF1D79-E478-4C67-9EB2-AE56EF51DF03}" dt="2023-06-25T13:23:55.570" v="1654"/>
          <ac:spMkLst>
            <pc:docMk/>
            <pc:sldMk cId="0" sldId="946"/>
            <ac:spMk id="3" creationId="{00000000-0000-0000-0000-000000000000}"/>
          </ac:spMkLst>
        </pc:spChg>
        <pc:spChg chg="mod">
          <ac:chgData name="rahulkumar08945@gmail.com" userId="eaa8108a85f67eff" providerId="LiveId" clId="{54EF1D79-E478-4C67-9EB2-AE56EF51DF03}" dt="2023-06-25T13:23:55.570" v="1654"/>
          <ac:spMkLst>
            <pc:docMk/>
            <pc:sldMk cId="0" sldId="946"/>
            <ac:spMk id="4" creationId="{00000000-0000-0000-0000-000000000000}"/>
          </ac:spMkLst>
        </pc:spChg>
        <pc:spChg chg="del mod">
          <ac:chgData name="rahulkumar08945@gmail.com" userId="eaa8108a85f67eff" providerId="LiveId" clId="{54EF1D79-E478-4C67-9EB2-AE56EF51DF03}" dt="2023-06-25T11:36:58.060" v="985" actId="21"/>
          <ac:spMkLst>
            <pc:docMk/>
            <pc:sldMk cId="0" sldId="946"/>
            <ac:spMk id="7" creationId="{00000000-0000-0000-0000-000000000000}"/>
          </ac:spMkLst>
        </pc:spChg>
      </pc:sldChg>
      <pc:sldChg chg="del">
        <pc:chgData name="rahulkumar08945@gmail.com" userId="eaa8108a85f67eff" providerId="LiveId" clId="{54EF1D79-E478-4C67-9EB2-AE56EF51DF03}" dt="2023-06-25T08:32:43.475" v="427" actId="47"/>
        <pc:sldMkLst>
          <pc:docMk/>
          <pc:sldMk cId="0" sldId="947"/>
        </pc:sldMkLst>
      </pc:sldChg>
      <pc:sldChg chg="modSp">
        <pc:chgData name="rahulkumar08945@gmail.com" userId="eaa8108a85f67eff" providerId="LiveId" clId="{54EF1D79-E478-4C67-9EB2-AE56EF51DF03}" dt="2023-06-25T13:23:55.570" v="1654"/>
        <pc:sldMkLst>
          <pc:docMk/>
          <pc:sldMk cId="0" sldId="948"/>
        </pc:sldMkLst>
        <pc:spChg chg="mod">
          <ac:chgData name="rahulkumar08945@gmail.com" userId="eaa8108a85f67eff" providerId="LiveId" clId="{54EF1D79-E478-4C67-9EB2-AE56EF51DF03}" dt="2023-06-25T13:23:55.570" v="1654"/>
          <ac:spMkLst>
            <pc:docMk/>
            <pc:sldMk cId="0" sldId="948"/>
            <ac:spMk id="2" creationId="{00000000-0000-0000-0000-000000000000}"/>
          </ac:spMkLst>
        </pc:spChg>
        <pc:spChg chg="mod">
          <ac:chgData name="rahulkumar08945@gmail.com" userId="eaa8108a85f67eff" providerId="LiveId" clId="{54EF1D79-E478-4C67-9EB2-AE56EF51DF03}" dt="2023-06-25T13:23:55.570" v="1654"/>
          <ac:spMkLst>
            <pc:docMk/>
            <pc:sldMk cId="0" sldId="948"/>
            <ac:spMk id="9" creationId="{00000000-0000-0000-0000-000000000000}"/>
          </ac:spMkLst>
        </pc:spChg>
        <pc:picChg chg="mod">
          <ac:chgData name="rahulkumar08945@gmail.com" userId="eaa8108a85f67eff" providerId="LiveId" clId="{54EF1D79-E478-4C67-9EB2-AE56EF51DF03}" dt="2023-06-25T13:23:55.570" v="1654"/>
          <ac:picMkLst>
            <pc:docMk/>
            <pc:sldMk cId="0" sldId="948"/>
            <ac:picMk id="7" creationId="{00000000-0000-0000-0000-000000000000}"/>
          </ac:picMkLst>
        </pc:picChg>
      </pc:sldChg>
      <pc:sldChg chg="modSp modNotes">
        <pc:chgData name="rahulkumar08945@gmail.com" userId="eaa8108a85f67eff" providerId="LiveId" clId="{54EF1D79-E478-4C67-9EB2-AE56EF51DF03}" dt="2023-06-25T13:23:55.570" v="1654"/>
        <pc:sldMkLst>
          <pc:docMk/>
          <pc:sldMk cId="0" sldId="976"/>
        </pc:sldMkLst>
        <pc:spChg chg="mod">
          <ac:chgData name="rahulkumar08945@gmail.com" userId="eaa8108a85f67eff" providerId="LiveId" clId="{54EF1D79-E478-4C67-9EB2-AE56EF51DF03}" dt="2023-06-25T13:23:55.570" v="1654"/>
          <ac:spMkLst>
            <pc:docMk/>
            <pc:sldMk cId="0" sldId="976"/>
            <ac:spMk id="18435" creationId="{4AA3CE86-0DBB-A84D-18C4-F6F770F69FD5}"/>
          </ac:spMkLst>
        </pc:spChg>
        <pc:spChg chg="mod">
          <ac:chgData name="rahulkumar08945@gmail.com" userId="eaa8108a85f67eff" providerId="LiveId" clId="{54EF1D79-E478-4C67-9EB2-AE56EF51DF03}" dt="2023-06-25T13:23:55.570" v="1654"/>
          <ac:spMkLst>
            <pc:docMk/>
            <pc:sldMk cId="0" sldId="976"/>
            <ac:spMk id="26626" creationId="{00892C32-1287-936A-D81E-BA9DBC82C6A8}"/>
          </ac:spMkLst>
        </pc:spChg>
      </pc:sldChg>
      <pc:sldChg chg="modSp modNotes">
        <pc:chgData name="rahulkumar08945@gmail.com" userId="eaa8108a85f67eff" providerId="LiveId" clId="{54EF1D79-E478-4C67-9EB2-AE56EF51DF03}" dt="2023-06-25T13:23:55.570" v="1654"/>
        <pc:sldMkLst>
          <pc:docMk/>
          <pc:sldMk cId="0" sldId="978"/>
        </pc:sldMkLst>
        <pc:spChg chg="mod">
          <ac:chgData name="rahulkumar08945@gmail.com" userId="eaa8108a85f67eff" providerId="LiveId" clId="{54EF1D79-E478-4C67-9EB2-AE56EF51DF03}" dt="2023-06-25T13:23:55.570" v="1654"/>
          <ac:spMkLst>
            <pc:docMk/>
            <pc:sldMk cId="0" sldId="978"/>
            <ac:spMk id="135170" creationId="{31D20FB0-6B92-D852-338D-7C034AC7AA69}"/>
          </ac:spMkLst>
        </pc:spChg>
        <pc:graphicFrameChg chg="mod">
          <ac:chgData name="rahulkumar08945@gmail.com" userId="eaa8108a85f67eff" providerId="LiveId" clId="{54EF1D79-E478-4C67-9EB2-AE56EF51DF03}" dt="2023-06-25T13:23:55.570" v="1654"/>
          <ac:graphicFrameMkLst>
            <pc:docMk/>
            <pc:sldMk cId="0" sldId="978"/>
            <ac:graphicFrameMk id="65579" creationId="{3BDF1DBC-2C48-FCBD-7115-EAD5BB657942}"/>
          </ac:graphicFrameMkLst>
        </pc:graphicFrameChg>
      </pc:sldChg>
      <pc:sldChg chg="modSp">
        <pc:chgData name="rahulkumar08945@gmail.com" userId="eaa8108a85f67eff" providerId="LiveId" clId="{54EF1D79-E478-4C67-9EB2-AE56EF51DF03}" dt="2023-06-25T13:23:55.570" v="1654"/>
        <pc:sldMkLst>
          <pc:docMk/>
          <pc:sldMk cId="3602388084" sldId="983"/>
        </pc:sldMkLst>
        <pc:spChg chg="mod">
          <ac:chgData name="rahulkumar08945@gmail.com" userId="eaa8108a85f67eff" providerId="LiveId" clId="{54EF1D79-E478-4C67-9EB2-AE56EF51DF03}" dt="2023-06-25T13:23:55.570" v="1654"/>
          <ac:spMkLst>
            <pc:docMk/>
            <pc:sldMk cId="3602388084" sldId="983"/>
            <ac:spMk id="2" creationId="{9BFF46C3-8B3D-260E-A79F-73F6CBE152C1}"/>
          </ac:spMkLst>
        </pc:spChg>
        <pc:spChg chg="mod">
          <ac:chgData name="rahulkumar08945@gmail.com" userId="eaa8108a85f67eff" providerId="LiveId" clId="{54EF1D79-E478-4C67-9EB2-AE56EF51DF03}" dt="2023-06-25T13:23:55.570" v="1654"/>
          <ac:spMkLst>
            <pc:docMk/>
            <pc:sldMk cId="3602388084" sldId="983"/>
            <ac:spMk id="189" creationId="{A5B0A888-F498-59B7-2A9B-066975764477}"/>
          </ac:spMkLst>
        </pc:spChg>
        <pc:spChg chg="mod">
          <ac:chgData name="rahulkumar08945@gmail.com" userId="eaa8108a85f67eff" providerId="LiveId" clId="{54EF1D79-E478-4C67-9EB2-AE56EF51DF03}" dt="2023-06-25T13:23:55.570" v="1654"/>
          <ac:spMkLst>
            <pc:docMk/>
            <pc:sldMk cId="3602388084" sldId="983"/>
            <ac:spMk id="3079" creationId="{8A56C104-C2E6-4979-E146-245A52514BC1}"/>
          </ac:spMkLst>
        </pc:spChg>
        <pc:spChg chg="mod">
          <ac:chgData name="rahulkumar08945@gmail.com" userId="eaa8108a85f67eff" providerId="LiveId" clId="{54EF1D79-E478-4C67-9EB2-AE56EF51DF03}" dt="2023-06-25T13:23:55.570" v="1654"/>
          <ac:spMkLst>
            <pc:docMk/>
            <pc:sldMk cId="3602388084" sldId="983"/>
            <ac:spMk id="3081" creationId="{A5AB6EAE-7D6A-0053-10E5-927EAD619B5A}"/>
          </ac:spMkLst>
        </pc:spChg>
        <pc:spChg chg="mod">
          <ac:chgData name="rahulkumar08945@gmail.com" userId="eaa8108a85f67eff" providerId="LiveId" clId="{54EF1D79-E478-4C67-9EB2-AE56EF51DF03}" dt="2023-06-25T13:23:55.570" v="1654"/>
          <ac:spMkLst>
            <pc:docMk/>
            <pc:sldMk cId="3602388084" sldId="983"/>
            <ac:spMk id="3082" creationId="{4D653AA4-316F-E6E0-E1A2-30AA1CA4D779}"/>
          </ac:spMkLst>
        </pc:spChg>
        <pc:spChg chg="mod">
          <ac:chgData name="rahulkumar08945@gmail.com" userId="eaa8108a85f67eff" providerId="LiveId" clId="{54EF1D79-E478-4C67-9EB2-AE56EF51DF03}" dt="2023-06-25T13:23:55.570" v="1654"/>
          <ac:spMkLst>
            <pc:docMk/>
            <pc:sldMk cId="3602388084" sldId="983"/>
            <ac:spMk id="3083" creationId="{A51FD430-BAA5-8275-DEC9-303CA6D9FC68}"/>
          </ac:spMkLst>
        </pc:spChg>
        <pc:spChg chg="mod">
          <ac:chgData name="rahulkumar08945@gmail.com" userId="eaa8108a85f67eff" providerId="LiveId" clId="{54EF1D79-E478-4C67-9EB2-AE56EF51DF03}" dt="2023-06-25T13:23:55.570" v="1654"/>
          <ac:spMkLst>
            <pc:docMk/>
            <pc:sldMk cId="3602388084" sldId="983"/>
            <ac:spMk id="3084" creationId="{DD997F24-334B-674E-B1F7-5EB378396A8E}"/>
          </ac:spMkLst>
        </pc:spChg>
        <pc:spChg chg="mod">
          <ac:chgData name="rahulkumar08945@gmail.com" userId="eaa8108a85f67eff" providerId="LiveId" clId="{54EF1D79-E478-4C67-9EB2-AE56EF51DF03}" dt="2023-06-25T13:23:55.570" v="1654"/>
          <ac:spMkLst>
            <pc:docMk/>
            <pc:sldMk cId="3602388084" sldId="983"/>
            <ac:spMk id="3085" creationId="{1FA697F7-CC44-DCD1-64B6-8E88F80CF55E}"/>
          </ac:spMkLst>
        </pc:spChg>
        <pc:spChg chg="mod">
          <ac:chgData name="rahulkumar08945@gmail.com" userId="eaa8108a85f67eff" providerId="LiveId" clId="{54EF1D79-E478-4C67-9EB2-AE56EF51DF03}" dt="2023-06-25T13:23:55.570" v="1654"/>
          <ac:spMkLst>
            <pc:docMk/>
            <pc:sldMk cId="3602388084" sldId="983"/>
            <ac:spMk id="3086" creationId="{0D3FB347-C80B-F171-EEDF-8F5E1E7393A2}"/>
          </ac:spMkLst>
        </pc:spChg>
        <pc:spChg chg="mod">
          <ac:chgData name="rahulkumar08945@gmail.com" userId="eaa8108a85f67eff" providerId="LiveId" clId="{54EF1D79-E478-4C67-9EB2-AE56EF51DF03}" dt="2023-06-25T13:23:55.570" v="1654"/>
          <ac:spMkLst>
            <pc:docMk/>
            <pc:sldMk cId="3602388084" sldId="983"/>
            <ac:spMk id="3087" creationId="{986B29DB-4407-9358-FAB9-F30FFA752160}"/>
          </ac:spMkLst>
        </pc:spChg>
        <pc:spChg chg="mod">
          <ac:chgData name="rahulkumar08945@gmail.com" userId="eaa8108a85f67eff" providerId="LiveId" clId="{54EF1D79-E478-4C67-9EB2-AE56EF51DF03}" dt="2023-06-25T13:23:55.570" v="1654"/>
          <ac:spMkLst>
            <pc:docMk/>
            <pc:sldMk cId="3602388084" sldId="983"/>
            <ac:spMk id="3088" creationId="{74F3ACFF-B381-EACC-0529-35ACBF392905}"/>
          </ac:spMkLst>
        </pc:spChg>
        <pc:spChg chg="mod">
          <ac:chgData name="rahulkumar08945@gmail.com" userId="eaa8108a85f67eff" providerId="LiveId" clId="{54EF1D79-E478-4C67-9EB2-AE56EF51DF03}" dt="2023-06-25T13:23:55.570" v="1654"/>
          <ac:spMkLst>
            <pc:docMk/>
            <pc:sldMk cId="3602388084" sldId="983"/>
            <ac:spMk id="3089" creationId="{E002C4E7-88BE-86ED-E7B3-50E29F975ABC}"/>
          </ac:spMkLst>
        </pc:spChg>
        <pc:spChg chg="mod">
          <ac:chgData name="rahulkumar08945@gmail.com" userId="eaa8108a85f67eff" providerId="LiveId" clId="{54EF1D79-E478-4C67-9EB2-AE56EF51DF03}" dt="2023-06-25T13:23:55.570" v="1654"/>
          <ac:spMkLst>
            <pc:docMk/>
            <pc:sldMk cId="3602388084" sldId="983"/>
            <ac:spMk id="3090" creationId="{F647E530-052D-8265-81D9-9EFC8CDB98DF}"/>
          </ac:spMkLst>
        </pc:spChg>
        <pc:spChg chg="mod">
          <ac:chgData name="rahulkumar08945@gmail.com" userId="eaa8108a85f67eff" providerId="LiveId" clId="{54EF1D79-E478-4C67-9EB2-AE56EF51DF03}" dt="2023-06-25T13:23:55.570" v="1654"/>
          <ac:spMkLst>
            <pc:docMk/>
            <pc:sldMk cId="3602388084" sldId="983"/>
            <ac:spMk id="3091" creationId="{E116CB53-2DA4-8E4A-E525-DA65A1C9C22B}"/>
          </ac:spMkLst>
        </pc:spChg>
        <pc:spChg chg="mod">
          <ac:chgData name="rahulkumar08945@gmail.com" userId="eaa8108a85f67eff" providerId="LiveId" clId="{54EF1D79-E478-4C67-9EB2-AE56EF51DF03}" dt="2023-06-25T13:23:55.570" v="1654"/>
          <ac:spMkLst>
            <pc:docMk/>
            <pc:sldMk cId="3602388084" sldId="983"/>
            <ac:spMk id="3092" creationId="{F2A6CB88-AD33-DCCA-C6F5-0095191FA642}"/>
          </ac:spMkLst>
        </pc:spChg>
        <pc:spChg chg="mod">
          <ac:chgData name="rahulkumar08945@gmail.com" userId="eaa8108a85f67eff" providerId="LiveId" clId="{54EF1D79-E478-4C67-9EB2-AE56EF51DF03}" dt="2023-06-25T13:23:55.570" v="1654"/>
          <ac:spMkLst>
            <pc:docMk/>
            <pc:sldMk cId="3602388084" sldId="983"/>
            <ac:spMk id="3093" creationId="{89BF4621-9273-DA23-A488-F39A8C76F275}"/>
          </ac:spMkLst>
        </pc:spChg>
        <pc:spChg chg="mod">
          <ac:chgData name="rahulkumar08945@gmail.com" userId="eaa8108a85f67eff" providerId="LiveId" clId="{54EF1D79-E478-4C67-9EB2-AE56EF51DF03}" dt="2023-06-25T13:23:55.570" v="1654"/>
          <ac:spMkLst>
            <pc:docMk/>
            <pc:sldMk cId="3602388084" sldId="983"/>
            <ac:spMk id="3094" creationId="{CE17441C-56F7-0BC5-0830-E713F3A4CD4C}"/>
          </ac:spMkLst>
        </pc:spChg>
        <pc:spChg chg="mod">
          <ac:chgData name="rahulkumar08945@gmail.com" userId="eaa8108a85f67eff" providerId="LiveId" clId="{54EF1D79-E478-4C67-9EB2-AE56EF51DF03}" dt="2023-06-25T13:23:55.570" v="1654"/>
          <ac:spMkLst>
            <pc:docMk/>
            <pc:sldMk cId="3602388084" sldId="983"/>
            <ac:spMk id="3095" creationId="{708C9669-FC54-14C4-D380-22122D0638AD}"/>
          </ac:spMkLst>
        </pc:spChg>
        <pc:spChg chg="mod">
          <ac:chgData name="rahulkumar08945@gmail.com" userId="eaa8108a85f67eff" providerId="LiveId" clId="{54EF1D79-E478-4C67-9EB2-AE56EF51DF03}" dt="2023-06-25T13:23:55.570" v="1654"/>
          <ac:spMkLst>
            <pc:docMk/>
            <pc:sldMk cId="3602388084" sldId="983"/>
            <ac:spMk id="3096" creationId="{B85F08D2-58FF-24A3-57E6-060D8F244F9D}"/>
          </ac:spMkLst>
        </pc:spChg>
        <pc:spChg chg="mod">
          <ac:chgData name="rahulkumar08945@gmail.com" userId="eaa8108a85f67eff" providerId="LiveId" clId="{54EF1D79-E478-4C67-9EB2-AE56EF51DF03}" dt="2023-06-25T13:23:55.570" v="1654"/>
          <ac:spMkLst>
            <pc:docMk/>
            <pc:sldMk cId="3602388084" sldId="983"/>
            <ac:spMk id="3097" creationId="{45C25E98-AF10-F1B2-FD7A-B138D6B21C69}"/>
          </ac:spMkLst>
        </pc:spChg>
        <pc:spChg chg="mod">
          <ac:chgData name="rahulkumar08945@gmail.com" userId="eaa8108a85f67eff" providerId="LiveId" clId="{54EF1D79-E478-4C67-9EB2-AE56EF51DF03}" dt="2023-06-25T13:23:55.570" v="1654"/>
          <ac:spMkLst>
            <pc:docMk/>
            <pc:sldMk cId="3602388084" sldId="983"/>
            <ac:spMk id="3098" creationId="{0C0880CA-EA05-4C1B-A463-00144A410AFE}"/>
          </ac:spMkLst>
        </pc:spChg>
        <pc:spChg chg="mod">
          <ac:chgData name="rahulkumar08945@gmail.com" userId="eaa8108a85f67eff" providerId="LiveId" clId="{54EF1D79-E478-4C67-9EB2-AE56EF51DF03}" dt="2023-06-25T13:23:55.570" v="1654"/>
          <ac:spMkLst>
            <pc:docMk/>
            <pc:sldMk cId="3602388084" sldId="983"/>
            <ac:spMk id="3099" creationId="{422DD393-1EEA-3F82-5A9D-A12751F29E52}"/>
          </ac:spMkLst>
        </pc:spChg>
        <pc:spChg chg="mod">
          <ac:chgData name="rahulkumar08945@gmail.com" userId="eaa8108a85f67eff" providerId="LiveId" clId="{54EF1D79-E478-4C67-9EB2-AE56EF51DF03}" dt="2023-06-25T13:23:55.570" v="1654"/>
          <ac:spMkLst>
            <pc:docMk/>
            <pc:sldMk cId="3602388084" sldId="983"/>
            <ac:spMk id="3100" creationId="{88AB6E58-179D-2DCF-4EC7-44A64A4038D1}"/>
          </ac:spMkLst>
        </pc:spChg>
        <pc:spChg chg="mod">
          <ac:chgData name="rahulkumar08945@gmail.com" userId="eaa8108a85f67eff" providerId="LiveId" clId="{54EF1D79-E478-4C67-9EB2-AE56EF51DF03}" dt="2023-06-25T13:23:55.570" v="1654"/>
          <ac:spMkLst>
            <pc:docMk/>
            <pc:sldMk cId="3602388084" sldId="983"/>
            <ac:spMk id="3102" creationId="{082D9B0B-9E1D-316D-3789-C52C575A80BC}"/>
          </ac:spMkLst>
        </pc:spChg>
        <pc:spChg chg="mod">
          <ac:chgData name="rahulkumar08945@gmail.com" userId="eaa8108a85f67eff" providerId="LiveId" clId="{54EF1D79-E478-4C67-9EB2-AE56EF51DF03}" dt="2023-06-25T13:23:55.570" v="1654"/>
          <ac:spMkLst>
            <pc:docMk/>
            <pc:sldMk cId="3602388084" sldId="983"/>
            <ac:spMk id="3103" creationId="{2B891BA3-2E62-6167-545A-F45E036C4C77}"/>
          </ac:spMkLst>
        </pc:spChg>
        <pc:spChg chg="mod">
          <ac:chgData name="rahulkumar08945@gmail.com" userId="eaa8108a85f67eff" providerId="LiveId" clId="{54EF1D79-E478-4C67-9EB2-AE56EF51DF03}" dt="2023-06-25T13:23:55.570" v="1654"/>
          <ac:spMkLst>
            <pc:docMk/>
            <pc:sldMk cId="3602388084" sldId="983"/>
            <ac:spMk id="3104" creationId="{5C8A72D9-2638-C8A6-2D1A-80B65B29D14D}"/>
          </ac:spMkLst>
        </pc:spChg>
        <pc:spChg chg="mod">
          <ac:chgData name="rahulkumar08945@gmail.com" userId="eaa8108a85f67eff" providerId="LiveId" clId="{54EF1D79-E478-4C67-9EB2-AE56EF51DF03}" dt="2023-06-25T13:23:55.570" v="1654"/>
          <ac:spMkLst>
            <pc:docMk/>
            <pc:sldMk cId="3602388084" sldId="983"/>
            <ac:spMk id="3109" creationId="{E31CD652-D552-8BE8-4169-D619543D49BC}"/>
          </ac:spMkLst>
        </pc:spChg>
        <pc:spChg chg="mod">
          <ac:chgData name="rahulkumar08945@gmail.com" userId="eaa8108a85f67eff" providerId="LiveId" clId="{54EF1D79-E478-4C67-9EB2-AE56EF51DF03}" dt="2023-06-25T13:23:55.570" v="1654"/>
          <ac:spMkLst>
            <pc:docMk/>
            <pc:sldMk cId="3602388084" sldId="983"/>
            <ac:spMk id="3113" creationId="{9845AF1E-7658-7483-E4A6-B1E29060BF48}"/>
          </ac:spMkLst>
        </pc:spChg>
        <pc:spChg chg="mod">
          <ac:chgData name="rahulkumar08945@gmail.com" userId="eaa8108a85f67eff" providerId="LiveId" clId="{54EF1D79-E478-4C67-9EB2-AE56EF51DF03}" dt="2023-06-25T13:23:55.570" v="1654"/>
          <ac:spMkLst>
            <pc:docMk/>
            <pc:sldMk cId="3602388084" sldId="983"/>
            <ac:spMk id="3114" creationId="{554AECCF-DF8E-3F44-1E25-787B3A1C2319}"/>
          </ac:spMkLst>
        </pc:spChg>
        <pc:spChg chg="mod">
          <ac:chgData name="rahulkumar08945@gmail.com" userId="eaa8108a85f67eff" providerId="LiveId" clId="{54EF1D79-E478-4C67-9EB2-AE56EF51DF03}" dt="2023-06-25T13:23:55.570" v="1654"/>
          <ac:spMkLst>
            <pc:docMk/>
            <pc:sldMk cId="3602388084" sldId="983"/>
            <ac:spMk id="3115" creationId="{C2262392-B865-2B78-BB15-B9E69DDE2E5B}"/>
          </ac:spMkLst>
        </pc:spChg>
        <pc:spChg chg="mod">
          <ac:chgData name="rahulkumar08945@gmail.com" userId="eaa8108a85f67eff" providerId="LiveId" clId="{54EF1D79-E478-4C67-9EB2-AE56EF51DF03}" dt="2023-06-25T13:23:55.570" v="1654"/>
          <ac:spMkLst>
            <pc:docMk/>
            <pc:sldMk cId="3602388084" sldId="983"/>
            <ac:spMk id="3116" creationId="{1A87F0BB-CACE-DFB3-87FF-CDFBF26F8162}"/>
          </ac:spMkLst>
        </pc:spChg>
        <pc:spChg chg="mod">
          <ac:chgData name="rahulkumar08945@gmail.com" userId="eaa8108a85f67eff" providerId="LiveId" clId="{54EF1D79-E478-4C67-9EB2-AE56EF51DF03}" dt="2023-06-25T13:23:55.570" v="1654"/>
          <ac:spMkLst>
            <pc:docMk/>
            <pc:sldMk cId="3602388084" sldId="983"/>
            <ac:spMk id="3117" creationId="{A2474B05-2680-DB47-D282-B515FAA63A9F}"/>
          </ac:spMkLst>
        </pc:spChg>
        <pc:spChg chg="mod">
          <ac:chgData name="rahulkumar08945@gmail.com" userId="eaa8108a85f67eff" providerId="LiveId" clId="{54EF1D79-E478-4C67-9EB2-AE56EF51DF03}" dt="2023-06-25T13:23:55.570" v="1654"/>
          <ac:spMkLst>
            <pc:docMk/>
            <pc:sldMk cId="3602388084" sldId="983"/>
            <ac:spMk id="3118" creationId="{DD706072-64CA-73A8-F6B7-44C055798E87}"/>
          </ac:spMkLst>
        </pc:spChg>
        <pc:spChg chg="mod">
          <ac:chgData name="rahulkumar08945@gmail.com" userId="eaa8108a85f67eff" providerId="LiveId" clId="{54EF1D79-E478-4C67-9EB2-AE56EF51DF03}" dt="2023-06-25T13:23:55.570" v="1654"/>
          <ac:spMkLst>
            <pc:docMk/>
            <pc:sldMk cId="3602388084" sldId="983"/>
            <ac:spMk id="3119" creationId="{1AC68420-2EED-EBDA-7BFE-533CEE5CE702}"/>
          </ac:spMkLst>
        </pc:spChg>
        <pc:spChg chg="mod">
          <ac:chgData name="rahulkumar08945@gmail.com" userId="eaa8108a85f67eff" providerId="LiveId" clId="{54EF1D79-E478-4C67-9EB2-AE56EF51DF03}" dt="2023-06-25T13:23:55.570" v="1654"/>
          <ac:spMkLst>
            <pc:docMk/>
            <pc:sldMk cId="3602388084" sldId="983"/>
            <ac:spMk id="3120" creationId="{A07679C5-5096-C851-84C7-66C9D0C276A4}"/>
          </ac:spMkLst>
        </pc:spChg>
        <pc:spChg chg="mod">
          <ac:chgData name="rahulkumar08945@gmail.com" userId="eaa8108a85f67eff" providerId="LiveId" clId="{54EF1D79-E478-4C67-9EB2-AE56EF51DF03}" dt="2023-06-25T13:23:55.570" v="1654"/>
          <ac:spMkLst>
            <pc:docMk/>
            <pc:sldMk cId="3602388084" sldId="983"/>
            <ac:spMk id="3121" creationId="{60E0CAF7-B0A7-21CC-07D8-FC37152505DF}"/>
          </ac:spMkLst>
        </pc:spChg>
        <pc:spChg chg="mod">
          <ac:chgData name="rahulkumar08945@gmail.com" userId="eaa8108a85f67eff" providerId="LiveId" clId="{54EF1D79-E478-4C67-9EB2-AE56EF51DF03}" dt="2023-06-25T13:23:55.570" v="1654"/>
          <ac:spMkLst>
            <pc:docMk/>
            <pc:sldMk cId="3602388084" sldId="983"/>
            <ac:spMk id="3122" creationId="{EA92828D-70BC-BA15-E2DE-9EDA84605A46}"/>
          </ac:spMkLst>
        </pc:spChg>
        <pc:spChg chg="mod">
          <ac:chgData name="rahulkumar08945@gmail.com" userId="eaa8108a85f67eff" providerId="LiveId" clId="{54EF1D79-E478-4C67-9EB2-AE56EF51DF03}" dt="2023-06-25T13:23:55.570" v="1654"/>
          <ac:spMkLst>
            <pc:docMk/>
            <pc:sldMk cId="3602388084" sldId="983"/>
            <ac:spMk id="3123" creationId="{8413F4D1-0F06-D07A-E717-F8A35F8AAB91}"/>
          </ac:spMkLst>
        </pc:spChg>
        <pc:spChg chg="mod">
          <ac:chgData name="rahulkumar08945@gmail.com" userId="eaa8108a85f67eff" providerId="LiveId" clId="{54EF1D79-E478-4C67-9EB2-AE56EF51DF03}" dt="2023-06-25T13:23:55.570" v="1654"/>
          <ac:spMkLst>
            <pc:docMk/>
            <pc:sldMk cId="3602388084" sldId="983"/>
            <ac:spMk id="3124" creationId="{F9B523A0-6712-1123-BA5C-359D70C2B0A1}"/>
          </ac:spMkLst>
        </pc:spChg>
        <pc:spChg chg="mod">
          <ac:chgData name="rahulkumar08945@gmail.com" userId="eaa8108a85f67eff" providerId="LiveId" clId="{54EF1D79-E478-4C67-9EB2-AE56EF51DF03}" dt="2023-06-25T13:23:55.570" v="1654"/>
          <ac:spMkLst>
            <pc:docMk/>
            <pc:sldMk cId="3602388084" sldId="983"/>
            <ac:spMk id="3125" creationId="{34AAB49D-17B5-C470-C814-B2F5581BCE27}"/>
          </ac:spMkLst>
        </pc:spChg>
        <pc:spChg chg="mod">
          <ac:chgData name="rahulkumar08945@gmail.com" userId="eaa8108a85f67eff" providerId="LiveId" clId="{54EF1D79-E478-4C67-9EB2-AE56EF51DF03}" dt="2023-06-25T13:23:55.570" v="1654"/>
          <ac:spMkLst>
            <pc:docMk/>
            <pc:sldMk cId="3602388084" sldId="983"/>
            <ac:spMk id="3126" creationId="{A81F5D8D-CBAB-DA46-0618-B0207F8BFA89}"/>
          </ac:spMkLst>
        </pc:spChg>
        <pc:spChg chg="mod">
          <ac:chgData name="rahulkumar08945@gmail.com" userId="eaa8108a85f67eff" providerId="LiveId" clId="{54EF1D79-E478-4C67-9EB2-AE56EF51DF03}" dt="2023-06-25T13:23:55.570" v="1654"/>
          <ac:spMkLst>
            <pc:docMk/>
            <pc:sldMk cId="3602388084" sldId="983"/>
            <ac:spMk id="3127" creationId="{3E76F933-4770-5797-D5FF-2B5BF94CC9E4}"/>
          </ac:spMkLst>
        </pc:spChg>
        <pc:spChg chg="mod">
          <ac:chgData name="rahulkumar08945@gmail.com" userId="eaa8108a85f67eff" providerId="LiveId" clId="{54EF1D79-E478-4C67-9EB2-AE56EF51DF03}" dt="2023-06-25T13:23:55.570" v="1654"/>
          <ac:spMkLst>
            <pc:docMk/>
            <pc:sldMk cId="3602388084" sldId="983"/>
            <ac:spMk id="3128" creationId="{EFD8CD52-9A90-10FB-1965-B657B2FC2DA0}"/>
          </ac:spMkLst>
        </pc:spChg>
        <pc:spChg chg="mod">
          <ac:chgData name="rahulkumar08945@gmail.com" userId="eaa8108a85f67eff" providerId="LiveId" clId="{54EF1D79-E478-4C67-9EB2-AE56EF51DF03}" dt="2023-06-25T13:23:55.570" v="1654"/>
          <ac:spMkLst>
            <pc:docMk/>
            <pc:sldMk cId="3602388084" sldId="983"/>
            <ac:spMk id="3129" creationId="{7610E5F5-7915-AB71-2C96-455A48A90A54}"/>
          </ac:spMkLst>
        </pc:spChg>
        <pc:spChg chg="mod">
          <ac:chgData name="rahulkumar08945@gmail.com" userId="eaa8108a85f67eff" providerId="LiveId" clId="{54EF1D79-E478-4C67-9EB2-AE56EF51DF03}" dt="2023-06-25T13:23:55.570" v="1654"/>
          <ac:spMkLst>
            <pc:docMk/>
            <pc:sldMk cId="3602388084" sldId="983"/>
            <ac:spMk id="3130" creationId="{A1BC7641-82D0-93DE-E4E3-30B723541E10}"/>
          </ac:spMkLst>
        </pc:spChg>
        <pc:spChg chg="mod">
          <ac:chgData name="rahulkumar08945@gmail.com" userId="eaa8108a85f67eff" providerId="LiveId" clId="{54EF1D79-E478-4C67-9EB2-AE56EF51DF03}" dt="2023-06-25T13:23:55.570" v="1654"/>
          <ac:spMkLst>
            <pc:docMk/>
            <pc:sldMk cId="3602388084" sldId="983"/>
            <ac:spMk id="3131" creationId="{88642839-C4F1-74CF-5296-F08558EA3A73}"/>
          </ac:spMkLst>
        </pc:spChg>
        <pc:spChg chg="mod">
          <ac:chgData name="rahulkumar08945@gmail.com" userId="eaa8108a85f67eff" providerId="LiveId" clId="{54EF1D79-E478-4C67-9EB2-AE56EF51DF03}" dt="2023-06-25T13:23:55.570" v="1654"/>
          <ac:spMkLst>
            <pc:docMk/>
            <pc:sldMk cId="3602388084" sldId="983"/>
            <ac:spMk id="3132" creationId="{B8DD0E8F-0FAD-78A1-9D32-EC471DC81B87}"/>
          </ac:spMkLst>
        </pc:spChg>
        <pc:spChg chg="mod">
          <ac:chgData name="rahulkumar08945@gmail.com" userId="eaa8108a85f67eff" providerId="LiveId" clId="{54EF1D79-E478-4C67-9EB2-AE56EF51DF03}" dt="2023-06-25T13:23:55.570" v="1654"/>
          <ac:spMkLst>
            <pc:docMk/>
            <pc:sldMk cId="3602388084" sldId="983"/>
            <ac:spMk id="3133" creationId="{9ABEB7CB-5E7A-1393-269E-773C8CE96664}"/>
          </ac:spMkLst>
        </pc:spChg>
        <pc:spChg chg="mod">
          <ac:chgData name="rahulkumar08945@gmail.com" userId="eaa8108a85f67eff" providerId="LiveId" clId="{54EF1D79-E478-4C67-9EB2-AE56EF51DF03}" dt="2023-06-25T13:23:55.570" v="1654"/>
          <ac:spMkLst>
            <pc:docMk/>
            <pc:sldMk cId="3602388084" sldId="983"/>
            <ac:spMk id="3134" creationId="{B7E5D187-CD19-540D-86DA-74D4FBC9641B}"/>
          </ac:spMkLst>
        </pc:spChg>
        <pc:spChg chg="mod">
          <ac:chgData name="rahulkumar08945@gmail.com" userId="eaa8108a85f67eff" providerId="LiveId" clId="{54EF1D79-E478-4C67-9EB2-AE56EF51DF03}" dt="2023-06-25T13:23:55.570" v="1654"/>
          <ac:spMkLst>
            <pc:docMk/>
            <pc:sldMk cId="3602388084" sldId="983"/>
            <ac:spMk id="3135" creationId="{21A968BD-ECA9-9F4F-5012-C81FD7671B11}"/>
          </ac:spMkLst>
        </pc:spChg>
        <pc:spChg chg="mod">
          <ac:chgData name="rahulkumar08945@gmail.com" userId="eaa8108a85f67eff" providerId="LiveId" clId="{54EF1D79-E478-4C67-9EB2-AE56EF51DF03}" dt="2023-06-25T13:23:55.570" v="1654"/>
          <ac:spMkLst>
            <pc:docMk/>
            <pc:sldMk cId="3602388084" sldId="983"/>
            <ac:spMk id="3136" creationId="{A0F1109B-6457-0C43-67BE-804DFC96E7A8}"/>
          </ac:spMkLst>
        </pc:spChg>
        <pc:spChg chg="mod">
          <ac:chgData name="rahulkumar08945@gmail.com" userId="eaa8108a85f67eff" providerId="LiveId" clId="{54EF1D79-E478-4C67-9EB2-AE56EF51DF03}" dt="2023-06-25T13:23:55.570" v="1654"/>
          <ac:spMkLst>
            <pc:docMk/>
            <pc:sldMk cId="3602388084" sldId="983"/>
            <ac:spMk id="3137" creationId="{7A957B61-7CCC-3D06-5008-DA581A2D672F}"/>
          </ac:spMkLst>
        </pc:spChg>
        <pc:spChg chg="mod">
          <ac:chgData name="rahulkumar08945@gmail.com" userId="eaa8108a85f67eff" providerId="LiveId" clId="{54EF1D79-E478-4C67-9EB2-AE56EF51DF03}" dt="2023-06-25T13:23:55.570" v="1654"/>
          <ac:spMkLst>
            <pc:docMk/>
            <pc:sldMk cId="3602388084" sldId="983"/>
            <ac:spMk id="3138" creationId="{55E00B72-C3FF-63D4-B51E-BD75DA6831C8}"/>
          </ac:spMkLst>
        </pc:spChg>
        <pc:spChg chg="mod">
          <ac:chgData name="rahulkumar08945@gmail.com" userId="eaa8108a85f67eff" providerId="LiveId" clId="{54EF1D79-E478-4C67-9EB2-AE56EF51DF03}" dt="2023-06-25T13:23:55.570" v="1654"/>
          <ac:spMkLst>
            <pc:docMk/>
            <pc:sldMk cId="3602388084" sldId="983"/>
            <ac:spMk id="3139" creationId="{D91A555B-79CF-0BD5-6FD9-7FF6524B6909}"/>
          </ac:spMkLst>
        </pc:spChg>
        <pc:spChg chg="mod">
          <ac:chgData name="rahulkumar08945@gmail.com" userId="eaa8108a85f67eff" providerId="LiveId" clId="{54EF1D79-E478-4C67-9EB2-AE56EF51DF03}" dt="2023-06-25T13:23:55.570" v="1654"/>
          <ac:spMkLst>
            <pc:docMk/>
            <pc:sldMk cId="3602388084" sldId="983"/>
            <ac:spMk id="3140" creationId="{573E1E85-13DA-AB60-F1DB-B5AE5AC37BCB}"/>
          </ac:spMkLst>
        </pc:spChg>
        <pc:spChg chg="mod">
          <ac:chgData name="rahulkumar08945@gmail.com" userId="eaa8108a85f67eff" providerId="LiveId" clId="{54EF1D79-E478-4C67-9EB2-AE56EF51DF03}" dt="2023-06-25T13:23:55.570" v="1654"/>
          <ac:spMkLst>
            <pc:docMk/>
            <pc:sldMk cId="3602388084" sldId="983"/>
            <ac:spMk id="3141" creationId="{87095FEC-A93C-4FE3-1A04-201E579E367F}"/>
          </ac:spMkLst>
        </pc:spChg>
        <pc:spChg chg="mod">
          <ac:chgData name="rahulkumar08945@gmail.com" userId="eaa8108a85f67eff" providerId="LiveId" clId="{54EF1D79-E478-4C67-9EB2-AE56EF51DF03}" dt="2023-06-25T13:23:55.570" v="1654"/>
          <ac:spMkLst>
            <pc:docMk/>
            <pc:sldMk cId="3602388084" sldId="983"/>
            <ac:spMk id="3142" creationId="{B434B1D5-AD14-D666-C142-928729774978}"/>
          </ac:spMkLst>
        </pc:spChg>
        <pc:spChg chg="mod">
          <ac:chgData name="rahulkumar08945@gmail.com" userId="eaa8108a85f67eff" providerId="LiveId" clId="{54EF1D79-E478-4C67-9EB2-AE56EF51DF03}" dt="2023-06-25T13:23:55.570" v="1654"/>
          <ac:spMkLst>
            <pc:docMk/>
            <pc:sldMk cId="3602388084" sldId="983"/>
            <ac:spMk id="3143" creationId="{89B81915-E238-65D9-B19F-D49A106D5A33}"/>
          </ac:spMkLst>
        </pc:spChg>
        <pc:spChg chg="mod">
          <ac:chgData name="rahulkumar08945@gmail.com" userId="eaa8108a85f67eff" providerId="LiveId" clId="{54EF1D79-E478-4C67-9EB2-AE56EF51DF03}" dt="2023-06-25T13:23:55.570" v="1654"/>
          <ac:spMkLst>
            <pc:docMk/>
            <pc:sldMk cId="3602388084" sldId="983"/>
            <ac:spMk id="3144" creationId="{E890B701-0445-6CBB-C6D7-989A1AA4CD68}"/>
          </ac:spMkLst>
        </pc:spChg>
        <pc:spChg chg="mod">
          <ac:chgData name="rahulkumar08945@gmail.com" userId="eaa8108a85f67eff" providerId="LiveId" clId="{54EF1D79-E478-4C67-9EB2-AE56EF51DF03}" dt="2023-06-25T13:23:55.570" v="1654"/>
          <ac:spMkLst>
            <pc:docMk/>
            <pc:sldMk cId="3602388084" sldId="983"/>
            <ac:spMk id="3145" creationId="{5D0CACFA-4566-BC62-36D6-85C4703178DD}"/>
          </ac:spMkLst>
        </pc:spChg>
        <pc:spChg chg="mod">
          <ac:chgData name="rahulkumar08945@gmail.com" userId="eaa8108a85f67eff" providerId="LiveId" clId="{54EF1D79-E478-4C67-9EB2-AE56EF51DF03}" dt="2023-06-25T13:23:55.570" v="1654"/>
          <ac:spMkLst>
            <pc:docMk/>
            <pc:sldMk cId="3602388084" sldId="983"/>
            <ac:spMk id="3146" creationId="{F978A40B-255F-0EE1-571D-1C57CC8A847D}"/>
          </ac:spMkLst>
        </pc:spChg>
        <pc:spChg chg="mod">
          <ac:chgData name="rahulkumar08945@gmail.com" userId="eaa8108a85f67eff" providerId="LiveId" clId="{54EF1D79-E478-4C67-9EB2-AE56EF51DF03}" dt="2023-06-25T13:23:55.570" v="1654"/>
          <ac:spMkLst>
            <pc:docMk/>
            <pc:sldMk cId="3602388084" sldId="983"/>
            <ac:spMk id="3147" creationId="{4009577B-8B0F-4FAF-1D11-8EEEA389B727}"/>
          </ac:spMkLst>
        </pc:spChg>
        <pc:spChg chg="mod">
          <ac:chgData name="rahulkumar08945@gmail.com" userId="eaa8108a85f67eff" providerId="LiveId" clId="{54EF1D79-E478-4C67-9EB2-AE56EF51DF03}" dt="2023-06-25T13:23:55.570" v="1654"/>
          <ac:spMkLst>
            <pc:docMk/>
            <pc:sldMk cId="3602388084" sldId="983"/>
            <ac:spMk id="3148" creationId="{D9EEA892-26B8-6DE3-9253-9528746AEEA2}"/>
          </ac:spMkLst>
        </pc:spChg>
        <pc:spChg chg="mod">
          <ac:chgData name="rahulkumar08945@gmail.com" userId="eaa8108a85f67eff" providerId="LiveId" clId="{54EF1D79-E478-4C67-9EB2-AE56EF51DF03}" dt="2023-06-25T13:23:55.570" v="1654"/>
          <ac:spMkLst>
            <pc:docMk/>
            <pc:sldMk cId="3602388084" sldId="983"/>
            <ac:spMk id="3149" creationId="{5607AF53-536D-8B90-539C-4C2F23DBF730}"/>
          </ac:spMkLst>
        </pc:spChg>
        <pc:spChg chg="mod">
          <ac:chgData name="rahulkumar08945@gmail.com" userId="eaa8108a85f67eff" providerId="LiveId" clId="{54EF1D79-E478-4C67-9EB2-AE56EF51DF03}" dt="2023-06-25T13:23:55.570" v="1654"/>
          <ac:spMkLst>
            <pc:docMk/>
            <pc:sldMk cId="3602388084" sldId="983"/>
            <ac:spMk id="3150" creationId="{FFA356BA-5C70-7113-37AA-B8856C454B9D}"/>
          </ac:spMkLst>
        </pc:spChg>
        <pc:spChg chg="mod">
          <ac:chgData name="rahulkumar08945@gmail.com" userId="eaa8108a85f67eff" providerId="LiveId" clId="{54EF1D79-E478-4C67-9EB2-AE56EF51DF03}" dt="2023-06-25T13:23:55.570" v="1654"/>
          <ac:spMkLst>
            <pc:docMk/>
            <pc:sldMk cId="3602388084" sldId="983"/>
            <ac:spMk id="3151" creationId="{E666963C-96CC-C5D8-CFC5-54495430C5BD}"/>
          </ac:spMkLst>
        </pc:spChg>
        <pc:spChg chg="mod">
          <ac:chgData name="rahulkumar08945@gmail.com" userId="eaa8108a85f67eff" providerId="LiveId" clId="{54EF1D79-E478-4C67-9EB2-AE56EF51DF03}" dt="2023-06-25T13:23:55.570" v="1654"/>
          <ac:spMkLst>
            <pc:docMk/>
            <pc:sldMk cId="3602388084" sldId="983"/>
            <ac:spMk id="3152" creationId="{2D6F8C81-59F2-0C39-34BD-689A85EEF451}"/>
          </ac:spMkLst>
        </pc:spChg>
        <pc:spChg chg="mod">
          <ac:chgData name="rahulkumar08945@gmail.com" userId="eaa8108a85f67eff" providerId="LiveId" clId="{54EF1D79-E478-4C67-9EB2-AE56EF51DF03}" dt="2023-06-25T13:23:55.570" v="1654"/>
          <ac:spMkLst>
            <pc:docMk/>
            <pc:sldMk cId="3602388084" sldId="983"/>
            <ac:spMk id="3153" creationId="{22B495E1-F0FD-BE32-F593-B02435EDBFAA}"/>
          </ac:spMkLst>
        </pc:spChg>
        <pc:spChg chg="mod">
          <ac:chgData name="rahulkumar08945@gmail.com" userId="eaa8108a85f67eff" providerId="LiveId" clId="{54EF1D79-E478-4C67-9EB2-AE56EF51DF03}" dt="2023-06-25T13:23:55.570" v="1654"/>
          <ac:spMkLst>
            <pc:docMk/>
            <pc:sldMk cId="3602388084" sldId="983"/>
            <ac:spMk id="3154" creationId="{138A3573-87CC-50E1-83B2-0D8A24F10B15}"/>
          </ac:spMkLst>
        </pc:spChg>
        <pc:spChg chg="mod">
          <ac:chgData name="rahulkumar08945@gmail.com" userId="eaa8108a85f67eff" providerId="LiveId" clId="{54EF1D79-E478-4C67-9EB2-AE56EF51DF03}" dt="2023-06-25T13:23:55.570" v="1654"/>
          <ac:spMkLst>
            <pc:docMk/>
            <pc:sldMk cId="3602388084" sldId="983"/>
            <ac:spMk id="3155" creationId="{3175F4C2-EFD4-7EA5-96E5-542DC2098E96}"/>
          </ac:spMkLst>
        </pc:spChg>
        <pc:spChg chg="mod">
          <ac:chgData name="rahulkumar08945@gmail.com" userId="eaa8108a85f67eff" providerId="LiveId" clId="{54EF1D79-E478-4C67-9EB2-AE56EF51DF03}" dt="2023-06-25T13:23:55.570" v="1654"/>
          <ac:spMkLst>
            <pc:docMk/>
            <pc:sldMk cId="3602388084" sldId="983"/>
            <ac:spMk id="3156" creationId="{9C9026B0-BD6C-7278-35BE-87F31CE725FB}"/>
          </ac:spMkLst>
        </pc:spChg>
        <pc:spChg chg="mod">
          <ac:chgData name="rahulkumar08945@gmail.com" userId="eaa8108a85f67eff" providerId="LiveId" clId="{54EF1D79-E478-4C67-9EB2-AE56EF51DF03}" dt="2023-06-25T13:23:55.570" v="1654"/>
          <ac:spMkLst>
            <pc:docMk/>
            <pc:sldMk cId="3602388084" sldId="983"/>
            <ac:spMk id="3157" creationId="{A5CA9E36-2158-C911-7318-DC4359A86EEB}"/>
          </ac:spMkLst>
        </pc:spChg>
        <pc:spChg chg="mod">
          <ac:chgData name="rahulkumar08945@gmail.com" userId="eaa8108a85f67eff" providerId="LiveId" clId="{54EF1D79-E478-4C67-9EB2-AE56EF51DF03}" dt="2023-06-25T13:23:55.570" v="1654"/>
          <ac:spMkLst>
            <pc:docMk/>
            <pc:sldMk cId="3602388084" sldId="983"/>
            <ac:spMk id="3158" creationId="{7BF24BCC-6ADE-6200-D45B-BE2DADE1A413}"/>
          </ac:spMkLst>
        </pc:spChg>
        <pc:spChg chg="mod">
          <ac:chgData name="rahulkumar08945@gmail.com" userId="eaa8108a85f67eff" providerId="LiveId" clId="{54EF1D79-E478-4C67-9EB2-AE56EF51DF03}" dt="2023-06-25T13:23:55.570" v="1654"/>
          <ac:spMkLst>
            <pc:docMk/>
            <pc:sldMk cId="3602388084" sldId="983"/>
            <ac:spMk id="3159" creationId="{581B68CF-2CC2-D6D1-C11B-A418DA62875D}"/>
          </ac:spMkLst>
        </pc:spChg>
        <pc:spChg chg="mod">
          <ac:chgData name="rahulkumar08945@gmail.com" userId="eaa8108a85f67eff" providerId="LiveId" clId="{54EF1D79-E478-4C67-9EB2-AE56EF51DF03}" dt="2023-06-25T13:23:55.570" v="1654"/>
          <ac:spMkLst>
            <pc:docMk/>
            <pc:sldMk cId="3602388084" sldId="983"/>
            <ac:spMk id="3161" creationId="{B083E8AE-AF57-15CA-4BC0-5AC77F5FE81F}"/>
          </ac:spMkLst>
        </pc:spChg>
        <pc:spChg chg="mod">
          <ac:chgData name="rahulkumar08945@gmail.com" userId="eaa8108a85f67eff" providerId="LiveId" clId="{54EF1D79-E478-4C67-9EB2-AE56EF51DF03}" dt="2023-06-25T13:23:55.570" v="1654"/>
          <ac:spMkLst>
            <pc:docMk/>
            <pc:sldMk cId="3602388084" sldId="983"/>
            <ac:spMk id="3162" creationId="{E247B5D2-DD49-7283-88B2-2F7353C733AC}"/>
          </ac:spMkLst>
        </pc:spChg>
        <pc:spChg chg="mod">
          <ac:chgData name="rahulkumar08945@gmail.com" userId="eaa8108a85f67eff" providerId="LiveId" clId="{54EF1D79-E478-4C67-9EB2-AE56EF51DF03}" dt="2023-06-25T13:23:55.570" v="1654"/>
          <ac:spMkLst>
            <pc:docMk/>
            <pc:sldMk cId="3602388084" sldId="983"/>
            <ac:spMk id="3163" creationId="{9B835C99-2A0D-5A03-13DA-42660F5EF1BE}"/>
          </ac:spMkLst>
        </pc:spChg>
        <pc:spChg chg="mod">
          <ac:chgData name="rahulkumar08945@gmail.com" userId="eaa8108a85f67eff" providerId="LiveId" clId="{54EF1D79-E478-4C67-9EB2-AE56EF51DF03}" dt="2023-06-25T13:23:55.570" v="1654"/>
          <ac:spMkLst>
            <pc:docMk/>
            <pc:sldMk cId="3602388084" sldId="983"/>
            <ac:spMk id="3164" creationId="{236F5EB8-424E-FFD6-ED82-FAF9BAF78B84}"/>
          </ac:spMkLst>
        </pc:spChg>
        <pc:spChg chg="mod">
          <ac:chgData name="rahulkumar08945@gmail.com" userId="eaa8108a85f67eff" providerId="LiveId" clId="{54EF1D79-E478-4C67-9EB2-AE56EF51DF03}" dt="2023-06-25T13:23:55.570" v="1654"/>
          <ac:spMkLst>
            <pc:docMk/>
            <pc:sldMk cId="3602388084" sldId="983"/>
            <ac:spMk id="3165" creationId="{DCDA17DF-4EE3-D12A-F158-836C4281D53B}"/>
          </ac:spMkLst>
        </pc:spChg>
        <pc:spChg chg="mod">
          <ac:chgData name="rahulkumar08945@gmail.com" userId="eaa8108a85f67eff" providerId="LiveId" clId="{54EF1D79-E478-4C67-9EB2-AE56EF51DF03}" dt="2023-06-25T13:23:55.570" v="1654"/>
          <ac:spMkLst>
            <pc:docMk/>
            <pc:sldMk cId="3602388084" sldId="983"/>
            <ac:spMk id="3166" creationId="{7C142796-AB58-1992-C031-E6D67B3DF74E}"/>
          </ac:spMkLst>
        </pc:spChg>
        <pc:spChg chg="mod">
          <ac:chgData name="rahulkumar08945@gmail.com" userId="eaa8108a85f67eff" providerId="LiveId" clId="{54EF1D79-E478-4C67-9EB2-AE56EF51DF03}" dt="2023-06-25T13:23:55.570" v="1654"/>
          <ac:spMkLst>
            <pc:docMk/>
            <pc:sldMk cId="3602388084" sldId="983"/>
            <ac:spMk id="3167" creationId="{B014FF36-644B-56D3-DE77-D71ED8EEEC33}"/>
          </ac:spMkLst>
        </pc:spChg>
        <pc:spChg chg="mod">
          <ac:chgData name="rahulkumar08945@gmail.com" userId="eaa8108a85f67eff" providerId="LiveId" clId="{54EF1D79-E478-4C67-9EB2-AE56EF51DF03}" dt="2023-06-25T13:23:55.570" v="1654"/>
          <ac:spMkLst>
            <pc:docMk/>
            <pc:sldMk cId="3602388084" sldId="983"/>
            <ac:spMk id="3168" creationId="{CBFA3C45-36F9-68D8-2715-D95B87248790}"/>
          </ac:spMkLst>
        </pc:spChg>
        <pc:spChg chg="mod">
          <ac:chgData name="rahulkumar08945@gmail.com" userId="eaa8108a85f67eff" providerId="LiveId" clId="{54EF1D79-E478-4C67-9EB2-AE56EF51DF03}" dt="2023-06-25T13:23:55.570" v="1654"/>
          <ac:spMkLst>
            <pc:docMk/>
            <pc:sldMk cId="3602388084" sldId="983"/>
            <ac:spMk id="3169" creationId="{3F72EB9C-9049-AC5A-5F3A-6AE966E39B65}"/>
          </ac:spMkLst>
        </pc:spChg>
        <pc:spChg chg="mod">
          <ac:chgData name="rahulkumar08945@gmail.com" userId="eaa8108a85f67eff" providerId="LiveId" clId="{54EF1D79-E478-4C67-9EB2-AE56EF51DF03}" dt="2023-06-25T13:23:55.570" v="1654"/>
          <ac:spMkLst>
            <pc:docMk/>
            <pc:sldMk cId="3602388084" sldId="983"/>
            <ac:spMk id="3170" creationId="{B62A4E6B-4FDD-2240-414B-245EAB983E02}"/>
          </ac:spMkLst>
        </pc:spChg>
        <pc:spChg chg="mod">
          <ac:chgData name="rahulkumar08945@gmail.com" userId="eaa8108a85f67eff" providerId="LiveId" clId="{54EF1D79-E478-4C67-9EB2-AE56EF51DF03}" dt="2023-06-25T13:23:55.570" v="1654"/>
          <ac:spMkLst>
            <pc:docMk/>
            <pc:sldMk cId="3602388084" sldId="983"/>
            <ac:spMk id="3171" creationId="{10D88F40-8CA4-5651-6DC1-1A013648215B}"/>
          </ac:spMkLst>
        </pc:spChg>
        <pc:spChg chg="mod">
          <ac:chgData name="rahulkumar08945@gmail.com" userId="eaa8108a85f67eff" providerId="LiveId" clId="{54EF1D79-E478-4C67-9EB2-AE56EF51DF03}" dt="2023-06-25T13:23:55.570" v="1654"/>
          <ac:spMkLst>
            <pc:docMk/>
            <pc:sldMk cId="3602388084" sldId="983"/>
            <ac:spMk id="3172" creationId="{2D633868-0760-E5CF-0281-88AAAD973C6D}"/>
          </ac:spMkLst>
        </pc:spChg>
        <pc:spChg chg="mod">
          <ac:chgData name="rahulkumar08945@gmail.com" userId="eaa8108a85f67eff" providerId="LiveId" clId="{54EF1D79-E478-4C67-9EB2-AE56EF51DF03}" dt="2023-06-25T13:23:55.570" v="1654"/>
          <ac:spMkLst>
            <pc:docMk/>
            <pc:sldMk cId="3602388084" sldId="983"/>
            <ac:spMk id="3173" creationId="{28A77604-E81D-8783-5F4F-F06D57E3DE94}"/>
          </ac:spMkLst>
        </pc:spChg>
        <pc:spChg chg="mod">
          <ac:chgData name="rahulkumar08945@gmail.com" userId="eaa8108a85f67eff" providerId="LiveId" clId="{54EF1D79-E478-4C67-9EB2-AE56EF51DF03}" dt="2023-06-25T13:23:55.570" v="1654"/>
          <ac:spMkLst>
            <pc:docMk/>
            <pc:sldMk cId="3602388084" sldId="983"/>
            <ac:spMk id="3174" creationId="{11881E23-654F-3036-7191-C5484E19925C}"/>
          </ac:spMkLst>
        </pc:spChg>
        <pc:spChg chg="mod">
          <ac:chgData name="rahulkumar08945@gmail.com" userId="eaa8108a85f67eff" providerId="LiveId" clId="{54EF1D79-E478-4C67-9EB2-AE56EF51DF03}" dt="2023-06-25T13:23:55.570" v="1654"/>
          <ac:spMkLst>
            <pc:docMk/>
            <pc:sldMk cId="3602388084" sldId="983"/>
            <ac:spMk id="3175" creationId="{5F4A376D-87F8-3AAE-330C-8BADA9A31F62}"/>
          </ac:spMkLst>
        </pc:spChg>
        <pc:spChg chg="mod">
          <ac:chgData name="rahulkumar08945@gmail.com" userId="eaa8108a85f67eff" providerId="LiveId" clId="{54EF1D79-E478-4C67-9EB2-AE56EF51DF03}" dt="2023-06-25T13:23:55.570" v="1654"/>
          <ac:spMkLst>
            <pc:docMk/>
            <pc:sldMk cId="3602388084" sldId="983"/>
            <ac:spMk id="3176" creationId="{87DF6E01-2133-994F-718D-7B49DEC5C9EF}"/>
          </ac:spMkLst>
        </pc:spChg>
        <pc:spChg chg="mod">
          <ac:chgData name="rahulkumar08945@gmail.com" userId="eaa8108a85f67eff" providerId="LiveId" clId="{54EF1D79-E478-4C67-9EB2-AE56EF51DF03}" dt="2023-06-25T13:23:55.570" v="1654"/>
          <ac:spMkLst>
            <pc:docMk/>
            <pc:sldMk cId="3602388084" sldId="983"/>
            <ac:spMk id="3177" creationId="{389553F7-4E76-E018-EBCD-16CE315C6A64}"/>
          </ac:spMkLst>
        </pc:spChg>
        <pc:spChg chg="mod">
          <ac:chgData name="rahulkumar08945@gmail.com" userId="eaa8108a85f67eff" providerId="LiveId" clId="{54EF1D79-E478-4C67-9EB2-AE56EF51DF03}" dt="2023-06-25T13:23:55.570" v="1654"/>
          <ac:spMkLst>
            <pc:docMk/>
            <pc:sldMk cId="3602388084" sldId="983"/>
            <ac:spMk id="3178" creationId="{A574E9ED-CECE-5841-B5ED-6C44A8168F69}"/>
          </ac:spMkLst>
        </pc:spChg>
        <pc:spChg chg="mod">
          <ac:chgData name="rahulkumar08945@gmail.com" userId="eaa8108a85f67eff" providerId="LiveId" clId="{54EF1D79-E478-4C67-9EB2-AE56EF51DF03}" dt="2023-06-25T13:23:55.570" v="1654"/>
          <ac:spMkLst>
            <pc:docMk/>
            <pc:sldMk cId="3602388084" sldId="983"/>
            <ac:spMk id="3179" creationId="{0D29C29D-801B-A2E6-43BA-CF0EC15529EC}"/>
          </ac:spMkLst>
        </pc:spChg>
        <pc:spChg chg="mod">
          <ac:chgData name="rahulkumar08945@gmail.com" userId="eaa8108a85f67eff" providerId="LiveId" clId="{54EF1D79-E478-4C67-9EB2-AE56EF51DF03}" dt="2023-06-25T13:23:55.570" v="1654"/>
          <ac:spMkLst>
            <pc:docMk/>
            <pc:sldMk cId="3602388084" sldId="983"/>
            <ac:spMk id="3180" creationId="{182D246E-1092-17C7-6A86-15E2EC567615}"/>
          </ac:spMkLst>
        </pc:spChg>
        <pc:spChg chg="mod">
          <ac:chgData name="rahulkumar08945@gmail.com" userId="eaa8108a85f67eff" providerId="LiveId" clId="{54EF1D79-E478-4C67-9EB2-AE56EF51DF03}" dt="2023-06-25T13:23:55.570" v="1654"/>
          <ac:spMkLst>
            <pc:docMk/>
            <pc:sldMk cId="3602388084" sldId="983"/>
            <ac:spMk id="3181" creationId="{2875869A-8C60-8F36-C9D1-F27A67B7059C}"/>
          </ac:spMkLst>
        </pc:spChg>
        <pc:spChg chg="mod">
          <ac:chgData name="rahulkumar08945@gmail.com" userId="eaa8108a85f67eff" providerId="LiveId" clId="{54EF1D79-E478-4C67-9EB2-AE56EF51DF03}" dt="2023-06-25T13:23:55.570" v="1654"/>
          <ac:spMkLst>
            <pc:docMk/>
            <pc:sldMk cId="3602388084" sldId="983"/>
            <ac:spMk id="3182" creationId="{03C3FDA2-770A-E35F-7629-82DD159D3913}"/>
          </ac:spMkLst>
        </pc:spChg>
        <pc:spChg chg="mod">
          <ac:chgData name="rahulkumar08945@gmail.com" userId="eaa8108a85f67eff" providerId="LiveId" clId="{54EF1D79-E478-4C67-9EB2-AE56EF51DF03}" dt="2023-06-25T13:23:55.570" v="1654"/>
          <ac:spMkLst>
            <pc:docMk/>
            <pc:sldMk cId="3602388084" sldId="983"/>
            <ac:spMk id="3183" creationId="{FDBC70CB-A698-43BD-9731-867CECCFD8D4}"/>
          </ac:spMkLst>
        </pc:spChg>
        <pc:spChg chg="mod">
          <ac:chgData name="rahulkumar08945@gmail.com" userId="eaa8108a85f67eff" providerId="LiveId" clId="{54EF1D79-E478-4C67-9EB2-AE56EF51DF03}" dt="2023-06-25T13:23:55.570" v="1654"/>
          <ac:spMkLst>
            <pc:docMk/>
            <pc:sldMk cId="3602388084" sldId="983"/>
            <ac:spMk id="3184" creationId="{86495004-1CBC-7603-177A-996D07AB558C}"/>
          </ac:spMkLst>
        </pc:spChg>
        <pc:spChg chg="mod">
          <ac:chgData name="rahulkumar08945@gmail.com" userId="eaa8108a85f67eff" providerId="LiveId" clId="{54EF1D79-E478-4C67-9EB2-AE56EF51DF03}" dt="2023-06-25T13:23:55.570" v="1654"/>
          <ac:spMkLst>
            <pc:docMk/>
            <pc:sldMk cId="3602388084" sldId="983"/>
            <ac:spMk id="3185" creationId="{2E1405AF-04E4-F8AC-73E6-382F602B1ECE}"/>
          </ac:spMkLst>
        </pc:spChg>
        <pc:spChg chg="mod">
          <ac:chgData name="rahulkumar08945@gmail.com" userId="eaa8108a85f67eff" providerId="LiveId" clId="{54EF1D79-E478-4C67-9EB2-AE56EF51DF03}" dt="2023-06-25T13:23:55.570" v="1654"/>
          <ac:spMkLst>
            <pc:docMk/>
            <pc:sldMk cId="3602388084" sldId="983"/>
            <ac:spMk id="3186" creationId="{E7372639-DDA0-EFEB-1910-0A8F9B078959}"/>
          </ac:spMkLst>
        </pc:spChg>
        <pc:spChg chg="mod">
          <ac:chgData name="rahulkumar08945@gmail.com" userId="eaa8108a85f67eff" providerId="LiveId" clId="{54EF1D79-E478-4C67-9EB2-AE56EF51DF03}" dt="2023-06-25T13:23:55.570" v="1654"/>
          <ac:spMkLst>
            <pc:docMk/>
            <pc:sldMk cId="3602388084" sldId="983"/>
            <ac:spMk id="3187" creationId="{A1FC557F-0E9C-060E-0B2C-140039F1D1FC}"/>
          </ac:spMkLst>
        </pc:spChg>
        <pc:spChg chg="mod">
          <ac:chgData name="rahulkumar08945@gmail.com" userId="eaa8108a85f67eff" providerId="LiveId" clId="{54EF1D79-E478-4C67-9EB2-AE56EF51DF03}" dt="2023-06-25T13:23:55.570" v="1654"/>
          <ac:spMkLst>
            <pc:docMk/>
            <pc:sldMk cId="3602388084" sldId="983"/>
            <ac:spMk id="3188" creationId="{725E759B-C06B-E8CF-A8B0-754F47937187}"/>
          </ac:spMkLst>
        </pc:spChg>
        <pc:spChg chg="mod">
          <ac:chgData name="rahulkumar08945@gmail.com" userId="eaa8108a85f67eff" providerId="LiveId" clId="{54EF1D79-E478-4C67-9EB2-AE56EF51DF03}" dt="2023-06-25T13:23:55.570" v="1654"/>
          <ac:spMkLst>
            <pc:docMk/>
            <pc:sldMk cId="3602388084" sldId="983"/>
            <ac:spMk id="3189" creationId="{DD4F86EC-F0F9-75D0-7723-3EE50453F787}"/>
          </ac:spMkLst>
        </pc:spChg>
        <pc:spChg chg="mod">
          <ac:chgData name="rahulkumar08945@gmail.com" userId="eaa8108a85f67eff" providerId="LiveId" clId="{54EF1D79-E478-4C67-9EB2-AE56EF51DF03}" dt="2023-06-25T13:23:55.570" v="1654"/>
          <ac:spMkLst>
            <pc:docMk/>
            <pc:sldMk cId="3602388084" sldId="983"/>
            <ac:spMk id="3190" creationId="{C4AEEA7E-DA75-05C7-67ED-9263C98C3B72}"/>
          </ac:spMkLst>
        </pc:spChg>
        <pc:spChg chg="mod">
          <ac:chgData name="rahulkumar08945@gmail.com" userId="eaa8108a85f67eff" providerId="LiveId" clId="{54EF1D79-E478-4C67-9EB2-AE56EF51DF03}" dt="2023-06-25T13:23:55.570" v="1654"/>
          <ac:spMkLst>
            <pc:docMk/>
            <pc:sldMk cId="3602388084" sldId="983"/>
            <ac:spMk id="3191" creationId="{8F10ABAD-44BF-3895-AAD4-8380D613D41F}"/>
          </ac:spMkLst>
        </pc:spChg>
        <pc:spChg chg="mod">
          <ac:chgData name="rahulkumar08945@gmail.com" userId="eaa8108a85f67eff" providerId="LiveId" clId="{54EF1D79-E478-4C67-9EB2-AE56EF51DF03}" dt="2023-06-25T13:23:55.570" v="1654"/>
          <ac:spMkLst>
            <pc:docMk/>
            <pc:sldMk cId="3602388084" sldId="983"/>
            <ac:spMk id="3192" creationId="{01BAA8BE-9405-99DC-1DD0-41B4646AC2FD}"/>
          </ac:spMkLst>
        </pc:spChg>
        <pc:spChg chg="mod">
          <ac:chgData name="rahulkumar08945@gmail.com" userId="eaa8108a85f67eff" providerId="LiveId" clId="{54EF1D79-E478-4C67-9EB2-AE56EF51DF03}" dt="2023-06-25T13:23:55.570" v="1654"/>
          <ac:spMkLst>
            <pc:docMk/>
            <pc:sldMk cId="3602388084" sldId="983"/>
            <ac:spMk id="3193" creationId="{2BD72B20-026B-6E18-4018-87D57609FAFF}"/>
          </ac:spMkLst>
        </pc:spChg>
        <pc:spChg chg="mod">
          <ac:chgData name="rahulkumar08945@gmail.com" userId="eaa8108a85f67eff" providerId="LiveId" clId="{54EF1D79-E478-4C67-9EB2-AE56EF51DF03}" dt="2023-06-25T13:23:55.570" v="1654"/>
          <ac:spMkLst>
            <pc:docMk/>
            <pc:sldMk cId="3602388084" sldId="983"/>
            <ac:spMk id="3194" creationId="{A333B148-5485-4C02-9111-60EFECC842C6}"/>
          </ac:spMkLst>
        </pc:spChg>
        <pc:spChg chg="mod">
          <ac:chgData name="rahulkumar08945@gmail.com" userId="eaa8108a85f67eff" providerId="LiveId" clId="{54EF1D79-E478-4C67-9EB2-AE56EF51DF03}" dt="2023-06-25T13:23:55.570" v="1654"/>
          <ac:spMkLst>
            <pc:docMk/>
            <pc:sldMk cId="3602388084" sldId="983"/>
            <ac:spMk id="3195" creationId="{3205D775-EF3D-FEAF-B333-82C00CFDCE3A}"/>
          </ac:spMkLst>
        </pc:spChg>
        <pc:spChg chg="mod">
          <ac:chgData name="rahulkumar08945@gmail.com" userId="eaa8108a85f67eff" providerId="LiveId" clId="{54EF1D79-E478-4C67-9EB2-AE56EF51DF03}" dt="2023-06-25T13:23:55.570" v="1654"/>
          <ac:spMkLst>
            <pc:docMk/>
            <pc:sldMk cId="3602388084" sldId="983"/>
            <ac:spMk id="3196" creationId="{E6F2C21A-E2C4-8F62-2BF2-F44A01571046}"/>
          </ac:spMkLst>
        </pc:spChg>
        <pc:spChg chg="mod">
          <ac:chgData name="rahulkumar08945@gmail.com" userId="eaa8108a85f67eff" providerId="LiveId" clId="{54EF1D79-E478-4C67-9EB2-AE56EF51DF03}" dt="2023-06-25T13:23:55.570" v="1654"/>
          <ac:spMkLst>
            <pc:docMk/>
            <pc:sldMk cId="3602388084" sldId="983"/>
            <ac:spMk id="3197" creationId="{5DB279FC-036B-A4DE-B9EE-731D56559393}"/>
          </ac:spMkLst>
        </pc:spChg>
        <pc:spChg chg="mod">
          <ac:chgData name="rahulkumar08945@gmail.com" userId="eaa8108a85f67eff" providerId="LiveId" clId="{54EF1D79-E478-4C67-9EB2-AE56EF51DF03}" dt="2023-06-25T13:23:55.570" v="1654"/>
          <ac:spMkLst>
            <pc:docMk/>
            <pc:sldMk cId="3602388084" sldId="983"/>
            <ac:spMk id="3198" creationId="{220D10FD-2019-528A-CA28-7DD2AA1EE819}"/>
          </ac:spMkLst>
        </pc:spChg>
        <pc:spChg chg="mod">
          <ac:chgData name="rahulkumar08945@gmail.com" userId="eaa8108a85f67eff" providerId="LiveId" clId="{54EF1D79-E478-4C67-9EB2-AE56EF51DF03}" dt="2023-06-25T13:23:55.570" v="1654"/>
          <ac:spMkLst>
            <pc:docMk/>
            <pc:sldMk cId="3602388084" sldId="983"/>
            <ac:spMk id="3199" creationId="{9F6AF45E-B48E-969C-106B-9F4F3819F4FF}"/>
          </ac:spMkLst>
        </pc:spChg>
        <pc:spChg chg="mod">
          <ac:chgData name="rahulkumar08945@gmail.com" userId="eaa8108a85f67eff" providerId="LiveId" clId="{54EF1D79-E478-4C67-9EB2-AE56EF51DF03}" dt="2023-06-25T13:23:55.570" v="1654"/>
          <ac:spMkLst>
            <pc:docMk/>
            <pc:sldMk cId="3602388084" sldId="983"/>
            <ac:spMk id="3200" creationId="{DDEE2D77-9AF5-D77E-DD7B-C7E764D94816}"/>
          </ac:spMkLst>
        </pc:spChg>
        <pc:spChg chg="mod">
          <ac:chgData name="rahulkumar08945@gmail.com" userId="eaa8108a85f67eff" providerId="LiveId" clId="{54EF1D79-E478-4C67-9EB2-AE56EF51DF03}" dt="2023-06-25T13:23:55.570" v="1654"/>
          <ac:spMkLst>
            <pc:docMk/>
            <pc:sldMk cId="3602388084" sldId="983"/>
            <ac:spMk id="3201" creationId="{43154CA4-F5FD-EAA7-4D54-27D8507D67CB}"/>
          </ac:spMkLst>
        </pc:spChg>
        <pc:spChg chg="mod">
          <ac:chgData name="rahulkumar08945@gmail.com" userId="eaa8108a85f67eff" providerId="LiveId" clId="{54EF1D79-E478-4C67-9EB2-AE56EF51DF03}" dt="2023-06-25T13:23:55.570" v="1654"/>
          <ac:spMkLst>
            <pc:docMk/>
            <pc:sldMk cId="3602388084" sldId="983"/>
            <ac:spMk id="3202" creationId="{379080B0-75FE-3AB5-F93D-D9C669DD4293}"/>
          </ac:spMkLst>
        </pc:spChg>
        <pc:spChg chg="mod">
          <ac:chgData name="rahulkumar08945@gmail.com" userId="eaa8108a85f67eff" providerId="LiveId" clId="{54EF1D79-E478-4C67-9EB2-AE56EF51DF03}" dt="2023-06-25T13:23:55.570" v="1654"/>
          <ac:spMkLst>
            <pc:docMk/>
            <pc:sldMk cId="3602388084" sldId="983"/>
            <ac:spMk id="3203" creationId="{62949A4A-3FAD-A28F-6556-FC3B84464B0D}"/>
          </ac:spMkLst>
        </pc:spChg>
        <pc:spChg chg="mod">
          <ac:chgData name="rahulkumar08945@gmail.com" userId="eaa8108a85f67eff" providerId="LiveId" clId="{54EF1D79-E478-4C67-9EB2-AE56EF51DF03}" dt="2023-06-25T13:23:55.570" v="1654"/>
          <ac:spMkLst>
            <pc:docMk/>
            <pc:sldMk cId="3602388084" sldId="983"/>
            <ac:spMk id="3204" creationId="{F2BC5A83-CDFD-0ECB-E4C9-BCF526B9CE54}"/>
          </ac:spMkLst>
        </pc:spChg>
        <pc:spChg chg="mod">
          <ac:chgData name="rahulkumar08945@gmail.com" userId="eaa8108a85f67eff" providerId="LiveId" clId="{54EF1D79-E478-4C67-9EB2-AE56EF51DF03}" dt="2023-06-25T13:23:55.570" v="1654"/>
          <ac:spMkLst>
            <pc:docMk/>
            <pc:sldMk cId="3602388084" sldId="983"/>
            <ac:spMk id="3205" creationId="{DB7A8AA7-C9A6-48E6-35B1-46A46669A20E}"/>
          </ac:spMkLst>
        </pc:spChg>
        <pc:spChg chg="mod">
          <ac:chgData name="rahulkumar08945@gmail.com" userId="eaa8108a85f67eff" providerId="LiveId" clId="{54EF1D79-E478-4C67-9EB2-AE56EF51DF03}" dt="2023-06-25T13:23:55.570" v="1654"/>
          <ac:spMkLst>
            <pc:docMk/>
            <pc:sldMk cId="3602388084" sldId="983"/>
            <ac:spMk id="3206" creationId="{B913603D-3631-5B0F-A26A-88420F3706FD}"/>
          </ac:spMkLst>
        </pc:spChg>
        <pc:spChg chg="mod">
          <ac:chgData name="rahulkumar08945@gmail.com" userId="eaa8108a85f67eff" providerId="LiveId" clId="{54EF1D79-E478-4C67-9EB2-AE56EF51DF03}" dt="2023-06-25T13:23:55.570" v="1654"/>
          <ac:spMkLst>
            <pc:docMk/>
            <pc:sldMk cId="3602388084" sldId="983"/>
            <ac:spMk id="3207" creationId="{59DBB605-41EF-CEFA-EB36-A8FC7CD970A3}"/>
          </ac:spMkLst>
        </pc:spChg>
        <pc:spChg chg="mod">
          <ac:chgData name="rahulkumar08945@gmail.com" userId="eaa8108a85f67eff" providerId="LiveId" clId="{54EF1D79-E478-4C67-9EB2-AE56EF51DF03}" dt="2023-06-25T13:23:55.570" v="1654"/>
          <ac:spMkLst>
            <pc:docMk/>
            <pc:sldMk cId="3602388084" sldId="983"/>
            <ac:spMk id="3208" creationId="{870C5026-4C51-8A8B-8FF5-729CEFC12A59}"/>
          </ac:spMkLst>
        </pc:spChg>
        <pc:spChg chg="mod">
          <ac:chgData name="rahulkumar08945@gmail.com" userId="eaa8108a85f67eff" providerId="LiveId" clId="{54EF1D79-E478-4C67-9EB2-AE56EF51DF03}" dt="2023-06-25T13:23:55.570" v="1654"/>
          <ac:spMkLst>
            <pc:docMk/>
            <pc:sldMk cId="3602388084" sldId="983"/>
            <ac:spMk id="3209" creationId="{694EB5B7-416B-88CB-2340-9EC581D66C90}"/>
          </ac:spMkLst>
        </pc:spChg>
        <pc:spChg chg="mod">
          <ac:chgData name="rahulkumar08945@gmail.com" userId="eaa8108a85f67eff" providerId="LiveId" clId="{54EF1D79-E478-4C67-9EB2-AE56EF51DF03}" dt="2023-06-25T13:23:55.570" v="1654"/>
          <ac:spMkLst>
            <pc:docMk/>
            <pc:sldMk cId="3602388084" sldId="983"/>
            <ac:spMk id="3210" creationId="{ECA205F5-3B9D-0F34-9110-A2B1E5627BA0}"/>
          </ac:spMkLst>
        </pc:spChg>
        <pc:spChg chg="mod">
          <ac:chgData name="rahulkumar08945@gmail.com" userId="eaa8108a85f67eff" providerId="LiveId" clId="{54EF1D79-E478-4C67-9EB2-AE56EF51DF03}" dt="2023-06-25T13:23:55.570" v="1654"/>
          <ac:spMkLst>
            <pc:docMk/>
            <pc:sldMk cId="3602388084" sldId="983"/>
            <ac:spMk id="3211" creationId="{C6646557-3F76-8BB7-BE9B-4D69E1D452E4}"/>
          </ac:spMkLst>
        </pc:spChg>
        <pc:spChg chg="mod">
          <ac:chgData name="rahulkumar08945@gmail.com" userId="eaa8108a85f67eff" providerId="LiveId" clId="{54EF1D79-E478-4C67-9EB2-AE56EF51DF03}" dt="2023-06-25T13:23:55.570" v="1654"/>
          <ac:spMkLst>
            <pc:docMk/>
            <pc:sldMk cId="3602388084" sldId="983"/>
            <ac:spMk id="3212" creationId="{FB689697-1AE0-43FC-166A-A0F8BBA02B83}"/>
          </ac:spMkLst>
        </pc:spChg>
        <pc:spChg chg="mod">
          <ac:chgData name="rahulkumar08945@gmail.com" userId="eaa8108a85f67eff" providerId="LiveId" clId="{54EF1D79-E478-4C67-9EB2-AE56EF51DF03}" dt="2023-06-25T13:23:55.570" v="1654"/>
          <ac:spMkLst>
            <pc:docMk/>
            <pc:sldMk cId="3602388084" sldId="983"/>
            <ac:spMk id="3213" creationId="{11422945-FD50-3CB4-8EA0-36E94215D3D5}"/>
          </ac:spMkLst>
        </pc:spChg>
        <pc:spChg chg="mod">
          <ac:chgData name="rahulkumar08945@gmail.com" userId="eaa8108a85f67eff" providerId="LiveId" clId="{54EF1D79-E478-4C67-9EB2-AE56EF51DF03}" dt="2023-06-25T13:23:55.570" v="1654"/>
          <ac:spMkLst>
            <pc:docMk/>
            <pc:sldMk cId="3602388084" sldId="983"/>
            <ac:spMk id="3214" creationId="{3AC8EA45-8C6B-D2D5-5D96-C5BB514742C8}"/>
          </ac:spMkLst>
        </pc:spChg>
        <pc:spChg chg="mod">
          <ac:chgData name="rahulkumar08945@gmail.com" userId="eaa8108a85f67eff" providerId="LiveId" clId="{54EF1D79-E478-4C67-9EB2-AE56EF51DF03}" dt="2023-06-25T13:23:55.570" v="1654"/>
          <ac:spMkLst>
            <pc:docMk/>
            <pc:sldMk cId="3602388084" sldId="983"/>
            <ac:spMk id="3215" creationId="{49EE964D-6C03-F03A-ABB0-0FA614A72C77}"/>
          </ac:spMkLst>
        </pc:spChg>
        <pc:spChg chg="mod">
          <ac:chgData name="rahulkumar08945@gmail.com" userId="eaa8108a85f67eff" providerId="LiveId" clId="{54EF1D79-E478-4C67-9EB2-AE56EF51DF03}" dt="2023-06-25T13:23:55.570" v="1654"/>
          <ac:spMkLst>
            <pc:docMk/>
            <pc:sldMk cId="3602388084" sldId="983"/>
            <ac:spMk id="3216" creationId="{757DEFDC-E9E6-2E57-50BA-FCE98726BDC2}"/>
          </ac:spMkLst>
        </pc:spChg>
        <pc:spChg chg="mod">
          <ac:chgData name="rahulkumar08945@gmail.com" userId="eaa8108a85f67eff" providerId="LiveId" clId="{54EF1D79-E478-4C67-9EB2-AE56EF51DF03}" dt="2023-06-25T13:23:55.570" v="1654"/>
          <ac:spMkLst>
            <pc:docMk/>
            <pc:sldMk cId="3602388084" sldId="983"/>
            <ac:spMk id="3217" creationId="{F56F99A3-AAB7-1C96-58DF-7FD44B43EB8A}"/>
          </ac:spMkLst>
        </pc:spChg>
        <pc:spChg chg="mod">
          <ac:chgData name="rahulkumar08945@gmail.com" userId="eaa8108a85f67eff" providerId="LiveId" clId="{54EF1D79-E478-4C67-9EB2-AE56EF51DF03}" dt="2023-06-25T13:23:55.570" v="1654"/>
          <ac:spMkLst>
            <pc:docMk/>
            <pc:sldMk cId="3602388084" sldId="983"/>
            <ac:spMk id="3218" creationId="{1452C65E-B82B-E78A-92A1-245AFDC09118}"/>
          </ac:spMkLst>
        </pc:spChg>
        <pc:spChg chg="mod">
          <ac:chgData name="rahulkumar08945@gmail.com" userId="eaa8108a85f67eff" providerId="LiveId" clId="{54EF1D79-E478-4C67-9EB2-AE56EF51DF03}" dt="2023-06-25T13:23:55.570" v="1654"/>
          <ac:spMkLst>
            <pc:docMk/>
            <pc:sldMk cId="3602388084" sldId="983"/>
            <ac:spMk id="3219" creationId="{A2D06AD2-84BF-8CB8-B5ED-0E55787EF564}"/>
          </ac:spMkLst>
        </pc:spChg>
        <pc:spChg chg="mod">
          <ac:chgData name="rahulkumar08945@gmail.com" userId="eaa8108a85f67eff" providerId="LiveId" clId="{54EF1D79-E478-4C67-9EB2-AE56EF51DF03}" dt="2023-06-25T13:23:55.570" v="1654"/>
          <ac:spMkLst>
            <pc:docMk/>
            <pc:sldMk cId="3602388084" sldId="983"/>
            <ac:spMk id="3220" creationId="{81E316A4-7357-FA68-BD06-FD18B3ABA3D9}"/>
          </ac:spMkLst>
        </pc:spChg>
        <pc:spChg chg="mod">
          <ac:chgData name="rahulkumar08945@gmail.com" userId="eaa8108a85f67eff" providerId="LiveId" clId="{54EF1D79-E478-4C67-9EB2-AE56EF51DF03}" dt="2023-06-25T13:23:55.570" v="1654"/>
          <ac:spMkLst>
            <pc:docMk/>
            <pc:sldMk cId="3602388084" sldId="983"/>
            <ac:spMk id="3221" creationId="{A3E4D734-B55C-26A6-DA44-ED078A6E66DA}"/>
          </ac:spMkLst>
        </pc:spChg>
        <pc:spChg chg="mod">
          <ac:chgData name="rahulkumar08945@gmail.com" userId="eaa8108a85f67eff" providerId="LiveId" clId="{54EF1D79-E478-4C67-9EB2-AE56EF51DF03}" dt="2023-06-25T13:23:55.570" v="1654"/>
          <ac:spMkLst>
            <pc:docMk/>
            <pc:sldMk cId="3602388084" sldId="983"/>
            <ac:spMk id="3222" creationId="{C5A0C8A6-9A5F-DA60-7AF1-D56F4F188716}"/>
          </ac:spMkLst>
        </pc:spChg>
        <pc:spChg chg="mod">
          <ac:chgData name="rahulkumar08945@gmail.com" userId="eaa8108a85f67eff" providerId="LiveId" clId="{54EF1D79-E478-4C67-9EB2-AE56EF51DF03}" dt="2023-06-25T13:23:55.570" v="1654"/>
          <ac:spMkLst>
            <pc:docMk/>
            <pc:sldMk cId="3602388084" sldId="983"/>
            <ac:spMk id="3223" creationId="{4752EDD5-D0B7-A905-A68C-5B9DA7E8B267}"/>
          </ac:spMkLst>
        </pc:spChg>
        <pc:spChg chg="mod">
          <ac:chgData name="rahulkumar08945@gmail.com" userId="eaa8108a85f67eff" providerId="LiveId" clId="{54EF1D79-E478-4C67-9EB2-AE56EF51DF03}" dt="2023-06-25T13:23:55.570" v="1654"/>
          <ac:spMkLst>
            <pc:docMk/>
            <pc:sldMk cId="3602388084" sldId="983"/>
            <ac:spMk id="3224" creationId="{1F6588FC-7FBD-F8D1-A375-1A360F332368}"/>
          </ac:spMkLst>
        </pc:spChg>
        <pc:spChg chg="mod">
          <ac:chgData name="rahulkumar08945@gmail.com" userId="eaa8108a85f67eff" providerId="LiveId" clId="{54EF1D79-E478-4C67-9EB2-AE56EF51DF03}" dt="2023-06-25T13:23:55.570" v="1654"/>
          <ac:spMkLst>
            <pc:docMk/>
            <pc:sldMk cId="3602388084" sldId="983"/>
            <ac:spMk id="3225" creationId="{151145A6-1CF0-DA44-9432-790C2FFD0FFF}"/>
          </ac:spMkLst>
        </pc:spChg>
        <pc:spChg chg="mod">
          <ac:chgData name="rahulkumar08945@gmail.com" userId="eaa8108a85f67eff" providerId="LiveId" clId="{54EF1D79-E478-4C67-9EB2-AE56EF51DF03}" dt="2023-06-25T13:23:55.570" v="1654"/>
          <ac:spMkLst>
            <pc:docMk/>
            <pc:sldMk cId="3602388084" sldId="983"/>
            <ac:spMk id="3226" creationId="{C1D3AB65-2CD1-65DA-5CBC-65AFBEDC5ABB}"/>
          </ac:spMkLst>
        </pc:spChg>
        <pc:spChg chg="mod">
          <ac:chgData name="rahulkumar08945@gmail.com" userId="eaa8108a85f67eff" providerId="LiveId" clId="{54EF1D79-E478-4C67-9EB2-AE56EF51DF03}" dt="2023-06-25T13:23:55.570" v="1654"/>
          <ac:spMkLst>
            <pc:docMk/>
            <pc:sldMk cId="3602388084" sldId="983"/>
            <ac:spMk id="3227" creationId="{3B5E5EAB-A0AA-F7B7-25D4-025DB8F1ABAD}"/>
          </ac:spMkLst>
        </pc:spChg>
        <pc:spChg chg="mod">
          <ac:chgData name="rahulkumar08945@gmail.com" userId="eaa8108a85f67eff" providerId="LiveId" clId="{54EF1D79-E478-4C67-9EB2-AE56EF51DF03}" dt="2023-06-25T13:23:55.570" v="1654"/>
          <ac:spMkLst>
            <pc:docMk/>
            <pc:sldMk cId="3602388084" sldId="983"/>
            <ac:spMk id="3228" creationId="{DD72C4C1-53CC-4C59-4B39-50F20A964E17}"/>
          </ac:spMkLst>
        </pc:spChg>
        <pc:spChg chg="mod">
          <ac:chgData name="rahulkumar08945@gmail.com" userId="eaa8108a85f67eff" providerId="LiveId" clId="{54EF1D79-E478-4C67-9EB2-AE56EF51DF03}" dt="2023-06-25T13:23:55.570" v="1654"/>
          <ac:spMkLst>
            <pc:docMk/>
            <pc:sldMk cId="3602388084" sldId="983"/>
            <ac:spMk id="3229" creationId="{6C37EA90-8FD3-3678-BC25-8D6E93EAA4D8}"/>
          </ac:spMkLst>
        </pc:spChg>
        <pc:spChg chg="mod">
          <ac:chgData name="rahulkumar08945@gmail.com" userId="eaa8108a85f67eff" providerId="LiveId" clId="{54EF1D79-E478-4C67-9EB2-AE56EF51DF03}" dt="2023-06-25T13:23:55.570" v="1654"/>
          <ac:spMkLst>
            <pc:docMk/>
            <pc:sldMk cId="3602388084" sldId="983"/>
            <ac:spMk id="3230" creationId="{18F54C5D-134C-2696-0834-56A3641589ED}"/>
          </ac:spMkLst>
        </pc:spChg>
        <pc:spChg chg="mod">
          <ac:chgData name="rahulkumar08945@gmail.com" userId="eaa8108a85f67eff" providerId="LiveId" clId="{54EF1D79-E478-4C67-9EB2-AE56EF51DF03}" dt="2023-06-25T13:23:55.570" v="1654"/>
          <ac:spMkLst>
            <pc:docMk/>
            <pc:sldMk cId="3602388084" sldId="983"/>
            <ac:spMk id="3231" creationId="{D2B9B280-1910-D11C-58FA-E31C75CC4205}"/>
          </ac:spMkLst>
        </pc:spChg>
        <pc:spChg chg="mod">
          <ac:chgData name="rahulkumar08945@gmail.com" userId="eaa8108a85f67eff" providerId="LiveId" clId="{54EF1D79-E478-4C67-9EB2-AE56EF51DF03}" dt="2023-06-25T13:23:55.570" v="1654"/>
          <ac:spMkLst>
            <pc:docMk/>
            <pc:sldMk cId="3602388084" sldId="983"/>
            <ac:spMk id="3232" creationId="{20A57A0B-6E3C-4EC7-60CA-0D0FC8C476DF}"/>
          </ac:spMkLst>
        </pc:spChg>
        <pc:spChg chg="mod">
          <ac:chgData name="rahulkumar08945@gmail.com" userId="eaa8108a85f67eff" providerId="LiveId" clId="{54EF1D79-E478-4C67-9EB2-AE56EF51DF03}" dt="2023-06-25T13:23:55.570" v="1654"/>
          <ac:spMkLst>
            <pc:docMk/>
            <pc:sldMk cId="3602388084" sldId="983"/>
            <ac:spMk id="3233" creationId="{8671E870-5794-A83E-94BA-850F6AE0AD70}"/>
          </ac:spMkLst>
        </pc:spChg>
        <pc:spChg chg="mod">
          <ac:chgData name="rahulkumar08945@gmail.com" userId="eaa8108a85f67eff" providerId="LiveId" clId="{54EF1D79-E478-4C67-9EB2-AE56EF51DF03}" dt="2023-06-25T13:23:55.570" v="1654"/>
          <ac:spMkLst>
            <pc:docMk/>
            <pc:sldMk cId="3602388084" sldId="983"/>
            <ac:spMk id="3234" creationId="{326394C2-38B1-6272-9E45-8B2E91BA2642}"/>
          </ac:spMkLst>
        </pc:spChg>
        <pc:spChg chg="mod">
          <ac:chgData name="rahulkumar08945@gmail.com" userId="eaa8108a85f67eff" providerId="LiveId" clId="{54EF1D79-E478-4C67-9EB2-AE56EF51DF03}" dt="2023-06-25T13:23:55.570" v="1654"/>
          <ac:spMkLst>
            <pc:docMk/>
            <pc:sldMk cId="3602388084" sldId="983"/>
            <ac:spMk id="3235" creationId="{87DE3163-35EA-5858-F93F-52B367910BEC}"/>
          </ac:spMkLst>
        </pc:spChg>
        <pc:spChg chg="mod">
          <ac:chgData name="rahulkumar08945@gmail.com" userId="eaa8108a85f67eff" providerId="LiveId" clId="{54EF1D79-E478-4C67-9EB2-AE56EF51DF03}" dt="2023-06-25T13:23:55.570" v="1654"/>
          <ac:spMkLst>
            <pc:docMk/>
            <pc:sldMk cId="3602388084" sldId="983"/>
            <ac:spMk id="3236" creationId="{3D23F61E-5A87-3F6E-05B8-16C3A7C8D369}"/>
          </ac:spMkLst>
        </pc:spChg>
        <pc:spChg chg="mod">
          <ac:chgData name="rahulkumar08945@gmail.com" userId="eaa8108a85f67eff" providerId="LiveId" clId="{54EF1D79-E478-4C67-9EB2-AE56EF51DF03}" dt="2023-06-25T13:23:55.570" v="1654"/>
          <ac:spMkLst>
            <pc:docMk/>
            <pc:sldMk cId="3602388084" sldId="983"/>
            <ac:spMk id="3237" creationId="{3831A9C8-C5EA-D12B-4D4A-1BE3D3A09E6B}"/>
          </ac:spMkLst>
        </pc:spChg>
        <pc:spChg chg="mod">
          <ac:chgData name="rahulkumar08945@gmail.com" userId="eaa8108a85f67eff" providerId="LiveId" clId="{54EF1D79-E478-4C67-9EB2-AE56EF51DF03}" dt="2023-06-25T13:23:55.570" v="1654"/>
          <ac:spMkLst>
            <pc:docMk/>
            <pc:sldMk cId="3602388084" sldId="983"/>
            <ac:spMk id="3238" creationId="{08FBDB13-C156-30E8-C9DE-3045EAE1EC8B}"/>
          </ac:spMkLst>
        </pc:spChg>
        <pc:spChg chg="mod">
          <ac:chgData name="rahulkumar08945@gmail.com" userId="eaa8108a85f67eff" providerId="LiveId" clId="{54EF1D79-E478-4C67-9EB2-AE56EF51DF03}" dt="2023-06-25T13:23:55.570" v="1654"/>
          <ac:spMkLst>
            <pc:docMk/>
            <pc:sldMk cId="3602388084" sldId="983"/>
            <ac:spMk id="3239" creationId="{31344F43-2D68-0B96-32CA-BA9B92078F7B}"/>
          </ac:spMkLst>
        </pc:spChg>
        <pc:spChg chg="mod">
          <ac:chgData name="rahulkumar08945@gmail.com" userId="eaa8108a85f67eff" providerId="LiveId" clId="{54EF1D79-E478-4C67-9EB2-AE56EF51DF03}" dt="2023-06-25T13:23:55.570" v="1654"/>
          <ac:spMkLst>
            <pc:docMk/>
            <pc:sldMk cId="3602388084" sldId="983"/>
            <ac:spMk id="3240" creationId="{D12EA3BA-CA65-671B-873D-E277DFBF5449}"/>
          </ac:spMkLst>
        </pc:spChg>
        <pc:spChg chg="mod">
          <ac:chgData name="rahulkumar08945@gmail.com" userId="eaa8108a85f67eff" providerId="LiveId" clId="{54EF1D79-E478-4C67-9EB2-AE56EF51DF03}" dt="2023-06-25T13:23:55.570" v="1654"/>
          <ac:spMkLst>
            <pc:docMk/>
            <pc:sldMk cId="3602388084" sldId="983"/>
            <ac:spMk id="3241" creationId="{86DEB918-3B70-F782-E60A-5BA4C1E57D64}"/>
          </ac:spMkLst>
        </pc:spChg>
        <pc:spChg chg="mod">
          <ac:chgData name="rahulkumar08945@gmail.com" userId="eaa8108a85f67eff" providerId="LiveId" clId="{54EF1D79-E478-4C67-9EB2-AE56EF51DF03}" dt="2023-06-25T13:23:55.570" v="1654"/>
          <ac:spMkLst>
            <pc:docMk/>
            <pc:sldMk cId="3602388084" sldId="983"/>
            <ac:spMk id="3242" creationId="{44207DD7-091A-A2C0-79F2-F12A9609BF78}"/>
          </ac:spMkLst>
        </pc:spChg>
        <pc:spChg chg="mod">
          <ac:chgData name="rahulkumar08945@gmail.com" userId="eaa8108a85f67eff" providerId="LiveId" clId="{54EF1D79-E478-4C67-9EB2-AE56EF51DF03}" dt="2023-06-25T13:23:55.570" v="1654"/>
          <ac:spMkLst>
            <pc:docMk/>
            <pc:sldMk cId="3602388084" sldId="983"/>
            <ac:spMk id="3243" creationId="{1A4328F2-9A69-D773-087D-22631ADCAAFB}"/>
          </ac:spMkLst>
        </pc:spChg>
        <pc:spChg chg="mod">
          <ac:chgData name="rahulkumar08945@gmail.com" userId="eaa8108a85f67eff" providerId="LiveId" clId="{54EF1D79-E478-4C67-9EB2-AE56EF51DF03}" dt="2023-06-25T13:23:55.570" v="1654"/>
          <ac:spMkLst>
            <pc:docMk/>
            <pc:sldMk cId="3602388084" sldId="983"/>
            <ac:spMk id="3244" creationId="{EF763D61-BEC9-D651-0812-E37CB50C4B9E}"/>
          </ac:spMkLst>
        </pc:spChg>
        <pc:spChg chg="mod">
          <ac:chgData name="rahulkumar08945@gmail.com" userId="eaa8108a85f67eff" providerId="LiveId" clId="{54EF1D79-E478-4C67-9EB2-AE56EF51DF03}" dt="2023-06-25T13:23:55.570" v="1654"/>
          <ac:spMkLst>
            <pc:docMk/>
            <pc:sldMk cId="3602388084" sldId="983"/>
            <ac:spMk id="3245" creationId="{CED67635-2A8F-22DC-E82B-7FE18431EAB8}"/>
          </ac:spMkLst>
        </pc:spChg>
        <pc:spChg chg="mod">
          <ac:chgData name="rahulkumar08945@gmail.com" userId="eaa8108a85f67eff" providerId="LiveId" clId="{54EF1D79-E478-4C67-9EB2-AE56EF51DF03}" dt="2023-06-25T13:23:55.570" v="1654"/>
          <ac:spMkLst>
            <pc:docMk/>
            <pc:sldMk cId="3602388084" sldId="983"/>
            <ac:spMk id="3246" creationId="{6EB235C2-562C-5294-0763-3985FC794D54}"/>
          </ac:spMkLst>
        </pc:spChg>
        <pc:spChg chg="mod">
          <ac:chgData name="rahulkumar08945@gmail.com" userId="eaa8108a85f67eff" providerId="LiveId" clId="{54EF1D79-E478-4C67-9EB2-AE56EF51DF03}" dt="2023-06-25T13:23:55.570" v="1654"/>
          <ac:spMkLst>
            <pc:docMk/>
            <pc:sldMk cId="3602388084" sldId="983"/>
            <ac:spMk id="3247" creationId="{FF1C9008-CF46-8FBF-2021-844A7C80D65C}"/>
          </ac:spMkLst>
        </pc:spChg>
        <pc:spChg chg="mod">
          <ac:chgData name="rahulkumar08945@gmail.com" userId="eaa8108a85f67eff" providerId="LiveId" clId="{54EF1D79-E478-4C67-9EB2-AE56EF51DF03}" dt="2023-06-25T13:23:55.570" v="1654"/>
          <ac:spMkLst>
            <pc:docMk/>
            <pc:sldMk cId="3602388084" sldId="983"/>
            <ac:spMk id="3248" creationId="{2A7BEEDB-98AA-40B9-AF85-5A7F50976436}"/>
          </ac:spMkLst>
        </pc:spChg>
        <pc:spChg chg="mod">
          <ac:chgData name="rahulkumar08945@gmail.com" userId="eaa8108a85f67eff" providerId="LiveId" clId="{54EF1D79-E478-4C67-9EB2-AE56EF51DF03}" dt="2023-06-25T13:23:55.570" v="1654"/>
          <ac:spMkLst>
            <pc:docMk/>
            <pc:sldMk cId="3602388084" sldId="983"/>
            <ac:spMk id="3249" creationId="{51A69E3A-F25D-2C66-478A-4C9DC71461B8}"/>
          </ac:spMkLst>
        </pc:spChg>
        <pc:spChg chg="mod">
          <ac:chgData name="rahulkumar08945@gmail.com" userId="eaa8108a85f67eff" providerId="LiveId" clId="{54EF1D79-E478-4C67-9EB2-AE56EF51DF03}" dt="2023-06-25T13:23:55.570" v="1654"/>
          <ac:spMkLst>
            <pc:docMk/>
            <pc:sldMk cId="3602388084" sldId="983"/>
            <ac:spMk id="3250" creationId="{24954AA4-3F18-F674-FD8D-C9EDE7CED67E}"/>
          </ac:spMkLst>
        </pc:spChg>
        <pc:spChg chg="mod">
          <ac:chgData name="rahulkumar08945@gmail.com" userId="eaa8108a85f67eff" providerId="LiveId" clId="{54EF1D79-E478-4C67-9EB2-AE56EF51DF03}" dt="2023-06-25T13:23:55.570" v="1654"/>
          <ac:spMkLst>
            <pc:docMk/>
            <pc:sldMk cId="3602388084" sldId="983"/>
            <ac:spMk id="3251" creationId="{3D6C7293-E476-8ADA-44BF-0729D56E1F55}"/>
          </ac:spMkLst>
        </pc:spChg>
        <pc:spChg chg="mod">
          <ac:chgData name="rahulkumar08945@gmail.com" userId="eaa8108a85f67eff" providerId="LiveId" clId="{54EF1D79-E478-4C67-9EB2-AE56EF51DF03}" dt="2023-06-25T13:23:55.570" v="1654"/>
          <ac:spMkLst>
            <pc:docMk/>
            <pc:sldMk cId="3602388084" sldId="983"/>
            <ac:spMk id="3252" creationId="{5AB03FDC-EB87-E0B4-46CE-49BC96CEF18C}"/>
          </ac:spMkLst>
        </pc:spChg>
        <pc:spChg chg="mod">
          <ac:chgData name="rahulkumar08945@gmail.com" userId="eaa8108a85f67eff" providerId="LiveId" clId="{54EF1D79-E478-4C67-9EB2-AE56EF51DF03}" dt="2023-06-25T13:23:55.570" v="1654"/>
          <ac:spMkLst>
            <pc:docMk/>
            <pc:sldMk cId="3602388084" sldId="983"/>
            <ac:spMk id="3253" creationId="{DB21EC9F-5634-8E91-E417-726138001A12}"/>
          </ac:spMkLst>
        </pc:spChg>
        <pc:spChg chg="mod">
          <ac:chgData name="rahulkumar08945@gmail.com" userId="eaa8108a85f67eff" providerId="LiveId" clId="{54EF1D79-E478-4C67-9EB2-AE56EF51DF03}" dt="2023-06-25T13:23:55.570" v="1654"/>
          <ac:spMkLst>
            <pc:docMk/>
            <pc:sldMk cId="3602388084" sldId="983"/>
            <ac:spMk id="3254" creationId="{8ADEC816-9999-CBC3-5E7F-35C6281465A9}"/>
          </ac:spMkLst>
        </pc:spChg>
        <pc:spChg chg="mod">
          <ac:chgData name="rahulkumar08945@gmail.com" userId="eaa8108a85f67eff" providerId="LiveId" clId="{54EF1D79-E478-4C67-9EB2-AE56EF51DF03}" dt="2023-06-25T13:23:55.570" v="1654"/>
          <ac:spMkLst>
            <pc:docMk/>
            <pc:sldMk cId="3602388084" sldId="983"/>
            <ac:spMk id="3255" creationId="{AD61CB2E-EDF5-56E1-D0CE-BC730A778B07}"/>
          </ac:spMkLst>
        </pc:spChg>
        <pc:spChg chg="mod">
          <ac:chgData name="rahulkumar08945@gmail.com" userId="eaa8108a85f67eff" providerId="LiveId" clId="{54EF1D79-E478-4C67-9EB2-AE56EF51DF03}" dt="2023-06-25T13:23:55.570" v="1654"/>
          <ac:spMkLst>
            <pc:docMk/>
            <pc:sldMk cId="3602388084" sldId="983"/>
            <ac:spMk id="3256" creationId="{CB5E5ECD-BB8F-4577-4A7F-A9F89CB9BFCA}"/>
          </ac:spMkLst>
        </pc:spChg>
        <pc:spChg chg="mod">
          <ac:chgData name="rahulkumar08945@gmail.com" userId="eaa8108a85f67eff" providerId="LiveId" clId="{54EF1D79-E478-4C67-9EB2-AE56EF51DF03}" dt="2023-06-25T13:23:55.570" v="1654"/>
          <ac:spMkLst>
            <pc:docMk/>
            <pc:sldMk cId="3602388084" sldId="983"/>
            <ac:spMk id="3257" creationId="{0C1601FC-74D3-6FDE-5C7B-25BE1CAD12F5}"/>
          </ac:spMkLst>
        </pc:spChg>
        <pc:spChg chg="mod">
          <ac:chgData name="rahulkumar08945@gmail.com" userId="eaa8108a85f67eff" providerId="LiveId" clId="{54EF1D79-E478-4C67-9EB2-AE56EF51DF03}" dt="2023-06-25T13:23:55.570" v="1654"/>
          <ac:spMkLst>
            <pc:docMk/>
            <pc:sldMk cId="3602388084" sldId="983"/>
            <ac:spMk id="3258" creationId="{C67AF299-1AFB-A5C9-BA5F-6C2E065E5075}"/>
          </ac:spMkLst>
        </pc:spChg>
        <pc:spChg chg="mod">
          <ac:chgData name="rahulkumar08945@gmail.com" userId="eaa8108a85f67eff" providerId="LiveId" clId="{54EF1D79-E478-4C67-9EB2-AE56EF51DF03}" dt="2023-06-25T13:23:55.570" v="1654"/>
          <ac:spMkLst>
            <pc:docMk/>
            <pc:sldMk cId="3602388084" sldId="983"/>
            <ac:spMk id="3259" creationId="{BA82F67F-7E17-16E9-63F4-F66C95FF41AB}"/>
          </ac:spMkLst>
        </pc:spChg>
        <pc:spChg chg="mod">
          <ac:chgData name="rahulkumar08945@gmail.com" userId="eaa8108a85f67eff" providerId="LiveId" clId="{54EF1D79-E478-4C67-9EB2-AE56EF51DF03}" dt="2023-06-25T13:23:55.570" v="1654"/>
          <ac:spMkLst>
            <pc:docMk/>
            <pc:sldMk cId="3602388084" sldId="983"/>
            <ac:spMk id="3260" creationId="{5DFA3C30-AC4C-633F-F94E-3C9B8C8ABE30}"/>
          </ac:spMkLst>
        </pc:spChg>
        <pc:spChg chg="mod">
          <ac:chgData name="rahulkumar08945@gmail.com" userId="eaa8108a85f67eff" providerId="LiveId" clId="{54EF1D79-E478-4C67-9EB2-AE56EF51DF03}" dt="2023-06-25T13:23:55.570" v="1654"/>
          <ac:spMkLst>
            <pc:docMk/>
            <pc:sldMk cId="3602388084" sldId="983"/>
            <ac:spMk id="3261" creationId="{25B3A0A3-E933-5018-3DC9-B14AD2BB337C}"/>
          </ac:spMkLst>
        </pc:spChg>
        <pc:spChg chg="mod">
          <ac:chgData name="rahulkumar08945@gmail.com" userId="eaa8108a85f67eff" providerId="LiveId" clId="{54EF1D79-E478-4C67-9EB2-AE56EF51DF03}" dt="2023-06-25T13:23:55.570" v="1654"/>
          <ac:spMkLst>
            <pc:docMk/>
            <pc:sldMk cId="3602388084" sldId="983"/>
            <ac:spMk id="3263" creationId="{8F76D7E0-AAF8-6C58-81A5-36BE916CD1BC}"/>
          </ac:spMkLst>
        </pc:spChg>
        <pc:spChg chg="mod">
          <ac:chgData name="rahulkumar08945@gmail.com" userId="eaa8108a85f67eff" providerId="LiveId" clId="{54EF1D79-E478-4C67-9EB2-AE56EF51DF03}" dt="2023-06-25T13:23:55.570" v="1654"/>
          <ac:spMkLst>
            <pc:docMk/>
            <pc:sldMk cId="3602388084" sldId="983"/>
            <ac:spMk id="3264" creationId="{E0EB02FE-7B0C-271E-F19B-6BD575820B72}"/>
          </ac:spMkLst>
        </pc:spChg>
        <pc:spChg chg="mod">
          <ac:chgData name="rahulkumar08945@gmail.com" userId="eaa8108a85f67eff" providerId="LiveId" clId="{54EF1D79-E478-4C67-9EB2-AE56EF51DF03}" dt="2023-06-25T13:23:55.570" v="1654"/>
          <ac:spMkLst>
            <pc:docMk/>
            <pc:sldMk cId="3602388084" sldId="983"/>
            <ac:spMk id="3265" creationId="{1B704A7A-C0D7-2756-5A51-C64F1CDDD89A}"/>
          </ac:spMkLst>
        </pc:spChg>
        <pc:spChg chg="mod">
          <ac:chgData name="rahulkumar08945@gmail.com" userId="eaa8108a85f67eff" providerId="LiveId" clId="{54EF1D79-E478-4C67-9EB2-AE56EF51DF03}" dt="2023-06-25T13:23:55.570" v="1654"/>
          <ac:spMkLst>
            <pc:docMk/>
            <pc:sldMk cId="3602388084" sldId="983"/>
            <ac:spMk id="3266" creationId="{6B4B74EA-20B2-2228-7454-09BE59616B87}"/>
          </ac:spMkLst>
        </pc:spChg>
        <pc:spChg chg="mod">
          <ac:chgData name="rahulkumar08945@gmail.com" userId="eaa8108a85f67eff" providerId="LiveId" clId="{54EF1D79-E478-4C67-9EB2-AE56EF51DF03}" dt="2023-06-25T13:23:55.570" v="1654"/>
          <ac:spMkLst>
            <pc:docMk/>
            <pc:sldMk cId="3602388084" sldId="983"/>
            <ac:spMk id="3267" creationId="{0380B1F8-F3F3-357B-EAE5-6751E4068E65}"/>
          </ac:spMkLst>
        </pc:spChg>
        <pc:spChg chg="mod">
          <ac:chgData name="rahulkumar08945@gmail.com" userId="eaa8108a85f67eff" providerId="LiveId" clId="{54EF1D79-E478-4C67-9EB2-AE56EF51DF03}" dt="2023-06-25T13:23:55.570" v="1654"/>
          <ac:spMkLst>
            <pc:docMk/>
            <pc:sldMk cId="3602388084" sldId="983"/>
            <ac:spMk id="3268" creationId="{8D8D21B4-09A6-8A47-8132-07AAA726F179}"/>
          </ac:spMkLst>
        </pc:spChg>
        <pc:spChg chg="mod">
          <ac:chgData name="rahulkumar08945@gmail.com" userId="eaa8108a85f67eff" providerId="LiveId" clId="{54EF1D79-E478-4C67-9EB2-AE56EF51DF03}" dt="2023-06-25T13:23:55.570" v="1654"/>
          <ac:spMkLst>
            <pc:docMk/>
            <pc:sldMk cId="3602388084" sldId="983"/>
            <ac:spMk id="3269" creationId="{0F109F9B-E8CE-0328-879E-064B09F31FDA}"/>
          </ac:spMkLst>
        </pc:spChg>
        <pc:spChg chg="mod">
          <ac:chgData name="rahulkumar08945@gmail.com" userId="eaa8108a85f67eff" providerId="LiveId" clId="{54EF1D79-E478-4C67-9EB2-AE56EF51DF03}" dt="2023-06-25T13:23:55.570" v="1654"/>
          <ac:spMkLst>
            <pc:docMk/>
            <pc:sldMk cId="3602388084" sldId="983"/>
            <ac:spMk id="3270" creationId="{D45C685D-70E0-E3FD-563F-4EA24CCBDBE5}"/>
          </ac:spMkLst>
        </pc:spChg>
        <pc:spChg chg="mod">
          <ac:chgData name="rahulkumar08945@gmail.com" userId="eaa8108a85f67eff" providerId="LiveId" clId="{54EF1D79-E478-4C67-9EB2-AE56EF51DF03}" dt="2023-06-25T13:23:55.570" v="1654"/>
          <ac:spMkLst>
            <pc:docMk/>
            <pc:sldMk cId="3602388084" sldId="983"/>
            <ac:spMk id="3275" creationId="{7051A12B-0CDF-72FF-D353-C2A57D3E7D2D}"/>
          </ac:spMkLst>
        </pc:spChg>
        <pc:spChg chg="mod">
          <ac:chgData name="rahulkumar08945@gmail.com" userId="eaa8108a85f67eff" providerId="LiveId" clId="{54EF1D79-E478-4C67-9EB2-AE56EF51DF03}" dt="2023-06-25T13:23:55.570" v="1654"/>
          <ac:spMkLst>
            <pc:docMk/>
            <pc:sldMk cId="3602388084" sldId="983"/>
            <ac:spMk id="3276" creationId="{E64D00CA-6DA7-B52A-2799-58437978BDC5}"/>
          </ac:spMkLst>
        </pc:spChg>
        <pc:spChg chg="mod">
          <ac:chgData name="rahulkumar08945@gmail.com" userId="eaa8108a85f67eff" providerId="LiveId" clId="{54EF1D79-E478-4C67-9EB2-AE56EF51DF03}" dt="2023-06-25T13:23:55.570" v="1654"/>
          <ac:spMkLst>
            <pc:docMk/>
            <pc:sldMk cId="3602388084" sldId="983"/>
            <ac:spMk id="3277" creationId="{0CB11B67-C3F9-4516-4F26-B7F6E4451AF2}"/>
          </ac:spMkLst>
        </pc:spChg>
        <pc:spChg chg="mod">
          <ac:chgData name="rahulkumar08945@gmail.com" userId="eaa8108a85f67eff" providerId="LiveId" clId="{54EF1D79-E478-4C67-9EB2-AE56EF51DF03}" dt="2023-06-25T13:23:55.570" v="1654"/>
          <ac:spMkLst>
            <pc:docMk/>
            <pc:sldMk cId="3602388084" sldId="983"/>
            <ac:spMk id="3278" creationId="{80309347-530D-AC04-879E-BE4E9072B46D}"/>
          </ac:spMkLst>
        </pc:spChg>
        <pc:spChg chg="mod">
          <ac:chgData name="rahulkumar08945@gmail.com" userId="eaa8108a85f67eff" providerId="LiveId" clId="{54EF1D79-E478-4C67-9EB2-AE56EF51DF03}" dt="2023-06-25T13:23:55.570" v="1654"/>
          <ac:spMkLst>
            <pc:docMk/>
            <pc:sldMk cId="3602388084" sldId="983"/>
            <ac:spMk id="3279" creationId="{8FFA4497-776C-6BA9-79EA-CED99D313821}"/>
          </ac:spMkLst>
        </pc:spChg>
        <pc:spChg chg="mod">
          <ac:chgData name="rahulkumar08945@gmail.com" userId="eaa8108a85f67eff" providerId="LiveId" clId="{54EF1D79-E478-4C67-9EB2-AE56EF51DF03}" dt="2023-06-25T13:23:55.570" v="1654"/>
          <ac:spMkLst>
            <pc:docMk/>
            <pc:sldMk cId="3602388084" sldId="983"/>
            <ac:spMk id="3280" creationId="{D0B35DCD-2B90-D2E4-1F3E-319F744BB470}"/>
          </ac:spMkLst>
        </pc:spChg>
        <pc:spChg chg="mod">
          <ac:chgData name="rahulkumar08945@gmail.com" userId="eaa8108a85f67eff" providerId="LiveId" clId="{54EF1D79-E478-4C67-9EB2-AE56EF51DF03}" dt="2023-06-25T13:23:55.570" v="1654"/>
          <ac:spMkLst>
            <pc:docMk/>
            <pc:sldMk cId="3602388084" sldId="983"/>
            <ac:spMk id="3281" creationId="{4DE97906-075A-6991-2CCC-3087BA5D4A6C}"/>
          </ac:spMkLst>
        </pc:spChg>
        <pc:spChg chg="mod">
          <ac:chgData name="rahulkumar08945@gmail.com" userId="eaa8108a85f67eff" providerId="LiveId" clId="{54EF1D79-E478-4C67-9EB2-AE56EF51DF03}" dt="2023-06-25T13:23:55.570" v="1654"/>
          <ac:spMkLst>
            <pc:docMk/>
            <pc:sldMk cId="3602388084" sldId="983"/>
            <ac:spMk id="3282" creationId="{1FEA4418-C75E-FBA8-1E01-72061A23B160}"/>
          </ac:spMkLst>
        </pc:spChg>
        <pc:spChg chg="mod">
          <ac:chgData name="rahulkumar08945@gmail.com" userId="eaa8108a85f67eff" providerId="LiveId" clId="{54EF1D79-E478-4C67-9EB2-AE56EF51DF03}" dt="2023-06-25T13:23:55.570" v="1654"/>
          <ac:spMkLst>
            <pc:docMk/>
            <pc:sldMk cId="3602388084" sldId="983"/>
            <ac:spMk id="3283" creationId="{1549AC6D-4850-7B5D-D5A9-ECC32F36DA47}"/>
          </ac:spMkLst>
        </pc:spChg>
        <pc:spChg chg="mod">
          <ac:chgData name="rahulkumar08945@gmail.com" userId="eaa8108a85f67eff" providerId="LiveId" clId="{54EF1D79-E478-4C67-9EB2-AE56EF51DF03}" dt="2023-06-25T13:23:55.570" v="1654"/>
          <ac:spMkLst>
            <pc:docMk/>
            <pc:sldMk cId="3602388084" sldId="983"/>
            <ac:spMk id="3284" creationId="{95EAE100-110F-2622-8103-7E7B8425B369}"/>
          </ac:spMkLst>
        </pc:spChg>
        <pc:spChg chg="mod">
          <ac:chgData name="rahulkumar08945@gmail.com" userId="eaa8108a85f67eff" providerId="LiveId" clId="{54EF1D79-E478-4C67-9EB2-AE56EF51DF03}" dt="2023-06-25T13:23:55.570" v="1654"/>
          <ac:spMkLst>
            <pc:docMk/>
            <pc:sldMk cId="3602388084" sldId="983"/>
            <ac:spMk id="3285" creationId="{3AF17678-3AD1-42EF-DABC-3F51CCA2A798}"/>
          </ac:spMkLst>
        </pc:spChg>
        <pc:spChg chg="mod">
          <ac:chgData name="rahulkumar08945@gmail.com" userId="eaa8108a85f67eff" providerId="LiveId" clId="{54EF1D79-E478-4C67-9EB2-AE56EF51DF03}" dt="2023-06-25T13:23:55.570" v="1654"/>
          <ac:spMkLst>
            <pc:docMk/>
            <pc:sldMk cId="3602388084" sldId="983"/>
            <ac:spMk id="3286" creationId="{45D5BD0A-3E59-177F-3ED2-C600130D02B3}"/>
          </ac:spMkLst>
        </pc:spChg>
        <pc:spChg chg="mod">
          <ac:chgData name="rahulkumar08945@gmail.com" userId="eaa8108a85f67eff" providerId="LiveId" clId="{54EF1D79-E478-4C67-9EB2-AE56EF51DF03}" dt="2023-06-25T13:23:55.570" v="1654"/>
          <ac:spMkLst>
            <pc:docMk/>
            <pc:sldMk cId="3602388084" sldId="983"/>
            <ac:spMk id="3287" creationId="{87D2D522-F6E8-DB4F-7577-2D528EC4FF3D}"/>
          </ac:spMkLst>
        </pc:spChg>
        <pc:spChg chg="mod">
          <ac:chgData name="rahulkumar08945@gmail.com" userId="eaa8108a85f67eff" providerId="LiveId" clId="{54EF1D79-E478-4C67-9EB2-AE56EF51DF03}" dt="2023-06-25T13:23:55.570" v="1654"/>
          <ac:spMkLst>
            <pc:docMk/>
            <pc:sldMk cId="3602388084" sldId="983"/>
            <ac:spMk id="3288" creationId="{B1F34E98-DB44-AD19-1978-8F2FF0232584}"/>
          </ac:spMkLst>
        </pc:spChg>
        <pc:spChg chg="mod">
          <ac:chgData name="rahulkumar08945@gmail.com" userId="eaa8108a85f67eff" providerId="LiveId" clId="{54EF1D79-E478-4C67-9EB2-AE56EF51DF03}" dt="2023-06-25T13:23:55.570" v="1654"/>
          <ac:spMkLst>
            <pc:docMk/>
            <pc:sldMk cId="3602388084" sldId="983"/>
            <ac:spMk id="3289" creationId="{49336FA5-D4DF-CF68-2ADF-1072B77C89A9}"/>
          </ac:spMkLst>
        </pc:spChg>
        <pc:spChg chg="mod">
          <ac:chgData name="rahulkumar08945@gmail.com" userId="eaa8108a85f67eff" providerId="LiveId" clId="{54EF1D79-E478-4C67-9EB2-AE56EF51DF03}" dt="2023-06-25T13:23:55.570" v="1654"/>
          <ac:spMkLst>
            <pc:docMk/>
            <pc:sldMk cId="3602388084" sldId="983"/>
            <ac:spMk id="3290" creationId="{294DCF68-2E3E-D0AE-D749-2F0FAAD4EB10}"/>
          </ac:spMkLst>
        </pc:spChg>
        <pc:spChg chg="mod">
          <ac:chgData name="rahulkumar08945@gmail.com" userId="eaa8108a85f67eff" providerId="LiveId" clId="{54EF1D79-E478-4C67-9EB2-AE56EF51DF03}" dt="2023-06-25T13:23:55.570" v="1654"/>
          <ac:spMkLst>
            <pc:docMk/>
            <pc:sldMk cId="3602388084" sldId="983"/>
            <ac:spMk id="3291" creationId="{8358E4CC-3899-B357-5387-6914B3CC98B6}"/>
          </ac:spMkLst>
        </pc:spChg>
        <pc:spChg chg="mod">
          <ac:chgData name="rahulkumar08945@gmail.com" userId="eaa8108a85f67eff" providerId="LiveId" clId="{54EF1D79-E478-4C67-9EB2-AE56EF51DF03}" dt="2023-06-25T13:23:55.570" v="1654"/>
          <ac:spMkLst>
            <pc:docMk/>
            <pc:sldMk cId="3602388084" sldId="983"/>
            <ac:spMk id="3292" creationId="{4E27B453-A2CD-539E-5CC8-1A62C6D7EB36}"/>
          </ac:spMkLst>
        </pc:spChg>
        <pc:spChg chg="mod">
          <ac:chgData name="rahulkumar08945@gmail.com" userId="eaa8108a85f67eff" providerId="LiveId" clId="{54EF1D79-E478-4C67-9EB2-AE56EF51DF03}" dt="2023-06-25T13:23:55.570" v="1654"/>
          <ac:spMkLst>
            <pc:docMk/>
            <pc:sldMk cId="3602388084" sldId="983"/>
            <ac:spMk id="3293" creationId="{F9D1F2E7-2F68-ABBC-123C-46179DF9775A}"/>
          </ac:spMkLst>
        </pc:spChg>
        <pc:spChg chg="mod">
          <ac:chgData name="rahulkumar08945@gmail.com" userId="eaa8108a85f67eff" providerId="LiveId" clId="{54EF1D79-E478-4C67-9EB2-AE56EF51DF03}" dt="2023-06-25T13:23:55.570" v="1654"/>
          <ac:spMkLst>
            <pc:docMk/>
            <pc:sldMk cId="3602388084" sldId="983"/>
            <ac:spMk id="3294" creationId="{C118C6BB-8CEB-2771-0316-F1B59EBE9FC4}"/>
          </ac:spMkLst>
        </pc:spChg>
        <pc:spChg chg="mod">
          <ac:chgData name="rahulkumar08945@gmail.com" userId="eaa8108a85f67eff" providerId="LiveId" clId="{54EF1D79-E478-4C67-9EB2-AE56EF51DF03}" dt="2023-06-25T13:23:55.570" v="1654"/>
          <ac:spMkLst>
            <pc:docMk/>
            <pc:sldMk cId="3602388084" sldId="983"/>
            <ac:spMk id="3295" creationId="{A1C9D9E3-8ECD-0D27-532E-2E49A088A130}"/>
          </ac:spMkLst>
        </pc:spChg>
        <pc:spChg chg="mod">
          <ac:chgData name="rahulkumar08945@gmail.com" userId="eaa8108a85f67eff" providerId="LiveId" clId="{54EF1D79-E478-4C67-9EB2-AE56EF51DF03}" dt="2023-06-25T13:23:55.570" v="1654"/>
          <ac:spMkLst>
            <pc:docMk/>
            <pc:sldMk cId="3602388084" sldId="983"/>
            <ac:spMk id="3296" creationId="{0FE02801-C75F-DA55-C922-0D52849EB5DF}"/>
          </ac:spMkLst>
        </pc:spChg>
        <pc:spChg chg="mod">
          <ac:chgData name="rahulkumar08945@gmail.com" userId="eaa8108a85f67eff" providerId="LiveId" clId="{54EF1D79-E478-4C67-9EB2-AE56EF51DF03}" dt="2023-06-25T13:23:55.570" v="1654"/>
          <ac:spMkLst>
            <pc:docMk/>
            <pc:sldMk cId="3602388084" sldId="983"/>
            <ac:spMk id="3297" creationId="{D6D0B47B-0B49-B787-8F87-AA35D5A2141E}"/>
          </ac:spMkLst>
        </pc:spChg>
        <pc:spChg chg="mod">
          <ac:chgData name="rahulkumar08945@gmail.com" userId="eaa8108a85f67eff" providerId="LiveId" clId="{54EF1D79-E478-4C67-9EB2-AE56EF51DF03}" dt="2023-06-25T13:23:55.570" v="1654"/>
          <ac:spMkLst>
            <pc:docMk/>
            <pc:sldMk cId="3602388084" sldId="983"/>
            <ac:spMk id="3298" creationId="{F91B09A2-510C-40D3-39BC-023F148A2C80}"/>
          </ac:spMkLst>
        </pc:spChg>
        <pc:spChg chg="mod">
          <ac:chgData name="rahulkumar08945@gmail.com" userId="eaa8108a85f67eff" providerId="LiveId" clId="{54EF1D79-E478-4C67-9EB2-AE56EF51DF03}" dt="2023-06-25T13:23:55.570" v="1654"/>
          <ac:spMkLst>
            <pc:docMk/>
            <pc:sldMk cId="3602388084" sldId="983"/>
            <ac:spMk id="3299" creationId="{21F897B1-4C15-6126-FBE3-C3BBCC9B81C9}"/>
          </ac:spMkLst>
        </pc:spChg>
        <pc:spChg chg="mod">
          <ac:chgData name="rahulkumar08945@gmail.com" userId="eaa8108a85f67eff" providerId="LiveId" clId="{54EF1D79-E478-4C67-9EB2-AE56EF51DF03}" dt="2023-06-25T13:23:55.570" v="1654"/>
          <ac:spMkLst>
            <pc:docMk/>
            <pc:sldMk cId="3602388084" sldId="983"/>
            <ac:spMk id="3300" creationId="{1BE08FD2-28DA-FA8A-173E-4F4A3CDBB520}"/>
          </ac:spMkLst>
        </pc:spChg>
        <pc:spChg chg="mod">
          <ac:chgData name="rahulkumar08945@gmail.com" userId="eaa8108a85f67eff" providerId="LiveId" clId="{54EF1D79-E478-4C67-9EB2-AE56EF51DF03}" dt="2023-06-25T13:23:55.570" v="1654"/>
          <ac:spMkLst>
            <pc:docMk/>
            <pc:sldMk cId="3602388084" sldId="983"/>
            <ac:spMk id="3301" creationId="{8B7271C1-6AD3-64E6-ACF6-C90620A54668}"/>
          </ac:spMkLst>
        </pc:spChg>
        <pc:spChg chg="mod">
          <ac:chgData name="rahulkumar08945@gmail.com" userId="eaa8108a85f67eff" providerId="LiveId" clId="{54EF1D79-E478-4C67-9EB2-AE56EF51DF03}" dt="2023-06-25T13:23:55.570" v="1654"/>
          <ac:spMkLst>
            <pc:docMk/>
            <pc:sldMk cId="3602388084" sldId="983"/>
            <ac:spMk id="3302" creationId="{FC947CF1-8F85-F8EC-4597-376ECC5B57D5}"/>
          </ac:spMkLst>
        </pc:spChg>
        <pc:spChg chg="mod">
          <ac:chgData name="rahulkumar08945@gmail.com" userId="eaa8108a85f67eff" providerId="LiveId" clId="{54EF1D79-E478-4C67-9EB2-AE56EF51DF03}" dt="2023-06-25T13:23:55.570" v="1654"/>
          <ac:spMkLst>
            <pc:docMk/>
            <pc:sldMk cId="3602388084" sldId="983"/>
            <ac:spMk id="3303" creationId="{5260B13E-2262-09C8-F819-297A1DA75087}"/>
          </ac:spMkLst>
        </pc:spChg>
        <pc:spChg chg="mod">
          <ac:chgData name="rahulkumar08945@gmail.com" userId="eaa8108a85f67eff" providerId="LiveId" clId="{54EF1D79-E478-4C67-9EB2-AE56EF51DF03}" dt="2023-06-25T13:23:55.570" v="1654"/>
          <ac:spMkLst>
            <pc:docMk/>
            <pc:sldMk cId="3602388084" sldId="983"/>
            <ac:spMk id="3304" creationId="{F1E3DD24-3921-40EB-B3EC-7CD14EF9C632}"/>
          </ac:spMkLst>
        </pc:spChg>
        <pc:spChg chg="mod">
          <ac:chgData name="rahulkumar08945@gmail.com" userId="eaa8108a85f67eff" providerId="LiveId" clId="{54EF1D79-E478-4C67-9EB2-AE56EF51DF03}" dt="2023-06-25T13:23:55.570" v="1654"/>
          <ac:spMkLst>
            <pc:docMk/>
            <pc:sldMk cId="3602388084" sldId="983"/>
            <ac:spMk id="3305" creationId="{F075CB40-1A56-3207-5E4C-30B59F79B834}"/>
          </ac:spMkLst>
        </pc:spChg>
        <pc:spChg chg="mod">
          <ac:chgData name="rahulkumar08945@gmail.com" userId="eaa8108a85f67eff" providerId="LiveId" clId="{54EF1D79-E478-4C67-9EB2-AE56EF51DF03}" dt="2023-06-25T13:23:55.570" v="1654"/>
          <ac:spMkLst>
            <pc:docMk/>
            <pc:sldMk cId="3602388084" sldId="983"/>
            <ac:spMk id="3306" creationId="{F4F15670-2F4D-839B-3CA6-75FA06DA95B8}"/>
          </ac:spMkLst>
        </pc:spChg>
        <pc:spChg chg="mod">
          <ac:chgData name="rahulkumar08945@gmail.com" userId="eaa8108a85f67eff" providerId="LiveId" clId="{54EF1D79-E478-4C67-9EB2-AE56EF51DF03}" dt="2023-06-25T13:23:55.570" v="1654"/>
          <ac:spMkLst>
            <pc:docMk/>
            <pc:sldMk cId="3602388084" sldId="983"/>
            <ac:spMk id="3307" creationId="{BF532E8C-F906-570B-BC09-62F79FAE04AF}"/>
          </ac:spMkLst>
        </pc:spChg>
        <pc:spChg chg="mod">
          <ac:chgData name="rahulkumar08945@gmail.com" userId="eaa8108a85f67eff" providerId="LiveId" clId="{54EF1D79-E478-4C67-9EB2-AE56EF51DF03}" dt="2023-06-25T13:23:55.570" v="1654"/>
          <ac:spMkLst>
            <pc:docMk/>
            <pc:sldMk cId="3602388084" sldId="983"/>
            <ac:spMk id="3308" creationId="{43F8650C-C5DD-DE9E-216C-8D13311017F5}"/>
          </ac:spMkLst>
        </pc:spChg>
        <pc:spChg chg="mod">
          <ac:chgData name="rahulkumar08945@gmail.com" userId="eaa8108a85f67eff" providerId="LiveId" clId="{54EF1D79-E478-4C67-9EB2-AE56EF51DF03}" dt="2023-06-25T13:23:55.570" v="1654"/>
          <ac:spMkLst>
            <pc:docMk/>
            <pc:sldMk cId="3602388084" sldId="983"/>
            <ac:spMk id="3309" creationId="{A172BEB5-F270-3C78-E137-65E7D9F2AEA5}"/>
          </ac:spMkLst>
        </pc:spChg>
        <pc:spChg chg="mod">
          <ac:chgData name="rahulkumar08945@gmail.com" userId="eaa8108a85f67eff" providerId="LiveId" clId="{54EF1D79-E478-4C67-9EB2-AE56EF51DF03}" dt="2023-06-25T13:23:55.570" v="1654"/>
          <ac:spMkLst>
            <pc:docMk/>
            <pc:sldMk cId="3602388084" sldId="983"/>
            <ac:spMk id="3310" creationId="{66370E04-01CA-FFA6-238E-0B0E6783DFFC}"/>
          </ac:spMkLst>
        </pc:spChg>
        <pc:spChg chg="mod">
          <ac:chgData name="rahulkumar08945@gmail.com" userId="eaa8108a85f67eff" providerId="LiveId" clId="{54EF1D79-E478-4C67-9EB2-AE56EF51DF03}" dt="2023-06-25T13:23:55.570" v="1654"/>
          <ac:spMkLst>
            <pc:docMk/>
            <pc:sldMk cId="3602388084" sldId="983"/>
            <ac:spMk id="3311" creationId="{04D3FD6B-2011-035E-0923-3AEBE17F5ACF}"/>
          </ac:spMkLst>
        </pc:spChg>
        <pc:spChg chg="mod">
          <ac:chgData name="rahulkumar08945@gmail.com" userId="eaa8108a85f67eff" providerId="LiveId" clId="{54EF1D79-E478-4C67-9EB2-AE56EF51DF03}" dt="2023-06-25T13:23:55.570" v="1654"/>
          <ac:spMkLst>
            <pc:docMk/>
            <pc:sldMk cId="3602388084" sldId="983"/>
            <ac:spMk id="3312" creationId="{1F38E8B0-CE96-DFBE-C1BC-2CBB13D98745}"/>
          </ac:spMkLst>
        </pc:spChg>
        <pc:spChg chg="mod">
          <ac:chgData name="rahulkumar08945@gmail.com" userId="eaa8108a85f67eff" providerId="LiveId" clId="{54EF1D79-E478-4C67-9EB2-AE56EF51DF03}" dt="2023-06-25T13:23:55.570" v="1654"/>
          <ac:spMkLst>
            <pc:docMk/>
            <pc:sldMk cId="3602388084" sldId="983"/>
            <ac:spMk id="3313" creationId="{0A5AE8A9-BD97-CC56-EF8A-596264FA6382}"/>
          </ac:spMkLst>
        </pc:spChg>
        <pc:spChg chg="mod">
          <ac:chgData name="rahulkumar08945@gmail.com" userId="eaa8108a85f67eff" providerId="LiveId" clId="{54EF1D79-E478-4C67-9EB2-AE56EF51DF03}" dt="2023-06-25T13:23:55.570" v="1654"/>
          <ac:spMkLst>
            <pc:docMk/>
            <pc:sldMk cId="3602388084" sldId="983"/>
            <ac:spMk id="3314" creationId="{2F3C4959-F565-BBCF-AF2B-88A557874C07}"/>
          </ac:spMkLst>
        </pc:spChg>
        <pc:spChg chg="mod">
          <ac:chgData name="rahulkumar08945@gmail.com" userId="eaa8108a85f67eff" providerId="LiveId" clId="{54EF1D79-E478-4C67-9EB2-AE56EF51DF03}" dt="2023-06-25T13:23:55.570" v="1654"/>
          <ac:spMkLst>
            <pc:docMk/>
            <pc:sldMk cId="3602388084" sldId="983"/>
            <ac:spMk id="3315" creationId="{8FE89345-0C64-B50B-80B5-4C6896734C10}"/>
          </ac:spMkLst>
        </pc:spChg>
        <pc:spChg chg="mod">
          <ac:chgData name="rahulkumar08945@gmail.com" userId="eaa8108a85f67eff" providerId="LiveId" clId="{54EF1D79-E478-4C67-9EB2-AE56EF51DF03}" dt="2023-06-25T13:23:55.570" v="1654"/>
          <ac:spMkLst>
            <pc:docMk/>
            <pc:sldMk cId="3602388084" sldId="983"/>
            <ac:spMk id="3316" creationId="{E61A1100-0DFE-5C57-DE45-B0C298138274}"/>
          </ac:spMkLst>
        </pc:spChg>
        <pc:spChg chg="mod">
          <ac:chgData name="rahulkumar08945@gmail.com" userId="eaa8108a85f67eff" providerId="LiveId" clId="{54EF1D79-E478-4C67-9EB2-AE56EF51DF03}" dt="2023-06-25T13:23:55.570" v="1654"/>
          <ac:spMkLst>
            <pc:docMk/>
            <pc:sldMk cId="3602388084" sldId="983"/>
            <ac:spMk id="3317" creationId="{BDC36FBE-3802-2A1B-7102-387221D693AC}"/>
          </ac:spMkLst>
        </pc:spChg>
        <pc:spChg chg="mod">
          <ac:chgData name="rahulkumar08945@gmail.com" userId="eaa8108a85f67eff" providerId="LiveId" clId="{54EF1D79-E478-4C67-9EB2-AE56EF51DF03}" dt="2023-06-25T13:23:55.570" v="1654"/>
          <ac:spMkLst>
            <pc:docMk/>
            <pc:sldMk cId="3602388084" sldId="983"/>
            <ac:spMk id="3318" creationId="{DEAF4CC1-3C31-3DE0-199C-4D73D9AFD387}"/>
          </ac:spMkLst>
        </pc:spChg>
        <pc:spChg chg="mod">
          <ac:chgData name="rahulkumar08945@gmail.com" userId="eaa8108a85f67eff" providerId="LiveId" clId="{54EF1D79-E478-4C67-9EB2-AE56EF51DF03}" dt="2023-06-25T13:23:55.570" v="1654"/>
          <ac:spMkLst>
            <pc:docMk/>
            <pc:sldMk cId="3602388084" sldId="983"/>
            <ac:spMk id="3319" creationId="{D6F5015C-4A96-6B0C-29EA-57AD80F60057}"/>
          </ac:spMkLst>
        </pc:spChg>
        <pc:spChg chg="mod">
          <ac:chgData name="rahulkumar08945@gmail.com" userId="eaa8108a85f67eff" providerId="LiveId" clId="{54EF1D79-E478-4C67-9EB2-AE56EF51DF03}" dt="2023-06-25T13:23:55.570" v="1654"/>
          <ac:spMkLst>
            <pc:docMk/>
            <pc:sldMk cId="3602388084" sldId="983"/>
            <ac:spMk id="3320" creationId="{048DC17C-64B7-4BB2-8792-C4FD8F545557}"/>
          </ac:spMkLst>
        </pc:spChg>
        <pc:spChg chg="mod">
          <ac:chgData name="rahulkumar08945@gmail.com" userId="eaa8108a85f67eff" providerId="LiveId" clId="{54EF1D79-E478-4C67-9EB2-AE56EF51DF03}" dt="2023-06-25T13:23:55.570" v="1654"/>
          <ac:spMkLst>
            <pc:docMk/>
            <pc:sldMk cId="3602388084" sldId="983"/>
            <ac:spMk id="3321" creationId="{CDF04856-0D52-99DE-75A7-4E19A089D31C}"/>
          </ac:spMkLst>
        </pc:spChg>
        <pc:spChg chg="mod">
          <ac:chgData name="rahulkumar08945@gmail.com" userId="eaa8108a85f67eff" providerId="LiveId" clId="{54EF1D79-E478-4C67-9EB2-AE56EF51DF03}" dt="2023-06-25T13:23:55.570" v="1654"/>
          <ac:spMkLst>
            <pc:docMk/>
            <pc:sldMk cId="3602388084" sldId="983"/>
            <ac:spMk id="3322" creationId="{23E4509E-4945-34F6-B24E-0E3AAC65E7CA}"/>
          </ac:spMkLst>
        </pc:spChg>
        <pc:spChg chg="mod">
          <ac:chgData name="rahulkumar08945@gmail.com" userId="eaa8108a85f67eff" providerId="LiveId" clId="{54EF1D79-E478-4C67-9EB2-AE56EF51DF03}" dt="2023-06-25T13:23:55.570" v="1654"/>
          <ac:spMkLst>
            <pc:docMk/>
            <pc:sldMk cId="3602388084" sldId="983"/>
            <ac:spMk id="3323" creationId="{5C9CA490-0F2D-19FA-6784-4286213297D2}"/>
          </ac:spMkLst>
        </pc:spChg>
        <pc:spChg chg="mod">
          <ac:chgData name="rahulkumar08945@gmail.com" userId="eaa8108a85f67eff" providerId="LiveId" clId="{54EF1D79-E478-4C67-9EB2-AE56EF51DF03}" dt="2023-06-25T13:23:55.570" v="1654"/>
          <ac:spMkLst>
            <pc:docMk/>
            <pc:sldMk cId="3602388084" sldId="983"/>
            <ac:spMk id="3324" creationId="{F92A2014-AF3A-FE9C-EBC2-D39E7CB3DE05}"/>
          </ac:spMkLst>
        </pc:spChg>
        <pc:spChg chg="mod">
          <ac:chgData name="rahulkumar08945@gmail.com" userId="eaa8108a85f67eff" providerId="LiveId" clId="{54EF1D79-E478-4C67-9EB2-AE56EF51DF03}" dt="2023-06-25T13:23:55.570" v="1654"/>
          <ac:spMkLst>
            <pc:docMk/>
            <pc:sldMk cId="3602388084" sldId="983"/>
            <ac:spMk id="3325" creationId="{A2BC8E45-E6A9-AE73-C8B4-94913103A0DB}"/>
          </ac:spMkLst>
        </pc:spChg>
        <pc:spChg chg="mod">
          <ac:chgData name="rahulkumar08945@gmail.com" userId="eaa8108a85f67eff" providerId="LiveId" clId="{54EF1D79-E478-4C67-9EB2-AE56EF51DF03}" dt="2023-06-25T13:23:55.570" v="1654"/>
          <ac:spMkLst>
            <pc:docMk/>
            <pc:sldMk cId="3602388084" sldId="983"/>
            <ac:spMk id="3326" creationId="{3F3030D3-57DD-DAE2-84EF-C18236DAA3E5}"/>
          </ac:spMkLst>
        </pc:spChg>
        <pc:spChg chg="mod">
          <ac:chgData name="rahulkumar08945@gmail.com" userId="eaa8108a85f67eff" providerId="LiveId" clId="{54EF1D79-E478-4C67-9EB2-AE56EF51DF03}" dt="2023-06-25T13:23:55.570" v="1654"/>
          <ac:spMkLst>
            <pc:docMk/>
            <pc:sldMk cId="3602388084" sldId="983"/>
            <ac:spMk id="3327" creationId="{DB7F563C-28F3-F321-0F6A-420AE46ED17F}"/>
          </ac:spMkLst>
        </pc:spChg>
        <pc:spChg chg="mod">
          <ac:chgData name="rahulkumar08945@gmail.com" userId="eaa8108a85f67eff" providerId="LiveId" clId="{54EF1D79-E478-4C67-9EB2-AE56EF51DF03}" dt="2023-06-25T13:23:55.570" v="1654"/>
          <ac:spMkLst>
            <pc:docMk/>
            <pc:sldMk cId="3602388084" sldId="983"/>
            <ac:spMk id="3328" creationId="{063F9352-802E-C834-7395-11D3CDA3AB62}"/>
          </ac:spMkLst>
        </pc:spChg>
        <pc:spChg chg="mod">
          <ac:chgData name="rahulkumar08945@gmail.com" userId="eaa8108a85f67eff" providerId="LiveId" clId="{54EF1D79-E478-4C67-9EB2-AE56EF51DF03}" dt="2023-06-25T13:23:55.570" v="1654"/>
          <ac:spMkLst>
            <pc:docMk/>
            <pc:sldMk cId="3602388084" sldId="983"/>
            <ac:spMk id="3329" creationId="{6DA3E8A1-984A-5C3C-C72D-951298F74EC2}"/>
          </ac:spMkLst>
        </pc:spChg>
        <pc:spChg chg="mod">
          <ac:chgData name="rahulkumar08945@gmail.com" userId="eaa8108a85f67eff" providerId="LiveId" clId="{54EF1D79-E478-4C67-9EB2-AE56EF51DF03}" dt="2023-06-25T13:23:55.570" v="1654"/>
          <ac:spMkLst>
            <pc:docMk/>
            <pc:sldMk cId="3602388084" sldId="983"/>
            <ac:spMk id="3330" creationId="{7AA95DB4-9304-E03C-638A-451208A61766}"/>
          </ac:spMkLst>
        </pc:spChg>
        <pc:spChg chg="mod">
          <ac:chgData name="rahulkumar08945@gmail.com" userId="eaa8108a85f67eff" providerId="LiveId" clId="{54EF1D79-E478-4C67-9EB2-AE56EF51DF03}" dt="2023-06-25T13:23:55.570" v="1654"/>
          <ac:spMkLst>
            <pc:docMk/>
            <pc:sldMk cId="3602388084" sldId="983"/>
            <ac:spMk id="3331" creationId="{995F24DE-D80D-AA3B-9B76-AE92BEA4FB84}"/>
          </ac:spMkLst>
        </pc:spChg>
        <pc:spChg chg="mod">
          <ac:chgData name="rahulkumar08945@gmail.com" userId="eaa8108a85f67eff" providerId="LiveId" clId="{54EF1D79-E478-4C67-9EB2-AE56EF51DF03}" dt="2023-06-25T13:23:55.570" v="1654"/>
          <ac:spMkLst>
            <pc:docMk/>
            <pc:sldMk cId="3602388084" sldId="983"/>
            <ac:spMk id="3332" creationId="{1BEC64F1-4EA1-2FA6-6F74-BE98026FDE34}"/>
          </ac:spMkLst>
        </pc:spChg>
        <pc:spChg chg="mod">
          <ac:chgData name="rahulkumar08945@gmail.com" userId="eaa8108a85f67eff" providerId="LiveId" clId="{54EF1D79-E478-4C67-9EB2-AE56EF51DF03}" dt="2023-06-25T13:23:55.570" v="1654"/>
          <ac:spMkLst>
            <pc:docMk/>
            <pc:sldMk cId="3602388084" sldId="983"/>
            <ac:spMk id="3333" creationId="{E934E479-1B5D-1F07-3FCF-7F82B21C4C2E}"/>
          </ac:spMkLst>
        </pc:spChg>
        <pc:spChg chg="mod">
          <ac:chgData name="rahulkumar08945@gmail.com" userId="eaa8108a85f67eff" providerId="LiveId" clId="{54EF1D79-E478-4C67-9EB2-AE56EF51DF03}" dt="2023-06-25T13:23:55.570" v="1654"/>
          <ac:spMkLst>
            <pc:docMk/>
            <pc:sldMk cId="3602388084" sldId="983"/>
            <ac:spMk id="3334" creationId="{5197705B-B665-3FDF-37D2-60E8B06CFBD6}"/>
          </ac:spMkLst>
        </pc:spChg>
        <pc:spChg chg="mod">
          <ac:chgData name="rahulkumar08945@gmail.com" userId="eaa8108a85f67eff" providerId="LiveId" clId="{54EF1D79-E478-4C67-9EB2-AE56EF51DF03}" dt="2023-06-25T13:23:55.570" v="1654"/>
          <ac:spMkLst>
            <pc:docMk/>
            <pc:sldMk cId="3602388084" sldId="983"/>
            <ac:spMk id="3336" creationId="{C12DC731-139C-1282-5D37-C35F016B1781}"/>
          </ac:spMkLst>
        </pc:spChg>
        <pc:spChg chg="mod">
          <ac:chgData name="rahulkumar08945@gmail.com" userId="eaa8108a85f67eff" providerId="LiveId" clId="{54EF1D79-E478-4C67-9EB2-AE56EF51DF03}" dt="2023-06-25T13:23:55.570" v="1654"/>
          <ac:spMkLst>
            <pc:docMk/>
            <pc:sldMk cId="3602388084" sldId="983"/>
            <ac:spMk id="3337" creationId="{BDE13A11-C4A1-D264-A011-2D08492E25C1}"/>
          </ac:spMkLst>
        </pc:spChg>
        <pc:spChg chg="mod">
          <ac:chgData name="rahulkumar08945@gmail.com" userId="eaa8108a85f67eff" providerId="LiveId" clId="{54EF1D79-E478-4C67-9EB2-AE56EF51DF03}" dt="2023-06-25T13:23:55.570" v="1654"/>
          <ac:spMkLst>
            <pc:docMk/>
            <pc:sldMk cId="3602388084" sldId="983"/>
            <ac:spMk id="3338" creationId="{2C201BF3-FB29-ABD6-D9A7-ECF7F0226E61}"/>
          </ac:spMkLst>
        </pc:spChg>
        <pc:spChg chg="mod">
          <ac:chgData name="rahulkumar08945@gmail.com" userId="eaa8108a85f67eff" providerId="LiveId" clId="{54EF1D79-E478-4C67-9EB2-AE56EF51DF03}" dt="2023-06-25T13:23:55.570" v="1654"/>
          <ac:spMkLst>
            <pc:docMk/>
            <pc:sldMk cId="3602388084" sldId="983"/>
            <ac:spMk id="3339" creationId="{84697917-C9EA-77E8-6CD7-910893D0C83F}"/>
          </ac:spMkLst>
        </pc:spChg>
        <pc:spChg chg="mod">
          <ac:chgData name="rahulkumar08945@gmail.com" userId="eaa8108a85f67eff" providerId="LiveId" clId="{54EF1D79-E478-4C67-9EB2-AE56EF51DF03}" dt="2023-06-25T13:23:55.570" v="1654"/>
          <ac:spMkLst>
            <pc:docMk/>
            <pc:sldMk cId="3602388084" sldId="983"/>
            <ac:spMk id="3340" creationId="{D87EFB5F-8C01-6E8C-44EC-9A307D6F5E92}"/>
          </ac:spMkLst>
        </pc:spChg>
        <pc:spChg chg="mod">
          <ac:chgData name="rahulkumar08945@gmail.com" userId="eaa8108a85f67eff" providerId="LiveId" clId="{54EF1D79-E478-4C67-9EB2-AE56EF51DF03}" dt="2023-06-25T13:23:55.570" v="1654"/>
          <ac:spMkLst>
            <pc:docMk/>
            <pc:sldMk cId="3602388084" sldId="983"/>
            <ac:spMk id="3343" creationId="{DBEF47AD-45F0-4317-A5EA-145C392200F7}"/>
          </ac:spMkLst>
        </pc:spChg>
        <pc:spChg chg="mod">
          <ac:chgData name="rahulkumar08945@gmail.com" userId="eaa8108a85f67eff" providerId="LiveId" clId="{54EF1D79-E478-4C67-9EB2-AE56EF51DF03}" dt="2023-06-25T13:23:55.570" v="1654"/>
          <ac:spMkLst>
            <pc:docMk/>
            <pc:sldMk cId="3602388084" sldId="983"/>
            <ac:spMk id="3344" creationId="{9C346BE6-EBFD-2808-FA47-12A379AFDCB1}"/>
          </ac:spMkLst>
        </pc:spChg>
        <pc:spChg chg="mod">
          <ac:chgData name="rahulkumar08945@gmail.com" userId="eaa8108a85f67eff" providerId="LiveId" clId="{54EF1D79-E478-4C67-9EB2-AE56EF51DF03}" dt="2023-06-25T13:23:55.570" v="1654"/>
          <ac:spMkLst>
            <pc:docMk/>
            <pc:sldMk cId="3602388084" sldId="983"/>
            <ac:spMk id="3345" creationId="{87451536-E6BF-E1F0-3A93-A2BF0ED480CD}"/>
          </ac:spMkLst>
        </pc:spChg>
        <pc:spChg chg="mod">
          <ac:chgData name="rahulkumar08945@gmail.com" userId="eaa8108a85f67eff" providerId="LiveId" clId="{54EF1D79-E478-4C67-9EB2-AE56EF51DF03}" dt="2023-06-25T13:23:55.570" v="1654"/>
          <ac:spMkLst>
            <pc:docMk/>
            <pc:sldMk cId="3602388084" sldId="983"/>
            <ac:spMk id="3346" creationId="{CCB3BF8F-DB8B-3F53-D2A9-74BA7ADFE38B}"/>
          </ac:spMkLst>
        </pc:spChg>
        <pc:spChg chg="mod">
          <ac:chgData name="rahulkumar08945@gmail.com" userId="eaa8108a85f67eff" providerId="LiveId" clId="{54EF1D79-E478-4C67-9EB2-AE56EF51DF03}" dt="2023-06-25T13:23:55.570" v="1654"/>
          <ac:spMkLst>
            <pc:docMk/>
            <pc:sldMk cId="3602388084" sldId="983"/>
            <ac:spMk id="3347" creationId="{9E9048DC-A286-0961-5051-88771A015CBD}"/>
          </ac:spMkLst>
        </pc:spChg>
        <pc:spChg chg="mod">
          <ac:chgData name="rahulkumar08945@gmail.com" userId="eaa8108a85f67eff" providerId="LiveId" clId="{54EF1D79-E478-4C67-9EB2-AE56EF51DF03}" dt="2023-06-25T13:23:55.570" v="1654"/>
          <ac:spMkLst>
            <pc:docMk/>
            <pc:sldMk cId="3602388084" sldId="983"/>
            <ac:spMk id="3348" creationId="{42F7018E-EF8E-2507-AEE0-FD57504ED817}"/>
          </ac:spMkLst>
        </pc:spChg>
        <pc:spChg chg="mod">
          <ac:chgData name="rahulkumar08945@gmail.com" userId="eaa8108a85f67eff" providerId="LiveId" clId="{54EF1D79-E478-4C67-9EB2-AE56EF51DF03}" dt="2023-06-25T13:23:55.570" v="1654"/>
          <ac:spMkLst>
            <pc:docMk/>
            <pc:sldMk cId="3602388084" sldId="983"/>
            <ac:spMk id="3349" creationId="{68A71F8B-CD1B-8C9A-2A2C-EA79AF2E73A3}"/>
          </ac:spMkLst>
        </pc:spChg>
        <pc:spChg chg="mod">
          <ac:chgData name="rahulkumar08945@gmail.com" userId="eaa8108a85f67eff" providerId="LiveId" clId="{54EF1D79-E478-4C67-9EB2-AE56EF51DF03}" dt="2023-06-25T13:23:55.570" v="1654"/>
          <ac:spMkLst>
            <pc:docMk/>
            <pc:sldMk cId="3602388084" sldId="983"/>
            <ac:spMk id="3350" creationId="{822C8063-63AC-1785-9AAF-7E6C7DBC8CF6}"/>
          </ac:spMkLst>
        </pc:spChg>
        <pc:spChg chg="mod">
          <ac:chgData name="rahulkumar08945@gmail.com" userId="eaa8108a85f67eff" providerId="LiveId" clId="{54EF1D79-E478-4C67-9EB2-AE56EF51DF03}" dt="2023-06-25T13:23:55.570" v="1654"/>
          <ac:spMkLst>
            <pc:docMk/>
            <pc:sldMk cId="3602388084" sldId="983"/>
            <ac:spMk id="3351" creationId="{21DE2783-2214-681E-0C34-7BEE1372E079}"/>
          </ac:spMkLst>
        </pc:spChg>
        <pc:spChg chg="mod">
          <ac:chgData name="rahulkumar08945@gmail.com" userId="eaa8108a85f67eff" providerId="LiveId" clId="{54EF1D79-E478-4C67-9EB2-AE56EF51DF03}" dt="2023-06-25T13:23:55.570" v="1654"/>
          <ac:spMkLst>
            <pc:docMk/>
            <pc:sldMk cId="3602388084" sldId="983"/>
            <ac:spMk id="3352" creationId="{7739FAB8-F6F1-097F-AEB7-CC59FE4E9078}"/>
          </ac:spMkLst>
        </pc:spChg>
        <pc:spChg chg="mod">
          <ac:chgData name="rahulkumar08945@gmail.com" userId="eaa8108a85f67eff" providerId="LiveId" clId="{54EF1D79-E478-4C67-9EB2-AE56EF51DF03}" dt="2023-06-25T13:23:55.570" v="1654"/>
          <ac:spMkLst>
            <pc:docMk/>
            <pc:sldMk cId="3602388084" sldId="983"/>
            <ac:spMk id="3353" creationId="{C4EEB1DD-A0A6-B23F-EF45-03A5A3FAB0D1}"/>
          </ac:spMkLst>
        </pc:spChg>
        <pc:spChg chg="mod">
          <ac:chgData name="rahulkumar08945@gmail.com" userId="eaa8108a85f67eff" providerId="LiveId" clId="{54EF1D79-E478-4C67-9EB2-AE56EF51DF03}" dt="2023-06-25T13:23:55.570" v="1654"/>
          <ac:spMkLst>
            <pc:docMk/>
            <pc:sldMk cId="3602388084" sldId="983"/>
            <ac:spMk id="3354" creationId="{E334080C-C6BA-2100-2FFC-ECC45862DCBC}"/>
          </ac:spMkLst>
        </pc:spChg>
        <pc:spChg chg="mod">
          <ac:chgData name="rahulkumar08945@gmail.com" userId="eaa8108a85f67eff" providerId="LiveId" clId="{54EF1D79-E478-4C67-9EB2-AE56EF51DF03}" dt="2023-06-25T13:23:55.570" v="1654"/>
          <ac:spMkLst>
            <pc:docMk/>
            <pc:sldMk cId="3602388084" sldId="983"/>
            <ac:spMk id="3355" creationId="{CCB7FD04-04D3-74D4-6BBB-472CB73F9B11}"/>
          </ac:spMkLst>
        </pc:spChg>
        <pc:spChg chg="mod">
          <ac:chgData name="rahulkumar08945@gmail.com" userId="eaa8108a85f67eff" providerId="LiveId" clId="{54EF1D79-E478-4C67-9EB2-AE56EF51DF03}" dt="2023-06-25T13:23:55.570" v="1654"/>
          <ac:spMkLst>
            <pc:docMk/>
            <pc:sldMk cId="3602388084" sldId="983"/>
            <ac:spMk id="3356" creationId="{1A47986C-C527-BFCF-A90A-3764CCE22FC3}"/>
          </ac:spMkLst>
        </pc:spChg>
        <pc:spChg chg="mod">
          <ac:chgData name="rahulkumar08945@gmail.com" userId="eaa8108a85f67eff" providerId="LiveId" clId="{54EF1D79-E478-4C67-9EB2-AE56EF51DF03}" dt="2023-06-25T13:23:55.570" v="1654"/>
          <ac:spMkLst>
            <pc:docMk/>
            <pc:sldMk cId="3602388084" sldId="983"/>
            <ac:spMk id="3357" creationId="{0F02B3E5-FFF9-5EBA-81A7-141E1A62522E}"/>
          </ac:spMkLst>
        </pc:spChg>
        <pc:spChg chg="mod">
          <ac:chgData name="rahulkumar08945@gmail.com" userId="eaa8108a85f67eff" providerId="LiveId" clId="{54EF1D79-E478-4C67-9EB2-AE56EF51DF03}" dt="2023-06-25T13:23:55.570" v="1654"/>
          <ac:spMkLst>
            <pc:docMk/>
            <pc:sldMk cId="3602388084" sldId="983"/>
            <ac:spMk id="3358" creationId="{6A735A16-4094-408C-06D9-BC68E8B41754}"/>
          </ac:spMkLst>
        </pc:spChg>
        <pc:spChg chg="mod">
          <ac:chgData name="rahulkumar08945@gmail.com" userId="eaa8108a85f67eff" providerId="LiveId" clId="{54EF1D79-E478-4C67-9EB2-AE56EF51DF03}" dt="2023-06-25T13:23:55.570" v="1654"/>
          <ac:spMkLst>
            <pc:docMk/>
            <pc:sldMk cId="3602388084" sldId="983"/>
            <ac:spMk id="3359" creationId="{56DC3A09-F79E-A251-804F-BC7EA50C2E8C}"/>
          </ac:spMkLst>
        </pc:spChg>
        <pc:spChg chg="mod">
          <ac:chgData name="rahulkumar08945@gmail.com" userId="eaa8108a85f67eff" providerId="LiveId" clId="{54EF1D79-E478-4C67-9EB2-AE56EF51DF03}" dt="2023-06-25T13:23:55.570" v="1654"/>
          <ac:spMkLst>
            <pc:docMk/>
            <pc:sldMk cId="3602388084" sldId="983"/>
            <ac:spMk id="3360" creationId="{401F6289-4CDB-C1C0-AC13-7CF15DDFC32B}"/>
          </ac:spMkLst>
        </pc:spChg>
        <pc:spChg chg="mod">
          <ac:chgData name="rahulkumar08945@gmail.com" userId="eaa8108a85f67eff" providerId="LiveId" clId="{54EF1D79-E478-4C67-9EB2-AE56EF51DF03}" dt="2023-06-25T13:23:55.570" v="1654"/>
          <ac:spMkLst>
            <pc:docMk/>
            <pc:sldMk cId="3602388084" sldId="983"/>
            <ac:spMk id="3361" creationId="{DE823F3E-1880-D8B3-D3B0-262657B42BE4}"/>
          </ac:spMkLst>
        </pc:spChg>
        <pc:spChg chg="mod">
          <ac:chgData name="rahulkumar08945@gmail.com" userId="eaa8108a85f67eff" providerId="LiveId" clId="{54EF1D79-E478-4C67-9EB2-AE56EF51DF03}" dt="2023-06-25T13:23:55.570" v="1654"/>
          <ac:spMkLst>
            <pc:docMk/>
            <pc:sldMk cId="3602388084" sldId="983"/>
            <ac:spMk id="3362" creationId="{97338FFC-C653-C0CA-64CE-8B6FB305EC0B}"/>
          </ac:spMkLst>
        </pc:spChg>
        <pc:spChg chg="mod">
          <ac:chgData name="rahulkumar08945@gmail.com" userId="eaa8108a85f67eff" providerId="LiveId" clId="{54EF1D79-E478-4C67-9EB2-AE56EF51DF03}" dt="2023-06-25T13:23:55.570" v="1654"/>
          <ac:spMkLst>
            <pc:docMk/>
            <pc:sldMk cId="3602388084" sldId="983"/>
            <ac:spMk id="3363" creationId="{48F50CCD-D38A-6401-EB20-BB4229D3C87F}"/>
          </ac:spMkLst>
        </pc:spChg>
        <pc:spChg chg="mod">
          <ac:chgData name="rahulkumar08945@gmail.com" userId="eaa8108a85f67eff" providerId="LiveId" clId="{54EF1D79-E478-4C67-9EB2-AE56EF51DF03}" dt="2023-06-25T13:23:55.570" v="1654"/>
          <ac:spMkLst>
            <pc:docMk/>
            <pc:sldMk cId="3602388084" sldId="983"/>
            <ac:spMk id="3364" creationId="{6842704B-466D-C236-04B0-0DB2F7AEC1BC}"/>
          </ac:spMkLst>
        </pc:spChg>
        <pc:spChg chg="mod">
          <ac:chgData name="rahulkumar08945@gmail.com" userId="eaa8108a85f67eff" providerId="LiveId" clId="{54EF1D79-E478-4C67-9EB2-AE56EF51DF03}" dt="2023-06-25T13:23:55.570" v="1654"/>
          <ac:spMkLst>
            <pc:docMk/>
            <pc:sldMk cId="3602388084" sldId="983"/>
            <ac:spMk id="3365" creationId="{CF7C93BE-799F-BFBB-47EC-396E05B2BF2B}"/>
          </ac:spMkLst>
        </pc:spChg>
        <pc:spChg chg="mod">
          <ac:chgData name="rahulkumar08945@gmail.com" userId="eaa8108a85f67eff" providerId="LiveId" clId="{54EF1D79-E478-4C67-9EB2-AE56EF51DF03}" dt="2023-06-25T13:23:55.570" v="1654"/>
          <ac:spMkLst>
            <pc:docMk/>
            <pc:sldMk cId="3602388084" sldId="983"/>
            <ac:spMk id="3366" creationId="{73C90C1C-0133-9FE9-F314-F32457FF6DBD}"/>
          </ac:spMkLst>
        </pc:spChg>
        <pc:spChg chg="mod">
          <ac:chgData name="rahulkumar08945@gmail.com" userId="eaa8108a85f67eff" providerId="LiveId" clId="{54EF1D79-E478-4C67-9EB2-AE56EF51DF03}" dt="2023-06-25T13:23:55.570" v="1654"/>
          <ac:spMkLst>
            <pc:docMk/>
            <pc:sldMk cId="3602388084" sldId="983"/>
            <ac:spMk id="3367" creationId="{25EB3E8F-DF46-3171-7D03-E56903C8D30F}"/>
          </ac:spMkLst>
        </pc:spChg>
        <pc:spChg chg="mod">
          <ac:chgData name="rahulkumar08945@gmail.com" userId="eaa8108a85f67eff" providerId="LiveId" clId="{54EF1D79-E478-4C67-9EB2-AE56EF51DF03}" dt="2023-06-25T13:23:55.570" v="1654"/>
          <ac:spMkLst>
            <pc:docMk/>
            <pc:sldMk cId="3602388084" sldId="983"/>
            <ac:spMk id="3368" creationId="{A4F2CE04-4049-C456-47BA-DE7BF9703721}"/>
          </ac:spMkLst>
        </pc:spChg>
        <pc:spChg chg="mod">
          <ac:chgData name="rahulkumar08945@gmail.com" userId="eaa8108a85f67eff" providerId="LiveId" clId="{54EF1D79-E478-4C67-9EB2-AE56EF51DF03}" dt="2023-06-25T13:23:55.570" v="1654"/>
          <ac:spMkLst>
            <pc:docMk/>
            <pc:sldMk cId="3602388084" sldId="983"/>
            <ac:spMk id="3369" creationId="{F5AA6BF0-B3BD-74A5-A126-DDFAD5DBF205}"/>
          </ac:spMkLst>
        </pc:spChg>
        <pc:spChg chg="mod">
          <ac:chgData name="rahulkumar08945@gmail.com" userId="eaa8108a85f67eff" providerId="LiveId" clId="{54EF1D79-E478-4C67-9EB2-AE56EF51DF03}" dt="2023-06-25T13:23:55.570" v="1654"/>
          <ac:spMkLst>
            <pc:docMk/>
            <pc:sldMk cId="3602388084" sldId="983"/>
            <ac:spMk id="3370" creationId="{212F28CC-3ADD-EB73-5514-AB0F2F4079CC}"/>
          </ac:spMkLst>
        </pc:spChg>
        <pc:spChg chg="mod">
          <ac:chgData name="rahulkumar08945@gmail.com" userId="eaa8108a85f67eff" providerId="LiveId" clId="{54EF1D79-E478-4C67-9EB2-AE56EF51DF03}" dt="2023-06-25T13:23:55.570" v="1654"/>
          <ac:spMkLst>
            <pc:docMk/>
            <pc:sldMk cId="3602388084" sldId="983"/>
            <ac:spMk id="3371" creationId="{AF812AD9-CE2E-CAD8-DA4B-34B398F51213}"/>
          </ac:spMkLst>
        </pc:spChg>
        <pc:spChg chg="mod">
          <ac:chgData name="rahulkumar08945@gmail.com" userId="eaa8108a85f67eff" providerId="LiveId" clId="{54EF1D79-E478-4C67-9EB2-AE56EF51DF03}" dt="2023-06-25T13:23:55.570" v="1654"/>
          <ac:spMkLst>
            <pc:docMk/>
            <pc:sldMk cId="3602388084" sldId="983"/>
            <ac:spMk id="3372" creationId="{21F3400F-0EEE-6B49-DFC9-374D7D2A30E9}"/>
          </ac:spMkLst>
        </pc:spChg>
        <pc:spChg chg="mod">
          <ac:chgData name="rahulkumar08945@gmail.com" userId="eaa8108a85f67eff" providerId="LiveId" clId="{54EF1D79-E478-4C67-9EB2-AE56EF51DF03}" dt="2023-06-25T13:23:55.570" v="1654"/>
          <ac:spMkLst>
            <pc:docMk/>
            <pc:sldMk cId="3602388084" sldId="983"/>
            <ac:spMk id="3373" creationId="{07C8317C-5189-D2BE-E56B-E9F796837961}"/>
          </ac:spMkLst>
        </pc:spChg>
        <pc:spChg chg="mod">
          <ac:chgData name="rahulkumar08945@gmail.com" userId="eaa8108a85f67eff" providerId="LiveId" clId="{54EF1D79-E478-4C67-9EB2-AE56EF51DF03}" dt="2023-06-25T13:23:55.570" v="1654"/>
          <ac:spMkLst>
            <pc:docMk/>
            <pc:sldMk cId="3602388084" sldId="983"/>
            <ac:spMk id="3374" creationId="{585AC15B-2CCD-7619-C237-7F568B26E4BF}"/>
          </ac:spMkLst>
        </pc:spChg>
        <pc:spChg chg="mod">
          <ac:chgData name="rahulkumar08945@gmail.com" userId="eaa8108a85f67eff" providerId="LiveId" clId="{54EF1D79-E478-4C67-9EB2-AE56EF51DF03}" dt="2023-06-25T13:23:55.570" v="1654"/>
          <ac:spMkLst>
            <pc:docMk/>
            <pc:sldMk cId="3602388084" sldId="983"/>
            <ac:spMk id="3375" creationId="{71C4B54C-F2D5-A595-D047-827E2F5869C6}"/>
          </ac:spMkLst>
        </pc:spChg>
        <pc:spChg chg="mod">
          <ac:chgData name="rahulkumar08945@gmail.com" userId="eaa8108a85f67eff" providerId="LiveId" clId="{54EF1D79-E478-4C67-9EB2-AE56EF51DF03}" dt="2023-06-25T13:23:55.570" v="1654"/>
          <ac:spMkLst>
            <pc:docMk/>
            <pc:sldMk cId="3602388084" sldId="983"/>
            <ac:spMk id="3376" creationId="{D4B21EE3-57DD-518F-87AD-C25E87C5A060}"/>
          </ac:spMkLst>
        </pc:spChg>
        <pc:spChg chg="mod">
          <ac:chgData name="rahulkumar08945@gmail.com" userId="eaa8108a85f67eff" providerId="LiveId" clId="{54EF1D79-E478-4C67-9EB2-AE56EF51DF03}" dt="2023-06-25T13:23:55.570" v="1654"/>
          <ac:spMkLst>
            <pc:docMk/>
            <pc:sldMk cId="3602388084" sldId="983"/>
            <ac:spMk id="3377" creationId="{1CAA7F11-6C3F-BB6B-979A-57B2355282C3}"/>
          </ac:spMkLst>
        </pc:spChg>
        <pc:spChg chg="mod">
          <ac:chgData name="rahulkumar08945@gmail.com" userId="eaa8108a85f67eff" providerId="LiveId" clId="{54EF1D79-E478-4C67-9EB2-AE56EF51DF03}" dt="2023-06-25T13:23:55.570" v="1654"/>
          <ac:spMkLst>
            <pc:docMk/>
            <pc:sldMk cId="3602388084" sldId="983"/>
            <ac:spMk id="3378" creationId="{9406896E-5E8A-07C4-FE1D-9CF9191B1241}"/>
          </ac:spMkLst>
        </pc:spChg>
        <pc:spChg chg="mod">
          <ac:chgData name="rahulkumar08945@gmail.com" userId="eaa8108a85f67eff" providerId="LiveId" clId="{54EF1D79-E478-4C67-9EB2-AE56EF51DF03}" dt="2023-06-25T13:23:55.570" v="1654"/>
          <ac:spMkLst>
            <pc:docMk/>
            <pc:sldMk cId="3602388084" sldId="983"/>
            <ac:spMk id="3379" creationId="{C56FA786-F551-C4DD-3F67-A51070D3BD2C}"/>
          </ac:spMkLst>
        </pc:spChg>
        <pc:spChg chg="mod">
          <ac:chgData name="rahulkumar08945@gmail.com" userId="eaa8108a85f67eff" providerId="LiveId" clId="{54EF1D79-E478-4C67-9EB2-AE56EF51DF03}" dt="2023-06-25T13:23:55.570" v="1654"/>
          <ac:spMkLst>
            <pc:docMk/>
            <pc:sldMk cId="3602388084" sldId="983"/>
            <ac:spMk id="3380" creationId="{088062F8-6B1A-142C-F489-A2D4477B5E9D}"/>
          </ac:spMkLst>
        </pc:spChg>
        <pc:spChg chg="mod">
          <ac:chgData name="rahulkumar08945@gmail.com" userId="eaa8108a85f67eff" providerId="LiveId" clId="{54EF1D79-E478-4C67-9EB2-AE56EF51DF03}" dt="2023-06-25T13:23:55.570" v="1654"/>
          <ac:spMkLst>
            <pc:docMk/>
            <pc:sldMk cId="3602388084" sldId="983"/>
            <ac:spMk id="3381" creationId="{9B27C4BA-D465-4052-F108-7B3579B96985}"/>
          </ac:spMkLst>
        </pc:spChg>
        <pc:spChg chg="mod">
          <ac:chgData name="rahulkumar08945@gmail.com" userId="eaa8108a85f67eff" providerId="LiveId" clId="{54EF1D79-E478-4C67-9EB2-AE56EF51DF03}" dt="2023-06-25T13:23:55.570" v="1654"/>
          <ac:spMkLst>
            <pc:docMk/>
            <pc:sldMk cId="3602388084" sldId="983"/>
            <ac:spMk id="3382" creationId="{FA85A469-5D2D-3E63-4BC0-BF6F644A1ADA}"/>
          </ac:spMkLst>
        </pc:spChg>
        <pc:spChg chg="mod">
          <ac:chgData name="rahulkumar08945@gmail.com" userId="eaa8108a85f67eff" providerId="LiveId" clId="{54EF1D79-E478-4C67-9EB2-AE56EF51DF03}" dt="2023-06-25T13:23:55.570" v="1654"/>
          <ac:spMkLst>
            <pc:docMk/>
            <pc:sldMk cId="3602388084" sldId="983"/>
            <ac:spMk id="3383" creationId="{13D83EBB-2AD1-6165-F6D9-8BE458356A50}"/>
          </ac:spMkLst>
        </pc:spChg>
        <pc:spChg chg="mod">
          <ac:chgData name="rahulkumar08945@gmail.com" userId="eaa8108a85f67eff" providerId="LiveId" clId="{54EF1D79-E478-4C67-9EB2-AE56EF51DF03}" dt="2023-06-25T13:23:55.570" v="1654"/>
          <ac:spMkLst>
            <pc:docMk/>
            <pc:sldMk cId="3602388084" sldId="983"/>
            <ac:spMk id="3384" creationId="{01A9AE28-BA61-765D-41AA-883E4BA549AF}"/>
          </ac:spMkLst>
        </pc:spChg>
        <pc:spChg chg="mod">
          <ac:chgData name="rahulkumar08945@gmail.com" userId="eaa8108a85f67eff" providerId="LiveId" clId="{54EF1D79-E478-4C67-9EB2-AE56EF51DF03}" dt="2023-06-25T13:23:55.570" v="1654"/>
          <ac:spMkLst>
            <pc:docMk/>
            <pc:sldMk cId="3602388084" sldId="983"/>
            <ac:spMk id="3385" creationId="{A24D3A55-5910-9ED2-03E3-9C1611220625}"/>
          </ac:spMkLst>
        </pc:spChg>
        <pc:spChg chg="mod">
          <ac:chgData name="rahulkumar08945@gmail.com" userId="eaa8108a85f67eff" providerId="LiveId" clId="{54EF1D79-E478-4C67-9EB2-AE56EF51DF03}" dt="2023-06-25T13:23:55.570" v="1654"/>
          <ac:spMkLst>
            <pc:docMk/>
            <pc:sldMk cId="3602388084" sldId="983"/>
            <ac:spMk id="3386" creationId="{DA15999C-437C-8328-CDDE-44A4E3C81B9D}"/>
          </ac:spMkLst>
        </pc:spChg>
        <pc:spChg chg="mod">
          <ac:chgData name="rahulkumar08945@gmail.com" userId="eaa8108a85f67eff" providerId="LiveId" clId="{54EF1D79-E478-4C67-9EB2-AE56EF51DF03}" dt="2023-06-25T13:23:55.570" v="1654"/>
          <ac:spMkLst>
            <pc:docMk/>
            <pc:sldMk cId="3602388084" sldId="983"/>
            <ac:spMk id="3387" creationId="{93E48737-E643-64E3-E10F-2A885CABC35E}"/>
          </ac:spMkLst>
        </pc:spChg>
        <pc:spChg chg="mod">
          <ac:chgData name="rahulkumar08945@gmail.com" userId="eaa8108a85f67eff" providerId="LiveId" clId="{54EF1D79-E478-4C67-9EB2-AE56EF51DF03}" dt="2023-06-25T13:23:55.570" v="1654"/>
          <ac:spMkLst>
            <pc:docMk/>
            <pc:sldMk cId="3602388084" sldId="983"/>
            <ac:spMk id="3388" creationId="{9236BB79-A467-11D4-B670-5127B0586383}"/>
          </ac:spMkLst>
        </pc:spChg>
        <pc:spChg chg="mod">
          <ac:chgData name="rahulkumar08945@gmail.com" userId="eaa8108a85f67eff" providerId="LiveId" clId="{54EF1D79-E478-4C67-9EB2-AE56EF51DF03}" dt="2023-06-25T13:23:55.570" v="1654"/>
          <ac:spMkLst>
            <pc:docMk/>
            <pc:sldMk cId="3602388084" sldId="983"/>
            <ac:spMk id="3389" creationId="{B2F02097-BF96-AA0D-475D-978BFC3AE28A}"/>
          </ac:spMkLst>
        </pc:spChg>
        <pc:spChg chg="mod">
          <ac:chgData name="rahulkumar08945@gmail.com" userId="eaa8108a85f67eff" providerId="LiveId" clId="{54EF1D79-E478-4C67-9EB2-AE56EF51DF03}" dt="2023-06-25T13:23:55.570" v="1654"/>
          <ac:spMkLst>
            <pc:docMk/>
            <pc:sldMk cId="3602388084" sldId="983"/>
            <ac:spMk id="3390" creationId="{FDA2E273-CB69-93F4-5D6A-239B0FCF8B42}"/>
          </ac:spMkLst>
        </pc:spChg>
        <pc:spChg chg="mod">
          <ac:chgData name="rahulkumar08945@gmail.com" userId="eaa8108a85f67eff" providerId="LiveId" clId="{54EF1D79-E478-4C67-9EB2-AE56EF51DF03}" dt="2023-06-25T13:23:55.570" v="1654"/>
          <ac:spMkLst>
            <pc:docMk/>
            <pc:sldMk cId="3602388084" sldId="983"/>
            <ac:spMk id="3391" creationId="{86FEBBFE-A6AD-7ACA-6191-DEF059E9ABE1}"/>
          </ac:spMkLst>
        </pc:spChg>
        <pc:spChg chg="mod">
          <ac:chgData name="rahulkumar08945@gmail.com" userId="eaa8108a85f67eff" providerId="LiveId" clId="{54EF1D79-E478-4C67-9EB2-AE56EF51DF03}" dt="2023-06-25T13:23:55.570" v="1654"/>
          <ac:spMkLst>
            <pc:docMk/>
            <pc:sldMk cId="3602388084" sldId="983"/>
            <ac:spMk id="3392" creationId="{ABA5311D-FA21-D560-EF26-F1190FCA9B27}"/>
          </ac:spMkLst>
        </pc:spChg>
        <pc:spChg chg="mod">
          <ac:chgData name="rahulkumar08945@gmail.com" userId="eaa8108a85f67eff" providerId="LiveId" clId="{54EF1D79-E478-4C67-9EB2-AE56EF51DF03}" dt="2023-06-25T13:23:55.570" v="1654"/>
          <ac:spMkLst>
            <pc:docMk/>
            <pc:sldMk cId="3602388084" sldId="983"/>
            <ac:spMk id="3393" creationId="{20A2FFDD-3524-605F-A121-A7622B3C5190}"/>
          </ac:spMkLst>
        </pc:spChg>
        <pc:spChg chg="mod">
          <ac:chgData name="rahulkumar08945@gmail.com" userId="eaa8108a85f67eff" providerId="LiveId" clId="{54EF1D79-E478-4C67-9EB2-AE56EF51DF03}" dt="2023-06-25T13:23:55.570" v="1654"/>
          <ac:spMkLst>
            <pc:docMk/>
            <pc:sldMk cId="3602388084" sldId="983"/>
            <ac:spMk id="3394" creationId="{86AAE7AD-B6A3-FD9C-A9E3-CF7AD26A5288}"/>
          </ac:spMkLst>
        </pc:spChg>
        <pc:spChg chg="mod">
          <ac:chgData name="rahulkumar08945@gmail.com" userId="eaa8108a85f67eff" providerId="LiveId" clId="{54EF1D79-E478-4C67-9EB2-AE56EF51DF03}" dt="2023-06-25T13:23:55.570" v="1654"/>
          <ac:spMkLst>
            <pc:docMk/>
            <pc:sldMk cId="3602388084" sldId="983"/>
            <ac:spMk id="3395" creationId="{B3A0431C-0BC4-B390-4A36-1498857B6670}"/>
          </ac:spMkLst>
        </pc:spChg>
        <pc:spChg chg="mod">
          <ac:chgData name="rahulkumar08945@gmail.com" userId="eaa8108a85f67eff" providerId="LiveId" clId="{54EF1D79-E478-4C67-9EB2-AE56EF51DF03}" dt="2023-06-25T13:23:55.570" v="1654"/>
          <ac:spMkLst>
            <pc:docMk/>
            <pc:sldMk cId="3602388084" sldId="983"/>
            <ac:spMk id="3396" creationId="{2C7C748B-591A-0DE9-B3D9-5318AA27A4F5}"/>
          </ac:spMkLst>
        </pc:spChg>
        <pc:spChg chg="mod">
          <ac:chgData name="rahulkumar08945@gmail.com" userId="eaa8108a85f67eff" providerId="LiveId" clId="{54EF1D79-E478-4C67-9EB2-AE56EF51DF03}" dt="2023-06-25T13:23:55.570" v="1654"/>
          <ac:spMkLst>
            <pc:docMk/>
            <pc:sldMk cId="3602388084" sldId="983"/>
            <ac:spMk id="3397" creationId="{1112E515-9D82-324A-5FFC-C3A63CD35416}"/>
          </ac:spMkLst>
        </pc:spChg>
        <pc:spChg chg="mod">
          <ac:chgData name="rahulkumar08945@gmail.com" userId="eaa8108a85f67eff" providerId="LiveId" clId="{54EF1D79-E478-4C67-9EB2-AE56EF51DF03}" dt="2023-06-25T13:23:55.570" v="1654"/>
          <ac:spMkLst>
            <pc:docMk/>
            <pc:sldMk cId="3602388084" sldId="983"/>
            <ac:spMk id="3398" creationId="{06B99F11-6C14-6B1A-C2FB-97729F25D407}"/>
          </ac:spMkLst>
        </pc:spChg>
        <pc:spChg chg="mod">
          <ac:chgData name="rahulkumar08945@gmail.com" userId="eaa8108a85f67eff" providerId="LiveId" clId="{54EF1D79-E478-4C67-9EB2-AE56EF51DF03}" dt="2023-06-25T13:23:55.570" v="1654"/>
          <ac:spMkLst>
            <pc:docMk/>
            <pc:sldMk cId="3602388084" sldId="983"/>
            <ac:spMk id="3399" creationId="{7A026DA5-F43D-B55C-68A9-7C9F8B7AA323}"/>
          </ac:spMkLst>
        </pc:spChg>
        <pc:spChg chg="mod">
          <ac:chgData name="rahulkumar08945@gmail.com" userId="eaa8108a85f67eff" providerId="LiveId" clId="{54EF1D79-E478-4C67-9EB2-AE56EF51DF03}" dt="2023-06-25T13:23:55.570" v="1654"/>
          <ac:spMkLst>
            <pc:docMk/>
            <pc:sldMk cId="3602388084" sldId="983"/>
            <ac:spMk id="3400" creationId="{E90829FE-DD36-3704-ED1C-7E170D919AAB}"/>
          </ac:spMkLst>
        </pc:spChg>
        <pc:spChg chg="mod">
          <ac:chgData name="rahulkumar08945@gmail.com" userId="eaa8108a85f67eff" providerId="LiveId" clId="{54EF1D79-E478-4C67-9EB2-AE56EF51DF03}" dt="2023-06-25T13:23:55.570" v="1654"/>
          <ac:spMkLst>
            <pc:docMk/>
            <pc:sldMk cId="3602388084" sldId="983"/>
            <ac:spMk id="3401" creationId="{07171BF5-4B9C-77F3-ABCA-6E37F0ED6DB3}"/>
          </ac:spMkLst>
        </pc:spChg>
        <pc:spChg chg="mod">
          <ac:chgData name="rahulkumar08945@gmail.com" userId="eaa8108a85f67eff" providerId="LiveId" clId="{54EF1D79-E478-4C67-9EB2-AE56EF51DF03}" dt="2023-06-25T13:23:55.570" v="1654"/>
          <ac:spMkLst>
            <pc:docMk/>
            <pc:sldMk cId="3602388084" sldId="983"/>
            <ac:spMk id="3402" creationId="{67964E1D-B91B-9F02-9866-CF8327CD99D2}"/>
          </ac:spMkLst>
        </pc:spChg>
        <pc:spChg chg="mod">
          <ac:chgData name="rahulkumar08945@gmail.com" userId="eaa8108a85f67eff" providerId="LiveId" clId="{54EF1D79-E478-4C67-9EB2-AE56EF51DF03}" dt="2023-06-25T13:23:55.570" v="1654"/>
          <ac:spMkLst>
            <pc:docMk/>
            <pc:sldMk cId="3602388084" sldId="983"/>
            <ac:spMk id="3403" creationId="{B6E577C6-8457-3FDA-6F9A-9FA0DAA67A6F}"/>
          </ac:spMkLst>
        </pc:spChg>
        <pc:spChg chg="mod">
          <ac:chgData name="rahulkumar08945@gmail.com" userId="eaa8108a85f67eff" providerId="LiveId" clId="{54EF1D79-E478-4C67-9EB2-AE56EF51DF03}" dt="2023-06-25T13:23:55.570" v="1654"/>
          <ac:spMkLst>
            <pc:docMk/>
            <pc:sldMk cId="3602388084" sldId="983"/>
            <ac:spMk id="3404" creationId="{A72C14B3-18C7-8542-9671-39D8A7B1E7DD}"/>
          </ac:spMkLst>
        </pc:spChg>
        <pc:spChg chg="mod">
          <ac:chgData name="rahulkumar08945@gmail.com" userId="eaa8108a85f67eff" providerId="LiveId" clId="{54EF1D79-E478-4C67-9EB2-AE56EF51DF03}" dt="2023-06-25T13:23:55.570" v="1654"/>
          <ac:spMkLst>
            <pc:docMk/>
            <pc:sldMk cId="3602388084" sldId="983"/>
            <ac:spMk id="3405" creationId="{C7D802EA-91D3-2C65-3EB2-3B754330E7E5}"/>
          </ac:spMkLst>
        </pc:spChg>
        <pc:spChg chg="mod">
          <ac:chgData name="rahulkumar08945@gmail.com" userId="eaa8108a85f67eff" providerId="LiveId" clId="{54EF1D79-E478-4C67-9EB2-AE56EF51DF03}" dt="2023-06-25T13:23:55.570" v="1654"/>
          <ac:spMkLst>
            <pc:docMk/>
            <pc:sldMk cId="3602388084" sldId="983"/>
            <ac:spMk id="3406" creationId="{EF0BEDD9-57D9-E7A3-E1CA-0AE6DE35C390}"/>
          </ac:spMkLst>
        </pc:spChg>
        <pc:spChg chg="mod">
          <ac:chgData name="rahulkumar08945@gmail.com" userId="eaa8108a85f67eff" providerId="LiveId" clId="{54EF1D79-E478-4C67-9EB2-AE56EF51DF03}" dt="2023-06-25T13:23:55.570" v="1654"/>
          <ac:spMkLst>
            <pc:docMk/>
            <pc:sldMk cId="3602388084" sldId="983"/>
            <ac:spMk id="3407" creationId="{897F6874-6CED-1307-EAAB-72FD2189EC21}"/>
          </ac:spMkLst>
        </pc:spChg>
        <pc:spChg chg="mod">
          <ac:chgData name="rahulkumar08945@gmail.com" userId="eaa8108a85f67eff" providerId="LiveId" clId="{54EF1D79-E478-4C67-9EB2-AE56EF51DF03}" dt="2023-06-25T13:23:55.570" v="1654"/>
          <ac:spMkLst>
            <pc:docMk/>
            <pc:sldMk cId="3602388084" sldId="983"/>
            <ac:spMk id="3408" creationId="{0AE5AF23-8D98-9A45-2CF0-1AF507BFDEC2}"/>
          </ac:spMkLst>
        </pc:spChg>
        <pc:spChg chg="mod">
          <ac:chgData name="rahulkumar08945@gmail.com" userId="eaa8108a85f67eff" providerId="LiveId" clId="{54EF1D79-E478-4C67-9EB2-AE56EF51DF03}" dt="2023-06-25T13:23:55.570" v="1654"/>
          <ac:spMkLst>
            <pc:docMk/>
            <pc:sldMk cId="3602388084" sldId="983"/>
            <ac:spMk id="3409" creationId="{F4262ACC-6D0F-5085-0091-8C7FD7118323}"/>
          </ac:spMkLst>
        </pc:spChg>
        <pc:spChg chg="mod">
          <ac:chgData name="rahulkumar08945@gmail.com" userId="eaa8108a85f67eff" providerId="LiveId" clId="{54EF1D79-E478-4C67-9EB2-AE56EF51DF03}" dt="2023-06-25T13:23:55.570" v="1654"/>
          <ac:spMkLst>
            <pc:docMk/>
            <pc:sldMk cId="3602388084" sldId="983"/>
            <ac:spMk id="3410" creationId="{A93BE7C0-5CD5-D13A-FB28-F5A2876882A7}"/>
          </ac:spMkLst>
        </pc:spChg>
        <pc:spChg chg="mod">
          <ac:chgData name="rahulkumar08945@gmail.com" userId="eaa8108a85f67eff" providerId="LiveId" clId="{54EF1D79-E478-4C67-9EB2-AE56EF51DF03}" dt="2023-06-25T13:23:55.570" v="1654"/>
          <ac:spMkLst>
            <pc:docMk/>
            <pc:sldMk cId="3602388084" sldId="983"/>
            <ac:spMk id="3411" creationId="{9F6603CE-ECC7-FA77-6AF9-FAC2FC7254E6}"/>
          </ac:spMkLst>
        </pc:spChg>
        <pc:spChg chg="mod">
          <ac:chgData name="rahulkumar08945@gmail.com" userId="eaa8108a85f67eff" providerId="LiveId" clId="{54EF1D79-E478-4C67-9EB2-AE56EF51DF03}" dt="2023-06-25T13:23:55.570" v="1654"/>
          <ac:spMkLst>
            <pc:docMk/>
            <pc:sldMk cId="3602388084" sldId="983"/>
            <ac:spMk id="3412" creationId="{3D59A0C7-5CE6-44EE-3A76-3FD6511BDD7E}"/>
          </ac:spMkLst>
        </pc:spChg>
        <pc:spChg chg="mod">
          <ac:chgData name="rahulkumar08945@gmail.com" userId="eaa8108a85f67eff" providerId="LiveId" clId="{54EF1D79-E478-4C67-9EB2-AE56EF51DF03}" dt="2023-06-25T13:23:55.570" v="1654"/>
          <ac:spMkLst>
            <pc:docMk/>
            <pc:sldMk cId="3602388084" sldId="983"/>
            <ac:spMk id="3413" creationId="{A87F4D4E-B59A-8319-9DAC-B0596E879B68}"/>
          </ac:spMkLst>
        </pc:spChg>
        <pc:spChg chg="mod">
          <ac:chgData name="rahulkumar08945@gmail.com" userId="eaa8108a85f67eff" providerId="LiveId" clId="{54EF1D79-E478-4C67-9EB2-AE56EF51DF03}" dt="2023-06-25T13:23:55.570" v="1654"/>
          <ac:spMkLst>
            <pc:docMk/>
            <pc:sldMk cId="3602388084" sldId="983"/>
            <ac:spMk id="3414" creationId="{79108EED-63F5-EAC6-6A88-C8D33F204D72}"/>
          </ac:spMkLst>
        </pc:spChg>
        <pc:spChg chg="mod">
          <ac:chgData name="rahulkumar08945@gmail.com" userId="eaa8108a85f67eff" providerId="LiveId" clId="{54EF1D79-E478-4C67-9EB2-AE56EF51DF03}" dt="2023-06-25T13:23:55.570" v="1654"/>
          <ac:spMkLst>
            <pc:docMk/>
            <pc:sldMk cId="3602388084" sldId="983"/>
            <ac:spMk id="3415" creationId="{142DA15E-9E9D-F815-30F8-E54A3A90970C}"/>
          </ac:spMkLst>
        </pc:spChg>
        <pc:spChg chg="mod">
          <ac:chgData name="rahulkumar08945@gmail.com" userId="eaa8108a85f67eff" providerId="LiveId" clId="{54EF1D79-E478-4C67-9EB2-AE56EF51DF03}" dt="2023-06-25T13:23:55.570" v="1654"/>
          <ac:spMkLst>
            <pc:docMk/>
            <pc:sldMk cId="3602388084" sldId="983"/>
            <ac:spMk id="3416" creationId="{2DC98D15-EB78-95EB-69F1-E42B0E636952}"/>
          </ac:spMkLst>
        </pc:spChg>
        <pc:spChg chg="mod">
          <ac:chgData name="rahulkumar08945@gmail.com" userId="eaa8108a85f67eff" providerId="LiveId" clId="{54EF1D79-E478-4C67-9EB2-AE56EF51DF03}" dt="2023-06-25T13:23:55.570" v="1654"/>
          <ac:spMkLst>
            <pc:docMk/>
            <pc:sldMk cId="3602388084" sldId="983"/>
            <ac:spMk id="3417" creationId="{216678DC-635B-EF4D-C3E5-A1D5588AC173}"/>
          </ac:spMkLst>
        </pc:spChg>
        <pc:spChg chg="mod">
          <ac:chgData name="rahulkumar08945@gmail.com" userId="eaa8108a85f67eff" providerId="LiveId" clId="{54EF1D79-E478-4C67-9EB2-AE56EF51DF03}" dt="2023-06-25T13:23:55.570" v="1654"/>
          <ac:spMkLst>
            <pc:docMk/>
            <pc:sldMk cId="3602388084" sldId="983"/>
            <ac:spMk id="3419" creationId="{5FECE13D-D128-3960-1961-3F8F06D785C4}"/>
          </ac:spMkLst>
        </pc:spChg>
        <pc:spChg chg="mod">
          <ac:chgData name="rahulkumar08945@gmail.com" userId="eaa8108a85f67eff" providerId="LiveId" clId="{54EF1D79-E478-4C67-9EB2-AE56EF51DF03}" dt="2023-06-25T13:23:55.570" v="1654"/>
          <ac:spMkLst>
            <pc:docMk/>
            <pc:sldMk cId="3602388084" sldId="983"/>
            <ac:spMk id="3420" creationId="{4D143408-2D13-F98F-BA94-CB6884DBD8A0}"/>
          </ac:spMkLst>
        </pc:spChg>
        <pc:spChg chg="mod">
          <ac:chgData name="rahulkumar08945@gmail.com" userId="eaa8108a85f67eff" providerId="LiveId" clId="{54EF1D79-E478-4C67-9EB2-AE56EF51DF03}" dt="2023-06-25T13:23:55.570" v="1654"/>
          <ac:spMkLst>
            <pc:docMk/>
            <pc:sldMk cId="3602388084" sldId="983"/>
            <ac:spMk id="3421" creationId="{1D98D11E-EC78-5FC7-2BEF-B6E426482B60}"/>
          </ac:spMkLst>
        </pc:spChg>
        <pc:spChg chg="mod">
          <ac:chgData name="rahulkumar08945@gmail.com" userId="eaa8108a85f67eff" providerId="LiveId" clId="{54EF1D79-E478-4C67-9EB2-AE56EF51DF03}" dt="2023-06-25T13:23:55.570" v="1654"/>
          <ac:spMkLst>
            <pc:docMk/>
            <pc:sldMk cId="3602388084" sldId="983"/>
            <ac:spMk id="3422" creationId="{0E461DFD-6E9D-E599-A3F3-FCD146548BD1}"/>
          </ac:spMkLst>
        </pc:spChg>
        <pc:spChg chg="mod">
          <ac:chgData name="rahulkumar08945@gmail.com" userId="eaa8108a85f67eff" providerId="LiveId" clId="{54EF1D79-E478-4C67-9EB2-AE56EF51DF03}" dt="2023-06-25T13:23:55.570" v="1654"/>
          <ac:spMkLst>
            <pc:docMk/>
            <pc:sldMk cId="3602388084" sldId="983"/>
            <ac:spMk id="3423" creationId="{748CBDBD-3D5E-914F-D6BC-5033766792F0}"/>
          </ac:spMkLst>
        </pc:spChg>
        <pc:spChg chg="mod">
          <ac:chgData name="rahulkumar08945@gmail.com" userId="eaa8108a85f67eff" providerId="LiveId" clId="{54EF1D79-E478-4C67-9EB2-AE56EF51DF03}" dt="2023-06-25T13:23:55.570" v="1654"/>
          <ac:spMkLst>
            <pc:docMk/>
            <pc:sldMk cId="3602388084" sldId="983"/>
            <ac:spMk id="3424" creationId="{4BFE103C-2DF6-2614-6CD0-4347D945E564}"/>
          </ac:spMkLst>
        </pc:spChg>
        <pc:spChg chg="mod">
          <ac:chgData name="rahulkumar08945@gmail.com" userId="eaa8108a85f67eff" providerId="LiveId" clId="{54EF1D79-E478-4C67-9EB2-AE56EF51DF03}" dt="2023-06-25T13:23:55.570" v="1654"/>
          <ac:spMkLst>
            <pc:docMk/>
            <pc:sldMk cId="3602388084" sldId="983"/>
            <ac:spMk id="3425" creationId="{B35F0B05-1E7B-462E-AAC3-92FCEF6C127E}"/>
          </ac:spMkLst>
        </pc:spChg>
        <pc:spChg chg="mod">
          <ac:chgData name="rahulkumar08945@gmail.com" userId="eaa8108a85f67eff" providerId="LiveId" clId="{54EF1D79-E478-4C67-9EB2-AE56EF51DF03}" dt="2023-06-25T13:23:55.570" v="1654"/>
          <ac:spMkLst>
            <pc:docMk/>
            <pc:sldMk cId="3602388084" sldId="983"/>
            <ac:spMk id="3426" creationId="{6BBCE8A4-016F-B125-E5BF-111624FB2E83}"/>
          </ac:spMkLst>
        </pc:spChg>
        <pc:spChg chg="mod">
          <ac:chgData name="rahulkumar08945@gmail.com" userId="eaa8108a85f67eff" providerId="LiveId" clId="{54EF1D79-E478-4C67-9EB2-AE56EF51DF03}" dt="2023-06-25T13:23:55.570" v="1654"/>
          <ac:spMkLst>
            <pc:docMk/>
            <pc:sldMk cId="3602388084" sldId="983"/>
            <ac:spMk id="3427" creationId="{9FAAB45D-6528-8ECD-3998-398686DB9481}"/>
          </ac:spMkLst>
        </pc:spChg>
        <pc:spChg chg="mod">
          <ac:chgData name="rahulkumar08945@gmail.com" userId="eaa8108a85f67eff" providerId="LiveId" clId="{54EF1D79-E478-4C67-9EB2-AE56EF51DF03}" dt="2023-06-25T13:23:55.570" v="1654"/>
          <ac:spMkLst>
            <pc:docMk/>
            <pc:sldMk cId="3602388084" sldId="983"/>
            <ac:spMk id="3428" creationId="{E2E8E17F-CD77-6E99-E4B9-F27E16A8246C}"/>
          </ac:spMkLst>
        </pc:spChg>
        <pc:spChg chg="mod">
          <ac:chgData name="rahulkumar08945@gmail.com" userId="eaa8108a85f67eff" providerId="LiveId" clId="{54EF1D79-E478-4C67-9EB2-AE56EF51DF03}" dt="2023-06-25T13:23:55.570" v="1654"/>
          <ac:spMkLst>
            <pc:docMk/>
            <pc:sldMk cId="3602388084" sldId="983"/>
            <ac:spMk id="3429" creationId="{2D8DAB58-FB97-76F1-536E-1C3B6A21046E}"/>
          </ac:spMkLst>
        </pc:spChg>
        <pc:spChg chg="mod">
          <ac:chgData name="rahulkumar08945@gmail.com" userId="eaa8108a85f67eff" providerId="LiveId" clId="{54EF1D79-E478-4C67-9EB2-AE56EF51DF03}" dt="2023-06-25T13:23:55.570" v="1654"/>
          <ac:spMkLst>
            <pc:docMk/>
            <pc:sldMk cId="3602388084" sldId="983"/>
            <ac:spMk id="3430" creationId="{B7F42EF3-B50D-62E6-0AE2-F056E8EDFC59}"/>
          </ac:spMkLst>
        </pc:spChg>
        <pc:spChg chg="mod">
          <ac:chgData name="rahulkumar08945@gmail.com" userId="eaa8108a85f67eff" providerId="LiveId" clId="{54EF1D79-E478-4C67-9EB2-AE56EF51DF03}" dt="2023-06-25T13:23:55.570" v="1654"/>
          <ac:spMkLst>
            <pc:docMk/>
            <pc:sldMk cId="3602388084" sldId="983"/>
            <ac:spMk id="3434" creationId="{0F21F1E4-E2E0-A38F-6942-40F23300C364}"/>
          </ac:spMkLst>
        </pc:spChg>
        <pc:spChg chg="mod">
          <ac:chgData name="rahulkumar08945@gmail.com" userId="eaa8108a85f67eff" providerId="LiveId" clId="{54EF1D79-E478-4C67-9EB2-AE56EF51DF03}" dt="2023-06-25T13:23:55.570" v="1654"/>
          <ac:spMkLst>
            <pc:docMk/>
            <pc:sldMk cId="3602388084" sldId="983"/>
            <ac:spMk id="3435" creationId="{6449313C-EBA0-F5FA-54C0-C92C8077653D}"/>
          </ac:spMkLst>
        </pc:spChg>
        <pc:spChg chg="mod">
          <ac:chgData name="rahulkumar08945@gmail.com" userId="eaa8108a85f67eff" providerId="LiveId" clId="{54EF1D79-E478-4C67-9EB2-AE56EF51DF03}" dt="2023-06-25T13:23:55.570" v="1654"/>
          <ac:spMkLst>
            <pc:docMk/>
            <pc:sldMk cId="3602388084" sldId="983"/>
            <ac:spMk id="3436" creationId="{3B9E638F-12DD-F9AA-86F5-FED96325EBAC}"/>
          </ac:spMkLst>
        </pc:spChg>
        <pc:spChg chg="mod">
          <ac:chgData name="rahulkumar08945@gmail.com" userId="eaa8108a85f67eff" providerId="LiveId" clId="{54EF1D79-E478-4C67-9EB2-AE56EF51DF03}" dt="2023-06-25T13:23:55.570" v="1654"/>
          <ac:spMkLst>
            <pc:docMk/>
            <pc:sldMk cId="3602388084" sldId="983"/>
            <ac:spMk id="3437" creationId="{8E8246D8-EBA0-08F2-68F7-506659232B90}"/>
          </ac:spMkLst>
        </pc:spChg>
        <pc:spChg chg="mod">
          <ac:chgData name="rahulkumar08945@gmail.com" userId="eaa8108a85f67eff" providerId="LiveId" clId="{54EF1D79-E478-4C67-9EB2-AE56EF51DF03}" dt="2023-06-25T13:23:55.570" v="1654"/>
          <ac:spMkLst>
            <pc:docMk/>
            <pc:sldMk cId="3602388084" sldId="983"/>
            <ac:spMk id="3438" creationId="{830EA3F1-D5FC-3A8C-DF37-4304391E3326}"/>
          </ac:spMkLst>
        </pc:spChg>
        <pc:spChg chg="mod">
          <ac:chgData name="rahulkumar08945@gmail.com" userId="eaa8108a85f67eff" providerId="LiveId" clId="{54EF1D79-E478-4C67-9EB2-AE56EF51DF03}" dt="2023-06-25T13:23:55.570" v="1654"/>
          <ac:spMkLst>
            <pc:docMk/>
            <pc:sldMk cId="3602388084" sldId="983"/>
            <ac:spMk id="3439" creationId="{E49DF243-34FC-76E0-2AA6-42C7A37461EE}"/>
          </ac:spMkLst>
        </pc:spChg>
        <pc:spChg chg="mod">
          <ac:chgData name="rahulkumar08945@gmail.com" userId="eaa8108a85f67eff" providerId="LiveId" clId="{54EF1D79-E478-4C67-9EB2-AE56EF51DF03}" dt="2023-06-25T13:23:55.570" v="1654"/>
          <ac:spMkLst>
            <pc:docMk/>
            <pc:sldMk cId="3602388084" sldId="983"/>
            <ac:spMk id="3440" creationId="{76C942C6-4941-6A1B-E635-0561886178A7}"/>
          </ac:spMkLst>
        </pc:spChg>
        <pc:spChg chg="mod">
          <ac:chgData name="rahulkumar08945@gmail.com" userId="eaa8108a85f67eff" providerId="LiveId" clId="{54EF1D79-E478-4C67-9EB2-AE56EF51DF03}" dt="2023-06-25T13:23:55.570" v="1654"/>
          <ac:spMkLst>
            <pc:docMk/>
            <pc:sldMk cId="3602388084" sldId="983"/>
            <ac:spMk id="3441" creationId="{2574AF27-685C-17D7-EDC9-9388E43060DF}"/>
          </ac:spMkLst>
        </pc:spChg>
        <pc:spChg chg="mod">
          <ac:chgData name="rahulkumar08945@gmail.com" userId="eaa8108a85f67eff" providerId="LiveId" clId="{54EF1D79-E478-4C67-9EB2-AE56EF51DF03}" dt="2023-06-25T13:23:55.570" v="1654"/>
          <ac:spMkLst>
            <pc:docMk/>
            <pc:sldMk cId="3602388084" sldId="983"/>
            <ac:spMk id="3442" creationId="{19437479-A5D5-3464-DC3E-FD434CE47F5D}"/>
          </ac:spMkLst>
        </pc:spChg>
        <pc:spChg chg="mod">
          <ac:chgData name="rahulkumar08945@gmail.com" userId="eaa8108a85f67eff" providerId="LiveId" clId="{54EF1D79-E478-4C67-9EB2-AE56EF51DF03}" dt="2023-06-25T13:23:55.570" v="1654"/>
          <ac:spMkLst>
            <pc:docMk/>
            <pc:sldMk cId="3602388084" sldId="983"/>
            <ac:spMk id="3443" creationId="{E5AC9B50-95D8-64AA-EDB9-1BBAD74847AC}"/>
          </ac:spMkLst>
        </pc:spChg>
        <pc:spChg chg="mod">
          <ac:chgData name="rahulkumar08945@gmail.com" userId="eaa8108a85f67eff" providerId="LiveId" clId="{54EF1D79-E478-4C67-9EB2-AE56EF51DF03}" dt="2023-06-25T13:23:55.570" v="1654"/>
          <ac:spMkLst>
            <pc:docMk/>
            <pc:sldMk cId="3602388084" sldId="983"/>
            <ac:spMk id="3444" creationId="{76E58E14-B9BA-1F32-BF4B-B08F37A7F1D6}"/>
          </ac:spMkLst>
        </pc:spChg>
        <pc:spChg chg="mod">
          <ac:chgData name="rahulkumar08945@gmail.com" userId="eaa8108a85f67eff" providerId="LiveId" clId="{54EF1D79-E478-4C67-9EB2-AE56EF51DF03}" dt="2023-06-25T13:23:55.570" v="1654"/>
          <ac:spMkLst>
            <pc:docMk/>
            <pc:sldMk cId="3602388084" sldId="983"/>
            <ac:spMk id="3445" creationId="{3FF90B12-56EB-E8DE-0138-2A3AFC2592B6}"/>
          </ac:spMkLst>
        </pc:spChg>
        <pc:spChg chg="mod">
          <ac:chgData name="rahulkumar08945@gmail.com" userId="eaa8108a85f67eff" providerId="LiveId" clId="{54EF1D79-E478-4C67-9EB2-AE56EF51DF03}" dt="2023-06-25T13:23:55.570" v="1654"/>
          <ac:spMkLst>
            <pc:docMk/>
            <pc:sldMk cId="3602388084" sldId="983"/>
            <ac:spMk id="3446" creationId="{133FAB2F-9D80-5448-A3D8-765F41396BEB}"/>
          </ac:spMkLst>
        </pc:spChg>
        <pc:spChg chg="mod">
          <ac:chgData name="rahulkumar08945@gmail.com" userId="eaa8108a85f67eff" providerId="LiveId" clId="{54EF1D79-E478-4C67-9EB2-AE56EF51DF03}" dt="2023-06-25T13:23:55.570" v="1654"/>
          <ac:spMkLst>
            <pc:docMk/>
            <pc:sldMk cId="3602388084" sldId="983"/>
            <ac:spMk id="3447" creationId="{9F2BFCDB-64E2-E76F-B623-B6231CA4422C}"/>
          </ac:spMkLst>
        </pc:spChg>
        <pc:spChg chg="mod">
          <ac:chgData name="rahulkumar08945@gmail.com" userId="eaa8108a85f67eff" providerId="LiveId" clId="{54EF1D79-E478-4C67-9EB2-AE56EF51DF03}" dt="2023-06-25T13:23:55.570" v="1654"/>
          <ac:spMkLst>
            <pc:docMk/>
            <pc:sldMk cId="3602388084" sldId="983"/>
            <ac:spMk id="3448" creationId="{1C43F19E-D4EE-104E-7635-737E55406C9D}"/>
          </ac:spMkLst>
        </pc:spChg>
        <pc:spChg chg="mod">
          <ac:chgData name="rahulkumar08945@gmail.com" userId="eaa8108a85f67eff" providerId="LiveId" clId="{54EF1D79-E478-4C67-9EB2-AE56EF51DF03}" dt="2023-06-25T13:23:55.570" v="1654"/>
          <ac:spMkLst>
            <pc:docMk/>
            <pc:sldMk cId="3602388084" sldId="983"/>
            <ac:spMk id="3449" creationId="{DF18DEC5-F6C2-3661-9A49-3085E8105383}"/>
          </ac:spMkLst>
        </pc:spChg>
        <pc:spChg chg="mod">
          <ac:chgData name="rahulkumar08945@gmail.com" userId="eaa8108a85f67eff" providerId="LiveId" clId="{54EF1D79-E478-4C67-9EB2-AE56EF51DF03}" dt="2023-06-25T13:23:55.570" v="1654"/>
          <ac:spMkLst>
            <pc:docMk/>
            <pc:sldMk cId="3602388084" sldId="983"/>
            <ac:spMk id="3450" creationId="{8CB331F3-7880-EFBE-3499-281A5F5949F1}"/>
          </ac:spMkLst>
        </pc:spChg>
        <pc:spChg chg="mod">
          <ac:chgData name="rahulkumar08945@gmail.com" userId="eaa8108a85f67eff" providerId="LiveId" clId="{54EF1D79-E478-4C67-9EB2-AE56EF51DF03}" dt="2023-06-25T13:23:55.570" v="1654"/>
          <ac:spMkLst>
            <pc:docMk/>
            <pc:sldMk cId="3602388084" sldId="983"/>
            <ac:spMk id="3451" creationId="{5D280A83-5370-A83C-0699-9AF02AB867AD}"/>
          </ac:spMkLst>
        </pc:spChg>
        <pc:spChg chg="mod">
          <ac:chgData name="rahulkumar08945@gmail.com" userId="eaa8108a85f67eff" providerId="LiveId" clId="{54EF1D79-E478-4C67-9EB2-AE56EF51DF03}" dt="2023-06-25T13:23:55.570" v="1654"/>
          <ac:spMkLst>
            <pc:docMk/>
            <pc:sldMk cId="3602388084" sldId="983"/>
            <ac:spMk id="3452" creationId="{494F7ADF-D5D6-5CDF-FDAE-0252084A7E77}"/>
          </ac:spMkLst>
        </pc:spChg>
        <pc:spChg chg="mod">
          <ac:chgData name="rahulkumar08945@gmail.com" userId="eaa8108a85f67eff" providerId="LiveId" clId="{54EF1D79-E478-4C67-9EB2-AE56EF51DF03}" dt="2023-06-25T13:23:55.570" v="1654"/>
          <ac:spMkLst>
            <pc:docMk/>
            <pc:sldMk cId="3602388084" sldId="983"/>
            <ac:spMk id="3453" creationId="{411E96AD-117A-6D24-91BE-F5BAAC64B62E}"/>
          </ac:spMkLst>
        </pc:spChg>
        <pc:spChg chg="mod">
          <ac:chgData name="rahulkumar08945@gmail.com" userId="eaa8108a85f67eff" providerId="LiveId" clId="{54EF1D79-E478-4C67-9EB2-AE56EF51DF03}" dt="2023-06-25T13:23:55.570" v="1654"/>
          <ac:spMkLst>
            <pc:docMk/>
            <pc:sldMk cId="3602388084" sldId="983"/>
            <ac:spMk id="3454" creationId="{429380CB-F9AE-7936-ED5C-DCD7693A6128}"/>
          </ac:spMkLst>
        </pc:spChg>
        <pc:spChg chg="mod">
          <ac:chgData name="rahulkumar08945@gmail.com" userId="eaa8108a85f67eff" providerId="LiveId" clId="{54EF1D79-E478-4C67-9EB2-AE56EF51DF03}" dt="2023-06-25T13:23:55.570" v="1654"/>
          <ac:spMkLst>
            <pc:docMk/>
            <pc:sldMk cId="3602388084" sldId="983"/>
            <ac:spMk id="3455" creationId="{0BF4FC5F-AEED-CD40-042F-2F49DD0386E5}"/>
          </ac:spMkLst>
        </pc:spChg>
        <pc:spChg chg="mod">
          <ac:chgData name="rahulkumar08945@gmail.com" userId="eaa8108a85f67eff" providerId="LiveId" clId="{54EF1D79-E478-4C67-9EB2-AE56EF51DF03}" dt="2023-06-25T13:23:55.570" v="1654"/>
          <ac:spMkLst>
            <pc:docMk/>
            <pc:sldMk cId="3602388084" sldId="983"/>
            <ac:spMk id="3456" creationId="{3F114233-9106-01F2-C895-F7CE464A2EB6}"/>
          </ac:spMkLst>
        </pc:spChg>
        <pc:spChg chg="mod">
          <ac:chgData name="rahulkumar08945@gmail.com" userId="eaa8108a85f67eff" providerId="LiveId" clId="{54EF1D79-E478-4C67-9EB2-AE56EF51DF03}" dt="2023-06-25T13:23:55.570" v="1654"/>
          <ac:spMkLst>
            <pc:docMk/>
            <pc:sldMk cId="3602388084" sldId="983"/>
            <ac:spMk id="3457" creationId="{18DAE4E5-6CF5-301E-648E-9670F55B9A30}"/>
          </ac:spMkLst>
        </pc:spChg>
        <pc:spChg chg="mod">
          <ac:chgData name="rahulkumar08945@gmail.com" userId="eaa8108a85f67eff" providerId="LiveId" clId="{54EF1D79-E478-4C67-9EB2-AE56EF51DF03}" dt="2023-06-25T13:23:55.570" v="1654"/>
          <ac:spMkLst>
            <pc:docMk/>
            <pc:sldMk cId="3602388084" sldId="983"/>
            <ac:spMk id="3458" creationId="{AD37BD46-F7D7-2130-2259-12FF5BDB6869}"/>
          </ac:spMkLst>
        </pc:spChg>
        <pc:spChg chg="mod">
          <ac:chgData name="rahulkumar08945@gmail.com" userId="eaa8108a85f67eff" providerId="LiveId" clId="{54EF1D79-E478-4C67-9EB2-AE56EF51DF03}" dt="2023-06-25T13:23:55.570" v="1654"/>
          <ac:spMkLst>
            <pc:docMk/>
            <pc:sldMk cId="3602388084" sldId="983"/>
            <ac:spMk id="3459" creationId="{7B090286-383B-175F-0753-221A7AAB8994}"/>
          </ac:spMkLst>
        </pc:spChg>
        <pc:spChg chg="mod">
          <ac:chgData name="rahulkumar08945@gmail.com" userId="eaa8108a85f67eff" providerId="LiveId" clId="{54EF1D79-E478-4C67-9EB2-AE56EF51DF03}" dt="2023-06-25T13:23:55.570" v="1654"/>
          <ac:spMkLst>
            <pc:docMk/>
            <pc:sldMk cId="3602388084" sldId="983"/>
            <ac:spMk id="3460" creationId="{DA35A6F9-46BF-D261-C991-20B76AF567D2}"/>
          </ac:spMkLst>
        </pc:spChg>
        <pc:spChg chg="mod">
          <ac:chgData name="rahulkumar08945@gmail.com" userId="eaa8108a85f67eff" providerId="LiveId" clId="{54EF1D79-E478-4C67-9EB2-AE56EF51DF03}" dt="2023-06-25T13:23:55.570" v="1654"/>
          <ac:spMkLst>
            <pc:docMk/>
            <pc:sldMk cId="3602388084" sldId="983"/>
            <ac:spMk id="3461" creationId="{07EE8604-63E6-BE1B-A234-F15FA60277B4}"/>
          </ac:spMkLst>
        </pc:spChg>
        <pc:spChg chg="mod">
          <ac:chgData name="rahulkumar08945@gmail.com" userId="eaa8108a85f67eff" providerId="LiveId" clId="{54EF1D79-E478-4C67-9EB2-AE56EF51DF03}" dt="2023-06-25T13:23:55.570" v="1654"/>
          <ac:spMkLst>
            <pc:docMk/>
            <pc:sldMk cId="3602388084" sldId="983"/>
            <ac:spMk id="3462" creationId="{9FA82532-E272-B6F9-11C2-FBA80AB588F4}"/>
          </ac:spMkLst>
        </pc:spChg>
        <pc:spChg chg="mod">
          <ac:chgData name="rahulkumar08945@gmail.com" userId="eaa8108a85f67eff" providerId="LiveId" clId="{54EF1D79-E478-4C67-9EB2-AE56EF51DF03}" dt="2023-06-25T13:23:55.570" v="1654"/>
          <ac:spMkLst>
            <pc:docMk/>
            <pc:sldMk cId="3602388084" sldId="983"/>
            <ac:spMk id="3463" creationId="{F3F798E8-B079-B353-6617-910ABAD40578}"/>
          </ac:spMkLst>
        </pc:spChg>
        <pc:spChg chg="mod">
          <ac:chgData name="rahulkumar08945@gmail.com" userId="eaa8108a85f67eff" providerId="LiveId" clId="{54EF1D79-E478-4C67-9EB2-AE56EF51DF03}" dt="2023-06-25T13:23:55.570" v="1654"/>
          <ac:spMkLst>
            <pc:docMk/>
            <pc:sldMk cId="3602388084" sldId="983"/>
            <ac:spMk id="3464" creationId="{A12FD163-FEF3-7B1B-BDAD-16251D4E2977}"/>
          </ac:spMkLst>
        </pc:spChg>
        <pc:spChg chg="mod">
          <ac:chgData name="rahulkumar08945@gmail.com" userId="eaa8108a85f67eff" providerId="LiveId" clId="{54EF1D79-E478-4C67-9EB2-AE56EF51DF03}" dt="2023-06-25T13:23:55.570" v="1654"/>
          <ac:spMkLst>
            <pc:docMk/>
            <pc:sldMk cId="3602388084" sldId="983"/>
            <ac:spMk id="3465" creationId="{39852FE6-324C-6985-B464-1FE1976530E8}"/>
          </ac:spMkLst>
        </pc:spChg>
        <pc:spChg chg="mod">
          <ac:chgData name="rahulkumar08945@gmail.com" userId="eaa8108a85f67eff" providerId="LiveId" clId="{54EF1D79-E478-4C67-9EB2-AE56EF51DF03}" dt="2023-06-25T13:23:55.570" v="1654"/>
          <ac:spMkLst>
            <pc:docMk/>
            <pc:sldMk cId="3602388084" sldId="983"/>
            <ac:spMk id="3466" creationId="{88FC8154-4F24-B0A7-567E-1F4D19111819}"/>
          </ac:spMkLst>
        </pc:spChg>
        <pc:spChg chg="mod">
          <ac:chgData name="rahulkumar08945@gmail.com" userId="eaa8108a85f67eff" providerId="LiveId" clId="{54EF1D79-E478-4C67-9EB2-AE56EF51DF03}" dt="2023-06-25T13:23:55.570" v="1654"/>
          <ac:spMkLst>
            <pc:docMk/>
            <pc:sldMk cId="3602388084" sldId="983"/>
            <ac:spMk id="3467" creationId="{12A4E5CF-AF28-F2F5-EA0D-6F6D8C6EEF1B}"/>
          </ac:spMkLst>
        </pc:spChg>
        <pc:spChg chg="mod">
          <ac:chgData name="rahulkumar08945@gmail.com" userId="eaa8108a85f67eff" providerId="LiveId" clId="{54EF1D79-E478-4C67-9EB2-AE56EF51DF03}" dt="2023-06-25T13:23:55.570" v="1654"/>
          <ac:spMkLst>
            <pc:docMk/>
            <pc:sldMk cId="3602388084" sldId="983"/>
            <ac:spMk id="3468" creationId="{A9CB5599-F4AD-E7D2-306B-6EC580CF52D3}"/>
          </ac:spMkLst>
        </pc:spChg>
        <pc:spChg chg="mod">
          <ac:chgData name="rahulkumar08945@gmail.com" userId="eaa8108a85f67eff" providerId="LiveId" clId="{54EF1D79-E478-4C67-9EB2-AE56EF51DF03}" dt="2023-06-25T13:23:55.570" v="1654"/>
          <ac:spMkLst>
            <pc:docMk/>
            <pc:sldMk cId="3602388084" sldId="983"/>
            <ac:spMk id="3469" creationId="{1A934496-9E74-81A2-8848-E1A293519F5B}"/>
          </ac:spMkLst>
        </pc:spChg>
        <pc:spChg chg="mod">
          <ac:chgData name="rahulkumar08945@gmail.com" userId="eaa8108a85f67eff" providerId="LiveId" clId="{54EF1D79-E478-4C67-9EB2-AE56EF51DF03}" dt="2023-06-25T13:23:55.570" v="1654"/>
          <ac:spMkLst>
            <pc:docMk/>
            <pc:sldMk cId="3602388084" sldId="983"/>
            <ac:spMk id="3470" creationId="{B2E6A9DB-B772-0D8A-CCDE-FC571B64052A}"/>
          </ac:spMkLst>
        </pc:spChg>
        <pc:spChg chg="mod">
          <ac:chgData name="rahulkumar08945@gmail.com" userId="eaa8108a85f67eff" providerId="LiveId" clId="{54EF1D79-E478-4C67-9EB2-AE56EF51DF03}" dt="2023-06-25T13:23:55.570" v="1654"/>
          <ac:spMkLst>
            <pc:docMk/>
            <pc:sldMk cId="3602388084" sldId="983"/>
            <ac:spMk id="3471" creationId="{DA6F68C8-9B46-8E8E-5516-37339FC66297}"/>
          </ac:spMkLst>
        </pc:spChg>
        <pc:spChg chg="mod">
          <ac:chgData name="rahulkumar08945@gmail.com" userId="eaa8108a85f67eff" providerId="LiveId" clId="{54EF1D79-E478-4C67-9EB2-AE56EF51DF03}" dt="2023-06-25T13:23:55.570" v="1654"/>
          <ac:spMkLst>
            <pc:docMk/>
            <pc:sldMk cId="3602388084" sldId="983"/>
            <ac:spMk id="3472" creationId="{C4D7DA10-279E-42C7-259E-4059EF9AC271}"/>
          </ac:spMkLst>
        </pc:spChg>
        <pc:spChg chg="mod">
          <ac:chgData name="rahulkumar08945@gmail.com" userId="eaa8108a85f67eff" providerId="LiveId" clId="{54EF1D79-E478-4C67-9EB2-AE56EF51DF03}" dt="2023-06-25T13:23:55.570" v="1654"/>
          <ac:spMkLst>
            <pc:docMk/>
            <pc:sldMk cId="3602388084" sldId="983"/>
            <ac:spMk id="3473" creationId="{842BCCB8-62E1-0C8C-01AB-7D652D24DAD3}"/>
          </ac:spMkLst>
        </pc:spChg>
        <pc:spChg chg="mod">
          <ac:chgData name="rahulkumar08945@gmail.com" userId="eaa8108a85f67eff" providerId="LiveId" clId="{54EF1D79-E478-4C67-9EB2-AE56EF51DF03}" dt="2023-06-25T13:23:55.570" v="1654"/>
          <ac:spMkLst>
            <pc:docMk/>
            <pc:sldMk cId="3602388084" sldId="983"/>
            <ac:spMk id="3474" creationId="{8520579D-B655-9617-DB62-0E67C06BE0B1}"/>
          </ac:spMkLst>
        </pc:spChg>
        <pc:spChg chg="mod">
          <ac:chgData name="rahulkumar08945@gmail.com" userId="eaa8108a85f67eff" providerId="LiveId" clId="{54EF1D79-E478-4C67-9EB2-AE56EF51DF03}" dt="2023-06-25T13:23:55.570" v="1654"/>
          <ac:spMkLst>
            <pc:docMk/>
            <pc:sldMk cId="3602388084" sldId="983"/>
            <ac:spMk id="3475" creationId="{207D0633-0304-406B-214C-6E3D859B0C5C}"/>
          </ac:spMkLst>
        </pc:spChg>
        <pc:spChg chg="mod">
          <ac:chgData name="rahulkumar08945@gmail.com" userId="eaa8108a85f67eff" providerId="LiveId" clId="{54EF1D79-E478-4C67-9EB2-AE56EF51DF03}" dt="2023-06-25T13:23:55.570" v="1654"/>
          <ac:spMkLst>
            <pc:docMk/>
            <pc:sldMk cId="3602388084" sldId="983"/>
            <ac:spMk id="3476" creationId="{ED8653A3-B68D-4B28-D010-5E54CA5BA272}"/>
          </ac:spMkLst>
        </pc:spChg>
        <pc:spChg chg="mod">
          <ac:chgData name="rahulkumar08945@gmail.com" userId="eaa8108a85f67eff" providerId="LiveId" clId="{54EF1D79-E478-4C67-9EB2-AE56EF51DF03}" dt="2023-06-25T13:23:55.570" v="1654"/>
          <ac:spMkLst>
            <pc:docMk/>
            <pc:sldMk cId="3602388084" sldId="983"/>
            <ac:spMk id="3477" creationId="{69026BFF-DEFF-29FD-4B73-AE0D5C3A14D5}"/>
          </ac:spMkLst>
        </pc:spChg>
        <pc:spChg chg="mod">
          <ac:chgData name="rahulkumar08945@gmail.com" userId="eaa8108a85f67eff" providerId="LiveId" clId="{54EF1D79-E478-4C67-9EB2-AE56EF51DF03}" dt="2023-06-25T13:23:55.570" v="1654"/>
          <ac:spMkLst>
            <pc:docMk/>
            <pc:sldMk cId="3602388084" sldId="983"/>
            <ac:spMk id="3478" creationId="{22C103F3-D2DD-22A2-EBB8-654CD178F2E2}"/>
          </ac:spMkLst>
        </pc:spChg>
        <pc:spChg chg="mod">
          <ac:chgData name="rahulkumar08945@gmail.com" userId="eaa8108a85f67eff" providerId="LiveId" clId="{54EF1D79-E478-4C67-9EB2-AE56EF51DF03}" dt="2023-06-25T13:23:55.570" v="1654"/>
          <ac:spMkLst>
            <pc:docMk/>
            <pc:sldMk cId="3602388084" sldId="983"/>
            <ac:spMk id="3479" creationId="{4CF92315-AC8C-A4DA-FE94-26864B2D68A5}"/>
          </ac:spMkLst>
        </pc:spChg>
        <pc:spChg chg="mod">
          <ac:chgData name="rahulkumar08945@gmail.com" userId="eaa8108a85f67eff" providerId="LiveId" clId="{54EF1D79-E478-4C67-9EB2-AE56EF51DF03}" dt="2023-06-25T13:23:55.570" v="1654"/>
          <ac:spMkLst>
            <pc:docMk/>
            <pc:sldMk cId="3602388084" sldId="983"/>
            <ac:spMk id="3480" creationId="{33EAA4EE-B833-E3D1-D0B6-99FE5B9D9B86}"/>
          </ac:spMkLst>
        </pc:spChg>
        <pc:spChg chg="mod">
          <ac:chgData name="rahulkumar08945@gmail.com" userId="eaa8108a85f67eff" providerId="LiveId" clId="{54EF1D79-E478-4C67-9EB2-AE56EF51DF03}" dt="2023-06-25T13:23:55.570" v="1654"/>
          <ac:spMkLst>
            <pc:docMk/>
            <pc:sldMk cId="3602388084" sldId="983"/>
            <ac:spMk id="3481" creationId="{37595765-F1E3-5F0B-AE50-146EDA0E33BB}"/>
          </ac:spMkLst>
        </pc:spChg>
        <pc:spChg chg="mod">
          <ac:chgData name="rahulkumar08945@gmail.com" userId="eaa8108a85f67eff" providerId="LiveId" clId="{54EF1D79-E478-4C67-9EB2-AE56EF51DF03}" dt="2023-06-25T13:23:55.570" v="1654"/>
          <ac:spMkLst>
            <pc:docMk/>
            <pc:sldMk cId="3602388084" sldId="983"/>
            <ac:spMk id="3482" creationId="{67001C04-6F6E-CCB9-14A2-08EF6384A00A}"/>
          </ac:spMkLst>
        </pc:spChg>
        <pc:spChg chg="mod">
          <ac:chgData name="rahulkumar08945@gmail.com" userId="eaa8108a85f67eff" providerId="LiveId" clId="{54EF1D79-E478-4C67-9EB2-AE56EF51DF03}" dt="2023-06-25T13:23:55.570" v="1654"/>
          <ac:spMkLst>
            <pc:docMk/>
            <pc:sldMk cId="3602388084" sldId="983"/>
            <ac:spMk id="3483" creationId="{D3BEF794-82EE-99EE-F58A-BEC8A895DE62}"/>
          </ac:spMkLst>
        </pc:spChg>
        <pc:spChg chg="mod">
          <ac:chgData name="rahulkumar08945@gmail.com" userId="eaa8108a85f67eff" providerId="LiveId" clId="{54EF1D79-E478-4C67-9EB2-AE56EF51DF03}" dt="2023-06-25T13:23:55.570" v="1654"/>
          <ac:spMkLst>
            <pc:docMk/>
            <pc:sldMk cId="3602388084" sldId="983"/>
            <ac:spMk id="3484" creationId="{8008C52C-3F15-0741-6E5A-55F3FF850CD8}"/>
          </ac:spMkLst>
        </pc:spChg>
        <pc:spChg chg="mod">
          <ac:chgData name="rahulkumar08945@gmail.com" userId="eaa8108a85f67eff" providerId="LiveId" clId="{54EF1D79-E478-4C67-9EB2-AE56EF51DF03}" dt="2023-06-25T13:23:55.570" v="1654"/>
          <ac:spMkLst>
            <pc:docMk/>
            <pc:sldMk cId="3602388084" sldId="983"/>
            <ac:spMk id="3485" creationId="{B39A4C59-F2E7-5630-6D8A-02A652535DD9}"/>
          </ac:spMkLst>
        </pc:spChg>
        <pc:spChg chg="mod">
          <ac:chgData name="rahulkumar08945@gmail.com" userId="eaa8108a85f67eff" providerId="LiveId" clId="{54EF1D79-E478-4C67-9EB2-AE56EF51DF03}" dt="2023-06-25T13:23:55.570" v="1654"/>
          <ac:spMkLst>
            <pc:docMk/>
            <pc:sldMk cId="3602388084" sldId="983"/>
            <ac:spMk id="3486" creationId="{2D9E469F-DF18-94D4-CD8C-9D8343C74CF7}"/>
          </ac:spMkLst>
        </pc:spChg>
        <pc:spChg chg="mod">
          <ac:chgData name="rahulkumar08945@gmail.com" userId="eaa8108a85f67eff" providerId="LiveId" clId="{54EF1D79-E478-4C67-9EB2-AE56EF51DF03}" dt="2023-06-25T13:23:55.570" v="1654"/>
          <ac:spMkLst>
            <pc:docMk/>
            <pc:sldMk cId="3602388084" sldId="983"/>
            <ac:spMk id="3487" creationId="{A97C8C4E-3FF0-C639-6B23-DE6694680B71}"/>
          </ac:spMkLst>
        </pc:spChg>
        <pc:spChg chg="mod">
          <ac:chgData name="rahulkumar08945@gmail.com" userId="eaa8108a85f67eff" providerId="LiveId" clId="{54EF1D79-E478-4C67-9EB2-AE56EF51DF03}" dt="2023-06-25T13:23:55.570" v="1654"/>
          <ac:spMkLst>
            <pc:docMk/>
            <pc:sldMk cId="3602388084" sldId="983"/>
            <ac:spMk id="3488" creationId="{A7CFCDB5-903B-8211-6FD3-B9AEFF08D9B8}"/>
          </ac:spMkLst>
        </pc:spChg>
        <pc:spChg chg="mod">
          <ac:chgData name="rahulkumar08945@gmail.com" userId="eaa8108a85f67eff" providerId="LiveId" clId="{54EF1D79-E478-4C67-9EB2-AE56EF51DF03}" dt="2023-06-25T13:23:55.570" v="1654"/>
          <ac:spMkLst>
            <pc:docMk/>
            <pc:sldMk cId="3602388084" sldId="983"/>
            <ac:spMk id="3489" creationId="{8DA9C16F-00D7-D394-093D-BE6E84FCA50C}"/>
          </ac:spMkLst>
        </pc:spChg>
        <pc:spChg chg="mod">
          <ac:chgData name="rahulkumar08945@gmail.com" userId="eaa8108a85f67eff" providerId="LiveId" clId="{54EF1D79-E478-4C67-9EB2-AE56EF51DF03}" dt="2023-06-25T13:23:55.570" v="1654"/>
          <ac:spMkLst>
            <pc:docMk/>
            <pc:sldMk cId="3602388084" sldId="983"/>
            <ac:spMk id="3490" creationId="{32867FD7-694A-A605-5561-58446309D7E9}"/>
          </ac:spMkLst>
        </pc:spChg>
        <pc:spChg chg="mod">
          <ac:chgData name="rahulkumar08945@gmail.com" userId="eaa8108a85f67eff" providerId="LiveId" clId="{54EF1D79-E478-4C67-9EB2-AE56EF51DF03}" dt="2023-06-25T13:23:55.570" v="1654"/>
          <ac:spMkLst>
            <pc:docMk/>
            <pc:sldMk cId="3602388084" sldId="983"/>
            <ac:spMk id="3491" creationId="{0B050D1D-EA42-D526-2F64-17472B1313F1}"/>
          </ac:spMkLst>
        </pc:spChg>
        <pc:spChg chg="mod">
          <ac:chgData name="rahulkumar08945@gmail.com" userId="eaa8108a85f67eff" providerId="LiveId" clId="{54EF1D79-E478-4C67-9EB2-AE56EF51DF03}" dt="2023-06-25T13:23:55.570" v="1654"/>
          <ac:spMkLst>
            <pc:docMk/>
            <pc:sldMk cId="3602388084" sldId="983"/>
            <ac:spMk id="3492" creationId="{97D86E4D-02EE-0A6B-2A49-D9C2A30356BB}"/>
          </ac:spMkLst>
        </pc:spChg>
        <pc:spChg chg="mod">
          <ac:chgData name="rahulkumar08945@gmail.com" userId="eaa8108a85f67eff" providerId="LiveId" clId="{54EF1D79-E478-4C67-9EB2-AE56EF51DF03}" dt="2023-06-25T13:23:55.570" v="1654"/>
          <ac:spMkLst>
            <pc:docMk/>
            <pc:sldMk cId="3602388084" sldId="983"/>
            <ac:spMk id="3493" creationId="{7E22A88E-8CE1-C414-0D0C-AA91C0B63638}"/>
          </ac:spMkLst>
        </pc:spChg>
        <pc:spChg chg="mod">
          <ac:chgData name="rahulkumar08945@gmail.com" userId="eaa8108a85f67eff" providerId="LiveId" clId="{54EF1D79-E478-4C67-9EB2-AE56EF51DF03}" dt="2023-06-25T13:23:55.570" v="1654"/>
          <ac:spMkLst>
            <pc:docMk/>
            <pc:sldMk cId="3602388084" sldId="983"/>
            <ac:spMk id="3494" creationId="{3DB1C498-FA6E-EF06-DFE0-AD6ADDE8151F}"/>
          </ac:spMkLst>
        </pc:spChg>
        <pc:spChg chg="mod">
          <ac:chgData name="rahulkumar08945@gmail.com" userId="eaa8108a85f67eff" providerId="LiveId" clId="{54EF1D79-E478-4C67-9EB2-AE56EF51DF03}" dt="2023-06-25T13:23:55.570" v="1654"/>
          <ac:spMkLst>
            <pc:docMk/>
            <pc:sldMk cId="3602388084" sldId="983"/>
            <ac:spMk id="3495" creationId="{40C830A4-20CD-5E58-10FD-29E8E26DC2AF}"/>
          </ac:spMkLst>
        </pc:spChg>
        <pc:spChg chg="mod">
          <ac:chgData name="rahulkumar08945@gmail.com" userId="eaa8108a85f67eff" providerId="LiveId" clId="{54EF1D79-E478-4C67-9EB2-AE56EF51DF03}" dt="2023-06-25T13:23:55.570" v="1654"/>
          <ac:spMkLst>
            <pc:docMk/>
            <pc:sldMk cId="3602388084" sldId="983"/>
            <ac:spMk id="3496" creationId="{6650419A-B404-5402-67D6-66C245C48596}"/>
          </ac:spMkLst>
        </pc:spChg>
        <pc:spChg chg="mod">
          <ac:chgData name="rahulkumar08945@gmail.com" userId="eaa8108a85f67eff" providerId="LiveId" clId="{54EF1D79-E478-4C67-9EB2-AE56EF51DF03}" dt="2023-06-25T13:23:55.570" v="1654"/>
          <ac:spMkLst>
            <pc:docMk/>
            <pc:sldMk cId="3602388084" sldId="983"/>
            <ac:spMk id="3497" creationId="{6C9CFC54-B56F-921A-BEE4-BC4D422DA433}"/>
          </ac:spMkLst>
        </pc:spChg>
        <pc:spChg chg="mod">
          <ac:chgData name="rahulkumar08945@gmail.com" userId="eaa8108a85f67eff" providerId="LiveId" clId="{54EF1D79-E478-4C67-9EB2-AE56EF51DF03}" dt="2023-06-25T13:23:55.570" v="1654"/>
          <ac:spMkLst>
            <pc:docMk/>
            <pc:sldMk cId="3602388084" sldId="983"/>
            <ac:spMk id="3498" creationId="{2F3FEC64-A20B-140E-191C-A8760A458AE0}"/>
          </ac:spMkLst>
        </pc:spChg>
        <pc:spChg chg="mod">
          <ac:chgData name="rahulkumar08945@gmail.com" userId="eaa8108a85f67eff" providerId="LiveId" clId="{54EF1D79-E478-4C67-9EB2-AE56EF51DF03}" dt="2023-06-25T13:23:55.570" v="1654"/>
          <ac:spMkLst>
            <pc:docMk/>
            <pc:sldMk cId="3602388084" sldId="983"/>
            <ac:spMk id="3499" creationId="{1272073A-5E0A-BB45-3CB9-2938229F0947}"/>
          </ac:spMkLst>
        </pc:spChg>
        <pc:spChg chg="mod">
          <ac:chgData name="rahulkumar08945@gmail.com" userId="eaa8108a85f67eff" providerId="LiveId" clId="{54EF1D79-E478-4C67-9EB2-AE56EF51DF03}" dt="2023-06-25T13:23:55.570" v="1654"/>
          <ac:spMkLst>
            <pc:docMk/>
            <pc:sldMk cId="3602388084" sldId="983"/>
            <ac:spMk id="3500" creationId="{9517A9B0-58E3-2017-182F-74AABEE603B7}"/>
          </ac:spMkLst>
        </pc:spChg>
        <pc:spChg chg="mod">
          <ac:chgData name="rahulkumar08945@gmail.com" userId="eaa8108a85f67eff" providerId="LiveId" clId="{54EF1D79-E478-4C67-9EB2-AE56EF51DF03}" dt="2023-06-25T13:23:55.570" v="1654"/>
          <ac:spMkLst>
            <pc:docMk/>
            <pc:sldMk cId="3602388084" sldId="983"/>
            <ac:spMk id="3501" creationId="{7BF87C52-9CAA-1466-02C9-282632124B89}"/>
          </ac:spMkLst>
        </pc:spChg>
        <pc:spChg chg="mod">
          <ac:chgData name="rahulkumar08945@gmail.com" userId="eaa8108a85f67eff" providerId="LiveId" clId="{54EF1D79-E478-4C67-9EB2-AE56EF51DF03}" dt="2023-06-25T13:23:55.570" v="1654"/>
          <ac:spMkLst>
            <pc:docMk/>
            <pc:sldMk cId="3602388084" sldId="983"/>
            <ac:spMk id="3502" creationId="{43CDBFEE-6138-D202-5C1E-EEFE42BD31EF}"/>
          </ac:spMkLst>
        </pc:spChg>
        <pc:spChg chg="mod">
          <ac:chgData name="rahulkumar08945@gmail.com" userId="eaa8108a85f67eff" providerId="LiveId" clId="{54EF1D79-E478-4C67-9EB2-AE56EF51DF03}" dt="2023-06-25T13:23:55.570" v="1654"/>
          <ac:spMkLst>
            <pc:docMk/>
            <pc:sldMk cId="3602388084" sldId="983"/>
            <ac:spMk id="3503" creationId="{B664824C-7D93-7351-77DC-17E46922F11B}"/>
          </ac:spMkLst>
        </pc:spChg>
        <pc:spChg chg="mod">
          <ac:chgData name="rahulkumar08945@gmail.com" userId="eaa8108a85f67eff" providerId="LiveId" clId="{54EF1D79-E478-4C67-9EB2-AE56EF51DF03}" dt="2023-06-25T13:23:55.570" v="1654"/>
          <ac:spMkLst>
            <pc:docMk/>
            <pc:sldMk cId="3602388084" sldId="983"/>
            <ac:spMk id="3504" creationId="{0812DBF0-69F2-BACF-BC0D-CEFCDB26C798}"/>
          </ac:spMkLst>
        </pc:spChg>
        <pc:spChg chg="mod">
          <ac:chgData name="rahulkumar08945@gmail.com" userId="eaa8108a85f67eff" providerId="LiveId" clId="{54EF1D79-E478-4C67-9EB2-AE56EF51DF03}" dt="2023-06-25T13:23:55.570" v="1654"/>
          <ac:spMkLst>
            <pc:docMk/>
            <pc:sldMk cId="3602388084" sldId="983"/>
            <ac:spMk id="3505" creationId="{50A172BE-B4D2-E563-4CA3-EC56373141F3}"/>
          </ac:spMkLst>
        </pc:spChg>
        <pc:spChg chg="mod">
          <ac:chgData name="rahulkumar08945@gmail.com" userId="eaa8108a85f67eff" providerId="LiveId" clId="{54EF1D79-E478-4C67-9EB2-AE56EF51DF03}" dt="2023-06-25T13:23:55.570" v="1654"/>
          <ac:spMkLst>
            <pc:docMk/>
            <pc:sldMk cId="3602388084" sldId="983"/>
            <ac:spMk id="3506" creationId="{F1AFBC47-8F82-CA42-7AF6-2FEB7F420913}"/>
          </ac:spMkLst>
        </pc:spChg>
        <pc:spChg chg="mod">
          <ac:chgData name="rahulkumar08945@gmail.com" userId="eaa8108a85f67eff" providerId="LiveId" clId="{54EF1D79-E478-4C67-9EB2-AE56EF51DF03}" dt="2023-06-25T13:23:55.570" v="1654"/>
          <ac:spMkLst>
            <pc:docMk/>
            <pc:sldMk cId="3602388084" sldId="983"/>
            <ac:spMk id="3507" creationId="{BC483E23-FE3F-43CE-F14E-6FAF0A092D53}"/>
          </ac:spMkLst>
        </pc:spChg>
        <pc:spChg chg="mod">
          <ac:chgData name="rahulkumar08945@gmail.com" userId="eaa8108a85f67eff" providerId="LiveId" clId="{54EF1D79-E478-4C67-9EB2-AE56EF51DF03}" dt="2023-06-25T13:23:55.570" v="1654"/>
          <ac:spMkLst>
            <pc:docMk/>
            <pc:sldMk cId="3602388084" sldId="983"/>
            <ac:spMk id="3508" creationId="{30722292-F02D-3CDB-1742-6C5D9D4E7C0E}"/>
          </ac:spMkLst>
        </pc:spChg>
        <pc:spChg chg="mod">
          <ac:chgData name="rahulkumar08945@gmail.com" userId="eaa8108a85f67eff" providerId="LiveId" clId="{54EF1D79-E478-4C67-9EB2-AE56EF51DF03}" dt="2023-06-25T13:23:55.570" v="1654"/>
          <ac:spMkLst>
            <pc:docMk/>
            <pc:sldMk cId="3602388084" sldId="983"/>
            <ac:spMk id="3509" creationId="{F6F2E262-9894-4C01-A5F6-2EDD66384B1D}"/>
          </ac:spMkLst>
        </pc:spChg>
        <pc:spChg chg="mod">
          <ac:chgData name="rahulkumar08945@gmail.com" userId="eaa8108a85f67eff" providerId="LiveId" clId="{54EF1D79-E478-4C67-9EB2-AE56EF51DF03}" dt="2023-06-25T13:23:55.570" v="1654"/>
          <ac:spMkLst>
            <pc:docMk/>
            <pc:sldMk cId="3602388084" sldId="983"/>
            <ac:spMk id="3510" creationId="{1F11B65A-B0AC-2441-0667-70085F8628FE}"/>
          </ac:spMkLst>
        </pc:spChg>
        <pc:spChg chg="mod">
          <ac:chgData name="rahulkumar08945@gmail.com" userId="eaa8108a85f67eff" providerId="LiveId" clId="{54EF1D79-E478-4C67-9EB2-AE56EF51DF03}" dt="2023-06-25T13:23:55.570" v="1654"/>
          <ac:spMkLst>
            <pc:docMk/>
            <pc:sldMk cId="3602388084" sldId="983"/>
            <ac:spMk id="3511" creationId="{996826DF-8E95-47A9-CA8E-874AD167A4B3}"/>
          </ac:spMkLst>
        </pc:spChg>
        <pc:spChg chg="mod">
          <ac:chgData name="rahulkumar08945@gmail.com" userId="eaa8108a85f67eff" providerId="LiveId" clId="{54EF1D79-E478-4C67-9EB2-AE56EF51DF03}" dt="2023-06-25T13:23:55.570" v="1654"/>
          <ac:spMkLst>
            <pc:docMk/>
            <pc:sldMk cId="3602388084" sldId="983"/>
            <ac:spMk id="3512" creationId="{A302A189-D797-A37F-2CD2-D81635F59100}"/>
          </ac:spMkLst>
        </pc:spChg>
        <pc:spChg chg="mod">
          <ac:chgData name="rahulkumar08945@gmail.com" userId="eaa8108a85f67eff" providerId="LiveId" clId="{54EF1D79-E478-4C67-9EB2-AE56EF51DF03}" dt="2023-06-25T13:23:55.570" v="1654"/>
          <ac:spMkLst>
            <pc:docMk/>
            <pc:sldMk cId="3602388084" sldId="983"/>
            <ac:spMk id="3513" creationId="{3F53C636-DF4D-A276-928C-22562AB66C11}"/>
          </ac:spMkLst>
        </pc:spChg>
        <pc:spChg chg="mod">
          <ac:chgData name="rahulkumar08945@gmail.com" userId="eaa8108a85f67eff" providerId="LiveId" clId="{54EF1D79-E478-4C67-9EB2-AE56EF51DF03}" dt="2023-06-25T13:23:55.570" v="1654"/>
          <ac:spMkLst>
            <pc:docMk/>
            <pc:sldMk cId="3602388084" sldId="983"/>
            <ac:spMk id="3514" creationId="{B4BF4C88-DCA0-A225-050C-1C8C5CF2B797}"/>
          </ac:spMkLst>
        </pc:spChg>
        <pc:spChg chg="mod">
          <ac:chgData name="rahulkumar08945@gmail.com" userId="eaa8108a85f67eff" providerId="LiveId" clId="{54EF1D79-E478-4C67-9EB2-AE56EF51DF03}" dt="2023-06-25T13:23:55.570" v="1654"/>
          <ac:spMkLst>
            <pc:docMk/>
            <pc:sldMk cId="3602388084" sldId="983"/>
            <ac:spMk id="3515" creationId="{5589DC1A-D8C0-1A50-08EF-49834B5BC968}"/>
          </ac:spMkLst>
        </pc:spChg>
        <pc:spChg chg="mod">
          <ac:chgData name="rahulkumar08945@gmail.com" userId="eaa8108a85f67eff" providerId="LiveId" clId="{54EF1D79-E478-4C67-9EB2-AE56EF51DF03}" dt="2023-06-25T13:23:55.570" v="1654"/>
          <ac:spMkLst>
            <pc:docMk/>
            <pc:sldMk cId="3602388084" sldId="983"/>
            <ac:spMk id="3516" creationId="{0BFFFCEF-AD12-08AC-922B-6CE0D2A8CE95}"/>
          </ac:spMkLst>
        </pc:spChg>
        <pc:spChg chg="mod">
          <ac:chgData name="rahulkumar08945@gmail.com" userId="eaa8108a85f67eff" providerId="LiveId" clId="{54EF1D79-E478-4C67-9EB2-AE56EF51DF03}" dt="2023-06-25T13:23:55.570" v="1654"/>
          <ac:spMkLst>
            <pc:docMk/>
            <pc:sldMk cId="3602388084" sldId="983"/>
            <ac:spMk id="3517" creationId="{2EBC3944-FFA8-8703-482F-B86D8AB220FC}"/>
          </ac:spMkLst>
        </pc:spChg>
        <pc:spChg chg="mod">
          <ac:chgData name="rahulkumar08945@gmail.com" userId="eaa8108a85f67eff" providerId="LiveId" clId="{54EF1D79-E478-4C67-9EB2-AE56EF51DF03}" dt="2023-06-25T13:23:55.570" v="1654"/>
          <ac:spMkLst>
            <pc:docMk/>
            <pc:sldMk cId="3602388084" sldId="983"/>
            <ac:spMk id="3518" creationId="{8EBAC4B1-5E85-231F-7CCF-CC8394A2DA1C}"/>
          </ac:spMkLst>
        </pc:spChg>
        <pc:spChg chg="mod">
          <ac:chgData name="rahulkumar08945@gmail.com" userId="eaa8108a85f67eff" providerId="LiveId" clId="{54EF1D79-E478-4C67-9EB2-AE56EF51DF03}" dt="2023-06-25T13:23:55.570" v="1654"/>
          <ac:spMkLst>
            <pc:docMk/>
            <pc:sldMk cId="3602388084" sldId="983"/>
            <ac:spMk id="3519" creationId="{04FB09D2-4303-EDCB-BDD6-CA70500E380F}"/>
          </ac:spMkLst>
        </pc:spChg>
        <pc:spChg chg="mod">
          <ac:chgData name="rahulkumar08945@gmail.com" userId="eaa8108a85f67eff" providerId="LiveId" clId="{54EF1D79-E478-4C67-9EB2-AE56EF51DF03}" dt="2023-06-25T13:23:55.570" v="1654"/>
          <ac:spMkLst>
            <pc:docMk/>
            <pc:sldMk cId="3602388084" sldId="983"/>
            <ac:spMk id="3520" creationId="{E8D37386-B89E-B7D1-D8B3-F20C3982A300}"/>
          </ac:spMkLst>
        </pc:spChg>
        <pc:spChg chg="mod">
          <ac:chgData name="rahulkumar08945@gmail.com" userId="eaa8108a85f67eff" providerId="LiveId" clId="{54EF1D79-E478-4C67-9EB2-AE56EF51DF03}" dt="2023-06-25T13:23:55.570" v="1654"/>
          <ac:spMkLst>
            <pc:docMk/>
            <pc:sldMk cId="3602388084" sldId="983"/>
            <ac:spMk id="3521" creationId="{BA0AD685-D81C-BE21-DC4C-96E705717D6F}"/>
          </ac:spMkLst>
        </pc:spChg>
        <pc:spChg chg="mod">
          <ac:chgData name="rahulkumar08945@gmail.com" userId="eaa8108a85f67eff" providerId="LiveId" clId="{54EF1D79-E478-4C67-9EB2-AE56EF51DF03}" dt="2023-06-25T13:23:55.570" v="1654"/>
          <ac:spMkLst>
            <pc:docMk/>
            <pc:sldMk cId="3602388084" sldId="983"/>
            <ac:spMk id="3522" creationId="{043972F7-EB57-F7FA-233A-A1DC288B0726}"/>
          </ac:spMkLst>
        </pc:spChg>
        <pc:spChg chg="mod">
          <ac:chgData name="rahulkumar08945@gmail.com" userId="eaa8108a85f67eff" providerId="LiveId" clId="{54EF1D79-E478-4C67-9EB2-AE56EF51DF03}" dt="2023-06-25T13:23:55.570" v="1654"/>
          <ac:spMkLst>
            <pc:docMk/>
            <pc:sldMk cId="3602388084" sldId="983"/>
            <ac:spMk id="3523" creationId="{347746D9-7E31-B81A-F9DC-154EF8416E1F}"/>
          </ac:spMkLst>
        </pc:spChg>
        <pc:spChg chg="mod">
          <ac:chgData name="rahulkumar08945@gmail.com" userId="eaa8108a85f67eff" providerId="LiveId" clId="{54EF1D79-E478-4C67-9EB2-AE56EF51DF03}" dt="2023-06-25T13:23:55.570" v="1654"/>
          <ac:spMkLst>
            <pc:docMk/>
            <pc:sldMk cId="3602388084" sldId="983"/>
            <ac:spMk id="3524" creationId="{ED5B95E2-3F8E-1A75-8B4E-BD803F91AF1C}"/>
          </ac:spMkLst>
        </pc:spChg>
        <pc:spChg chg="mod">
          <ac:chgData name="rahulkumar08945@gmail.com" userId="eaa8108a85f67eff" providerId="LiveId" clId="{54EF1D79-E478-4C67-9EB2-AE56EF51DF03}" dt="2023-06-25T13:23:55.570" v="1654"/>
          <ac:spMkLst>
            <pc:docMk/>
            <pc:sldMk cId="3602388084" sldId="983"/>
            <ac:spMk id="3525" creationId="{F728F899-1085-4964-6B50-6A6C153D358B}"/>
          </ac:spMkLst>
        </pc:spChg>
        <pc:spChg chg="mod">
          <ac:chgData name="rahulkumar08945@gmail.com" userId="eaa8108a85f67eff" providerId="LiveId" clId="{54EF1D79-E478-4C67-9EB2-AE56EF51DF03}" dt="2023-06-25T13:23:55.570" v="1654"/>
          <ac:spMkLst>
            <pc:docMk/>
            <pc:sldMk cId="3602388084" sldId="983"/>
            <ac:spMk id="3526" creationId="{3E09155F-FBF0-C0CA-1AA7-373C0C2B2CC1}"/>
          </ac:spMkLst>
        </pc:spChg>
        <pc:spChg chg="mod">
          <ac:chgData name="rahulkumar08945@gmail.com" userId="eaa8108a85f67eff" providerId="LiveId" clId="{54EF1D79-E478-4C67-9EB2-AE56EF51DF03}" dt="2023-06-25T13:23:55.570" v="1654"/>
          <ac:spMkLst>
            <pc:docMk/>
            <pc:sldMk cId="3602388084" sldId="983"/>
            <ac:spMk id="3527" creationId="{B73A99B0-0C26-8142-1805-4ED3CF106062}"/>
          </ac:spMkLst>
        </pc:spChg>
        <pc:spChg chg="mod">
          <ac:chgData name="rahulkumar08945@gmail.com" userId="eaa8108a85f67eff" providerId="LiveId" clId="{54EF1D79-E478-4C67-9EB2-AE56EF51DF03}" dt="2023-06-25T13:23:55.570" v="1654"/>
          <ac:spMkLst>
            <pc:docMk/>
            <pc:sldMk cId="3602388084" sldId="983"/>
            <ac:spMk id="3528" creationId="{D655E792-D796-BCB3-E6AD-9CF51C64D304}"/>
          </ac:spMkLst>
        </pc:spChg>
        <pc:spChg chg="mod">
          <ac:chgData name="rahulkumar08945@gmail.com" userId="eaa8108a85f67eff" providerId="LiveId" clId="{54EF1D79-E478-4C67-9EB2-AE56EF51DF03}" dt="2023-06-25T13:23:55.570" v="1654"/>
          <ac:spMkLst>
            <pc:docMk/>
            <pc:sldMk cId="3602388084" sldId="983"/>
            <ac:spMk id="3529" creationId="{F26434B7-38D7-BC2B-9C99-134BFA663465}"/>
          </ac:spMkLst>
        </pc:spChg>
        <pc:spChg chg="mod">
          <ac:chgData name="rahulkumar08945@gmail.com" userId="eaa8108a85f67eff" providerId="LiveId" clId="{54EF1D79-E478-4C67-9EB2-AE56EF51DF03}" dt="2023-06-25T13:23:55.570" v="1654"/>
          <ac:spMkLst>
            <pc:docMk/>
            <pc:sldMk cId="3602388084" sldId="983"/>
            <ac:spMk id="3530" creationId="{C0F9F243-E6F0-8F8E-F92A-0E58585B64AC}"/>
          </ac:spMkLst>
        </pc:spChg>
        <pc:spChg chg="mod">
          <ac:chgData name="rahulkumar08945@gmail.com" userId="eaa8108a85f67eff" providerId="LiveId" clId="{54EF1D79-E478-4C67-9EB2-AE56EF51DF03}" dt="2023-06-25T13:23:55.570" v="1654"/>
          <ac:spMkLst>
            <pc:docMk/>
            <pc:sldMk cId="3602388084" sldId="983"/>
            <ac:spMk id="3531" creationId="{117EBBAE-0EDA-26FA-1B1A-E30E25D3196E}"/>
          </ac:spMkLst>
        </pc:spChg>
        <pc:spChg chg="mod">
          <ac:chgData name="rahulkumar08945@gmail.com" userId="eaa8108a85f67eff" providerId="LiveId" clId="{54EF1D79-E478-4C67-9EB2-AE56EF51DF03}" dt="2023-06-25T13:23:55.570" v="1654"/>
          <ac:spMkLst>
            <pc:docMk/>
            <pc:sldMk cId="3602388084" sldId="983"/>
            <ac:spMk id="3532" creationId="{2867AABD-D527-371A-03D2-19B28985BE18}"/>
          </ac:spMkLst>
        </pc:spChg>
        <pc:spChg chg="mod">
          <ac:chgData name="rahulkumar08945@gmail.com" userId="eaa8108a85f67eff" providerId="LiveId" clId="{54EF1D79-E478-4C67-9EB2-AE56EF51DF03}" dt="2023-06-25T13:23:55.570" v="1654"/>
          <ac:spMkLst>
            <pc:docMk/>
            <pc:sldMk cId="3602388084" sldId="983"/>
            <ac:spMk id="3533" creationId="{D1D6CC28-66F8-0274-B73D-03F05DF9FA3C}"/>
          </ac:spMkLst>
        </pc:spChg>
        <pc:spChg chg="mod">
          <ac:chgData name="rahulkumar08945@gmail.com" userId="eaa8108a85f67eff" providerId="LiveId" clId="{54EF1D79-E478-4C67-9EB2-AE56EF51DF03}" dt="2023-06-25T13:23:55.570" v="1654"/>
          <ac:spMkLst>
            <pc:docMk/>
            <pc:sldMk cId="3602388084" sldId="983"/>
            <ac:spMk id="3534" creationId="{E946CD1D-9979-FD03-7F14-204A794196D2}"/>
          </ac:spMkLst>
        </pc:spChg>
        <pc:spChg chg="mod">
          <ac:chgData name="rahulkumar08945@gmail.com" userId="eaa8108a85f67eff" providerId="LiveId" clId="{54EF1D79-E478-4C67-9EB2-AE56EF51DF03}" dt="2023-06-25T13:23:55.570" v="1654"/>
          <ac:spMkLst>
            <pc:docMk/>
            <pc:sldMk cId="3602388084" sldId="983"/>
            <ac:spMk id="3535" creationId="{6C5BC2EE-9ABF-332C-BF47-0F7FCA36D191}"/>
          </ac:spMkLst>
        </pc:spChg>
        <pc:spChg chg="mod">
          <ac:chgData name="rahulkumar08945@gmail.com" userId="eaa8108a85f67eff" providerId="LiveId" clId="{54EF1D79-E478-4C67-9EB2-AE56EF51DF03}" dt="2023-06-25T13:23:55.570" v="1654"/>
          <ac:spMkLst>
            <pc:docMk/>
            <pc:sldMk cId="3602388084" sldId="983"/>
            <ac:spMk id="3536" creationId="{1AEDD96C-9CBC-305C-0EA9-CC33F61BA801}"/>
          </ac:spMkLst>
        </pc:spChg>
        <pc:spChg chg="mod">
          <ac:chgData name="rahulkumar08945@gmail.com" userId="eaa8108a85f67eff" providerId="LiveId" clId="{54EF1D79-E478-4C67-9EB2-AE56EF51DF03}" dt="2023-06-25T13:23:55.570" v="1654"/>
          <ac:spMkLst>
            <pc:docMk/>
            <pc:sldMk cId="3602388084" sldId="983"/>
            <ac:spMk id="3537" creationId="{3A15E629-D4AC-5740-62D3-B5B187DB9601}"/>
          </ac:spMkLst>
        </pc:spChg>
        <pc:spChg chg="mod">
          <ac:chgData name="rahulkumar08945@gmail.com" userId="eaa8108a85f67eff" providerId="LiveId" clId="{54EF1D79-E478-4C67-9EB2-AE56EF51DF03}" dt="2023-06-25T13:23:55.570" v="1654"/>
          <ac:spMkLst>
            <pc:docMk/>
            <pc:sldMk cId="3602388084" sldId="983"/>
            <ac:spMk id="3538" creationId="{CC9824D5-63AB-338C-9416-59C036FC1FA3}"/>
          </ac:spMkLst>
        </pc:spChg>
        <pc:spChg chg="mod">
          <ac:chgData name="rahulkumar08945@gmail.com" userId="eaa8108a85f67eff" providerId="LiveId" clId="{54EF1D79-E478-4C67-9EB2-AE56EF51DF03}" dt="2023-06-25T13:23:55.570" v="1654"/>
          <ac:spMkLst>
            <pc:docMk/>
            <pc:sldMk cId="3602388084" sldId="983"/>
            <ac:spMk id="3539" creationId="{7EBC20D2-248B-753B-3230-C8DEC830B9EA}"/>
          </ac:spMkLst>
        </pc:spChg>
        <pc:spChg chg="mod">
          <ac:chgData name="rahulkumar08945@gmail.com" userId="eaa8108a85f67eff" providerId="LiveId" clId="{54EF1D79-E478-4C67-9EB2-AE56EF51DF03}" dt="2023-06-25T13:23:55.570" v="1654"/>
          <ac:spMkLst>
            <pc:docMk/>
            <pc:sldMk cId="3602388084" sldId="983"/>
            <ac:spMk id="3540" creationId="{1774FAEC-F4E8-B2A6-7A36-F6E5DCA33C26}"/>
          </ac:spMkLst>
        </pc:spChg>
        <pc:spChg chg="mod">
          <ac:chgData name="rahulkumar08945@gmail.com" userId="eaa8108a85f67eff" providerId="LiveId" clId="{54EF1D79-E478-4C67-9EB2-AE56EF51DF03}" dt="2023-06-25T13:23:55.570" v="1654"/>
          <ac:spMkLst>
            <pc:docMk/>
            <pc:sldMk cId="3602388084" sldId="983"/>
            <ac:spMk id="3541" creationId="{81DB021C-BFBC-C6AD-64D4-08A55E25FE9A}"/>
          </ac:spMkLst>
        </pc:spChg>
        <pc:spChg chg="mod">
          <ac:chgData name="rahulkumar08945@gmail.com" userId="eaa8108a85f67eff" providerId="LiveId" clId="{54EF1D79-E478-4C67-9EB2-AE56EF51DF03}" dt="2023-06-25T13:23:55.570" v="1654"/>
          <ac:spMkLst>
            <pc:docMk/>
            <pc:sldMk cId="3602388084" sldId="983"/>
            <ac:spMk id="3542" creationId="{967B10CB-A554-6257-F7D8-770955C42539}"/>
          </ac:spMkLst>
        </pc:spChg>
        <pc:spChg chg="mod">
          <ac:chgData name="rahulkumar08945@gmail.com" userId="eaa8108a85f67eff" providerId="LiveId" clId="{54EF1D79-E478-4C67-9EB2-AE56EF51DF03}" dt="2023-06-25T13:23:55.570" v="1654"/>
          <ac:spMkLst>
            <pc:docMk/>
            <pc:sldMk cId="3602388084" sldId="983"/>
            <ac:spMk id="3543" creationId="{9B750657-E898-CF27-0AC3-23F8F673F96B}"/>
          </ac:spMkLst>
        </pc:spChg>
        <pc:spChg chg="mod">
          <ac:chgData name="rahulkumar08945@gmail.com" userId="eaa8108a85f67eff" providerId="LiveId" clId="{54EF1D79-E478-4C67-9EB2-AE56EF51DF03}" dt="2023-06-25T13:23:55.570" v="1654"/>
          <ac:spMkLst>
            <pc:docMk/>
            <pc:sldMk cId="3602388084" sldId="983"/>
            <ac:spMk id="3544" creationId="{484FAB47-7F6A-48B2-435C-5BCEBAAB2597}"/>
          </ac:spMkLst>
        </pc:spChg>
        <pc:spChg chg="mod">
          <ac:chgData name="rahulkumar08945@gmail.com" userId="eaa8108a85f67eff" providerId="LiveId" clId="{54EF1D79-E478-4C67-9EB2-AE56EF51DF03}" dt="2023-06-25T13:23:55.570" v="1654"/>
          <ac:spMkLst>
            <pc:docMk/>
            <pc:sldMk cId="3602388084" sldId="983"/>
            <ac:spMk id="3545" creationId="{69C2C24B-1CB5-F4C3-DC28-0C2F3A0BCFF1}"/>
          </ac:spMkLst>
        </pc:spChg>
        <pc:spChg chg="mod">
          <ac:chgData name="rahulkumar08945@gmail.com" userId="eaa8108a85f67eff" providerId="LiveId" clId="{54EF1D79-E478-4C67-9EB2-AE56EF51DF03}" dt="2023-06-25T13:23:55.570" v="1654"/>
          <ac:spMkLst>
            <pc:docMk/>
            <pc:sldMk cId="3602388084" sldId="983"/>
            <ac:spMk id="3546" creationId="{817FDC20-DFF4-FFB3-374F-7E958322C6D1}"/>
          </ac:spMkLst>
        </pc:spChg>
        <pc:spChg chg="mod">
          <ac:chgData name="rahulkumar08945@gmail.com" userId="eaa8108a85f67eff" providerId="LiveId" clId="{54EF1D79-E478-4C67-9EB2-AE56EF51DF03}" dt="2023-06-25T13:23:55.570" v="1654"/>
          <ac:spMkLst>
            <pc:docMk/>
            <pc:sldMk cId="3602388084" sldId="983"/>
            <ac:spMk id="3547" creationId="{63FDA31F-6A7B-2141-29FB-49CF7099D910}"/>
          </ac:spMkLst>
        </pc:spChg>
        <pc:spChg chg="mod">
          <ac:chgData name="rahulkumar08945@gmail.com" userId="eaa8108a85f67eff" providerId="LiveId" clId="{54EF1D79-E478-4C67-9EB2-AE56EF51DF03}" dt="2023-06-25T13:23:55.570" v="1654"/>
          <ac:spMkLst>
            <pc:docMk/>
            <pc:sldMk cId="3602388084" sldId="983"/>
            <ac:spMk id="3548" creationId="{95310D6F-0592-1CF6-AFE3-9A3BC402F11A}"/>
          </ac:spMkLst>
        </pc:spChg>
        <pc:spChg chg="mod">
          <ac:chgData name="rahulkumar08945@gmail.com" userId="eaa8108a85f67eff" providerId="LiveId" clId="{54EF1D79-E478-4C67-9EB2-AE56EF51DF03}" dt="2023-06-25T13:23:55.570" v="1654"/>
          <ac:spMkLst>
            <pc:docMk/>
            <pc:sldMk cId="3602388084" sldId="983"/>
            <ac:spMk id="3549" creationId="{510B37D2-5466-998A-7224-3484E425698F}"/>
          </ac:spMkLst>
        </pc:spChg>
        <pc:spChg chg="mod">
          <ac:chgData name="rahulkumar08945@gmail.com" userId="eaa8108a85f67eff" providerId="LiveId" clId="{54EF1D79-E478-4C67-9EB2-AE56EF51DF03}" dt="2023-06-25T13:23:55.570" v="1654"/>
          <ac:spMkLst>
            <pc:docMk/>
            <pc:sldMk cId="3602388084" sldId="983"/>
            <ac:spMk id="3550" creationId="{720F24D5-C647-0E5E-FE5F-A84FC08AFBAF}"/>
          </ac:spMkLst>
        </pc:spChg>
        <pc:spChg chg="mod">
          <ac:chgData name="rahulkumar08945@gmail.com" userId="eaa8108a85f67eff" providerId="LiveId" clId="{54EF1D79-E478-4C67-9EB2-AE56EF51DF03}" dt="2023-06-25T13:23:55.570" v="1654"/>
          <ac:spMkLst>
            <pc:docMk/>
            <pc:sldMk cId="3602388084" sldId="983"/>
            <ac:spMk id="3551" creationId="{050C4471-052E-D028-25A7-E0554EDAE12E}"/>
          </ac:spMkLst>
        </pc:spChg>
        <pc:spChg chg="mod">
          <ac:chgData name="rahulkumar08945@gmail.com" userId="eaa8108a85f67eff" providerId="LiveId" clId="{54EF1D79-E478-4C67-9EB2-AE56EF51DF03}" dt="2023-06-25T13:23:55.570" v="1654"/>
          <ac:spMkLst>
            <pc:docMk/>
            <pc:sldMk cId="3602388084" sldId="983"/>
            <ac:spMk id="3552" creationId="{23B3FDBB-EE78-D40E-F691-F417F64ACD7A}"/>
          </ac:spMkLst>
        </pc:spChg>
        <pc:spChg chg="mod">
          <ac:chgData name="rahulkumar08945@gmail.com" userId="eaa8108a85f67eff" providerId="LiveId" clId="{54EF1D79-E478-4C67-9EB2-AE56EF51DF03}" dt="2023-06-25T13:23:55.570" v="1654"/>
          <ac:spMkLst>
            <pc:docMk/>
            <pc:sldMk cId="3602388084" sldId="983"/>
            <ac:spMk id="3553" creationId="{D465F8DC-3A4B-2171-085B-32D0DDE3A25D}"/>
          </ac:spMkLst>
        </pc:spChg>
        <pc:spChg chg="mod">
          <ac:chgData name="rahulkumar08945@gmail.com" userId="eaa8108a85f67eff" providerId="LiveId" clId="{54EF1D79-E478-4C67-9EB2-AE56EF51DF03}" dt="2023-06-25T13:23:55.570" v="1654"/>
          <ac:spMkLst>
            <pc:docMk/>
            <pc:sldMk cId="3602388084" sldId="983"/>
            <ac:spMk id="3554" creationId="{494CC44A-C02A-4FFD-36F5-47B57CE7F332}"/>
          </ac:spMkLst>
        </pc:spChg>
        <pc:spChg chg="mod">
          <ac:chgData name="rahulkumar08945@gmail.com" userId="eaa8108a85f67eff" providerId="LiveId" clId="{54EF1D79-E478-4C67-9EB2-AE56EF51DF03}" dt="2023-06-25T13:23:55.570" v="1654"/>
          <ac:spMkLst>
            <pc:docMk/>
            <pc:sldMk cId="3602388084" sldId="983"/>
            <ac:spMk id="3555" creationId="{59EEB3EF-C1EA-A62A-8E11-1924EF973B2C}"/>
          </ac:spMkLst>
        </pc:spChg>
        <pc:spChg chg="mod">
          <ac:chgData name="rahulkumar08945@gmail.com" userId="eaa8108a85f67eff" providerId="LiveId" clId="{54EF1D79-E478-4C67-9EB2-AE56EF51DF03}" dt="2023-06-25T13:23:55.570" v="1654"/>
          <ac:spMkLst>
            <pc:docMk/>
            <pc:sldMk cId="3602388084" sldId="983"/>
            <ac:spMk id="3556" creationId="{7F9D51A0-99A6-EA9F-27B5-A8EE8DEF7914}"/>
          </ac:spMkLst>
        </pc:spChg>
        <pc:spChg chg="mod">
          <ac:chgData name="rahulkumar08945@gmail.com" userId="eaa8108a85f67eff" providerId="LiveId" clId="{54EF1D79-E478-4C67-9EB2-AE56EF51DF03}" dt="2023-06-25T13:23:55.570" v="1654"/>
          <ac:spMkLst>
            <pc:docMk/>
            <pc:sldMk cId="3602388084" sldId="983"/>
            <ac:spMk id="3557" creationId="{D20A7EB2-BA18-FBE0-E044-5D53B9886D8C}"/>
          </ac:spMkLst>
        </pc:spChg>
        <pc:spChg chg="mod">
          <ac:chgData name="rahulkumar08945@gmail.com" userId="eaa8108a85f67eff" providerId="LiveId" clId="{54EF1D79-E478-4C67-9EB2-AE56EF51DF03}" dt="2023-06-25T13:23:55.570" v="1654"/>
          <ac:spMkLst>
            <pc:docMk/>
            <pc:sldMk cId="3602388084" sldId="983"/>
            <ac:spMk id="3558" creationId="{D8A26837-1D05-4E67-EE47-BF3BE9098533}"/>
          </ac:spMkLst>
        </pc:spChg>
        <pc:spChg chg="mod">
          <ac:chgData name="rahulkumar08945@gmail.com" userId="eaa8108a85f67eff" providerId="LiveId" clId="{54EF1D79-E478-4C67-9EB2-AE56EF51DF03}" dt="2023-06-25T13:23:55.570" v="1654"/>
          <ac:spMkLst>
            <pc:docMk/>
            <pc:sldMk cId="3602388084" sldId="983"/>
            <ac:spMk id="3559" creationId="{C9475594-8F9B-475C-39C5-FB4469C2ECE0}"/>
          </ac:spMkLst>
        </pc:spChg>
        <pc:spChg chg="mod">
          <ac:chgData name="rahulkumar08945@gmail.com" userId="eaa8108a85f67eff" providerId="LiveId" clId="{54EF1D79-E478-4C67-9EB2-AE56EF51DF03}" dt="2023-06-25T13:23:55.570" v="1654"/>
          <ac:spMkLst>
            <pc:docMk/>
            <pc:sldMk cId="3602388084" sldId="983"/>
            <ac:spMk id="3560" creationId="{75476B30-6E35-F5AA-29F2-277659788D6A}"/>
          </ac:spMkLst>
        </pc:spChg>
        <pc:spChg chg="mod">
          <ac:chgData name="rahulkumar08945@gmail.com" userId="eaa8108a85f67eff" providerId="LiveId" clId="{54EF1D79-E478-4C67-9EB2-AE56EF51DF03}" dt="2023-06-25T13:23:55.570" v="1654"/>
          <ac:spMkLst>
            <pc:docMk/>
            <pc:sldMk cId="3602388084" sldId="983"/>
            <ac:spMk id="3561" creationId="{525B3EA3-0AC7-E098-4C66-094BA3161B3D}"/>
          </ac:spMkLst>
        </pc:spChg>
        <pc:spChg chg="mod">
          <ac:chgData name="rahulkumar08945@gmail.com" userId="eaa8108a85f67eff" providerId="LiveId" clId="{54EF1D79-E478-4C67-9EB2-AE56EF51DF03}" dt="2023-06-25T13:23:55.570" v="1654"/>
          <ac:spMkLst>
            <pc:docMk/>
            <pc:sldMk cId="3602388084" sldId="983"/>
            <ac:spMk id="3562" creationId="{D3F2F8EE-8E87-0278-42D8-62731239C2FE}"/>
          </ac:spMkLst>
        </pc:spChg>
        <pc:spChg chg="mod">
          <ac:chgData name="rahulkumar08945@gmail.com" userId="eaa8108a85f67eff" providerId="LiveId" clId="{54EF1D79-E478-4C67-9EB2-AE56EF51DF03}" dt="2023-06-25T13:23:55.570" v="1654"/>
          <ac:spMkLst>
            <pc:docMk/>
            <pc:sldMk cId="3602388084" sldId="983"/>
            <ac:spMk id="3563" creationId="{C06FAC6E-038D-964C-BCD6-6A113AEC239D}"/>
          </ac:spMkLst>
        </pc:spChg>
        <pc:spChg chg="mod">
          <ac:chgData name="rahulkumar08945@gmail.com" userId="eaa8108a85f67eff" providerId="LiveId" clId="{54EF1D79-E478-4C67-9EB2-AE56EF51DF03}" dt="2023-06-25T13:23:55.570" v="1654"/>
          <ac:spMkLst>
            <pc:docMk/>
            <pc:sldMk cId="3602388084" sldId="983"/>
            <ac:spMk id="3564" creationId="{74F8FC0E-AD35-773A-FFD7-D41960579FFE}"/>
          </ac:spMkLst>
        </pc:spChg>
        <pc:spChg chg="mod">
          <ac:chgData name="rahulkumar08945@gmail.com" userId="eaa8108a85f67eff" providerId="LiveId" clId="{54EF1D79-E478-4C67-9EB2-AE56EF51DF03}" dt="2023-06-25T13:23:55.570" v="1654"/>
          <ac:spMkLst>
            <pc:docMk/>
            <pc:sldMk cId="3602388084" sldId="983"/>
            <ac:spMk id="3565" creationId="{BAD50D74-A2D8-3F2E-66A1-0AC83374321D}"/>
          </ac:spMkLst>
        </pc:spChg>
        <pc:spChg chg="mod">
          <ac:chgData name="rahulkumar08945@gmail.com" userId="eaa8108a85f67eff" providerId="LiveId" clId="{54EF1D79-E478-4C67-9EB2-AE56EF51DF03}" dt="2023-06-25T13:23:55.570" v="1654"/>
          <ac:spMkLst>
            <pc:docMk/>
            <pc:sldMk cId="3602388084" sldId="983"/>
            <ac:spMk id="3566" creationId="{76AC305B-F20B-0738-C1B1-D35D7624005D}"/>
          </ac:spMkLst>
        </pc:spChg>
        <pc:spChg chg="mod">
          <ac:chgData name="rahulkumar08945@gmail.com" userId="eaa8108a85f67eff" providerId="LiveId" clId="{54EF1D79-E478-4C67-9EB2-AE56EF51DF03}" dt="2023-06-25T13:23:55.570" v="1654"/>
          <ac:spMkLst>
            <pc:docMk/>
            <pc:sldMk cId="3602388084" sldId="983"/>
            <ac:spMk id="3567" creationId="{17015723-F57E-E1B4-06A9-DFF598480672}"/>
          </ac:spMkLst>
        </pc:spChg>
        <pc:spChg chg="mod">
          <ac:chgData name="rahulkumar08945@gmail.com" userId="eaa8108a85f67eff" providerId="LiveId" clId="{54EF1D79-E478-4C67-9EB2-AE56EF51DF03}" dt="2023-06-25T13:23:55.570" v="1654"/>
          <ac:spMkLst>
            <pc:docMk/>
            <pc:sldMk cId="3602388084" sldId="983"/>
            <ac:spMk id="3568" creationId="{9120E0FF-F771-726F-ED28-4FC9275419F2}"/>
          </ac:spMkLst>
        </pc:spChg>
        <pc:spChg chg="mod">
          <ac:chgData name="rahulkumar08945@gmail.com" userId="eaa8108a85f67eff" providerId="LiveId" clId="{54EF1D79-E478-4C67-9EB2-AE56EF51DF03}" dt="2023-06-25T13:23:55.570" v="1654"/>
          <ac:spMkLst>
            <pc:docMk/>
            <pc:sldMk cId="3602388084" sldId="983"/>
            <ac:spMk id="3569" creationId="{33441B9B-FFC2-81DA-F10D-B5637DA4D53C}"/>
          </ac:spMkLst>
        </pc:spChg>
        <pc:spChg chg="mod">
          <ac:chgData name="rahulkumar08945@gmail.com" userId="eaa8108a85f67eff" providerId="LiveId" clId="{54EF1D79-E478-4C67-9EB2-AE56EF51DF03}" dt="2023-06-25T13:23:55.570" v="1654"/>
          <ac:spMkLst>
            <pc:docMk/>
            <pc:sldMk cId="3602388084" sldId="983"/>
            <ac:spMk id="3570" creationId="{14D8DC70-1724-CEED-8830-6DD99FA627B5}"/>
          </ac:spMkLst>
        </pc:spChg>
        <pc:spChg chg="mod">
          <ac:chgData name="rahulkumar08945@gmail.com" userId="eaa8108a85f67eff" providerId="LiveId" clId="{54EF1D79-E478-4C67-9EB2-AE56EF51DF03}" dt="2023-06-25T13:23:55.570" v="1654"/>
          <ac:spMkLst>
            <pc:docMk/>
            <pc:sldMk cId="3602388084" sldId="983"/>
            <ac:spMk id="3571" creationId="{622C6B9E-B120-53F9-830B-5241BA7F555E}"/>
          </ac:spMkLst>
        </pc:spChg>
        <pc:spChg chg="mod">
          <ac:chgData name="rahulkumar08945@gmail.com" userId="eaa8108a85f67eff" providerId="LiveId" clId="{54EF1D79-E478-4C67-9EB2-AE56EF51DF03}" dt="2023-06-25T13:23:55.570" v="1654"/>
          <ac:spMkLst>
            <pc:docMk/>
            <pc:sldMk cId="3602388084" sldId="983"/>
            <ac:spMk id="3572" creationId="{C8CAB9E8-C83F-EB44-A29E-3E14D354AE3D}"/>
          </ac:spMkLst>
        </pc:spChg>
        <pc:spChg chg="mod">
          <ac:chgData name="rahulkumar08945@gmail.com" userId="eaa8108a85f67eff" providerId="LiveId" clId="{54EF1D79-E478-4C67-9EB2-AE56EF51DF03}" dt="2023-06-25T13:23:55.570" v="1654"/>
          <ac:spMkLst>
            <pc:docMk/>
            <pc:sldMk cId="3602388084" sldId="983"/>
            <ac:spMk id="3573" creationId="{88903EAC-8EEC-64D3-CD4A-D7EDF04DF0B3}"/>
          </ac:spMkLst>
        </pc:spChg>
        <pc:spChg chg="mod">
          <ac:chgData name="rahulkumar08945@gmail.com" userId="eaa8108a85f67eff" providerId="LiveId" clId="{54EF1D79-E478-4C67-9EB2-AE56EF51DF03}" dt="2023-06-25T13:23:55.570" v="1654"/>
          <ac:spMkLst>
            <pc:docMk/>
            <pc:sldMk cId="3602388084" sldId="983"/>
            <ac:spMk id="3574" creationId="{15A8D433-0D37-943D-5379-E2BBBA087D9A}"/>
          </ac:spMkLst>
        </pc:spChg>
        <pc:spChg chg="mod">
          <ac:chgData name="rahulkumar08945@gmail.com" userId="eaa8108a85f67eff" providerId="LiveId" clId="{54EF1D79-E478-4C67-9EB2-AE56EF51DF03}" dt="2023-06-25T13:23:55.570" v="1654"/>
          <ac:spMkLst>
            <pc:docMk/>
            <pc:sldMk cId="3602388084" sldId="983"/>
            <ac:spMk id="3575" creationId="{F1B8874C-638A-FB99-12D9-FCAE3B8D9746}"/>
          </ac:spMkLst>
        </pc:spChg>
        <pc:spChg chg="mod">
          <ac:chgData name="rahulkumar08945@gmail.com" userId="eaa8108a85f67eff" providerId="LiveId" clId="{54EF1D79-E478-4C67-9EB2-AE56EF51DF03}" dt="2023-06-25T13:23:55.570" v="1654"/>
          <ac:spMkLst>
            <pc:docMk/>
            <pc:sldMk cId="3602388084" sldId="983"/>
            <ac:spMk id="3576" creationId="{DEF12A72-0585-70C3-B70F-A33A7E4A6BED}"/>
          </ac:spMkLst>
        </pc:spChg>
        <pc:spChg chg="mod">
          <ac:chgData name="rahulkumar08945@gmail.com" userId="eaa8108a85f67eff" providerId="LiveId" clId="{54EF1D79-E478-4C67-9EB2-AE56EF51DF03}" dt="2023-06-25T13:23:55.570" v="1654"/>
          <ac:spMkLst>
            <pc:docMk/>
            <pc:sldMk cId="3602388084" sldId="983"/>
            <ac:spMk id="3577" creationId="{F9FDC3B8-F40D-56E7-DAA8-6B3F819EC0DA}"/>
          </ac:spMkLst>
        </pc:spChg>
        <pc:spChg chg="mod">
          <ac:chgData name="rahulkumar08945@gmail.com" userId="eaa8108a85f67eff" providerId="LiveId" clId="{54EF1D79-E478-4C67-9EB2-AE56EF51DF03}" dt="2023-06-25T13:23:55.570" v="1654"/>
          <ac:spMkLst>
            <pc:docMk/>
            <pc:sldMk cId="3602388084" sldId="983"/>
            <ac:spMk id="3578" creationId="{FAFAB161-4BFF-FE89-BBF7-73F35B246247}"/>
          </ac:spMkLst>
        </pc:spChg>
        <pc:spChg chg="mod">
          <ac:chgData name="rahulkumar08945@gmail.com" userId="eaa8108a85f67eff" providerId="LiveId" clId="{54EF1D79-E478-4C67-9EB2-AE56EF51DF03}" dt="2023-06-25T13:23:55.570" v="1654"/>
          <ac:spMkLst>
            <pc:docMk/>
            <pc:sldMk cId="3602388084" sldId="983"/>
            <ac:spMk id="3579" creationId="{C8006352-E9F6-3390-41BD-14C646DE0000}"/>
          </ac:spMkLst>
        </pc:spChg>
        <pc:spChg chg="mod">
          <ac:chgData name="rahulkumar08945@gmail.com" userId="eaa8108a85f67eff" providerId="LiveId" clId="{54EF1D79-E478-4C67-9EB2-AE56EF51DF03}" dt="2023-06-25T13:23:55.570" v="1654"/>
          <ac:spMkLst>
            <pc:docMk/>
            <pc:sldMk cId="3602388084" sldId="983"/>
            <ac:spMk id="3580" creationId="{90139A83-3D96-CCA0-9A71-6F714DF27732}"/>
          </ac:spMkLst>
        </pc:spChg>
        <pc:spChg chg="mod">
          <ac:chgData name="rahulkumar08945@gmail.com" userId="eaa8108a85f67eff" providerId="LiveId" clId="{54EF1D79-E478-4C67-9EB2-AE56EF51DF03}" dt="2023-06-25T13:23:55.570" v="1654"/>
          <ac:spMkLst>
            <pc:docMk/>
            <pc:sldMk cId="3602388084" sldId="983"/>
            <ac:spMk id="3581" creationId="{F2BEA610-CC0F-A3B1-0DAD-378F614A2398}"/>
          </ac:spMkLst>
        </pc:spChg>
        <pc:spChg chg="mod">
          <ac:chgData name="rahulkumar08945@gmail.com" userId="eaa8108a85f67eff" providerId="LiveId" clId="{54EF1D79-E478-4C67-9EB2-AE56EF51DF03}" dt="2023-06-25T13:23:55.570" v="1654"/>
          <ac:spMkLst>
            <pc:docMk/>
            <pc:sldMk cId="3602388084" sldId="983"/>
            <ac:spMk id="3582" creationId="{2E05B1D7-067C-D7AC-0D0F-C6342DB2C312}"/>
          </ac:spMkLst>
        </pc:spChg>
        <pc:spChg chg="mod">
          <ac:chgData name="rahulkumar08945@gmail.com" userId="eaa8108a85f67eff" providerId="LiveId" clId="{54EF1D79-E478-4C67-9EB2-AE56EF51DF03}" dt="2023-06-25T13:23:55.570" v="1654"/>
          <ac:spMkLst>
            <pc:docMk/>
            <pc:sldMk cId="3602388084" sldId="983"/>
            <ac:spMk id="3583" creationId="{5FB78554-9098-5750-1807-A3DCA2888713}"/>
          </ac:spMkLst>
        </pc:spChg>
        <pc:spChg chg="mod">
          <ac:chgData name="rahulkumar08945@gmail.com" userId="eaa8108a85f67eff" providerId="LiveId" clId="{54EF1D79-E478-4C67-9EB2-AE56EF51DF03}" dt="2023-06-25T13:23:55.570" v="1654"/>
          <ac:spMkLst>
            <pc:docMk/>
            <pc:sldMk cId="3602388084" sldId="983"/>
            <ac:spMk id="3584" creationId="{2B56F3F8-B9B1-534D-31DB-162434605EF2}"/>
          </ac:spMkLst>
        </pc:spChg>
        <pc:spChg chg="mod">
          <ac:chgData name="rahulkumar08945@gmail.com" userId="eaa8108a85f67eff" providerId="LiveId" clId="{54EF1D79-E478-4C67-9EB2-AE56EF51DF03}" dt="2023-06-25T13:23:55.570" v="1654"/>
          <ac:spMkLst>
            <pc:docMk/>
            <pc:sldMk cId="3602388084" sldId="983"/>
            <ac:spMk id="3585" creationId="{B585D0E0-EDF4-F5D0-4CA2-14699C6DC032}"/>
          </ac:spMkLst>
        </pc:spChg>
        <pc:spChg chg="mod">
          <ac:chgData name="rahulkumar08945@gmail.com" userId="eaa8108a85f67eff" providerId="LiveId" clId="{54EF1D79-E478-4C67-9EB2-AE56EF51DF03}" dt="2023-06-25T13:23:55.570" v="1654"/>
          <ac:spMkLst>
            <pc:docMk/>
            <pc:sldMk cId="3602388084" sldId="983"/>
            <ac:spMk id="3586" creationId="{6797DA94-8DD0-63D0-8C0A-F8FCE315BB0F}"/>
          </ac:spMkLst>
        </pc:spChg>
        <pc:spChg chg="mod">
          <ac:chgData name="rahulkumar08945@gmail.com" userId="eaa8108a85f67eff" providerId="LiveId" clId="{54EF1D79-E478-4C67-9EB2-AE56EF51DF03}" dt="2023-06-25T13:23:55.570" v="1654"/>
          <ac:spMkLst>
            <pc:docMk/>
            <pc:sldMk cId="3602388084" sldId="983"/>
            <ac:spMk id="3587" creationId="{429AB265-2CD1-53EA-9CCB-2018361AB099}"/>
          </ac:spMkLst>
        </pc:spChg>
        <pc:spChg chg="mod">
          <ac:chgData name="rahulkumar08945@gmail.com" userId="eaa8108a85f67eff" providerId="LiveId" clId="{54EF1D79-E478-4C67-9EB2-AE56EF51DF03}" dt="2023-06-25T13:23:55.570" v="1654"/>
          <ac:spMkLst>
            <pc:docMk/>
            <pc:sldMk cId="3602388084" sldId="983"/>
            <ac:spMk id="3588" creationId="{BA04C2CF-FDA0-52FE-C6BD-C6ACC51A6B71}"/>
          </ac:spMkLst>
        </pc:spChg>
        <pc:spChg chg="mod">
          <ac:chgData name="rahulkumar08945@gmail.com" userId="eaa8108a85f67eff" providerId="LiveId" clId="{54EF1D79-E478-4C67-9EB2-AE56EF51DF03}" dt="2023-06-25T13:23:55.570" v="1654"/>
          <ac:spMkLst>
            <pc:docMk/>
            <pc:sldMk cId="3602388084" sldId="983"/>
            <ac:spMk id="3589" creationId="{C8E7860F-D5BD-4E7E-66FC-944648413583}"/>
          </ac:spMkLst>
        </pc:spChg>
        <pc:spChg chg="mod">
          <ac:chgData name="rahulkumar08945@gmail.com" userId="eaa8108a85f67eff" providerId="LiveId" clId="{54EF1D79-E478-4C67-9EB2-AE56EF51DF03}" dt="2023-06-25T13:23:55.570" v="1654"/>
          <ac:spMkLst>
            <pc:docMk/>
            <pc:sldMk cId="3602388084" sldId="983"/>
            <ac:spMk id="3590" creationId="{BF45D40A-5A81-4907-38DD-D9424969E565}"/>
          </ac:spMkLst>
        </pc:spChg>
        <pc:spChg chg="mod">
          <ac:chgData name="rahulkumar08945@gmail.com" userId="eaa8108a85f67eff" providerId="LiveId" clId="{54EF1D79-E478-4C67-9EB2-AE56EF51DF03}" dt="2023-06-25T13:23:55.570" v="1654"/>
          <ac:spMkLst>
            <pc:docMk/>
            <pc:sldMk cId="3602388084" sldId="983"/>
            <ac:spMk id="3591" creationId="{13CC9219-834D-3BA5-99D5-AE81F1AE80DA}"/>
          </ac:spMkLst>
        </pc:spChg>
        <pc:spChg chg="mod">
          <ac:chgData name="rahulkumar08945@gmail.com" userId="eaa8108a85f67eff" providerId="LiveId" clId="{54EF1D79-E478-4C67-9EB2-AE56EF51DF03}" dt="2023-06-25T13:23:55.570" v="1654"/>
          <ac:spMkLst>
            <pc:docMk/>
            <pc:sldMk cId="3602388084" sldId="983"/>
            <ac:spMk id="3592" creationId="{64674DDF-7F82-3A43-DA8B-FF95A25403F5}"/>
          </ac:spMkLst>
        </pc:spChg>
        <pc:spChg chg="mod">
          <ac:chgData name="rahulkumar08945@gmail.com" userId="eaa8108a85f67eff" providerId="LiveId" clId="{54EF1D79-E478-4C67-9EB2-AE56EF51DF03}" dt="2023-06-25T13:23:55.570" v="1654"/>
          <ac:spMkLst>
            <pc:docMk/>
            <pc:sldMk cId="3602388084" sldId="983"/>
            <ac:spMk id="3593" creationId="{1E04C1BC-DB8C-AB5E-D9D3-8734F0DAB0AA}"/>
          </ac:spMkLst>
        </pc:spChg>
        <pc:spChg chg="mod">
          <ac:chgData name="rahulkumar08945@gmail.com" userId="eaa8108a85f67eff" providerId="LiveId" clId="{54EF1D79-E478-4C67-9EB2-AE56EF51DF03}" dt="2023-06-25T13:23:55.570" v="1654"/>
          <ac:spMkLst>
            <pc:docMk/>
            <pc:sldMk cId="3602388084" sldId="983"/>
            <ac:spMk id="3594" creationId="{6206A690-640C-FC60-7ED7-8731B1CA9406}"/>
          </ac:spMkLst>
        </pc:spChg>
        <pc:spChg chg="mod">
          <ac:chgData name="rahulkumar08945@gmail.com" userId="eaa8108a85f67eff" providerId="LiveId" clId="{54EF1D79-E478-4C67-9EB2-AE56EF51DF03}" dt="2023-06-25T13:23:55.570" v="1654"/>
          <ac:spMkLst>
            <pc:docMk/>
            <pc:sldMk cId="3602388084" sldId="983"/>
            <ac:spMk id="3595" creationId="{D1C99F74-DF54-C9BB-48D4-77E988697DE2}"/>
          </ac:spMkLst>
        </pc:spChg>
        <pc:spChg chg="mod">
          <ac:chgData name="rahulkumar08945@gmail.com" userId="eaa8108a85f67eff" providerId="LiveId" clId="{54EF1D79-E478-4C67-9EB2-AE56EF51DF03}" dt="2023-06-25T13:23:55.570" v="1654"/>
          <ac:spMkLst>
            <pc:docMk/>
            <pc:sldMk cId="3602388084" sldId="983"/>
            <ac:spMk id="3596" creationId="{1E84DB3F-498B-A2A2-EB11-3E2BA5703523}"/>
          </ac:spMkLst>
        </pc:spChg>
        <pc:spChg chg="mod">
          <ac:chgData name="rahulkumar08945@gmail.com" userId="eaa8108a85f67eff" providerId="LiveId" clId="{54EF1D79-E478-4C67-9EB2-AE56EF51DF03}" dt="2023-06-25T13:23:55.570" v="1654"/>
          <ac:spMkLst>
            <pc:docMk/>
            <pc:sldMk cId="3602388084" sldId="983"/>
            <ac:spMk id="3597" creationId="{6BB531AE-AB88-78FA-9096-0D6003C8291D}"/>
          </ac:spMkLst>
        </pc:spChg>
        <pc:spChg chg="mod">
          <ac:chgData name="rahulkumar08945@gmail.com" userId="eaa8108a85f67eff" providerId="LiveId" clId="{54EF1D79-E478-4C67-9EB2-AE56EF51DF03}" dt="2023-06-25T13:23:55.570" v="1654"/>
          <ac:spMkLst>
            <pc:docMk/>
            <pc:sldMk cId="3602388084" sldId="983"/>
            <ac:spMk id="3598" creationId="{FD80340C-8E16-0EC8-AA32-EE9A0CEE8F22}"/>
          </ac:spMkLst>
        </pc:spChg>
        <pc:spChg chg="mod">
          <ac:chgData name="rahulkumar08945@gmail.com" userId="eaa8108a85f67eff" providerId="LiveId" clId="{54EF1D79-E478-4C67-9EB2-AE56EF51DF03}" dt="2023-06-25T13:23:55.570" v="1654"/>
          <ac:spMkLst>
            <pc:docMk/>
            <pc:sldMk cId="3602388084" sldId="983"/>
            <ac:spMk id="3599" creationId="{7AA7E32F-53F2-0E9B-953C-DAD45784A712}"/>
          </ac:spMkLst>
        </pc:spChg>
        <pc:spChg chg="mod">
          <ac:chgData name="rahulkumar08945@gmail.com" userId="eaa8108a85f67eff" providerId="LiveId" clId="{54EF1D79-E478-4C67-9EB2-AE56EF51DF03}" dt="2023-06-25T13:23:55.570" v="1654"/>
          <ac:spMkLst>
            <pc:docMk/>
            <pc:sldMk cId="3602388084" sldId="983"/>
            <ac:spMk id="3600" creationId="{D875697D-C1F1-C19C-46E3-6843BD6E07D2}"/>
          </ac:spMkLst>
        </pc:spChg>
        <pc:spChg chg="mod">
          <ac:chgData name="rahulkumar08945@gmail.com" userId="eaa8108a85f67eff" providerId="LiveId" clId="{54EF1D79-E478-4C67-9EB2-AE56EF51DF03}" dt="2023-06-25T13:23:55.570" v="1654"/>
          <ac:spMkLst>
            <pc:docMk/>
            <pc:sldMk cId="3602388084" sldId="983"/>
            <ac:spMk id="3601" creationId="{7B0367F6-A484-D792-8DC5-B5D85F85AF20}"/>
          </ac:spMkLst>
        </pc:spChg>
        <pc:spChg chg="mod">
          <ac:chgData name="rahulkumar08945@gmail.com" userId="eaa8108a85f67eff" providerId="LiveId" clId="{54EF1D79-E478-4C67-9EB2-AE56EF51DF03}" dt="2023-06-25T13:23:55.570" v="1654"/>
          <ac:spMkLst>
            <pc:docMk/>
            <pc:sldMk cId="3602388084" sldId="983"/>
            <ac:spMk id="3602" creationId="{CA55E3F4-2849-E212-3D24-7EC70AF69A52}"/>
          </ac:spMkLst>
        </pc:spChg>
        <pc:spChg chg="mod">
          <ac:chgData name="rahulkumar08945@gmail.com" userId="eaa8108a85f67eff" providerId="LiveId" clId="{54EF1D79-E478-4C67-9EB2-AE56EF51DF03}" dt="2023-06-25T13:23:55.570" v="1654"/>
          <ac:spMkLst>
            <pc:docMk/>
            <pc:sldMk cId="3602388084" sldId="983"/>
            <ac:spMk id="3603" creationId="{10842A3C-784A-0270-A298-78C07FC814D4}"/>
          </ac:spMkLst>
        </pc:spChg>
        <pc:spChg chg="mod">
          <ac:chgData name="rahulkumar08945@gmail.com" userId="eaa8108a85f67eff" providerId="LiveId" clId="{54EF1D79-E478-4C67-9EB2-AE56EF51DF03}" dt="2023-06-25T13:23:55.570" v="1654"/>
          <ac:spMkLst>
            <pc:docMk/>
            <pc:sldMk cId="3602388084" sldId="983"/>
            <ac:spMk id="3604" creationId="{F1DA8AAB-0F77-9352-F27F-972EC17EE22B}"/>
          </ac:spMkLst>
        </pc:spChg>
        <pc:spChg chg="mod">
          <ac:chgData name="rahulkumar08945@gmail.com" userId="eaa8108a85f67eff" providerId="LiveId" clId="{54EF1D79-E478-4C67-9EB2-AE56EF51DF03}" dt="2023-06-25T13:23:55.570" v="1654"/>
          <ac:spMkLst>
            <pc:docMk/>
            <pc:sldMk cId="3602388084" sldId="983"/>
            <ac:spMk id="3605" creationId="{7C1BA959-696D-D21D-CD90-F88FDC76B98F}"/>
          </ac:spMkLst>
        </pc:spChg>
        <pc:spChg chg="mod">
          <ac:chgData name="rahulkumar08945@gmail.com" userId="eaa8108a85f67eff" providerId="LiveId" clId="{54EF1D79-E478-4C67-9EB2-AE56EF51DF03}" dt="2023-06-25T13:23:55.570" v="1654"/>
          <ac:spMkLst>
            <pc:docMk/>
            <pc:sldMk cId="3602388084" sldId="983"/>
            <ac:spMk id="3606" creationId="{894BAA03-3728-5548-EF57-0A46642240EE}"/>
          </ac:spMkLst>
        </pc:spChg>
        <pc:spChg chg="mod">
          <ac:chgData name="rahulkumar08945@gmail.com" userId="eaa8108a85f67eff" providerId="LiveId" clId="{54EF1D79-E478-4C67-9EB2-AE56EF51DF03}" dt="2023-06-25T13:23:55.570" v="1654"/>
          <ac:spMkLst>
            <pc:docMk/>
            <pc:sldMk cId="3602388084" sldId="983"/>
            <ac:spMk id="3607" creationId="{C67C7BE0-5F18-65D8-0708-D71E0ADC40A0}"/>
          </ac:spMkLst>
        </pc:spChg>
        <pc:spChg chg="mod">
          <ac:chgData name="rahulkumar08945@gmail.com" userId="eaa8108a85f67eff" providerId="LiveId" clId="{54EF1D79-E478-4C67-9EB2-AE56EF51DF03}" dt="2023-06-25T13:23:55.570" v="1654"/>
          <ac:spMkLst>
            <pc:docMk/>
            <pc:sldMk cId="3602388084" sldId="983"/>
            <ac:spMk id="3608" creationId="{86361F6F-C73C-0CE7-6BC9-90AB975E2270}"/>
          </ac:spMkLst>
        </pc:spChg>
        <pc:spChg chg="mod">
          <ac:chgData name="rahulkumar08945@gmail.com" userId="eaa8108a85f67eff" providerId="LiveId" clId="{54EF1D79-E478-4C67-9EB2-AE56EF51DF03}" dt="2023-06-25T13:23:55.570" v="1654"/>
          <ac:spMkLst>
            <pc:docMk/>
            <pc:sldMk cId="3602388084" sldId="983"/>
            <ac:spMk id="3609" creationId="{92607152-52C0-76D3-5CAE-8744588FA317}"/>
          </ac:spMkLst>
        </pc:spChg>
        <pc:spChg chg="mod">
          <ac:chgData name="rahulkumar08945@gmail.com" userId="eaa8108a85f67eff" providerId="LiveId" clId="{54EF1D79-E478-4C67-9EB2-AE56EF51DF03}" dt="2023-06-25T13:23:55.570" v="1654"/>
          <ac:spMkLst>
            <pc:docMk/>
            <pc:sldMk cId="3602388084" sldId="983"/>
            <ac:spMk id="3610" creationId="{80E5AED9-57AB-E7CE-BFD1-856AA8E9F196}"/>
          </ac:spMkLst>
        </pc:spChg>
        <pc:spChg chg="mod">
          <ac:chgData name="rahulkumar08945@gmail.com" userId="eaa8108a85f67eff" providerId="LiveId" clId="{54EF1D79-E478-4C67-9EB2-AE56EF51DF03}" dt="2023-06-25T13:23:55.570" v="1654"/>
          <ac:spMkLst>
            <pc:docMk/>
            <pc:sldMk cId="3602388084" sldId="983"/>
            <ac:spMk id="3611" creationId="{BF6AB989-B342-686B-013E-9627C9C3B6BB}"/>
          </ac:spMkLst>
        </pc:spChg>
        <pc:spChg chg="mod">
          <ac:chgData name="rahulkumar08945@gmail.com" userId="eaa8108a85f67eff" providerId="LiveId" clId="{54EF1D79-E478-4C67-9EB2-AE56EF51DF03}" dt="2023-06-25T13:23:55.570" v="1654"/>
          <ac:spMkLst>
            <pc:docMk/>
            <pc:sldMk cId="3602388084" sldId="983"/>
            <ac:spMk id="3612" creationId="{15199FE1-25B3-520D-49D9-E22F3167EBE8}"/>
          </ac:spMkLst>
        </pc:spChg>
        <pc:spChg chg="mod">
          <ac:chgData name="rahulkumar08945@gmail.com" userId="eaa8108a85f67eff" providerId="LiveId" clId="{54EF1D79-E478-4C67-9EB2-AE56EF51DF03}" dt="2023-06-25T13:23:55.570" v="1654"/>
          <ac:spMkLst>
            <pc:docMk/>
            <pc:sldMk cId="3602388084" sldId="983"/>
            <ac:spMk id="3613" creationId="{5C6AC593-F0EC-3B8D-0D4A-DE886E77CA73}"/>
          </ac:spMkLst>
        </pc:spChg>
        <pc:spChg chg="mod">
          <ac:chgData name="rahulkumar08945@gmail.com" userId="eaa8108a85f67eff" providerId="LiveId" clId="{54EF1D79-E478-4C67-9EB2-AE56EF51DF03}" dt="2023-06-25T13:23:55.570" v="1654"/>
          <ac:spMkLst>
            <pc:docMk/>
            <pc:sldMk cId="3602388084" sldId="983"/>
            <ac:spMk id="3614" creationId="{4D000DC8-E221-64F7-AE99-B8682236F6AE}"/>
          </ac:spMkLst>
        </pc:spChg>
        <pc:spChg chg="mod">
          <ac:chgData name="rahulkumar08945@gmail.com" userId="eaa8108a85f67eff" providerId="LiveId" clId="{54EF1D79-E478-4C67-9EB2-AE56EF51DF03}" dt="2023-06-25T13:23:55.570" v="1654"/>
          <ac:spMkLst>
            <pc:docMk/>
            <pc:sldMk cId="3602388084" sldId="983"/>
            <ac:spMk id="3615" creationId="{DB4AFE63-1F06-BCCC-0C1A-B2E949FDC65A}"/>
          </ac:spMkLst>
        </pc:spChg>
        <pc:spChg chg="mod">
          <ac:chgData name="rahulkumar08945@gmail.com" userId="eaa8108a85f67eff" providerId="LiveId" clId="{54EF1D79-E478-4C67-9EB2-AE56EF51DF03}" dt="2023-06-25T13:23:55.570" v="1654"/>
          <ac:spMkLst>
            <pc:docMk/>
            <pc:sldMk cId="3602388084" sldId="983"/>
            <ac:spMk id="3616" creationId="{1DB1FA5F-9785-F13B-4A41-ED5F8E4F47CE}"/>
          </ac:spMkLst>
        </pc:spChg>
        <pc:spChg chg="mod">
          <ac:chgData name="rahulkumar08945@gmail.com" userId="eaa8108a85f67eff" providerId="LiveId" clId="{54EF1D79-E478-4C67-9EB2-AE56EF51DF03}" dt="2023-06-25T13:23:55.570" v="1654"/>
          <ac:spMkLst>
            <pc:docMk/>
            <pc:sldMk cId="3602388084" sldId="983"/>
            <ac:spMk id="3617" creationId="{AAED0F2D-D1C6-1306-03A6-86A06BFEB795}"/>
          </ac:spMkLst>
        </pc:spChg>
        <pc:spChg chg="mod">
          <ac:chgData name="rahulkumar08945@gmail.com" userId="eaa8108a85f67eff" providerId="LiveId" clId="{54EF1D79-E478-4C67-9EB2-AE56EF51DF03}" dt="2023-06-25T13:23:55.570" v="1654"/>
          <ac:spMkLst>
            <pc:docMk/>
            <pc:sldMk cId="3602388084" sldId="983"/>
            <ac:spMk id="3618" creationId="{E4FA7CEB-F4D4-2172-4A33-26EC47EC0893}"/>
          </ac:spMkLst>
        </pc:spChg>
        <pc:spChg chg="mod">
          <ac:chgData name="rahulkumar08945@gmail.com" userId="eaa8108a85f67eff" providerId="LiveId" clId="{54EF1D79-E478-4C67-9EB2-AE56EF51DF03}" dt="2023-06-25T13:23:55.570" v="1654"/>
          <ac:spMkLst>
            <pc:docMk/>
            <pc:sldMk cId="3602388084" sldId="983"/>
            <ac:spMk id="3619" creationId="{EF104F8D-86D1-6A16-567B-6FFB86570ABD}"/>
          </ac:spMkLst>
        </pc:spChg>
        <pc:spChg chg="mod">
          <ac:chgData name="rahulkumar08945@gmail.com" userId="eaa8108a85f67eff" providerId="LiveId" clId="{54EF1D79-E478-4C67-9EB2-AE56EF51DF03}" dt="2023-06-25T13:23:55.570" v="1654"/>
          <ac:spMkLst>
            <pc:docMk/>
            <pc:sldMk cId="3602388084" sldId="983"/>
            <ac:spMk id="3620" creationId="{0914DA29-84C6-0F9E-E015-91BC9D83B4EB}"/>
          </ac:spMkLst>
        </pc:spChg>
        <pc:spChg chg="mod">
          <ac:chgData name="rahulkumar08945@gmail.com" userId="eaa8108a85f67eff" providerId="LiveId" clId="{54EF1D79-E478-4C67-9EB2-AE56EF51DF03}" dt="2023-06-25T13:23:55.570" v="1654"/>
          <ac:spMkLst>
            <pc:docMk/>
            <pc:sldMk cId="3602388084" sldId="983"/>
            <ac:spMk id="3621" creationId="{EE5EA220-647A-5259-0C9E-E3217A082D28}"/>
          </ac:spMkLst>
        </pc:spChg>
        <pc:spChg chg="mod">
          <ac:chgData name="rahulkumar08945@gmail.com" userId="eaa8108a85f67eff" providerId="LiveId" clId="{54EF1D79-E478-4C67-9EB2-AE56EF51DF03}" dt="2023-06-25T13:23:55.570" v="1654"/>
          <ac:spMkLst>
            <pc:docMk/>
            <pc:sldMk cId="3602388084" sldId="983"/>
            <ac:spMk id="3622" creationId="{E573EC23-FAEB-3C91-FA60-B6A262A8FE4F}"/>
          </ac:spMkLst>
        </pc:spChg>
        <pc:spChg chg="mod">
          <ac:chgData name="rahulkumar08945@gmail.com" userId="eaa8108a85f67eff" providerId="LiveId" clId="{54EF1D79-E478-4C67-9EB2-AE56EF51DF03}" dt="2023-06-25T13:23:55.570" v="1654"/>
          <ac:spMkLst>
            <pc:docMk/>
            <pc:sldMk cId="3602388084" sldId="983"/>
            <ac:spMk id="3623" creationId="{1528A0CC-3FC9-ADB7-4FE2-A889C2AB3E6F}"/>
          </ac:spMkLst>
        </pc:spChg>
        <pc:spChg chg="mod">
          <ac:chgData name="rahulkumar08945@gmail.com" userId="eaa8108a85f67eff" providerId="LiveId" clId="{54EF1D79-E478-4C67-9EB2-AE56EF51DF03}" dt="2023-06-25T13:23:55.570" v="1654"/>
          <ac:spMkLst>
            <pc:docMk/>
            <pc:sldMk cId="3602388084" sldId="983"/>
            <ac:spMk id="3624" creationId="{9FC7B91A-EAD7-7A8B-F0A9-B7B09BBB0E74}"/>
          </ac:spMkLst>
        </pc:spChg>
        <pc:spChg chg="mod">
          <ac:chgData name="rahulkumar08945@gmail.com" userId="eaa8108a85f67eff" providerId="LiveId" clId="{54EF1D79-E478-4C67-9EB2-AE56EF51DF03}" dt="2023-06-25T13:23:55.570" v="1654"/>
          <ac:spMkLst>
            <pc:docMk/>
            <pc:sldMk cId="3602388084" sldId="983"/>
            <ac:spMk id="3625" creationId="{DF20E536-A499-91C1-F861-8B47CDA9DF98}"/>
          </ac:spMkLst>
        </pc:spChg>
        <pc:spChg chg="mod">
          <ac:chgData name="rahulkumar08945@gmail.com" userId="eaa8108a85f67eff" providerId="LiveId" clId="{54EF1D79-E478-4C67-9EB2-AE56EF51DF03}" dt="2023-06-25T13:23:55.570" v="1654"/>
          <ac:spMkLst>
            <pc:docMk/>
            <pc:sldMk cId="3602388084" sldId="983"/>
            <ac:spMk id="3626" creationId="{07683D1C-8D37-8B01-F839-690FB1FFB980}"/>
          </ac:spMkLst>
        </pc:spChg>
        <pc:spChg chg="mod">
          <ac:chgData name="rahulkumar08945@gmail.com" userId="eaa8108a85f67eff" providerId="LiveId" clId="{54EF1D79-E478-4C67-9EB2-AE56EF51DF03}" dt="2023-06-25T13:23:55.570" v="1654"/>
          <ac:spMkLst>
            <pc:docMk/>
            <pc:sldMk cId="3602388084" sldId="983"/>
            <ac:spMk id="3627" creationId="{9EB1A892-4361-F234-D5FB-11F5A036A94E}"/>
          </ac:spMkLst>
        </pc:spChg>
        <pc:spChg chg="mod">
          <ac:chgData name="rahulkumar08945@gmail.com" userId="eaa8108a85f67eff" providerId="LiveId" clId="{54EF1D79-E478-4C67-9EB2-AE56EF51DF03}" dt="2023-06-25T13:23:55.570" v="1654"/>
          <ac:spMkLst>
            <pc:docMk/>
            <pc:sldMk cId="3602388084" sldId="983"/>
            <ac:spMk id="3628" creationId="{7825E268-7CC3-29D4-B876-B2EFFDFE13BB}"/>
          </ac:spMkLst>
        </pc:spChg>
        <pc:spChg chg="mod">
          <ac:chgData name="rahulkumar08945@gmail.com" userId="eaa8108a85f67eff" providerId="LiveId" clId="{54EF1D79-E478-4C67-9EB2-AE56EF51DF03}" dt="2023-06-25T13:23:55.570" v="1654"/>
          <ac:spMkLst>
            <pc:docMk/>
            <pc:sldMk cId="3602388084" sldId="983"/>
            <ac:spMk id="3629" creationId="{9B6C174D-1F57-50EE-0681-DB1B30BB7A58}"/>
          </ac:spMkLst>
        </pc:spChg>
        <pc:spChg chg="mod">
          <ac:chgData name="rahulkumar08945@gmail.com" userId="eaa8108a85f67eff" providerId="LiveId" clId="{54EF1D79-E478-4C67-9EB2-AE56EF51DF03}" dt="2023-06-25T13:23:55.570" v="1654"/>
          <ac:spMkLst>
            <pc:docMk/>
            <pc:sldMk cId="3602388084" sldId="983"/>
            <ac:spMk id="3630" creationId="{935E8DBA-5269-4514-88B8-3B37FD485D10}"/>
          </ac:spMkLst>
        </pc:spChg>
        <pc:spChg chg="mod">
          <ac:chgData name="rahulkumar08945@gmail.com" userId="eaa8108a85f67eff" providerId="LiveId" clId="{54EF1D79-E478-4C67-9EB2-AE56EF51DF03}" dt="2023-06-25T13:23:55.570" v="1654"/>
          <ac:spMkLst>
            <pc:docMk/>
            <pc:sldMk cId="3602388084" sldId="983"/>
            <ac:spMk id="3631" creationId="{05A73FCC-9CE7-F1F6-8971-96E5CC212AE4}"/>
          </ac:spMkLst>
        </pc:spChg>
        <pc:spChg chg="mod">
          <ac:chgData name="rahulkumar08945@gmail.com" userId="eaa8108a85f67eff" providerId="LiveId" clId="{54EF1D79-E478-4C67-9EB2-AE56EF51DF03}" dt="2023-06-25T13:23:55.570" v="1654"/>
          <ac:spMkLst>
            <pc:docMk/>
            <pc:sldMk cId="3602388084" sldId="983"/>
            <ac:spMk id="3632" creationId="{6921BF65-E30F-F815-D10A-A865070C34C8}"/>
          </ac:spMkLst>
        </pc:spChg>
        <pc:spChg chg="mod">
          <ac:chgData name="rahulkumar08945@gmail.com" userId="eaa8108a85f67eff" providerId="LiveId" clId="{54EF1D79-E478-4C67-9EB2-AE56EF51DF03}" dt="2023-06-25T13:23:55.570" v="1654"/>
          <ac:spMkLst>
            <pc:docMk/>
            <pc:sldMk cId="3602388084" sldId="983"/>
            <ac:spMk id="3633" creationId="{C6762330-5134-18C0-5408-308A6BD1076A}"/>
          </ac:spMkLst>
        </pc:spChg>
        <pc:spChg chg="mod">
          <ac:chgData name="rahulkumar08945@gmail.com" userId="eaa8108a85f67eff" providerId="LiveId" clId="{54EF1D79-E478-4C67-9EB2-AE56EF51DF03}" dt="2023-06-25T13:23:55.570" v="1654"/>
          <ac:spMkLst>
            <pc:docMk/>
            <pc:sldMk cId="3602388084" sldId="983"/>
            <ac:spMk id="3634" creationId="{A621EC98-0B03-E35E-7E2F-CA14DCDA38F6}"/>
          </ac:spMkLst>
        </pc:spChg>
        <pc:spChg chg="mod">
          <ac:chgData name="rahulkumar08945@gmail.com" userId="eaa8108a85f67eff" providerId="LiveId" clId="{54EF1D79-E478-4C67-9EB2-AE56EF51DF03}" dt="2023-06-25T13:23:55.570" v="1654"/>
          <ac:spMkLst>
            <pc:docMk/>
            <pc:sldMk cId="3602388084" sldId="983"/>
            <ac:spMk id="3635" creationId="{F09DBCD3-5555-51ED-6F0E-8106B1C4B0CC}"/>
          </ac:spMkLst>
        </pc:spChg>
        <pc:spChg chg="mod">
          <ac:chgData name="rahulkumar08945@gmail.com" userId="eaa8108a85f67eff" providerId="LiveId" clId="{54EF1D79-E478-4C67-9EB2-AE56EF51DF03}" dt="2023-06-25T13:23:55.570" v="1654"/>
          <ac:spMkLst>
            <pc:docMk/>
            <pc:sldMk cId="3602388084" sldId="983"/>
            <ac:spMk id="3636" creationId="{F8EA5598-09F7-89B9-F5E1-2DD8B55BCE8E}"/>
          </ac:spMkLst>
        </pc:spChg>
        <pc:spChg chg="mod">
          <ac:chgData name="rahulkumar08945@gmail.com" userId="eaa8108a85f67eff" providerId="LiveId" clId="{54EF1D79-E478-4C67-9EB2-AE56EF51DF03}" dt="2023-06-25T13:23:55.570" v="1654"/>
          <ac:spMkLst>
            <pc:docMk/>
            <pc:sldMk cId="3602388084" sldId="983"/>
            <ac:spMk id="3637" creationId="{A583378F-3ABB-A0FD-9D2B-3E520A709689}"/>
          </ac:spMkLst>
        </pc:spChg>
        <pc:spChg chg="mod">
          <ac:chgData name="rahulkumar08945@gmail.com" userId="eaa8108a85f67eff" providerId="LiveId" clId="{54EF1D79-E478-4C67-9EB2-AE56EF51DF03}" dt="2023-06-25T13:23:55.570" v="1654"/>
          <ac:spMkLst>
            <pc:docMk/>
            <pc:sldMk cId="3602388084" sldId="983"/>
            <ac:spMk id="3638" creationId="{CC35C7FB-EE33-3C0D-45E4-84B6FB3D9D59}"/>
          </ac:spMkLst>
        </pc:spChg>
        <pc:spChg chg="mod">
          <ac:chgData name="rahulkumar08945@gmail.com" userId="eaa8108a85f67eff" providerId="LiveId" clId="{54EF1D79-E478-4C67-9EB2-AE56EF51DF03}" dt="2023-06-25T13:23:55.570" v="1654"/>
          <ac:spMkLst>
            <pc:docMk/>
            <pc:sldMk cId="3602388084" sldId="983"/>
            <ac:spMk id="3639" creationId="{9D0FB3D9-5BB8-E767-A3CE-FC79E85384C7}"/>
          </ac:spMkLst>
        </pc:spChg>
        <pc:spChg chg="mod">
          <ac:chgData name="rahulkumar08945@gmail.com" userId="eaa8108a85f67eff" providerId="LiveId" clId="{54EF1D79-E478-4C67-9EB2-AE56EF51DF03}" dt="2023-06-25T13:23:55.570" v="1654"/>
          <ac:spMkLst>
            <pc:docMk/>
            <pc:sldMk cId="3602388084" sldId="983"/>
            <ac:spMk id="3640" creationId="{509ACFBD-90C3-D0CE-C766-E348797E5342}"/>
          </ac:spMkLst>
        </pc:spChg>
        <pc:spChg chg="mod">
          <ac:chgData name="rahulkumar08945@gmail.com" userId="eaa8108a85f67eff" providerId="LiveId" clId="{54EF1D79-E478-4C67-9EB2-AE56EF51DF03}" dt="2023-06-25T13:23:55.570" v="1654"/>
          <ac:spMkLst>
            <pc:docMk/>
            <pc:sldMk cId="3602388084" sldId="983"/>
            <ac:spMk id="3641" creationId="{F364E900-FEE8-2DA3-D063-7E54DD5590C4}"/>
          </ac:spMkLst>
        </pc:spChg>
        <pc:spChg chg="mod">
          <ac:chgData name="rahulkumar08945@gmail.com" userId="eaa8108a85f67eff" providerId="LiveId" clId="{54EF1D79-E478-4C67-9EB2-AE56EF51DF03}" dt="2023-06-25T13:23:55.570" v="1654"/>
          <ac:spMkLst>
            <pc:docMk/>
            <pc:sldMk cId="3602388084" sldId="983"/>
            <ac:spMk id="3642" creationId="{3A78F723-CF43-90C1-3C06-F072A6E9C1BD}"/>
          </ac:spMkLst>
        </pc:spChg>
        <pc:spChg chg="mod">
          <ac:chgData name="rahulkumar08945@gmail.com" userId="eaa8108a85f67eff" providerId="LiveId" clId="{54EF1D79-E478-4C67-9EB2-AE56EF51DF03}" dt="2023-06-25T13:23:55.570" v="1654"/>
          <ac:spMkLst>
            <pc:docMk/>
            <pc:sldMk cId="3602388084" sldId="983"/>
            <ac:spMk id="3643" creationId="{D7D824AB-12A3-F3E5-5B7C-215DA3058724}"/>
          </ac:spMkLst>
        </pc:spChg>
        <pc:spChg chg="mod">
          <ac:chgData name="rahulkumar08945@gmail.com" userId="eaa8108a85f67eff" providerId="LiveId" clId="{54EF1D79-E478-4C67-9EB2-AE56EF51DF03}" dt="2023-06-25T13:23:55.570" v="1654"/>
          <ac:spMkLst>
            <pc:docMk/>
            <pc:sldMk cId="3602388084" sldId="983"/>
            <ac:spMk id="3644" creationId="{AAA0665F-60C6-CFAA-4B01-F966E7718CD6}"/>
          </ac:spMkLst>
        </pc:spChg>
        <pc:spChg chg="mod">
          <ac:chgData name="rahulkumar08945@gmail.com" userId="eaa8108a85f67eff" providerId="LiveId" clId="{54EF1D79-E478-4C67-9EB2-AE56EF51DF03}" dt="2023-06-25T13:23:55.570" v="1654"/>
          <ac:spMkLst>
            <pc:docMk/>
            <pc:sldMk cId="3602388084" sldId="983"/>
            <ac:spMk id="3645" creationId="{B8BB81DB-040E-7F19-8B2A-88FC744C3279}"/>
          </ac:spMkLst>
        </pc:spChg>
        <pc:spChg chg="mod">
          <ac:chgData name="rahulkumar08945@gmail.com" userId="eaa8108a85f67eff" providerId="LiveId" clId="{54EF1D79-E478-4C67-9EB2-AE56EF51DF03}" dt="2023-06-25T13:23:55.570" v="1654"/>
          <ac:spMkLst>
            <pc:docMk/>
            <pc:sldMk cId="3602388084" sldId="983"/>
            <ac:spMk id="3646" creationId="{2E699A4E-ABF4-CC6F-86F9-39127EBE4C65}"/>
          </ac:spMkLst>
        </pc:spChg>
        <pc:spChg chg="mod">
          <ac:chgData name="rahulkumar08945@gmail.com" userId="eaa8108a85f67eff" providerId="LiveId" clId="{54EF1D79-E478-4C67-9EB2-AE56EF51DF03}" dt="2023-06-25T13:23:55.570" v="1654"/>
          <ac:spMkLst>
            <pc:docMk/>
            <pc:sldMk cId="3602388084" sldId="983"/>
            <ac:spMk id="3647" creationId="{747DF818-40A1-1793-FAB7-06A01B5CE03A}"/>
          </ac:spMkLst>
        </pc:spChg>
        <pc:spChg chg="mod">
          <ac:chgData name="rahulkumar08945@gmail.com" userId="eaa8108a85f67eff" providerId="LiveId" clId="{54EF1D79-E478-4C67-9EB2-AE56EF51DF03}" dt="2023-06-25T13:23:55.570" v="1654"/>
          <ac:spMkLst>
            <pc:docMk/>
            <pc:sldMk cId="3602388084" sldId="983"/>
            <ac:spMk id="3648" creationId="{81F540A1-AC2E-A2AE-C452-4FD228850EFB}"/>
          </ac:spMkLst>
        </pc:spChg>
        <pc:spChg chg="mod">
          <ac:chgData name="rahulkumar08945@gmail.com" userId="eaa8108a85f67eff" providerId="LiveId" clId="{54EF1D79-E478-4C67-9EB2-AE56EF51DF03}" dt="2023-06-25T13:23:55.570" v="1654"/>
          <ac:spMkLst>
            <pc:docMk/>
            <pc:sldMk cId="3602388084" sldId="983"/>
            <ac:spMk id="3649" creationId="{6E34EA93-EC9A-AD4A-F5BA-868E6104FB7C}"/>
          </ac:spMkLst>
        </pc:spChg>
        <pc:spChg chg="mod">
          <ac:chgData name="rahulkumar08945@gmail.com" userId="eaa8108a85f67eff" providerId="LiveId" clId="{54EF1D79-E478-4C67-9EB2-AE56EF51DF03}" dt="2023-06-25T13:23:55.570" v="1654"/>
          <ac:spMkLst>
            <pc:docMk/>
            <pc:sldMk cId="3602388084" sldId="983"/>
            <ac:spMk id="3650" creationId="{D7B9D286-5D4E-D436-8649-630A9E804AB7}"/>
          </ac:spMkLst>
        </pc:spChg>
        <pc:spChg chg="mod">
          <ac:chgData name="rahulkumar08945@gmail.com" userId="eaa8108a85f67eff" providerId="LiveId" clId="{54EF1D79-E478-4C67-9EB2-AE56EF51DF03}" dt="2023-06-25T13:23:55.570" v="1654"/>
          <ac:spMkLst>
            <pc:docMk/>
            <pc:sldMk cId="3602388084" sldId="983"/>
            <ac:spMk id="3651" creationId="{18E97B3F-396B-8765-F388-D9A88E268B1F}"/>
          </ac:spMkLst>
        </pc:spChg>
        <pc:spChg chg="mod">
          <ac:chgData name="rahulkumar08945@gmail.com" userId="eaa8108a85f67eff" providerId="LiveId" clId="{54EF1D79-E478-4C67-9EB2-AE56EF51DF03}" dt="2023-06-25T13:23:55.570" v="1654"/>
          <ac:spMkLst>
            <pc:docMk/>
            <pc:sldMk cId="3602388084" sldId="983"/>
            <ac:spMk id="3652" creationId="{7E987CCA-B157-9CA9-8ADD-6750467A098D}"/>
          </ac:spMkLst>
        </pc:spChg>
        <pc:spChg chg="mod">
          <ac:chgData name="rahulkumar08945@gmail.com" userId="eaa8108a85f67eff" providerId="LiveId" clId="{54EF1D79-E478-4C67-9EB2-AE56EF51DF03}" dt="2023-06-25T13:23:55.570" v="1654"/>
          <ac:spMkLst>
            <pc:docMk/>
            <pc:sldMk cId="3602388084" sldId="983"/>
            <ac:spMk id="3653" creationId="{51386B55-AAEC-7429-81DF-7C3FC5479DED}"/>
          </ac:spMkLst>
        </pc:spChg>
        <pc:spChg chg="mod">
          <ac:chgData name="rahulkumar08945@gmail.com" userId="eaa8108a85f67eff" providerId="LiveId" clId="{54EF1D79-E478-4C67-9EB2-AE56EF51DF03}" dt="2023-06-25T13:23:55.570" v="1654"/>
          <ac:spMkLst>
            <pc:docMk/>
            <pc:sldMk cId="3602388084" sldId="983"/>
            <ac:spMk id="3654" creationId="{22F55105-7507-D8B9-3A7A-01230A490719}"/>
          </ac:spMkLst>
        </pc:spChg>
        <pc:spChg chg="mod">
          <ac:chgData name="rahulkumar08945@gmail.com" userId="eaa8108a85f67eff" providerId="LiveId" clId="{54EF1D79-E478-4C67-9EB2-AE56EF51DF03}" dt="2023-06-25T13:23:55.570" v="1654"/>
          <ac:spMkLst>
            <pc:docMk/>
            <pc:sldMk cId="3602388084" sldId="983"/>
            <ac:spMk id="3655" creationId="{E5A398A7-5DC3-72E3-EB8A-19FEA8404F9C}"/>
          </ac:spMkLst>
        </pc:spChg>
        <pc:spChg chg="mod">
          <ac:chgData name="rahulkumar08945@gmail.com" userId="eaa8108a85f67eff" providerId="LiveId" clId="{54EF1D79-E478-4C67-9EB2-AE56EF51DF03}" dt="2023-06-25T13:23:55.570" v="1654"/>
          <ac:spMkLst>
            <pc:docMk/>
            <pc:sldMk cId="3602388084" sldId="983"/>
            <ac:spMk id="3656" creationId="{8E1A4D4A-31E7-C81D-E99C-FDD34C3E799D}"/>
          </ac:spMkLst>
        </pc:spChg>
        <pc:spChg chg="mod">
          <ac:chgData name="rahulkumar08945@gmail.com" userId="eaa8108a85f67eff" providerId="LiveId" clId="{54EF1D79-E478-4C67-9EB2-AE56EF51DF03}" dt="2023-06-25T13:23:55.570" v="1654"/>
          <ac:spMkLst>
            <pc:docMk/>
            <pc:sldMk cId="3602388084" sldId="983"/>
            <ac:spMk id="3657" creationId="{F01449B8-8480-0C52-C874-104F314B4E96}"/>
          </ac:spMkLst>
        </pc:spChg>
        <pc:spChg chg="mod">
          <ac:chgData name="rahulkumar08945@gmail.com" userId="eaa8108a85f67eff" providerId="LiveId" clId="{54EF1D79-E478-4C67-9EB2-AE56EF51DF03}" dt="2023-06-25T13:23:55.570" v="1654"/>
          <ac:spMkLst>
            <pc:docMk/>
            <pc:sldMk cId="3602388084" sldId="983"/>
            <ac:spMk id="3658" creationId="{E13132C8-C11E-E548-5828-64F3CEDFA6DC}"/>
          </ac:spMkLst>
        </pc:spChg>
        <pc:spChg chg="mod">
          <ac:chgData name="rahulkumar08945@gmail.com" userId="eaa8108a85f67eff" providerId="LiveId" clId="{54EF1D79-E478-4C67-9EB2-AE56EF51DF03}" dt="2023-06-25T13:23:55.570" v="1654"/>
          <ac:spMkLst>
            <pc:docMk/>
            <pc:sldMk cId="3602388084" sldId="983"/>
            <ac:spMk id="3659" creationId="{9855A92D-418A-B8FE-51CE-0785EBEA53AA}"/>
          </ac:spMkLst>
        </pc:spChg>
        <pc:spChg chg="mod">
          <ac:chgData name="rahulkumar08945@gmail.com" userId="eaa8108a85f67eff" providerId="LiveId" clId="{54EF1D79-E478-4C67-9EB2-AE56EF51DF03}" dt="2023-06-25T13:23:55.570" v="1654"/>
          <ac:spMkLst>
            <pc:docMk/>
            <pc:sldMk cId="3602388084" sldId="983"/>
            <ac:spMk id="3660" creationId="{3F00B864-FBD7-3CAB-9261-3C006F119EBB}"/>
          </ac:spMkLst>
        </pc:spChg>
        <pc:spChg chg="mod">
          <ac:chgData name="rahulkumar08945@gmail.com" userId="eaa8108a85f67eff" providerId="LiveId" clId="{54EF1D79-E478-4C67-9EB2-AE56EF51DF03}" dt="2023-06-25T13:23:55.570" v="1654"/>
          <ac:spMkLst>
            <pc:docMk/>
            <pc:sldMk cId="3602388084" sldId="983"/>
            <ac:spMk id="3661" creationId="{730E27C1-9692-1B03-5420-F528BA427F6B}"/>
          </ac:spMkLst>
        </pc:spChg>
        <pc:spChg chg="mod">
          <ac:chgData name="rahulkumar08945@gmail.com" userId="eaa8108a85f67eff" providerId="LiveId" clId="{54EF1D79-E478-4C67-9EB2-AE56EF51DF03}" dt="2023-06-25T13:23:55.570" v="1654"/>
          <ac:spMkLst>
            <pc:docMk/>
            <pc:sldMk cId="3602388084" sldId="983"/>
            <ac:spMk id="3662" creationId="{32378324-4722-167A-61AC-865F150A2E37}"/>
          </ac:spMkLst>
        </pc:spChg>
        <pc:spChg chg="mod">
          <ac:chgData name="rahulkumar08945@gmail.com" userId="eaa8108a85f67eff" providerId="LiveId" clId="{54EF1D79-E478-4C67-9EB2-AE56EF51DF03}" dt="2023-06-25T13:23:55.570" v="1654"/>
          <ac:spMkLst>
            <pc:docMk/>
            <pc:sldMk cId="3602388084" sldId="983"/>
            <ac:spMk id="3663" creationId="{F23F8B28-5649-7483-5BEA-D3E28C3A1803}"/>
          </ac:spMkLst>
        </pc:spChg>
        <pc:spChg chg="mod">
          <ac:chgData name="rahulkumar08945@gmail.com" userId="eaa8108a85f67eff" providerId="LiveId" clId="{54EF1D79-E478-4C67-9EB2-AE56EF51DF03}" dt="2023-06-25T13:23:55.570" v="1654"/>
          <ac:spMkLst>
            <pc:docMk/>
            <pc:sldMk cId="3602388084" sldId="983"/>
            <ac:spMk id="3664" creationId="{E97AC469-BAF2-1BF4-FAC3-C8013B66059C}"/>
          </ac:spMkLst>
        </pc:spChg>
        <pc:spChg chg="mod">
          <ac:chgData name="rahulkumar08945@gmail.com" userId="eaa8108a85f67eff" providerId="LiveId" clId="{54EF1D79-E478-4C67-9EB2-AE56EF51DF03}" dt="2023-06-25T13:23:55.570" v="1654"/>
          <ac:spMkLst>
            <pc:docMk/>
            <pc:sldMk cId="3602388084" sldId="983"/>
            <ac:spMk id="3665" creationId="{99C54F7C-7E60-5245-717C-54CB486A70A0}"/>
          </ac:spMkLst>
        </pc:spChg>
        <pc:spChg chg="mod">
          <ac:chgData name="rahulkumar08945@gmail.com" userId="eaa8108a85f67eff" providerId="LiveId" clId="{54EF1D79-E478-4C67-9EB2-AE56EF51DF03}" dt="2023-06-25T13:23:55.570" v="1654"/>
          <ac:spMkLst>
            <pc:docMk/>
            <pc:sldMk cId="3602388084" sldId="983"/>
            <ac:spMk id="3666" creationId="{A0981710-5082-17CF-DF14-540393DD71DC}"/>
          </ac:spMkLst>
        </pc:spChg>
        <pc:spChg chg="mod">
          <ac:chgData name="rahulkumar08945@gmail.com" userId="eaa8108a85f67eff" providerId="LiveId" clId="{54EF1D79-E478-4C67-9EB2-AE56EF51DF03}" dt="2023-06-25T13:23:55.570" v="1654"/>
          <ac:spMkLst>
            <pc:docMk/>
            <pc:sldMk cId="3602388084" sldId="983"/>
            <ac:spMk id="3667" creationId="{525881FF-3732-CBE1-7AA0-D8EE1A272F31}"/>
          </ac:spMkLst>
        </pc:spChg>
        <pc:spChg chg="mod">
          <ac:chgData name="rahulkumar08945@gmail.com" userId="eaa8108a85f67eff" providerId="LiveId" clId="{54EF1D79-E478-4C67-9EB2-AE56EF51DF03}" dt="2023-06-25T13:23:55.570" v="1654"/>
          <ac:spMkLst>
            <pc:docMk/>
            <pc:sldMk cId="3602388084" sldId="983"/>
            <ac:spMk id="3668" creationId="{2E6D584E-1770-DD24-B2B7-CD80F8A614DB}"/>
          </ac:spMkLst>
        </pc:spChg>
        <pc:spChg chg="mod">
          <ac:chgData name="rahulkumar08945@gmail.com" userId="eaa8108a85f67eff" providerId="LiveId" clId="{54EF1D79-E478-4C67-9EB2-AE56EF51DF03}" dt="2023-06-25T13:23:55.570" v="1654"/>
          <ac:spMkLst>
            <pc:docMk/>
            <pc:sldMk cId="3602388084" sldId="983"/>
            <ac:spMk id="3669" creationId="{52CB7A82-4124-878A-D459-0C7E1A0DCC3D}"/>
          </ac:spMkLst>
        </pc:spChg>
        <pc:spChg chg="mod">
          <ac:chgData name="rahulkumar08945@gmail.com" userId="eaa8108a85f67eff" providerId="LiveId" clId="{54EF1D79-E478-4C67-9EB2-AE56EF51DF03}" dt="2023-06-25T13:23:55.570" v="1654"/>
          <ac:spMkLst>
            <pc:docMk/>
            <pc:sldMk cId="3602388084" sldId="983"/>
            <ac:spMk id="3670" creationId="{775598D1-9147-F7EE-9C07-EE90C2B38092}"/>
          </ac:spMkLst>
        </pc:spChg>
        <pc:spChg chg="mod">
          <ac:chgData name="rahulkumar08945@gmail.com" userId="eaa8108a85f67eff" providerId="LiveId" clId="{54EF1D79-E478-4C67-9EB2-AE56EF51DF03}" dt="2023-06-25T13:23:55.570" v="1654"/>
          <ac:spMkLst>
            <pc:docMk/>
            <pc:sldMk cId="3602388084" sldId="983"/>
            <ac:spMk id="3671" creationId="{565DCF55-7C55-1E53-79E2-DCC91C75926B}"/>
          </ac:spMkLst>
        </pc:spChg>
        <pc:spChg chg="mod">
          <ac:chgData name="rahulkumar08945@gmail.com" userId="eaa8108a85f67eff" providerId="LiveId" clId="{54EF1D79-E478-4C67-9EB2-AE56EF51DF03}" dt="2023-06-25T13:23:55.570" v="1654"/>
          <ac:spMkLst>
            <pc:docMk/>
            <pc:sldMk cId="3602388084" sldId="983"/>
            <ac:spMk id="3672" creationId="{A77F73F3-42BD-8EFF-E002-0535C395E2A4}"/>
          </ac:spMkLst>
        </pc:spChg>
        <pc:spChg chg="mod">
          <ac:chgData name="rahulkumar08945@gmail.com" userId="eaa8108a85f67eff" providerId="LiveId" clId="{54EF1D79-E478-4C67-9EB2-AE56EF51DF03}" dt="2023-06-25T13:23:55.570" v="1654"/>
          <ac:spMkLst>
            <pc:docMk/>
            <pc:sldMk cId="3602388084" sldId="983"/>
            <ac:spMk id="3673" creationId="{5F3026DE-6555-F105-9492-C13EBAECC74F}"/>
          </ac:spMkLst>
        </pc:spChg>
        <pc:spChg chg="mod">
          <ac:chgData name="rahulkumar08945@gmail.com" userId="eaa8108a85f67eff" providerId="LiveId" clId="{54EF1D79-E478-4C67-9EB2-AE56EF51DF03}" dt="2023-06-25T13:23:55.570" v="1654"/>
          <ac:spMkLst>
            <pc:docMk/>
            <pc:sldMk cId="3602388084" sldId="983"/>
            <ac:spMk id="3674" creationId="{8CC7E15A-8934-0ECD-D4BB-50904334304A}"/>
          </ac:spMkLst>
        </pc:spChg>
        <pc:spChg chg="mod">
          <ac:chgData name="rahulkumar08945@gmail.com" userId="eaa8108a85f67eff" providerId="LiveId" clId="{54EF1D79-E478-4C67-9EB2-AE56EF51DF03}" dt="2023-06-25T13:23:55.570" v="1654"/>
          <ac:spMkLst>
            <pc:docMk/>
            <pc:sldMk cId="3602388084" sldId="983"/>
            <ac:spMk id="3675" creationId="{E377E2A9-AE37-DC28-9B77-C8A554260DEB}"/>
          </ac:spMkLst>
        </pc:spChg>
        <pc:spChg chg="mod">
          <ac:chgData name="rahulkumar08945@gmail.com" userId="eaa8108a85f67eff" providerId="LiveId" clId="{54EF1D79-E478-4C67-9EB2-AE56EF51DF03}" dt="2023-06-25T13:23:55.570" v="1654"/>
          <ac:spMkLst>
            <pc:docMk/>
            <pc:sldMk cId="3602388084" sldId="983"/>
            <ac:spMk id="3676" creationId="{2B5E8E55-EFA8-B4D6-13C9-AEF0D39B87AD}"/>
          </ac:spMkLst>
        </pc:spChg>
        <pc:spChg chg="mod">
          <ac:chgData name="rahulkumar08945@gmail.com" userId="eaa8108a85f67eff" providerId="LiveId" clId="{54EF1D79-E478-4C67-9EB2-AE56EF51DF03}" dt="2023-06-25T13:23:55.570" v="1654"/>
          <ac:spMkLst>
            <pc:docMk/>
            <pc:sldMk cId="3602388084" sldId="983"/>
            <ac:spMk id="3677" creationId="{DE4A1BF6-1BAC-3A21-87C8-27E5E165678D}"/>
          </ac:spMkLst>
        </pc:spChg>
        <pc:spChg chg="mod">
          <ac:chgData name="rahulkumar08945@gmail.com" userId="eaa8108a85f67eff" providerId="LiveId" clId="{54EF1D79-E478-4C67-9EB2-AE56EF51DF03}" dt="2023-06-25T13:23:55.570" v="1654"/>
          <ac:spMkLst>
            <pc:docMk/>
            <pc:sldMk cId="3602388084" sldId="983"/>
            <ac:spMk id="3678" creationId="{B9E6765A-F6F2-8BB2-93CB-A8B442C856F7}"/>
          </ac:spMkLst>
        </pc:spChg>
        <pc:spChg chg="mod">
          <ac:chgData name="rahulkumar08945@gmail.com" userId="eaa8108a85f67eff" providerId="LiveId" clId="{54EF1D79-E478-4C67-9EB2-AE56EF51DF03}" dt="2023-06-25T13:23:55.570" v="1654"/>
          <ac:spMkLst>
            <pc:docMk/>
            <pc:sldMk cId="3602388084" sldId="983"/>
            <ac:spMk id="3679" creationId="{4268F6ED-9575-FF3B-F11B-4F574D112F5B}"/>
          </ac:spMkLst>
        </pc:spChg>
        <pc:spChg chg="mod">
          <ac:chgData name="rahulkumar08945@gmail.com" userId="eaa8108a85f67eff" providerId="LiveId" clId="{54EF1D79-E478-4C67-9EB2-AE56EF51DF03}" dt="2023-06-25T13:23:55.570" v="1654"/>
          <ac:spMkLst>
            <pc:docMk/>
            <pc:sldMk cId="3602388084" sldId="983"/>
            <ac:spMk id="3680" creationId="{7FAB28DA-F588-EA11-3F3D-B99FA8D22A55}"/>
          </ac:spMkLst>
        </pc:spChg>
        <pc:spChg chg="mod">
          <ac:chgData name="rahulkumar08945@gmail.com" userId="eaa8108a85f67eff" providerId="LiveId" clId="{54EF1D79-E478-4C67-9EB2-AE56EF51DF03}" dt="2023-06-25T13:23:55.570" v="1654"/>
          <ac:spMkLst>
            <pc:docMk/>
            <pc:sldMk cId="3602388084" sldId="983"/>
            <ac:spMk id="3681" creationId="{77E65A65-9D72-2610-C84E-58F6E07E2CDD}"/>
          </ac:spMkLst>
        </pc:spChg>
        <pc:spChg chg="mod">
          <ac:chgData name="rahulkumar08945@gmail.com" userId="eaa8108a85f67eff" providerId="LiveId" clId="{54EF1D79-E478-4C67-9EB2-AE56EF51DF03}" dt="2023-06-25T13:23:55.570" v="1654"/>
          <ac:spMkLst>
            <pc:docMk/>
            <pc:sldMk cId="3602388084" sldId="983"/>
            <ac:spMk id="3682" creationId="{D4F203B2-E415-3BE2-3816-31EF0B7EAF1F}"/>
          </ac:spMkLst>
        </pc:spChg>
        <pc:spChg chg="mod">
          <ac:chgData name="rahulkumar08945@gmail.com" userId="eaa8108a85f67eff" providerId="LiveId" clId="{54EF1D79-E478-4C67-9EB2-AE56EF51DF03}" dt="2023-06-25T13:23:55.570" v="1654"/>
          <ac:spMkLst>
            <pc:docMk/>
            <pc:sldMk cId="3602388084" sldId="983"/>
            <ac:spMk id="3683" creationId="{6705876C-898A-480F-B069-16BDA17CEA1F}"/>
          </ac:spMkLst>
        </pc:spChg>
        <pc:spChg chg="mod">
          <ac:chgData name="rahulkumar08945@gmail.com" userId="eaa8108a85f67eff" providerId="LiveId" clId="{54EF1D79-E478-4C67-9EB2-AE56EF51DF03}" dt="2023-06-25T13:23:55.570" v="1654"/>
          <ac:spMkLst>
            <pc:docMk/>
            <pc:sldMk cId="3602388084" sldId="983"/>
            <ac:spMk id="3684" creationId="{501BFB94-5EFB-92CB-A24F-5B14B53F8D7F}"/>
          </ac:spMkLst>
        </pc:spChg>
        <pc:spChg chg="mod">
          <ac:chgData name="rahulkumar08945@gmail.com" userId="eaa8108a85f67eff" providerId="LiveId" clId="{54EF1D79-E478-4C67-9EB2-AE56EF51DF03}" dt="2023-06-25T13:23:55.570" v="1654"/>
          <ac:spMkLst>
            <pc:docMk/>
            <pc:sldMk cId="3602388084" sldId="983"/>
            <ac:spMk id="3685" creationId="{9CD94378-1955-447D-2F6C-3A7C6F918337}"/>
          </ac:spMkLst>
        </pc:spChg>
        <pc:spChg chg="mod">
          <ac:chgData name="rahulkumar08945@gmail.com" userId="eaa8108a85f67eff" providerId="LiveId" clId="{54EF1D79-E478-4C67-9EB2-AE56EF51DF03}" dt="2023-06-25T13:23:55.570" v="1654"/>
          <ac:spMkLst>
            <pc:docMk/>
            <pc:sldMk cId="3602388084" sldId="983"/>
            <ac:spMk id="3686" creationId="{0B4B5A43-DC69-4D59-5EDD-2D73B048EED0}"/>
          </ac:spMkLst>
        </pc:spChg>
        <pc:spChg chg="mod">
          <ac:chgData name="rahulkumar08945@gmail.com" userId="eaa8108a85f67eff" providerId="LiveId" clId="{54EF1D79-E478-4C67-9EB2-AE56EF51DF03}" dt="2023-06-25T13:23:55.570" v="1654"/>
          <ac:spMkLst>
            <pc:docMk/>
            <pc:sldMk cId="3602388084" sldId="983"/>
            <ac:spMk id="3687" creationId="{63973239-C47F-561B-6CD1-5EC50F42AF34}"/>
          </ac:spMkLst>
        </pc:spChg>
        <pc:spChg chg="mod">
          <ac:chgData name="rahulkumar08945@gmail.com" userId="eaa8108a85f67eff" providerId="LiveId" clId="{54EF1D79-E478-4C67-9EB2-AE56EF51DF03}" dt="2023-06-25T13:23:55.570" v="1654"/>
          <ac:spMkLst>
            <pc:docMk/>
            <pc:sldMk cId="3602388084" sldId="983"/>
            <ac:spMk id="3688" creationId="{B76CECAB-B492-03F7-5512-E5A6708E67BD}"/>
          </ac:spMkLst>
        </pc:spChg>
        <pc:spChg chg="mod">
          <ac:chgData name="rahulkumar08945@gmail.com" userId="eaa8108a85f67eff" providerId="LiveId" clId="{54EF1D79-E478-4C67-9EB2-AE56EF51DF03}" dt="2023-06-25T13:23:55.570" v="1654"/>
          <ac:spMkLst>
            <pc:docMk/>
            <pc:sldMk cId="3602388084" sldId="983"/>
            <ac:spMk id="3689" creationId="{90A89C79-50BA-208E-F99E-1B3F0DF2F9D4}"/>
          </ac:spMkLst>
        </pc:spChg>
        <pc:spChg chg="mod">
          <ac:chgData name="rahulkumar08945@gmail.com" userId="eaa8108a85f67eff" providerId="LiveId" clId="{54EF1D79-E478-4C67-9EB2-AE56EF51DF03}" dt="2023-06-25T13:23:55.570" v="1654"/>
          <ac:spMkLst>
            <pc:docMk/>
            <pc:sldMk cId="3602388084" sldId="983"/>
            <ac:spMk id="3690" creationId="{29735B62-6C80-89AB-D170-F6C561445826}"/>
          </ac:spMkLst>
        </pc:spChg>
        <pc:spChg chg="mod">
          <ac:chgData name="rahulkumar08945@gmail.com" userId="eaa8108a85f67eff" providerId="LiveId" clId="{54EF1D79-E478-4C67-9EB2-AE56EF51DF03}" dt="2023-06-25T13:23:55.570" v="1654"/>
          <ac:spMkLst>
            <pc:docMk/>
            <pc:sldMk cId="3602388084" sldId="983"/>
            <ac:spMk id="3691" creationId="{E2344E73-E693-5B2B-993A-E96BD6262578}"/>
          </ac:spMkLst>
        </pc:spChg>
        <pc:spChg chg="mod">
          <ac:chgData name="rahulkumar08945@gmail.com" userId="eaa8108a85f67eff" providerId="LiveId" clId="{54EF1D79-E478-4C67-9EB2-AE56EF51DF03}" dt="2023-06-25T13:23:55.570" v="1654"/>
          <ac:spMkLst>
            <pc:docMk/>
            <pc:sldMk cId="3602388084" sldId="983"/>
            <ac:spMk id="3692" creationId="{7B18FCC8-AB70-962C-0E8A-CBFE32067515}"/>
          </ac:spMkLst>
        </pc:spChg>
        <pc:spChg chg="mod">
          <ac:chgData name="rahulkumar08945@gmail.com" userId="eaa8108a85f67eff" providerId="LiveId" clId="{54EF1D79-E478-4C67-9EB2-AE56EF51DF03}" dt="2023-06-25T13:23:55.570" v="1654"/>
          <ac:spMkLst>
            <pc:docMk/>
            <pc:sldMk cId="3602388084" sldId="983"/>
            <ac:spMk id="3693" creationId="{ACB42783-2FC7-7812-FB73-5083CA0877F4}"/>
          </ac:spMkLst>
        </pc:spChg>
        <pc:spChg chg="mod">
          <ac:chgData name="rahulkumar08945@gmail.com" userId="eaa8108a85f67eff" providerId="LiveId" clId="{54EF1D79-E478-4C67-9EB2-AE56EF51DF03}" dt="2023-06-25T13:23:55.570" v="1654"/>
          <ac:spMkLst>
            <pc:docMk/>
            <pc:sldMk cId="3602388084" sldId="983"/>
            <ac:spMk id="3694" creationId="{700CBD8E-142B-D434-B0AD-EC5B2D76B18F}"/>
          </ac:spMkLst>
        </pc:spChg>
        <pc:spChg chg="mod">
          <ac:chgData name="rahulkumar08945@gmail.com" userId="eaa8108a85f67eff" providerId="LiveId" clId="{54EF1D79-E478-4C67-9EB2-AE56EF51DF03}" dt="2023-06-25T13:23:55.570" v="1654"/>
          <ac:spMkLst>
            <pc:docMk/>
            <pc:sldMk cId="3602388084" sldId="983"/>
            <ac:spMk id="3695" creationId="{38550227-3F92-ECAF-DF39-70110ED28C6A}"/>
          </ac:spMkLst>
        </pc:spChg>
        <pc:spChg chg="mod">
          <ac:chgData name="rahulkumar08945@gmail.com" userId="eaa8108a85f67eff" providerId="LiveId" clId="{54EF1D79-E478-4C67-9EB2-AE56EF51DF03}" dt="2023-06-25T13:23:55.570" v="1654"/>
          <ac:spMkLst>
            <pc:docMk/>
            <pc:sldMk cId="3602388084" sldId="983"/>
            <ac:spMk id="3696" creationId="{10130D42-F3F4-E74B-609A-4BC8E08F64D5}"/>
          </ac:spMkLst>
        </pc:spChg>
        <pc:spChg chg="mod">
          <ac:chgData name="rahulkumar08945@gmail.com" userId="eaa8108a85f67eff" providerId="LiveId" clId="{54EF1D79-E478-4C67-9EB2-AE56EF51DF03}" dt="2023-06-25T13:23:55.570" v="1654"/>
          <ac:spMkLst>
            <pc:docMk/>
            <pc:sldMk cId="3602388084" sldId="983"/>
            <ac:spMk id="3697" creationId="{1BAC5DDC-111C-9162-0E0E-B2CAEB50F114}"/>
          </ac:spMkLst>
        </pc:spChg>
        <pc:spChg chg="mod">
          <ac:chgData name="rahulkumar08945@gmail.com" userId="eaa8108a85f67eff" providerId="LiveId" clId="{54EF1D79-E478-4C67-9EB2-AE56EF51DF03}" dt="2023-06-25T13:23:55.570" v="1654"/>
          <ac:spMkLst>
            <pc:docMk/>
            <pc:sldMk cId="3602388084" sldId="983"/>
            <ac:spMk id="3698" creationId="{3718AC5D-2D38-6544-F61A-62A4BDC014D8}"/>
          </ac:spMkLst>
        </pc:spChg>
        <pc:spChg chg="mod">
          <ac:chgData name="rahulkumar08945@gmail.com" userId="eaa8108a85f67eff" providerId="LiveId" clId="{54EF1D79-E478-4C67-9EB2-AE56EF51DF03}" dt="2023-06-25T13:23:55.570" v="1654"/>
          <ac:spMkLst>
            <pc:docMk/>
            <pc:sldMk cId="3602388084" sldId="983"/>
            <ac:spMk id="3699" creationId="{6368EFF7-AD32-E8B9-5478-823CB81C3067}"/>
          </ac:spMkLst>
        </pc:spChg>
        <pc:spChg chg="mod">
          <ac:chgData name="rahulkumar08945@gmail.com" userId="eaa8108a85f67eff" providerId="LiveId" clId="{54EF1D79-E478-4C67-9EB2-AE56EF51DF03}" dt="2023-06-25T13:23:55.570" v="1654"/>
          <ac:spMkLst>
            <pc:docMk/>
            <pc:sldMk cId="3602388084" sldId="983"/>
            <ac:spMk id="3700" creationId="{18A2513B-BDDD-5803-C4A5-D0D4E31F7964}"/>
          </ac:spMkLst>
        </pc:spChg>
        <pc:spChg chg="mod">
          <ac:chgData name="rahulkumar08945@gmail.com" userId="eaa8108a85f67eff" providerId="LiveId" clId="{54EF1D79-E478-4C67-9EB2-AE56EF51DF03}" dt="2023-06-25T13:23:55.570" v="1654"/>
          <ac:spMkLst>
            <pc:docMk/>
            <pc:sldMk cId="3602388084" sldId="983"/>
            <ac:spMk id="3701" creationId="{92AEE8AE-7D61-E326-8C7E-0F894B39FEF7}"/>
          </ac:spMkLst>
        </pc:spChg>
        <pc:spChg chg="mod">
          <ac:chgData name="rahulkumar08945@gmail.com" userId="eaa8108a85f67eff" providerId="LiveId" clId="{54EF1D79-E478-4C67-9EB2-AE56EF51DF03}" dt="2023-06-25T13:23:55.570" v="1654"/>
          <ac:spMkLst>
            <pc:docMk/>
            <pc:sldMk cId="3602388084" sldId="983"/>
            <ac:spMk id="3702" creationId="{346DA5E9-661B-FB00-A27B-58634CE88A52}"/>
          </ac:spMkLst>
        </pc:spChg>
        <pc:spChg chg="mod">
          <ac:chgData name="rahulkumar08945@gmail.com" userId="eaa8108a85f67eff" providerId="LiveId" clId="{54EF1D79-E478-4C67-9EB2-AE56EF51DF03}" dt="2023-06-25T13:23:55.570" v="1654"/>
          <ac:spMkLst>
            <pc:docMk/>
            <pc:sldMk cId="3602388084" sldId="983"/>
            <ac:spMk id="3703" creationId="{9E697694-C4D2-F500-B250-828766E1DE50}"/>
          </ac:spMkLst>
        </pc:spChg>
        <pc:spChg chg="mod">
          <ac:chgData name="rahulkumar08945@gmail.com" userId="eaa8108a85f67eff" providerId="LiveId" clId="{54EF1D79-E478-4C67-9EB2-AE56EF51DF03}" dt="2023-06-25T13:23:55.570" v="1654"/>
          <ac:spMkLst>
            <pc:docMk/>
            <pc:sldMk cId="3602388084" sldId="983"/>
            <ac:spMk id="3704" creationId="{81DDC9F6-CE5C-34A2-FB28-8AE3DEF26BEA}"/>
          </ac:spMkLst>
        </pc:spChg>
        <pc:spChg chg="mod">
          <ac:chgData name="rahulkumar08945@gmail.com" userId="eaa8108a85f67eff" providerId="LiveId" clId="{54EF1D79-E478-4C67-9EB2-AE56EF51DF03}" dt="2023-06-25T13:23:55.570" v="1654"/>
          <ac:spMkLst>
            <pc:docMk/>
            <pc:sldMk cId="3602388084" sldId="983"/>
            <ac:spMk id="3705" creationId="{0EC867C7-3F46-5A4E-5999-E2BD2B3FB180}"/>
          </ac:spMkLst>
        </pc:spChg>
        <pc:spChg chg="mod">
          <ac:chgData name="rahulkumar08945@gmail.com" userId="eaa8108a85f67eff" providerId="LiveId" clId="{54EF1D79-E478-4C67-9EB2-AE56EF51DF03}" dt="2023-06-25T13:23:55.570" v="1654"/>
          <ac:spMkLst>
            <pc:docMk/>
            <pc:sldMk cId="3602388084" sldId="983"/>
            <ac:spMk id="3706" creationId="{26698995-8C90-0456-CC04-6C105DDDE43F}"/>
          </ac:spMkLst>
        </pc:spChg>
        <pc:spChg chg="mod">
          <ac:chgData name="rahulkumar08945@gmail.com" userId="eaa8108a85f67eff" providerId="LiveId" clId="{54EF1D79-E478-4C67-9EB2-AE56EF51DF03}" dt="2023-06-25T13:23:55.570" v="1654"/>
          <ac:spMkLst>
            <pc:docMk/>
            <pc:sldMk cId="3602388084" sldId="983"/>
            <ac:spMk id="3707" creationId="{82C02EB1-69C5-F2BD-4576-70977F1FD0B9}"/>
          </ac:spMkLst>
        </pc:spChg>
        <pc:spChg chg="mod">
          <ac:chgData name="rahulkumar08945@gmail.com" userId="eaa8108a85f67eff" providerId="LiveId" clId="{54EF1D79-E478-4C67-9EB2-AE56EF51DF03}" dt="2023-06-25T13:23:55.570" v="1654"/>
          <ac:spMkLst>
            <pc:docMk/>
            <pc:sldMk cId="3602388084" sldId="983"/>
            <ac:spMk id="3708" creationId="{EDA8F858-C639-C38E-029C-D27636BCAFC0}"/>
          </ac:spMkLst>
        </pc:spChg>
        <pc:spChg chg="mod">
          <ac:chgData name="rahulkumar08945@gmail.com" userId="eaa8108a85f67eff" providerId="LiveId" clId="{54EF1D79-E478-4C67-9EB2-AE56EF51DF03}" dt="2023-06-25T13:23:55.570" v="1654"/>
          <ac:spMkLst>
            <pc:docMk/>
            <pc:sldMk cId="3602388084" sldId="983"/>
            <ac:spMk id="3709" creationId="{8A3C42E7-3445-6789-6783-1F9C48FD6F18}"/>
          </ac:spMkLst>
        </pc:spChg>
        <pc:spChg chg="mod">
          <ac:chgData name="rahulkumar08945@gmail.com" userId="eaa8108a85f67eff" providerId="LiveId" clId="{54EF1D79-E478-4C67-9EB2-AE56EF51DF03}" dt="2023-06-25T13:23:55.570" v="1654"/>
          <ac:spMkLst>
            <pc:docMk/>
            <pc:sldMk cId="3602388084" sldId="983"/>
            <ac:spMk id="3710" creationId="{C0EB6598-0919-922B-DE1D-E2D93DA01D98}"/>
          </ac:spMkLst>
        </pc:spChg>
        <pc:spChg chg="mod">
          <ac:chgData name="rahulkumar08945@gmail.com" userId="eaa8108a85f67eff" providerId="LiveId" clId="{54EF1D79-E478-4C67-9EB2-AE56EF51DF03}" dt="2023-06-25T13:23:55.570" v="1654"/>
          <ac:spMkLst>
            <pc:docMk/>
            <pc:sldMk cId="3602388084" sldId="983"/>
            <ac:spMk id="3711" creationId="{85D1B67A-17AB-A3CB-EDC8-B623C1BB5C5B}"/>
          </ac:spMkLst>
        </pc:spChg>
        <pc:spChg chg="mod">
          <ac:chgData name="rahulkumar08945@gmail.com" userId="eaa8108a85f67eff" providerId="LiveId" clId="{54EF1D79-E478-4C67-9EB2-AE56EF51DF03}" dt="2023-06-25T13:23:55.570" v="1654"/>
          <ac:spMkLst>
            <pc:docMk/>
            <pc:sldMk cId="3602388084" sldId="983"/>
            <ac:spMk id="3712" creationId="{DEEC8CD8-62E5-9461-85CE-FDC2B5FDF8FE}"/>
          </ac:spMkLst>
        </pc:spChg>
        <pc:spChg chg="mod">
          <ac:chgData name="rahulkumar08945@gmail.com" userId="eaa8108a85f67eff" providerId="LiveId" clId="{54EF1D79-E478-4C67-9EB2-AE56EF51DF03}" dt="2023-06-25T13:23:55.570" v="1654"/>
          <ac:spMkLst>
            <pc:docMk/>
            <pc:sldMk cId="3602388084" sldId="983"/>
            <ac:spMk id="3713" creationId="{C80C57FF-24F0-E438-E040-27B8958C2813}"/>
          </ac:spMkLst>
        </pc:spChg>
        <pc:spChg chg="mod">
          <ac:chgData name="rahulkumar08945@gmail.com" userId="eaa8108a85f67eff" providerId="LiveId" clId="{54EF1D79-E478-4C67-9EB2-AE56EF51DF03}" dt="2023-06-25T13:23:55.570" v="1654"/>
          <ac:spMkLst>
            <pc:docMk/>
            <pc:sldMk cId="3602388084" sldId="983"/>
            <ac:spMk id="3714" creationId="{4044A461-9639-64E5-D83F-178162E83A18}"/>
          </ac:spMkLst>
        </pc:spChg>
        <pc:spChg chg="mod">
          <ac:chgData name="rahulkumar08945@gmail.com" userId="eaa8108a85f67eff" providerId="LiveId" clId="{54EF1D79-E478-4C67-9EB2-AE56EF51DF03}" dt="2023-06-25T13:23:55.570" v="1654"/>
          <ac:spMkLst>
            <pc:docMk/>
            <pc:sldMk cId="3602388084" sldId="983"/>
            <ac:spMk id="3715" creationId="{9CE93EE8-68D1-0286-04A2-5B33CB74D43D}"/>
          </ac:spMkLst>
        </pc:spChg>
        <pc:spChg chg="mod">
          <ac:chgData name="rahulkumar08945@gmail.com" userId="eaa8108a85f67eff" providerId="LiveId" clId="{54EF1D79-E478-4C67-9EB2-AE56EF51DF03}" dt="2023-06-25T13:23:55.570" v="1654"/>
          <ac:spMkLst>
            <pc:docMk/>
            <pc:sldMk cId="3602388084" sldId="983"/>
            <ac:spMk id="3716" creationId="{7294D583-510A-6F40-63FE-24F8EFAE9FA3}"/>
          </ac:spMkLst>
        </pc:spChg>
        <pc:spChg chg="mod">
          <ac:chgData name="rahulkumar08945@gmail.com" userId="eaa8108a85f67eff" providerId="LiveId" clId="{54EF1D79-E478-4C67-9EB2-AE56EF51DF03}" dt="2023-06-25T13:23:55.570" v="1654"/>
          <ac:spMkLst>
            <pc:docMk/>
            <pc:sldMk cId="3602388084" sldId="983"/>
            <ac:spMk id="3717" creationId="{E40996EB-2B76-D131-A2AB-95C9A0985A36}"/>
          </ac:spMkLst>
        </pc:spChg>
        <pc:spChg chg="mod">
          <ac:chgData name="rahulkumar08945@gmail.com" userId="eaa8108a85f67eff" providerId="LiveId" clId="{54EF1D79-E478-4C67-9EB2-AE56EF51DF03}" dt="2023-06-25T13:23:55.570" v="1654"/>
          <ac:spMkLst>
            <pc:docMk/>
            <pc:sldMk cId="3602388084" sldId="983"/>
            <ac:spMk id="3718" creationId="{5C2237A6-C539-BF09-5306-2FC097B5C796}"/>
          </ac:spMkLst>
        </pc:spChg>
        <pc:spChg chg="mod">
          <ac:chgData name="rahulkumar08945@gmail.com" userId="eaa8108a85f67eff" providerId="LiveId" clId="{54EF1D79-E478-4C67-9EB2-AE56EF51DF03}" dt="2023-06-25T13:23:55.570" v="1654"/>
          <ac:spMkLst>
            <pc:docMk/>
            <pc:sldMk cId="3602388084" sldId="983"/>
            <ac:spMk id="3719" creationId="{51F102A7-30CE-67E8-0CE3-6B4861BA7A62}"/>
          </ac:spMkLst>
        </pc:spChg>
        <pc:spChg chg="mod">
          <ac:chgData name="rahulkumar08945@gmail.com" userId="eaa8108a85f67eff" providerId="LiveId" clId="{54EF1D79-E478-4C67-9EB2-AE56EF51DF03}" dt="2023-06-25T13:23:55.570" v="1654"/>
          <ac:spMkLst>
            <pc:docMk/>
            <pc:sldMk cId="3602388084" sldId="983"/>
            <ac:spMk id="3720" creationId="{A58583EF-70B3-B4BE-CE3C-C26663AAE8E9}"/>
          </ac:spMkLst>
        </pc:spChg>
        <pc:spChg chg="mod">
          <ac:chgData name="rahulkumar08945@gmail.com" userId="eaa8108a85f67eff" providerId="LiveId" clId="{54EF1D79-E478-4C67-9EB2-AE56EF51DF03}" dt="2023-06-25T13:23:55.570" v="1654"/>
          <ac:spMkLst>
            <pc:docMk/>
            <pc:sldMk cId="3602388084" sldId="983"/>
            <ac:spMk id="3721" creationId="{7837A661-EBD9-6518-F9A2-68D93321E163}"/>
          </ac:spMkLst>
        </pc:spChg>
        <pc:spChg chg="mod">
          <ac:chgData name="rahulkumar08945@gmail.com" userId="eaa8108a85f67eff" providerId="LiveId" clId="{54EF1D79-E478-4C67-9EB2-AE56EF51DF03}" dt="2023-06-25T13:23:55.570" v="1654"/>
          <ac:spMkLst>
            <pc:docMk/>
            <pc:sldMk cId="3602388084" sldId="983"/>
            <ac:spMk id="3722" creationId="{077A3B26-7AAD-24B6-65CA-C0F9965A39A1}"/>
          </ac:spMkLst>
        </pc:spChg>
        <pc:spChg chg="mod">
          <ac:chgData name="rahulkumar08945@gmail.com" userId="eaa8108a85f67eff" providerId="LiveId" clId="{54EF1D79-E478-4C67-9EB2-AE56EF51DF03}" dt="2023-06-25T13:23:55.570" v="1654"/>
          <ac:spMkLst>
            <pc:docMk/>
            <pc:sldMk cId="3602388084" sldId="983"/>
            <ac:spMk id="3723" creationId="{6D364372-EC6F-E35D-CF88-54EBC28F520F}"/>
          </ac:spMkLst>
        </pc:spChg>
        <pc:spChg chg="mod">
          <ac:chgData name="rahulkumar08945@gmail.com" userId="eaa8108a85f67eff" providerId="LiveId" clId="{54EF1D79-E478-4C67-9EB2-AE56EF51DF03}" dt="2023-06-25T13:23:55.570" v="1654"/>
          <ac:spMkLst>
            <pc:docMk/>
            <pc:sldMk cId="3602388084" sldId="983"/>
            <ac:spMk id="3724" creationId="{CA1550AE-6A75-AB5D-CBF6-F83CFD5F4443}"/>
          </ac:spMkLst>
        </pc:spChg>
        <pc:spChg chg="mod">
          <ac:chgData name="rahulkumar08945@gmail.com" userId="eaa8108a85f67eff" providerId="LiveId" clId="{54EF1D79-E478-4C67-9EB2-AE56EF51DF03}" dt="2023-06-25T13:23:55.570" v="1654"/>
          <ac:spMkLst>
            <pc:docMk/>
            <pc:sldMk cId="3602388084" sldId="983"/>
            <ac:spMk id="3725" creationId="{9A292D45-42B0-97B2-F440-FD9814755EB7}"/>
          </ac:spMkLst>
        </pc:spChg>
        <pc:spChg chg="mod">
          <ac:chgData name="rahulkumar08945@gmail.com" userId="eaa8108a85f67eff" providerId="LiveId" clId="{54EF1D79-E478-4C67-9EB2-AE56EF51DF03}" dt="2023-06-25T13:23:55.570" v="1654"/>
          <ac:spMkLst>
            <pc:docMk/>
            <pc:sldMk cId="3602388084" sldId="983"/>
            <ac:spMk id="3726" creationId="{7D1E21A3-9D1D-5629-CAB9-2C97ADBEB312}"/>
          </ac:spMkLst>
        </pc:spChg>
        <pc:spChg chg="mod">
          <ac:chgData name="rahulkumar08945@gmail.com" userId="eaa8108a85f67eff" providerId="LiveId" clId="{54EF1D79-E478-4C67-9EB2-AE56EF51DF03}" dt="2023-06-25T13:23:55.570" v="1654"/>
          <ac:spMkLst>
            <pc:docMk/>
            <pc:sldMk cId="3602388084" sldId="983"/>
            <ac:spMk id="3727" creationId="{80C6EDD4-2F1D-EB5E-9619-D7090FBADBFD}"/>
          </ac:spMkLst>
        </pc:spChg>
        <pc:spChg chg="mod">
          <ac:chgData name="rahulkumar08945@gmail.com" userId="eaa8108a85f67eff" providerId="LiveId" clId="{54EF1D79-E478-4C67-9EB2-AE56EF51DF03}" dt="2023-06-25T13:23:55.570" v="1654"/>
          <ac:spMkLst>
            <pc:docMk/>
            <pc:sldMk cId="3602388084" sldId="983"/>
            <ac:spMk id="3728" creationId="{DEC09F7C-D39D-0231-AF5C-7D95B69B02E4}"/>
          </ac:spMkLst>
        </pc:spChg>
        <pc:spChg chg="mod">
          <ac:chgData name="rahulkumar08945@gmail.com" userId="eaa8108a85f67eff" providerId="LiveId" clId="{54EF1D79-E478-4C67-9EB2-AE56EF51DF03}" dt="2023-06-25T13:23:55.570" v="1654"/>
          <ac:spMkLst>
            <pc:docMk/>
            <pc:sldMk cId="3602388084" sldId="983"/>
            <ac:spMk id="3729" creationId="{8BB958E5-79A1-7084-2F5C-5018212535BE}"/>
          </ac:spMkLst>
        </pc:spChg>
        <pc:spChg chg="mod">
          <ac:chgData name="rahulkumar08945@gmail.com" userId="eaa8108a85f67eff" providerId="LiveId" clId="{54EF1D79-E478-4C67-9EB2-AE56EF51DF03}" dt="2023-06-25T13:23:55.570" v="1654"/>
          <ac:spMkLst>
            <pc:docMk/>
            <pc:sldMk cId="3602388084" sldId="983"/>
            <ac:spMk id="3730" creationId="{D958C861-24BB-FF8A-524D-3E91DA061F0A}"/>
          </ac:spMkLst>
        </pc:spChg>
        <pc:spChg chg="mod">
          <ac:chgData name="rahulkumar08945@gmail.com" userId="eaa8108a85f67eff" providerId="LiveId" clId="{54EF1D79-E478-4C67-9EB2-AE56EF51DF03}" dt="2023-06-25T13:23:55.570" v="1654"/>
          <ac:spMkLst>
            <pc:docMk/>
            <pc:sldMk cId="3602388084" sldId="983"/>
            <ac:spMk id="3731" creationId="{3F1358A5-ECBD-BE15-D09D-CF5FD899AFD3}"/>
          </ac:spMkLst>
        </pc:spChg>
        <pc:spChg chg="mod">
          <ac:chgData name="rahulkumar08945@gmail.com" userId="eaa8108a85f67eff" providerId="LiveId" clId="{54EF1D79-E478-4C67-9EB2-AE56EF51DF03}" dt="2023-06-25T13:23:55.570" v="1654"/>
          <ac:spMkLst>
            <pc:docMk/>
            <pc:sldMk cId="3602388084" sldId="983"/>
            <ac:spMk id="3732" creationId="{E1B67AED-C768-0F74-C31E-449E1D0DE0BA}"/>
          </ac:spMkLst>
        </pc:spChg>
        <pc:spChg chg="mod">
          <ac:chgData name="rahulkumar08945@gmail.com" userId="eaa8108a85f67eff" providerId="LiveId" clId="{54EF1D79-E478-4C67-9EB2-AE56EF51DF03}" dt="2023-06-25T13:23:55.570" v="1654"/>
          <ac:spMkLst>
            <pc:docMk/>
            <pc:sldMk cId="3602388084" sldId="983"/>
            <ac:spMk id="3733" creationId="{5CEC0AF6-C26A-8658-1D5D-79D6684A8018}"/>
          </ac:spMkLst>
        </pc:spChg>
        <pc:spChg chg="mod">
          <ac:chgData name="rahulkumar08945@gmail.com" userId="eaa8108a85f67eff" providerId="LiveId" clId="{54EF1D79-E478-4C67-9EB2-AE56EF51DF03}" dt="2023-06-25T13:23:55.570" v="1654"/>
          <ac:spMkLst>
            <pc:docMk/>
            <pc:sldMk cId="3602388084" sldId="983"/>
            <ac:spMk id="3734" creationId="{1E9521A6-C74E-3D8E-34FF-7CFBD20E62D3}"/>
          </ac:spMkLst>
        </pc:spChg>
        <pc:spChg chg="mod">
          <ac:chgData name="rahulkumar08945@gmail.com" userId="eaa8108a85f67eff" providerId="LiveId" clId="{54EF1D79-E478-4C67-9EB2-AE56EF51DF03}" dt="2023-06-25T13:23:55.570" v="1654"/>
          <ac:spMkLst>
            <pc:docMk/>
            <pc:sldMk cId="3602388084" sldId="983"/>
            <ac:spMk id="3735" creationId="{2137BA67-FBCF-9AAF-400B-A32911F64DB2}"/>
          </ac:spMkLst>
        </pc:spChg>
        <pc:spChg chg="mod">
          <ac:chgData name="rahulkumar08945@gmail.com" userId="eaa8108a85f67eff" providerId="LiveId" clId="{54EF1D79-E478-4C67-9EB2-AE56EF51DF03}" dt="2023-06-25T13:23:55.570" v="1654"/>
          <ac:spMkLst>
            <pc:docMk/>
            <pc:sldMk cId="3602388084" sldId="983"/>
            <ac:spMk id="3736" creationId="{18D4EF48-DE64-65E6-329C-2640B34AF9BC}"/>
          </ac:spMkLst>
        </pc:spChg>
        <pc:spChg chg="mod">
          <ac:chgData name="rahulkumar08945@gmail.com" userId="eaa8108a85f67eff" providerId="LiveId" clId="{54EF1D79-E478-4C67-9EB2-AE56EF51DF03}" dt="2023-06-25T13:23:55.570" v="1654"/>
          <ac:spMkLst>
            <pc:docMk/>
            <pc:sldMk cId="3602388084" sldId="983"/>
            <ac:spMk id="3737" creationId="{A84F9858-03B8-1ED7-0134-E568EF8BDFC0}"/>
          </ac:spMkLst>
        </pc:spChg>
        <pc:spChg chg="mod">
          <ac:chgData name="rahulkumar08945@gmail.com" userId="eaa8108a85f67eff" providerId="LiveId" clId="{54EF1D79-E478-4C67-9EB2-AE56EF51DF03}" dt="2023-06-25T13:23:55.570" v="1654"/>
          <ac:spMkLst>
            <pc:docMk/>
            <pc:sldMk cId="3602388084" sldId="983"/>
            <ac:spMk id="3738" creationId="{F7099DFA-FB9C-D7C5-4DA4-C49796D00FBE}"/>
          </ac:spMkLst>
        </pc:spChg>
        <pc:spChg chg="mod">
          <ac:chgData name="rahulkumar08945@gmail.com" userId="eaa8108a85f67eff" providerId="LiveId" clId="{54EF1D79-E478-4C67-9EB2-AE56EF51DF03}" dt="2023-06-25T13:23:55.570" v="1654"/>
          <ac:spMkLst>
            <pc:docMk/>
            <pc:sldMk cId="3602388084" sldId="983"/>
            <ac:spMk id="3739" creationId="{D52559B1-6150-CF32-7A81-B935AC9B6C9C}"/>
          </ac:spMkLst>
        </pc:spChg>
        <pc:spChg chg="mod">
          <ac:chgData name="rahulkumar08945@gmail.com" userId="eaa8108a85f67eff" providerId="LiveId" clId="{54EF1D79-E478-4C67-9EB2-AE56EF51DF03}" dt="2023-06-25T13:23:55.570" v="1654"/>
          <ac:spMkLst>
            <pc:docMk/>
            <pc:sldMk cId="3602388084" sldId="983"/>
            <ac:spMk id="3740" creationId="{025D939B-00CF-9A15-1F82-45A82E726F7E}"/>
          </ac:spMkLst>
        </pc:spChg>
        <pc:spChg chg="mod">
          <ac:chgData name="rahulkumar08945@gmail.com" userId="eaa8108a85f67eff" providerId="LiveId" clId="{54EF1D79-E478-4C67-9EB2-AE56EF51DF03}" dt="2023-06-25T13:23:55.570" v="1654"/>
          <ac:spMkLst>
            <pc:docMk/>
            <pc:sldMk cId="3602388084" sldId="983"/>
            <ac:spMk id="3741" creationId="{CAC883FA-1FEC-DA52-C15F-A06F47AB230C}"/>
          </ac:spMkLst>
        </pc:spChg>
        <pc:spChg chg="mod">
          <ac:chgData name="rahulkumar08945@gmail.com" userId="eaa8108a85f67eff" providerId="LiveId" clId="{54EF1D79-E478-4C67-9EB2-AE56EF51DF03}" dt="2023-06-25T13:23:55.570" v="1654"/>
          <ac:spMkLst>
            <pc:docMk/>
            <pc:sldMk cId="3602388084" sldId="983"/>
            <ac:spMk id="3742" creationId="{89773EC7-17A7-2129-D819-50E6EFE8C3ED}"/>
          </ac:spMkLst>
        </pc:spChg>
        <pc:spChg chg="mod">
          <ac:chgData name="rahulkumar08945@gmail.com" userId="eaa8108a85f67eff" providerId="LiveId" clId="{54EF1D79-E478-4C67-9EB2-AE56EF51DF03}" dt="2023-06-25T13:23:55.570" v="1654"/>
          <ac:spMkLst>
            <pc:docMk/>
            <pc:sldMk cId="3602388084" sldId="983"/>
            <ac:spMk id="3743" creationId="{52608AB9-E10D-C263-9FE6-583B23507885}"/>
          </ac:spMkLst>
        </pc:spChg>
        <pc:spChg chg="mod">
          <ac:chgData name="rahulkumar08945@gmail.com" userId="eaa8108a85f67eff" providerId="LiveId" clId="{54EF1D79-E478-4C67-9EB2-AE56EF51DF03}" dt="2023-06-25T13:23:55.570" v="1654"/>
          <ac:spMkLst>
            <pc:docMk/>
            <pc:sldMk cId="3602388084" sldId="983"/>
            <ac:spMk id="3744" creationId="{5E3762B5-A244-735E-1B84-6A92A772379D}"/>
          </ac:spMkLst>
        </pc:spChg>
        <pc:spChg chg="mod">
          <ac:chgData name="rahulkumar08945@gmail.com" userId="eaa8108a85f67eff" providerId="LiveId" clId="{54EF1D79-E478-4C67-9EB2-AE56EF51DF03}" dt="2023-06-25T13:23:55.570" v="1654"/>
          <ac:spMkLst>
            <pc:docMk/>
            <pc:sldMk cId="3602388084" sldId="983"/>
            <ac:spMk id="3745" creationId="{E4E97B6F-EC1F-6C51-A50F-E945A0FD3632}"/>
          </ac:spMkLst>
        </pc:spChg>
        <pc:spChg chg="mod">
          <ac:chgData name="rahulkumar08945@gmail.com" userId="eaa8108a85f67eff" providerId="LiveId" clId="{54EF1D79-E478-4C67-9EB2-AE56EF51DF03}" dt="2023-06-25T13:23:55.570" v="1654"/>
          <ac:spMkLst>
            <pc:docMk/>
            <pc:sldMk cId="3602388084" sldId="983"/>
            <ac:spMk id="3746" creationId="{CEDE1C51-5824-6988-5EFF-79AED33D929C}"/>
          </ac:spMkLst>
        </pc:spChg>
        <pc:spChg chg="mod">
          <ac:chgData name="rahulkumar08945@gmail.com" userId="eaa8108a85f67eff" providerId="LiveId" clId="{54EF1D79-E478-4C67-9EB2-AE56EF51DF03}" dt="2023-06-25T13:23:55.570" v="1654"/>
          <ac:spMkLst>
            <pc:docMk/>
            <pc:sldMk cId="3602388084" sldId="983"/>
            <ac:spMk id="3747" creationId="{0E8B1354-02E1-DFAA-8BC9-F336FCD3F5C4}"/>
          </ac:spMkLst>
        </pc:spChg>
        <pc:spChg chg="mod">
          <ac:chgData name="rahulkumar08945@gmail.com" userId="eaa8108a85f67eff" providerId="LiveId" clId="{54EF1D79-E478-4C67-9EB2-AE56EF51DF03}" dt="2023-06-25T13:23:55.570" v="1654"/>
          <ac:spMkLst>
            <pc:docMk/>
            <pc:sldMk cId="3602388084" sldId="983"/>
            <ac:spMk id="3748" creationId="{A0FA1BCC-48C2-9A21-6E70-11B9DE4041A9}"/>
          </ac:spMkLst>
        </pc:spChg>
        <pc:spChg chg="mod">
          <ac:chgData name="rahulkumar08945@gmail.com" userId="eaa8108a85f67eff" providerId="LiveId" clId="{54EF1D79-E478-4C67-9EB2-AE56EF51DF03}" dt="2023-06-25T13:23:55.570" v="1654"/>
          <ac:spMkLst>
            <pc:docMk/>
            <pc:sldMk cId="3602388084" sldId="983"/>
            <ac:spMk id="3749" creationId="{3875D3D6-D875-432D-0873-16B26E590714}"/>
          </ac:spMkLst>
        </pc:spChg>
        <pc:spChg chg="mod">
          <ac:chgData name="rahulkumar08945@gmail.com" userId="eaa8108a85f67eff" providerId="LiveId" clId="{54EF1D79-E478-4C67-9EB2-AE56EF51DF03}" dt="2023-06-25T13:23:55.570" v="1654"/>
          <ac:spMkLst>
            <pc:docMk/>
            <pc:sldMk cId="3602388084" sldId="983"/>
            <ac:spMk id="3750" creationId="{CF939093-EDD1-ABB3-8EA5-219E2074C73C}"/>
          </ac:spMkLst>
        </pc:spChg>
        <pc:spChg chg="mod">
          <ac:chgData name="rahulkumar08945@gmail.com" userId="eaa8108a85f67eff" providerId="LiveId" clId="{54EF1D79-E478-4C67-9EB2-AE56EF51DF03}" dt="2023-06-25T13:23:55.570" v="1654"/>
          <ac:spMkLst>
            <pc:docMk/>
            <pc:sldMk cId="3602388084" sldId="983"/>
            <ac:spMk id="3751" creationId="{52F13072-BE22-5904-F9BE-630D30A60A03}"/>
          </ac:spMkLst>
        </pc:spChg>
        <pc:spChg chg="mod">
          <ac:chgData name="rahulkumar08945@gmail.com" userId="eaa8108a85f67eff" providerId="LiveId" clId="{54EF1D79-E478-4C67-9EB2-AE56EF51DF03}" dt="2023-06-25T13:23:55.570" v="1654"/>
          <ac:spMkLst>
            <pc:docMk/>
            <pc:sldMk cId="3602388084" sldId="983"/>
            <ac:spMk id="3752" creationId="{237B20BB-64B6-6390-E4F7-7207A4FA76B6}"/>
          </ac:spMkLst>
        </pc:spChg>
        <pc:spChg chg="mod">
          <ac:chgData name="rahulkumar08945@gmail.com" userId="eaa8108a85f67eff" providerId="LiveId" clId="{54EF1D79-E478-4C67-9EB2-AE56EF51DF03}" dt="2023-06-25T13:23:55.570" v="1654"/>
          <ac:spMkLst>
            <pc:docMk/>
            <pc:sldMk cId="3602388084" sldId="983"/>
            <ac:spMk id="3753" creationId="{15BCCA9F-DF93-B878-3D8C-FC8E7492AF24}"/>
          </ac:spMkLst>
        </pc:spChg>
        <pc:spChg chg="mod">
          <ac:chgData name="rahulkumar08945@gmail.com" userId="eaa8108a85f67eff" providerId="LiveId" clId="{54EF1D79-E478-4C67-9EB2-AE56EF51DF03}" dt="2023-06-25T13:23:55.570" v="1654"/>
          <ac:spMkLst>
            <pc:docMk/>
            <pc:sldMk cId="3602388084" sldId="983"/>
            <ac:spMk id="3754" creationId="{183C6038-8754-A486-373E-AA2099DC5E18}"/>
          </ac:spMkLst>
        </pc:spChg>
        <pc:spChg chg="mod">
          <ac:chgData name="rahulkumar08945@gmail.com" userId="eaa8108a85f67eff" providerId="LiveId" clId="{54EF1D79-E478-4C67-9EB2-AE56EF51DF03}" dt="2023-06-25T13:23:55.570" v="1654"/>
          <ac:spMkLst>
            <pc:docMk/>
            <pc:sldMk cId="3602388084" sldId="983"/>
            <ac:spMk id="3755" creationId="{FC83893A-C9C1-2968-15CB-BF963C09A5F6}"/>
          </ac:spMkLst>
        </pc:spChg>
        <pc:spChg chg="mod">
          <ac:chgData name="rahulkumar08945@gmail.com" userId="eaa8108a85f67eff" providerId="LiveId" clId="{54EF1D79-E478-4C67-9EB2-AE56EF51DF03}" dt="2023-06-25T13:23:55.570" v="1654"/>
          <ac:spMkLst>
            <pc:docMk/>
            <pc:sldMk cId="3602388084" sldId="983"/>
            <ac:spMk id="3756" creationId="{C4B560F3-21F0-A771-7E87-5038698F5D31}"/>
          </ac:spMkLst>
        </pc:spChg>
        <pc:spChg chg="mod">
          <ac:chgData name="rahulkumar08945@gmail.com" userId="eaa8108a85f67eff" providerId="LiveId" clId="{54EF1D79-E478-4C67-9EB2-AE56EF51DF03}" dt="2023-06-25T13:23:55.570" v="1654"/>
          <ac:spMkLst>
            <pc:docMk/>
            <pc:sldMk cId="3602388084" sldId="983"/>
            <ac:spMk id="3757" creationId="{827FF6C5-41BE-C7D2-1ED6-1842C6509C99}"/>
          </ac:spMkLst>
        </pc:spChg>
        <pc:spChg chg="mod">
          <ac:chgData name="rahulkumar08945@gmail.com" userId="eaa8108a85f67eff" providerId="LiveId" clId="{54EF1D79-E478-4C67-9EB2-AE56EF51DF03}" dt="2023-06-25T13:23:55.570" v="1654"/>
          <ac:spMkLst>
            <pc:docMk/>
            <pc:sldMk cId="3602388084" sldId="983"/>
            <ac:spMk id="3758" creationId="{355BC205-E040-7F18-47EC-4C3A7D8B699B}"/>
          </ac:spMkLst>
        </pc:spChg>
        <pc:spChg chg="mod">
          <ac:chgData name="rahulkumar08945@gmail.com" userId="eaa8108a85f67eff" providerId="LiveId" clId="{54EF1D79-E478-4C67-9EB2-AE56EF51DF03}" dt="2023-06-25T13:23:55.570" v="1654"/>
          <ac:spMkLst>
            <pc:docMk/>
            <pc:sldMk cId="3602388084" sldId="983"/>
            <ac:spMk id="3759" creationId="{5DD6B358-4035-DD22-9616-33C4E4054ACD}"/>
          </ac:spMkLst>
        </pc:spChg>
        <pc:spChg chg="mod">
          <ac:chgData name="rahulkumar08945@gmail.com" userId="eaa8108a85f67eff" providerId="LiveId" clId="{54EF1D79-E478-4C67-9EB2-AE56EF51DF03}" dt="2023-06-25T13:23:55.570" v="1654"/>
          <ac:spMkLst>
            <pc:docMk/>
            <pc:sldMk cId="3602388084" sldId="983"/>
            <ac:spMk id="3760" creationId="{78D910D0-5794-B20E-F01D-A01880CAA15F}"/>
          </ac:spMkLst>
        </pc:spChg>
        <pc:spChg chg="mod">
          <ac:chgData name="rahulkumar08945@gmail.com" userId="eaa8108a85f67eff" providerId="LiveId" clId="{54EF1D79-E478-4C67-9EB2-AE56EF51DF03}" dt="2023-06-25T13:23:55.570" v="1654"/>
          <ac:spMkLst>
            <pc:docMk/>
            <pc:sldMk cId="3602388084" sldId="983"/>
            <ac:spMk id="3761" creationId="{DBEE7D63-53F0-57C8-EAF2-00871AFA6FBA}"/>
          </ac:spMkLst>
        </pc:spChg>
        <pc:spChg chg="mod">
          <ac:chgData name="rahulkumar08945@gmail.com" userId="eaa8108a85f67eff" providerId="LiveId" clId="{54EF1D79-E478-4C67-9EB2-AE56EF51DF03}" dt="2023-06-25T13:23:55.570" v="1654"/>
          <ac:spMkLst>
            <pc:docMk/>
            <pc:sldMk cId="3602388084" sldId="983"/>
            <ac:spMk id="3762" creationId="{91486A6D-67C4-E0B2-3807-3EA2DFC2BD1E}"/>
          </ac:spMkLst>
        </pc:spChg>
        <pc:spChg chg="mod">
          <ac:chgData name="rahulkumar08945@gmail.com" userId="eaa8108a85f67eff" providerId="LiveId" clId="{54EF1D79-E478-4C67-9EB2-AE56EF51DF03}" dt="2023-06-25T13:23:55.570" v="1654"/>
          <ac:spMkLst>
            <pc:docMk/>
            <pc:sldMk cId="3602388084" sldId="983"/>
            <ac:spMk id="3763" creationId="{11E19F2D-7E71-5161-6090-BEA6B72501DF}"/>
          </ac:spMkLst>
        </pc:spChg>
        <pc:spChg chg="mod">
          <ac:chgData name="rahulkumar08945@gmail.com" userId="eaa8108a85f67eff" providerId="LiveId" clId="{54EF1D79-E478-4C67-9EB2-AE56EF51DF03}" dt="2023-06-25T13:23:55.570" v="1654"/>
          <ac:spMkLst>
            <pc:docMk/>
            <pc:sldMk cId="3602388084" sldId="983"/>
            <ac:spMk id="3764" creationId="{E3072D55-3A60-4616-8999-552ECB07484E}"/>
          </ac:spMkLst>
        </pc:spChg>
        <pc:spChg chg="mod">
          <ac:chgData name="rahulkumar08945@gmail.com" userId="eaa8108a85f67eff" providerId="LiveId" clId="{54EF1D79-E478-4C67-9EB2-AE56EF51DF03}" dt="2023-06-25T13:23:55.570" v="1654"/>
          <ac:spMkLst>
            <pc:docMk/>
            <pc:sldMk cId="3602388084" sldId="983"/>
            <ac:spMk id="3765" creationId="{17125DF3-090F-1FA1-4E81-94308F6200DB}"/>
          </ac:spMkLst>
        </pc:spChg>
        <pc:spChg chg="mod">
          <ac:chgData name="rahulkumar08945@gmail.com" userId="eaa8108a85f67eff" providerId="LiveId" clId="{54EF1D79-E478-4C67-9EB2-AE56EF51DF03}" dt="2023-06-25T13:23:55.570" v="1654"/>
          <ac:spMkLst>
            <pc:docMk/>
            <pc:sldMk cId="3602388084" sldId="983"/>
            <ac:spMk id="3766" creationId="{48975013-E6E7-EA83-D3C0-B524B2D5918A}"/>
          </ac:spMkLst>
        </pc:spChg>
        <pc:spChg chg="mod">
          <ac:chgData name="rahulkumar08945@gmail.com" userId="eaa8108a85f67eff" providerId="LiveId" clId="{54EF1D79-E478-4C67-9EB2-AE56EF51DF03}" dt="2023-06-25T13:23:55.570" v="1654"/>
          <ac:spMkLst>
            <pc:docMk/>
            <pc:sldMk cId="3602388084" sldId="983"/>
            <ac:spMk id="3767" creationId="{199E9BC6-8280-EB5F-4B2C-03EA84A9078F}"/>
          </ac:spMkLst>
        </pc:spChg>
        <pc:spChg chg="mod">
          <ac:chgData name="rahulkumar08945@gmail.com" userId="eaa8108a85f67eff" providerId="LiveId" clId="{54EF1D79-E478-4C67-9EB2-AE56EF51DF03}" dt="2023-06-25T13:23:55.570" v="1654"/>
          <ac:spMkLst>
            <pc:docMk/>
            <pc:sldMk cId="3602388084" sldId="983"/>
            <ac:spMk id="3768" creationId="{EF846DD0-C5A7-0B81-080A-120DD789A61F}"/>
          </ac:spMkLst>
        </pc:spChg>
        <pc:spChg chg="mod">
          <ac:chgData name="rahulkumar08945@gmail.com" userId="eaa8108a85f67eff" providerId="LiveId" clId="{54EF1D79-E478-4C67-9EB2-AE56EF51DF03}" dt="2023-06-25T13:23:55.570" v="1654"/>
          <ac:spMkLst>
            <pc:docMk/>
            <pc:sldMk cId="3602388084" sldId="983"/>
            <ac:spMk id="3769" creationId="{A1E03CB3-F1A7-53C2-191A-2FAB0F2DDFF4}"/>
          </ac:spMkLst>
        </pc:spChg>
        <pc:spChg chg="mod">
          <ac:chgData name="rahulkumar08945@gmail.com" userId="eaa8108a85f67eff" providerId="LiveId" clId="{54EF1D79-E478-4C67-9EB2-AE56EF51DF03}" dt="2023-06-25T13:23:55.570" v="1654"/>
          <ac:spMkLst>
            <pc:docMk/>
            <pc:sldMk cId="3602388084" sldId="983"/>
            <ac:spMk id="3770" creationId="{2C84C5F9-BCFC-3279-3830-ADF570BCD599}"/>
          </ac:spMkLst>
        </pc:spChg>
        <pc:spChg chg="mod">
          <ac:chgData name="rahulkumar08945@gmail.com" userId="eaa8108a85f67eff" providerId="LiveId" clId="{54EF1D79-E478-4C67-9EB2-AE56EF51DF03}" dt="2023-06-25T13:23:55.570" v="1654"/>
          <ac:spMkLst>
            <pc:docMk/>
            <pc:sldMk cId="3602388084" sldId="983"/>
            <ac:spMk id="3771" creationId="{6D8C3E5B-A91C-20DB-ECF9-3647574EECB7}"/>
          </ac:spMkLst>
        </pc:spChg>
        <pc:spChg chg="mod">
          <ac:chgData name="rahulkumar08945@gmail.com" userId="eaa8108a85f67eff" providerId="LiveId" clId="{54EF1D79-E478-4C67-9EB2-AE56EF51DF03}" dt="2023-06-25T13:23:55.570" v="1654"/>
          <ac:spMkLst>
            <pc:docMk/>
            <pc:sldMk cId="3602388084" sldId="983"/>
            <ac:spMk id="3772" creationId="{F60DDE2A-63AA-75A3-D1BC-B0C70371E905}"/>
          </ac:spMkLst>
        </pc:spChg>
        <pc:spChg chg="mod">
          <ac:chgData name="rahulkumar08945@gmail.com" userId="eaa8108a85f67eff" providerId="LiveId" clId="{54EF1D79-E478-4C67-9EB2-AE56EF51DF03}" dt="2023-06-25T13:23:55.570" v="1654"/>
          <ac:spMkLst>
            <pc:docMk/>
            <pc:sldMk cId="3602388084" sldId="983"/>
            <ac:spMk id="3773" creationId="{2F6893E2-B7BD-3F8C-7CC6-6C325A1F08E6}"/>
          </ac:spMkLst>
        </pc:spChg>
        <pc:spChg chg="mod">
          <ac:chgData name="rahulkumar08945@gmail.com" userId="eaa8108a85f67eff" providerId="LiveId" clId="{54EF1D79-E478-4C67-9EB2-AE56EF51DF03}" dt="2023-06-25T13:23:55.570" v="1654"/>
          <ac:spMkLst>
            <pc:docMk/>
            <pc:sldMk cId="3602388084" sldId="983"/>
            <ac:spMk id="3774" creationId="{1015375D-F355-CC5E-858B-8102ED96132A}"/>
          </ac:spMkLst>
        </pc:spChg>
        <pc:spChg chg="mod">
          <ac:chgData name="rahulkumar08945@gmail.com" userId="eaa8108a85f67eff" providerId="LiveId" clId="{54EF1D79-E478-4C67-9EB2-AE56EF51DF03}" dt="2023-06-25T13:23:55.570" v="1654"/>
          <ac:spMkLst>
            <pc:docMk/>
            <pc:sldMk cId="3602388084" sldId="983"/>
            <ac:spMk id="3775" creationId="{32D7B108-B14F-2E97-E310-E9FCCC9A0183}"/>
          </ac:spMkLst>
        </pc:spChg>
        <pc:spChg chg="mod">
          <ac:chgData name="rahulkumar08945@gmail.com" userId="eaa8108a85f67eff" providerId="LiveId" clId="{54EF1D79-E478-4C67-9EB2-AE56EF51DF03}" dt="2023-06-25T13:23:55.570" v="1654"/>
          <ac:spMkLst>
            <pc:docMk/>
            <pc:sldMk cId="3602388084" sldId="983"/>
            <ac:spMk id="3776" creationId="{4F9B0386-C674-21AA-C10D-167C4282E8DB}"/>
          </ac:spMkLst>
        </pc:spChg>
        <pc:spChg chg="mod">
          <ac:chgData name="rahulkumar08945@gmail.com" userId="eaa8108a85f67eff" providerId="LiveId" clId="{54EF1D79-E478-4C67-9EB2-AE56EF51DF03}" dt="2023-06-25T13:23:55.570" v="1654"/>
          <ac:spMkLst>
            <pc:docMk/>
            <pc:sldMk cId="3602388084" sldId="983"/>
            <ac:spMk id="3777" creationId="{809BC5DE-754B-3500-6410-8EC2B46A5DDB}"/>
          </ac:spMkLst>
        </pc:spChg>
        <pc:spChg chg="mod">
          <ac:chgData name="rahulkumar08945@gmail.com" userId="eaa8108a85f67eff" providerId="LiveId" clId="{54EF1D79-E478-4C67-9EB2-AE56EF51DF03}" dt="2023-06-25T13:23:55.570" v="1654"/>
          <ac:spMkLst>
            <pc:docMk/>
            <pc:sldMk cId="3602388084" sldId="983"/>
            <ac:spMk id="3778" creationId="{5164B964-844F-3B4F-5CC3-024B5F84FC57}"/>
          </ac:spMkLst>
        </pc:spChg>
        <pc:spChg chg="mod">
          <ac:chgData name="rahulkumar08945@gmail.com" userId="eaa8108a85f67eff" providerId="LiveId" clId="{54EF1D79-E478-4C67-9EB2-AE56EF51DF03}" dt="2023-06-25T13:23:55.570" v="1654"/>
          <ac:spMkLst>
            <pc:docMk/>
            <pc:sldMk cId="3602388084" sldId="983"/>
            <ac:spMk id="3779" creationId="{7F866B2B-1419-2D72-3D1E-545C90240BE3}"/>
          </ac:spMkLst>
        </pc:spChg>
        <pc:spChg chg="mod">
          <ac:chgData name="rahulkumar08945@gmail.com" userId="eaa8108a85f67eff" providerId="LiveId" clId="{54EF1D79-E478-4C67-9EB2-AE56EF51DF03}" dt="2023-06-25T13:23:55.570" v="1654"/>
          <ac:spMkLst>
            <pc:docMk/>
            <pc:sldMk cId="3602388084" sldId="983"/>
            <ac:spMk id="3780" creationId="{5475D2F4-2C69-2407-E750-8F53314B5AB4}"/>
          </ac:spMkLst>
        </pc:spChg>
        <pc:spChg chg="mod">
          <ac:chgData name="rahulkumar08945@gmail.com" userId="eaa8108a85f67eff" providerId="LiveId" clId="{54EF1D79-E478-4C67-9EB2-AE56EF51DF03}" dt="2023-06-25T13:23:55.570" v="1654"/>
          <ac:spMkLst>
            <pc:docMk/>
            <pc:sldMk cId="3602388084" sldId="983"/>
            <ac:spMk id="3781" creationId="{DD6B17C2-843A-2232-B7C5-4659FC2DC3DC}"/>
          </ac:spMkLst>
        </pc:spChg>
        <pc:spChg chg="mod">
          <ac:chgData name="rahulkumar08945@gmail.com" userId="eaa8108a85f67eff" providerId="LiveId" clId="{54EF1D79-E478-4C67-9EB2-AE56EF51DF03}" dt="2023-06-25T13:23:55.570" v="1654"/>
          <ac:spMkLst>
            <pc:docMk/>
            <pc:sldMk cId="3602388084" sldId="983"/>
            <ac:spMk id="3782" creationId="{B77243FB-90B3-AB84-9CA8-BC79D134D70C}"/>
          </ac:spMkLst>
        </pc:spChg>
        <pc:spChg chg="mod">
          <ac:chgData name="rahulkumar08945@gmail.com" userId="eaa8108a85f67eff" providerId="LiveId" clId="{54EF1D79-E478-4C67-9EB2-AE56EF51DF03}" dt="2023-06-25T13:23:55.570" v="1654"/>
          <ac:spMkLst>
            <pc:docMk/>
            <pc:sldMk cId="3602388084" sldId="983"/>
            <ac:spMk id="3783" creationId="{E295B058-F2B3-D656-BA2C-7C06FE1B6033}"/>
          </ac:spMkLst>
        </pc:spChg>
        <pc:spChg chg="mod">
          <ac:chgData name="rahulkumar08945@gmail.com" userId="eaa8108a85f67eff" providerId="LiveId" clId="{54EF1D79-E478-4C67-9EB2-AE56EF51DF03}" dt="2023-06-25T13:23:55.570" v="1654"/>
          <ac:spMkLst>
            <pc:docMk/>
            <pc:sldMk cId="3602388084" sldId="983"/>
            <ac:spMk id="3784" creationId="{69CD9C82-F708-6DDD-2F1F-0FC4C3FE1585}"/>
          </ac:spMkLst>
        </pc:spChg>
        <pc:spChg chg="mod">
          <ac:chgData name="rahulkumar08945@gmail.com" userId="eaa8108a85f67eff" providerId="LiveId" clId="{54EF1D79-E478-4C67-9EB2-AE56EF51DF03}" dt="2023-06-25T13:23:55.570" v="1654"/>
          <ac:spMkLst>
            <pc:docMk/>
            <pc:sldMk cId="3602388084" sldId="983"/>
            <ac:spMk id="3785" creationId="{EEB76CB0-ABB5-7A2A-BD6D-814012EAFEFF}"/>
          </ac:spMkLst>
        </pc:spChg>
        <pc:spChg chg="mod">
          <ac:chgData name="rahulkumar08945@gmail.com" userId="eaa8108a85f67eff" providerId="LiveId" clId="{54EF1D79-E478-4C67-9EB2-AE56EF51DF03}" dt="2023-06-25T13:23:55.570" v="1654"/>
          <ac:spMkLst>
            <pc:docMk/>
            <pc:sldMk cId="3602388084" sldId="983"/>
            <ac:spMk id="3786" creationId="{9391AE18-19FE-46B0-2430-C212C521AE3E}"/>
          </ac:spMkLst>
        </pc:spChg>
        <pc:spChg chg="mod">
          <ac:chgData name="rahulkumar08945@gmail.com" userId="eaa8108a85f67eff" providerId="LiveId" clId="{54EF1D79-E478-4C67-9EB2-AE56EF51DF03}" dt="2023-06-25T13:23:55.570" v="1654"/>
          <ac:spMkLst>
            <pc:docMk/>
            <pc:sldMk cId="3602388084" sldId="983"/>
            <ac:spMk id="3787" creationId="{E4D16FA8-06EB-1661-39D0-F984AA3C6CD7}"/>
          </ac:spMkLst>
        </pc:spChg>
        <pc:spChg chg="mod">
          <ac:chgData name="rahulkumar08945@gmail.com" userId="eaa8108a85f67eff" providerId="LiveId" clId="{54EF1D79-E478-4C67-9EB2-AE56EF51DF03}" dt="2023-06-25T13:23:55.570" v="1654"/>
          <ac:spMkLst>
            <pc:docMk/>
            <pc:sldMk cId="3602388084" sldId="983"/>
            <ac:spMk id="3788" creationId="{914198ED-CE47-A1EE-D6C6-C7320208A46B}"/>
          </ac:spMkLst>
        </pc:spChg>
        <pc:spChg chg="mod">
          <ac:chgData name="rahulkumar08945@gmail.com" userId="eaa8108a85f67eff" providerId="LiveId" clId="{54EF1D79-E478-4C67-9EB2-AE56EF51DF03}" dt="2023-06-25T13:23:55.570" v="1654"/>
          <ac:spMkLst>
            <pc:docMk/>
            <pc:sldMk cId="3602388084" sldId="983"/>
            <ac:spMk id="3789" creationId="{2D2BBE50-F315-27F0-11F1-377618A279A1}"/>
          </ac:spMkLst>
        </pc:spChg>
        <pc:spChg chg="mod">
          <ac:chgData name="rahulkumar08945@gmail.com" userId="eaa8108a85f67eff" providerId="LiveId" clId="{54EF1D79-E478-4C67-9EB2-AE56EF51DF03}" dt="2023-06-25T13:23:55.570" v="1654"/>
          <ac:spMkLst>
            <pc:docMk/>
            <pc:sldMk cId="3602388084" sldId="983"/>
            <ac:spMk id="3790" creationId="{FFD689FD-4A72-7AA6-4465-454E3BEF3E73}"/>
          </ac:spMkLst>
        </pc:spChg>
        <pc:spChg chg="mod">
          <ac:chgData name="rahulkumar08945@gmail.com" userId="eaa8108a85f67eff" providerId="LiveId" clId="{54EF1D79-E478-4C67-9EB2-AE56EF51DF03}" dt="2023-06-25T13:23:55.570" v="1654"/>
          <ac:spMkLst>
            <pc:docMk/>
            <pc:sldMk cId="3602388084" sldId="983"/>
            <ac:spMk id="3791" creationId="{E7BEBE19-0327-E823-E51C-0BB1F19EF79B}"/>
          </ac:spMkLst>
        </pc:spChg>
        <pc:spChg chg="mod">
          <ac:chgData name="rahulkumar08945@gmail.com" userId="eaa8108a85f67eff" providerId="LiveId" clId="{54EF1D79-E478-4C67-9EB2-AE56EF51DF03}" dt="2023-06-25T13:23:55.570" v="1654"/>
          <ac:spMkLst>
            <pc:docMk/>
            <pc:sldMk cId="3602388084" sldId="983"/>
            <ac:spMk id="3792" creationId="{EF4C0010-F9AD-4E54-C286-4BD19A95C5B6}"/>
          </ac:spMkLst>
        </pc:spChg>
        <pc:spChg chg="mod">
          <ac:chgData name="rahulkumar08945@gmail.com" userId="eaa8108a85f67eff" providerId="LiveId" clId="{54EF1D79-E478-4C67-9EB2-AE56EF51DF03}" dt="2023-06-25T13:23:55.570" v="1654"/>
          <ac:spMkLst>
            <pc:docMk/>
            <pc:sldMk cId="3602388084" sldId="983"/>
            <ac:spMk id="3793" creationId="{4A8FE5F4-FCD3-7C8A-0305-AE76064277BB}"/>
          </ac:spMkLst>
        </pc:spChg>
        <pc:spChg chg="mod">
          <ac:chgData name="rahulkumar08945@gmail.com" userId="eaa8108a85f67eff" providerId="LiveId" clId="{54EF1D79-E478-4C67-9EB2-AE56EF51DF03}" dt="2023-06-25T13:23:55.570" v="1654"/>
          <ac:spMkLst>
            <pc:docMk/>
            <pc:sldMk cId="3602388084" sldId="983"/>
            <ac:spMk id="3794" creationId="{7286F24A-BAC2-56E4-179C-B09D29C76171}"/>
          </ac:spMkLst>
        </pc:spChg>
        <pc:spChg chg="mod">
          <ac:chgData name="rahulkumar08945@gmail.com" userId="eaa8108a85f67eff" providerId="LiveId" clId="{54EF1D79-E478-4C67-9EB2-AE56EF51DF03}" dt="2023-06-25T13:23:55.570" v="1654"/>
          <ac:spMkLst>
            <pc:docMk/>
            <pc:sldMk cId="3602388084" sldId="983"/>
            <ac:spMk id="3795" creationId="{9D6CA727-E964-DD94-283C-1A668E5B3302}"/>
          </ac:spMkLst>
        </pc:spChg>
        <pc:spChg chg="mod">
          <ac:chgData name="rahulkumar08945@gmail.com" userId="eaa8108a85f67eff" providerId="LiveId" clId="{54EF1D79-E478-4C67-9EB2-AE56EF51DF03}" dt="2023-06-25T13:23:55.570" v="1654"/>
          <ac:spMkLst>
            <pc:docMk/>
            <pc:sldMk cId="3602388084" sldId="983"/>
            <ac:spMk id="3796" creationId="{FA8E9C62-629D-32D9-A260-42DB364874D8}"/>
          </ac:spMkLst>
        </pc:spChg>
        <pc:spChg chg="mod">
          <ac:chgData name="rahulkumar08945@gmail.com" userId="eaa8108a85f67eff" providerId="LiveId" clId="{54EF1D79-E478-4C67-9EB2-AE56EF51DF03}" dt="2023-06-25T13:23:55.570" v="1654"/>
          <ac:spMkLst>
            <pc:docMk/>
            <pc:sldMk cId="3602388084" sldId="983"/>
            <ac:spMk id="3797" creationId="{9A176CF7-6797-802E-919E-4C2D2D48C9CB}"/>
          </ac:spMkLst>
        </pc:spChg>
        <pc:spChg chg="mod">
          <ac:chgData name="rahulkumar08945@gmail.com" userId="eaa8108a85f67eff" providerId="LiveId" clId="{54EF1D79-E478-4C67-9EB2-AE56EF51DF03}" dt="2023-06-25T13:23:55.570" v="1654"/>
          <ac:spMkLst>
            <pc:docMk/>
            <pc:sldMk cId="3602388084" sldId="983"/>
            <ac:spMk id="3798" creationId="{6B28ED76-ED38-EF12-F8BD-CECB000A4429}"/>
          </ac:spMkLst>
        </pc:spChg>
        <pc:spChg chg="mod">
          <ac:chgData name="rahulkumar08945@gmail.com" userId="eaa8108a85f67eff" providerId="LiveId" clId="{54EF1D79-E478-4C67-9EB2-AE56EF51DF03}" dt="2023-06-25T13:23:55.570" v="1654"/>
          <ac:spMkLst>
            <pc:docMk/>
            <pc:sldMk cId="3602388084" sldId="983"/>
            <ac:spMk id="3799" creationId="{723D12A4-36E7-1132-65F4-5DDFF7EC5C85}"/>
          </ac:spMkLst>
        </pc:spChg>
        <pc:spChg chg="mod">
          <ac:chgData name="rahulkumar08945@gmail.com" userId="eaa8108a85f67eff" providerId="LiveId" clId="{54EF1D79-E478-4C67-9EB2-AE56EF51DF03}" dt="2023-06-25T13:23:55.570" v="1654"/>
          <ac:spMkLst>
            <pc:docMk/>
            <pc:sldMk cId="3602388084" sldId="983"/>
            <ac:spMk id="3800" creationId="{452E7B34-8473-731E-44F7-E4A7F9FF89E1}"/>
          </ac:spMkLst>
        </pc:spChg>
        <pc:spChg chg="mod">
          <ac:chgData name="rahulkumar08945@gmail.com" userId="eaa8108a85f67eff" providerId="LiveId" clId="{54EF1D79-E478-4C67-9EB2-AE56EF51DF03}" dt="2023-06-25T13:23:55.570" v="1654"/>
          <ac:spMkLst>
            <pc:docMk/>
            <pc:sldMk cId="3602388084" sldId="983"/>
            <ac:spMk id="3801" creationId="{A7E7379A-DFBE-74BA-53D9-7E5D3D755D9C}"/>
          </ac:spMkLst>
        </pc:spChg>
        <pc:spChg chg="mod">
          <ac:chgData name="rahulkumar08945@gmail.com" userId="eaa8108a85f67eff" providerId="LiveId" clId="{54EF1D79-E478-4C67-9EB2-AE56EF51DF03}" dt="2023-06-25T13:23:55.570" v="1654"/>
          <ac:spMkLst>
            <pc:docMk/>
            <pc:sldMk cId="3602388084" sldId="983"/>
            <ac:spMk id="3802" creationId="{F776B0FF-4EB7-01CE-1988-381E4CFD5F96}"/>
          </ac:spMkLst>
        </pc:spChg>
        <pc:spChg chg="mod">
          <ac:chgData name="rahulkumar08945@gmail.com" userId="eaa8108a85f67eff" providerId="LiveId" clId="{54EF1D79-E478-4C67-9EB2-AE56EF51DF03}" dt="2023-06-25T13:23:55.570" v="1654"/>
          <ac:spMkLst>
            <pc:docMk/>
            <pc:sldMk cId="3602388084" sldId="983"/>
            <ac:spMk id="3803" creationId="{5734B696-0319-10C5-C718-B4E186B764F5}"/>
          </ac:spMkLst>
        </pc:spChg>
        <pc:spChg chg="mod">
          <ac:chgData name="rahulkumar08945@gmail.com" userId="eaa8108a85f67eff" providerId="LiveId" clId="{54EF1D79-E478-4C67-9EB2-AE56EF51DF03}" dt="2023-06-25T13:23:55.570" v="1654"/>
          <ac:spMkLst>
            <pc:docMk/>
            <pc:sldMk cId="3602388084" sldId="983"/>
            <ac:spMk id="3804" creationId="{D4921B5F-4B3E-E6FC-CE8D-DAC786D18817}"/>
          </ac:spMkLst>
        </pc:spChg>
        <pc:spChg chg="mod">
          <ac:chgData name="rahulkumar08945@gmail.com" userId="eaa8108a85f67eff" providerId="LiveId" clId="{54EF1D79-E478-4C67-9EB2-AE56EF51DF03}" dt="2023-06-25T13:23:55.570" v="1654"/>
          <ac:spMkLst>
            <pc:docMk/>
            <pc:sldMk cId="3602388084" sldId="983"/>
            <ac:spMk id="3805" creationId="{7221E45E-6DB4-F9F1-335A-A1EEDB062EF6}"/>
          </ac:spMkLst>
        </pc:spChg>
        <pc:spChg chg="mod">
          <ac:chgData name="rahulkumar08945@gmail.com" userId="eaa8108a85f67eff" providerId="LiveId" clId="{54EF1D79-E478-4C67-9EB2-AE56EF51DF03}" dt="2023-06-25T13:23:55.570" v="1654"/>
          <ac:spMkLst>
            <pc:docMk/>
            <pc:sldMk cId="3602388084" sldId="983"/>
            <ac:spMk id="3806" creationId="{54E2D07E-63EC-9FA3-16EA-D6AD4381DF1D}"/>
          </ac:spMkLst>
        </pc:spChg>
        <pc:spChg chg="mod">
          <ac:chgData name="rahulkumar08945@gmail.com" userId="eaa8108a85f67eff" providerId="LiveId" clId="{54EF1D79-E478-4C67-9EB2-AE56EF51DF03}" dt="2023-06-25T13:23:55.570" v="1654"/>
          <ac:spMkLst>
            <pc:docMk/>
            <pc:sldMk cId="3602388084" sldId="983"/>
            <ac:spMk id="3807" creationId="{383656D0-038F-7B35-AA67-2FD312DEC5EC}"/>
          </ac:spMkLst>
        </pc:spChg>
        <pc:spChg chg="mod">
          <ac:chgData name="rahulkumar08945@gmail.com" userId="eaa8108a85f67eff" providerId="LiveId" clId="{54EF1D79-E478-4C67-9EB2-AE56EF51DF03}" dt="2023-06-25T13:23:55.570" v="1654"/>
          <ac:spMkLst>
            <pc:docMk/>
            <pc:sldMk cId="3602388084" sldId="983"/>
            <ac:spMk id="3808" creationId="{24D1D1D4-E0E0-DE1A-F677-0229814A271F}"/>
          </ac:spMkLst>
        </pc:spChg>
        <pc:spChg chg="mod">
          <ac:chgData name="rahulkumar08945@gmail.com" userId="eaa8108a85f67eff" providerId="LiveId" clId="{54EF1D79-E478-4C67-9EB2-AE56EF51DF03}" dt="2023-06-25T13:23:55.570" v="1654"/>
          <ac:spMkLst>
            <pc:docMk/>
            <pc:sldMk cId="3602388084" sldId="983"/>
            <ac:spMk id="3809" creationId="{366D117F-8591-08D8-6769-9CD6A10808F9}"/>
          </ac:spMkLst>
        </pc:spChg>
        <pc:spChg chg="mod">
          <ac:chgData name="rahulkumar08945@gmail.com" userId="eaa8108a85f67eff" providerId="LiveId" clId="{54EF1D79-E478-4C67-9EB2-AE56EF51DF03}" dt="2023-06-25T13:23:55.570" v="1654"/>
          <ac:spMkLst>
            <pc:docMk/>
            <pc:sldMk cId="3602388084" sldId="983"/>
            <ac:spMk id="3810" creationId="{9EE77FFA-7FE0-882D-24C6-28AD6D9ACD20}"/>
          </ac:spMkLst>
        </pc:spChg>
        <pc:spChg chg="mod">
          <ac:chgData name="rahulkumar08945@gmail.com" userId="eaa8108a85f67eff" providerId="LiveId" clId="{54EF1D79-E478-4C67-9EB2-AE56EF51DF03}" dt="2023-06-25T13:23:55.570" v="1654"/>
          <ac:spMkLst>
            <pc:docMk/>
            <pc:sldMk cId="3602388084" sldId="983"/>
            <ac:spMk id="3811" creationId="{44047309-6286-CB0A-6486-707D0016A291}"/>
          </ac:spMkLst>
        </pc:spChg>
        <pc:spChg chg="mod">
          <ac:chgData name="rahulkumar08945@gmail.com" userId="eaa8108a85f67eff" providerId="LiveId" clId="{54EF1D79-E478-4C67-9EB2-AE56EF51DF03}" dt="2023-06-25T13:23:55.570" v="1654"/>
          <ac:spMkLst>
            <pc:docMk/>
            <pc:sldMk cId="3602388084" sldId="983"/>
            <ac:spMk id="3812" creationId="{26193168-B9C1-0A82-A4E7-548AB4BCEA68}"/>
          </ac:spMkLst>
        </pc:spChg>
        <pc:spChg chg="mod">
          <ac:chgData name="rahulkumar08945@gmail.com" userId="eaa8108a85f67eff" providerId="LiveId" clId="{54EF1D79-E478-4C67-9EB2-AE56EF51DF03}" dt="2023-06-25T13:23:55.570" v="1654"/>
          <ac:spMkLst>
            <pc:docMk/>
            <pc:sldMk cId="3602388084" sldId="983"/>
            <ac:spMk id="3813" creationId="{EE629583-53BE-6D1A-C2E3-6DFF1C43B0B9}"/>
          </ac:spMkLst>
        </pc:spChg>
        <pc:spChg chg="mod">
          <ac:chgData name="rahulkumar08945@gmail.com" userId="eaa8108a85f67eff" providerId="LiveId" clId="{54EF1D79-E478-4C67-9EB2-AE56EF51DF03}" dt="2023-06-25T13:23:55.570" v="1654"/>
          <ac:spMkLst>
            <pc:docMk/>
            <pc:sldMk cId="3602388084" sldId="983"/>
            <ac:spMk id="3814" creationId="{E8DE7083-F5D5-8866-1040-BE6C5869E650}"/>
          </ac:spMkLst>
        </pc:spChg>
        <pc:spChg chg="mod">
          <ac:chgData name="rahulkumar08945@gmail.com" userId="eaa8108a85f67eff" providerId="LiveId" clId="{54EF1D79-E478-4C67-9EB2-AE56EF51DF03}" dt="2023-06-25T13:23:55.570" v="1654"/>
          <ac:spMkLst>
            <pc:docMk/>
            <pc:sldMk cId="3602388084" sldId="983"/>
            <ac:spMk id="3815" creationId="{4E7EC4D5-11EC-FAD9-00B1-AC526937149D}"/>
          </ac:spMkLst>
        </pc:spChg>
        <pc:spChg chg="mod">
          <ac:chgData name="rahulkumar08945@gmail.com" userId="eaa8108a85f67eff" providerId="LiveId" clId="{54EF1D79-E478-4C67-9EB2-AE56EF51DF03}" dt="2023-06-25T13:23:55.570" v="1654"/>
          <ac:spMkLst>
            <pc:docMk/>
            <pc:sldMk cId="3602388084" sldId="983"/>
            <ac:spMk id="3816" creationId="{F84C84AD-CF78-9E00-A5E0-90A7897AF850}"/>
          </ac:spMkLst>
        </pc:spChg>
        <pc:spChg chg="mod">
          <ac:chgData name="rahulkumar08945@gmail.com" userId="eaa8108a85f67eff" providerId="LiveId" clId="{54EF1D79-E478-4C67-9EB2-AE56EF51DF03}" dt="2023-06-25T13:23:55.570" v="1654"/>
          <ac:spMkLst>
            <pc:docMk/>
            <pc:sldMk cId="3602388084" sldId="983"/>
            <ac:spMk id="3817" creationId="{DEDA88C4-0289-E78D-289B-E32582BED04A}"/>
          </ac:spMkLst>
        </pc:spChg>
        <pc:spChg chg="mod">
          <ac:chgData name="rahulkumar08945@gmail.com" userId="eaa8108a85f67eff" providerId="LiveId" clId="{54EF1D79-E478-4C67-9EB2-AE56EF51DF03}" dt="2023-06-25T13:23:55.570" v="1654"/>
          <ac:spMkLst>
            <pc:docMk/>
            <pc:sldMk cId="3602388084" sldId="983"/>
            <ac:spMk id="3818" creationId="{E0FBD7DA-EC5B-F5A4-4562-587F341D2CBF}"/>
          </ac:spMkLst>
        </pc:spChg>
        <pc:spChg chg="mod">
          <ac:chgData name="rahulkumar08945@gmail.com" userId="eaa8108a85f67eff" providerId="LiveId" clId="{54EF1D79-E478-4C67-9EB2-AE56EF51DF03}" dt="2023-06-25T13:23:55.570" v="1654"/>
          <ac:spMkLst>
            <pc:docMk/>
            <pc:sldMk cId="3602388084" sldId="983"/>
            <ac:spMk id="3819" creationId="{1CE0C95F-EAD5-6E05-D8FA-8FC8804DF1EE}"/>
          </ac:spMkLst>
        </pc:spChg>
        <pc:spChg chg="mod">
          <ac:chgData name="rahulkumar08945@gmail.com" userId="eaa8108a85f67eff" providerId="LiveId" clId="{54EF1D79-E478-4C67-9EB2-AE56EF51DF03}" dt="2023-06-25T13:23:55.570" v="1654"/>
          <ac:spMkLst>
            <pc:docMk/>
            <pc:sldMk cId="3602388084" sldId="983"/>
            <ac:spMk id="3820" creationId="{D3A3C03A-0F5D-6A31-6BFA-2E74931F1293}"/>
          </ac:spMkLst>
        </pc:spChg>
        <pc:spChg chg="mod">
          <ac:chgData name="rahulkumar08945@gmail.com" userId="eaa8108a85f67eff" providerId="LiveId" clId="{54EF1D79-E478-4C67-9EB2-AE56EF51DF03}" dt="2023-06-25T13:23:55.570" v="1654"/>
          <ac:spMkLst>
            <pc:docMk/>
            <pc:sldMk cId="3602388084" sldId="983"/>
            <ac:spMk id="3821" creationId="{AED38846-FC9D-2720-D43C-9364AF9BAD76}"/>
          </ac:spMkLst>
        </pc:spChg>
        <pc:spChg chg="mod">
          <ac:chgData name="rahulkumar08945@gmail.com" userId="eaa8108a85f67eff" providerId="LiveId" clId="{54EF1D79-E478-4C67-9EB2-AE56EF51DF03}" dt="2023-06-25T13:23:55.570" v="1654"/>
          <ac:spMkLst>
            <pc:docMk/>
            <pc:sldMk cId="3602388084" sldId="983"/>
            <ac:spMk id="3822" creationId="{EA67BC4C-FDE3-4FC7-AED5-0C098FC599B2}"/>
          </ac:spMkLst>
        </pc:spChg>
        <pc:spChg chg="mod">
          <ac:chgData name="rahulkumar08945@gmail.com" userId="eaa8108a85f67eff" providerId="LiveId" clId="{54EF1D79-E478-4C67-9EB2-AE56EF51DF03}" dt="2023-06-25T13:23:55.570" v="1654"/>
          <ac:spMkLst>
            <pc:docMk/>
            <pc:sldMk cId="3602388084" sldId="983"/>
            <ac:spMk id="3823" creationId="{CB4FEB9C-8D33-D9DA-6D6A-E51045AFB785}"/>
          </ac:spMkLst>
        </pc:spChg>
        <pc:spChg chg="mod">
          <ac:chgData name="rahulkumar08945@gmail.com" userId="eaa8108a85f67eff" providerId="LiveId" clId="{54EF1D79-E478-4C67-9EB2-AE56EF51DF03}" dt="2023-06-25T13:23:55.570" v="1654"/>
          <ac:spMkLst>
            <pc:docMk/>
            <pc:sldMk cId="3602388084" sldId="983"/>
            <ac:spMk id="3824" creationId="{43A6F9B6-EB8C-8628-9B5D-E3216EB0E430}"/>
          </ac:spMkLst>
        </pc:spChg>
        <pc:spChg chg="mod">
          <ac:chgData name="rahulkumar08945@gmail.com" userId="eaa8108a85f67eff" providerId="LiveId" clId="{54EF1D79-E478-4C67-9EB2-AE56EF51DF03}" dt="2023-06-25T13:23:55.570" v="1654"/>
          <ac:spMkLst>
            <pc:docMk/>
            <pc:sldMk cId="3602388084" sldId="983"/>
            <ac:spMk id="3825" creationId="{D37A8C51-BCF0-7121-6453-057D4C0B54F8}"/>
          </ac:spMkLst>
        </pc:spChg>
        <pc:spChg chg="mod">
          <ac:chgData name="rahulkumar08945@gmail.com" userId="eaa8108a85f67eff" providerId="LiveId" clId="{54EF1D79-E478-4C67-9EB2-AE56EF51DF03}" dt="2023-06-25T13:23:55.570" v="1654"/>
          <ac:spMkLst>
            <pc:docMk/>
            <pc:sldMk cId="3602388084" sldId="983"/>
            <ac:spMk id="3826" creationId="{09EC7377-21B1-4D9B-86D4-C12A0A17E2F9}"/>
          </ac:spMkLst>
        </pc:spChg>
        <pc:spChg chg="mod">
          <ac:chgData name="rahulkumar08945@gmail.com" userId="eaa8108a85f67eff" providerId="LiveId" clId="{54EF1D79-E478-4C67-9EB2-AE56EF51DF03}" dt="2023-06-25T13:23:55.570" v="1654"/>
          <ac:spMkLst>
            <pc:docMk/>
            <pc:sldMk cId="3602388084" sldId="983"/>
            <ac:spMk id="3827" creationId="{1CB06FB1-57F5-2331-BD71-374F6258E78B}"/>
          </ac:spMkLst>
        </pc:spChg>
        <pc:spChg chg="mod">
          <ac:chgData name="rahulkumar08945@gmail.com" userId="eaa8108a85f67eff" providerId="LiveId" clId="{54EF1D79-E478-4C67-9EB2-AE56EF51DF03}" dt="2023-06-25T13:23:55.570" v="1654"/>
          <ac:spMkLst>
            <pc:docMk/>
            <pc:sldMk cId="3602388084" sldId="983"/>
            <ac:spMk id="3828" creationId="{810BF873-FC2F-9155-19A4-A6621221EEB4}"/>
          </ac:spMkLst>
        </pc:spChg>
        <pc:spChg chg="mod">
          <ac:chgData name="rahulkumar08945@gmail.com" userId="eaa8108a85f67eff" providerId="LiveId" clId="{54EF1D79-E478-4C67-9EB2-AE56EF51DF03}" dt="2023-06-25T13:23:55.570" v="1654"/>
          <ac:spMkLst>
            <pc:docMk/>
            <pc:sldMk cId="3602388084" sldId="983"/>
            <ac:spMk id="3829" creationId="{20498AE8-6917-2957-92A2-89C78CBFF2E2}"/>
          </ac:spMkLst>
        </pc:spChg>
        <pc:spChg chg="mod">
          <ac:chgData name="rahulkumar08945@gmail.com" userId="eaa8108a85f67eff" providerId="LiveId" clId="{54EF1D79-E478-4C67-9EB2-AE56EF51DF03}" dt="2023-06-25T13:23:55.570" v="1654"/>
          <ac:spMkLst>
            <pc:docMk/>
            <pc:sldMk cId="3602388084" sldId="983"/>
            <ac:spMk id="3830" creationId="{99B60360-E0B0-1F85-59AC-E905A16C094C}"/>
          </ac:spMkLst>
        </pc:spChg>
        <pc:spChg chg="mod">
          <ac:chgData name="rahulkumar08945@gmail.com" userId="eaa8108a85f67eff" providerId="LiveId" clId="{54EF1D79-E478-4C67-9EB2-AE56EF51DF03}" dt="2023-06-25T13:23:55.570" v="1654"/>
          <ac:spMkLst>
            <pc:docMk/>
            <pc:sldMk cId="3602388084" sldId="983"/>
            <ac:spMk id="3831" creationId="{1BFA494F-6AC6-466E-8723-7C8C04EA2B97}"/>
          </ac:spMkLst>
        </pc:spChg>
        <pc:spChg chg="mod">
          <ac:chgData name="rahulkumar08945@gmail.com" userId="eaa8108a85f67eff" providerId="LiveId" clId="{54EF1D79-E478-4C67-9EB2-AE56EF51DF03}" dt="2023-06-25T13:23:55.570" v="1654"/>
          <ac:spMkLst>
            <pc:docMk/>
            <pc:sldMk cId="3602388084" sldId="983"/>
            <ac:spMk id="3832" creationId="{95BA082B-ACF5-DA9E-BD69-B82DC32D4E12}"/>
          </ac:spMkLst>
        </pc:spChg>
        <pc:spChg chg="mod">
          <ac:chgData name="rahulkumar08945@gmail.com" userId="eaa8108a85f67eff" providerId="LiveId" clId="{54EF1D79-E478-4C67-9EB2-AE56EF51DF03}" dt="2023-06-25T13:23:55.570" v="1654"/>
          <ac:spMkLst>
            <pc:docMk/>
            <pc:sldMk cId="3602388084" sldId="983"/>
            <ac:spMk id="3833" creationId="{1A6F020C-5C1B-6AB3-DFE7-59048F2DD549}"/>
          </ac:spMkLst>
        </pc:spChg>
        <pc:spChg chg="mod">
          <ac:chgData name="rahulkumar08945@gmail.com" userId="eaa8108a85f67eff" providerId="LiveId" clId="{54EF1D79-E478-4C67-9EB2-AE56EF51DF03}" dt="2023-06-25T13:23:55.570" v="1654"/>
          <ac:spMkLst>
            <pc:docMk/>
            <pc:sldMk cId="3602388084" sldId="983"/>
            <ac:spMk id="3834" creationId="{D89CEFAF-80F3-8A85-B439-B47C33B6B09D}"/>
          </ac:spMkLst>
        </pc:spChg>
        <pc:spChg chg="mod">
          <ac:chgData name="rahulkumar08945@gmail.com" userId="eaa8108a85f67eff" providerId="LiveId" clId="{54EF1D79-E478-4C67-9EB2-AE56EF51DF03}" dt="2023-06-25T13:23:55.570" v="1654"/>
          <ac:spMkLst>
            <pc:docMk/>
            <pc:sldMk cId="3602388084" sldId="983"/>
            <ac:spMk id="3835" creationId="{0885DC0C-FCF9-C738-35D0-B0A2AF2080BE}"/>
          </ac:spMkLst>
        </pc:spChg>
        <pc:spChg chg="mod">
          <ac:chgData name="rahulkumar08945@gmail.com" userId="eaa8108a85f67eff" providerId="LiveId" clId="{54EF1D79-E478-4C67-9EB2-AE56EF51DF03}" dt="2023-06-25T13:23:55.570" v="1654"/>
          <ac:spMkLst>
            <pc:docMk/>
            <pc:sldMk cId="3602388084" sldId="983"/>
            <ac:spMk id="3836" creationId="{6C2F3149-F2C1-5F93-AA69-D13E09521103}"/>
          </ac:spMkLst>
        </pc:spChg>
        <pc:spChg chg="mod">
          <ac:chgData name="rahulkumar08945@gmail.com" userId="eaa8108a85f67eff" providerId="LiveId" clId="{54EF1D79-E478-4C67-9EB2-AE56EF51DF03}" dt="2023-06-25T13:23:55.570" v="1654"/>
          <ac:spMkLst>
            <pc:docMk/>
            <pc:sldMk cId="3602388084" sldId="983"/>
            <ac:spMk id="3837" creationId="{7731C08F-D610-5676-11BE-EADC4D05CCA2}"/>
          </ac:spMkLst>
        </pc:spChg>
        <pc:spChg chg="mod">
          <ac:chgData name="rahulkumar08945@gmail.com" userId="eaa8108a85f67eff" providerId="LiveId" clId="{54EF1D79-E478-4C67-9EB2-AE56EF51DF03}" dt="2023-06-25T13:23:55.570" v="1654"/>
          <ac:spMkLst>
            <pc:docMk/>
            <pc:sldMk cId="3602388084" sldId="983"/>
            <ac:spMk id="3838" creationId="{CB271530-7FF0-FC50-4EFE-5539D630A17F}"/>
          </ac:spMkLst>
        </pc:spChg>
        <pc:spChg chg="mod">
          <ac:chgData name="rahulkumar08945@gmail.com" userId="eaa8108a85f67eff" providerId="LiveId" clId="{54EF1D79-E478-4C67-9EB2-AE56EF51DF03}" dt="2023-06-25T13:23:55.570" v="1654"/>
          <ac:spMkLst>
            <pc:docMk/>
            <pc:sldMk cId="3602388084" sldId="983"/>
            <ac:spMk id="3839" creationId="{4C3A3EBC-0CBD-39D7-6408-5CB6F5CD1308}"/>
          </ac:spMkLst>
        </pc:spChg>
        <pc:spChg chg="mod">
          <ac:chgData name="rahulkumar08945@gmail.com" userId="eaa8108a85f67eff" providerId="LiveId" clId="{54EF1D79-E478-4C67-9EB2-AE56EF51DF03}" dt="2023-06-25T13:23:55.570" v="1654"/>
          <ac:spMkLst>
            <pc:docMk/>
            <pc:sldMk cId="3602388084" sldId="983"/>
            <ac:spMk id="3840" creationId="{767D085C-773F-BD0C-C9FB-4F739CA4802B}"/>
          </ac:spMkLst>
        </pc:spChg>
        <pc:spChg chg="mod">
          <ac:chgData name="rahulkumar08945@gmail.com" userId="eaa8108a85f67eff" providerId="LiveId" clId="{54EF1D79-E478-4C67-9EB2-AE56EF51DF03}" dt="2023-06-25T13:23:55.570" v="1654"/>
          <ac:spMkLst>
            <pc:docMk/>
            <pc:sldMk cId="3602388084" sldId="983"/>
            <ac:spMk id="3841" creationId="{BD9900F4-FA4E-001A-777C-233B4FCB6951}"/>
          </ac:spMkLst>
        </pc:spChg>
        <pc:spChg chg="mod">
          <ac:chgData name="rahulkumar08945@gmail.com" userId="eaa8108a85f67eff" providerId="LiveId" clId="{54EF1D79-E478-4C67-9EB2-AE56EF51DF03}" dt="2023-06-25T13:23:55.570" v="1654"/>
          <ac:spMkLst>
            <pc:docMk/>
            <pc:sldMk cId="3602388084" sldId="983"/>
            <ac:spMk id="3842" creationId="{D9A752CC-C1F5-FCF9-5DBC-223DDF935823}"/>
          </ac:spMkLst>
        </pc:spChg>
        <pc:spChg chg="mod">
          <ac:chgData name="rahulkumar08945@gmail.com" userId="eaa8108a85f67eff" providerId="LiveId" clId="{54EF1D79-E478-4C67-9EB2-AE56EF51DF03}" dt="2023-06-25T13:23:55.570" v="1654"/>
          <ac:spMkLst>
            <pc:docMk/>
            <pc:sldMk cId="3602388084" sldId="983"/>
            <ac:spMk id="3843" creationId="{0CB667DF-9C58-9146-070E-77FE058B8BAB}"/>
          </ac:spMkLst>
        </pc:spChg>
        <pc:spChg chg="mod">
          <ac:chgData name="rahulkumar08945@gmail.com" userId="eaa8108a85f67eff" providerId="LiveId" clId="{54EF1D79-E478-4C67-9EB2-AE56EF51DF03}" dt="2023-06-25T13:23:55.570" v="1654"/>
          <ac:spMkLst>
            <pc:docMk/>
            <pc:sldMk cId="3602388084" sldId="983"/>
            <ac:spMk id="3844" creationId="{AF18BB26-D10E-3A99-0AD2-7D8BC6CE17B2}"/>
          </ac:spMkLst>
        </pc:spChg>
        <pc:spChg chg="mod">
          <ac:chgData name="rahulkumar08945@gmail.com" userId="eaa8108a85f67eff" providerId="LiveId" clId="{54EF1D79-E478-4C67-9EB2-AE56EF51DF03}" dt="2023-06-25T13:23:55.570" v="1654"/>
          <ac:spMkLst>
            <pc:docMk/>
            <pc:sldMk cId="3602388084" sldId="983"/>
            <ac:spMk id="3845" creationId="{2A34CAAB-1E20-85E0-EBA4-DBFB52703CF3}"/>
          </ac:spMkLst>
        </pc:spChg>
        <pc:spChg chg="mod">
          <ac:chgData name="rahulkumar08945@gmail.com" userId="eaa8108a85f67eff" providerId="LiveId" clId="{54EF1D79-E478-4C67-9EB2-AE56EF51DF03}" dt="2023-06-25T13:23:55.570" v="1654"/>
          <ac:spMkLst>
            <pc:docMk/>
            <pc:sldMk cId="3602388084" sldId="983"/>
            <ac:spMk id="3846" creationId="{998AEF5B-4E15-F122-6FF9-1BD202B5F8B0}"/>
          </ac:spMkLst>
        </pc:spChg>
        <pc:spChg chg="mod">
          <ac:chgData name="rahulkumar08945@gmail.com" userId="eaa8108a85f67eff" providerId="LiveId" clId="{54EF1D79-E478-4C67-9EB2-AE56EF51DF03}" dt="2023-06-25T13:23:55.570" v="1654"/>
          <ac:spMkLst>
            <pc:docMk/>
            <pc:sldMk cId="3602388084" sldId="983"/>
            <ac:spMk id="3847" creationId="{92111061-203C-DFBE-3F7D-431F73E786F8}"/>
          </ac:spMkLst>
        </pc:spChg>
        <pc:spChg chg="mod">
          <ac:chgData name="rahulkumar08945@gmail.com" userId="eaa8108a85f67eff" providerId="LiveId" clId="{54EF1D79-E478-4C67-9EB2-AE56EF51DF03}" dt="2023-06-25T13:23:55.570" v="1654"/>
          <ac:spMkLst>
            <pc:docMk/>
            <pc:sldMk cId="3602388084" sldId="983"/>
            <ac:spMk id="3848" creationId="{2747C191-840F-B309-E510-B0611560D9DC}"/>
          </ac:spMkLst>
        </pc:spChg>
        <pc:spChg chg="mod">
          <ac:chgData name="rahulkumar08945@gmail.com" userId="eaa8108a85f67eff" providerId="LiveId" clId="{54EF1D79-E478-4C67-9EB2-AE56EF51DF03}" dt="2023-06-25T13:23:55.570" v="1654"/>
          <ac:spMkLst>
            <pc:docMk/>
            <pc:sldMk cId="3602388084" sldId="983"/>
            <ac:spMk id="3849" creationId="{F814D8F6-40D0-C588-9A13-A511EB170A9A}"/>
          </ac:spMkLst>
        </pc:spChg>
        <pc:spChg chg="mod">
          <ac:chgData name="rahulkumar08945@gmail.com" userId="eaa8108a85f67eff" providerId="LiveId" clId="{54EF1D79-E478-4C67-9EB2-AE56EF51DF03}" dt="2023-06-25T13:23:55.570" v="1654"/>
          <ac:spMkLst>
            <pc:docMk/>
            <pc:sldMk cId="3602388084" sldId="983"/>
            <ac:spMk id="3850" creationId="{A3000C53-85CC-A345-6E0A-7447257C0F04}"/>
          </ac:spMkLst>
        </pc:spChg>
        <pc:spChg chg="mod">
          <ac:chgData name="rahulkumar08945@gmail.com" userId="eaa8108a85f67eff" providerId="LiveId" clId="{54EF1D79-E478-4C67-9EB2-AE56EF51DF03}" dt="2023-06-25T13:23:55.570" v="1654"/>
          <ac:spMkLst>
            <pc:docMk/>
            <pc:sldMk cId="3602388084" sldId="983"/>
            <ac:spMk id="3851" creationId="{EA35C492-12AC-05B2-048D-A174FD042217}"/>
          </ac:spMkLst>
        </pc:spChg>
        <pc:spChg chg="mod">
          <ac:chgData name="rahulkumar08945@gmail.com" userId="eaa8108a85f67eff" providerId="LiveId" clId="{54EF1D79-E478-4C67-9EB2-AE56EF51DF03}" dt="2023-06-25T13:23:55.570" v="1654"/>
          <ac:spMkLst>
            <pc:docMk/>
            <pc:sldMk cId="3602388084" sldId="983"/>
            <ac:spMk id="3852" creationId="{3F680040-6708-E124-AD82-C200F18FCCA0}"/>
          </ac:spMkLst>
        </pc:spChg>
        <pc:spChg chg="mod">
          <ac:chgData name="rahulkumar08945@gmail.com" userId="eaa8108a85f67eff" providerId="LiveId" clId="{54EF1D79-E478-4C67-9EB2-AE56EF51DF03}" dt="2023-06-25T13:23:55.570" v="1654"/>
          <ac:spMkLst>
            <pc:docMk/>
            <pc:sldMk cId="3602388084" sldId="983"/>
            <ac:spMk id="3853" creationId="{62DEDC46-F1B1-7714-903D-BE998482E9EF}"/>
          </ac:spMkLst>
        </pc:spChg>
        <pc:spChg chg="mod">
          <ac:chgData name="rahulkumar08945@gmail.com" userId="eaa8108a85f67eff" providerId="LiveId" clId="{54EF1D79-E478-4C67-9EB2-AE56EF51DF03}" dt="2023-06-25T13:23:55.570" v="1654"/>
          <ac:spMkLst>
            <pc:docMk/>
            <pc:sldMk cId="3602388084" sldId="983"/>
            <ac:spMk id="3854" creationId="{D32EC8FE-D0CF-5453-5120-A119BB1AEFC2}"/>
          </ac:spMkLst>
        </pc:spChg>
        <pc:spChg chg="mod">
          <ac:chgData name="rahulkumar08945@gmail.com" userId="eaa8108a85f67eff" providerId="LiveId" clId="{54EF1D79-E478-4C67-9EB2-AE56EF51DF03}" dt="2023-06-25T13:23:55.570" v="1654"/>
          <ac:spMkLst>
            <pc:docMk/>
            <pc:sldMk cId="3602388084" sldId="983"/>
            <ac:spMk id="3855" creationId="{D25B4640-9A0B-3271-ADB0-D02BD9969BD3}"/>
          </ac:spMkLst>
        </pc:spChg>
        <pc:spChg chg="mod">
          <ac:chgData name="rahulkumar08945@gmail.com" userId="eaa8108a85f67eff" providerId="LiveId" clId="{54EF1D79-E478-4C67-9EB2-AE56EF51DF03}" dt="2023-06-25T13:23:55.570" v="1654"/>
          <ac:spMkLst>
            <pc:docMk/>
            <pc:sldMk cId="3602388084" sldId="983"/>
            <ac:spMk id="3858" creationId="{248DB7BB-6C1A-CCC2-649F-9B10C2BD541E}"/>
          </ac:spMkLst>
        </pc:spChg>
        <pc:spChg chg="mod">
          <ac:chgData name="rahulkumar08945@gmail.com" userId="eaa8108a85f67eff" providerId="LiveId" clId="{54EF1D79-E478-4C67-9EB2-AE56EF51DF03}" dt="2023-06-25T13:23:55.570" v="1654"/>
          <ac:spMkLst>
            <pc:docMk/>
            <pc:sldMk cId="3602388084" sldId="983"/>
            <ac:spMk id="3859" creationId="{4D934A52-5A6B-AA73-0D2A-9DB534CCE495}"/>
          </ac:spMkLst>
        </pc:spChg>
        <pc:spChg chg="mod">
          <ac:chgData name="rahulkumar08945@gmail.com" userId="eaa8108a85f67eff" providerId="LiveId" clId="{54EF1D79-E478-4C67-9EB2-AE56EF51DF03}" dt="2023-06-25T13:23:55.570" v="1654"/>
          <ac:spMkLst>
            <pc:docMk/>
            <pc:sldMk cId="3602388084" sldId="983"/>
            <ac:spMk id="3860" creationId="{BFBD912A-83D2-3C8C-FD08-D61AB03CB5C8}"/>
          </ac:spMkLst>
        </pc:spChg>
        <pc:spChg chg="mod">
          <ac:chgData name="rahulkumar08945@gmail.com" userId="eaa8108a85f67eff" providerId="LiveId" clId="{54EF1D79-E478-4C67-9EB2-AE56EF51DF03}" dt="2023-06-25T13:23:55.570" v="1654"/>
          <ac:spMkLst>
            <pc:docMk/>
            <pc:sldMk cId="3602388084" sldId="983"/>
            <ac:spMk id="3861" creationId="{6E33B7C4-9068-211C-05D9-39857CCFED6E}"/>
          </ac:spMkLst>
        </pc:spChg>
        <pc:spChg chg="mod">
          <ac:chgData name="rahulkumar08945@gmail.com" userId="eaa8108a85f67eff" providerId="LiveId" clId="{54EF1D79-E478-4C67-9EB2-AE56EF51DF03}" dt="2023-06-25T13:23:55.570" v="1654"/>
          <ac:spMkLst>
            <pc:docMk/>
            <pc:sldMk cId="3602388084" sldId="983"/>
            <ac:spMk id="3862" creationId="{EE3C738C-B149-78B8-9548-DBC623CA9647}"/>
          </ac:spMkLst>
        </pc:spChg>
        <pc:spChg chg="mod">
          <ac:chgData name="rahulkumar08945@gmail.com" userId="eaa8108a85f67eff" providerId="LiveId" clId="{54EF1D79-E478-4C67-9EB2-AE56EF51DF03}" dt="2023-06-25T13:23:55.570" v="1654"/>
          <ac:spMkLst>
            <pc:docMk/>
            <pc:sldMk cId="3602388084" sldId="983"/>
            <ac:spMk id="3863" creationId="{366887DB-D39F-D6F8-47A7-B97EF31EB45E}"/>
          </ac:spMkLst>
        </pc:spChg>
        <pc:spChg chg="mod">
          <ac:chgData name="rahulkumar08945@gmail.com" userId="eaa8108a85f67eff" providerId="LiveId" clId="{54EF1D79-E478-4C67-9EB2-AE56EF51DF03}" dt="2023-06-25T13:23:55.570" v="1654"/>
          <ac:spMkLst>
            <pc:docMk/>
            <pc:sldMk cId="3602388084" sldId="983"/>
            <ac:spMk id="3864" creationId="{B677D771-9456-8D0E-3822-CCD63EA37094}"/>
          </ac:spMkLst>
        </pc:spChg>
        <pc:spChg chg="mod">
          <ac:chgData name="rahulkumar08945@gmail.com" userId="eaa8108a85f67eff" providerId="LiveId" clId="{54EF1D79-E478-4C67-9EB2-AE56EF51DF03}" dt="2023-06-25T13:23:55.570" v="1654"/>
          <ac:spMkLst>
            <pc:docMk/>
            <pc:sldMk cId="3602388084" sldId="983"/>
            <ac:spMk id="3865" creationId="{44D8D820-41B5-D5FB-D70F-409036CB5549}"/>
          </ac:spMkLst>
        </pc:spChg>
        <pc:spChg chg="mod">
          <ac:chgData name="rahulkumar08945@gmail.com" userId="eaa8108a85f67eff" providerId="LiveId" clId="{54EF1D79-E478-4C67-9EB2-AE56EF51DF03}" dt="2023-06-25T13:23:55.570" v="1654"/>
          <ac:spMkLst>
            <pc:docMk/>
            <pc:sldMk cId="3602388084" sldId="983"/>
            <ac:spMk id="3866" creationId="{0A05C630-F12E-1D12-446B-8A3E66B44F6E}"/>
          </ac:spMkLst>
        </pc:spChg>
        <pc:spChg chg="mod">
          <ac:chgData name="rahulkumar08945@gmail.com" userId="eaa8108a85f67eff" providerId="LiveId" clId="{54EF1D79-E478-4C67-9EB2-AE56EF51DF03}" dt="2023-06-25T13:23:55.570" v="1654"/>
          <ac:spMkLst>
            <pc:docMk/>
            <pc:sldMk cId="3602388084" sldId="983"/>
            <ac:spMk id="3867" creationId="{055CE116-DAE3-1566-BDE5-E561FD0983C5}"/>
          </ac:spMkLst>
        </pc:spChg>
        <pc:spChg chg="mod">
          <ac:chgData name="rahulkumar08945@gmail.com" userId="eaa8108a85f67eff" providerId="LiveId" clId="{54EF1D79-E478-4C67-9EB2-AE56EF51DF03}" dt="2023-06-25T13:23:55.570" v="1654"/>
          <ac:spMkLst>
            <pc:docMk/>
            <pc:sldMk cId="3602388084" sldId="983"/>
            <ac:spMk id="3868" creationId="{21FE1739-7781-53DB-C178-D0FCF69906BF}"/>
          </ac:spMkLst>
        </pc:spChg>
        <pc:spChg chg="mod">
          <ac:chgData name="rahulkumar08945@gmail.com" userId="eaa8108a85f67eff" providerId="LiveId" clId="{54EF1D79-E478-4C67-9EB2-AE56EF51DF03}" dt="2023-06-25T13:23:55.570" v="1654"/>
          <ac:spMkLst>
            <pc:docMk/>
            <pc:sldMk cId="3602388084" sldId="983"/>
            <ac:spMk id="3869" creationId="{80D2E159-F8A4-C2D9-735E-86F1C97C6B37}"/>
          </ac:spMkLst>
        </pc:spChg>
        <pc:spChg chg="mod">
          <ac:chgData name="rahulkumar08945@gmail.com" userId="eaa8108a85f67eff" providerId="LiveId" clId="{54EF1D79-E478-4C67-9EB2-AE56EF51DF03}" dt="2023-06-25T13:23:55.570" v="1654"/>
          <ac:spMkLst>
            <pc:docMk/>
            <pc:sldMk cId="3602388084" sldId="983"/>
            <ac:spMk id="3870" creationId="{73A3377E-9615-0A9F-BAD2-4EA2961E7E8A}"/>
          </ac:spMkLst>
        </pc:spChg>
        <pc:spChg chg="mod">
          <ac:chgData name="rahulkumar08945@gmail.com" userId="eaa8108a85f67eff" providerId="LiveId" clId="{54EF1D79-E478-4C67-9EB2-AE56EF51DF03}" dt="2023-06-25T13:23:55.570" v="1654"/>
          <ac:spMkLst>
            <pc:docMk/>
            <pc:sldMk cId="3602388084" sldId="983"/>
            <ac:spMk id="3871" creationId="{73ACBE65-F6DB-EA4E-ABF3-DADE53D1A1D8}"/>
          </ac:spMkLst>
        </pc:spChg>
        <pc:spChg chg="mod">
          <ac:chgData name="rahulkumar08945@gmail.com" userId="eaa8108a85f67eff" providerId="LiveId" clId="{54EF1D79-E478-4C67-9EB2-AE56EF51DF03}" dt="2023-06-25T13:23:55.570" v="1654"/>
          <ac:spMkLst>
            <pc:docMk/>
            <pc:sldMk cId="3602388084" sldId="983"/>
            <ac:spMk id="3872" creationId="{9C50A30A-654D-B485-2F55-FD4D5C758A4B}"/>
          </ac:spMkLst>
        </pc:spChg>
        <pc:spChg chg="mod">
          <ac:chgData name="rahulkumar08945@gmail.com" userId="eaa8108a85f67eff" providerId="LiveId" clId="{54EF1D79-E478-4C67-9EB2-AE56EF51DF03}" dt="2023-06-25T13:23:55.570" v="1654"/>
          <ac:spMkLst>
            <pc:docMk/>
            <pc:sldMk cId="3602388084" sldId="983"/>
            <ac:spMk id="3873" creationId="{C6C0EEB9-79AC-D44B-AE82-8F931B55FBDA}"/>
          </ac:spMkLst>
        </pc:spChg>
        <pc:spChg chg="mod">
          <ac:chgData name="rahulkumar08945@gmail.com" userId="eaa8108a85f67eff" providerId="LiveId" clId="{54EF1D79-E478-4C67-9EB2-AE56EF51DF03}" dt="2023-06-25T13:23:55.570" v="1654"/>
          <ac:spMkLst>
            <pc:docMk/>
            <pc:sldMk cId="3602388084" sldId="983"/>
            <ac:spMk id="3874" creationId="{A38B3E3E-0F76-3930-5F13-0DF0EB42F060}"/>
          </ac:spMkLst>
        </pc:spChg>
        <pc:spChg chg="mod">
          <ac:chgData name="rahulkumar08945@gmail.com" userId="eaa8108a85f67eff" providerId="LiveId" clId="{54EF1D79-E478-4C67-9EB2-AE56EF51DF03}" dt="2023-06-25T13:23:55.570" v="1654"/>
          <ac:spMkLst>
            <pc:docMk/>
            <pc:sldMk cId="3602388084" sldId="983"/>
            <ac:spMk id="3875" creationId="{C7EDDA53-300E-7F51-65D5-6B349781349F}"/>
          </ac:spMkLst>
        </pc:spChg>
        <pc:spChg chg="mod">
          <ac:chgData name="rahulkumar08945@gmail.com" userId="eaa8108a85f67eff" providerId="LiveId" clId="{54EF1D79-E478-4C67-9EB2-AE56EF51DF03}" dt="2023-06-25T13:23:55.570" v="1654"/>
          <ac:spMkLst>
            <pc:docMk/>
            <pc:sldMk cId="3602388084" sldId="983"/>
            <ac:spMk id="3876" creationId="{2AEC3417-5CAC-BE79-7757-8F7412E15C79}"/>
          </ac:spMkLst>
        </pc:spChg>
        <pc:spChg chg="mod">
          <ac:chgData name="rahulkumar08945@gmail.com" userId="eaa8108a85f67eff" providerId="LiveId" clId="{54EF1D79-E478-4C67-9EB2-AE56EF51DF03}" dt="2023-06-25T13:23:55.570" v="1654"/>
          <ac:spMkLst>
            <pc:docMk/>
            <pc:sldMk cId="3602388084" sldId="983"/>
            <ac:spMk id="3877" creationId="{89F25F77-F3D0-2045-B50F-03CC114CED62}"/>
          </ac:spMkLst>
        </pc:spChg>
        <pc:spChg chg="mod">
          <ac:chgData name="rahulkumar08945@gmail.com" userId="eaa8108a85f67eff" providerId="LiveId" clId="{54EF1D79-E478-4C67-9EB2-AE56EF51DF03}" dt="2023-06-25T13:23:55.570" v="1654"/>
          <ac:spMkLst>
            <pc:docMk/>
            <pc:sldMk cId="3602388084" sldId="983"/>
            <ac:spMk id="3878" creationId="{291A4C1E-8A31-BC7B-8D3A-7144CF3048FE}"/>
          </ac:spMkLst>
        </pc:spChg>
        <pc:spChg chg="mod">
          <ac:chgData name="rahulkumar08945@gmail.com" userId="eaa8108a85f67eff" providerId="LiveId" clId="{54EF1D79-E478-4C67-9EB2-AE56EF51DF03}" dt="2023-06-25T13:23:55.570" v="1654"/>
          <ac:spMkLst>
            <pc:docMk/>
            <pc:sldMk cId="3602388084" sldId="983"/>
            <ac:spMk id="3879" creationId="{BC42C22C-7A00-3F49-F016-4215970606C7}"/>
          </ac:spMkLst>
        </pc:spChg>
        <pc:spChg chg="mod">
          <ac:chgData name="rahulkumar08945@gmail.com" userId="eaa8108a85f67eff" providerId="LiveId" clId="{54EF1D79-E478-4C67-9EB2-AE56EF51DF03}" dt="2023-06-25T13:23:55.570" v="1654"/>
          <ac:spMkLst>
            <pc:docMk/>
            <pc:sldMk cId="3602388084" sldId="983"/>
            <ac:spMk id="3880" creationId="{7660537E-6121-0BAD-C2CD-2D2C42473D2F}"/>
          </ac:spMkLst>
        </pc:spChg>
        <pc:spChg chg="mod">
          <ac:chgData name="rahulkumar08945@gmail.com" userId="eaa8108a85f67eff" providerId="LiveId" clId="{54EF1D79-E478-4C67-9EB2-AE56EF51DF03}" dt="2023-06-25T13:23:55.570" v="1654"/>
          <ac:spMkLst>
            <pc:docMk/>
            <pc:sldMk cId="3602388084" sldId="983"/>
            <ac:spMk id="3881" creationId="{1D5A2908-2EB1-4BA6-8C29-33EE553B48EE}"/>
          </ac:spMkLst>
        </pc:spChg>
        <pc:spChg chg="mod">
          <ac:chgData name="rahulkumar08945@gmail.com" userId="eaa8108a85f67eff" providerId="LiveId" clId="{54EF1D79-E478-4C67-9EB2-AE56EF51DF03}" dt="2023-06-25T13:23:55.570" v="1654"/>
          <ac:spMkLst>
            <pc:docMk/>
            <pc:sldMk cId="3602388084" sldId="983"/>
            <ac:spMk id="3882" creationId="{4806D3FC-121B-5525-2360-9C7BACAC1DCB}"/>
          </ac:spMkLst>
        </pc:spChg>
        <pc:spChg chg="mod">
          <ac:chgData name="rahulkumar08945@gmail.com" userId="eaa8108a85f67eff" providerId="LiveId" clId="{54EF1D79-E478-4C67-9EB2-AE56EF51DF03}" dt="2023-06-25T13:23:55.570" v="1654"/>
          <ac:spMkLst>
            <pc:docMk/>
            <pc:sldMk cId="3602388084" sldId="983"/>
            <ac:spMk id="3883" creationId="{36D750E0-D98F-01B5-6741-1C8CB05E608B}"/>
          </ac:spMkLst>
        </pc:spChg>
        <pc:spChg chg="mod">
          <ac:chgData name="rahulkumar08945@gmail.com" userId="eaa8108a85f67eff" providerId="LiveId" clId="{54EF1D79-E478-4C67-9EB2-AE56EF51DF03}" dt="2023-06-25T13:23:55.570" v="1654"/>
          <ac:spMkLst>
            <pc:docMk/>
            <pc:sldMk cId="3602388084" sldId="983"/>
            <ac:spMk id="3884" creationId="{AB2CF8FC-3EFC-F215-2769-7B435308C851}"/>
          </ac:spMkLst>
        </pc:spChg>
        <pc:spChg chg="mod">
          <ac:chgData name="rahulkumar08945@gmail.com" userId="eaa8108a85f67eff" providerId="LiveId" clId="{54EF1D79-E478-4C67-9EB2-AE56EF51DF03}" dt="2023-06-25T13:23:55.570" v="1654"/>
          <ac:spMkLst>
            <pc:docMk/>
            <pc:sldMk cId="3602388084" sldId="983"/>
            <ac:spMk id="3885" creationId="{F4DDEE67-7203-2553-E380-EBE62CAA3990}"/>
          </ac:spMkLst>
        </pc:spChg>
        <pc:spChg chg="mod">
          <ac:chgData name="rahulkumar08945@gmail.com" userId="eaa8108a85f67eff" providerId="LiveId" clId="{54EF1D79-E478-4C67-9EB2-AE56EF51DF03}" dt="2023-06-25T13:23:55.570" v="1654"/>
          <ac:spMkLst>
            <pc:docMk/>
            <pc:sldMk cId="3602388084" sldId="983"/>
            <ac:spMk id="3886" creationId="{A58DEDAA-E6AD-F2F2-8F70-80CD6B7D42B0}"/>
          </ac:spMkLst>
        </pc:spChg>
        <pc:spChg chg="mod">
          <ac:chgData name="rahulkumar08945@gmail.com" userId="eaa8108a85f67eff" providerId="LiveId" clId="{54EF1D79-E478-4C67-9EB2-AE56EF51DF03}" dt="2023-06-25T13:23:55.570" v="1654"/>
          <ac:spMkLst>
            <pc:docMk/>
            <pc:sldMk cId="3602388084" sldId="983"/>
            <ac:spMk id="3887" creationId="{35948E18-F42D-64DC-750F-CFA5DA8DFF54}"/>
          </ac:spMkLst>
        </pc:spChg>
        <pc:spChg chg="mod">
          <ac:chgData name="rahulkumar08945@gmail.com" userId="eaa8108a85f67eff" providerId="LiveId" clId="{54EF1D79-E478-4C67-9EB2-AE56EF51DF03}" dt="2023-06-25T13:23:55.570" v="1654"/>
          <ac:spMkLst>
            <pc:docMk/>
            <pc:sldMk cId="3602388084" sldId="983"/>
            <ac:spMk id="3888" creationId="{4ECC6B3F-6A85-0D0D-3EB6-5DCA1261A63E}"/>
          </ac:spMkLst>
        </pc:spChg>
        <pc:spChg chg="mod">
          <ac:chgData name="rahulkumar08945@gmail.com" userId="eaa8108a85f67eff" providerId="LiveId" clId="{54EF1D79-E478-4C67-9EB2-AE56EF51DF03}" dt="2023-06-25T13:23:55.570" v="1654"/>
          <ac:spMkLst>
            <pc:docMk/>
            <pc:sldMk cId="3602388084" sldId="983"/>
            <ac:spMk id="3889" creationId="{BBA5546B-0189-0F60-A0CC-71BFA5C3CBC2}"/>
          </ac:spMkLst>
        </pc:spChg>
        <pc:spChg chg="mod">
          <ac:chgData name="rahulkumar08945@gmail.com" userId="eaa8108a85f67eff" providerId="LiveId" clId="{54EF1D79-E478-4C67-9EB2-AE56EF51DF03}" dt="2023-06-25T13:23:55.570" v="1654"/>
          <ac:spMkLst>
            <pc:docMk/>
            <pc:sldMk cId="3602388084" sldId="983"/>
            <ac:spMk id="3890" creationId="{41045E13-B10C-716C-75E8-380F10E8D113}"/>
          </ac:spMkLst>
        </pc:spChg>
        <pc:spChg chg="mod">
          <ac:chgData name="rahulkumar08945@gmail.com" userId="eaa8108a85f67eff" providerId="LiveId" clId="{54EF1D79-E478-4C67-9EB2-AE56EF51DF03}" dt="2023-06-25T13:23:55.570" v="1654"/>
          <ac:spMkLst>
            <pc:docMk/>
            <pc:sldMk cId="3602388084" sldId="983"/>
            <ac:spMk id="3891" creationId="{25AA06DC-D90C-2BF9-E4D5-BE6AA558FA00}"/>
          </ac:spMkLst>
        </pc:spChg>
        <pc:spChg chg="mod">
          <ac:chgData name="rahulkumar08945@gmail.com" userId="eaa8108a85f67eff" providerId="LiveId" clId="{54EF1D79-E478-4C67-9EB2-AE56EF51DF03}" dt="2023-06-25T13:23:55.570" v="1654"/>
          <ac:spMkLst>
            <pc:docMk/>
            <pc:sldMk cId="3602388084" sldId="983"/>
            <ac:spMk id="3892" creationId="{F0700C7C-8509-2B80-8AD1-8F4A5EEA439D}"/>
          </ac:spMkLst>
        </pc:spChg>
        <pc:spChg chg="mod">
          <ac:chgData name="rahulkumar08945@gmail.com" userId="eaa8108a85f67eff" providerId="LiveId" clId="{54EF1D79-E478-4C67-9EB2-AE56EF51DF03}" dt="2023-06-25T13:23:55.570" v="1654"/>
          <ac:spMkLst>
            <pc:docMk/>
            <pc:sldMk cId="3602388084" sldId="983"/>
            <ac:spMk id="3893" creationId="{B416B13B-FEC2-3E37-CB9A-0DFE65839A03}"/>
          </ac:spMkLst>
        </pc:spChg>
        <pc:spChg chg="mod">
          <ac:chgData name="rahulkumar08945@gmail.com" userId="eaa8108a85f67eff" providerId="LiveId" clId="{54EF1D79-E478-4C67-9EB2-AE56EF51DF03}" dt="2023-06-25T13:23:55.570" v="1654"/>
          <ac:spMkLst>
            <pc:docMk/>
            <pc:sldMk cId="3602388084" sldId="983"/>
            <ac:spMk id="3894" creationId="{60018396-3412-99C0-2014-F048CBEB3C04}"/>
          </ac:spMkLst>
        </pc:spChg>
        <pc:spChg chg="mod">
          <ac:chgData name="rahulkumar08945@gmail.com" userId="eaa8108a85f67eff" providerId="LiveId" clId="{54EF1D79-E478-4C67-9EB2-AE56EF51DF03}" dt="2023-06-25T13:23:55.570" v="1654"/>
          <ac:spMkLst>
            <pc:docMk/>
            <pc:sldMk cId="3602388084" sldId="983"/>
            <ac:spMk id="3895" creationId="{84C997B1-7A57-6398-D275-01BAC9BED0BB}"/>
          </ac:spMkLst>
        </pc:spChg>
        <pc:spChg chg="mod">
          <ac:chgData name="rahulkumar08945@gmail.com" userId="eaa8108a85f67eff" providerId="LiveId" clId="{54EF1D79-E478-4C67-9EB2-AE56EF51DF03}" dt="2023-06-25T13:23:55.570" v="1654"/>
          <ac:spMkLst>
            <pc:docMk/>
            <pc:sldMk cId="3602388084" sldId="983"/>
            <ac:spMk id="3896" creationId="{CC679BA1-106E-305F-2B95-014D7C35B5AC}"/>
          </ac:spMkLst>
        </pc:spChg>
        <pc:spChg chg="mod">
          <ac:chgData name="rahulkumar08945@gmail.com" userId="eaa8108a85f67eff" providerId="LiveId" clId="{54EF1D79-E478-4C67-9EB2-AE56EF51DF03}" dt="2023-06-25T13:23:55.570" v="1654"/>
          <ac:spMkLst>
            <pc:docMk/>
            <pc:sldMk cId="3602388084" sldId="983"/>
            <ac:spMk id="3897" creationId="{05CE0C35-D128-C618-6201-C16BC1749FED}"/>
          </ac:spMkLst>
        </pc:spChg>
        <pc:spChg chg="mod">
          <ac:chgData name="rahulkumar08945@gmail.com" userId="eaa8108a85f67eff" providerId="LiveId" clId="{54EF1D79-E478-4C67-9EB2-AE56EF51DF03}" dt="2023-06-25T13:23:55.570" v="1654"/>
          <ac:spMkLst>
            <pc:docMk/>
            <pc:sldMk cId="3602388084" sldId="983"/>
            <ac:spMk id="3898" creationId="{F3E57E7E-B5F4-7E94-389D-8A37C0833C07}"/>
          </ac:spMkLst>
        </pc:spChg>
        <pc:spChg chg="mod">
          <ac:chgData name="rahulkumar08945@gmail.com" userId="eaa8108a85f67eff" providerId="LiveId" clId="{54EF1D79-E478-4C67-9EB2-AE56EF51DF03}" dt="2023-06-25T13:23:55.570" v="1654"/>
          <ac:spMkLst>
            <pc:docMk/>
            <pc:sldMk cId="3602388084" sldId="983"/>
            <ac:spMk id="3899" creationId="{3C6FDA16-6BA7-3A05-0C72-203F84518AF1}"/>
          </ac:spMkLst>
        </pc:spChg>
        <pc:spChg chg="mod">
          <ac:chgData name="rahulkumar08945@gmail.com" userId="eaa8108a85f67eff" providerId="LiveId" clId="{54EF1D79-E478-4C67-9EB2-AE56EF51DF03}" dt="2023-06-25T13:23:55.570" v="1654"/>
          <ac:spMkLst>
            <pc:docMk/>
            <pc:sldMk cId="3602388084" sldId="983"/>
            <ac:spMk id="3900" creationId="{A86151CF-E4D0-6D11-C85A-521E3771A61C}"/>
          </ac:spMkLst>
        </pc:spChg>
        <pc:spChg chg="mod">
          <ac:chgData name="rahulkumar08945@gmail.com" userId="eaa8108a85f67eff" providerId="LiveId" clId="{54EF1D79-E478-4C67-9EB2-AE56EF51DF03}" dt="2023-06-25T13:23:55.570" v="1654"/>
          <ac:spMkLst>
            <pc:docMk/>
            <pc:sldMk cId="3602388084" sldId="983"/>
            <ac:spMk id="3901" creationId="{96B9147A-DC4E-6535-C9D6-1010F212F872}"/>
          </ac:spMkLst>
        </pc:spChg>
        <pc:spChg chg="mod">
          <ac:chgData name="rahulkumar08945@gmail.com" userId="eaa8108a85f67eff" providerId="LiveId" clId="{54EF1D79-E478-4C67-9EB2-AE56EF51DF03}" dt="2023-06-25T13:23:55.570" v="1654"/>
          <ac:spMkLst>
            <pc:docMk/>
            <pc:sldMk cId="3602388084" sldId="983"/>
            <ac:spMk id="3902" creationId="{C206ECBA-BC0D-8BBA-A4C7-4DF3DC49B4BE}"/>
          </ac:spMkLst>
        </pc:spChg>
        <pc:spChg chg="mod">
          <ac:chgData name="rahulkumar08945@gmail.com" userId="eaa8108a85f67eff" providerId="LiveId" clId="{54EF1D79-E478-4C67-9EB2-AE56EF51DF03}" dt="2023-06-25T13:23:55.570" v="1654"/>
          <ac:spMkLst>
            <pc:docMk/>
            <pc:sldMk cId="3602388084" sldId="983"/>
            <ac:spMk id="3903" creationId="{A19E2993-DFC1-BA0E-9C06-15A7E4AB3D4E}"/>
          </ac:spMkLst>
        </pc:spChg>
        <pc:spChg chg="mod">
          <ac:chgData name="rahulkumar08945@gmail.com" userId="eaa8108a85f67eff" providerId="LiveId" clId="{54EF1D79-E478-4C67-9EB2-AE56EF51DF03}" dt="2023-06-25T13:23:55.570" v="1654"/>
          <ac:spMkLst>
            <pc:docMk/>
            <pc:sldMk cId="3602388084" sldId="983"/>
            <ac:spMk id="3904" creationId="{6134CBAB-EE88-DF6D-F72B-FC6C30DC677B}"/>
          </ac:spMkLst>
        </pc:spChg>
        <pc:spChg chg="mod">
          <ac:chgData name="rahulkumar08945@gmail.com" userId="eaa8108a85f67eff" providerId="LiveId" clId="{54EF1D79-E478-4C67-9EB2-AE56EF51DF03}" dt="2023-06-25T13:23:55.570" v="1654"/>
          <ac:spMkLst>
            <pc:docMk/>
            <pc:sldMk cId="3602388084" sldId="983"/>
            <ac:spMk id="3905" creationId="{69F07042-B585-CFD4-F682-1808886A78C7}"/>
          </ac:spMkLst>
        </pc:spChg>
        <pc:spChg chg="mod">
          <ac:chgData name="rahulkumar08945@gmail.com" userId="eaa8108a85f67eff" providerId="LiveId" clId="{54EF1D79-E478-4C67-9EB2-AE56EF51DF03}" dt="2023-06-25T13:23:55.570" v="1654"/>
          <ac:spMkLst>
            <pc:docMk/>
            <pc:sldMk cId="3602388084" sldId="983"/>
            <ac:spMk id="3906" creationId="{52B7B03C-B56D-EC7F-0C71-BAF9B9C3982A}"/>
          </ac:spMkLst>
        </pc:spChg>
        <pc:spChg chg="mod">
          <ac:chgData name="rahulkumar08945@gmail.com" userId="eaa8108a85f67eff" providerId="LiveId" clId="{54EF1D79-E478-4C67-9EB2-AE56EF51DF03}" dt="2023-06-25T13:23:55.570" v="1654"/>
          <ac:spMkLst>
            <pc:docMk/>
            <pc:sldMk cId="3602388084" sldId="983"/>
            <ac:spMk id="3907" creationId="{9564B59D-97EE-3178-7E08-2C25B6A3F7E7}"/>
          </ac:spMkLst>
        </pc:spChg>
        <pc:spChg chg="mod">
          <ac:chgData name="rahulkumar08945@gmail.com" userId="eaa8108a85f67eff" providerId="LiveId" clId="{54EF1D79-E478-4C67-9EB2-AE56EF51DF03}" dt="2023-06-25T13:23:55.570" v="1654"/>
          <ac:spMkLst>
            <pc:docMk/>
            <pc:sldMk cId="3602388084" sldId="983"/>
            <ac:spMk id="3908" creationId="{59C9D767-BC1E-8FFE-0605-6F063DD1721A}"/>
          </ac:spMkLst>
        </pc:spChg>
        <pc:spChg chg="mod">
          <ac:chgData name="rahulkumar08945@gmail.com" userId="eaa8108a85f67eff" providerId="LiveId" clId="{54EF1D79-E478-4C67-9EB2-AE56EF51DF03}" dt="2023-06-25T13:23:55.570" v="1654"/>
          <ac:spMkLst>
            <pc:docMk/>
            <pc:sldMk cId="3602388084" sldId="983"/>
            <ac:spMk id="3909" creationId="{21C30387-B0BC-BB59-B476-0BF7C411BA16}"/>
          </ac:spMkLst>
        </pc:spChg>
        <pc:spChg chg="mod">
          <ac:chgData name="rahulkumar08945@gmail.com" userId="eaa8108a85f67eff" providerId="LiveId" clId="{54EF1D79-E478-4C67-9EB2-AE56EF51DF03}" dt="2023-06-25T13:23:55.570" v="1654"/>
          <ac:spMkLst>
            <pc:docMk/>
            <pc:sldMk cId="3602388084" sldId="983"/>
            <ac:spMk id="3910" creationId="{37A37F25-3475-BB7D-B220-F6053021600F}"/>
          </ac:spMkLst>
        </pc:spChg>
        <pc:spChg chg="mod">
          <ac:chgData name="rahulkumar08945@gmail.com" userId="eaa8108a85f67eff" providerId="LiveId" clId="{54EF1D79-E478-4C67-9EB2-AE56EF51DF03}" dt="2023-06-25T13:23:55.570" v="1654"/>
          <ac:spMkLst>
            <pc:docMk/>
            <pc:sldMk cId="3602388084" sldId="983"/>
            <ac:spMk id="3912" creationId="{321A2413-7F59-FFA3-4FB1-355CD1C51936}"/>
          </ac:spMkLst>
        </pc:spChg>
        <pc:spChg chg="mod">
          <ac:chgData name="rahulkumar08945@gmail.com" userId="eaa8108a85f67eff" providerId="LiveId" clId="{54EF1D79-E478-4C67-9EB2-AE56EF51DF03}" dt="2023-06-25T13:23:55.570" v="1654"/>
          <ac:spMkLst>
            <pc:docMk/>
            <pc:sldMk cId="3602388084" sldId="983"/>
            <ac:spMk id="3913" creationId="{7EF910BC-6583-04AD-3926-E0A697A9120C}"/>
          </ac:spMkLst>
        </pc:spChg>
        <pc:spChg chg="mod">
          <ac:chgData name="rahulkumar08945@gmail.com" userId="eaa8108a85f67eff" providerId="LiveId" clId="{54EF1D79-E478-4C67-9EB2-AE56EF51DF03}" dt="2023-06-25T13:23:55.570" v="1654"/>
          <ac:spMkLst>
            <pc:docMk/>
            <pc:sldMk cId="3602388084" sldId="983"/>
            <ac:spMk id="3914" creationId="{1019E150-CE02-FE1C-56FE-5C5BD7C0F60D}"/>
          </ac:spMkLst>
        </pc:spChg>
        <pc:spChg chg="mod">
          <ac:chgData name="rahulkumar08945@gmail.com" userId="eaa8108a85f67eff" providerId="LiveId" clId="{54EF1D79-E478-4C67-9EB2-AE56EF51DF03}" dt="2023-06-25T13:23:55.570" v="1654"/>
          <ac:spMkLst>
            <pc:docMk/>
            <pc:sldMk cId="3602388084" sldId="983"/>
            <ac:spMk id="3915" creationId="{6810CC01-A53A-97D3-0FE2-24DE83803A11}"/>
          </ac:spMkLst>
        </pc:spChg>
        <pc:spChg chg="mod">
          <ac:chgData name="rahulkumar08945@gmail.com" userId="eaa8108a85f67eff" providerId="LiveId" clId="{54EF1D79-E478-4C67-9EB2-AE56EF51DF03}" dt="2023-06-25T13:23:55.570" v="1654"/>
          <ac:spMkLst>
            <pc:docMk/>
            <pc:sldMk cId="3602388084" sldId="983"/>
            <ac:spMk id="3916" creationId="{50F93FC5-CBB0-438E-6E26-61B5CB820CE2}"/>
          </ac:spMkLst>
        </pc:spChg>
        <pc:spChg chg="mod">
          <ac:chgData name="rahulkumar08945@gmail.com" userId="eaa8108a85f67eff" providerId="LiveId" clId="{54EF1D79-E478-4C67-9EB2-AE56EF51DF03}" dt="2023-06-25T13:23:55.570" v="1654"/>
          <ac:spMkLst>
            <pc:docMk/>
            <pc:sldMk cId="3602388084" sldId="983"/>
            <ac:spMk id="3917" creationId="{A1BB9B28-D06F-E0CE-A944-A911A094DAD3}"/>
          </ac:spMkLst>
        </pc:spChg>
        <pc:spChg chg="mod">
          <ac:chgData name="rahulkumar08945@gmail.com" userId="eaa8108a85f67eff" providerId="LiveId" clId="{54EF1D79-E478-4C67-9EB2-AE56EF51DF03}" dt="2023-06-25T13:23:55.570" v="1654"/>
          <ac:spMkLst>
            <pc:docMk/>
            <pc:sldMk cId="3602388084" sldId="983"/>
            <ac:spMk id="3918" creationId="{1DE5CEA5-63E5-F86C-751F-133F1DF8B588}"/>
          </ac:spMkLst>
        </pc:spChg>
        <pc:spChg chg="mod">
          <ac:chgData name="rahulkumar08945@gmail.com" userId="eaa8108a85f67eff" providerId="LiveId" clId="{54EF1D79-E478-4C67-9EB2-AE56EF51DF03}" dt="2023-06-25T13:23:55.570" v="1654"/>
          <ac:spMkLst>
            <pc:docMk/>
            <pc:sldMk cId="3602388084" sldId="983"/>
            <ac:spMk id="3919" creationId="{1E6F72AE-5C68-2E2C-9DFB-75B36526A575}"/>
          </ac:spMkLst>
        </pc:spChg>
        <pc:spChg chg="mod">
          <ac:chgData name="rahulkumar08945@gmail.com" userId="eaa8108a85f67eff" providerId="LiveId" clId="{54EF1D79-E478-4C67-9EB2-AE56EF51DF03}" dt="2023-06-25T13:23:55.570" v="1654"/>
          <ac:spMkLst>
            <pc:docMk/>
            <pc:sldMk cId="3602388084" sldId="983"/>
            <ac:spMk id="3920" creationId="{ADBEFF88-BD50-3C9D-3FB6-DC2DF9FA69CE}"/>
          </ac:spMkLst>
        </pc:spChg>
        <pc:spChg chg="mod">
          <ac:chgData name="rahulkumar08945@gmail.com" userId="eaa8108a85f67eff" providerId="LiveId" clId="{54EF1D79-E478-4C67-9EB2-AE56EF51DF03}" dt="2023-06-25T13:23:55.570" v="1654"/>
          <ac:spMkLst>
            <pc:docMk/>
            <pc:sldMk cId="3602388084" sldId="983"/>
            <ac:spMk id="3921" creationId="{EF3E338C-23C8-4C61-EAB4-1AC7D40AD6FA}"/>
          </ac:spMkLst>
        </pc:spChg>
        <pc:spChg chg="mod">
          <ac:chgData name="rahulkumar08945@gmail.com" userId="eaa8108a85f67eff" providerId="LiveId" clId="{54EF1D79-E478-4C67-9EB2-AE56EF51DF03}" dt="2023-06-25T13:23:55.570" v="1654"/>
          <ac:spMkLst>
            <pc:docMk/>
            <pc:sldMk cId="3602388084" sldId="983"/>
            <ac:spMk id="3922" creationId="{7CACC806-D3A1-8464-1D54-44ED6CDEF2AA}"/>
          </ac:spMkLst>
        </pc:spChg>
        <pc:spChg chg="mod">
          <ac:chgData name="rahulkumar08945@gmail.com" userId="eaa8108a85f67eff" providerId="LiveId" clId="{54EF1D79-E478-4C67-9EB2-AE56EF51DF03}" dt="2023-06-25T13:23:55.570" v="1654"/>
          <ac:spMkLst>
            <pc:docMk/>
            <pc:sldMk cId="3602388084" sldId="983"/>
            <ac:spMk id="3923" creationId="{71875131-997D-6B1A-74CE-FCD220D36E6A}"/>
          </ac:spMkLst>
        </pc:spChg>
        <pc:spChg chg="mod">
          <ac:chgData name="rahulkumar08945@gmail.com" userId="eaa8108a85f67eff" providerId="LiveId" clId="{54EF1D79-E478-4C67-9EB2-AE56EF51DF03}" dt="2023-06-25T13:23:55.570" v="1654"/>
          <ac:spMkLst>
            <pc:docMk/>
            <pc:sldMk cId="3602388084" sldId="983"/>
            <ac:spMk id="3924" creationId="{D6071515-FABB-2098-FC34-94A315EB4B6F}"/>
          </ac:spMkLst>
        </pc:spChg>
        <pc:spChg chg="mod">
          <ac:chgData name="rahulkumar08945@gmail.com" userId="eaa8108a85f67eff" providerId="LiveId" clId="{54EF1D79-E478-4C67-9EB2-AE56EF51DF03}" dt="2023-06-25T13:23:55.570" v="1654"/>
          <ac:spMkLst>
            <pc:docMk/>
            <pc:sldMk cId="3602388084" sldId="983"/>
            <ac:spMk id="3925" creationId="{6299F3ED-F1F7-E784-8C51-51D29A95C61A}"/>
          </ac:spMkLst>
        </pc:spChg>
        <pc:spChg chg="mod">
          <ac:chgData name="rahulkumar08945@gmail.com" userId="eaa8108a85f67eff" providerId="LiveId" clId="{54EF1D79-E478-4C67-9EB2-AE56EF51DF03}" dt="2023-06-25T13:23:55.570" v="1654"/>
          <ac:spMkLst>
            <pc:docMk/>
            <pc:sldMk cId="3602388084" sldId="983"/>
            <ac:spMk id="3926" creationId="{C508A9AA-97F4-F40D-9F34-E03183B5B5F7}"/>
          </ac:spMkLst>
        </pc:spChg>
        <pc:spChg chg="mod">
          <ac:chgData name="rahulkumar08945@gmail.com" userId="eaa8108a85f67eff" providerId="LiveId" clId="{54EF1D79-E478-4C67-9EB2-AE56EF51DF03}" dt="2023-06-25T13:23:55.570" v="1654"/>
          <ac:spMkLst>
            <pc:docMk/>
            <pc:sldMk cId="3602388084" sldId="983"/>
            <ac:spMk id="3927" creationId="{9AD3E56D-0456-B7F8-D9BB-0EC5B1C41A98}"/>
          </ac:spMkLst>
        </pc:spChg>
        <pc:spChg chg="mod">
          <ac:chgData name="rahulkumar08945@gmail.com" userId="eaa8108a85f67eff" providerId="LiveId" clId="{54EF1D79-E478-4C67-9EB2-AE56EF51DF03}" dt="2023-06-25T13:23:55.570" v="1654"/>
          <ac:spMkLst>
            <pc:docMk/>
            <pc:sldMk cId="3602388084" sldId="983"/>
            <ac:spMk id="3928" creationId="{F3DC1D49-BB05-844C-034D-5F609155C62D}"/>
          </ac:spMkLst>
        </pc:spChg>
        <pc:spChg chg="mod">
          <ac:chgData name="rahulkumar08945@gmail.com" userId="eaa8108a85f67eff" providerId="LiveId" clId="{54EF1D79-E478-4C67-9EB2-AE56EF51DF03}" dt="2023-06-25T13:23:55.570" v="1654"/>
          <ac:spMkLst>
            <pc:docMk/>
            <pc:sldMk cId="3602388084" sldId="983"/>
            <ac:spMk id="3929" creationId="{CF355A6B-E6FC-2562-4FEA-7F7D10785B56}"/>
          </ac:spMkLst>
        </pc:spChg>
        <pc:spChg chg="mod">
          <ac:chgData name="rahulkumar08945@gmail.com" userId="eaa8108a85f67eff" providerId="LiveId" clId="{54EF1D79-E478-4C67-9EB2-AE56EF51DF03}" dt="2023-06-25T13:23:55.570" v="1654"/>
          <ac:spMkLst>
            <pc:docMk/>
            <pc:sldMk cId="3602388084" sldId="983"/>
            <ac:spMk id="3930" creationId="{E16C80CF-A126-E108-604D-88476816FC2A}"/>
          </ac:spMkLst>
        </pc:spChg>
        <pc:spChg chg="mod">
          <ac:chgData name="rahulkumar08945@gmail.com" userId="eaa8108a85f67eff" providerId="LiveId" clId="{54EF1D79-E478-4C67-9EB2-AE56EF51DF03}" dt="2023-06-25T13:23:55.570" v="1654"/>
          <ac:spMkLst>
            <pc:docMk/>
            <pc:sldMk cId="3602388084" sldId="983"/>
            <ac:spMk id="3931" creationId="{BEEEC64C-9FCB-9419-FE8C-C793DA18D937}"/>
          </ac:spMkLst>
        </pc:spChg>
        <pc:spChg chg="mod">
          <ac:chgData name="rahulkumar08945@gmail.com" userId="eaa8108a85f67eff" providerId="LiveId" clId="{54EF1D79-E478-4C67-9EB2-AE56EF51DF03}" dt="2023-06-25T13:23:55.570" v="1654"/>
          <ac:spMkLst>
            <pc:docMk/>
            <pc:sldMk cId="3602388084" sldId="983"/>
            <ac:spMk id="3932" creationId="{FD1EFE53-C193-575E-C3BA-6DEB55787AEC}"/>
          </ac:spMkLst>
        </pc:spChg>
        <pc:spChg chg="mod">
          <ac:chgData name="rahulkumar08945@gmail.com" userId="eaa8108a85f67eff" providerId="LiveId" clId="{54EF1D79-E478-4C67-9EB2-AE56EF51DF03}" dt="2023-06-25T13:23:55.570" v="1654"/>
          <ac:spMkLst>
            <pc:docMk/>
            <pc:sldMk cId="3602388084" sldId="983"/>
            <ac:spMk id="3933" creationId="{5FED0475-E57B-0CAF-A4F1-95024BDA324A}"/>
          </ac:spMkLst>
        </pc:spChg>
        <pc:spChg chg="mod">
          <ac:chgData name="rahulkumar08945@gmail.com" userId="eaa8108a85f67eff" providerId="LiveId" clId="{54EF1D79-E478-4C67-9EB2-AE56EF51DF03}" dt="2023-06-25T13:23:55.570" v="1654"/>
          <ac:spMkLst>
            <pc:docMk/>
            <pc:sldMk cId="3602388084" sldId="983"/>
            <ac:spMk id="3934" creationId="{E4C5D601-27F3-53C0-8BB5-FD0307F1B0F0}"/>
          </ac:spMkLst>
        </pc:spChg>
        <pc:spChg chg="mod">
          <ac:chgData name="rahulkumar08945@gmail.com" userId="eaa8108a85f67eff" providerId="LiveId" clId="{54EF1D79-E478-4C67-9EB2-AE56EF51DF03}" dt="2023-06-25T13:23:55.570" v="1654"/>
          <ac:spMkLst>
            <pc:docMk/>
            <pc:sldMk cId="3602388084" sldId="983"/>
            <ac:spMk id="3935" creationId="{D8B1CC1F-EA0D-EEAF-9F05-4624C30CC78F}"/>
          </ac:spMkLst>
        </pc:spChg>
        <pc:spChg chg="mod">
          <ac:chgData name="rahulkumar08945@gmail.com" userId="eaa8108a85f67eff" providerId="LiveId" clId="{54EF1D79-E478-4C67-9EB2-AE56EF51DF03}" dt="2023-06-25T13:23:55.570" v="1654"/>
          <ac:spMkLst>
            <pc:docMk/>
            <pc:sldMk cId="3602388084" sldId="983"/>
            <ac:spMk id="3936" creationId="{B6E86B63-248C-9ECC-A65F-EE35E154EF81}"/>
          </ac:spMkLst>
        </pc:spChg>
        <pc:spChg chg="mod">
          <ac:chgData name="rahulkumar08945@gmail.com" userId="eaa8108a85f67eff" providerId="LiveId" clId="{54EF1D79-E478-4C67-9EB2-AE56EF51DF03}" dt="2023-06-25T13:23:55.570" v="1654"/>
          <ac:spMkLst>
            <pc:docMk/>
            <pc:sldMk cId="3602388084" sldId="983"/>
            <ac:spMk id="3937" creationId="{1F9C7443-3FA6-C386-CC6A-594B8348942F}"/>
          </ac:spMkLst>
        </pc:spChg>
        <pc:spChg chg="mod">
          <ac:chgData name="rahulkumar08945@gmail.com" userId="eaa8108a85f67eff" providerId="LiveId" clId="{54EF1D79-E478-4C67-9EB2-AE56EF51DF03}" dt="2023-06-25T13:23:55.570" v="1654"/>
          <ac:spMkLst>
            <pc:docMk/>
            <pc:sldMk cId="3602388084" sldId="983"/>
            <ac:spMk id="3938" creationId="{E9AB284F-CD68-9CB8-6E20-D4AEA8565D2A}"/>
          </ac:spMkLst>
        </pc:spChg>
        <pc:spChg chg="mod">
          <ac:chgData name="rahulkumar08945@gmail.com" userId="eaa8108a85f67eff" providerId="LiveId" clId="{54EF1D79-E478-4C67-9EB2-AE56EF51DF03}" dt="2023-06-25T13:23:55.570" v="1654"/>
          <ac:spMkLst>
            <pc:docMk/>
            <pc:sldMk cId="3602388084" sldId="983"/>
            <ac:spMk id="3939" creationId="{C05EFD9A-0CB9-09F6-EEA0-6AA7320505AF}"/>
          </ac:spMkLst>
        </pc:spChg>
        <pc:spChg chg="mod">
          <ac:chgData name="rahulkumar08945@gmail.com" userId="eaa8108a85f67eff" providerId="LiveId" clId="{54EF1D79-E478-4C67-9EB2-AE56EF51DF03}" dt="2023-06-25T13:23:55.570" v="1654"/>
          <ac:spMkLst>
            <pc:docMk/>
            <pc:sldMk cId="3602388084" sldId="983"/>
            <ac:spMk id="3940" creationId="{ABC8C546-7481-AAA7-03C3-39ACA9B1FC7A}"/>
          </ac:spMkLst>
        </pc:spChg>
        <pc:spChg chg="mod">
          <ac:chgData name="rahulkumar08945@gmail.com" userId="eaa8108a85f67eff" providerId="LiveId" clId="{54EF1D79-E478-4C67-9EB2-AE56EF51DF03}" dt="2023-06-25T13:23:55.570" v="1654"/>
          <ac:spMkLst>
            <pc:docMk/>
            <pc:sldMk cId="3602388084" sldId="983"/>
            <ac:spMk id="3941" creationId="{4479463D-3C22-3FDC-EE13-B414D66B6832}"/>
          </ac:spMkLst>
        </pc:spChg>
        <pc:spChg chg="mod">
          <ac:chgData name="rahulkumar08945@gmail.com" userId="eaa8108a85f67eff" providerId="LiveId" clId="{54EF1D79-E478-4C67-9EB2-AE56EF51DF03}" dt="2023-06-25T13:23:55.570" v="1654"/>
          <ac:spMkLst>
            <pc:docMk/>
            <pc:sldMk cId="3602388084" sldId="983"/>
            <ac:spMk id="3942" creationId="{5C6792DB-B752-D880-B654-08E44C19E7AE}"/>
          </ac:spMkLst>
        </pc:spChg>
        <pc:spChg chg="mod">
          <ac:chgData name="rahulkumar08945@gmail.com" userId="eaa8108a85f67eff" providerId="LiveId" clId="{54EF1D79-E478-4C67-9EB2-AE56EF51DF03}" dt="2023-06-25T13:23:55.570" v="1654"/>
          <ac:spMkLst>
            <pc:docMk/>
            <pc:sldMk cId="3602388084" sldId="983"/>
            <ac:spMk id="3943" creationId="{E1559937-E5BE-2742-541B-3E8167DF7CC9}"/>
          </ac:spMkLst>
        </pc:spChg>
        <pc:spChg chg="mod">
          <ac:chgData name="rahulkumar08945@gmail.com" userId="eaa8108a85f67eff" providerId="LiveId" clId="{54EF1D79-E478-4C67-9EB2-AE56EF51DF03}" dt="2023-06-25T13:23:55.570" v="1654"/>
          <ac:spMkLst>
            <pc:docMk/>
            <pc:sldMk cId="3602388084" sldId="983"/>
            <ac:spMk id="3944" creationId="{304F230D-D5A3-1317-3E82-97B11B0FD80A}"/>
          </ac:spMkLst>
        </pc:spChg>
        <pc:spChg chg="mod">
          <ac:chgData name="rahulkumar08945@gmail.com" userId="eaa8108a85f67eff" providerId="LiveId" clId="{54EF1D79-E478-4C67-9EB2-AE56EF51DF03}" dt="2023-06-25T13:23:55.570" v="1654"/>
          <ac:spMkLst>
            <pc:docMk/>
            <pc:sldMk cId="3602388084" sldId="983"/>
            <ac:spMk id="3945" creationId="{7109A436-3973-7978-348F-BAD68E5D8F43}"/>
          </ac:spMkLst>
        </pc:spChg>
        <pc:spChg chg="mod">
          <ac:chgData name="rahulkumar08945@gmail.com" userId="eaa8108a85f67eff" providerId="LiveId" clId="{54EF1D79-E478-4C67-9EB2-AE56EF51DF03}" dt="2023-06-25T13:23:55.570" v="1654"/>
          <ac:spMkLst>
            <pc:docMk/>
            <pc:sldMk cId="3602388084" sldId="983"/>
            <ac:spMk id="3946" creationId="{17E1BCD5-5ACA-EF6A-4A24-C1CB347FB0FB}"/>
          </ac:spMkLst>
        </pc:spChg>
        <pc:spChg chg="mod">
          <ac:chgData name="rahulkumar08945@gmail.com" userId="eaa8108a85f67eff" providerId="LiveId" clId="{54EF1D79-E478-4C67-9EB2-AE56EF51DF03}" dt="2023-06-25T13:23:55.570" v="1654"/>
          <ac:spMkLst>
            <pc:docMk/>
            <pc:sldMk cId="3602388084" sldId="983"/>
            <ac:spMk id="3947" creationId="{3D004641-BAC8-8973-6FE3-2B5FF0AC4A8F}"/>
          </ac:spMkLst>
        </pc:spChg>
        <pc:spChg chg="mod">
          <ac:chgData name="rahulkumar08945@gmail.com" userId="eaa8108a85f67eff" providerId="LiveId" clId="{54EF1D79-E478-4C67-9EB2-AE56EF51DF03}" dt="2023-06-25T13:23:55.570" v="1654"/>
          <ac:spMkLst>
            <pc:docMk/>
            <pc:sldMk cId="3602388084" sldId="983"/>
            <ac:spMk id="3948" creationId="{EAF8B130-98D0-1605-F7A1-FCB149807A90}"/>
          </ac:spMkLst>
        </pc:spChg>
        <pc:spChg chg="mod">
          <ac:chgData name="rahulkumar08945@gmail.com" userId="eaa8108a85f67eff" providerId="LiveId" clId="{54EF1D79-E478-4C67-9EB2-AE56EF51DF03}" dt="2023-06-25T13:23:55.570" v="1654"/>
          <ac:spMkLst>
            <pc:docMk/>
            <pc:sldMk cId="3602388084" sldId="983"/>
            <ac:spMk id="3949" creationId="{C5CE6810-C1C4-3585-B52F-0755B41D1AEA}"/>
          </ac:spMkLst>
        </pc:spChg>
        <pc:spChg chg="mod">
          <ac:chgData name="rahulkumar08945@gmail.com" userId="eaa8108a85f67eff" providerId="LiveId" clId="{54EF1D79-E478-4C67-9EB2-AE56EF51DF03}" dt="2023-06-25T13:23:55.570" v="1654"/>
          <ac:spMkLst>
            <pc:docMk/>
            <pc:sldMk cId="3602388084" sldId="983"/>
            <ac:spMk id="3950" creationId="{71887A5C-1C7A-1FA8-B4EF-294F328C2B09}"/>
          </ac:spMkLst>
        </pc:spChg>
        <pc:spChg chg="mod">
          <ac:chgData name="rahulkumar08945@gmail.com" userId="eaa8108a85f67eff" providerId="LiveId" clId="{54EF1D79-E478-4C67-9EB2-AE56EF51DF03}" dt="2023-06-25T13:23:55.570" v="1654"/>
          <ac:spMkLst>
            <pc:docMk/>
            <pc:sldMk cId="3602388084" sldId="983"/>
            <ac:spMk id="3951" creationId="{B591B0FE-5E12-3584-EE06-CEFA800C9171}"/>
          </ac:spMkLst>
        </pc:spChg>
        <pc:spChg chg="mod">
          <ac:chgData name="rahulkumar08945@gmail.com" userId="eaa8108a85f67eff" providerId="LiveId" clId="{54EF1D79-E478-4C67-9EB2-AE56EF51DF03}" dt="2023-06-25T13:23:55.570" v="1654"/>
          <ac:spMkLst>
            <pc:docMk/>
            <pc:sldMk cId="3602388084" sldId="983"/>
            <ac:spMk id="3952" creationId="{E9FDD6E3-BCAC-E397-BA7E-76A2C9AF0D8C}"/>
          </ac:spMkLst>
        </pc:spChg>
        <pc:spChg chg="mod">
          <ac:chgData name="rahulkumar08945@gmail.com" userId="eaa8108a85f67eff" providerId="LiveId" clId="{54EF1D79-E478-4C67-9EB2-AE56EF51DF03}" dt="2023-06-25T13:23:55.570" v="1654"/>
          <ac:spMkLst>
            <pc:docMk/>
            <pc:sldMk cId="3602388084" sldId="983"/>
            <ac:spMk id="3953" creationId="{66B44E5D-C93B-1787-1FD5-B1D7AC075EE9}"/>
          </ac:spMkLst>
        </pc:spChg>
        <pc:spChg chg="mod">
          <ac:chgData name="rahulkumar08945@gmail.com" userId="eaa8108a85f67eff" providerId="LiveId" clId="{54EF1D79-E478-4C67-9EB2-AE56EF51DF03}" dt="2023-06-25T13:23:55.570" v="1654"/>
          <ac:spMkLst>
            <pc:docMk/>
            <pc:sldMk cId="3602388084" sldId="983"/>
            <ac:spMk id="3954" creationId="{BE72D926-143A-3263-8FA3-B025667CF7F0}"/>
          </ac:spMkLst>
        </pc:spChg>
        <pc:spChg chg="mod">
          <ac:chgData name="rahulkumar08945@gmail.com" userId="eaa8108a85f67eff" providerId="LiveId" clId="{54EF1D79-E478-4C67-9EB2-AE56EF51DF03}" dt="2023-06-25T13:23:55.570" v="1654"/>
          <ac:spMkLst>
            <pc:docMk/>
            <pc:sldMk cId="3602388084" sldId="983"/>
            <ac:spMk id="3955" creationId="{BDF3186A-1AE2-5BCB-5D76-A798B3EB2129}"/>
          </ac:spMkLst>
        </pc:spChg>
        <pc:spChg chg="mod">
          <ac:chgData name="rahulkumar08945@gmail.com" userId="eaa8108a85f67eff" providerId="LiveId" clId="{54EF1D79-E478-4C67-9EB2-AE56EF51DF03}" dt="2023-06-25T13:23:55.570" v="1654"/>
          <ac:spMkLst>
            <pc:docMk/>
            <pc:sldMk cId="3602388084" sldId="983"/>
            <ac:spMk id="3956" creationId="{80FB3564-FDE8-AAA5-27B3-9720DE024057}"/>
          </ac:spMkLst>
        </pc:spChg>
        <pc:spChg chg="mod">
          <ac:chgData name="rahulkumar08945@gmail.com" userId="eaa8108a85f67eff" providerId="LiveId" clId="{54EF1D79-E478-4C67-9EB2-AE56EF51DF03}" dt="2023-06-25T13:23:55.570" v="1654"/>
          <ac:spMkLst>
            <pc:docMk/>
            <pc:sldMk cId="3602388084" sldId="983"/>
            <ac:spMk id="3957" creationId="{959F531C-0D79-9501-4D14-EEA8FFC00996}"/>
          </ac:spMkLst>
        </pc:spChg>
        <pc:spChg chg="mod">
          <ac:chgData name="rahulkumar08945@gmail.com" userId="eaa8108a85f67eff" providerId="LiveId" clId="{54EF1D79-E478-4C67-9EB2-AE56EF51DF03}" dt="2023-06-25T13:23:55.570" v="1654"/>
          <ac:spMkLst>
            <pc:docMk/>
            <pc:sldMk cId="3602388084" sldId="983"/>
            <ac:spMk id="3958" creationId="{2B6081E7-1F12-AB85-90F6-FFFA2F3AC415}"/>
          </ac:spMkLst>
        </pc:spChg>
        <pc:spChg chg="mod">
          <ac:chgData name="rahulkumar08945@gmail.com" userId="eaa8108a85f67eff" providerId="LiveId" clId="{54EF1D79-E478-4C67-9EB2-AE56EF51DF03}" dt="2023-06-25T13:23:55.570" v="1654"/>
          <ac:spMkLst>
            <pc:docMk/>
            <pc:sldMk cId="3602388084" sldId="983"/>
            <ac:spMk id="3960" creationId="{937F7704-C1CC-2A41-A57F-42B54AB31809}"/>
          </ac:spMkLst>
        </pc:spChg>
        <pc:spChg chg="mod">
          <ac:chgData name="rahulkumar08945@gmail.com" userId="eaa8108a85f67eff" providerId="LiveId" clId="{54EF1D79-E478-4C67-9EB2-AE56EF51DF03}" dt="2023-06-25T13:23:55.570" v="1654"/>
          <ac:spMkLst>
            <pc:docMk/>
            <pc:sldMk cId="3602388084" sldId="983"/>
            <ac:spMk id="3961" creationId="{A081230F-4E07-18C6-BB90-0ECA61C5506B}"/>
          </ac:spMkLst>
        </pc:spChg>
        <pc:spChg chg="mod">
          <ac:chgData name="rahulkumar08945@gmail.com" userId="eaa8108a85f67eff" providerId="LiveId" clId="{54EF1D79-E478-4C67-9EB2-AE56EF51DF03}" dt="2023-06-25T13:23:55.570" v="1654"/>
          <ac:spMkLst>
            <pc:docMk/>
            <pc:sldMk cId="3602388084" sldId="983"/>
            <ac:spMk id="3962" creationId="{5A2073EF-1D08-E5A5-0B63-EF3E89AC23CA}"/>
          </ac:spMkLst>
        </pc:spChg>
        <pc:grpChg chg="mod">
          <ac:chgData name="rahulkumar08945@gmail.com" userId="eaa8108a85f67eff" providerId="LiveId" clId="{54EF1D79-E478-4C67-9EB2-AE56EF51DF03}" dt="2023-06-25T13:23:55.570" v="1654"/>
          <ac:grpSpMkLst>
            <pc:docMk/>
            <pc:sldMk cId="3602388084" sldId="983"/>
            <ac:grpSpMk id="3078" creationId="{37AF3731-676B-32D7-F0E1-8053D9B8B81E}"/>
          </ac:grpSpMkLst>
        </pc:grpChg>
        <pc:grpChg chg="mod">
          <ac:chgData name="rahulkumar08945@gmail.com" userId="eaa8108a85f67eff" providerId="LiveId" clId="{54EF1D79-E478-4C67-9EB2-AE56EF51DF03}" dt="2023-06-25T13:23:55.570" v="1654"/>
          <ac:grpSpMkLst>
            <pc:docMk/>
            <pc:sldMk cId="3602388084" sldId="983"/>
            <ac:grpSpMk id="3080" creationId="{ED6DEA93-A42D-1E83-3A0F-BE52C57D932A}"/>
          </ac:grpSpMkLst>
        </pc:grpChg>
        <pc:grpChg chg="mod">
          <ac:chgData name="rahulkumar08945@gmail.com" userId="eaa8108a85f67eff" providerId="LiveId" clId="{54EF1D79-E478-4C67-9EB2-AE56EF51DF03}" dt="2023-06-25T13:23:55.570" v="1654"/>
          <ac:grpSpMkLst>
            <pc:docMk/>
            <pc:sldMk cId="3602388084" sldId="983"/>
            <ac:grpSpMk id="3101" creationId="{E57DD926-82FE-3902-AB58-DC3B4656E36D}"/>
          </ac:grpSpMkLst>
        </pc:grpChg>
        <pc:grpChg chg="mod">
          <ac:chgData name="rahulkumar08945@gmail.com" userId="eaa8108a85f67eff" providerId="LiveId" clId="{54EF1D79-E478-4C67-9EB2-AE56EF51DF03}" dt="2023-06-25T13:23:55.570" v="1654"/>
          <ac:grpSpMkLst>
            <pc:docMk/>
            <pc:sldMk cId="3602388084" sldId="983"/>
            <ac:grpSpMk id="3105" creationId="{C0F8B0F2-DAA2-6B82-76FB-C2D5D4D38E21}"/>
          </ac:grpSpMkLst>
        </pc:grpChg>
        <pc:grpChg chg="mod">
          <ac:chgData name="rahulkumar08945@gmail.com" userId="eaa8108a85f67eff" providerId="LiveId" clId="{54EF1D79-E478-4C67-9EB2-AE56EF51DF03}" dt="2023-06-25T13:23:55.570" v="1654"/>
          <ac:grpSpMkLst>
            <pc:docMk/>
            <pc:sldMk cId="3602388084" sldId="983"/>
            <ac:grpSpMk id="3106" creationId="{49C6F380-CBC5-3EAE-194E-14FDE571E0E9}"/>
          </ac:grpSpMkLst>
        </pc:grpChg>
        <pc:grpChg chg="mod">
          <ac:chgData name="rahulkumar08945@gmail.com" userId="eaa8108a85f67eff" providerId="LiveId" clId="{54EF1D79-E478-4C67-9EB2-AE56EF51DF03}" dt="2023-06-25T13:23:55.570" v="1654"/>
          <ac:grpSpMkLst>
            <pc:docMk/>
            <pc:sldMk cId="3602388084" sldId="983"/>
            <ac:grpSpMk id="3107" creationId="{2AF8E837-8CDF-38F9-5710-38228C1824E5}"/>
          </ac:grpSpMkLst>
        </pc:grpChg>
        <pc:grpChg chg="mod">
          <ac:chgData name="rahulkumar08945@gmail.com" userId="eaa8108a85f67eff" providerId="LiveId" clId="{54EF1D79-E478-4C67-9EB2-AE56EF51DF03}" dt="2023-06-25T13:23:55.570" v="1654"/>
          <ac:grpSpMkLst>
            <pc:docMk/>
            <pc:sldMk cId="3602388084" sldId="983"/>
            <ac:grpSpMk id="3108" creationId="{98123D2D-5058-C7C1-FE1F-D835C44D7FBF}"/>
          </ac:grpSpMkLst>
        </pc:grpChg>
        <pc:grpChg chg="mod">
          <ac:chgData name="rahulkumar08945@gmail.com" userId="eaa8108a85f67eff" providerId="LiveId" clId="{54EF1D79-E478-4C67-9EB2-AE56EF51DF03}" dt="2023-06-25T13:23:55.570" v="1654"/>
          <ac:grpSpMkLst>
            <pc:docMk/>
            <pc:sldMk cId="3602388084" sldId="983"/>
            <ac:grpSpMk id="3110" creationId="{D15751C2-2E5C-EE76-1EF4-528519BAF8A2}"/>
          </ac:grpSpMkLst>
        </pc:grpChg>
        <pc:grpChg chg="mod">
          <ac:chgData name="rahulkumar08945@gmail.com" userId="eaa8108a85f67eff" providerId="LiveId" clId="{54EF1D79-E478-4C67-9EB2-AE56EF51DF03}" dt="2023-06-25T13:23:55.570" v="1654"/>
          <ac:grpSpMkLst>
            <pc:docMk/>
            <pc:sldMk cId="3602388084" sldId="983"/>
            <ac:grpSpMk id="3111" creationId="{2A559003-4C40-7BA4-648E-BC00A768D3AA}"/>
          </ac:grpSpMkLst>
        </pc:grpChg>
        <pc:grpChg chg="mod">
          <ac:chgData name="rahulkumar08945@gmail.com" userId="eaa8108a85f67eff" providerId="LiveId" clId="{54EF1D79-E478-4C67-9EB2-AE56EF51DF03}" dt="2023-06-25T13:23:55.570" v="1654"/>
          <ac:grpSpMkLst>
            <pc:docMk/>
            <pc:sldMk cId="3602388084" sldId="983"/>
            <ac:grpSpMk id="3112" creationId="{86DDC747-85B9-831D-8A76-81674E33BADE}"/>
          </ac:grpSpMkLst>
        </pc:grpChg>
        <pc:grpChg chg="mod">
          <ac:chgData name="rahulkumar08945@gmail.com" userId="eaa8108a85f67eff" providerId="LiveId" clId="{54EF1D79-E478-4C67-9EB2-AE56EF51DF03}" dt="2023-06-25T13:23:55.570" v="1654"/>
          <ac:grpSpMkLst>
            <pc:docMk/>
            <pc:sldMk cId="3602388084" sldId="983"/>
            <ac:grpSpMk id="3160" creationId="{5A555A62-6866-5CE7-D4A9-6B6022368090}"/>
          </ac:grpSpMkLst>
        </pc:grpChg>
        <pc:grpChg chg="mod">
          <ac:chgData name="rahulkumar08945@gmail.com" userId="eaa8108a85f67eff" providerId="LiveId" clId="{54EF1D79-E478-4C67-9EB2-AE56EF51DF03}" dt="2023-06-25T13:23:55.570" v="1654"/>
          <ac:grpSpMkLst>
            <pc:docMk/>
            <pc:sldMk cId="3602388084" sldId="983"/>
            <ac:grpSpMk id="3271" creationId="{3E04F429-7537-B3ED-4F05-088FE41CCFB9}"/>
          </ac:grpSpMkLst>
        </pc:grpChg>
        <pc:grpChg chg="mod">
          <ac:chgData name="rahulkumar08945@gmail.com" userId="eaa8108a85f67eff" providerId="LiveId" clId="{54EF1D79-E478-4C67-9EB2-AE56EF51DF03}" dt="2023-06-25T13:23:55.570" v="1654"/>
          <ac:grpSpMkLst>
            <pc:docMk/>
            <pc:sldMk cId="3602388084" sldId="983"/>
            <ac:grpSpMk id="3272" creationId="{13A18742-D014-0430-5AFB-F1E7106A4092}"/>
          </ac:grpSpMkLst>
        </pc:grpChg>
        <pc:grpChg chg="mod">
          <ac:chgData name="rahulkumar08945@gmail.com" userId="eaa8108a85f67eff" providerId="LiveId" clId="{54EF1D79-E478-4C67-9EB2-AE56EF51DF03}" dt="2023-06-25T13:23:55.570" v="1654"/>
          <ac:grpSpMkLst>
            <pc:docMk/>
            <pc:sldMk cId="3602388084" sldId="983"/>
            <ac:grpSpMk id="3273" creationId="{DF67532D-F6B1-5549-C2F8-51CF7049F1A9}"/>
          </ac:grpSpMkLst>
        </pc:grpChg>
        <pc:grpChg chg="mod">
          <ac:chgData name="rahulkumar08945@gmail.com" userId="eaa8108a85f67eff" providerId="LiveId" clId="{54EF1D79-E478-4C67-9EB2-AE56EF51DF03}" dt="2023-06-25T13:23:55.570" v="1654"/>
          <ac:grpSpMkLst>
            <pc:docMk/>
            <pc:sldMk cId="3602388084" sldId="983"/>
            <ac:grpSpMk id="3274" creationId="{B618CB02-DF5C-5311-0F93-4EF10C185320}"/>
          </ac:grpSpMkLst>
        </pc:grpChg>
        <pc:grpChg chg="mod">
          <ac:chgData name="rahulkumar08945@gmail.com" userId="eaa8108a85f67eff" providerId="LiveId" clId="{54EF1D79-E478-4C67-9EB2-AE56EF51DF03}" dt="2023-06-25T13:23:55.570" v="1654"/>
          <ac:grpSpMkLst>
            <pc:docMk/>
            <pc:sldMk cId="3602388084" sldId="983"/>
            <ac:grpSpMk id="3335" creationId="{50EA6348-6CC7-D9FE-366B-31F435A18C46}"/>
          </ac:grpSpMkLst>
        </pc:grpChg>
        <pc:grpChg chg="mod">
          <ac:chgData name="rahulkumar08945@gmail.com" userId="eaa8108a85f67eff" providerId="LiveId" clId="{54EF1D79-E478-4C67-9EB2-AE56EF51DF03}" dt="2023-06-25T13:23:55.570" v="1654"/>
          <ac:grpSpMkLst>
            <pc:docMk/>
            <pc:sldMk cId="3602388084" sldId="983"/>
            <ac:grpSpMk id="3341" creationId="{347D3892-79A2-6AD4-BD9E-C3895FD315D0}"/>
          </ac:grpSpMkLst>
        </pc:grpChg>
        <pc:grpChg chg="mod">
          <ac:chgData name="rahulkumar08945@gmail.com" userId="eaa8108a85f67eff" providerId="LiveId" clId="{54EF1D79-E478-4C67-9EB2-AE56EF51DF03}" dt="2023-06-25T13:23:55.570" v="1654"/>
          <ac:grpSpMkLst>
            <pc:docMk/>
            <pc:sldMk cId="3602388084" sldId="983"/>
            <ac:grpSpMk id="3342" creationId="{13B4894B-D02B-EC51-8525-30B321BAA04F}"/>
          </ac:grpSpMkLst>
        </pc:grpChg>
        <pc:grpChg chg="mod">
          <ac:chgData name="rahulkumar08945@gmail.com" userId="eaa8108a85f67eff" providerId="LiveId" clId="{54EF1D79-E478-4C67-9EB2-AE56EF51DF03}" dt="2023-06-25T13:23:55.570" v="1654"/>
          <ac:grpSpMkLst>
            <pc:docMk/>
            <pc:sldMk cId="3602388084" sldId="983"/>
            <ac:grpSpMk id="3418" creationId="{16286C05-0E58-EE6B-63BC-B80B1B01A86F}"/>
          </ac:grpSpMkLst>
        </pc:grpChg>
        <pc:grpChg chg="mod">
          <ac:chgData name="rahulkumar08945@gmail.com" userId="eaa8108a85f67eff" providerId="LiveId" clId="{54EF1D79-E478-4C67-9EB2-AE56EF51DF03}" dt="2023-06-25T13:23:55.570" v="1654"/>
          <ac:grpSpMkLst>
            <pc:docMk/>
            <pc:sldMk cId="3602388084" sldId="983"/>
            <ac:grpSpMk id="3431" creationId="{D83FBB3A-5666-ECC7-29DB-89243B2544F3}"/>
          </ac:grpSpMkLst>
        </pc:grpChg>
        <pc:grpChg chg="mod">
          <ac:chgData name="rahulkumar08945@gmail.com" userId="eaa8108a85f67eff" providerId="LiveId" clId="{54EF1D79-E478-4C67-9EB2-AE56EF51DF03}" dt="2023-06-25T13:23:55.570" v="1654"/>
          <ac:grpSpMkLst>
            <pc:docMk/>
            <pc:sldMk cId="3602388084" sldId="983"/>
            <ac:grpSpMk id="3432" creationId="{B53EE7F2-B0A5-435B-02A1-E1502AAA7B35}"/>
          </ac:grpSpMkLst>
        </pc:grpChg>
        <pc:grpChg chg="mod">
          <ac:chgData name="rahulkumar08945@gmail.com" userId="eaa8108a85f67eff" providerId="LiveId" clId="{54EF1D79-E478-4C67-9EB2-AE56EF51DF03}" dt="2023-06-25T13:23:55.570" v="1654"/>
          <ac:grpSpMkLst>
            <pc:docMk/>
            <pc:sldMk cId="3602388084" sldId="983"/>
            <ac:grpSpMk id="3433" creationId="{2300EC74-4804-26D1-24A6-DD23063EDE75}"/>
          </ac:grpSpMkLst>
        </pc:grpChg>
        <pc:grpChg chg="mod">
          <ac:chgData name="rahulkumar08945@gmail.com" userId="eaa8108a85f67eff" providerId="LiveId" clId="{54EF1D79-E478-4C67-9EB2-AE56EF51DF03}" dt="2023-06-25T13:23:55.570" v="1654"/>
          <ac:grpSpMkLst>
            <pc:docMk/>
            <pc:sldMk cId="3602388084" sldId="983"/>
            <ac:grpSpMk id="3856" creationId="{97EB1301-6C79-7233-DCBB-7327643886F6}"/>
          </ac:grpSpMkLst>
        </pc:grpChg>
        <pc:grpChg chg="mod">
          <ac:chgData name="rahulkumar08945@gmail.com" userId="eaa8108a85f67eff" providerId="LiveId" clId="{54EF1D79-E478-4C67-9EB2-AE56EF51DF03}" dt="2023-06-25T13:23:55.570" v="1654"/>
          <ac:grpSpMkLst>
            <pc:docMk/>
            <pc:sldMk cId="3602388084" sldId="983"/>
            <ac:grpSpMk id="3857" creationId="{437024E7-E73E-34FF-ED9C-E3B36C8269F9}"/>
          </ac:grpSpMkLst>
        </pc:grpChg>
        <pc:grpChg chg="mod">
          <ac:chgData name="rahulkumar08945@gmail.com" userId="eaa8108a85f67eff" providerId="LiveId" clId="{54EF1D79-E478-4C67-9EB2-AE56EF51DF03}" dt="2023-06-25T13:23:55.570" v="1654"/>
          <ac:grpSpMkLst>
            <pc:docMk/>
            <pc:sldMk cId="3602388084" sldId="983"/>
            <ac:grpSpMk id="3911" creationId="{88AEF498-2EAB-7235-D554-B13104F969C4}"/>
          </ac:grpSpMkLst>
        </pc:grpChg>
        <pc:grpChg chg="mod">
          <ac:chgData name="rahulkumar08945@gmail.com" userId="eaa8108a85f67eff" providerId="LiveId" clId="{54EF1D79-E478-4C67-9EB2-AE56EF51DF03}" dt="2023-06-25T13:23:55.570" v="1654"/>
          <ac:grpSpMkLst>
            <pc:docMk/>
            <pc:sldMk cId="3602388084" sldId="983"/>
            <ac:grpSpMk id="3959" creationId="{475EF105-2AEF-3FFA-AF22-82D4D25869A2}"/>
          </ac:grpSpMkLst>
        </pc:grpChg>
        <pc:graphicFrameChg chg="mod">
          <ac:chgData name="rahulkumar08945@gmail.com" userId="eaa8108a85f67eff" providerId="LiveId" clId="{54EF1D79-E478-4C67-9EB2-AE56EF51DF03}" dt="2023-06-25T13:23:55.570" v="1654"/>
          <ac:graphicFrameMkLst>
            <pc:docMk/>
            <pc:sldMk cId="3602388084" sldId="983"/>
            <ac:graphicFrameMk id="3074" creationId="{49C021D7-5DB3-17B3-CEB0-D5DF2E5EB2EC}"/>
          </ac:graphicFrameMkLst>
        </pc:graphicFrameChg>
        <pc:graphicFrameChg chg="mod">
          <ac:chgData name="rahulkumar08945@gmail.com" userId="eaa8108a85f67eff" providerId="LiveId" clId="{54EF1D79-E478-4C67-9EB2-AE56EF51DF03}" dt="2023-06-25T13:23:55.570" v="1654"/>
          <ac:graphicFrameMkLst>
            <pc:docMk/>
            <pc:sldMk cId="3602388084" sldId="983"/>
            <ac:graphicFrameMk id="3075" creationId="{5ADFC1CA-0608-D9C4-A016-784C982DD614}"/>
          </ac:graphicFrameMkLst>
        </pc:graphicFrameChg>
        <pc:picChg chg="mod">
          <ac:chgData name="rahulkumar08945@gmail.com" userId="eaa8108a85f67eff" providerId="LiveId" clId="{54EF1D79-E478-4C67-9EB2-AE56EF51DF03}" dt="2023-06-25T13:23:55.570" v="1654"/>
          <ac:picMkLst>
            <pc:docMk/>
            <pc:sldMk cId="3602388084" sldId="983"/>
            <ac:picMk id="3077" creationId="{AE311E6D-A872-8FC7-AD3B-C7F76B47BE00}"/>
          </ac:picMkLst>
        </pc:picChg>
      </pc:sldChg>
      <pc:sldChg chg="modSp modNotes">
        <pc:chgData name="rahulkumar08945@gmail.com" userId="eaa8108a85f67eff" providerId="LiveId" clId="{54EF1D79-E478-4C67-9EB2-AE56EF51DF03}" dt="2023-06-25T13:23:55.570" v="1654"/>
        <pc:sldMkLst>
          <pc:docMk/>
          <pc:sldMk cId="0" sldId="984"/>
        </pc:sldMkLst>
        <pc:spChg chg="mod">
          <ac:chgData name="rahulkumar08945@gmail.com" userId="eaa8108a85f67eff" providerId="LiveId" clId="{54EF1D79-E478-4C67-9EB2-AE56EF51DF03}" dt="2023-06-25T13:23:55.570" v="1654"/>
          <ac:spMkLst>
            <pc:docMk/>
            <pc:sldMk cId="0" sldId="984"/>
            <ac:spMk id="2" creationId="{0F6771A8-C861-C96F-BD26-157CF6369262}"/>
          </ac:spMkLst>
        </pc:spChg>
        <pc:spChg chg="mod">
          <ac:chgData name="rahulkumar08945@gmail.com" userId="eaa8108a85f67eff" providerId="LiveId" clId="{54EF1D79-E478-4C67-9EB2-AE56EF51DF03}" dt="2023-06-25T13:23:55.570" v="1654"/>
          <ac:spMkLst>
            <pc:docMk/>
            <pc:sldMk cId="0" sldId="984"/>
            <ac:spMk id="53" creationId="{3A90A493-2387-FB21-1D38-521154B2E997}"/>
          </ac:spMkLst>
        </pc:spChg>
        <pc:spChg chg="mod">
          <ac:chgData name="rahulkumar08945@gmail.com" userId="eaa8108a85f67eff" providerId="LiveId" clId="{54EF1D79-E478-4C67-9EB2-AE56EF51DF03}" dt="2023-06-25T13:23:55.570" v="1654"/>
          <ac:spMkLst>
            <pc:docMk/>
            <pc:sldMk cId="0" sldId="984"/>
            <ac:spMk id="54" creationId="{15C2E1F7-4490-EE63-7B09-BDCF82D716AE}"/>
          </ac:spMkLst>
        </pc:spChg>
        <pc:spChg chg="mod">
          <ac:chgData name="rahulkumar08945@gmail.com" userId="eaa8108a85f67eff" providerId="LiveId" clId="{54EF1D79-E478-4C67-9EB2-AE56EF51DF03}" dt="2023-06-25T13:23:55.570" v="1654"/>
          <ac:spMkLst>
            <pc:docMk/>
            <pc:sldMk cId="0" sldId="984"/>
            <ac:spMk id="55" creationId="{DF523020-065A-1272-45B8-F5C8FB4C5795}"/>
          </ac:spMkLst>
        </pc:spChg>
        <pc:spChg chg="mod">
          <ac:chgData name="rahulkumar08945@gmail.com" userId="eaa8108a85f67eff" providerId="LiveId" clId="{54EF1D79-E478-4C67-9EB2-AE56EF51DF03}" dt="2023-06-25T13:23:55.570" v="1654"/>
          <ac:spMkLst>
            <pc:docMk/>
            <pc:sldMk cId="0" sldId="984"/>
            <ac:spMk id="114691" creationId="{775753A8-3317-91DF-A6E0-115FA3D7D286}"/>
          </ac:spMkLst>
        </pc:spChg>
        <pc:picChg chg="mod">
          <ac:chgData name="rahulkumar08945@gmail.com" userId="eaa8108a85f67eff" providerId="LiveId" clId="{54EF1D79-E478-4C67-9EB2-AE56EF51DF03}" dt="2023-06-25T13:23:55.570" v="1654"/>
          <ac:picMkLst>
            <pc:docMk/>
            <pc:sldMk cId="0" sldId="984"/>
            <ac:picMk id="114692" creationId="{0FE597B8-3219-ED7A-FECA-244D877F0AE0}"/>
          </ac:picMkLst>
        </pc:picChg>
        <pc:picChg chg="mod">
          <ac:chgData name="rahulkumar08945@gmail.com" userId="eaa8108a85f67eff" providerId="LiveId" clId="{54EF1D79-E478-4C67-9EB2-AE56EF51DF03}" dt="2023-06-25T13:23:55.570" v="1654"/>
          <ac:picMkLst>
            <pc:docMk/>
            <pc:sldMk cId="0" sldId="984"/>
            <ac:picMk id="114693" creationId="{9B4954CD-317D-E644-C7E4-AA0E71DFF5A1}"/>
          </ac:picMkLst>
        </pc:picChg>
      </pc:sldChg>
      <pc:sldChg chg="modSp">
        <pc:chgData name="rahulkumar08945@gmail.com" userId="eaa8108a85f67eff" providerId="LiveId" clId="{54EF1D79-E478-4C67-9EB2-AE56EF51DF03}" dt="2023-06-25T13:23:55.570" v="1654"/>
        <pc:sldMkLst>
          <pc:docMk/>
          <pc:sldMk cId="0" sldId="985"/>
        </pc:sldMkLst>
        <pc:graphicFrameChg chg="mod">
          <ac:chgData name="rahulkumar08945@gmail.com" userId="eaa8108a85f67eff" providerId="LiveId" clId="{54EF1D79-E478-4C67-9EB2-AE56EF51DF03}" dt="2023-06-25T13:23:55.570" v="1654"/>
          <ac:graphicFrameMkLst>
            <pc:docMk/>
            <pc:sldMk cId="0" sldId="985"/>
            <ac:graphicFrameMk id="3" creationId="{DFACD6B9-E7C1-1CDC-B979-CE24DF8E61CD}"/>
          </ac:graphicFrameMkLst>
        </pc:graphicFrameChg>
      </pc:sldChg>
      <pc:sldChg chg="modSp modNotes">
        <pc:chgData name="rahulkumar08945@gmail.com" userId="eaa8108a85f67eff" providerId="LiveId" clId="{54EF1D79-E478-4C67-9EB2-AE56EF51DF03}" dt="2023-06-25T13:23:55.570" v="1654"/>
        <pc:sldMkLst>
          <pc:docMk/>
          <pc:sldMk cId="0" sldId="986"/>
        </pc:sldMkLst>
        <pc:spChg chg="mod">
          <ac:chgData name="rahulkumar08945@gmail.com" userId="eaa8108a85f67eff" providerId="LiveId" clId="{54EF1D79-E478-4C67-9EB2-AE56EF51DF03}" dt="2023-06-25T13:23:55.570" v="1654"/>
          <ac:spMkLst>
            <pc:docMk/>
            <pc:sldMk cId="0" sldId="986"/>
            <ac:spMk id="889" creationId="{D4280D38-9D0D-E9CA-F0D3-6931FE6EBEA4}"/>
          </ac:spMkLst>
        </pc:spChg>
        <pc:graphicFrameChg chg="mod">
          <ac:chgData name="rahulkumar08945@gmail.com" userId="eaa8108a85f67eff" providerId="LiveId" clId="{54EF1D79-E478-4C67-9EB2-AE56EF51DF03}" dt="2023-06-25T13:23:55.570" v="1654"/>
          <ac:graphicFrameMkLst>
            <pc:docMk/>
            <pc:sldMk cId="0" sldId="986"/>
            <ac:graphicFrameMk id="5" creationId="{E7E6B4B7-649D-29CA-CE60-6C7CCF34D167}"/>
          </ac:graphicFrameMkLst>
        </pc:graphicFrameChg>
      </pc:sldChg>
      <pc:sldChg chg="modSp mod">
        <pc:chgData name="rahulkumar08945@gmail.com" userId="eaa8108a85f67eff" providerId="LiveId" clId="{54EF1D79-E478-4C67-9EB2-AE56EF51DF03}" dt="2023-06-25T13:23:55.570" v="1654"/>
        <pc:sldMkLst>
          <pc:docMk/>
          <pc:sldMk cId="0" sldId="987"/>
        </pc:sldMkLst>
        <pc:spChg chg="mod">
          <ac:chgData name="rahulkumar08945@gmail.com" userId="eaa8108a85f67eff" providerId="LiveId" clId="{54EF1D79-E478-4C67-9EB2-AE56EF51DF03}" dt="2023-06-25T13:23:55.570" v="1654"/>
          <ac:spMkLst>
            <pc:docMk/>
            <pc:sldMk cId="0" sldId="987"/>
            <ac:spMk id="3" creationId="{4937E682-877C-3371-6919-85CF867AC03C}"/>
          </ac:spMkLst>
        </pc:spChg>
        <pc:spChg chg="mod">
          <ac:chgData name="rahulkumar08945@gmail.com" userId="eaa8108a85f67eff" providerId="LiveId" clId="{54EF1D79-E478-4C67-9EB2-AE56EF51DF03}" dt="2023-06-25T13:23:55.570" v="1654"/>
          <ac:spMkLst>
            <pc:docMk/>
            <pc:sldMk cId="0" sldId="987"/>
            <ac:spMk id="4" creationId="{5D403D22-50FE-AA3A-81F7-6AC8BF299F75}"/>
          </ac:spMkLst>
        </pc:spChg>
        <pc:spChg chg="mod">
          <ac:chgData name="rahulkumar08945@gmail.com" userId="eaa8108a85f67eff" providerId="LiveId" clId="{54EF1D79-E478-4C67-9EB2-AE56EF51DF03}" dt="2023-06-25T13:23:55.570" v="1654"/>
          <ac:spMkLst>
            <pc:docMk/>
            <pc:sldMk cId="0" sldId="987"/>
            <ac:spMk id="118786" creationId="{9E0AF3E2-6FF6-6538-778C-76AD09CF8C84}"/>
          </ac:spMkLst>
        </pc:spChg>
      </pc:sldChg>
      <pc:sldChg chg="modSp mod">
        <pc:chgData name="rahulkumar08945@gmail.com" userId="eaa8108a85f67eff" providerId="LiveId" clId="{54EF1D79-E478-4C67-9EB2-AE56EF51DF03}" dt="2023-06-25T13:23:55.570" v="1654"/>
        <pc:sldMkLst>
          <pc:docMk/>
          <pc:sldMk cId="0" sldId="989"/>
        </pc:sldMkLst>
        <pc:spChg chg="mod">
          <ac:chgData name="rahulkumar08945@gmail.com" userId="eaa8108a85f67eff" providerId="LiveId" clId="{54EF1D79-E478-4C67-9EB2-AE56EF51DF03}" dt="2023-06-25T13:23:55.570" v="1654"/>
          <ac:spMkLst>
            <pc:docMk/>
            <pc:sldMk cId="0" sldId="989"/>
            <ac:spMk id="3" creationId="{2141A305-D7BE-120B-ACD9-8C0F344614D6}"/>
          </ac:spMkLst>
        </pc:spChg>
        <pc:spChg chg="mod">
          <ac:chgData name="rahulkumar08945@gmail.com" userId="eaa8108a85f67eff" providerId="LiveId" clId="{54EF1D79-E478-4C67-9EB2-AE56EF51DF03}" dt="2023-06-25T13:23:55.570" v="1654"/>
          <ac:spMkLst>
            <pc:docMk/>
            <pc:sldMk cId="0" sldId="989"/>
            <ac:spMk id="120835" creationId="{900A7BCF-7030-B659-AB25-1E48EEFAFDBD}"/>
          </ac:spMkLst>
        </pc:spChg>
      </pc:sldChg>
      <pc:sldChg chg="modSp">
        <pc:chgData name="rahulkumar08945@gmail.com" userId="eaa8108a85f67eff" providerId="LiveId" clId="{54EF1D79-E478-4C67-9EB2-AE56EF51DF03}" dt="2023-06-25T13:23:55.570" v="1654"/>
        <pc:sldMkLst>
          <pc:docMk/>
          <pc:sldMk cId="0" sldId="990"/>
        </pc:sldMkLst>
        <pc:spChg chg="mod">
          <ac:chgData name="rahulkumar08945@gmail.com" userId="eaa8108a85f67eff" providerId="LiveId" clId="{54EF1D79-E478-4C67-9EB2-AE56EF51DF03}" dt="2023-06-25T08:53:14.831" v="583" actId="207"/>
          <ac:spMkLst>
            <pc:docMk/>
            <pc:sldMk cId="0" sldId="990"/>
            <ac:spMk id="116738" creationId="{1A2049C3-B12C-A4CE-CCEF-185F77A77EAA}"/>
          </ac:spMkLst>
        </pc:spChg>
        <pc:spChg chg="mod">
          <ac:chgData name="rahulkumar08945@gmail.com" userId="eaa8108a85f67eff" providerId="LiveId" clId="{54EF1D79-E478-4C67-9EB2-AE56EF51DF03}" dt="2023-06-25T13:23:55.570" v="1654"/>
          <ac:spMkLst>
            <pc:docMk/>
            <pc:sldMk cId="0" sldId="990"/>
            <ac:spMk id="116739" creationId="{3BD0E62F-EA04-3144-155A-16D8F608FC1D}"/>
          </ac:spMkLst>
        </pc:spChg>
      </pc:sldChg>
      <pc:sldChg chg="modSp">
        <pc:chgData name="rahulkumar08945@gmail.com" userId="eaa8108a85f67eff" providerId="LiveId" clId="{54EF1D79-E478-4C67-9EB2-AE56EF51DF03}" dt="2023-06-25T13:23:55.570" v="1654"/>
        <pc:sldMkLst>
          <pc:docMk/>
          <pc:sldMk cId="0" sldId="991"/>
        </pc:sldMkLst>
        <pc:spChg chg="mod">
          <ac:chgData name="rahulkumar08945@gmail.com" userId="eaa8108a85f67eff" providerId="LiveId" clId="{54EF1D79-E478-4C67-9EB2-AE56EF51DF03}" dt="2023-06-25T13:23:55.570" v="1654"/>
          <ac:spMkLst>
            <pc:docMk/>
            <pc:sldMk cId="0" sldId="991"/>
            <ac:spMk id="3" creationId="{944114BC-CD4A-45C0-0583-151B6129C1DF}"/>
          </ac:spMkLst>
        </pc:spChg>
        <pc:spChg chg="mod">
          <ac:chgData name="rahulkumar08945@gmail.com" userId="eaa8108a85f67eff" providerId="LiveId" clId="{54EF1D79-E478-4C67-9EB2-AE56EF51DF03}" dt="2023-06-25T13:23:55.570" v="1654"/>
          <ac:spMkLst>
            <pc:docMk/>
            <pc:sldMk cId="0" sldId="991"/>
            <ac:spMk id="4" creationId="{4EE921A0-3378-037D-CAEA-E99D6F030498}"/>
          </ac:spMkLst>
        </pc:spChg>
      </pc:sldChg>
      <pc:sldChg chg="modSp mod">
        <pc:chgData name="rahulkumar08945@gmail.com" userId="eaa8108a85f67eff" providerId="LiveId" clId="{54EF1D79-E478-4C67-9EB2-AE56EF51DF03}" dt="2023-06-25T13:23:55.844" v="1656" actId="27636"/>
        <pc:sldMkLst>
          <pc:docMk/>
          <pc:sldMk cId="0" sldId="992"/>
        </pc:sldMkLst>
        <pc:spChg chg="mod">
          <ac:chgData name="rahulkumar08945@gmail.com" userId="eaa8108a85f67eff" providerId="LiveId" clId="{54EF1D79-E478-4C67-9EB2-AE56EF51DF03}" dt="2023-06-25T13:23:55.844" v="1656" actId="27636"/>
          <ac:spMkLst>
            <pc:docMk/>
            <pc:sldMk cId="0" sldId="992"/>
            <ac:spMk id="49153" creationId="{4ACB60EA-4548-B758-ACAE-961856EC3A5A}"/>
          </ac:spMkLst>
        </pc:spChg>
      </pc:sldChg>
      <pc:sldChg chg="modSp modNotes">
        <pc:chgData name="rahulkumar08945@gmail.com" userId="eaa8108a85f67eff" providerId="LiveId" clId="{54EF1D79-E478-4C67-9EB2-AE56EF51DF03}" dt="2023-06-25T13:23:55.570" v="1654"/>
        <pc:sldMkLst>
          <pc:docMk/>
          <pc:sldMk cId="0" sldId="993"/>
        </pc:sldMkLst>
        <pc:spChg chg="mod">
          <ac:chgData name="rahulkumar08945@gmail.com" userId="eaa8108a85f67eff" providerId="LiveId" clId="{54EF1D79-E478-4C67-9EB2-AE56EF51DF03}" dt="2023-06-25T13:23:55.570" v="1654"/>
          <ac:spMkLst>
            <pc:docMk/>
            <pc:sldMk cId="0" sldId="993"/>
            <ac:spMk id="50177" creationId="{ECFC0165-E808-3120-1FA1-BF43D0804C66}"/>
          </ac:spMkLst>
        </pc:spChg>
        <pc:spChg chg="mod">
          <ac:chgData name="rahulkumar08945@gmail.com" userId="eaa8108a85f67eff" providerId="LiveId" clId="{54EF1D79-E478-4C67-9EB2-AE56EF51DF03}" dt="2023-06-25T13:23:55.570" v="1654"/>
          <ac:spMkLst>
            <pc:docMk/>
            <pc:sldMk cId="0" sldId="993"/>
            <ac:spMk id="50178" creationId="{EBA2A877-E661-721A-0480-5708D40E4A5E}"/>
          </ac:spMkLst>
        </pc:spChg>
      </pc:sldChg>
      <pc:sldChg chg="modSp">
        <pc:chgData name="rahulkumar08945@gmail.com" userId="eaa8108a85f67eff" providerId="LiveId" clId="{54EF1D79-E478-4C67-9EB2-AE56EF51DF03}" dt="2023-06-25T13:23:55.570" v="1654"/>
        <pc:sldMkLst>
          <pc:docMk/>
          <pc:sldMk cId="0" sldId="997"/>
        </pc:sldMkLst>
        <pc:spChg chg="mod">
          <ac:chgData name="rahulkumar08945@gmail.com" userId="eaa8108a85f67eff" providerId="LiveId" clId="{54EF1D79-E478-4C67-9EB2-AE56EF51DF03}" dt="2023-06-25T13:23:55.570" v="1654"/>
          <ac:spMkLst>
            <pc:docMk/>
            <pc:sldMk cId="0" sldId="997"/>
            <ac:spMk id="61443" creationId="{E1D0D8C3-371A-947A-E1B6-C09B36C743CE}"/>
          </ac:spMkLst>
        </pc:spChg>
      </pc:sldChg>
      <pc:sldChg chg="modSp add">
        <pc:chgData name="rahulkumar08945@gmail.com" userId="eaa8108a85f67eff" providerId="LiveId" clId="{54EF1D79-E478-4C67-9EB2-AE56EF51DF03}" dt="2023-06-25T13:23:55.570" v="1654"/>
        <pc:sldMkLst>
          <pc:docMk/>
          <pc:sldMk cId="0" sldId="999"/>
        </pc:sldMkLst>
        <pc:spChg chg="mod">
          <ac:chgData name="rahulkumar08945@gmail.com" userId="eaa8108a85f67eff" providerId="LiveId" clId="{54EF1D79-E478-4C67-9EB2-AE56EF51DF03}" dt="2023-06-25T13:23:55.570" v="1654"/>
          <ac:spMkLst>
            <pc:docMk/>
            <pc:sldMk cId="0" sldId="999"/>
            <ac:spMk id="2" creationId="{00000000-0000-0000-0000-000000000000}"/>
          </ac:spMkLst>
        </pc:spChg>
      </pc:sldChg>
      <pc:sldChg chg="modSp add">
        <pc:chgData name="rahulkumar08945@gmail.com" userId="eaa8108a85f67eff" providerId="LiveId" clId="{54EF1D79-E478-4C67-9EB2-AE56EF51DF03}" dt="2023-06-25T13:23:55.570" v="1654"/>
        <pc:sldMkLst>
          <pc:docMk/>
          <pc:sldMk cId="0" sldId="1000"/>
        </pc:sldMkLst>
        <pc:spChg chg="mod">
          <ac:chgData name="rahulkumar08945@gmail.com" userId="eaa8108a85f67eff" providerId="LiveId" clId="{54EF1D79-E478-4C67-9EB2-AE56EF51DF03}" dt="2023-06-25T13:23:55.570" v="1654"/>
          <ac:spMkLst>
            <pc:docMk/>
            <pc:sldMk cId="0" sldId="1000"/>
            <ac:spMk id="2" creationId="{00000000-0000-0000-0000-000000000000}"/>
          </ac:spMkLst>
        </pc:spChg>
      </pc:sldChg>
      <pc:sldChg chg="modSp add">
        <pc:chgData name="rahulkumar08945@gmail.com" userId="eaa8108a85f67eff" providerId="LiveId" clId="{54EF1D79-E478-4C67-9EB2-AE56EF51DF03}" dt="2023-06-25T13:23:55.570" v="1654"/>
        <pc:sldMkLst>
          <pc:docMk/>
          <pc:sldMk cId="0" sldId="1001"/>
        </pc:sldMkLst>
        <pc:spChg chg="mod">
          <ac:chgData name="rahulkumar08945@gmail.com" userId="eaa8108a85f67eff" providerId="LiveId" clId="{54EF1D79-E478-4C67-9EB2-AE56EF51DF03}" dt="2023-06-25T13:23:55.570" v="1654"/>
          <ac:spMkLst>
            <pc:docMk/>
            <pc:sldMk cId="0" sldId="1001"/>
            <ac:spMk id="2" creationId="{00000000-0000-0000-0000-000000000000}"/>
          </ac:spMkLst>
        </pc:spChg>
      </pc:sldChg>
      <pc:sldChg chg="modSp add">
        <pc:chgData name="rahulkumar08945@gmail.com" userId="eaa8108a85f67eff" providerId="LiveId" clId="{54EF1D79-E478-4C67-9EB2-AE56EF51DF03}" dt="2023-06-25T13:23:55.570" v="1654"/>
        <pc:sldMkLst>
          <pc:docMk/>
          <pc:sldMk cId="0" sldId="1002"/>
        </pc:sldMkLst>
        <pc:picChg chg="mod">
          <ac:chgData name="rahulkumar08945@gmail.com" userId="eaa8108a85f67eff" providerId="LiveId" clId="{54EF1D79-E478-4C67-9EB2-AE56EF51DF03}" dt="2023-06-25T13:23:55.570" v="1654"/>
          <ac:picMkLst>
            <pc:docMk/>
            <pc:sldMk cId="0" sldId="1002"/>
            <ac:picMk id="2050" creationId="{00000000-0000-0000-0000-000000000000}"/>
          </ac:picMkLst>
        </pc:picChg>
      </pc:sldChg>
      <pc:sldChg chg="modSp add">
        <pc:chgData name="rahulkumar08945@gmail.com" userId="eaa8108a85f67eff" providerId="LiveId" clId="{54EF1D79-E478-4C67-9EB2-AE56EF51DF03}" dt="2023-06-25T13:23:55.570" v="1654"/>
        <pc:sldMkLst>
          <pc:docMk/>
          <pc:sldMk cId="0" sldId="1003"/>
        </pc:sldMkLst>
        <pc:spChg chg="mod">
          <ac:chgData name="rahulkumar08945@gmail.com" userId="eaa8108a85f67eff" providerId="LiveId" clId="{54EF1D79-E478-4C67-9EB2-AE56EF51DF03}" dt="2023-06-25T13:23:55.570" v="1654"/>
          <ac:spMkLst>
            <pc:docMk/>
            <pc:sldMk cId="0" sldId="1003"/>
            <ac:spMk id="2" creationId="{00000000-0000-0000-0000-000000000000}"/>
          </ac:spMkLst>
        </pc:spChg>
      </pc:sldChg>
      <pc:sldChg chg="modSp add del mod">
        <pc:chgData name="rahulkumar08945@gmail.com" userId="eaa8108a85f67eff" providerId="LiveId" clId="{54EF1D79-E478-4C67-9EB2-AE56EF51DF03}" dt="2023-06-25T13:23:55.570" v="1654"/>
        <pc:sldMkLst>
          <pc:docMk/>
          <pc:sldMk cId="0" sldId="1004"/>
        </pc:sldMkLst>
        <pc:spChg chg="mod">
          <ac:chgData name="rahulkumar08945@gmail.com" userId="eaa8108a85f67eff" providerId="LiveId" clId="{54EF1D79-E478-4C67-9EB2-AE56EF51DF03}" dt="2023-06-25T11:59:06.034" v="1297" actId="207"/>
          <ac:spMkLst>
            <pc:docMk/>
            <pc:sldMk cId="0" sldId="1004"/>
            <ac:spMk id="2" creationId="{7BCB33E2-F338-B7C2-34DA-1F1F8B189748}"/>
          </ac:spMkLst>
        </pc:spChg>
        <pc:spChg chg="mod">
          <ac:chgData name="rahulkumar08945@gmail.com" userId="eaa8108a85f67eff" providerId="LiveId" clId="{54EF1D79-E478-4C67-9EB2-AE56EF51DF03}" dt="2023-06-25T13:23:55.570" v="1654"/>
          <ac:spMkLst>
            <pc:docMk/>
            <pc:sldMk cId="0" sldId="1004"/>
            <ac:spMk id="14339" creationId="{4C74FA2C-DF0D-523D-C8FE-602565929E1F}"/>
          </ac:spMkLst>
        </pc:spChg>
      </pc:sldChg>
      <pc:sldChg chg="add del">
        <pc:chgData name="rahulkumar08945@gmail.com" userId="eaa8108a85f67eff" providerId="LiveId" clId="{54EF1D79-E478-4C67-9EB2-AE56EF51DF03}" dt="2023-06-25T11:57:40.718" v="1267"/>
        <pc:sldMkLst>
          <pc:docMk/>
          <pc:sldMk cId="0" sldId="1005"/>
        </pc:sldMkLst>
      </pc:sldChg>
      <pc:sldChg chg="modSp add del">
        <pc:chgData name="rahulkumar08945@gmail.com" userId="eaa8108a85f67eff" providerId="LiveId" clId="{54EF1D79-E478-4C67-9EB2-AE56EF51DF03}" dt="2023-06-25T13:23:55.570" v="1654"/>
        <pc:sldMkLst>
          <pc:docMk/>
          <pc:sldMk cId="0" sldId="1006"/>
        </pc:sldMkLst>
        <pc:spChg chg="mod">
          <ac:chgData name="rahulkumar08945@gmail.com" userId="eaa8108a85f67eff" providerId="LiveId" clId="{54EF1D79-E478-4C67-9EB2-AE56EF51DF03}" dt="2023-06-25T13:23:55.570" v="1654"/>
          <ac:spMkLst>
            <pc:docMk/>
            <pc:sldMk cId="0" sldId="1006"/>
            <ac:spMk id="17410" creationId="{F8DAC245-1759-6B75-4598-055A32D595EA}"/>
          </ac:spMkLst>
        </pc:spChg>
        <pc:spChg chg="mod">
          <ac:chgData name="rahulkumar08945@gmail.com" userId="eaa8108a85f67eff" providerId="LiveId" clId="{54EF1D79-E478-4C67-9EB2-AE56EF51DF03}" dt="2023-06-25T13:23:55.570" v="1654"/>
          <ac:spMkLst>
            <pc:docMk/>
            <pc:sldMk cId="0" sldId="1006"/>
            <ac:spMk id="17413" creationId="{819A04BC-F29B-10EA-99D0-11AD7E5A22B4}"/>
          </ac:spMkLst>
        </pc:spChg>
        <pc:spChg chg="mod">
          <ac:chgData name="rahulkumar08945@gmail.com" userId="eaa8108a85f67eff" providerId="LiveId" clId="{54EF1D79-E478-4C67-9EB2-AE56EF51DF03}" dt="2023-06-25T13:23:55.570" v="1654"/>
          <ac:spMkLst>
            <pc:docMk/>
            <pc:sldMk cId="0" sldId="1006"/>
            <ac:spMk id="17414" creationId="{FCC7E665-3C31-D130-C4AA-91C1D33102BC}"/>
          </ac:spMkLst>
        </pc:spChg>
        <pc:picChg chg="mod">
          <ac:chgData name="rahulkumar08945@gmail.com" userId="eaa8108a85f67eff" providerId="LiveId" clId="{54EF1D79-E478-4C67-9EB2-AE56EF51DF03}" dt="2023-06-25T13:23:55.570" v="1654"/>
          <ac:picMkLst>
            <pc:docMk/>
            <pc:sldMk cId="0" sldId="1006"/>
            <ac:picMk id="54275" creationId="{E9318AEC-5A20-0CDE-AF16-C4C65C597968}"/>
          </ac:picMkLst>
        </pc:picChg>
        <pc:picChg chg="mod">
          <ac:chgData name="rahulkumar08945@gmail.com" userId="eaa8108a85f67eff" providerId="LiveId" clId="{54EF1D79-E478-4C67-9EB2-AE56EF51DF03}" dt="2023-06-25T13:23:55.570" v="1654"/>
          <ac:picMkLst>
            <pc:docMk/>
            <pc:sldMk cId="0" sldId="1006"/>
            <ac:picMk id="54276" creationId="{AE8A88AE-C23D-5969-D49E-4ED9588A4F67}"/>
          </ac:picMkLst>
        </pc:picChg>
      </pc:sldChg>
      <pc:sldChg chg="modSp add del mod">
        <pc:chgData name="rahulkumar08945@gmail.com" userId="eaa8108a85f67eff" providerId="LiveId" clId="{54EF1D79-E478-4C67-9EB2-AE56EF51DF03}" dt="2023-06-25T13:23:55.807" v="1655" actId="27636"/>
        <pc:sldMkLst>
          <pc:docMk/>
          <pc:sldMk cId="0" sldId="1007"/>
        </pc:sldMkLst>
        <pc:spChg chg="mod">
          <ac:chgData name="rahulkumar08945@gmail.com" userId="eaa8108a85f67eff" providerId="LiveId" clId="{54EF1D79-E478-4C67-9EB2-AE56EF51DF03}" dt="2023-06-25T12:09:20.542" v="1425" actId="2711"/>
          <ac:spMkLst>
            <pc:docMk/>
            <pc:sldMk cId="0" sldId="1007"/>
            <ac:spMk id="19458" creationId="{76EF909D-ED2E-B106-C58F-D1C602235C35}"/>
          </ac:spMkLst>
        </pc:spChg>
        <pc:spChg chg="mod">
          <ac:chgData name="rahulkumar08945@gmail.com" userId="eaa8108a85f67eff" providerId="LiveId" clId="{54EF1D79-E478-4C67-9EB2-AE56EF51DF03}" dt="2023-06-25T13:23:55.807" v="1655" actId="27636"/>
          <ac:spMkLst>
            <pc:docMk/>
            <pc:sldMk cId="0" sldId="1007"/>
            <ac:spMk id="19459" creationId="{71129A97-2614-F517-6E2F-7C490531723E}"/>
          </ac:spMkLst>
        </pc:spChg>
      </pc:sldChg>
      <pc:sldChg chg="modSp add del mod">
        <pc:chgData name="rahulkumar08945@gmail.com" userId="eaa8108a85f67eff" providerId="LiveId" clId="{54EF1D79-E478-4C67-9EB2-AE56EF51DF03}" dt="2023-06-25T12:09:26.484" v="1426" actId="47"/>
        <pc:sldMkLst>
          <pc:docMk/>
          <pc:sldMk cId="0" sldId="1008"/>
        </pc:sldMkLst>
        <pc:spChg chg="mod">
          <ac:chgData name="rahulkumar08945@gmail.com" userId="eaa8108a85f67eff" providerId="LiveId" clId="{54EF1D79-E478-4C67-9EB2-AE56EF51DF03}" dt="2023-06-25T12:08:05.018" v="1390" actId="27636"/>
          <ac:spMkLst>
            <pc:docMk/>
            <pc:sldMk cId="0" sldId="1008"/>
            <ac:spMk id="20483" creationId="{3CAF18F6-1800-E7D6-1D1B-ECD3E44231B3}"/>
          </ac:spMkLst>
        </pc:spChg>
      </pc:sldChg>
      <pc:sldChg chg="modSp add del">
        <pc:chgData name="rahulkumar08945@gmail.com" userId="eaa8108a85f67eff" providerId="LiveId" clId="{54EF1D79-E478-4C67-9EB2-AE56EF51DF03}" dt="2023-06-25T13:23:55.570" v="1654"/>
        <pc:sldMkLst>
          <pc:docMk/>
          <pc:sldMk cId="0" sldId="1009"/>
        </pc:sldMkLst>
        <pc:spChg chg="mod">
          <ac:chgData name="rahulkumar08945@gmail.com" userId="eaa8108a85f67eff" providerId="LiveId" clId="{54EF1D79-E478-4C67-9EB2-AE56EF51DF03}" dt="2023-06-25T13:23:55.570" v="1654"/>
          <ac:spMkLst>
            <pc:docMk/>
            <pc:sldMk cId="0" sldId="1009"/>
            <ac:spMk id="21507" creationId="{B18E719A-ED0E-B62D-4CEA-9CBC34BEBFB5}"/>
          </ac:spMkLst>
        </pc:spChg>
      </pc:sldChg>
      <pc:sldChg chg="modSp add del">
        <pc:chgData name="rahulkumar08945@gmail.com" userId="eaa8108a85f67eff" providerId="LiveId" clId="{54EF1D79-E478-4C67-9EB2-AE56EF51DF03}" dt="2023-06-25T13:23:55.570" v="1654"/>
        <pc:sldMkLst>
          <pc:docMk/>
          <pc:sldMk cId="0" sldId="1010"/>
        </pc:sldMkLst>
        <pc:spChg chg="mod">
          <ac:chgData name="rahulkumar08945@gmail.com" userId="eaa8108a85f67eff" providerId="LiveId" clId="{54EF1D79-E478-4C67-9EB2-AE56EF51DF03}" dt="2023-06-25T13:23:55.570" v="1654"/>
          <ac:spMkLst>
            <pc:docMk/>
            <pc:sldMk cId="0" sldId="1010"/>
            <ac:spMk id="22531" creationId="{1EFACC7E-752C-596A-F2DC-ABD0E91EC2F6}"/>
          </ac:spMkLst>
        </pc:spChg>
      </pc:sldChg>
      <pc:sldChg chg="modSp add del mod">
        <pc:chgData name="rahulkumar08945@gmail.com" userId="eaa8108a85f67eff" providerId="LiveId" clId="{54EF1D79-E478-4C67-9EB2-AE56EF51DF03}" dt="2023-06-25T13:23:55.570" v="1654"/>
        <pc:sldMkLst>
          <pc:docMk/>
          <pc:sldMk cId="0" sldId="1011"/>
        </pc:sldMkLst>
        <pc:spChg chg="mod">
          <ac:chgData name="rahulkumar08945@gmail.com" userId="eaa8108a85f67eff" providerId="LiveId" clId="{54EF1D79-E478-4C67-9EB2-AE56EF51DF03}" dt="2023-06-25T13:23:55.570" v="1654"/>
          <ac:spMkLst>
            <pc:docMk/>
            <pc:sldMk cId="0" sldId="1011"/>
            <ac:spMk id="23555" creationId="{35ECBD76-B41D-5C48-BEE1-4D2A321DCEF4}"/>
          </ac:spMkLst>
        </pc:spChg>
      </pc:sldChg>
      <pc:sldChg chg="modSp add del mod">
        <pc:chgData name="rahulkumar08945@gmail.com" userId="eaa8108a85f67eff" providerId="LiveId" clId="{54EF1D79-E478-4C67-9EB2-AE56EF51DF03}" dt="2023-06-25T13:23:55.570" v="1654"/>
        <pc:sldMkLst>
          <pc:docMk/>
          <pc:sldMk cId="0" sldId="1012"/>
        </pc:sldMkLst>
        <pc:spChg chg="mod">
          <ac:chgData name="rahulkumar08945@gmail.com" userId="eaa8108a85f67eff" providerId="LiveId" clId="{54EF1D79-E478-4C67-9EB2-AE56EF51DF03}" dt="2023-06-25T13:23:55.570" v="1654"/>
          <ac:spMkLst>
            <pc:docMk/>
            <pc:sldMk cId="0" sldId="1012"/>
            <ac:spMk id="24578" creationId="{67A6AED9-3F3D-FA4A-CFE8-99513913CB83}"/>
          </ac:spMkLst>
        </pc:spChg>
      </pc:sldChg>
      <pc:sldMasterChg chg="modSp modSldLayout">
        <pc:chgData name="rahulkumar08945@gmail.com" userId="eaa8108a85f67eff" providerId="LiveId" clId="{54EF1D79-E478-4C67-9EB2-AE56EF51DF03}" dt="2023-06-25T13:23:55.570" v="1654"/>
        <pc:sldMasterMkLst>
          <pc:docMk/>
          <pc:sldMasterMk cId="0" sldId="2147483648"/>
        </pc:sldMasterMkLst>
        <pc:spChg chg="mod">
          <ac:chgData name="rahulkumar08945@gmail.com" userId="eaa8108a85f67eff" providerId="LiveId" clId="{54EF1D79-E478-4C67-9EB2-AE56EF51DF03}" dt="2023-06-25T13:23:55.570" v="1654"/>
          <ac:spMkLst>
            <pc:docMk/>
            <pc:sldMasterMk cId="0" sldId="2147483648"/>
            <ac:spMk id="2" creationId="{00000000-0000-0000-0000-000000000000}"/>
          </ac:spMkLst>
        </pc:spChg>
        <pc:spChg chg="mod">
          <ac:chgData name="rahulkumar08945@gmail.com" userId="eaa8108a85f67eff" providerId="LiveId" clId="{54EF1D79-E478-4C67-9EB2-AE56EF51DF03}" dt="2023-06-25T13:23:55.570" v="1654"/>
          <ac:spMkLst>
            <pc:docMk/>
            <pc:sldMasterMk cId="0" sldId="2147483648"/>
            <ac:spMk id="3" creationId="{00000000-0000-0000-0000-000000000000}"/>
          </ac:spMkLst>
        </pc:spChg>
        <pc:spChg chg="mod">
          <ac:chgData name="rahulkumar08945@gmail.com" userId="eaa8108a85f67eff" providerId="LiveId" clId="{54EF1D79-E478-4C67-9EB2-AE56EF51DF03}" dt="2023-06-25T13:23:55.570" v="1654"/>
          <ac:spMkLst>
            <pc:docMk/>
            <pc:sldMasterMk cId="0" sldId="2147483648"/>
            <ac:spMk id="4" creationId="{00000000-0000-0000-0000-000000000000}"/>
          </ac:spMkLst>
        </pc:spChg>
        <pc:spChg chg="mod">
          <ac:chgData name="rahulkumar08945@gmail.com" userId="eaa8108a85f67eff" providerId="LiveId" clId="{54EF1D79-E478-4C67-9EB2-AE56EF51DF03}" dt="2023-06-25T13:23:55.570" v="1654"/>
          <ac:spMkLst>
            <pc:docMk/>
            <pc:sldMasterMk cId="0" sldId="2147483648"/>
            <ac:spMk id="5" creationId="{00000000-0000-0000-0000-000000000000}"/>
          </ac:spMkLst>
        </pc:spChg>
        <pc:spChg chg="mod">
          <ac:chgData name="rahulkumar08945@gmail.com" userId="eaa8108a85f67eff" providerId="LiveId" clId="{54EF1D79-E478-4C67-9EB2-AE56EF51DF03}" dt="2023-06-25T13:23:55.570" v="1654"/>
          <ac:spMkLst>
            <pc:docMk/>
            <pc:sldMasterMk cId="0" sldId="2147483648"/>
            <ac:spMk id="6" creationId="{00000000-0000-0000-0000-000000000000}"/>
          </ac:spMkLst>
        </pc:spChg>
        <pc:sldLayoutChg chg="modSp">
          <pc:chgData name="rahulkumar08945@gmail.com" userId="eaa8108a85f67eff" providerId="LiveId" clId="{54EF1D79-E478-4C67-9EB2-AE56EF51DF03}" dt="2023-06-25T13:23:55.570" v="1654"/>
          <pc:sldLayoutMkLst>
            <pc:docMk/>
            <pc:sldMasterMk cId="0" sldId="2147483648"/>
            <pc:sldLayoutMk cId="0" sldId="2147483649"/>
          </pc:sldLayoutMkLst>
          <pc:spChg chg="mod">
            <ac:chgData name="rahulkumar08945@gmail.com" userId="eaa8108a85f67eff" providerId="LiveId" clId="{54EF1D79-E478-4C67-9EB2-AE56EF51DF03}" dt="2023-06-25T13:23:55.570" v="1654"/>
            <ac:spMkLst>
              <pc:docMk/>
              <pc:sldMasterMk cId="0" sldId="2147483648"/>
              <pc:sldLayoutMk cId="0" sldId="2147483649"/>
              <ac:spMk id="2" creationId="{00000000-0000-0000-0000-000000000000}"/>
            </ac:spMkLst>
          </pc:spChg>
          <pc:spChg chg="mod">
            <ac:chgData name="rahulkumar08945@gmail.com" userId="eaa8108a85f67eff" providerId="LiveId" clId="{54EF1D79-E478-4C67-9EB2-AE56EF51DF03}" dt="2023-06-25T13:23:55.570" v="1654"/>
            <ac:spMkLst>
              <pc:docMk/>
              <pc:sldMasterMk cId="0" sldId="2147483648"/>
              <pc:sldLayoutMk cId="0" sldId="2147483649"/>
              <ac:spMk id="3" creationId="{00000000-0000-0000-0000-000000000000}"/>
            </ac:spMkLst>
          </pc:spChg>
        </pc:sldLayoutChg>
        <pc:sldLayoutChg chg="modSp">
          <pc:chgData name="rahulkumar08945@gmail.com" userId="eaa8108a85f67eff" providerId="LiveId" clId="{54EF1D79-E478-4C67-9EB2-AE56EF51DF03}" dt="2023-06-25T13:23:55.570" v="1654"/>
          <pc:sldLayoutMkLst>
            <pc:docMk/>
            <pc:sldMasterMk cId="0" sldId="2147483648"/>
            <pc:sldLayoutMk cId="0" sldId="2147483651"/>
          </pc:sldLayoutMkLst>
          <pc:spChg chg="mod">
            <ac:chgData name="rahulkumar08945@gmail.com" userId="eaa8108a85f67eff" providerId="LiveId" clId="{54EF1D79-E478-4C67-9EB2-AE56EF51DF03}" dt="2023-06-25T13:23:55.570" v="1654"/>
            <ac:spMkLst>
              <pc:docMk/>
              <pc:sldMasterMk cId="0" sldId="2147483648"/>
              <pc:sldLayoutMk cId="0" sldId="2147483651"/>
              <ac:spMk id="2" creationId="{00000000-0000-0000-0000-000000000000}"/>
            </ac:spMkLst>
          </pc:spChg>
          <pc:spChg chg="mod">
            <ac:chgData name="rahulkumar08945@gmail.com" userId="eaa8108a85f67eff" providerId="LiveId" clId="{54EF1D79-E478-4C67-9EB2-AE56EF51DF03}" dt="2023-06-25T13:23:55.570" v="1654"/>
            <ac:spMkLst>
              <pc:docMk/>
              <pc:sldMasterMk cId="0" sldId="2147483648"/>
              <pc:sldLayoutMk cId="0" sldId="2147483651"/>
              <ac:spMk id="3" creationId="{00000000-0000-0000-0000-000000000000}"/>
            </ac:spMkLst>
          </pc:spChg>
        </pc:sldLayoutChg>
        <pc:sldLayoutChg chg="modSp">
          <pc:chgData name="rahulkumar08945@gmail.com" userId="eaa8108a85f67eff" providerId="LiveId" clId="{54EF1D79-E478-4C67-9EB2-AE56EF51DF03}" dt="2023-06-25T13:23:55.570" v="1654"/>
          <pc:sldLayoutMkLst>
            <pc:docMk/>
            <pc:sldMasterMk cId="0" sldId="2147483648"/>
            <pc:sldLayoutMk cId="0" sldId="2147483652"/>
          </pc:sldLayoutMkLst>
          <pc:spChg chg="mod">
            <ac:chgData name="rahulkumar08945@gmail.com" userId="eaa8108a85f67eff" providerId="LiveId" clId="{54EF1D79-E478-4C67-9EB2-AE56EF51DF03}" dt="2023-06-25T13:23:55.570" v="1654"/>
            <ac:spMkLst>
              <pc:docMk/>
              <pc:sldMasterMk cId="0" sldId="2147483648"/>
              <pc:sldLayoutMk cId="0" sldId="2147483652"/>
              <ac:spMk id="3" creationId="{00000000-0000-0000-0000-000000000000}"/>
            </ac:spMkLst>
          </pc:spChg>
          <pc:spChg chg="mod">
            <ac:chgData name="rahulkumar08945@gmail.com" userId="eaa8108a85f67eff" providerId="LiveId" clId="{54EF1D79-E478-4C67-9EB2-AE56EF51DF03}" dt="2023-06-25T13:23:55.570" v="1654"/>
            <ac:spMkLst>
              <pc:docMk/>
              <pc:sldMasterMk cId="0" sldId="2147483648"/>
              <pc:sldLayoutMk cId="0" sldId="2147483652"/>
              <ac:spMk id="4" creationId="{00000000-0000-0000-0000-000000000000}"/>
            </ac:spMkLst>
          </pc:spChg>
        </pc:sldLayoutChg>
        <pc:sldLayoutChg chg="modSp">
          <pc:chgData name="rahulkumar08945@gmail.com" userId="eaa8108a85f67eff" providerId="LiveId" clId="{54EF1D79-E478-4C67-9EB2-AE56EF51DF03}" dt="2023-06-25T13:23:55.570" v="1654"/>
          <pc:sldLayoutMkLst>
            <pc:docMk/>
            <pc:sldMasterMk cId="0" sldId="2147483648"/>
            <pc:sldLayoutMk cId="0" sldId="2147483653"/>
          </pc:sldLayoutMkLst>
          <pc:spChg chg="mod">
            <ac:chgData name="rahulkumar08945@gmail.com" userId="eaa8108a85f67eff" providerId="LiveId" clId="{54EF1D79-E478-4C67-9EB2-AE56EF51DF03}" dt="2023-06-25T13:23:55.570" v="1654"/>
            <ac:spMkLst>
              <pc:docMk/>
              <pc:sldMasterMk cId="0" sldId="2147483648"/>
              <pc:sldLayoutMk cId="0" sldId="2147483653"/>
              <ac:spMk id="3" creationId="{00000000-0000-0000-0000-000000000000}"/>
            </ac:spMkLst>
          </pc:spChg>
          <pc:spChg chg="mod">
            <ac:chgData name="rahulkumar08945@gmail.com" userId="eaa8108a85f67eff" providerId="LiveId" clId="{54EF1D79-E478-4C67-9EB2-AE56EF51DF03}" dt="2023-06-25T13:23:55.570" v="1654"/>
            <ac:spMkLst>
              <pc:docMk/>
              <pc:sldMasterMk cId="0" sldId="2147483648"/>
              <pc:sldLayoutMk cId="0" sldId="2147483653"/>
              <ac:spMk id="4" creationId="{00000000-0000-0000-0000-000000000000}"/>
            </ac:spMkLst>
          </pc:spChg>
          <pc:spChg chg="mod">
            <ac:chgData name="rahulkumar08945@gmail.com" userId="eaa8108a85f67eff" providerId="LiveId" clId="{54EF1D79-E478-4C67-9EB2-AE56EF51DF03}" dt="2023-06-25T13:23:55.570" v="1654"/>
            <ac:spMkLst>
              <pc:docMk/>
              <pc:sldMasterMk cId="0" sldId="2147483648"/>
              <pc:sldLayoutMk cId="0" sldId="2147483653"/>
              <ac:spMk id="5" creationId="{00000000-0000-0000-0000-000000000000}"/>
            </ac:spMkLst>
          </pc:spChg>
          <pc:spChg chg="mod">
            <ac:chgData name="rahulkumar08945@gmail.com" userId="eaa8108a85f67eff" providerId="LiveId" clId="{54EF1D79-E478-4C67-9EB2-AE56EF51DF03}" dt="2023-06-25T13:23:55.570" v="1654"/>
            <ac:spMkLst>
              <pc:docMk/>
              <pc:sldMasterMk cId="0" sldId="2147483648"/>
              <pc:sldLayoutMk cId="0" sldId="2147483653"/>
              <ac:spMk id="6" creationId="{00000000-0000-0000-0000-000000000000}"/>
            </ac:spMkLst>
          </pc:spChg>
        </pc:sldLayoutChg>
        <pc:sldLayoutChg chg="modSp">
          <pc:chgData name="rahulkumar08945@gmail.com" userId="eaa8108a85f67eff" providerId="LiveId" clId="{54EF1D79-E478-4C67-9EB2-AE56EF51DF03}" dt="2023-06-25T13:23:55.570" v="1654"/>
          <pc:sldLayoutMkLst>
            <pc:docMk/>
            <pc:sldMasterMk cId="0" sldId="2147483648"/>
            <pc:sldLayoutMk cId="0" sldId="2147483656"/>
          </pc:sldLayoutMkLst>
          <pc:spChg chg="mod">
            <ac:chgData name="rahulkumar08945@gmail.com" userId="eaa8108a85f67eff" providerId="LiveId" clId="{54EF1D79-E478-4C67-9EB2-AE56EF51DF03}" dt="2023-06-25T13:23:55.570" v="1654"/>
            <ac:spMkLst>
              <pc:docMk/>
              <pc:sldMasterMk cId="0" sldId="2147483648"/>
              <pc:sldLayoutMk cId="0" sldId="2147483656"/>
              <ac:spMk id="2" creationId="{00000000-0000-0000-0000-000000000000}"/>
            </ac:spMkLst>
          </pc:spChg>
          <pc:spChg chg="mod">
            <ac:chgData name="rahulkumar08945@gmail.com" userId="eaa8108a85f67eff" providerId="LiveId" clId="{54EF1D79-E478-4C67-9EB2-AE56EF51DF03}" dt="2023-06-25T13:23:55.570" v="1654"/>
            <ac:spMkLst>
              <pc:docMk/>
              <pc:sldMasterMk cId="0" sldId="2147483648"/>
              <pc:sldLayoutMk cId="0" sldId="2147483656"/>
              <ac:spMk id="3" creationId="{00000000-0000-0000-0000-000000000000}"/>
            </ac:spMkLst>
          </pc:spChg>
          <pc:spChg chg="mod">
            <ac:chgData name="rahulkumar08945@gmail.com" userId="eaa8108a85f67eff" providerId="LiveId" clId="{54EF1D79-E478-4C67-9EB2-AE56EF51DF03}" dt="2023-06-25T13:23:55.570" v="1654"/>
            <ac:spMkLst>
              <pc:docMk/>
              <pc:sldMasterMk cId="0" sldId="2147483648"/>
              <pc:sldLayoutMk cId="0" sldId="2147483656"/>
              <ac:spMk id="4" creationId="{00000000-0000-0000-0000-000000000000}"/>
            </ac:spMkLst>
          </pc:spChg>
        </pc:sldLayoutChg>
        <pc:sldLayoutChg chg="modSp">
          <pc:chgData name="rahulkumar08945@gmail.com" userId="eaa8108a85f67eff" providerId="LiveId" clId="{54EF1D79-E478-4C67-9EB2-AE56EF51DF03}" dt="2023-06-25T13:23:55.570" v="1654"/>
          <pc:sldLayoutMkLst>
            <pc:docMk/>
            <pc:sldMasterMk cId="0" sldId="2147483648"/>
            <pc:sldLayoutMk cId="0" sldId="2147483657"/>
          </pc:sldLayoutMkLst>
          <pc:spChg chg="mod">
            <ac:chgData name="rahulkumar08945@gmail.com" userId="eaa8108a85f67eff" providerId="LiveId" clId="{54EF1D79-E478-4C67-9EB2-AE56EF51DF03}" dt="2023-06-25T13:23:55.570" v="1654"/>
            <ac:spMkLst>
              <pc:docMk/>
              <pc:sldMasterMk cId="0" sldId="2147483648"/>
              <pc:sldLayoutMk cId="0" sldId="2147483657"/>
              <ac:spMk id="2" creationId="{00000000-0000-0000-0000-000000000000}"/>
            </ac:spMkLst>
          </pc:spChg>
          <pc:spChg chg="mod">
            <ac:chgData name="rahulkumar08945@gmail.com" userId="eaa8108a85f67eff" providerId="LiveId" clId="{54EF1D79-E478-4C67-9EB2-AE56EF51DF03}" dt="2023-06-25T13:23:55.570" v="1654"/>
            <ac:spMkLst>
              <pc:docMk/>
              <pc:sldMasterMk cId="0" sldId="2147483648"/>
              <pc:sldLayoutMk cId="0" sldId="2147483657"/>
              <ac:spMk id="3" creationId="{00000000-0000-0000-0000-000000000000}"/>
            </ac:spMkLst>
          </pc:spChg>
          <pc:spChg chg="mod">
            <ac:chgData name="rahulkumar08945@gmail.com" userId="eaa8108a85f67eff" providerId="LiveId" clId="{54EF1D79-E478-4C67-9EB2-AE56EF51DF03}" dt="2023-06-25T13:23:55.570" v="1654"/>
            <ac:spMkLst>
              <pc:docMk/>
              <pc:sldMasterMk cId="0" sldId="2147483648"/>
              <pc:sldLayoutMk cId="0" sldId="2147483657"/>
              <ac:spMk id="4" creationId="{00000000-0000-0000-0000-000000000000}"/>
            </ac:spMkLst>
          </pc:spChg>
        </pc:sldLayoutChg>
        <pc:sldLayoutChg chg="modSp">
          <pc:chgData name="rahulkumar08945@gmail.com" userId="eaa8108a85f67eff" providerId="LiveId" clId="{54EF1D79-E478-4C67-9EB2-AE56EF51DF03}" dt="2023-06-25T13:23:55.570" v="1654"/>
          <pc:sldLayoutMkLst>
            <pc:docMk/>
            <pc:sldMasterMk cId="0" sldId="2147483648"/>
            <pc:sldLayoutMk cId="0" sldId="2147483659"/>
          </pc:sldLayoutMkLst>
          <pc:spChg chg="mod">
            <ac:chgData name="rahulkumar08945@gmail.com" userId="eaa8108a85f67eff" providerId="LiveId" clId="{54EF1D79-E478-4C67-9EB2-AE56EF51DF03}" dt="2023-06-25T13:23:55.570" v="1654"/>
            <ac:spMkLst>
              <pc:docMk/>
              <pc:sldMasterMk cId="0" sldId="2147483648"/>
              <pc:sldLayoutMk cId="0" sldId="2147483659"/>
              <ac:spMk id="2" creationId="{00000000-0000-0000-0000-000000000000}"/>
            </ac:spMkLst>
          </pc:spChg>
          <pc:spChg chg="mod">
            <ac:chgData name="rahulkumar08945@gmail.com" userId="eaa8108a85f67eff" providerId="LiveId" clId="{54EF1D79-E478-4C67-9EB2-AE56EF51DF03}" dt="2023-06-25T13:23:55.570" v="1654"/>
            <ac:spMkLst>
              <pc:docMk/>
              <pc:sldMasterMk cId="0" sldId="2147483648"/>
              <pc:sldLayoutMk cId="0" sldId="2147483659"/>
              <ac:spMk id="3" creationId="{00000000-0000-0000-0000-000000000000}"/>
            </ac:spMkLst>
          </pc:spChg>
        </pc:sldLayoutChg>
        <pc:sldLayoutChg chg="modSp">
          <pc:chgData name="rahulkumar08945@gmail.com" userId="eaa8108a85f67eff" providerId="LiveId" clId="{54EF1D79-E478-4C67-9EB2-AE56EF51DF03}" dt="2023-06-25T13:23:55.570" v="1654"/>
          <pc:sldLayoutMkLst>
            <pc:docMk/>
            <pc:sldMasterMk cId="0" sldId="2147483648"/>
            <pc:sldLayoutMk cId="548489142" sldId="2147483660"/>
          </pc:sldLayoutMkLst>
          <pc:spChg chg="mod">
            <ac:chgData name="rahulkumar08945@gmail.com" userId="eaa8108a85f67eff" providerId="LiveId" clId="{54EF1D79-E478-4C67-9EB2-AE56EF51DF03}" dt="2023-06-25T13:23:55.570" v="1654"/>
            <ac:spMkLst>
              <pc:docMk/>
              <pc:sldMasterMk cId="0" sldId="2147483648"/>
              <pc:sldLayoutMk cId="548489142" sldId="2147483660"/>
              <ac:spMk id="2" creationId="{00000000-0000-0000-0000-000000000000}"/>
            </ac:spMkLst>
          </pc:spChg>
          <pc:spChg chg="mod">
            <ac:chgData name="rahulkumar08945@gmail.com" userId="eaa8108a85f67eff" providerId="LiveId" clId="{54EF1D79-E478-4C67-9EB2-AE56EF51DF03}" dt="2023-06-25T13:23:55.570" v="1654"/>
            <ac:spMkLst>
              <pc:docMk/>
              <pc:sldMasterMk cId="0" sldId="2147483648"/>
              <pc:sldLayoutMk cId="548489142" sldId="2147483660"/>
              <ac:spMk id="3" creationId="{00000000-0000-0000-0000-000000000000}"/>
            </ac:spMkLst>
          </pc:spChg>
        </pc:sldLayoutChg>
      </pc:sldMasterChg>
    </pc:docChg>
  </pc:docChgLst>
  <pc:docChgLst>
    <pc:chgData name="Rahul Kumar" userId="eaa8108a85f67eff" providerId="LiveId" clId="{697378D2-2011-452F-9765-6971DBF28A4C}"/>
    <pc:docChg chg="custSel modSld">
      <pc:chgData name="Rahul Kumar" userId="eaa8108a85f67eff" providerId="LiveId" clId="{697378D2-2011-452F-9765-6971DBF28A4C}" dt="2024-08-05T17:25:22.237" v="0" actId="478"/>
      <pc:docMkLst>
        <pc:docMk/>
      </pc:docMkLst>
      <pc:sldChg chg="delSp mod">
        <pc:chgData name="Rahul Kumar" userId="eaa8108a85f67eff" providerId="LiveId" clId="{697378D2-2011-452F-9765-6971DBF28A4C}" dt="2024-08-05T17:25:22.237" v="0" actId="478"/>
        <pc:sldMkLst>
          <pc:docMk/>
          <pc:sldMk cId="217319225" sldId="1154"/>
        </pc:sldMkLst>
        <pc:spChg chg="del">
          <ac:chgData name="Rahul Kumar" userId="eaa8108a85f67eff" providerId="LiveId" clId="{697378D2-2011-452F-9765-6971DBF28A4C}" dt="2024-08-05T17:25:22.237" v="0" actId="478"/>
          <ac:spMkLst>
            <pc:docMk/>
            <pc:sldMk cId="217319225" sldId="1154"/>
            <ac:spMk id="8" creationId="{2F0FC15A-D324-7345-89C1-639E5FCBC385}"/>
          </ac:spMkLst>
        </pc:spChg>
      </pc:sldChg>
    </pc:docChg>
  </pc:docChgLst>
  <pc:docChgLst>
    <pc:chgData name="rahulkumar08945@gmail.com" userId="eaa8108a85f67eff" providerId="LiveId" clId="{406F92E9-3DD5-4AED-A766-0472918217E2}"/>
    <pc:docChg chg="undo custSel addSld delSld modSld">
      <pc:chgData name="rahulkumar08945@gmail.com" userId="eaa8108a85f67eff" providerId="LiveId" clId="{406F92E9-3DD5-4AED-A766-0472918217E2}" dt="2023-06-10T18:20:50.058" v="363" actId="20577"/>
      <pc:docMkLst>
        <pc:docMk/>
      </pc:docMkLst>
      <pc:sldChg chg="modSp mod">
        <pc:chgData name="rahulkumar08945@gmail.com" userId="eaa8108a85f67eff" providerId="LiveId" clId="{406F92E9-3DD5-4AED-A766-0472918217E2}" dt="2023-06-10T18:20:50.058" v="363" actId="20577"/>
        <pc:sldMkLst>
          <pc:docMk/>
          <pc:sldMk cId="0" sldId="257"/>
        </pc:sldMkLst>
        <pc:spChg chg="mod">
          <ac:chgData name="rahulkumar08945@gmail.com" userId="eaa8108a85f67eff" providerId="LiveId" clId="{406F92E9-3DD5-4AED-A766-0472918217E2}" dt="2023-06-10T18:20:50.058" v="363" actId="20577"/>
          <ac:spMkLst>
            <pc:docMk/>
            <pc:sldMk cId="0" sldId="257"/>
            <ac:spMk id="3" creationId="{00000000-0000-0000-0000-000000000000}"/>
          </ac:spMkLst>
        </pc:spChg>
      </pc:sldChg>
      <pc:sldChg chg="modSp mod">
        <pc:chgData name="rahulkumar08945@gmail.com" userId="eaa8108a85f67eff" providerId="LiveId" clId="{406F92E9-3DD5-4AED-A766-0472918217E2}" dt="2023-06-10T17:45:11.963" v="106" actId="1035"/>
        <pc:sldMkLst>
          <pc:docMk/>
          <pc:sldMk cId="0" sldId="258"/>
        </pc:sldMkLst>
        <pc:spChg chg="mod">
          <ac:chgData name="rahulkumar08945@gmail.com" userId="eaa8108a85f67eff" providerId="LiveId" clId="{406F92E9-3DD5-4AED-A766-0472918217E2}" dt="2023-06-10T17:45:11.963" v="106" actId="1035"/>
          <ac:spMkLst>
            <pc:docMk/>
            <pc:sldMk cId="0" sldId="258"/>
            <ac:spMk id="2" creationId="{00000000-0000-0000-0000-000000000000}"/>
          </ac:spMkLst>
        </pc:spChg>
      </pc:sldChg>
      <pc:sldChg chg="add">
        <pc:chgData name="rahulkumar08945@gmail.com" userId="eaa8108a85f67eff" providerId="LiveId" clId="{406F92E9-3DD5-4AED-A766-0472918217E2}" dt="2023-06-10T18:12:15.148" v="325"/>
        <pc:sldMkLst>
          <pc:docMk/>
          <pc:sldMk cId="695924868" sldId="264"/>
        </pc:sldMkLst>
      </pc:sldChg>
      <pc:sldChg chg="add del">
        <pc:chgData name="rahulkumar08945@gmail.com" userId="eaa8108a85f67eff" providerId="LiveId" clId="{406F92E9-3DD5-4AED-A766-0472918217E2}" dt="2023-06-10T18:11:57.753" v="324" actId="2696"/>
        <pc:sldMkLst>
          <pc:docMk/>
          <pc:sldMk cId="1619538897" sldId="264"/>
        </pc:sldMkLst>
      </pc:sldChg>
      <pc:sldChg chg="del">
        <pc:chgData name="rahulkumar08945@gmail.com" userId="eaa8108a85f67eff" providerId="LiveId" clId="{406F92E9-3DD5-4AED-A766-0472918217E2}" dt="2023-06-10T17:55:26.886" v="130" actId="2696"/>
        <pc:sldMkLst>
          <pc:docMk/>
          <pc:sldMk cId="4227330251" sldId="264"/>
        </pc:sldMkLst>
      </pc:sldChg>
      <pc:sldChg chg="modSp mod">
        <pc:chgData name="rahulkumar08945@gmail.com" userId="eaa8108a85f67eff" providerId="LiveId" clId="{406F92E9-3DD5-4AED-A766-0472918217E2}" dt="2023-06-10T17:56:31.678" v="152" actId="20577"/>
        <pc:sldMkLst>
          <pc:docMk/>
          <pc:sldMk cId="4171920991" sldId="265"/>
        </pc:sldMkLst>
        <pc:spChg chg="mod">
          <ac:chgData name="rahulkumar08945@gmail.com" userId="eaa8108a85f67eff" providerId="LiveId" clId="{406F92E9-3DD5-4AED-A766-0472918217E2}" dt="2023-06-10T17:56:31.678" v="152" actId="20577"/>
          <ac:spMkLst>
            <pc:docMk/>
            <pc:sldMk cId="4171920991" sldId="265"/>
            <ac:spMk id="2" creationId="{00000000-0000-0000-0000-000000000000}"/>
          </ac:spMkLst>
        </pc:spChg>
      </pc:sldChg>
      <pc:sldChg chg="add del">
        <pc:chgData name="rahulkumar08945@gmail.com" userId="eaa8108a85f67eff" providerId="LiveId" clId="{406F92E9-3DD5-4AED-A766-0472918217E2}" dt="2023-06-10T18:11:57.753" v="324" actId="2696"/>
        <pc:sldMkLst>
          <pc:docMk/>
          <pc:sldMk cId="2757911076" sldId="288"/>
        </pc:sldMkLst>
      </pc:sldChg>
      <pc:sldChg chg="add">
        <pc:chgData name="rahulkumar08945@gmail.com" userId="eaa8108a85f67eff" providerId="LiveId" clId="{406F92E9-3DD5-4AED-A766-0472918217E2}" dt="2023-06-10T18:12:15.148" v="325"/>
        <pc:sldMkLst>
          <pc:docMk/>
          <pc:sldMk cId="2758041912" sldId="288"/>
        </pc:sldMkLst>
      </pc:sldChg>
      <pc:sldChg chg="del">
        <pc:chgData name="rahulkumar08945@gmail.com" userId="eaa8108a85f67eff" providerId="LiveId" clId="{406F92E9-3DD5-4AED-A766-0472918217E2}" dt="2023-06-10T17:55:26.886" v="130" actId="2696"/>
        <pc:sldMkLst>
          <pc:docMk/>
          <pc:sldMk cId="3353111538" sldId="288"/>
        </pc:sldMkLst>
      </pc:sldChg>
      <pc:sldChg chg="modSp add mod">
        <pc:chgData name="rahulkumar08945@gmail.com" userId="eaa8108a85f67eff" providerId="LiveId" clId="{406F92E9-3DD5-4AED-A766-0472918217E2}" dt="2023-06-10T17:19:55.713" v="2" actId="27636"/>
        <pc:sldMkLst>
          <pc:docMk/>
          <pc:sldMk cId="0" sldId="291"/>
        </pc:sldMkLst>
        <pc:spChg chg="mod">
          <ac:chgData name="rahulkumar08945@gmail.com" userId="eaa8108a85f67eff" providerId="LiveId" clId="{406F92E9-3DD5-4AED-A766-0472918217E2}" dt="2023-06-10T17:19:55.713" v="2" actId="27636"/>
          <ac:spMkLst>
            <pc:docMk/>
            <pc:sldMk cId="0" sldId="291"/>
            <ac:spMk id="43010" creationId="{26E78964-2660-C421-EB25-34DD20591662}"/>
          </ac:spMkLst>
        </pc:spChg>
      </pc:sldChg>
      <pc:sldChg chg="add">
        <pc:chgData name="rahulkumar08945@gmail.com" userId="eaa8108a85f67eff" providerId="LiveId" clId="{406F92E9-3DD5-4AED-A766-0472918217E2}" dt="2023-06-10T18:12:15.148" v="325"/>
        <pc:sldMkLst>
          <pc:docMk/>
          <pc:sldMk cId="921318305" sldId="404"/>
        </pc:sldMkLst>
      </pc:sldChg>
      <pc:sldChg chg="add del">
        <pc:chgData name="rahulkumar08945@gmail.com" userId="eaa8108a85f67eff" providerId="LiveId" clId="{406F92E9-3DD5-4AED-A766-0472918217E2}" dt="2023-06-10T18:11:57.753" v="324" actId="2696"/>
        <pc:sldMkLst>
          <pc:docMk/>
          <pc:sldMk cId="1925987950" sldId="404"/>
        </pc:sldMkLst>
      </pc:sldChg>
      <pc:sldChg chg="del">
        <pc:chgData name="rahulkumar08945@gmail.com" userId="eaa8108a85f67eff" providerId="LiveId" clId="{406F92E9-3DD5-4AED-A766-0472918217E2}" dt="2023-06-10T17:55:26.886" v="130" actId="2696"/>
        <pc:sldMkLst>
          <pc:docMk/>
          <pc:sldMk cId="3735467758" sldId="404"/>
        </pc:sldMkLst>
      </pc:sldChg>
      <pc:sldChg chg="new del">
        <pc:chgData name="rahulkumar08945@gmail.com" userId="eaa8108a85f67eff" providerId="LiveId" clId="{406F92E9-3DD5-4AED-A766-0472918217E2}" dt="2023-06-10T17:19:59.480" v="3" actId="2696"/>
        <pc:sldMkLst>
          <pc:docMk/>
          <pc:sldMk cId="1967031110" sldId="443"/>
        </pc:sldMkLst>
      </pc:sldChg>
    </pc:docChg>
  </pc:docChgLst>
  <pc:docChgLst>
    <pc:chgData name="rahulkumar08945@gmail.com" userId="eaa8108a85f67eff" providerId="LiveId" clId="{976B4AF6-5466-41E9-ADB9-06B4A7B7A643}"/>
    <pc:docChg chg="undo custSel addSld delSld modSld sldOrd">
      <pc:chgData name="rahulkumar08945@gmail.com" userId="eaa8108a85f67eff" providerId="LiveId" clId="{976B4AF6-5466-41E9-ADB9-06B4A7B7A643}" dt="2023-06-27T02:12:02.184" v="3454"/>
      <pc:docMkLst>
        <pc:docMk/>
      </pc:docMkLst>
      <pc:sldChg chg="modSp mod">
        <pc:chgData name="rahulkumar08945@gmail.com" userId="eaa8108a85f67eff" providerId="LiveId" clId="{976B4AF6-5466-41E9-ADB9-06B4A7B7A643}" dt="2023-06-26T13:51:50.079" v="2135" actId="404"/>
        <pc:sldMkLst>
          <pc:docMk/>
          <pc:sldMk cId="0" sldId="256"/>
        </pc:sldMkLst>
        <pc:spChg chg="mod">
          <ac:chgData name="rahulkumar08945@gmail.com" userId="eaa8108a85f67eff" providerId="LiveId" clId="{976B4AF6-5466-41E9-ADB9-06B4A7B7A643}" dt="2023-06-26T13:51:50.079" v="2135" actId="404"/>
          <ac:spMkLst>
            <pc:docMk/>
            <pc:sldMk cId="0" sldId="256"/>
            <ac:spMk id="6" creationId="{581CC655-124A-F845-63F4-003C75BF8110}"/>
          </ac:spMkLst>
        </pc:spChg>
      </pc:sldChg>
      <pc:sldChg chg="modSp mod">
        <pc:chgData name="rahulkumar08945@gmail.com" userId="eaa8108a85f67eff" providerId="LiveId" clId="{976B4AF6-5466-41E9-ADB9-06B4A7B7A643}" dt="2023-06-26T17:10:01.877" v="3128" actId="313"/>
        <pc:sldMkLst>
          <pc:docMk/>
          <pc:sldMk cId="0" sldId="257"/>
        </pc:sldMkLst>
        <pc:spChg chg="mod">
          <ac:chgData name="rahulkumar08945@gmail.com" userId="eaa8108a85f67eff" providerId="LiveId" clId="{976B4AF6-5466-41E9-ADB9-06B4A7B7A643}" dt="2023-06-26T17:10:01.877" v="3128" actId="313"/>
          <ac:spMkLst>
            <pc:docMk/>
            <pc:sldMk cId="0" sldId="257"/>
            <ac:spMk id="3" creationId="{00000000-0000-0000-0000-000000000000}"/>
          </ac:spMkLst>
        </pc:spChg>
      </pc:sldChg>
      <pc:sldChg chg="del">
        <pc:chgData name="rahulkumar08945@gmail.com" userId="eaa8108a85f67eff" providerId="LiveId" clId="{976B4AF6-5466-41E9-ADB9-06B4A7B7A643}" dt="2023-06-25T15:26:03.678" v="3" actId="47"/>
        <pc:sldMkLst>
          <pc:docMk/>
          <pc:sldMk cId="0" sldId="270"/>
        </pc:sldMkLst>
      </pc:sldChg>
      <pc:sldChg chg="add">
        <pc:chgData name="rahulkumar08945@gmail.com" userId="eaa8108a85f67eff" providerId="LiveId" clId="{976B4AF6-5466-41E9-ADB9-06B4A7B7A643}" dt="2023-06-26T14:04:07.705" v="2195"/>
        <pc:sldMkLst>
          <pc:docMk/>
          <pc:sldMk cId="917184420" sldId="273"/>
        </pc:sldMkLst>
      </pc:sldChg>
      <pc:sldChg chg="del">
        <pc:chgData name="rahulkumar08945@gmail.com" userId="eaa8108a85f67eff" providerId="LiveId" clId="{976B4AF6-5466-41E9-ADB9-06B4A7B7A643}" dt="2023-06-26T14:03:58.716" v="2194" actId="2696"/>
        <pc:sldMkLst>
          <pc:docMk/>
          <pc:sldMk cId="550037459" sldId="275"/>
        </pc:sldMkLst>
      </pc:sldChg>
      <pc:sldChg chg="del">
        <pc:chgData name="rahulkumar08945@gmail.com" userId="eaa8108a85f67eff" providerId="LiveId" clId="{976B4AF6-5466-41E9-ADB9-06B4A7B7A643}" dt="2023-06-26T13:10:22.699" v="1430" actId="47"/>
        <pc:sldMkLst>
          <pc:docMk/>
          <pc:sldMk cId="0" sldId="297"/>
        </pc:sldMkLst>
      </pc:sldChg>
      <pc:sldChg chg="add del">
        <pc:chgData name="rahulkumar08945@gmail.com" userId="eaa8108a85f67eff" providerId="LiveId" clId="{976B4AF6-5466-41E9-ADB9-06B4A7B7A643}" dt="2023-06-26T14:03:58.716" v="2194" actId="2696"/>
        <pc:sldMkLst>
          <pc:docMk/>
          <pc:sldMk cId="1377260017" sldId="305"/>
        </pc:sldMkLst>
      </pc:sldChg>
      <pc:sldChg chg="add">
        <pc:chgData name="rahulkumar08945@gmail.com" userId="eaa8108a85f67eff" providerId="LiveId" clId="{976B4AF6-5466-41E9-ADB9-06B4A7B7A643}" dt="2023-06-26T14:04:07.705" v="2195"/>
        <pc:sldMkLst>
          <pc:docMk/>
          <pc:sldMk cId="1669823609" sldId="305"/>
        </pc:sldMkLst>
      </pc:sldChg>
      <pc:sldChg chg="del">
        <pc:chgData name="rahulkumar08945@gmail.com" userId="eaa8108a85f67eff" providerId="LiveId" clId="{976B4AF6-5466-41E9-ADB9-06B4A7B7A643}" dt="2023-06-25T16:18:45.111" v="183" actId="2696"/>
        <pc:sldMkLst>
          <pc:docMk/>
          <pc:sldMk cId="3071906051" sldId="305"/>
        </pc:sldMkLst>
      </pc:sldChg>
      <pc:sldChg chg="add">
        <pc:chgData name="rahulkumar08945@gmail.com" userId="eaa8108a85f67eff" providerId="LiveId" clId="{976B4AF6-5466-41E9-ADB9-06B4A7B7A643}" dt="2023-06-26T14:04:07.705" v="2195"/>
        <pc:sldMkLst>
          <pc:docMk/>
          <pc:sldMk cId="178181601" sldId="458"/>
        </pc:sldMkLst>
      </pc:sldChg>
      <pc:sldChg chg="del">
        <pc:chgData name="rahulkumar08945@gmail.com" userId="eaa8108a85f67eff" providerId="LiveId" clId="{976B4AF6-5466-41E9-ADB9-06B4A7B7A643}" dt="2023-06-26T14:01:09.115" v="2190" actId="2696"/>
        <pc:sldMkLst>
          <pc:docMk/>
          <pc:sldMk cId="2953229199" sldId="459"/>
        </pc:sldMkLst>
      </pc:sldChg>
      <pc:sldChg chg="del">
        <pc:chgData name="rahulkumar08945@gmail.com" userId="eaa8108a85f67eff" providerId="LiveId" clId="{976B4AF6-5466-41E9-ADB9-06B4A7B7A643}" dt="2023-06-25T17:32:19.571" v="1303" actId="47"/>
        <pc:sldMkLst>
          <pc:docMk/>
          <pc:sldMk cId="0" sldId="460"/>
        </pc:sldMkLst>
      </pc:sldChg>
      <pc:sldChg chg="add">
        <pc:chgData name="rahulkumar08945@gmail.com" userId="eaa8108a85f67eff" providerId="LiveId" clId="{976B4AF6-5466-41E9-ADB9-06B4A7B7A643}" dt="2023-06-26T17:00:16.235" v="2742"/>
        <pc:sldMkLst>
          <pc:docMk/>
          <pc:sldMk cId="2796736831" sldId="462"/>
        </pc:sldMkLst>
        <pc:picChg chg="mod">
          <ac:chgData name="rahulkumar08945@gmail.com" userId="eaa8108a85f67eff" providerId="LiveId" clId="{976B4AF6-5466-41E9-ADB9-06B4A7B7A643}" dt="2023-06-26T13:41:26.914" v="2060" actId="14100"/>
          <ac:picMkLst>
            <pc:docMk/>
            <pc:sldMk cId="2796736831" sldId="462"/>
            <ac:picMk id="20486" creationId="{404B3D58-F483-40A5-F438-96CAC68BEFB1}"/>
          </ac:picMkLst>
        </pc:picChg>
      </pc:sldChg>
      <pc:sldChg chg="add del">
        <pc:chgData name="rahulkumar08945@gmail.com" userId="eaa8108a85f67eff" providerId="LiveId" clId="{976B4AF6-5466-41E9-ADB9-06B4A7B7A643}" dt="2023-06-25T15:26:02.417" v="2" actId="47"/>
        <pc:sldMkLst>
          <pc:docMk/>
          <pc:sldMk cId="0" sldId="463"/>
        </pc:sldMkLst>
      </pc:sldChg>
      <pc:sldChg chg="add del">
        <pc:chgData name="rahulkumar08945@gmail.com" userId="eaa8108a85f67eff" providerId="LiveId" clId="{976B4AF6-5466-41E9-ADB9-06B4A7B7A643}" dt="2023-06-25T16:18:08.310" v="181" actId="47"/>
        <pc:sldMkLst>
          <pc:docMk/>
          <pc:sldMk cId="1588596055" sldId="464"/>
        </pc:sldMkLst>
      </pc:sldChg>
      <pc:sldChg chg="del">
        <pc:chgData name="rahulkumar08945@gmail.com" userId="eaa8108a85f67eff" providerId="LiveId" clId="{976B4AF6-5466-41E9-ADB9-06B4A7B7A643}" dt="2023-06-25T16:17:52.924" v="178" actId="2696"/>
        <pc:sldMkLst>
          <pc:docMk/>
          <pc:sldMk cId="2080189537" sldId="464"/>
        </pc:sldMkLst>
      </pc:sldChg>
      <pc:sldChg chg="del">
        <pc:chgData name="rahulkumar08945@gmail.com" userId="eaa8108a85f67eff" providerId="LiveId" clId="{976B4AF6-5466-41E9-ADB9-06B4A7B7A643}" dt="2023-06-25T15:26:04.610" v="4" actId="47"/>
        <pc:sldMkLst>
          <pc:docMk/>
          <pc:sldMk cId="0" sldId="465"/>
        </pc:sldMkLst>
      </pc:sldChg>
      <pc:sldChg chg="del">
        <pc:chgData name="rahulkumar08945@gmail.com" userId="eaa8108a85f67eff" providerId="LiveId" clId="{976B4AF6-5466-41E9-ADB9-06B4A7B7A643}" dt="2023-06-25T15:26:05.495" v="5" actId="47"/>
        <pc:sldMkLst>
          <pc:docMk/>
          <pc:sldMk cId="0" sldId="466"/>
        </pc:sldMkLst>
      </pc:sldChg>
      <pc:sldChg chg="del">
        <pc:chgData name="rahulkumar08945@gmail.com" userId="eaa8108a85f67eff" providerId="LiveId" clId="{976B4AF6-5466-41E9-ADB9-06B4A7B7A643}" dt="2023-06-26T14:03:58.716" v="2194" actId="2696"/>
        <pc:sldMkLst>
          <pc:docMk/>
          <pc:sldMk cId="3379789883" sldId="467"/>
        </pc:sldMkLst>
      </pc:sldChg>
      <pc:sldChg chg="add">
        <pc:chgData name="rahulkumar08945@gmail.com" userId="eaa8108a85f67eff" providerId="LiveId" clId="{976B4AF6-5466-41E9-ADB9-06B4A7B7A643}" dt="2023-06-26T14:04:07.705" v="2195"/>
        <pc:sldMkLst>
          <pc:docMk/>
          <pc:sldMk cId="3484250613" sldId="467"/>
        </pc:sldMkLst>
      </pc:sldChg>
      <pc:sldChg chg="modSp del mod">
        <pc:chgData name="rahulkumar08945@gmail.com" userId="eaa8108a85f67eff" providerId="LiveId" clId="{976B4AF6-5466-41E9-ADB9-06B4A7B7A643}" dt="2023-06-25T17:43:09.468" v="1329" actId="47"/>
        <pc:sldMkLst>
          <pc:docMk/>
          <pc:sldMk cId="3479623668" sldId="469"/>
        </pc:sldMkLst>
        <pc:picChg chg="mod">
          <ac:chgData name="rahulkumar08945@gmail.com" userId="eaa8108a85f67eff" providerId="LiveId" clId="{976B4AF6-5466-41E9-ADB9-06B4A7B7A643}" dt="2023-06-25T17:40:55" v="1309" actId="14100"/>
          <ac:picMkLst>
            <pc:docMk/>
            <pc:sldMk cId="3479623668" sldId="469"/>
            <ac:picMk id="4" creationId="{00000000-0000-0000-0000-000000000000}"/>
          </ac:picMkLst>
        </pc:picChg>
      </pc:sldChg>
      <pc:sldChg chg="modSp del mod">
        <pc:chgData name="rahulkumar08945@gmail.com" userId="eaa8108a85f67eff" providerId="LiveId" clId="{976B4AF6-5466-41E9-ADB9-06B4A7B7A643}" dt="2023-06-25T17:43:10.627" v="1330" actId="47"/>
        <pc:sldMkLst>
          <pc:docMk/>
          <pc:sldMk cId="1371876261" sldId="470"/>
        </pc:sldMkLst>
        <pc:spChg chg="mod">
          <ac:chgData name="rahulkumar08945@gmail.com" userId="eaa8108a85f67eff" providerId="LiveId" clId="{976B4AF6-5466-41E9-ADB9-06B4A7B7A643}" dt="2023-06-25T16:01:42.687" v="95" actId="403"/>
          <ac:spMkLst>
            <pc:docMk/>
            <pc:sldMk cId="1371876261" sldId="470"/>
            <ac:spMk id="2" creationId="{00000000-0000-0000-0000-000000000000}"/>
          </ac:spMkLst>
        </pc:spChg>
      </pc:sldChg>
      <pc:sldChg chg="modSp del mod">
        <pc:chgData name="rahulkumar08945@gmail.com" userId="eaa8108a85f67eff" providerId="LiveId" clId="{976B4AF6-5466-41E9-ADB9-06B4A7B7A643}" dt="2023-06-25T17:43:18.829" v="1331" actId="47"/>
        <pc:sldMkLst>
          <pc:docMk/>
          <pc:sldMk cId="3165728828" sldId="471"/>
        </pc:sldMkLst>
        <pc:spChg chg="mod">
          <ac:chgData name="rahulkumar08945@gmail.com" userId="eaa8108a85f67eff" providerId="LiveId" clId="{976B4AF6-5466-41E9-ADB9-06B4A7B7A643}" dt="2023-06-25T16:01:58.478" v="101" actId="403"/>
          <ac:spMkLst>
            <pc:docMk/>
            <pc:sldMk cId="3165728828" sldId="471"/>
            <ac:spMk id="3" creationId="{00000000-0000-0000-0000-000000000000}"/>
          </ac:spMkLst>
        </pc:spChg>
      </pc:sldChg>
      <pc:sldChg chg="modSp add mod">
        <pc:chgData name="rahulkumar08945@gmail.com" userId="eaa8108a85f67eff" providerId="LiveId" clId="{976B4AF6-5466-41E9-ADB9-06B4A7B7A643}" dt="2023-06-26T17:09:46.113" v="3127" actId="313"/>
        <pc:sldMkLst>
          <pc:docMk/>
          <pc:sldMk cId="135293416" sldId="476"/>
        </pc:sldMkLst>
        <pc:spChg chg="mod">
          <ac:chgData name="rahulkumar08945@gmail.com" userId="eaa8108a85f67eff" providerId="LiveId" clId="{976B4AF6-5466-41E9-ADB9-06B4A7B7A643}" dt="2023-06-26T17:09:46.113" v="3127" actId="313"/>
          <ac:spMkLst>
            <pc:docMk/>
            <pc:sldMk cId="135293416" sldId="476"/>
            <ac:spMk id="3" creationId="{00000000-0000-0000-0000-000000000000}"/>
          </ac:spMkLst>
        </pc:spChg>
      </pc:sldChg>
      <pc:sldChg chg="del">
        <pc:chgData name="rahulkumar08945@gmail.com" userId="eaa8108a85f67eff" providerId="LiveId" clId="{976B4AF6-5466-41E9-ADB9-06B4A7B7A643}" dt="2023-06-26T17:03:45.395" v="2743" actId="2696"/>
        <pc:sldMkLst>
          <pc:docMk/>
          <pc:sldMk cId="3311874255" sldId="476"/>
        </pc:sldMkLst>
      </pc:sldChg>
      <pc:sldChg chg="del">
        <pc:chgData name="rahulkumar08945@gmail.com" userId="eaa8108a85f67eff" providerId="LiveId" clId="{976B4AF6-5466-41E9-ADB9-06B4A7B7A643}" dt="2023-06-26T17:03:45.395" v="2743" actId="2696"/>
        <pc:sldMkLst>
          <pc:docMk/>
          <pc:sldMk cId="719423731" sldId="477"/>
        </pc:sldMkLst>
      </pc:sldChg>
      <pc:sldChg chg="modSp add mod">
        <pc:chgData name="rahulkumar08945@gmail.com" userId="eaa8108a85f67eff" providerId="LiveId" clId="{976B4AF6-5466-41E9-ADB9-06B4A7B7A643}" dt="2023-06-26T17:27:24.493" v="3265" actId="14100"/>
        <pc:sldMkLst>
          <pc:docMk/>
          <pc:sldMk cId="3270550554" sldId="477"/>
        </pc:sldMkLst>
        <pc:picChg chg="mod">
          <ac:chgData name="rahulkumar08945@gmail.com" userId="eaa8108a85f67eff" providerId="LiveId" clId="{976B4AF6-5466-41E9-ADB9-06B4A7B7A643}" dt="2023-06-26T17:27:24.493" v="3265" actId="14100"/>
          <ac:picMkLst>
            <pc:docMk/>
            <pc:sldMk cId="3270550554" sldId="477"/>
            <ac:picMk id="12290" creationId="{00000000-0000-0000-0000-000000000000}"/>
          </ac:picMkLst>
        </pc:picChg>
      </pc:sldChg>
      <pc:sldChg chg="del">
        <pc:chgData name="rahulkumar08945@gmail.com" userId="eaa8108a85f67eff" providerId="LiveId" clId="{976B4AF6-5466-41E9-ADB9-06B4A7B7A643}" dt="2023-06-26T17:03:45.395" v="2743" actId="2696"/>
        <pc:sldMkLst>
          <pc:docMk/>
          <pc:sldMk cId="3187424992" sldId="478"/>
        </pc:sldMkLst>
      </pc:sldChg>
      <pc:sldChg chg="modSp add mod">
        <pc:chgData name="rahulkumar08945@gmail.com" userId="eaa8108a85f67eff" providerId="LiveId" clId="{976B4AF6-5466-41E9-ADB9-06B4A7B7A643}" dt="2023-06-26T17:28:08.609" v="3305" actId="313"/>
        <pc:sldMkLst>
          <pc:docMk/>
          <pc:sldMk cId="3700618738" sldId="478"/>
        </pc:sldMkLst>
        <pc:spChg chg="mod">
          <ac:chgData name="rahulkumar08945@gmail.com" userId="eaa8108a85f67eff" providerId="LiveId" clId="{976B4AF6-5466-41E9-ADB9-06B4A7B7A643}" dt="2023-06-26T17:28:08.609" v="3305" actId="313"/>
          <ac:spMkLst>
            <pc:docMk/>
            <pc:sldMk cId="3700618738" sldId="478"/>
            <ac:spMk id="3" creationId="{00000000-0000-0000-0000-000000000000}"/>
          </ac:spMkLst>
        </pc:spChg>
      </pc:sldChg>
      <pc:sldChg chg="add">
        <pc:chgData name="rahulkumar08945@gmail.com" userId="eaa8108a85f67eff" providerId="LiveId" clId="{976B4AF6-5466-41E9-ADB9-06B4A7B7A643}" dt="2023-06-26T17:04:10.139" v="2744"/>
        <pc:sldMkLst>
          <pc:docMk/>
          <pc:sldMk cId="301045503" sldId="479"/>
        </pc:sldMkLst>
      </pc:sldChg>
      <pc:sldChg chg="del">
        <pc:chgData name="rahulkumar08945@gmail.com" userId="eaa8108a85f67eff" providerId="LiveId" clId="{976B4AF6-5466-41E9-ADB9-06B4A7B7A643}" dt="2023-06-26T17:03:45.395" v="2743" actId="2696"/>
        <pc:sldMkLst>
          <pc:docMk/>
          <pc:sldMk cId="3820424199" sldId="479"/>
        </pc:sldMkLst>
      </pc:sldChg>
      <pc:sldChg chg="del">
        <pc:chgData name="rahulkumar08945@gmail.com" userId="eaa8108a85f67eff" providerId="LiveId" clId="{976B4AF6-5466-41E9-ADB9-06B4A7B7A643}" dt="2023-06-26T17:03:45.395" v="2743" actId="2696"/>
        <pc:sldMkLst>
          <pc:docMk/>
          <pc:sldMk cId="1333712773" sldId="480"/>
        </pc:sldMkLst>
      </pc:sldChg>
      <pc:sldChg chg="modSp add">
        <pc:chgData name="rahulkumar08945@gmail.com" userId="eaa8108a85f67eff" providerId="LiveId" clId="{976B4AF6-5466-41E9-ADB9-06B4A7B7A643}" dt="2023-06-26T17:04:37.586" v="2749" actId="1035"/>
        <pc:sldMkLst>
          <pc:docMk/>
          <pc:sldMk cId="4135231914" sldId="480"/>
        </pc:sldMkLst>
        <pc:picChg chg="mod">
          <ac:chgData name="rahulkumar08945@gmail.com" userId="eaa8108a85f67eff" providerId="LiveId" clId="{976B4AF6-5466-41E9-ADB9-06B4A7B7A643}" dt="2023-06-26T17:04:37.586" v="2749" actId="1035"/>
          <ac:picMkLst>
            <pc:docMk/>
            <pc:sldMk cId="4135231914" sldId="480"/>
            <ac:picMk id="3" creationId="{0B2E3B44-D1E0-E8C0-8DB1-6F43ECE17A01}"/>
          </ac:picMkLst>
        </pc:picChg>
      </pc:sldChg>
      <pc:sldChg chg="del">
        <pc:chgData name="rahulkumar08945@gmail.com" userId="eaa8108a85f67eff" providerId="LiveId" clId="{976B4AF6-5466-41E9-ADB9-06B4A7B7A643}" dt="2023-06-26T13:06:50.503" v="1402" actId="2696"/>
        <pc:sldMkLst>
          <pc:docMk/>
          <pc:sldMk cId="2358528597" sldId="944"/>
        </pc:sldMkLst>
      </pc:sldChg>
      <pc:sldChg chg="modSp add mod">
        <pc:chgData name="rahulkumar08945@gmail.com" userId="eaa8108a85f67eff" providerId="LiveId" clId="{976B4AF6-5466-41E9-ADB9-06B4A7B7A643}" dt="2023-06-26T13:56:06.349" v="2168" actId="1035"/>
        <pc:sldMkLst>
          <pc:docMk/>
          <pc:sldMk cId="3066923660" sldId="944"/>
        </pc:sldMkLst>
        <pc:spChg chg="mod">
          <ac:chgData name="rahulkumar08945@gmail.com" userId="eaa8108a85f67eff" providerId="LiveId" clId="{976B4AF6-5466-41E9-ADB9-06B4A7B7A643}" dt="2023-06-26T13:56:06.349" v="2168" actId="1035"/>
          <ac:spMkLst>
            <pc:docMk/>
            <pc:sldMk cId="3066923660" sldId="944"/>
            <ac:spMk id="2051" creationId="{CA40CAE9-21A7-C3BB-7343-4D75F7B89B0F}"/>
          </ac:spMkLst>
        </pc:spChg>
        <pc:spChg chg="mod">
          <ac:chgData name="rahulkumar08945@gmail.com" userId="eaa8108a85f67eff" providerId="LiveId" clId="{976B4AF6-5466-41E9-ADB9-06B4A7B7A643}" dt="2023-06-26T13:46:38.346" v="2082" actId="14100"/>
          <ac:spMkLst>
            <pc:docMk/>
            <pc:sldMk cId="3066923660" sldId="944"/>
            <ac:spMk id="2056" creationId="{C35173D8-6977-F332-F6F6-632D3B089F88}"/>
          </ac:spMkLst>
        </pc:spChg>
        <pc:spChg chg="mod">
          <ac:chgData name="rahulkumar08945@gmail.com" userId="eaa8108a85f67eff" providerId="LiveId" clId="{976B4AF6-5466-41E9-ADB9-06B4A7B7A643}" dt="2023-06-26T13:46:38.346" v="2082" actId="14100"/>
          <ac:spMkLst>
            <pc:docMk/>
            <pc:sldMk cId="3066923660" sldId="944"/>
            <ac:spMk id="2058" creationId="{3194DD4E-2AB6-8180-DF65-9E0F0EEE37D6}"/>
          </ac:spMkLst>
        </pc:spChg>
        <pc:spChg chg="mod">
          <ac:chgData name="rahulkumar08945@gmail.com" userId="eaa8108a85f67eff" providerId="LiveId" clId="{976B4AF6-5466-41E9-ADB9-06B4A7B7A643}" dt="2023-06-26T13:46:38.346" v="2082" actId="14100"/>
          <ac:spMkLst>
            <pc:docMk/>
            <pc:sldMk cId="3066923660" sldId="944"/>
            <ac:spMk id="2059" creationId="{01EA7383-0B96-CBDC-BE98-98903C6BC286}"/>
          </ac:spMkLst>
        </pc:spChg>
        <pc:spChg chg="mod">
          <ac:chgData name="rahulkumar08945@gmail.com" userId="eaa8108a85f67eff" providerId="LiveId" clId="{976B4AF6-5466-41E9-ADB9-06B4A7B7A643}" dt="2023-06-26T13:46:38.346" v="2082" actId="14100"/>
          <ac:spMkLst>
            <pc:docMk/>
            <pc:sldMk cId="3066923660" sldId="944"/>
            <ac:spMk id="2060" creationId="{93FAEEBC-01C4-F5A3-40DC-F03372924491}"/>
          </ac:spMkLst>
        </pc:spChg>
        <pc:spChg chg="mod">
          <ac:chgData name="rahulkumar08945@gmail.com" userId="eaa8108a85f67eff" providerId="LiveId" clId="{976B4AF6-5466-41E9-ADB9-06B4A7B7A643}" dt="2023-06-26T13:46:38.346" v="2082" actId="14100"/>
          <ac:spMkLst>
            <pc:docMk/>
            <pc:sldMk cId="3066923660" sldId="944"/>
            <ac:spMk id="2061" creationId="{AB934714-F3F9-B40E-4AF4-BDA840C30946}"/>
          </ac:spMkLst>
        </pc:spChg>
        <pc:spChg chg="mod">
          <ac:chgData name="rahulkumar08945@gmail.com" userId="eaa8108a85f67eff" providerId="LiveId" clId="{976B4AF6-5466-41E9-ADB9-06B4A7B7A643}" dt="2023-06-26T13:46:38.346" v="2082" actId="14100"/>
          <ac:spMkLst>
            <pc:docMk/>
            <pc:sldMk cId="3066923660" sldId="944"/>
            <ac:spMk id="2062" creationId="{79787433-64A4-FF0F-64E7-F48DB7F68880}"/>
          </ac:spMkLst>
        </pc:spChg>
        <pc:spChg chg="mod">
          <ac:chgData name="rahulkumar08945@gmail.com" userId="eaa8108a85f67eff" providerId="LiveId" clId="{976B4AF6-5466-41E9-ADB9-06B4A7B7A643}" dt="2023-06-26T13:46:38.346" v="2082" actId="14100"/>
          <ac:spMkLst>
            <pc:docMk/>
            <pc:sldMk cId="3066923660" sldId="944"/>
            <ac:spMk id="2063" creationId="{8D75ABD7-BE75-C917-1BA5-BD021A2AE90D}"/>
          </ac:spMkLst>
        </pc:spChg>
        <pc:spChg chg="mod">
          <ac:chgData name="rahulkumar08945@gmail.com" userId="eaa8108a85f67eff" providerId="LiveId" clId="{976B4AF6-5466-41E9-ADB9-06B4A7B7A643}" dt="2023-06-26T13:46:38.346" v="2082" actId="14100"/>
          <ac:spMkLst>
            <pc:docMk/>
            <pc:sldMk cId="3066923660" sldId="944"/>
            <ac:spMk id="2064" creationId="{97C0C572-0D72-B3A2-EF9E-657FF318F13C}"/>
          </ac:spMkLst>
        </pc:spChg>
        <pc:spChg chg="mod">
          <ac:chgData name="rahulkumar08945@gmail.com" userId="eaa8108a85f67eff" providerId="LiveId" clId="{976B4AF6-5466-41E9-ADB9-06B4A7B7A643}" dt="2023-06-26T13:46:38.346" v="2082" actId="14100"/>
          <ac:spMkLst>
            <pc:docMk/>
            <pc:sldMk cId="3066923660" sldId="944"/>
            <ac:spMk id="2065" creationId="{B1DE1A13-FA38-AD50-D8A7-041E7545F164}"/>
          </ac:spMkLst>
        </pc:spChg>
        <pc:spChg chg="mod">
          <ac:chgData name="rahulkumar08945@gmail.com" userId="eaa8108a85f67eff" providerId="LiveId" clId="{976B4AF6-5466-41E9-ADB9-06B4A7B7A643}" dt="2023-06-26T13:46:38.346" v="2082" actId="14100"/>
          <ac:spMkLst>
            <pc:docMk/>
            <pc:sldMk cId="3066923660" sldId="944"/>
            <ac:spMk id="2066" creationId="{8C466D23-9DD9-8C23-C71D-7366213591E7}"/>
          </ac:spMkLst>
        </pc:spChg>
        <pc:spChg chg="mod">
          <ac:chgData name="rahulkumar08945@gmail.com" userId="eaa8108a85f67eff" providerId="LiveId" clId="{976B4AF6-5466-41E9-ADB9-06B4A7B7A643}" dt="2023-06-26T13:46:38.346" v="2082" actId="14100"/>
          <ac:spMkLst>
            <pc:docMk/>
            <pc:sldMk cId="3066923660" sldId="944"/>
            <ac:spMk id="2067" creationId="{6876A53E-4C00-E275-87B3-63845AC7D2BD}"/>
          </ac:spMkLst>
        </pc:spChg>
        <pc:spChg chg="mod">
          <ac:chgData name="rahulkumar08945@gmail.com" userId="eaa8108a85f67eff" providerId="LiveId" clId="{976B4AF6-5466-41E9-ADB9-06B4A7B7A643}" dt="2023-06-26T13:46:38.346" v="2082" actId="14100"/>
          <ac:spMkLst>
            <pc:docMk/>
            <pc:sldMk cId="3066923660" sldId="944"/>
            <ac:spMk id="2068" creationId="{72EF4CA2-EAC3-2F4E-0BFB-AF322284EC10}"/>
          </ac:spMkLst>
        </pc:spChg>
        <pc:spChg chg="mod">
          <ac:chgData name="rahulkumar08945@gmail.com" userId="eaa8108a85f67eff" providerId="LiveId" clId="{976B4AF6-5466-41E9-ADB9-06B4A7B7A643}" dt="2023-06-26T13:46:38.346" v="2082" actId="14100"/>
          <ac:spMkLst>
            <pc:docMk/>
            <pc:sldMk cId="3066923660" sldId="944"/>
            <ac:spMk id="2069" creationId="{8AF2517A-27E3-214F-1D45-928A323FECA8}"/>
          </ac:spMkLst>
        </pc:spChg>
        <pc:spChg chg="mod">
          <ac:chgData name="rahulkumar08945@gmail.com" userId="eaa8108a85f67eff" providerId="LiveId" clId="{976B4AF6-5466-41E9-ADB9-06B4A7B7A643}" dt="2023-06-26T13:46:38.346" v="2082" actId="14100"/>
          <ac:spMkLst>
            <pc:docMk/>
            <pc:sldMk cId="3066923660" sldId="944"/>
            <ac:spMk id="2070" creationId="{6732AC1B-46C5-42E3-9B6F-739BDC0D9BBD}"/>
          </ac:spMkLst>
        </pc:spChg>
        <pc:spChg chg="mod">
          <ac:chgData name="rahulkumar08945@gmail.com" userId="eaa8108a85f67eff" providerId="LiveId" clId="{976B4AF6-5466-41E9-ADB9-06B4A7B7A643}" dt="2023-06-26T13:46:38.346" v="2082" actId="14100"/>
          <ac:spMkLst>
            <pc:docMk/>
            <pc:sldMk cId="3066923660" sldId="944"/>
            <ac:spMk id="2071" creationId="{2C4C9E4D-BD84-ED3E-B07E-94256FDE8224}"/>
          </ac:spMkLst>
        </pc:spChg>
        <pc:spChg chg="mod">
          <ac:chgData name="rahulkumar08945@gmail.com" userId="eaa8108a85f67eff" providerId="LiveId" clId="{976B4AF6-5466-41E9-ADB9-06B4A7B7A643}" dt="2023-06-26T13:46:38.346" v="2082" actId="14100"/>
          <ac:spMkLst>
            <pc:docMk/>
            <pc:sldMk cId="3066923660" sldId="944"/>
            <ac:spMk id="2072" creationId="{124BB60D-5892-073F-DC94-A8BB026FFBF8}"/>
          </ac:spMkLst>
        </pc:spChg>
        <pc:spChg chg="mod">
          <ac:chgData name="rahulkumar08945@gmail.com" userId="eaa8108a85f67eff" providerId="LiveId" clId="{976B4AF6-5466-41E9-ADB9-06B4A7B7A643}" dt="2023-06-26T13:46:38.346" v="2082" actId="14100"/>
          <ac:spMkLst>
            <pc:docMk/>
            <pc:sldMk cId="3066923660" sldId="944"/>
            <ac:spMk id="2077" creationId="{A1F92017-C921-87FB-EC46-116E075C642E}"/>
          </ac:spMkLst>
        </pc:spChg>
        <pc:spChg chg="mod">
          <ac:chgData name="rahulkumar08945@gmail.com" userId="eaa8108a85f67eff" providerId="LiveId" clId="{976B4AF6-5466-41E9-ADB9-06B4A7B7A643}" dt="2023-06-26T13:46:38.346" v="2082" actId="14100"/>
          <ac:spMkLst>
            <pc:docMk/>
            <pc:sldMk cId="3066923660" sldId="944"/>
            <ac:spMk id="2078" creationId="{AF1C5BE8-67C6-CEE4-2B3F-FED9735BD942}"/>
          </ac:spMkLst>
        </pc:spChg>
        <pc:spChg chg="mod">
          <ac:chgData name="rahulkumar08945@gmail.com" userId="eaa8108a85f67eff" providerId="LiveId" clId="{976B4AF6-5466-41E9-ADB9-06B4A7B7A643}" dt="2023-06-26T13:46:38.346" v="2082" actId="14100"/>
          <ac:spMkLst>
            <pc:docMk/>
            <pc:sldMk cId="3066923660" sldId="944"/>
            <ac:spMk id="2079" creationId="{9CEC7C2C-CC4B-714D-15A7-22853B54C936}"/>
          </ac:spMkLst>
        </pc:spChg>
        <pc:spChg chg="mod">
          <ac:chgData name="rahulkumar08945@gmail.com" userId="eaa8108a85f67eff" providerId="LiveId" clId="{976B4AF6-5466-41E9-ADB9-06B4A7B7A643}" dt="2023-06-26T13:46:38.346" v="2082" actId="14100"/>
          <ac:spMkLst>
            <pc:docMk/>
            <pc:sldMk cId="3066923660" sldId="944"/>
            <ac:spMk id="2080" creationId="{0DB87865-B683-C86F-D735-2B46E4852EEC}"/>
          </ac:spMkLst>
        </pc:spChg>
        <pc:spChg chg="mod">
          <ac:chgData name="rahulkumar08945@gmail.com" userId="eaa8108a85f67eff" providerId="LiveId" clId="{976B4AF6-5466-41E9-ADB9-06B4A7B7A643}" dt="2023-06-26T13:46:38.346" v="2082" actId="14100"/>
          <ac:spMkLst>
            <pc:docMk/>
            <pc:sldMk cId="3066923660" sldId="944"/>
            <ac:spMk id="2081" creationId="{6DEBCA6F-73D0-A875-ED28-B86603EC4EEA}"/>
          </ac:spMkLst>
        </pc:spChg>
        <pc:spChg chg="mod">
          <ac:chgData name="rahulkumar08945@gmail.com" userId="eaa8108a85f67eff" providerId="LiveId" clId="{976B4AF6-5466-41E9-ADB9-06B4A7B7A643}" dt="2023-06-26T13:46:38.346" v="2082" actId="14100"/>
          <ac:spMkLst>
            <pc:docMk/>
            <pc:sldMk cId="3066923660" sldId="944"/>
            <ac:spMk id="2082" creationId="{C0D49141-59F5-5853-B8FF-BFC2A14F1D65}"/>
          </ac:spMkLst>
        </pc:spChg>
        <pc:spChg chg="mod">
          <ac:chgData name="rahulkumar08945@gmail.com" userId="eaa8108a85f67eff" providerId="LiveId" clId="{976B4AF6-5466-41E9-ADB9-06B4A7B7A643}" dt="2023-06-26T13:46:38.346" v="2082" actId="14100"/>
          <ac:spMkLst>
            <pc:docMk/>
            <pc:sldMk cId="3066923660" sldId="944"/>
            <ac:spMk id="2083" creationId="{64B96937-094E-16C4-1611-E4B7EB208BB8}"/>
          </ac:spMkLst>
        </pc:spChg>
        <pc:spChg chg="mod">
          <ac:chgData name="rahulkumar08945@gmail.com" userId="eaa8108a85f67eff" providerId="LiveId" clId="{976B4AF6-5466-41E9-ADB9-06B4A7B7A643}" dt="2023-06-26T13:46:38.346" v="2082" actId="14100"/>
          <ac:spMkLst>
            <pc:docMk/>
            <pc:sldMk cId="3066923660" sldId="944"/>
            <ac:spMk id="2084" creationId="{B085FF62-CDA2-4681-0187-5D20D87D0E8D}"/>
          </ac:spMkLst>
        </pc:spChg>
        <pc:spChg chg="mod">
          <ac:chgData name="rahulkumar08945@gmail.com" userId="eaa8108a85f67eff" providerId="LiveId" clId="{976B4AF6-5466-41E9-ADB9-06B4A7B7A643}" dt="2023-06-26T13:46:38.346" v="2082" actId="14100"/>
          <ac:spMkLst>
            <pc:docMk/>
            <pc:sldMk cId="3066923660" sldId="944"/>
            <ac:spMk id="2085" creationId="{3811CF49-B478-D06A-6EF8-FC02DC5E8DC3}"/>
          </ac:spMkLst>
        </pc:spChg>
        <pc:spChg chg="mod">
          <ac:chgData name="rahulkumar08945@gmail.com" userId="eaa8108a85f67eff" providerId="LiveId" clId="{976B4AF6-5466-41E9-ADB9-06B4A7B7A643}" dt="2023-06-26T13:46:38.346" v="2082" actId="14100"/>
          <ac:spMkLst>
            <pc:docMk/>
            <pc:sldMk cId="3066923660" sldId="944"/>
            <ac:spMk id="2086" creationId="{80BF3246-CBD3-254C-D6B9-1BEE6B43A90E}"/>
          </ac:spMkLst>
        </pc:spChg>
        <pc:spChg chg="mod">
          <ac:chgData name="rahulkumar08945@gmail.com" userId="eaa8108a85f67eff" providerId="LiveId" clId="{976B4AF6-5466-41E9-ADB9-06B4A7B7A643}" dt="2023-06-26T13:46:38.346" v="2082" actId="14100"/>
          <ac:spMkLst>
            <pc:docMk/>
            <pc:sldMk cId="3066923660" sldId="944"/>
            <ac:spMk id="2087" creationId="{200F05D4-E98F-7E9E-7E74-E5B43389ED74}"/>
          </ac:spMkLst>
        </pc:spChg>
        <pc:spChg chg="mod">
          <ac:chgData name="rahulkumar08945@gmail.com" userId="eaa8108a85f67eff" providerId="LiveId" clId="{976B4AF6-5466-41E9-ADB9-06B4A7B7A643}" dt="2023-06-26T13:46:38.346" v="2082" actId="14100"/>
          <ac:spMkLst>
            <pc:docMk/>
            <pc:sldMk cId="3066923660" sldId="944"/>
            <ac:spMk id="2088" creationId="{6DAEB656-4DDA-FCA0-096C-FD148AA4F335}"/>
          </ac:spMkLst>
        </pc:spChg>
        <pc:spChg chg="mod">
          <ac:chgData name="rahulkumar08945@gmail.com" userId="eaa8108a85f67eff" providerId="LiveId" clId="{976B4AF6-5466-41E9-ADB9-06B4A7B7A643}" dt="2023-06-26T13:46:38.346" v="2082" actId="14100"/>
          <ac:spMkLst>
            <pc:docMk/>
            <pc:sldMk cId="3066923660" sldId="944"/>
            <ac:spMk id="2089" creationId="{6F3EA1DB-3FF1-1210-B006-F04E5C9D230F}"/>
          </ac:spMkLst>
        </pc:spChg>
        <pc:spChg chg="mod">
          <ac:chgData name="rahulkumar08945@gmail.com" userId="eaa8108a85f67eff" providerId="LiveId" clId="{976B4AF6-5466-41E9-ADB9-06B4A7B7A643}" dt="2023-06-26T13:46:38.346" v="2082" actId="14100"/>
          <ac:spMkLst>
            <pc:docMk/>
            <pc:sldMk cId="3066923660" sldId="944"/>
            <ac:spMk id="2090" creationId="{22E7EA6D-4F2D-06B9-969D-1E7419C8DB43}"/>
          </ac:spMkLst>
        </pc:spChg>
        <pc:spChg chg="mod">
          <ac:chgData name="rahulkumar08945@gmail.com" userId="eaa8108a85f67eff" providerId="LiveId" clId="{976B4AF6-5466-41E9-ADB9-06B4A7B7A643}" dt="2023-06-26T13:46:38.346" v="2082" actId="14100"/>
          <ac:spMkLst>
            <pc:docMk/>
            <pc:sldMk cId="3066923660" sldId="944"/>
            <ac:spMk id="2091" creationId="{06006598-3EF6-3190-D0D9-9DBB0F856F5C}"/>
          </ac:spMkLst>
        </pc:spChg>
        <pc:spChg chg="mod">
          <ac:chgData name="rahulkumar08945@gmail.com" userId="eaa8108a85f67eff" providerId="LiveId" clId="{976B4AF6-5466-41E9-ADB9-06B4A7B7A643}" dt="2023-06-26T13:46:38.346" v="2082" actId="14100"/>
          <ac:spMkLst>
            <pc:docMk/>
            <pc:sldMk cId="3066923660" sldId="944"/>
            <ac:spMk id="2092" creationId="{87523FB8-39E8-F990-D679-25AFDF0C7815}"/>
          </ac:spMkLst>
        </pc:spChg>
        <pc:grpChg chg="mod">
          <ac:chgData name="rahulkumar08945@gmail.com" userId="eaa8108a85f67eff" providerId="LiveId" clId="{976B4AF6-5466-41E9-ADB9-06B4A7B7A643}" dt="2023-06-26T13:46:38.346" v="2082" actId="14100"/>
          <ac:grpSpMkLst>
            <pc:docMk/>
            <pc:sldMk cId="3066923660" sldId="944"/>
            <ac:grpSpMk id="2052" creationId="{F900F488-523E-63E5-4A60-55008CBCE5E9}"/>
          </ac:grpSpMkLst>
        </pc:grpChg>
        <pc:grpChg chg="mod">
          <ac:chgData name="rahulkumar08945@gmail.com" userId="eaa8108a85f67eff" providerId="LiveId" clId="{976B4AF6-5466-41E9-ADB9-06B4A7B7A643}" dt="2023-06-26T13:46:38.346" v="2082" actId="14100"/>
          <ac:grpSpMkLst>
            <pc:docMk/>
            <pc:sldMk cId="3066923660" sldId="944"/>
            <ac:grpSpMk id="2057" creationId="{518188EF-F7FD-EF02-E791-8162432ECAA5}"/>
          </ac:grpSpMkLst>
        </pc:grpChg>
        <pc:graphicFrameChg chg="mod">
          <ac:chgData name="rahulkumar08945@gmail.com" userId="eaa8108a85f67eff" providerId="LiveId" clId="{976B4AF6-5466-41E9-ADB9-06B4A7B7A643}" dt="2023-06-26T13:46:38.346" v="2082" actId="14100"/>
          <ac:graphicFrameMkLst>
            <pc:docMk/>
            <pc:sldMk cId="3066923660" sldId="944"/>
            <ac:graphicFrameMk id="2050" creationId="{67709FE1-A5E3-1F18-778C-146B89CA61BE}"/>
          </ac:graphicFrameMkLst>
        </pc:graphicFrameChg>
        <pc:picChg chg="mod">
          <ac:chgData name="rahulkumar08945@gmail.com" userId="eaa8108a85f67eff" providerId="LiveId" clId="{976B4AF6-5466-41E9-ADB9-06B4A7B7A643}" dt="2023-06-26T13:46:38.346" v="2082" actId="14100"/>
          <ac:picMkLst>
            <pc:docMk/>
            <pc:sldMk cId="3066923660" sldId="944"/>
            <ac:picMk id="2054" creationId="{AAD8C249-AC56-E6B6-24BB-BAE423F6DBB7}"/>
          </ac:picMkLst>
        </pc:picChg>
        <pc:picChg chg="mod">
          <ac:chgData name="rahulkumar08945@gmail.com" userId="eaa8108a85f67eff" providerId="LiveId" clId="{976B4AF6-5466-41E9-ADB9-06B4A7B7A643}" dt="2023-06-26T13:46:38.346" v="2082" actId="14100"/>
          <ac:picMkLst>
            <pc:docMk/>
            <pc:sldMk cId="3066923660" sldId="944"/>
            <ac:picMk id="2055" creationId="{E350F692-C64A-9DAC-261F-C541C7A3F537}"/>
          </ac:picMkLst>
        </pc:picChg>
        <pc:picChg chg="mod">
          <ac:chgData name="rahulkumar08945@gmail.com" userId="eaa8108a85f67eff" providerId="LiveId" clId="{976B4AF6-5466-41E9-ADB9-06B4A7B7A643}" dt="2023-06-26T13:46:38.346" v="2082" actId="14100"/>
          <ac:picMkLst>
            <pc:docMk/>
            <pc:sldMk cId="3066923660" sldId="944"/>
            <ac:picMk id="2073" creationId="{DF23AD38-859A-08EB-C323-45658BF19330}"/>
          </ac:picMkLst>
        </pc:picChg>
        <pc:picChg chg="mod">
          <ac:chgData name="rahulkumar08945@gmail.com" userId="eaa8108a85f67eff" providerId="LiveId" clId="{976B4AF6-5466-41E9-ADB9-06B4A7B7A643}" dt="2023-06-26T13:46:38.346" v="2082" actId="14100"/>
          <ac:picMkLst>
            <pc:docMk/>
            <pc:sldMk cId="3066923660" sldId="944"/>
            <ac:picMk id="2074" creationId="{DB38E046-62E7-DFBD-2722-7118F266359E}"/>
          </ac:picMkLst>
        </pc:picChg>
        <pc:picChg chg="mod">
          <ac:chgData name="rahulkumar08945@gmail.com" userId="eaa8108a85f67eff" providerId="LiveId" clId="{976B4AF6-5466-41E9-ADB9-06B4A7B7A643}" dt="2023-06-26T13:46:38.346" v="2082" actId="14100"/>
          <ac:picMkLst>
            <pc:docMk/>
            <pc:sldMk cId="3066923660" sldId="944"/>
            <ac:picMk id="2075" creationId="{6524C10E-6B62-6A14-AB7C-447729316331}"/>
          </ac:picMkLst>
        </pc:picChg>
        <pc:picChg chg="mod">
          <ac:chgData name="rahulkumar08945@gmail.com" userId="eaa8108a85f67eff" providerId="LiveId" clId="{976B4AF6-5466-41E9-ADB9-06B4A7B7A643}" dt="2023-06-26T13:46:38.346" v="2082" actId="14100"/>
          <ac:picMkLst>
            <pc:docMk/>
            <pc:sldMk cId="3066923660" sldId="944"/>
            <ac:picMk id="2076" creationId="{20782519-D6E9-C5F5-8522-2B41D67A4F81}"/>
          </ac:picMkLst>
        </pc:picChg>
      </pc:sldChg>
      <pc:sldChg chg="modSp del mod">
        <pc:chgData name="rahulkumar08945@gmail.com" userId="eaa8108a85f67eff" providerId="LiveId" clId="{976B4AF6-5466-41E9-ADB9-06B4A7B7A643}" dt="2023-06-26T16:55:17.525" v="2738" actId="2696"/>
        <pc:sldMkLst>
          <pc:docMk/>
          <pc:sldMk cId="3602388084" sldId="983"/>
        </pc:sldMkLst>
        <pc:spChg chg="mod">
          <ac:chgData name="rahulkumar08945@gmail.com" userId="eaa8108a85f67eff" providerId="LiveId" clId="{976B4AF6-5466-41E9-ADB9-06B4A7B7A643}" dt="2023-06-26T16:55:09.453" v="2737" actId="115"/>
          <ac:spMkLst>
            <pc:docMk/>
            <pc:sldMk cId="3602388084" sldId="983"/>
            <ac:spMk id="2" creationId="{9BFF46C3-8B3D-260E-A79F-73F6CBE152C1}"/>
          </ac:spMkLst>
        </pc:spChg>
      </pc:sldChg>
      <pc:sldChg chg="modSp mod">
        <pc:chgData name="rahulkumar08945@gmail.com" userId="eaa8108a85f67eff" providerId="LiveId" clId="{976B4AF6-5466-41E9-ADB9-06B4A7B7A643}" dt="2023-06-25T16:00:21.294" v="92" actId="20577"/>
        <pc:sldMkLst>
          <pc:docMk/>
          <pc:sldMk cId="0" sldId="1004"/>
        </pc:sldMkLst>
        <pc:spChg chg="mod">
          <ac:chgData name="rahulkumar08945@gmail.com" userId="eaa8108a85f67eff" providerId="LiveId" clId="{976B4AF6-5466-41E9-ADB9-06B4A7B7A643}" dt="2023-06-25T16:00:21.294" v="92" actId="20577"/>
          <ac:spMkLst>
            <pc:docMk/>
            <pc:sldMk cId="0" sldId="1004"/>
            <ac:spMk id="14339" creationId="{4C74FA2C-DF0D-523D-C8FE-602565929E1F}"/>
          </ac:spMkLst>
        </pc:spChg>
      </pc:sldChg>
      <pc:sldChg chg="del">
        <pc:chgData name="rahulkumar08945@gmail.com" userId="eaa8108a85f67eff" providerId="LiveId" clId="{976B4AF6-5466-41E9-ADB9-06B4A7B7A643}" dt="2023-06-25T17:32:17.363" v="1302" actId="47"/>
        <pc:sldMkLst>
          <pc:docMk/>
          <pc:sldMk cId="0" sldId="1005"/>
        </pc:sldMkLst>
      </pc:sldChg>
      <pc:sldChg chg="new del">
        <pc:chgData name="rahulkumar08945@gmail.com" userId="eaa8108a85f67eff" providerId="LiveId" clId="{976B4AF6-5466-41E9-ADB9-06B4A7B7A643}" dt="2023-06-25T15:26:16.914" v="7" actId="680"/>
        <pc:sldMkLst>
          <pc:docMk/>
          <pc:sldMk cId="685829496" sldId="1013"/>
        </pc:sldMkLst>
      </pc:sldChg>
      <pc:sldChg chg="new del">
        <pc:chgData name="rahulkumar08945@gmail.com" userId="eaa8108a85f67eff" providerId="LiveId" clId="{976B4AF6-5466-41E9-ADB9-06B4A7B7A643}" dt="2023-06-25T15:26:30.596" v="10" actId="47"/>
        <pc:sldMkLst>
          <pc:docMk/>
          <pc:sldMk cId="1432465430" sldId="1013"/>
        </pc:sldMkLst>
      </pc:sldChg>
      <pc:sldChg chg="modSp new mod">
        <pc:chgData name="rahulkumar08945@gmail.com" userId="eaa8108a85f67eff" providerId="LiveId" clId="{976B4AF6-5466-41E9-ADB9-06B4A7B7A643}" dt="2023-06-26T14:15:34.825" v="2218" actId="5793"/>
        <pc:sldMkLst>
          <pc:docMk/>
          <pc:sldMk cId="2437464445" sldId="1014"/>
        </pc:sldMkLst>
        <pc:spChg chg="mod">
          <ac:chgData name="rahulkumar08945@gmail.com" userId="eaa8108a85f67eff" providerId="LiveId" clId="{976B4AF6-5466-41E9-ADB9-06B4A7B7A643}" dt="2023-06-26T14:11:24.824" v="2211" actId="115"/>
          <ac:spMkLst>
            <pc:docMk/>
            <pc:sldMk cId="2437464445" sldId="1014"/>
            <ac:spMk id="2" creationId="{B9FAEF3B-1697-32DE-61BC-FD2AAE1BD91D}"/>
          </ac:spMkLst>
        </pc:spChg>
        <pc:spChg chg="mod">
          <ac:chgData name="rahulkumar08945@gmail.com" userId="eaa8108a85f67eff" providerId="LiveId" clId="{976B4AF6-5466-41E9-ADB9-06B4A7B7A643}" dt="2023-06-26T14:15:34.825" v="2218" actId="5793"/>
          <ac:spMkLst>
            <pc:docMk/>
            <pc:sldMk cId="2437464445" sldId="1014"/>
            <ac:spMk id="3" creationId="{73EE1EA1-685F-94DD-C1B0-0F1A8A66FF7A}"/>
          </ac:spMkLst>
        </pc:spChg>
      </pc:sldChg>
      <pc:sldChg chg="modSp new mod">
        <pc:chgData name="rahulkumar08945@gmail.com" userId="eaa8108a85f67eff" providerId="LiveId" clId="{976B4AF6-5466-41E9-ADB9-06B4A7B7A643}" dt="2023-06-25T16:10:57.243" v="134" actId="20577"/>
        <pc:sldMkLst>
          <pc:docMk/>
          <pc:sldMk cId="537929030" sldId="1015"/>
        </pc:sldMkLst>
        <pc:spChg chg="mod">
          <ac:chgData name="rahulkumar08945@gmail.com" userId="eaa8108a85f67eff" providerId="LiveId" clId="{976B4AF6-5466-41E9-ADB9-06B4A7B7A643}" dt="2023-06-25T16:07:12.202" v="128" actId="2711"/>
          <ac:spMkLst>
            <pc:docMk/>
            <pc:sldMk cId="537929030" sldId="1015"/>
            <ac:spMk id="2" creationId="{A8409AA2-5181-50A2-7F19-F71091BC6B30}"/>
          </ac:spMkLst>
        </pc:spChg>
        <pc:spChg chg="mod">
          <ac:chgData name="rahulkumar08945@gmail.com" userId="eaa8108a85f67eff" providerId="LiveId" clId="{976B4AF6-5466-41E9-ADB9-06B4A7B7A643}" dt="2023-06-25T16:10:57.243" v="134" actId="20577"/>
          <ac:spMkLst>
            <pc:docMk/>
            <pc:sldMk cId="537929030" sldId="1015"/>
            <ac:spMk id="3" creationId="{7515CC90-8DCC-8BEF-3AAC-5EC3769ACF02}"/>
          </ac:spMkLst>
        </pc:spChg>
      </pc:sldChg>
      <pc:sldChg chg="modSp del mod">
        <pc:chgData name="rahulkumar08945@gmail.com" userId="eaa8108a85f67eff" providerId="LiveId" clId="{976B4AF6-5466-41E9-ADB9-06B4A7B7A643}" dt="2023-06-26T14:16:16.378" v="2220" actId="2696"/>
        <pc:sldMkLst>
          <pc:docMk/>
          <pc:sldMk cId="628712564" sldId="1015"/>
        </pc:sldMkLst>
        <pc:spChg chg="mod">
          <ac:chgData name="rahulkumar08945@gmail.com" userId="eaa8108a85f67eff" providerId="LiveId" clId="{976B4AF6-5466-41E9-ADB9-06B4A7B7A643}" dt="2023-06-26T14:11:32.963" v="2212" actId="115"/>
          <ac:spMkLst>
            <pc:docMk/>
            <pc:sldMk cId="628712564" sldId="1015"/>
            <ac:spMk id="2" creationId="{A8409AA2-5181-50A2-7F19-F71091BC6B30}"/>
          </ac:spMkLst>
        </pc:spChg>
      </pc:sldChg>
      <pc:sldChg chg="add">
        <pc:chgData name="rahulkumar08945@gmail.com" userId="eaa8108a85f67eff" providerId="LiveId" clId="{976B4AF6-5466-41E9-ADB9-06B4A7B7A643}" dt="2023-06-26T14:16:27.878" v="2221"/>
        <pc:sldMkLst>
          <pc:docMk/>
          <pc:sldMk cId="845293709" sldId="1015"/>
        </pc:sldMkLst>
      </pc:sldChg>
      <pc:sldChg chg="modSp new del mod">
        <pc:chgData name="rahulkumar08945@gmail.com" userId="eaa8108a85f67eff" providerId="LiveId" clId="{976B4AF6-5466-41E9-ADB9-06B4A7B7A643}" dt="2023-06-25T15:52:52.859" v="75" actId="47"/>
        <pc:sldMkLst>
          <pc:docMk/>
          <pc:sldMk cId="4279382365" sldId="1015"/>
        </pc:sldMkLst>
        <pc:spChg chg="mod">
          <ac:chgData name="rahulkumar08945@gmail.com" userId="eaa8108a85f67eff" providerId="LiveId" clId="{976B4AF6-5466-41E9-ADB9-06B4A7B7A643}" dt="2023-06-25T15:52:45.413" v="74" actId="20577"/>
          <ac:spMkLst>
            <pc:docMk/>
            <pc:sldMk cId="4279382365" sldId="1015"/>
            <ac:spMk id="3" creationId="{0CFB9853-0D12-0B8C-1650-C37CF7F2C30E}"/>
          </ac:spMkLst>
        </pc:spChg>
      </pc:sldChg>
      <pc:sldChg chg="add del">
        <pc:chgData name="rahulkumar08945@gmail.com" userId="eaa8108a85f67eff" providerId="LiveId" clId="{976B4AF6-5466-41E9-ADB9-06B4A7B7A643}" dt="2023-06-25T17:37:19.394" v="1306" actId="2696"/>
        <pc:sldMkLst>
          <pc:docMk/>
          <pc:sldMk cId="186314644" sldId="1016"/>
        </pc:sldMkLst>
      </pc:sldChg>
      <pc:sldChg chg="add">
        <pc:chgData name="rahulkumar08945@gmail.com" userId="eaa8108a85f67eff" providerId="LiveId" clId="{976B4AF6-5466-41E9-ADB9-06B4A7B7A643}" dt="2023-06-25T17:37:21.834" v="1307"/>
        <pc:sldMkLst>
          <pc:docMk/>
          <pc:sldMk cId="1586177030" sldId="1016"/>
        </pc:sldMkLst>
      </pc:sldChg>
      <pc:sldChg chg="del">
        <pc:chgData name="rahulkumar08945@gmail.com" userId="eaa8108a85f67eff" providerId="LiveId" clId="{976B4AF6-5466-41E9-ADB9-06B4A7B7A643}" dt="2023-06-26T14:03:13.475" v="2192" actId="2696"/>
        <pc:sldMkLst>
          <pc:docMk/>
          <pc:sldMk cId="2063982301" sldId="1016"/>
        </pc:sldMkLst>
      </pc:sldChg>
      <pc:sldChg chg="modSp add del mod">
        <pc:chgData name="rahulkumar08945@gmail.com" userId="eaa8108a85f67eff" providerId="LiveId" clId="{976B4AF6-5466-41E9-ADB9-06B4A7B7A643}" dt="2023-06-27T02:10:57.944" v="3451" actId="2696"/>
        <pc:sldMkLst>
          <pc:docMk/>
          <pc:sldMk cId="2541224776" sldId="1016"/>
        </pc:sldMkLst>
        <pc:spChg chg="mod">
          <ac:chgData name="rahulkumar08945@gmail.com" userId="eaa8108a85f67eff" providerId="LiveId" clId="{976B4AF6-5466-41E9-ADB9-06B4A7B7A643}" dt="2023-06-26T14:04:19.390" v="2196" actId="115"/>
          <ac:spMkLst>
            <pc:docMk/>
            <pc:sldMk cId="2541224776" sldId="1016"/>
            <ac:spMk id="2" creationId="{3E5F7907-7D5B-A046-EB19-8535F2E982B8}"/>
          </ac:spMkLst>
        </pc:spChg>
      </pc:sldChg>
      <pc:sldChg chg="add">
        <pc:chgData name="rahulkumar08945@gmail.com" userId="eaa8108a85f67eff" providerId="LiveId" clId="{976B4AF6-5466-41E9-ADB9-06B4A7B7A643}" dt="2023-06-27T02:11:10.576" v="3452"/>
        <pc:sldMkLst>
          <pc:docMk/>
          <pc:sldMk cId="3584267303" sldId="1016"/>
        </pc:sldMkLst>
      </pc:sldChg>
      <pc:sldChg chg="modSp new del mod">
        <pc:chgData name="rahulkumar08945@gmail.com" userId="eaa8108a85f67eff" providerId="LiveId" clId="{976B4AF6-5466-41E9-ADB9-06B4A7B7A643}" dt="2023-06-25T17:37:05.343" v="1304" actId="2696"/>
        <pc:sldMkLst>
          <pc:docMk/>
          <pc:sldMk cId="3725762021" sldId="1016"/>
        </pc:sldMkLst>
        <pc:spChg chg="mod">
          <ac:chgData name="rahulkumar08945@gmail.com" userId="eaa8108a85f67eff" providerId="LiveId" clId="{976B4AF6-5466-41E9-ADB9-06B4A7B7A643}" dt="2023-06-25T16:12:55.544" v="154" actId="113"/>
          <ac:spMkLst>
            <pc:docMk/>
            <pc:sldMk cId="3725762021" sldId="1016"/>
            <ac:spMk id="2" creationId="{3E5F7907-7D5B-A046-EB19-8535F2E982B8}"/>
          </ac:spMkLst>
        </pc:spChg>
        <pc:spChg chg="mod">
          <ac:chgData name="rahulkumar08945@gmail.com" userId="eaa8108a85f67eff" providerId="LiveId" clId="{976B4AF6-5466-41E9-ADB9-06B4A7B7A643}" dt="2023-06-25T16:15:31.963" v="177" actId="5793"/>
          <ac:spMkLst>
            <pc:docMk/>
            <pc:sldMk cId="3725762021" sldId="1016"/>
            <ac:spMk id="3" creationId="{A37E430C-A02C-621E-BE7F-73D168AB790D}"/>
          </ac:spMkLst>
        </pc:spChg>
      </pc:sldChg>
      <pc:sldChg chg="addSp delSp modSp new mod">
        <pc:chgData name="rahulkumar08945@gmail.com" userId="eaa8108a85f67eff" providerId="LiveId" clId="{976B4AF6-5466-41E9-ADB9-06B4A7B7A643}" dt="2023-06-25T16:43:48.150" v="1054" actId="948"/>
        <pc:sldMkLst>
          <pc:docMk/>
          <pc:sldMk cId="1916972060" sldId="1017"/>
        </pc:sldMkLst>
        <pc:spChg chg="mod">
          <ac:chgData name="rahulkumar08945@gmail.com" userId="eaa8108a85f67eff" providerId="LiveId" clId="{976B4AF6-5466-41E9-ADB9-06B4A7B7A643}" dt="2023-06-25T16:29:51.015" v="193"/>
          <ac:spMkLst>
            <pc:docMk/>
            <pc:sldMk cId="1916972060" sldId="1017"/>
            <ac:spMk id="2" creationId="{868C42D7-AEBC-0A94-19F6-A88652F8FC3E}"/>
          </ac:spMkLst>
        </pc:spChg>
        <pc:spChg chg="add del mod">
          <ac:chgData name="rahulkumar08945@gmail.com" userId="eaa8108a85f67eff" providerId="LiveId" clId="{976B4AF6-5466-41E9-ADB9-06B4A7B7A643}" dt="2023-06-25T16:39:13.169" v="859" actId="21"/>
          <ac:spMkLst>
            <pc:docMk/>
            <pc:sldMk cId="1916972060" sldId="1017"/>
            <ac:spMk id="3" creationId="{23E22948-ED82-DE5F-6473-8A5D8CC46234}"/>
          </ac:spMkLst>
        </pc:spChg>
        <pc:spChg chg="add del mod">
          <ac:chgData name="rahulkumar08945@gmail.com" userId="eaa8108a85f67eff" providerId="LiveId" clId="{976B4AF6-5466-41E9-ADB9-06B4A7B7A643}" dt="2023-06-25T16:38:35.743" v="856" actId="21"/>
          <ac:spMkLst>
            <pc:docMk/>
            <pc:sldMk cId="1916972060" sldId="1017"/>
            <ac:spMk id="6" creationId="{9C2A240C-1974-77C8-342A-23457D97AFD2}"/>
          </ac:spMkLst>
        </pc:spChg>
        <pc:spChg chg="add del mod">
          <ac:chgData name="rahulkumar08945@gmail.com" userId="eaa8108a85f67eff" providerId="LiveId" clId="{976B4AF6-5466-41E9-ADB9-06B4A7B7A643}" dt="2023-06-25T16:38:34.626" v="854"/>
          <ac:spMkLst>
            <pc:docMk/>
            <pc:sldMk cId="1916972060" sldId="1017"/>
            <ac:spMk id="7" creationId="{DBE0E7B5-0E9B-A2C3-F759-36E7175BE2D1}"/>
          </ac:spMkLst>
        </pc:spChg>
        <pc:spChg chg="add del mod">
          <ac:chgData name="rahulkumar08945@gmail.com" userId="eaa8108a85f67eff" providerId="LiveId" clId="{976B4AF6-5466-41E9-ADB9-06B4A7B7A643}" dt="2023-06-25T16:39:17.370" v="860" actId="21"/>
          <ac:spMkLst>
            <pc:docMk/>
            <pc:sldMk cId="1916972060" sldId="1017"/>
            <ac:spMk id="9" creationId="{D61FB8D6-17C4-7143-3CAC-C9E88EA990D5}"/>
          </ac:spMkLst>
        </pc:spChg>
        <pc:spChg chg="add del mod">
          <ac:chgData name="rahulkumar08945@gmail.com" userId="eaa8108a85f67eff" providerId="LiveId" clId="{976B4AF6-5466-41E9-ADB9-06B4A7B7A643}" dt="2023-06-25T16:39:21.607" v="862"/>
          <ac:spMkLst>
            <pc:docMk/>
            <pc:sldMk cId="1916972060" sldId="1017"/>
            <ac:spMk id="10" creationId="{B564E2AD-EB12-4CD4-6251-0D58091F06C5}"/>
          </ac:spMkLst>
        </pc:spChg>
        <pc:spChg chg="add mod">
          <ac:chgData name="rahulkumar08945@gmail.com" userId="eaa8108a85f67eff" providerId="LiveId" clId="{976B4AF6-5466-41E9-ADB9-06B4A7B7A643}" dt="2023-06-25T16:43:48.150" v="1054" actId="948"/>
          <ac:spMkLst>
            <pc:docMk/>
            <pc:sldMk cId="1916972060" sldId="1017"/>
            <ac:spMk id="12" creationId="{E55A8534-1B9D-DC2A-E205-E896AC0C8F62}"/>
          </ac:spMkLst>
        </pc:spChg>
      </pc:sldChg>
      <pc:sldChg chg="new del">
        <pc:chgData name="rahulkumar08945@gmail.com" userId="eaa8108a85f67eff" providerId="LiveId" clId="{976B4AF6-5466-41E9-ADB9-06B4A7B7A643}" dt="2023-06-25T16:18:15.801" v="182" actId="47"/>
        <pc:sldMkLst>
          <pc:docMk/>
          <pc:sldMk cId="3028276315" sldId="1017"/>
        </pc:sldMkLst>
      </pc:sldChg>
      <pc:sldChg chg="addSp new del mod">
        <pc:chgData name="rahulkumar08945@gmail.com" userId="eaa8108a85f67eff" providerId="LiveId" clId="{976B4AF6-5466-41E9-ADB9-06B4A7B7A643}" dt="2023-06-25T17:11:58.746" v="1129" actId="47"/>
        <pc:sldMkLst>
          <pc:docMk/>
          <pc:sldMk cId="1374913042" sldId="1018"/>
        </pc:sldMkLst>
        <pc:spChg chg="add">
          <ac:chgData name="rahulkumar08945@gmail.com" userId="eaa8108a85f67eff" providerId="LiveId" clId="{976B4AF6-5466-41E9-ADB9-06B4A7B7A643}" dt="2023-06-25T16:38:48.863" v="858" actId="22"/>
          <ac:spMkLst>
            <pc:docMk/>
            <pc:sldMk cId="1374913042" sldId="1018"/>
            <ac:spMk id="6" creationId="{543DCBE4-B158-AAB0-FD83-97BF7729A568}"/>
          </ac:spMkLst>
        </pc:spChg>
      </pc:sldChg>
      <pc:sldChg chg="addSp delSp modSp new del mod">
        <pc:chgData name="rahulkumar08945@gmail.com" userId="eaa8108a85f67eff" providerId="LiveId" clId="{976B4AF6-5466-41E9-ADB9-06B4A7B7A643}" dt="2023-06-26T13:02:56.927" v="1353" actId="47"/>
        <pc:sldMkLst>
          <pc:docMk/>
          <pc:sldMk cId="1278788895" sldId="1019"/>
        </pc:sldMkLst>
        <pc:spChg chg="mod">
          <ac:chgData name="rahulkumar08945@gmail.com" userId="eaa8108a85f67eff" providerId="LiveId" clId="{976B4AF6-5466-41E9-ADB9-06B4A7B7A643}" dt="2023-06-25T17:03:09.617" v="1070" actId="2711"/>
          <ac:spMkLst>
            <pc:docMk/>
            <pc:sldMk cId="1278788895" sldId="1019"/>
            <ac:spMk id="2" creationId="{042F6C5F-6073-5FA7-B121-DB6DD89F18A5}"/>
          </ac:spMkLst>
        </pc:spChg>
        <pc:spChg chg="mod">
          <ac:chgData name="rahulkumar08945@gmail.com" userId="eaa8108a85f67eff" providerId="LiveId" clId="{976B4AF6-5466-41E9-ADB9-06B4A7B7A643}" dt="2023-06-25T17:06:14.318" v="1108" actId="27636"/>
          <ac:spMkLst>
            <pc:docMk/>
            <pc:sldMk cId="1278788895" sldId="1019"/>
            <ac:spMk id="3" creationId="{2F131B76-7009-1649-2ECD-26CBDD51C915}"/>
          </ac:spMkLst>
        </pc:spChg>
        <pc:graphicFrameChg chg="add del modGraphic">
          <ac:chgData name="rahulkumar08945@gmail.com" userId="eaa8108a85f67eff" providerId="LiveId" clId="{976B4AF6-5466-41E9-ADB9-06B4A7B7A643}" dt="2023-06-25T17:03:56.608" v="1074" actId="27309"/>
          <ac:graphicFrameMkLst>
            <pc:docMk/>
            <pc:sldMk cId="1278788895" sldId="1019"/>
            <ac:graphicFrameMk id="6" creationId="{311C246D-32B0-1AD6-7568-D4302C22A262}"/>
          </ac:graphicFrameMkLst>
        </pc:graphicFrameChg>
      </pc:sldChg>
      <pc:sldChg chg="addSp modSp new del mod">
        <pc:chgData name="rahulkumar08945@gmail.com" userId="eaa8108a85f67eff" providerId="LiveId" clId="{976B4AF6-5466-41E9-ADB9-06B4A7B7A643}" dt="2023-06-26T13:03:25.826" v="1355" actId="2696"/>
        <pc:sldMkLst>
          <pc:docMk/>
          <pc:sldMk cId="1547880152" sldId="1020"/>
        </pc:sldMkLst>
        <pc:spChg chg="mod">
          <ac:chgData name="rahulkumar08945@gmail.com" userId="eaa8108a85f67eff" providerId="LiveId" clId="{976B4AF6-5466-41E9-ADB9-06B4A7B7A643}" dt="2023-06-25T17:04:05.664" v="1077"/>
          <ac:spMkLst>
            <pc:docMk/>
            <pc:sldMk cId="1547880152" sldId="1020"/>
            <ac:spMk id="2" creationId="{BE1E46D5-AAD3-D2C2-8579-A5897F8AE80F}"/>
          </ac:spMkLst>
        </pc:spChg>
        <pc:spChg chg="mod">
          <ac:chgData name="rahulkumar08945@gmail.com" userId="eaa8108a85f67eff" providerId="LiveId" clId="{976B4AF6-5466-41E9-ADB9-06B4A7B7A643}" dt="2023-06-25T17:29:56.229" v="1301" actId="2711"/>
          <ac:spMkLst>
            <pc:docMk/>
            <pc:sldMk cId="1547880152" sldId="1020"/>
            <ac:spMk id="3" creationId="{7675006C-C600-67FD-62E9-2E3E6FBB3B2D}"/>
          </ac:spMkLst>
        </pc:spChg>
        <pc:picChg chg="add mod">
          <ac:chgData name="rahulkumar08945@gmail.com" userId="eaa8108a85f67eff" providerId="LiveId" clId="{976B4AF6-5466-41E9-ADB9-06B4A7B7A643}" dt="2023-06-25T17:42:34.740" v="1328" actId="1038"/>
          <ac:picMkLst>
            <pc:docMk/>
            <pc:sldMk cId="1547880152" sldId="1020"/>
            <ac:picMk id="5" creationId="{35909040-6C39-7DA0-9F4D-5F6D0869DDCF}"/>
          </ac:picMkLst>
        </pc:picChg>
        <pc:picChg chg="add mod">
          <ac:chgData name="rahulkumar08945@gmail.com" userId="eaa8108a85f67eff" providerId="LiveId" clId="{976B4AF6-5466-41E9-ADB9-06B4A7B7A643}" dt="2023-06-25T17:42:19.393" v="1322" actId="1076"/>
          <ac:picMkLst>
            <pc:docMk/>
            <pc:sldMk cId="1547880152" sldId="1020"/>
            <ac:picMk id="6" creationId="{17DEA28B-7587-34A0-072A-47C9B8B9F9AC}"/>
          </ac:picMkLst>
        </pc:picChg>
        <pc:picChg chg="add mod">
          <ac:chgData name="rahulkumar08945@gmail.com" userId="eaa8108a85f67eff" providerId="LiveId" clId="{976B4AF6-5466-41E9-ADB9-06B4A7B7A643}" dt="2023-06-25T17:42:16.086" v="1321" actId="14100"/>
          <ac:picMkLst>
            <pc:docMk/>
            <pc:sldMk cId="1547880152" sldId="1020"/>
            <ac:picMk id="7" creationId="{728AD274-75AC-700F-743D-FED109BC3945}"/>
          </ac:picMkLst>
        </pc:picChg>
      </pc:sldChg>
      <pc:sldChg chg="modSp add mod">
        <pc:chgData name="rahulkumar08945@gmail.com" userId="eaa8108a85f67eff" providerId="LiveId" clId="{976B4AF6-5466-41E9-ADB9-06B4A7B7A643}" dt="2023-06-26T13:51:03.579" v="2129" actId="115"/>
        <pc:sldMkLst>
          <pc:docMk/>
          <pc:sldMk cId="3586374831" sldId="1020"/>
        </pc:sldMkLst>
        <pc:spChg chg="mod">
          <ac:chgData name="rahulkumar08945@gmail.com" userId="eaa8108a85f67eff" providerId="LiveId" clId="{976B4AF6-5466-41E9-ADB9-06B4A7B7A643}" dt="2023-06-26T13:51:03.579" v="2129" actId="115"/>
          <ac:spMkLst>
            <pc:docMk/>
            <pc:sldMk cId="3586374831" sldId="1020"/>
            <ac:spMk id="2" creationId="{BE1E46D5-AAD3-D2C2-8579-A5897F8AE80F}"/>
          </ac:spMkLst>
        </pc:spChg>
        <pc:spChg chg="mod">
          <ac:chgData name="rahulkumar08945@gmail.com" userId="eaa8108a85f67eff" providerId="LiveId" clId="{976B4AF6-5466-41E9-ADB9-06B4A7B7A643}" dt="2023-06-26T13:03:47.321" v="1367" actId="20577"/>
          <ac:spMkLst>
            <pc:docMk/>
            <pc:sldMk cId="3586374831" sldId="1020"/>
            <ac:spMk id="3" creationId="{7675006C-C600-67FD-62E9-2E3E6FBB3B2D}"/>
          </ac:spMkLst>
        </pc:spChg>
      </pc:sldChg>
      <pc:sldChg chg="new del">
        <pc:chgData name="rahulkumar08945@gmail.com" userId="eaa8108a85f67eff" providerId="LiveId" clId="{976B4AF6-5466-41E9-ADB9-06B4A7B7A643}" dt="2023-06-25T17:04:02.176" v="1076" actId="680"/>
        <pc:sldMkLst>
          <pc:docMk/>
          <pc:sldMk cId="795633196" sldId="1021"/>
        </pc:sldMkLst>
      </pc:sldChg>
      <pc:sldChg chg="add del">
        <pc:chgData name="rahulkumar08945@gmail.com" userId="eaa8108a85f67eff" providerId="LiveId" clId="{976B4AF6-5466-41E9-ADB9-06B4A7B7A643}" dt="2023-06-26T13:47:08.016" v="2084" actId="47"/>
        <pc:sldMkLst>
          <pc:docMk/>
          <pc:sldMk cId="896741645" sldId="1021"/>
        </pc:sldMkLst>
      </pc:sldChg>
      <pc:sldChg chg="addSp modSp new del">
        <pc:chgData name="rahulkumar08945@gmail.com" userId="eaa8108a85f67eff" providerId="LiveId" clId="{976B4AF6-5466-41E9-ADB9-06B4A7B7A643}" dt="2023-06-26T13:05:08.674" v="1376" actId="2696"/>
        <pc:sldMkLst>
          <pc:docMk/>
          <pc:sldMk cId="2944455488" sldId="1021"/>
        </pc:sldMkLst>
        <pc:picChg chg="add mod">
          <ac:chgData name="rahulkumar08945@gmail.com" userId="eaa8108a85f67eff" providerId="LiveId" clId="{976B4AF6-5466-41E9-ADB9-06B4A7B7A643}" dt="2023-06-25T17:09:02.250" v="1114" actId="14100"/>
          <ac:picMkLst>
            <pc:docMk/>
            <pc:sldMk cId="2944455488" sldId="1021"/>
            <ac:picMk id="1026" creationId="{FF7C1353-B2A1-92C0-8EB1-09477CF1A8DC}"/>
          </ac:picMkLst>
        </pc:picChg>
      </pc:sldChg>
      <pc:sldChg chg="add">
        <pc:chgData name="rahulkumar08945@gmail.com" userId="eaa8108a85f67eff" providerId="LiveId" clId="{976B4AF6-5466-41E9-ADB9-06B4A7B7A643}" dt="2023-06-27T02:12:02.184" v="3454"/>
        <pc:sldMkLst>
          <pc:docMk/>
          <pc:sldMk cId="1019691343" sldId="1022"/>
        </pc:sldMkLst>
      </pc:sldChg>
      <pc:sldChg chg="add del">
        <pc:chgData name="rahulkumar08945@gmail.com" userId="eaa8108a85f67eff" providerId="LiveId" clId="{976B4AF6-5466-41E9-ADB9-06B4A7B7A643}" dt="2023-06-26T14:03:58.716" v="2194" actId="2696"/>
        <pc:sldMkLst>
          <pc:docMk/>
          <pc:sldMk cId="2249045860" sldId="1022"/>
        </pc:sldMkLst>
      </pc:sldChg>
      <pc:sldChg chg="addSp modSp new del">
        <pc:chgData name="rahulkumar08945@gmail.com" userId="eaa8108a85f67eff" providerId="LiveId" clId="{976B4AF6-5466-41E9-ADB9-06B4A7B7A643}" dt="2023-06-26T13:56:22.583" v="2169" actId="2696"/>
        <pc:sldMkLst>
          <pc:docMk/>
          <pc:sldMk cId="2437084488" sldId="1022"/>
        </pc:sldMkLst>
        <pc:picChg chg="add mod">
          <ac:chgData name="rahulkumar08945@gmail.com" userId="eaa8108a85f67eff" providerId="LiveId" clId="{976B4AF6-5466-41E9-ADB9-06B4A7B7A643}" dt="2023-06-25T17:10:36.547" v="1128" actId="1035"/>
          <ac:picMkLst>
            <pc:docMk/>
            <pc:sldMk cId="2437084488" sldId="1022"/>
            <ac:picMk id="2050" creationId="{ACFD5789-F43A-4A2C-C6B8-A50260E84971}"/>
          </ac:picMkLst>
        </pc:picChg>
      </pc:sldChg>
      <pc:sldChg chg="add del">
        <pc:chgData name="rahulkumar08945@gmail.com" userId="eaa8108a85f67eff" providerId="LiveId" clId="{976B4AF6-5466-41E9-ADB9-06B4A7B7A643}" dt="2023-06-26T16:50:55.471" v="2730" actId="2696"/>
        <pc:sldMkLst>
          <pc:docMk/>
          <pc:sldMk cId="3161607598" sldId="1022"/>
        </pc:sldMkLst>
      </pc:sldChg>
      <pc:sldChg chg="add del">
        <pc:chgData name="rahulkumar08945@gmail.com" userId="eaa8108a85f67eff" providerId="LiveId" clId="{976B4AF6-5466-41E9-ADB9-06B4A7B7A643}" dt="2023-06-27T02:11:52.823" v="3453" actId="2696"/>
        <pc:sldMkLst>
          <pc:docMk/>
          <pc:sldMk cId="4106069629" sldId="1022"/>
        </pc:sldMkLst>
      </pc:sldChg>
      <pc:sldChg chg="add del">
        <pc:chgData name="rahulkumar08945@gmail.com" userId="eaa8108a85f67eff" providerId="LiveId" clId="{976B4AF6-5466-41E9-ADB9-06B4A7B7A643}" dt="2023-06-27T02:10:34.803" v="3449" actId="2696"/>
        <pc:sldMkLst>
          <pc:docMk/>
          <pc:sldMk cId="601263703" sldId="1023"/>
        </pc:sldMkLst>
      </pc:sldChg>
      <pc:sldChg chg="modSp new mod">
        <pc:chgData name="rahulkumar08945@gmail.com" userId="eaa8108a85f67eff" providerId="LiveId" clId="{976B4AF6-5466-41E9-ADB9-06B4A7B7A643}" dt="2023-06-25T17:18:30.610" v="1255" actId="2711"/>
        <pc:sldMkLst>
          <pc:docMk/>
          <pc:sldMk cId="677947704" sldId="1023"/>
        </pc:sldMkLst>
        <pc:spChg chg="mod">
          <ac:chgData name="rahulkumar08945@gmail.com" userId="eaa8108a85f67eff" providerId="LiveId" clId="{976B4AF6-5466-41E9-ADB9-06B4A7B7A643}" dt="2023-06-25T17:12:40.009" v="1143" actId="1035"/>
          <ac:spMkLst>
            <pc:docMk/>
            <pc:sldMk cId="677947704" sldId="1023"/>
            <ac:spMk id="2" creationId="{AA6C91C5-8C96-54D0-5260-B45386B02B17}"/>
          </ac:spMkLst>
        </pc:spChg>
        <pc:spChg chg="mod">
          <ac:chgData name="rahulkumar08945@gmail.com" userId="eaa8108a85f67eff" providerId="LiveId" clId="{976B4AF6-5466-41E9-ADB9-06B4A7B7A643}" dt="2023-06-25T17:18:30.610" v="1255" actId="2711"/>
          <ac:spMkLst>
            <pc:docMk/>
            <pc:sldMk cId="677947704" sldId="1023"/>
            <ac:spMk id="3" creationId="{2C6759C4-7524-8435-3104-EFB9A151D7A8}"/>
          </ac:spMkLst>
        </pc:spChg>
      </pc:sldChg>
      <pc:sldChg chg="add">
        <pc:chgData name="rahulkumar08945@gmail.com" userId="eaa8108a85f67eff" providerId="LiveId" clId="{976B4AF6-5466-41E9-ADB9-06B4A7B7A643}" dt="2023-06-27T02:10:43.329" v="3450"/>
        <pc:sldMkLst>
          <pc:docMk/>
          <pc:sldMk cId="2068170123" sldId="1023"/>
        </pc:sldMkLst>
      </pc:sldChg>
      <pc:sldChg chg="modSp del mod">
        <pc:chgData name="rahulkumar08945@gmail.com" userId="eaa8108a85f67eff" providerId="LiveId" clId="{976B4AF6-5466-41E9-ADB9-06B4A7B7A643}" dt="2023-06-26T16:47:18.645" v="2726" actId="2696"/>
        <pc:sldMkLst>
          <pc:docMk/>
          <pc:sldMk cId="3758548872" sldId="1023"/>
        </pc:sldMkLst>
        <pc:spChg chg="mod">
          <ac:chgData name="rahulkumar08945@gmail.com" userId="eaa8108a85f67eff" providerId="LiveId" clId="{976B4AF6-5466-41E9-ADB9-06B4A7B7A643}" dt="2023-06-26T14:15:50.457" v="2219" actId="115"/>
          <ac:spMkLst>
            <pc:docMk/>
            <pc:sldMk cId="3758548872" sldId="1023"/>
            <ac:spMk id="2" creationId="{AA6C91C5-8C96-54D0-5260-B45386B02B17}"/>
          </ac:spMkLst>
        </pc:spChg>
      </pc:sldChg>
      <pc:sldChg chg="modSp new mod">
        <pc:chgData name="rahulkumar08945@gmail.com" userId="eaa8108a85f67eff" providerId="LiveId" clId="{976B4AF6-5466-41E9-ADB9-06B4A7B7A643}" dt="2023-06-25T17:18:53.593" v="1260" actId="1036"/>
        <pc:sldMkLst>
          <pc:docMk/>
          <pc:sldMk cId="839308523" sldId="1024"/>
        </pc:sldMkLst>
        <pc:spChg chg="mod">
          <ac:chgData name="rahulkumar08945@gmail.com" userId="eaa8108a85f67eff" providerId="LiveId" clId="{976B4AF6-5466-41E9-ADB9-06B4A7B7A643}" dt="2023-06-25T17:18:53.593" v="1260" actId="1036"/>
          <ac:spMkLst>
            <pc:docMk/>
            <pc:sldMk cId="839308523" sldId="1024"/>
            <ac:spMk id="2" creationId="{2001B397-9745-1AA1-8383-2DB1993029B2}"/>
          </ac:spMkLst>
        </pc:spChg>
        <pc:spChg chg="mod">
          <ac:chgData name="rahulkumar08945@gmail.com" userId="eaa8108a85f67eff" providerId="LiveId" clId="{976B4AF6-5466-41E9-ADB9-06B4A7B7A643}" dt="2023-06-25T17:18:43.577" v="1256" actId="2711"/>
          <ac:spMkLst>
            <pc:docMk/>
            <pc:sldMk cId="839308523" sldId="1024"/>
            <ac:spMk id="3" creationId="{1CE68D43-EB2C-AFED-1ACF-00BFC279AD36}"/>
          </ac:spMkLst>
        </pc:spChg>
      </pc:sldChg>
      <pc:sldChg chg="add">
        <pc:chgData name="rahulkumar08945@gmail.com" userId="eaa8108a85f67eff" providerId="LiveId" clId="{976B4AF6-5466-41E9-ADB9-06B4A7B7A643}" dt="2023-06-27T02:10:43.329" v="3450"/>
        <pc:sldMkLst>
          <pc:docMk/>
          <pc:sldMk cId="3047121697" sldId="1024"/>
        </pc:sldMkLst>
      </pc:sldChg>
      <pc:sldChg chg="del">
        <pc:chgData name="rahulkumar08945@gmail.com" userId="eaa8108a85f67eff" providerId="LiveId" clId="{976B4AF6-5466-41E9-ADB9-06B4A7B7A643}" dt="2023-06-26T16:47:18.645" v="2726" actId="2696"/>
        <pc:sldMkLst>
          <pc:docMk/>
          <pc:sldMk cId="3058948775" sldId="1024"/>
        </pc:sldMkLst>
      </pc:sldChg>
      <pc:sldChg chg="modSp add del mod">
        <pc:chgData name="rahulkumar08945@gmail.com" userId="eaa8108a85f67eff" providerId="LiveId" clId="{976B4AF6-5466-41E9-ADB9-06B4A7B7A643}" dt="2023-06-27T02:10:34.803" v="3449" actId="2696"/>
        <pc:sldMkLst>
          <pc:docMk/>
          <pc:sldMk cId="3756000060" sldId="1024"/>
        </pc:sldMkLst>
        <pc:spChg chg="mod">
          <ac:chgData name="rahulkumar08945@gmail.com" userId="eaa8108a85f67eff" providerId="LiveId" clId="{976B4AF6-5466-41E9-ADB9-06B4A7B7A643}" dt="2023-06-26T16:56:15.488" v="2740" actId="115"/>
          <ac:spMkLst>
            <pc:docMk/>
            <pc:sldMk cId="3756000060" sldId="1024"/>
            <ac:spMk id="2" creationId="{2001B397-9745-1AA1-8383-2DB1993029B2}"/>
          </ac:spMkLst>
        </pc:spChg>
      </pc:sldChg>
      <pc:sldChg chg="addSp delSp modSp new mod">
        <pc:chgData name="rahulkumar08945@gmail.com" userId="eaa8108a85f67eff" providerId="LiveId" clId="{976B4AF6-5466-41E9-ADB9-06B4A7B7A643}" dt="2023-06-25T17:26:32.950" v="1282" actId="20577"/>
        <pc:sldMkLst>
          <pc:docMk/>
          <pc:sldMk cId="96574431" sldId="1025"/>
        </pc:sldMkLst>
        <pc:spChg chg="mod">
          <ac:chgData name="rahulkumar08945@gmail.com" userId="eaa8108a85f67eff" providerId="LiveId" clId="{976B4AF6-5466-41E9-ADB9-06B4A7B7A643}" dt="2023-06-25T17:26:32.950" v="1282" actId="20577"/>
          <ac:spMkLst>
            <pc:docMk/>
            <pc:sldMk cId="96574431" sldId="1025"/>
            <ac:spMk id="3" creationId="{6D7796D0-6DEB-8E08-DE60-2496B598C2B0}"/>
          </ac:spMkLst>
        </pc:spChg>
        <pc:spChg chg="add del">
          <ac:chgData name="rahulkumar08945@gmail.com" userId="eaa8108a85f67eff" providerId="LiveId" clId="{976B4AF6-5466-41E9-ADB9-06B4A7B7A643}" dt="2023-06-25T17:25:01.367" v="1263" actId="22"/>
          <ac:spMkLst>
            <pc:docMk/>
            <pc:sldMk cId="96574431" sldId="1025"/>
            <ac:spMk id="6" creationId="{8238296B-F485-16EF-491C-D7AA3CB7C7BD}"/>
          </ac:spMkLst>
        </pc:spChg>
      </pc:sldChg>
      <pc:sldChg chg="modSp new mod">
        <pc:chgData name="rahulkumar08945@gmail.com" userId="eaa8108a85f67eff" providerId="LiveId" clId="{976B4AF6-5466-41E9-ADB9-06B4A7B7A643}" dt="2023-06-25T17:27:38.114" v="1290"/>
        <pc:sldMkLst>
          <pc:docMk/>
          <pc:sldMk cId="106734114" sldId="1026"/>
        </pc:sldMkLst>
        <pc:spChg chg="mod">
          <ac:chgData name="rahulkumar08945@gmail.com" userId="eaa8108a85f67eff" providerId="LiveId" clId="{976B4AF6-5466-41E9-ADB9-06B4A7B7A643}" dt="2023-06-25T17:27:38.114" v="1290"/>
          <ac:spMkLst>
            <pc:docMk/>
            <pc:sldMk cId="106734114" sldId="1026"/>
            <ac:spMk id="3" creationId="{18863504-0AC4-8EA7-53D6-2FB6D53B60B4}"/>
          </ac:spMkLst>
        </pc:spChg>
      </pc:sldChg>
      <pc:sldChg chg="add">
        <pc:chgData name="rahulkumar08945@gmail.com" userId="eaa8108a85f67eff" providerId="LiveId" clId="{976B4AF6-5466-41E9-ADB9-06B4A7B7A643}" dt="2023-06-25T17:39:21.445" v="1308"/>
        <pc:sldMkLst>
          <pc:docMk/>
          <pc:sldMk cId="3631272408" sldId="1027"/>
        </pc:sldMkLst>
      </pc:sldChg>
      <pc:sldChg chg="add">
        <pc:chgData name="rahulkumar08945@gmail.com" userId="eaa8108a85f67eff" providerId="LiveId" clId="{976B4AF6-5466-41E9-ADB9-06B4A7B7A643}" dt="2023-06-25T17:39:21.445" v="1308"/>
        <pc:sldMkLst>
          <pc:docMk/>
          <pc:sldMk cId="4223393917" sldId="1028"/>
        </pc:sldMkLst>
      </pc:sldChg>
      <pc:sldChg chg="add">
        <pc:chgData name="rahulkumar08945@gmail.com" userId="eaa8108a85f67eff" providerId="LiveId" clId="{976B4AF6-5466-41E9-ADB9-06B4A7B7A643}" dt="2023-06-25T17:39:21.445" v="1308"/>
        <pc:sldMkLst>
          <pc:docMk/>
          <pc:sldMk cId="2061985346" sldId="1029"/>
        </pc:sldMkLst>
      </pc:sldChg>
      <pc:sldChg chg="add">
        <pc:chgData name="rahulkumar08945@gmail.com" userId="eaa8108a85f67eff" providerId="LiveId" clId="{976B4AF6-5466-41E9-ADB9-06B4A7B7A643}" dt="2023-06-25T17:39:21.445" v="1308"/>
        <pc:sldMkLst>
          <pc:docMk/>
          <pc:sldMk cId="3268121014" sldId="1030"/>
        </pc:sldMkLst>
      </pc:sldChg>
      <pc:sldChg chg="add">
        <pc:chgData name="rahulkumar08945@gmail.com" userId="eaa8108a85f67eff" providerId="LiveId" clId="{976B4AF6-5466-41E9-ADB9-06B4A7B7A643}" dt="2023-06-25T17:39:21.445" v="1308"/>
        <pc:sldMkLst>
          <pc:docMk/>
          <pc:sldMk cId="2577596699" sldId="1031"/>
        </pc:sldMkLst>
      </pc:sldChg>
      <pc:sldChg chg="del">
        <pc:chgData name="rahulkumar08945@gmail.com" userId="eaa8108a85f67eff" providerId="LiveId" clId="{976B4AF6-5466-41E9-ADB9-06B4A7B7A643}" dt="2023-06-26T16:49:31.829" v="2728" actId="2696"/>
        <pc:sldMkLst>
          <pc:docMk/>
          <pc:sldMk cId="961005736" sldId="1032"/>
        </pc:sldMkLst>
      </pc:sldChg>
      <pc:sldChg chg="add">
        <pc:chgData name="rahulkumar08945@gmail.com" userId="eaa8108a85f67eff" providerId="LiveId" clId="{976B4AF6-5466-41E9-ADB9-06B4A7B7A643}" dt="2023-06-26T16:49:45.774" v="2729"/>
        <pc:sldMkLst>
          <pc:docMk/>
          <pc:sldMk cId="1705323783" sldId="1032"/>
        </pc:sldMkLst>
      </pc:sldChg>
      <pc:sldChg chg="modSp mod">
        <pc:chgData name="rahulkumar08945@gmail.com" userId="eaa8108a85f67eff" providerId="LiveId" clId="{976B4AF6-5466-41E9-ADB9-06B4A7B7A643}" dt="2023-06-26T13:52:29.814" v="2137" actId="207"/>
        <pc:sldMkLst>
          <pc:docMk/>
          <pc:sldMk cId="706088936" sldId="1033"/>
        </pc:sldMkLst>
        <pc:spChg chg="mod">
          <ac:chgData name="rahulkumar08945@gmail.com" userId="eaa8108a85f67eff" providerId="LiveId" clId="{976B4AF6-5466-41E9-ADB9-06B4A7B7A643}" dt="2023-06-26T13:50:53.856" v="2128" actId="115"/>
          <ac:spMkLst>
            <pc:docMk/>
            <pc:sldMk cId="706088936" sldId="1033"/>
            <ac:spMk id="2" creationId="{24A61870-A476-4186-2AF5-43AC3CBDE3DB}"/>
          </ac:spMkLst>
        </pc:spChg>
        <pc:spChg chg="mod">
          <ac:chgData name="rahulkumar08945@gmail.com" userId="eaa8108a85f67eff" providerId="LiveId" clId="{976B4AF6-5466-41E9-ADB9-06B4A7B7A643}" dt="2023-06-26T13:52:29.814" v="2137" actId="207"/>
          <ac:spMkLst>
            <pc:docMk/>
            <pc:sldMk cId="706088936" sldId="1033"/>
            <ac:spMk id="3" creationId="{460D9190-D372-3F57-9CED-8474FBD30A9A}"/>
          </ac:spMkLst>
        </pc:spChg>
      </pc:sldChg>
      <pc:sldChg chg="modSp del mod">
        <pc:chgData name="rahulkumar08945@gmail.com" userId="eaa8108a85f67eff" providerId="LiveId" clId="{976B4AF6-5466-41E9-ADB9-06B4A7B7A643}" dt="2023-06-26T13:07:01.224" v="1404" actId="2696"/>
        <pc:sldMkLst>
          <pc:docMk/>
          <pc:sldMk cId="1488589673" sldId="1034"/>
        </pc:sldMkLst>
        <pc:spChg chg="mod">
          <ac:chgData name="rahulkumar08945@gmail.com" userId="eaa8108a85f67eff" providerId="LiveId" clId="{976B4AF6-5466-41E9-ADB9-06B4A7B7A643}" dt="2023-06-26T13:05:49.141" v="1401" actId="113"/>
          <ac:spMkLst>
            <pc:docMk/>
            <pc:sldMk cId="1488589673" sldId="1034"/>
            <ac:spMk id="2" creationId="{CDB35128-641C-7C17-6481-C6D72B69447C}"/>
          </ac:spMkLst>
        </pc:spChg>
        <pc:spChg chg="mod">
          <ac:chgData name="rahulkumar08945@gmail.com" userId="eaa8108a85f67eff" providerId="LiveId" clId="{976B4AF6-5466-41E9-ADB9-06B4A7B7A643}" dt="2023-06-26T13:01:48.733" v="1352" actId="2711"/>
          <ac:spMkLst>
            <pc:docMk/>
            <pc:sldMk cId="1488589673" sldId="1034"/>
            <ac:spMk id="3" creationId="{75782A13-07E3-0387-3CC5-B3E8259C8B2E}"/>
          </ac:spMkLst>
        </pc:spChg>
      </pc:sldChg>
      <pc:sldChg chg="modSp add mod">
        <pc:chgData name="rahulkumar08945@gmail.com" userId="eaa8108a85f67eff" providerId="LiveId" clId="{976B4AF6-5466-41E9-ADB9-06B4A7B7A643}" dt="2023-06-26T13:53:05.361" v="2146" actId="1035"/>
        <pc:sldMkLst>
          <pc:docMk/>
          <pc:sldMk cId="2141715926" sldId="1034"/>
        </pc:sldMkLst>
        <pc:spChg chg="mod">
          <ac:chgData name="rahulkumar08945@gmail.com" userId="eaa8108a85f67eff" providerId="LiveId" clId="{976B4AF6-5466-41E9-ADB9-06B4A7B7A643}" dt="2023-06-26T13:52:57.747" v="2142" actId="1035"/>
          <ac:spMkLst>
            <pc:docMk/>
            <pc:sldMk cId="2141715926" sldId="1034"/>
            <ac:spMk id="2" creationId="{CDB35128-641C-7C17-6481-C6D72B69447C}"/>
          </ac:spMkLst>
        </pc:spChg>
        <pc:spChg chg="mod">
          <ac:chgData name="rahulkumar08945@gmail.com" userId="eaa8108a85f67eff" providerId="LiveId" clId="{976B4AF6-5466-41E9-ADB9-06B4A7B7A643}" dt="2023-06-26T13:53:05.361" v="2146" actId="1035"/>
          <ac:spMkLst>
            <pc:docMk/>
            <pc:sldMk cId="2141715926" sldId="1034"/>
            <ac:spMk id="3" creationId="{75782A13-07E3-0387-3CC5-B3E8259C8B2E}"/>
          </ac:spMkLst>
        </pc:spChg>
      </pc:sldChg>
      <pc:sldChg chg="modSp mod">
        <pc:chgData name="rahulkumar08945@gmail.com" userId="eaa8108a85f67eff" providerId="LiveId" clId="{976B4AF6-5466-41E9-ADB9-06B4A7B7A643}" dt="2023-06-26T13:54:50.779" v="2163" actId="20577"/>
        <pc:sldMkLst>
          <pc:docMk/>
          <pc:sldMk cId="2215167947" sldId="1035"/>
        </pc:sldMkLst>
        <pc:spChg chg="mod">
          <ac:chgData name="rahulkumar08945@gmail.com" userId="eaa8108a85f67eff" providerId="LiveId" clId="{976B4AF6-5466-41E9-ADB9-06B4A7B7A643}" dt="2023-06-26T13:11:58.826" v="1448" actId="115"/>
          <ac:spMkLst>
            <pc:docMk/>
            <pc:sldMk cId="2215167947" sldId="1035"/>
            <ac:spMk id="2" creationId="{DC69E85F-5549-AD51-27C5-D2DCE21684E7}"/>
          </ac:spMkLst>
        </pc:spChg>
        <pc:spChg chg="mod">
          <ac:chgData name="rahulkumar08945@gmail.com" userId="eaa8108a85f67eff" providerId="LiveId" clId="{976B4AF6-5466-41E9-ADB9-06B4A7B7A643}" dt="2023-06-26T13:54:50.779" v="2163" actId="20577"/>
          <ac:spMkLst>
            <pc:docMk/>
            <pc:sldMk cId="2215167947" sldId="1035"/>
            <ac:spMk id="3" creationId="{119DC207-B333-6FAA-594A-279CACA1BD4C}"/>
          </ac:spMkLst>
        </pc:spChg>
      </pc:sldChg>
      <pc:sldChg chg="addSp delSp modSp new mod">
        <pc:chgData name="rahulkumar08945@gmail.com" userId="eaa8108a85f67eff" providerId="LiveId" clId="{976B4AF6-5466-41E9-ADB9-06B4A7B7A643}" dt="2023-06-26T13:59:40.853" v="2187" actId="20577"/>
        <pc:sldMkLst>
          <pc:docMk/>
          <pc:sldMk cId="895146434" sldId="1036"/>
        </pc:sldMkLst>
        <pc:spChg chg="add del mod">
          <ac:chgData name="rahulkumar08945@gmail.com" userId="eaa8108a85f67eff" providerId="LiveId" clId="{976B4AF6-5466-41E9-ADB9-06B4A7B7A643}" dt="2023-06-26T13:59:36.395" v="2184" actId="20577"/>
          <ac:spMkLst>
            <pc:docMk/>
            <pc:sldMk cId="895146434" sldId="1036"/>
            <ac:spMk id="2" creationId="{BC9EE3EF-F367-0731-77D3-85AC02EC07D9}"/>
          </ac:spMkLst>
        </pc:spChg>
        <pc:spChg chg="add del mod">
          <ac:chgData name="rahulkumar08945@gmail.com" userId="eaa8108a85f67eff" providerId="LiveId" clId="{976B4AF6-5466-41E9-ADB9-06B4A7B7A643}" dt="2023-06-26T13:59:40.853" v="2187" actId="20577"/>
          <ac:spMkLst>
            <pc:docMk/>
            <pc:sldMk cId="895146434" sldId="1036"/>
            <ac:spMk id="3" creationId="{6C36355B-DFC3-A02D-3B0B-58363D7D828F}"/>
          </ac:spMkLst>
        </pc:spChg>
        <pc:spChg chg="add del mod">
          <ac:chgData name="rahulkumar08945@gmail.com" userId="eaa8108a85f67eff" providerId="LiveId" clId="{976B4AF6-5466-41E9-ADB9-06B4A7B7A643}" dt="2023-06-26T13:17:07.560" v="1504"/>
          <ac:spMkLst>
            <pc:docMk/>
            <pc:sldMk cId="895146434" sldId="1036"/>
            <ac:spMk id="6" creationId="{98E90D95-B8C0-8BB0-D4D6-50A9DA3919C8}"/>
          </ac:spMkLst>
        </pc:spChg>
        <pc:spChg chg="add del mod">
          <ac:chgData name="rahulkumar08945@gmail.com" userId="eaa8108a85f67eff" providerId="LiveId" clId="{976B4AF6-5466-41E9-ADB9-06B4A7B7A643}" dt="2023-06-26T13:22:37.040" v="1774"/>
          <ac:spMkLst>
            <pc:docMk/>
            <pc:sldMk cId="895146434" sldId="1036"/>
            <ac:spMk id="7" creationId="{DCD3C024-F406-4F37-44CC-0075279372E7}"/>
          </ac:spMkLst>
        </pc:spChg>
        <pc:spChg chg="add del">
          <ac:chgData name="rahulkumar08945@gmail.com" userId="eaa8108a85f67eff" providerId="LiveId" clId="{976B4AF6-5466-41E9-ADB9-06B4A7B7A643}" dt="2023-06-26T13:23:00.661" v="1782" actId="22"/>
          <ac:spMkLst>
            <pc:docMk/>
            <pc:sldMk cId="895146434" sldId="1036"/>
            <ac:spMk id="9" creationId="{B0CFBCBA-38AA-DB2F-3527-A8F4E740F1BB}"/>
          </ac:spMkLst>
        </pc:spChg>
        <pc:spChg chg="add del mod">
          <ac:chgData name="rahulkumar08945@gmail.com" userId="eaa8108a85f67eff" providerId="LiveId" clId="{976B4AF6-5466-41E9-ADB9-06B4A7B7A643}" dt="2023-06-26T13:25:44.258" v="1839" actId="478"/>
          <ac:spMkLst>
            <pc:docMk/>
            <pc:sldMk cId="895146434" sldId="1036"/>
            <ac:spMk id="11" creationId="{0CFAC5C4-D621-FFDB-D43C-BA2AB6427AEF}"/>
          </ac:spMkLst>
        </pc:spChg>
      </pc:sldChg>
      <pc:sldChg chg="addSp modSp new del mod">
        <pc:chgData name="rahulkumar08945@gmail.com" userId="eaa8108a85f67eff" providerId="LiveId" clId="{976B4AF6-5466-41E9-ADB9-06B4A7B7A643}" dt="2023-06-26T14:00:23.883" v="2189" actId="47"/>
        <pc:sldMkLst>
          <pc:docMk/>
          <pc:sldMk cId="3685998851" sldId="1037"/>
        </pc:sldMkLst>
        <pc:spChg chg="add mod">
          <ac:chgData name="rahulkumar08945@gmail.com" userId="eaa8108a85f67eff" providerId="LiveId" clId="{976B4AF6-5466-41E9-ADB9-06B4A7B7A643}" dt="2023-06-26T13:34:58.460" v="2014" actId="21"/>
          <ac:spMkLst>
            <pc:docMk/>
            <pc:sldMk cId="3685998851" sldId="1037"/>
            <ac:spMk id="6" creationId="{B76A3EE1-78FC-04A3-A734-E2B6549717EE}"/>
          </ac:spMkLst>
        </pc:spChg>
      </pc:sldChg>
      <pc:sldChg chg="modSp new del mod">
        <pc:chgData name="rahulkumar08945@gmail.com" userId="eaa8108a85f67eff" providerId="LiveId" clId="{976B4AF6-5466-41E9-ADB9-06B4A7B7A643}" dt="2023-06-26T13:30:31.130" v="1944" actId="47"/>
        <pc:sldMkLst>
          <pc:docMk/>
          <pc:sldMk cId="467018830" sldId="1038"/>
        </pc:sldMkLst>
        <pc:spChg chg="mod">
          <ac:chgData name="rahulkumar08945@gmail.com" userId="eaa8108a85f67eff" providerId="LiveId" clId="{976B4AF6-5466-41E9-ADB9-06B4A7B7A643}" dt="2023-06-26T13:19:05.815" v="1524" actId="404"/>
          <ac:spMkLst>
            <pc:docMk/>
            <pc:sldMk cId="467018830" sldId="1038"/>
            <ac:spMk id="2" creationId="{EB80E8EC-5693-2487-371B-EBD39C61816F}"/>
          </ac:spMkLst>
        </pc:spChg>
        <pc:spChg chg="mod">
          <ac:chgData name="rahulkumar08945@gmail.com" userId="eaa8108a85f67eff" providerId="LiveId" clId="{976B4AF6-5466-41E9-ADB9-06B4A7B7A643}" dt="2023-06-26T13:18:51.867" v="1519" actId="2711"/>
          <ac:spMkLst>
            <pc:docMk/>
            <pc:sldMk cId="467018830" sldId="1038"/>
            <ac:spMk id="3" creationId="{519A9356-F377-91E4-5450-C553CB3A9AFB}"/>
          </ac:spMkLst>
        </pc:spChg>
        <pc:spChg chg="mod">
          <ac:chgData name="rahulkumar08945@gmail.com" userId="eaa8108a85f67eff" providerId="LiveId" clId="{976B4AF6-5466-41E9-ADB9-06B4A7B7A643}" dt="2023-06-26T13:18:51.867" v="1519" actId="2711"/>
          <ac:spMkLst>
            <pc:docMk/>
            <pc:sldMk cId="467018830" sldId="1038"/>
            <ac:spMk id="4" creationId="{3C66EA57-41BC-727C-E2FA-72455F8A7E41}"/>
          </ac:spMkLst>
        </pc:spChg>
      </pc:sldChg>
      <pc:sldChg chg="addSp delSp modSp new mod">
        <pc:chgData name="rahulkumar08945@gmail.com" userId="eaa8108a85f67eff" providerId="LiveId" clId="{976B4AF6-5466-41E9-ADB9-06B4A7B7A643}" dt="2023-06-26T13:59:21.932" v="2181" actId="20577"/>
        <pc:sldMkLst>
          <pc:docMk/>
          <pc:sldMk cId="1091338243" sldId="1039"/>
        </pc:sldMkLst>
        <pc:spChg chg="del mod">
          <ac:chgData name="rahulkumar08945@gmail.com" userId="eaa8108a85f67eff" providerId="LiveId" clId="{976B4AF6-5466-41E9-ADB9-06B4A7B7A643}" dt="2023-06-26T13:31:10.265" v="1948" actId="21"/>
          <ac:spMkLst>
            <pc:docMk/>
            <pc:sldMk cId="1091338243" sldId="1039"/>
            <ac:spMk id="2" creationId="{CBAFD1B7-8267-2233-4BB5-C820F9DC4DA6}"/>
          </ac:spMkLst>
        </pc:spChg>
        <pc:spChg chg="mod">
          <ac:chgData name="rahulkumar08945@gmail.com" userId="eaa8108a85f67eff" providerId="LiveId" clId="{976B4AF6-5466-41E9-ADB9-06B4A7B7A643}" dt="2023-06-26T13:37:11.654" v="2041" actId="207"/>
          <ac:spMkLst>
            <pc:docMk/>
            <pc:sldMk cId="1091338243" sldId="1039"/>
            <ac:spMk id="3" creationId="{E6C9A399-9897-B566-6D1E-6F03BD6E9C91}"/>
          </ac:spMkLst>
        </pc:spChg>
        <pc:spChg chg="mod">
          <ac:chgData name="rahulkumar08945@gmail.com" userId="eaa8108a85f67eff" providerId="LiveId" clId="{976B4AF6-5466-41E9-ADB9-06B4A7B7A643}" dt="2023-06-26T13:37:00.382" v="2039" actId="12"/>
          <ac:spMkLst>
            <pc:docMk/>
            <pc:sldMk cId="1091338243" sldId="1039"/>
            <ac:spMk id="4" creationId="{5DA2415A-9602-BDA5-1717-40C8FADD5D70}"/>
          </ac:spMkLst>
        </pc:spChg>
        <pc:spChg chg="add del mod">
          <ac:chgData name="rahulkumar08945@gmail.com" userId="eaa8108a85f67eff" providerId="LiveId" clId="{976B4AF6-5466-41E9-ADB9-06B4A7B7A643}" dt="2023-06-26T13:31:15.717" v="1949" actId="21"/>
          <ac:spMkLst>
            <pc:docMk/>
            <pc:sldMk cId="1091338243" sldId="1039"/>
            <ac:spMk id="6" creationId="{64E1D2E8-F84F-FE3F-F4CD-F0433A9C86E4}"/>
          </ac:spMkLst>
        </pc:spChg>
        <pc:spChg chg="add mod">
          <ac:chgData name="rahulkumar08945@gmail.com" userId="eaa8108a85f67eff" providerId="LiveId" clId="{976B4AF6-5466-41E9-ADB9-06B4A7B7A643}" dt="2023-06-26T13:57:11.823" v="2173" actId="207"/>
          <ac:spMkLst>
            <pc:docMk/>
            <pc:sldMk cId="1091338243" sldId="1039"/>
            <ac:spMk id="8" creationId="{93C4CC22-2D68-1295-88CF-37CA71C2F60B}"/>
          </ac:spMkLst>
        </pc:spChg>
        <pc:spChg chg="add mod">
          <ac:chgData name="rahulkumar08945@gmail.com" userId="eaa8108a85f67eff" providerId="LiveId" clId="{976B4AF6-5466-41E9-ADB9-06B4A7B7A643}" dt="2023-06-26T13:59:21.932" v="2181" actId="20577"/>
          <ac:spMkLst>
            <pc:docMk/>
            <pc:sldMk cId="1091338243" sldId="1039"/>
            <ac:spMk id="10" creationId="{782539DE-2ADF-7515-B18B-DB0A3D5BB40B}"/>
          </ac:spMkLst>
        </pc:spChg>
      </pc:sldChg>
      <pc:sldChg chg="modSp new mod">
        <pc:chgData name="rahulkumar08945@gmail.com" userId="eaa8108a85f67eff" providerId="LiveId" clId="{976B4AF6-5466-41E9-ADB9-06B4A7B7A643}" dt="2023-06-26T15:54:42.982" v="2317" actId="20577"/>
        <pc:sldMkLst>
          <pc:docMk/>
          <pc:sldMk cId="1879698130" sldId="1040"/>
        </pc:sldMkLst>
        <pc:spChg chg="mod">
          <ac:chgData name="rahulkumar08945@gmail.com" userId="eaa8108a85f67eff" providerId="LiveId" clId="{976B4AF6-5466-41E9-ADB9-06B4A7B7A643}" dt="2023-06-26T15:39:55.582" v="2224" actId="27636"/>
          <ac:spMkLst>
            <pc:docMk/>
            <pc:sldMk cId="1879698130" sldId="1040"/>
            <ac:spMk id="2" creationId="{BDB77463-DFFB-3EE0-5747-3A278B23C2D7}"/>
          </ac:spMkLst>
        </pc:spChg>
        <pc:spChg chg="mod">
          <ac:chgData name="rahulkumar08945@gmail.com" userId="eaa8108a85f67eff" providerId="LiveId" clId="{976B4AF6-5466-41E9-ADB9-06B4A7B7A643}" dt="2023-06-26T15:54:42.982" v="2317" actId="20577"/>
          <ac:spMkLst>
            <pc:docMk/>
            <pc:sldMk cId="1879698130" sldId="1040"/>
            <ac:spMk id="3" creationId="{4F940A84-D0A1-0135-5057-ABCF350FFB6E}"/>
          </ac:spMkLst>
        </pc:spChg>
      </pc:sldChg>
      <pc:sldChg chg="modSp new del mod">
        <pc:chgData name="rahulkumar08945@gmail.com" userId="eaa8108a85f67eff" providerId="LiveId" clId="{976B4AF6-5466-41E9-ADB9-06B4A7B7A643}" dt="2023-06-26T14:00:18.500" v="2188" actId="47"/>
        <pc:sldMkLst>
          <pc:docMk/>
          <pc:sldMk cId="3248290921" sldId="1040"/>
        </pc:sldMkLst>
        <pc:spChg chg="mod">
          <ac:chgData name="rahulkumar08945@gmail.com" userId="eaa8108a85f67eff" providerId="LiveId" clId="{976B4AF6-5466-41E9-ADB9-06B4A7B7A643}" dt="2023-06-26T13:33:09.035" v="1966"/>
          <ac:spMkLst>
            <pc:docMk/>
            <pc:sldMk cId="3248290921" sldId="1040"/>
            <ac:spMk id="2" creationId="{50BD131A-F3A5-6F17-67C9-A7CC67F28452}"/>
          </ac:spMkLst>
        </pc:spChg>
      </pc:sldChg>
      <pc:sldChg chg="new del">
        <pc:chgData name="rahulkumar08945@gmail.com" userId="eaa8108a85f67eff" providerId="LiveId" clId="{976B4AF6-5466-41E9-ADB9-06B4A7B7A643}" dt="2023-06-26T13:41:40.175" v="2061" actId="47"/>
        <pc:sldMkLst>
          <pc:docMk/>
          <pc:sldMk cId="1079890520" sldId="1041"/>
        </pc:sldMkLst>
      </pc:sldChg>
      <pc:sldChg chg="modSp new mod">
        <pc:chgData name="rahulkumar08945@gmail.com" userId="eaa8108a85f67eff" providerId="LiveId" clId="{976B4AF6-5466-41E9-ADB9-06B4A7B7A643}" dt="2023-06-26T15:44:10.399" v="2248" actId="207"/>
        <pc:sldMkLst>
          <pc:docMk/>
          <pc:sldMk cId="2472537370" sldId="1041"/>
        </pc:sldMkLst>
        <pc:spChg chg="mod">
          <ac:chgData name="rahulkumar08945@gmail.com" userId="eaa8108a85f67eff" providerId="LiveId" clId="{976B4AF6-5466-41E9-ADB9-06B4A7B7A643}" dt="2023-06-26T15:40:33.680" v="2228"/>
          <ac:spMkLst>
            <pc:docMk/>
            <pc:sldMk cId="2472537370" sldId="1041"/>
            <ac:spMk id="2" creationId="{A22C9523-51A0-F786-826D-A0FB4223AA5D}"/>
          </ac:spMkLst>
        </pc:spChg>
        <pc:spChg chg="mod">
          <ac:chgData name="rahulkumar08945@gmail.com" userId="eaa8108a85f67eff" providerId="LiveId" clId="{976B4AF6-5466-41E9-ADB9-06B4A7B7A643}" dt="2023-06-26T15:44:10.399" v="2248" actId="207"/>
          <ac:spMkLst>
            <pc:docMk/>
            <pc:sldMk cId="2472537370" sldId="1041"/>
            <ac:spMk id="3" creationId="{DCB51D56-5766-434D-FDAB-95FB52FFB369}"/>
          </ac:spMkLst>
        </pc:spChg>
      </pc:sldChg>
      <pc:sldChg chg="modSp new mod">
        <pc:chgData name="rahulkumar08945@gmail.com" userId="eaa8108a85f67eff" providerId="LiveId" clId="{976B4AF6-5466-41E9-ADB9-06B4A7B7A643}" dt="2023-06-26T15:59:12.644" v="2370" actId="207"/>
        <pc:sldMkLst>
          <pc:docMk/>
          <pc:sldMk cId="1232839538" sldId="1042"/>
        </pc:sldMkLst>
        <pc:spChg chg="mod">
          <ac:chgData name="rahulkumar08945@gmail.com" userId="eaa8108a85f67eff" providerId="LiveId" clId="{976B4AF6-5466-41E9-ADB9-06B4A7B7A643}" dt="2023-06-26T15:59:12.644" v="2370" actId="207"/>
          <ac:spMkLst>
            <pc:docMk/>
            <pc:sldMk cId="1232839538" sldId="1042"/>
            <ac:spMk id="3" creationId="{1115C135-D7B7-661A-D0A2-8729EF8DAE8D}"/>
          </ac:spMkLst>
        </pc:spChg>
      </pc:sldChg>
      <pc:sldChg chg="modSp new mod">
        <pc:chgData name="rahulkumar08945@gmail.com" userId="eaa8108a85f67eff" providerId="LiveId" clId="{976B4AF6-5466-41E9-ADB9-06B4A7B7A643}" dt="2023-06-26T15:59:25.666" v="2372" actId="207"/>
        <pc:sldMkLst>
          <pc:docMk/>
          <pc:sldMk cId="4197283587" sldId="1043"/>
        </pc:sldMkLst>
        <pc:spChg chg="mod">
          <ac:chgData name="rahulkumar08945@gmail.com" userId="eaa8108a85f67eff" providerId="LiveId" clId="{976B4AF6-5466-41E9-ADB9-06B4A7B7A643}" dt="2023-06-26T15:59:25.666" v="2372" actId="207"/>
          <ac:spMkLst>
            <pc:docMk/>
            <pc:sldMk cId="4197283587" sldId="1043"/>
            <ac:spMk id="3" creationId="{85609574-0039-9A5B-F9D7-E30D8179109C}"/>
          </ac:spMkLst>
        </pc:spChg>
      </pc:sldChg>
      <pc:sldChg chg="modSp new mod">
        <pc:chgData name="rahulkumar08945@gmail.com" userId="eaa8108a85f67eff" providerId="LiveId" clId="{976B4AF6-5466-41E9-ADB9-06B4A7B7A643}" dt="2023-06-26T15:59:41.277" v="2374" actId="207"/>
        <pc:sldMkLst>
          <pc:docMk/>
          <pc:sldMk cId="1318053529" sldId="1044"/>
        </pc:sldMkLst>
        <pc:spChg chg="mod">
          <ac:chgData name="rahulkumar08945@gmail.com" userId="eaa8108a85f67eff" providerId="LiveId" clId="{976B4AF6-5466-41E9-ADB9-06B4A7B7A643}" dt="2023-06-26T15:59:41.277" v="2374" actId="207"/>
          <ac:spMkLst>
            <pc:docMk/>
            <pc:sldMk cId="1318053529" sldId="1044"/>
            <ac:spMk id="3" creationId="{14C05174-7987-3BF8-62E4-8467167825E2}"/>
          </ac:spMkLst>
        </pc:spChg>
      </pc:sldChg>
      <pc:sldChg chg="modSp new mod">
        <pc:chgData name="rahulkumar08945@gmail.com" userId="eaa8108a85f67eff" providerId="LiveId" clId="{976B4AF6-5466-41E9-ADB9-06B4A7B7A643}" dt="2023-06-26T15:49:42.984" v="2275"/>
        <pc:sldMkLst>
          <pc:docMk/>
          <pc:sldMk cId="3829339287" sldId="1045"/>
        </pc:sldMkLst>
        <pc:spChg chg="mod">
          <ac:chgData name="rahulkumar08945@gmail.com" userId="eaa8108a85f67eff" providerId="LiveId" clId="{976B4AF6-5466-41E9-ADB9-06B4A7B7A643}" dt="2023-06-26T15:49:42.984" v="2275"/>
          <ac:spMkLst>
            <pc:docMk/>
            <pc:sldMk cId="3829339287" sldId="1045"/>
            <ac:spMk id="3" creationId="{4F917754-BE5A-53B9-BC18-C95EA7BA0123}"/>
          </ac:spMkLst>
        </pc:spChg>
      </pc:sldChg>
      <pc:sldChg chg="modSp new mod">
        <pc:chgData name="rahulkumar08945@gmail.com" userId="eaa8108a85f67eff" providerId="LiveId" clId="{976B4AF6-5466-41E9-ADB9-06B4A7B7A643}" dt="2023-06-26T15:59:57.694" v="2376" actId="207"/>
        <pc:sldMkLst>
          <pc:docMk/>
          <pc:sldMk cId="1096110421" sldId="1046"/>
        </pc:sldMkLst>
        <pc:spChg chg="mod">
          <ac:chgData name="rahulkumar08945@gmail.com" userId="eaa8108a85f67eff" providerId="LiveId" clId="{976B4AF6-5466-41E9-ADB9-06B4A7B7A643}" dt="2023-06-26T15:59:57.694" v="2376" actId="207"/>
          <ac:spMkLst>
            <pc:docMk/>
            <pc:sldMk cId="1096110421" sldId="1046"/>
            <ac:spMk id="3" creationId="{B870F3F2-46D1-EE7F-134D-AC0FBDD031B2}"/>
          </ac:spMkLst>
        </pc:spChg>
      </pc:sldChg>
      <pc:sldChg chg="modSp new mod">
        <pc:chgData name="rahulkumar08945@gmail.com" userId="eaa8108a85f67eff" providerId="LiveId" clId="{976B4AF6-5466-41E9-ADB9-06B4A7B7A643}" dt="2023-06-26T16:00:11.420" v="2378" actId="207"/>
        <pc:sldMkLst>
          <pc:docMk/>
          <pc:sldMk cId="2320822363" sldId="1047"/>
        </pc:sldMkLst>
        <pc:spChg chg="mod">
          <ac:chgData name="rahulkumar08945@gmail.com" userId="eaa8108a85f67eff" providerId="LiveId" clId="{976B4AF6-5466-41E9-ADB9-06B4A7B7A643}" dt="2023-06-26T16:00:11.420" v="2378" actId="207"/>
          <ac:spMkLst>
            <pc:docMk/>
            <pc:sldMk cId="2320822363" sldId="1047"/>
            <ac:spMk id="3" creationId="{9E871781-2BBB-4754-5989-16E0C41BC22C}"/>
          </ac:spMkLst>
        </pc:spChg>
      </pc:sldChg>
      <pc:sldChg chg="modSp new mod">
        <pc:chgData name="rahulkumar08945@gmail.com" userId="eaa8108a85f67eff" providerId="LiveId" clId="{976B4AF6-5466-41E9-ADB9-06B4A7B7A643}" dt="2023-06-26T16:00:33.239" v="2381" actId="20577"/>
        <pc:sldMkLst>
          <pc:docMk/>
          <pc:sldMk cId="266888471" sldId="1048"/>
        </pc:sldMkLst>
        <pc:spChg chg="mod">
          <ac:chgData name="rahulkumar08945@gmail.com" userId="eaa8108a85f67eff" providerId="LiveId" clId="{976B4AF6-5466-41E9-ADB9-06B4A7B7A643}" dt="2023-06-26T16:00:33.239" v="2381" actId="20577"/>
          <ac:spMkLst>
            <pc:docMk/>
            <pc:sldMk cId="266888471" sldId="1048"/>
            <ac:spMk id="3" creationId="{389F49DD-3BBE-4E0B-EE30-38A6881BE23B}"/>
          </ac:spMkLst>
        </pc:spChg>
      </pc:sldChg>
      <pc:sldChg chg="addSp delSp modSp new mod">
        <pc:chgData name="rahulkumar08945@gmail.com" userId="eaa8108a85f67eff" providerId="LiveId" clId="{976B4AF6-5466-41E9-ADB9-06B4A7B7A643}" dt="2023-06-26T16:00:42.443" v="2382" actId="207"/>
        <pc:sldMkLst>
          <pc:docMk/>
          <pc:sldMk cId="66880685" sldId="1049"/>
        </pc:sldMkLst>
        <pc:spChg chg="mod">
          <ac:chgData name="rahulkumar08945@gmail.com" userId="eaa8108a85f67eff" providerId="LiveId" clId="{976B4AF6-5466-41E9-ADB9-06B4A7B7A643}" dt="2023-06-26T16:00:42.443" v="2382" actId="207"/>
          <ac:spMkLst>
            <pc:docMk/>
            <pc:sldMk cId="66880685" sldId="1049"/>
            <ac:spMk id="3" creationId="{F23C2EA0-37A3-B06D-8470-9B196F505892}"/>
          </ac:spMkLst>
        </pc:spChg>
        <pc:spChg chg="add del">
          <ac:chgData name="rahulkumar08945@gmail.com" userId="eaa8108a85f67eff" providerId="LiveId" clId="{976B4AF6-5466-41E9-ADB9-06B4A7B7A643}" dt="2023-06-26T15:52:17.309" v="2298" actId="22"/>
          <ac:spMkLst>
            <pc:docMk/>
            <pc:sldMk cId="66880685" sldId="1049"/>
            <ac:spMk id="6" creationId="{0F7C95F4-27E9-A54B-2B71-215C0C52B101}"/>
          </ac:spMkLst>
        </pc:spChg>
      </pc:sldChg>
      <pc:sldChg chg="modSp new mod">
        <pc:chgData name="rahulkumar08945@gmail.com" userId="eaa8108a85f67eff" providerId="LiveId" clId="{976B4AF6-5466-41E9-ADB9-06B4A7B7A643}" dt="2023-06-26T17:08:11.473" v="2907" actId="404"/>
        <pc:sldMkLst>
          <pc:docMk/>
          <pc:sldMk cId="3476577267" sldId="1050"/>
        </pc:sldMkLst>
        <pc:spChg chg="mod">
          <ac:chgData name="rahulkumar08945@gmail.com" userId="eaa8108a85f67eff" providerId="LiveId" clId="{976B4AF6-5466-41E9-ADB9-06B4A7B7A643}" dt="2023-06-26T17:08:11.473" v="2907" actId="404"/>
          <ac:spMkLst>
            <pc:docMk/>
            <pc:sldMk cId="3476577267" sldId="1050"/>
            <ac:spMk id="2" creationId="{0544CEC5-48A3-8024-82CB-2C3108448FA5}"/>
          </ac:spMkLst>
        </pc:spChg>
        <pc:spChg chg="mod">
          <ac:chgData name="rahulkumar08945@gmail.com" userId="eaa8108a85f67eff" providerId="LiveId" clId="{976B4AF6-5466-41E9-ADB9-06B4A7B7A643}" dt="2023-06-26T16:32:33.799" v="2534" actId="5793"/>
          <ac:spMkLst>
            <pc:docMk/>
            <pc:sldMk cId="3476577267" sldId="1050"/>
            <ac:spMk id="3" creationId="{DFEB0C9A-B1DB-FE35-C1BC-21167A6FF52F}"/>
          </ac:spMkLst>
        </pc:spChg>
        <pc:spChg chg="mod">
          <ac:chgData name="rahulkumar08945@gmail.com" userId="eaa8108a85f67eff" providerId="LiveId" clId="{976B4AF6-5466-41E9-ADB9-06B4A7B7A643}" dt="2023-06-26T16:32:02.990" v="2465" actId="2711"/>
          <ac:spMkLst>
            <pc:docMk/>
            <pc:sldMk cId="3476577267" sldId="1050"/>
            <ac:spMk id="4" creationId="{20FFDD80-1599-CA80-1D55-61E03F93DA03}"/>
          </ac:spMkLst>
        </pc:spChg>
      </pc:sldChg>
      <pc:sldChg chg="delSp modSp new mod">
        <pc:chgData name="rahulkumar08945@gmail.com" userId="eaa8108a85f67eff" providerId="LiveId" clId="{976B4AF6-5466-41E9-ADB9-06B4A7B7A643}" dt="2023-06-26T16:41:48.053" v="2698" actId="20577"/>
        <pc:sldMkLst>
          <pc:docMk/>
          <pc:sldMk cId="2917467395" sldId="1051"/>
        </pc:sldMkLst>
        <pc:spChg chg="del">
          <ac:chgData name="rahulkumar08945@gmail.com" userId="eaa8108a85f67eff" providerId="LiveId" clId="{976B4AF6-5466-41E9-ADB9-06B4A7B7A643}" dt="2023-06-26T16:31:22.697" v="2447" actId="21"/>
          <ac:spMkLst>
            <pc:docMk/>
            <pc:sldMk cId="2917467395" sldId="1051"/>
            <ac:spMk id="2" creationId="{99761DE1-DB10-59DE-37B4-2AF3479CD9FA}"/>
          </ac:spMkLst>
        </pc:spChg>
        <pc:spChg chg="mod">
          <ac:chgData name="rahulkumar08945@gmail.com" userId="eaa8108a85f67eff" providerId="LiveId" clId="{976B4AF6-5466-41E9-ADB9-06B4A7B7A643}" dt="2023-06-26T16:41:48.053" v="2698" actId="20577"/>
          <ac:spMkLst>
            <pc:docMk/>
            <pc:sldMk cId="2917467395" sldId="1051"/>
            <ac:spMk id="3" creationId="{38BE5EFE-94CA-E488-E1C8-3E2B949476B0}"/>
          </ac:spMkLst>
        </pc:spChg>
        <pc:spChg chg="mod">
          <ac:chgData name="rahulkumar08945@gmail.com" userId="eaa8108a85f67eff" providerId="LiveId" clId="{976B4AF6-5466-41E9-ADB9-06B4A7B7A643}" dt="2023-06-26T16:33:21.058" v="2539" actId="12"/>
          <ac:spMkLst>
            <pc:docMk/>
            <pc:sldMk cId="2917467395" sldId="1051"/>
            <ac:spMk id="4" creationId="{BD0CAE10-860B-703E-AD8A-86A28E3594F3}"/>
          </ac:spMkLst>
        </pc:spChg>
      </pc:sldChg>
      <pc:sldChg chg="modSp new mod">
        <pc:chgData name="rahulkumar08945@gmail.com" userId="eaa8108a85f67eff" providerId="LiveId" clId="{976B4AF6-5466-41E9-ADB9-06B4A7B7A643}" dt="2023-06-26T17:29:54.310" v="3365" actId="313"/>
        <pc:sldMkLst>
          <pc:docMk/>
          <pc:sldMk cId="3906807626" sldId="1052"/>
        </pc:sldMkLst>
        <pc:spChg chg="mod">
          <ac:chgData name="rahulkumar08945@gmail.com" userId="eaa8108a85f67eff" providerId="LiveId" clId="{976B4AF6-5466-41E9-ADB9-06B4A7B7A643}" dt="2023-06-26T17:07:56.268" v="2906" actId="255"/>
          <ac:spMkLst>
            <pc:docMk/>
            <pc:sldMk cId="3906807626" sldId="1052"/>
            <ac:spMk id="2" creationId="{C07A68DB-CAC9-6A35-8CB6-F4BA0A8D709B}"/>
          </ac:spMkLst>
        </pc:spChg>
        <pc:spChg chg="mod">
          <ac:chgData name="rahulkumar08945@gmail.com" userId="eaa8108a85f67eff" providerId="LiveId" clId="{976B4AF6-5466-41E9-ADB9-06B4A7B7A643}" dt="2023-06-26T17:29:54.310" v="3365" actId="313"/>
          <ac:spMkLst>
            <pc:docMk/>
            <pc:sldMk cId="3906807626" sldId="1052"/>
            <ac:spMk id="3" creationId="{D8979A8D-19BC-09D5-3878-3FD2D1B254E3}"/>
          </ac:spMkLst>
        </pc:spChg>
        <pc:spChg chg="mod">
          <ac:chgData name="rahulkumar08945@gmail.com" userId="eaa8108a85f67eff" providerId="LiveId" clId="{976B4AF6-5466-41E9-ADB9-06B4A7B7A643}" dt="2023-06-26T16:32:42.265" v="2535" actId="2711"/>
          <ac:spMkLst>
            <pc:docMk/>
            <pc:sldMk cId="3906807626" sldId="1052"/>
            <ac:spMk id="4" creationId="{50A6D7ED-1DD0-C755-6584-0A08523E1EF9}"/>
          </ac:spMkLst>
        </pc:spChg>
      </pc:sldChg>
      <pc:sldChg chg="addSp delSp modSp new del mod ord">
        <pc:chgData name="rahulkumar08945@gmail.com" userId="eaa8108a85f67eff" providerId="LiveId" clId="{976B4AF6-5466-41E9-ADB9-06B4A7B7A643}" dt="2023-06-26T17:26:25.298" v="3250" actId="47"/>
        <pc:sldMkLst>
          <pc:docMk/>
          <pc:sldMk cId="312655405" sldId="1053"/>
        </pc:sldMkLst>
        <pc:spChg chg="del">
          <ac:chgData name="rahulkumar08945@gmail.com" userId="eaa8108a85f67eff" providerId="LiveId" clId="{976B4AF6-5466-41E9-ADB9-06B4A7B7A643}" dt="2023-06-26T16:34:09.737" v="2548" actId="21"/>
          <ac:spMkLst>
            <pc:docMk/>
            <pc:sldMk cId="312655405" sldId="1053"/>
            <ac:spMk id="2" creationId="{CAD901DA-71A6-995B-08F8-1865398AC245}"/>
          </ac:spMkLst>
        </pc:spChg>
        <pc:spChg chg="mod">
          <ac:chgData name="rahulkumar08945@gmail.com" userId="eaa8108a85f67eff" providerId="LiveId" clId="{976B4AF6-5466-41E9-ADB9-06B4A7B7A643}" dt="2023-06-26T17:24:09.023" v="3211" actId="21"/>
          <ac:spMkLst>
            <pc:docMk/>
            <pc:sldMk cId="312655405" sldId="1053"/>
            <ac:spMk id="3" creationId="{3BFA12DC-4152-F750-6FCE-3FF97B0F9006}"/>
          </ac:spMkLst>
        </pc:spChg>
        <pc:spChg chg="mod">
          <ac:chgData name="rahulkumar08945@gmail.com" userId="eaa8108a85f67eff" providerId="LiveId" clId="{976B4AF6-5466-41E9-ADB9-06B4A7B7A643}" dt="2023-06-26T16:34:35.607" v="2567" actId="12"/>
          <ac:spMkLst>
            <pc:docMk/>
            <pc:sldMk cId="312655405" sldId="1053"/>
            <ac:spMk id="4" creationId="{E726B806-B5E1-0B56-4F66-79BDAB7B0057}"/>
          </ac:spMkLst>
        </pc:spChg>
        <pc:spChg chg="add del">
          <ac:chgData name="rahulkumar08945@gmail.com" userId="eaa8108a85f67eff" providerId="LiveId" clId="{976B4AF6-5466-41E9-ADB9-06B4A7B7A643}" dt="2023-06-26T16:16:54.825" v="2391" actId="22"/>
          <ac:spMkLst>
            <pc:docMk/>
            <pc:sldMk cId="312655405" sldId="1053"/>
            <ac:spMk id="6" creationId="{DA5A31A8-A62B-2A98-F32B-D89E3E4E5E10}"/>
          </ac:spMkLst>
        </pc:spChg>
        <pc:spChg chg="add del">
          <ac:chgData name="rahulkumar08945@gmail.com" userId="eaa8108a85f67eff" providerId="LiveId" clId="{976B4AF6-5466-41E9-ADB9-06B4A7B7A643}" dt="2023-06-26T17:18:18.995" v="3156" actId="22"/>
          <ac:spMkLst>
            <pc:docMk/>
            <pc:sldMk cId="312655405" sldId="1053"/>
            <ac:spMk id="8" creationId="{A911A88B-B4AA-62A9-6621-9FF89EA60EE1}"/>
          </ac:spMkLst>
        </pc:spChg>
      </pc:sldChg>
      <pc:sldChg chg="delSp modSp new mod">
        <pc:chgData name="rahulkumar08945@gmail.com" userId="eaa8108a85f67eff" providerId="LiveId" clId="{976B4AF6-5466-41E9-ADB9-06B4A7B7A643}" dt="2023-06-26T17:26:50.953" v="3253" actId="20577"/>
        <pc:sldMkLst>
          <pc:docMk/>
          <pc:sldMk cId="4003592286" sldId="1054"/>
        </pc:sldMkLst>
        <pc:spChg chg="del">
          <ac:chgData name="rahulkumar08945@gmail.com" userId="eaa8108a85f67eff" providerId="LiveId" clId="{976B4AF6-5466-41E9-ADB9-06B4A7B7A643}" dt="2023-06-26T16:35:32.431" v="2580" actId="21"/>
          <ac:spMkLst>
            <pc:docMk/>
            <pc:sldMk cId="4003592286" sldId="1054"/>
            <ac:spMk id="2" creationId="{0FAE4192-0DE3-67F2-A930-099FC9B6F9BB}"/>
          </ac:spMkLst>
        </pc:spChg>
        <pc:spChg chg="mod">
          <ac:chgData name="rahulkumar08945@gmail.com" userId="eaa8108a85f67eff" providerId="LiveId" clId="{976B4AF6-5466-41E9-ADB9-06B4A7B7A643}" dt="2023-06-26T17:26:50.953" v="3253" actId="20577"/>
          <ac:spMkLst>
            <pc:docMk/>
            <pc:sldMk cId="4003592286" sldId="1054"/>
            <ac:spMk id="3" creationId="{963851A7-FEA7-A880-87D1-D4706863501D}"/>
          </ac:spMkLst>
        </pc:spChg>
      </pc:sldChg>
      <pc:sldChg chg="delSp modSp new mod">
        <pc:chgData name="rahulkumar08945@gmail.com" userId="eaa8108a85f67eff" providerId="LiveId" clId="{976B4AF6-5466-41E9-ADB9-06B4A7B7A643}" dt="2023-06-26T17:27:04.956" v="3260" actId="20577"/>
        <pc:sldMkLst>
          <pc:docMk/>
          <pc:sldMk cId="1869676150" sldId="1055"/>
        </pc:sldMkLst>
        <pc:spChg chg="del">
          <ac:chgData name="rahulkumar08945@gmail.com" userId="eaa8108a85f67eff" providerId="LiveId" clId="{976B4AF6-5466-41E9-ADB9-06B4A7B7A643}" dt="2023-06-26T16:37:10.768" v="2613" actId="21"/>
          <ac:spMkLst>
            <pc:docMk/>
            <pc:sldMk cId="1869676150" sldId="1055"/>
            <ac:spMk id="2" creationId="{F82F252C-70B7-CA81-1CDA-54C6665B9899}"/>
          </ac:spMkLst>
        </pc:spChg>
        <pc:spChg chg="mod">
          <ac:chgData name="rahulkumar08945@gmail.com" userId="eaa8108a85f67eff" providerId="LiveId" clId="{976B4AF6-5466-41E9-ADB9-06B4A7B7A643}" dt="2023-06-26T17:27:04.956" v="3260" actId="20577"/>
          <ac:spMkLst>
            <pc:docMk/>
            <pc:sldMk cId="1869676150" sldId="1055"/>
            <ac:spMk id="3" creationId="{9779656C-3262-9DDF-9E36-2AA8C9BB4592}"/>
          </ac:spMkLst>
        </pc:spChg>
        <pc:spChg chg="mod">
          <ac:chgData name="rahulkumar08945@gmail.com" userId="eaa8108a85f67eff" providerId="LiveId" clId="{976B4AF6-5466-41E9-ADB9-06B4A7B7A643}" dt="2023-06-26T16:37:42.530" v="2631" actId="1035"/>
          <ac:spMkLst>
            <pc:docMk/>
            <pc:sldMk cId="1869676150" sldId="1055"/>
            <ac:spMk id="4" creationId="{ADC430F0-3AAC-39D5-4F43-EABC55C2135B}"/>
          </ac:spMkLst>
        </pc:spChg>
      </pc:sldChg>
      <pc:sldChg chg="addSp delSp modSp new mod">
        <pc:chgData name="rahulkumar08945@gmail.com" userId="eaa8108a85f67eff" providerId="LiveId" clId="{976B4AF6-5466-41E9-ADB9-06B4A7B7A643}" dt="2023-06-26T17:30:24.741" v="3374" actId="1035"/>
        <pc:sldMkLst>
          <pc:docMk/>
          <pc:sldMk cId="825533635" sldId="1056"/>
        </pc:sldMkLst>
        <pc:spChg chg="del mod">
          <ac:chgData name="rahulkumar08945@gmail.com" userId="eaa8108a85f67eff" providerId="LiveId" clId="{976B4AF6-5466-41E9-ADB9-06B4A7B7A643}" dt="2023-06-26T17:30:18.554" v="3367" actId="21"/>
          <ac:spMkLst>
            <pc:docMk/>
            <pc:sldMk cId="825533635" sldId="1056"/>
            <ac:spMk id="2" creationId="{84373CC6-23CA-9F28-5778-58C0BC1933F6}"/>
          </ac:spMkLst>
        </pc:spChg>
        <pc:spChg chg="mod">
          <ac:chgData name="rahulkumar08945@gmail.com" userId="eaa8108a85f67eff" providerId="LiveId" clId="{976B4AF6-5466-41E9-ADB9-06B4A7B7A643}" dt="2023-06-26T17:30:24.741" v="3374" actId="1035"/>
          <ac:spMkLst>
            <pc:docMk/>
            <pc:sldMk cId="825533635" sldId="1056"/>
            <ac:spMk id="3" creationId="{219ECBA8-5326-99BA-DA3F-EFE8A66899DE}"/>
          </ac:spMkLst>
        </pc:spChg>
        <pc:spChg chg="add del">
          <ac:chgData name="rahulkumar08945@gmail.com" userId="eaa8108a85f67eff" providerId="LiveId" clId="{976B4AF6-5466-41E9-ADB9-06B4A7B7A643}" dt="2023-06-26T17:17:54.154" v="3152" actId="22"/>
          <ac:spMkLst>
            <pc:docMk/>
            <pc:sldMk cId="825533635" sldId="1056"/>
            <ac:spMk id="6" creationId="{98C2A4AE-CAA8-D76B-78BF-FA9CC009E9FF}"/>
          </ac:spMkLst>
        </pc:spChg>
      </pc:sldChg>
      <pc:sldChg chg="new del">
        <pc:chgData name="rahulkumar08945@gmail.com" userId="eaa8108a85f67eff" providerId="LiveId" clId="{976B4AF6-5466-41E9-ADB9-06B4A7B7A643}" dt="2023-06-26T16:21:45.278" v="2435" actId="47"/>
        <pc:sldMkLst>
          <pc:docMk/>
          <pc:sldMk cId="2309253019" sldId="1056"/>
        </pc:sldMkLst>
      </pc:sldChg>
      <pc:sldChg chg="addSp delSp modSp new mod">
        <pc:chgData name="rahulkumar08945@gmail.com" userId="eaa8108a85f67eff" providerId="LiveId" clId="{976B4AF6-5466-41E9-ADB9-06B4A7B7A643}" dt="2023-06-26T17:25:52.445" v="3249" actId="20577"/>
        <pc:sldMkLst>
          <pc:docMk/>
          <pc:sldMk cId="2651604623" sldId="1057"/>
        </pc:sldMkLst>
        <pc:spChg chg="del">
          <ac:chgData name="rahulkumar08945@gmail.com" userId="eaa8108a85f67eff" providerId="LiveId" clId="{976B4AF6-5466-41E9-ADB9-06B4A7B7A643}" dt="2023-06-26T17:24:40.483" v="3216" actId="21"/>
          <ac:spMkLst>
            <pc:docMk/>
            <pc:sldMk cId="2651604623" sldId="1057"/>
            <ac:spMk id="2" creationId="{E48729BD-56D7-04A7-6F50-C2762154B87A}"/>
          </ac:spMkLst>
        </pc:spChg>
        <pc:spChg chg="mod">
          <ac:chgData name="rahulkumar08945@gmail.com" userId="eaa8108a85f67eff" providerId="LiveId" clId="{976B4AF6-5466-41E9-ADB9-06B4A7B7A643}" dt="2023-06-26T17:25:52.445" v="3249" actId="20577"/>
          <ac:spMkLst>
            <pc:docMk/>
            <pc:sldMk cId="2651604623" sldId="1057"/>
            <ac:spMk id="3" creationId="{BD1AE9F3-A055-556A-C383-DCF7CCB01B60}"/>
          </ac:spMkLst>
        </pc:spChg>
        <pc:spChg chg="add del">
          <ac:chgData name="rahulkumar08945@gmail.com" userId="eaa8108a85f67eff" providerId="LiveId" clId="{976B4AF6-5466-41E9-ADB9-06B4A7B7A643}" dt="2023-06-26T17:24:28.250" v="3214" actId="22"/>
          <ac:spMkLst>
            <pc:docMk/>
            <pc:sldMk cId="2651604623" sldId="1057"/>
            <ac:spMk id="6" creationId="{D2CFF18B-DE97-1129-D138-744B57027014}"/>
          </ac:spMkLst>
        </pc:spChg>
      </pc:sldChg>
      <pc:sldChg chg="modSp new mod">
        <pc:chgData name="rahulkumar08945@gmail.com" userId="eaa8108a85f67eff" providerId="LiveId" clId="{976B4AF6-5466-41E9-ADB9-06B4A7B7A643}" dt="2023-06-27T02:10:10.957" v="3448" actId="113"/>
        <pc:sldMkLst>
          <pc:docMk/>
          <pc:sldMk cId="2043651166" sldId="1058"/>
        </pc:sldMkLst>
        <pc:spChg chg="mod">
          <ac:chgData name="rahulkumar08945@gmail.com" userId="eaa8108a85f67eff" providerId="LiveId" clId="{976B4AF6-5466-41E9-ADB9-06B4A7B7A643}" dt="2023-06-27T02:01:22.608" v="3377" actId="27636"/>
          <ac:spMkLst>
            <pc:docMk/>
            <pc:sldMk cId="2043651166" sldId="1058"/>
            <ac:spMk id="2" creationId="{8B054588-67D6-7BB5-51C1-D8A6D52502DE}"/>
          </ac:spMkLst>
        </pc:spChg>
        <pc:spChg chg="mod">
          <ac:chgData name="rahulkumar08945@gmail.com" userId="eaa8108a85f67eff" providerId="LiveId" clId="{976B4AF6-5466-41E9-ADB9-06B4A7B7A643}" dt="2023-06-27T02:10:10.957" v="3448" actId="113"/>
          <ac:spMkLst>
            <pc:docMk/>
            <pc:sldMk cId="2043651166" sldId="1058"/>
            <ac:spMk id="3" creationId="{263381E3-3E5C-87DD-CE58-3BE1FB95EF1F}"/>
          </ac:spMkLst>
        </pc:spChg>
      </pc:sldChg>
    </pc:docChg>
  </pc:docChgLst>
  <pc:docChgLst>
    <pc:chgData name="Rahul Kumar" userId="eaa8108a85f67eff" providerId="LiveId" clId="{5AFEBD3C-9608-4861-A7C2-44ADA0CC3585}"/>
    <pc:docChg chg="undo custSel modSld">
      <pc:chgData name="Rahul Kumar" userId="eaa8108a85f67eff" providerId="LiveId" clId="{5AFEBD3C-9608-4861-A7C2-44ADA0CC3585}" dt="2024-07-16T04:53:46.052" v="653" actId="207"/>
      <pc:docMkLst>
        <pc:docMk/>
      </pc:docMkLst>
      <pc:sldChg chg="addSp delSp modSp mod">
        <pc:chgData name="Rahul Kumar" userId="eaa8108a85f67eff" providerId="LiveId" clId="{5AFEBD3C-9608-4861-A7C2-44ADA0CC3585}" dt="2024-07-16T04:37:53.786" v="549" actId="1037"/>
        <pc:sldMkLst>
          <pc:docMk/>
          <pc:sldMk cId="0" sldId="256"/>
        </pc:sldMkLst>
        <pc:spChg chg="mod">
          <ac:chgData name="Rahul Kumar" userId="eaa8108a85f67eff" providerId="LiveId" clId="{5AFEBD3C-9608-4861-A7C2-44ADA0CC3585}" dt="2024-07-16T04:37:06.650" v="484" actId="1035"/>
          <ac:spMkLst>
            <pc:docMk/>
            <pc:sldMk cId="0" sldId="256"/>
            <ac:spMk id="2" creationId="{8F494C7E-1148-6FBD-5A19-E29FA60E51F6}"/>
          </ac:spMkLst>
        </pc:spChg>
        <pc:spChg chg="mod">
          <ac:chgData name="Rahul Kumar" userId="eaa8108a85f67eff" providerId="LiveId" clId="{5AFEBD3C-9608-4861-A7C2-44ADA0CC3585}" dt="2024-07-16T04:16:14.057" v="1" actId="404"/>
          <ac:spMkLst>
            <pc:docMk/>
            <pc:sldMk cId="0" sldId="256"/>
            <ac:spMk id="6" creationId="{581CC655-124A-F845-63F4-003C75BF8110}"/>
          </ac:spMkLst>
        </pc:spChg>
        <pc:spChg chg="mod">
          <ac:chgData name="Rahul Kumar" userId="eaa8108a85f67eff" providerId="LiveId" clId="{5AFEBD3C-9608-4861-A7C2-44ADA0CC3585}" dt="2024-07-16T04:37:13.060" v="499" actId="1036"/>
          <ac:spMkLst>
            <pc:docMk/>
            <pc:sldMk cId="0" sldId="256"/>
            <ac:spMk id="9" creationId="{2C7018B3-BA7C-3397-47B4-7A2B7E50B4CC}"/>
          </ac:spMkLst>
        </pc:spChg>
        <pc:spChg chg="mod">
          <ac:chgData name="Rahul Kumar" userId="eaa8108a85f67eff" providerId="LiveId" clId="{5AFEBD3C-9608-4861-A7C2-44ADA0CC3585}" dt="2024-07-16T04:37:18.910" v="511" actId="1035"/>
          <ac:spMkLst>
            <pc:docMk/>
            <pc:sldMk cId="0" sldId="256"/>
            <ac:spMk id="10" creationId="{22D9F5CC-9DCC-8A61-5E1C-E28539097573}"/>
          </ac:spMkLst>
        </pc:spChg>
        <pc:spChg chg="mod">
          <ac:chgData name="Rahul Kumar" userId="eaa8108a85f67eff" providerId="LiveId" clId="{5AFEBD3C-9608-4861-A7C2-44ADA0CC3585}" dt="2024-07-16T04:37:53.786" v="549" actId="1037"/>
          <ac:spMkLst>
            <pc:docMk/>
            <pc:sldMk cId="0" sldId="256"/>
            <ac:spMk id="11" creationId="{1F85E682-B874-4790-6EAC-80BA10029669}"/>
          </ac:spMkLst>
        </pc:spChg>
        <pc:spChg chg="del mod">
          <ac:chgData name="Rahul Kumar" userId="eaa8108a85f67eff" providerId="LiveId" clId="{5AFEBD3C-9608-4861-A7C2-44ADA0CC3585}" dt="2024-07-16T04:17:26.047" v="234" actId="478"/>
          <ac:spMkLst>
            <pc:docMk/>
            <pc:sldMk cId="0" sldId="256"/>
            <ac:spMk id="16" creationId="{20863D78-1815-83C5-6AA1-973C8840FECC}"/>
          </ac:spMkLst>
        </pc:spChg>
        <pc:picChg chg="add mod">
          <ac:chgData name="Rahul Kumar" userId="eaa8108a85f67eff" providerId="LiveId" clId="{5AFEBD3C-9608-4861-A7C2-44ADA0CC3585}" dt="2024-07-16T04:37:47.221" v="544" actId="1038"/>
          <ac:picMkLst>
            <pc:docMk/>
            <pc:sldMk cId="0" sldId="256"/>
            <ac:picMk id="3" creationId="{D68B3F19-4E3B-EC18-6DA7-97BAF02D567C}"/>
          </ac:picMkLst>
        </pc:picChg>
        <pc:picChg chg="add mod">
          <ac:chgData name="Rahul Kumar" userId="eaa8108a85f67eff" providerId="LiveId" clId="{5AFEBD3C-9608-4861-A7C2-44ADA0CC3585}" dt="2024-07-16T04:35:37.746" v="471" actId="1038"/>
          <ac:picMkLst>
            <pc:docMk/>
            <pc:sldMk cId="0" sldId="256"/>
            <ac:picMk id="4" creationId="{F15D0385-9030-9815-787F-805CD76E9837}"/>
          </ac:picMkLst>
        </pc:picChg>
        <pc:picChg chg="add mod">
          <ac:chgData name="Rahul Kumar" userId="eaa8108a85f67eff" providerId="LiveId" clId="{5AFEBD3C-9608-4861-A7C2-44ADA0CC3585}" dt="2024-07-16T04:35:41.710" v="473" actId="1038"/>
          <ac:picMkLst>
            <pc:docMk/>
            <pc:sldMk cId="0" sldId="256"/>
            <ac:picMk id="5" creationId="{522A0C32-C6B4-1BB3-5BBB-042BAA3CB523}"/>
          </ac:picMkLst>
        </pc:picChg>
        <pc:picChg chg="add del mod">
          <ac:chgData name="Rahul Kumar" userId="eaa8108a85f67eff" providerId="LiveId" clId="{5AFEBD3C-9608-4861-A7C2-44ADA0CC3585}" dt="2024-07-16T04:22:19.301" v="244" actId="478"/>
          <ac:picMkLst>
            <pc:docMk/>
            <pc:sldMk cId="0" sldId="256"/>
            <ac:picMk id="1026" creationId="{242E2BD9-53F0-C14B-4749-86AA5DAA7E5F}"/>
          </ac:picMkLst>
        </pc:picChg>
      </pc:sldChg>
      <pc:sldChg chg="addSp modSp mod">
        <pc:chgData name="Rahul Kumar" userId="eaa8108a85f67eff" providerId="LiveId" clId="{5AFEBD3C-9608-4861-A7C2-44ADA0CC3585}" dt="2024-07-16T04:38:08.318" v="551" actId="14100"/>
        <pc:sldMkLst>
          <pc:docMk/>
          <pc:sldMk cId="0" sldId="257"/>
        </pc:sldMkLst>
        <pc:spChg chg="mod">
          <ac:chgData name="Rahul Kumar" userId="eaa8108a85f67eff" providerId="LiveId" clId="{5AFEBD3C-9608-4861-A7C2-44ADA0CC3585}" dt="2024-07-16T04:23:04.884" v="291" actId="20577"/>
          <ac:spMkLst>
            <pc:docMk/>
            <pc:sldMk cId="0" sldId="257"/>
            <ac:spMk id="3" creationId="{00000000-0000-0000-0000-000000000000}"/>
          </ac:spMkLst>
        </pc:spChg>
        <pc:spChg chg="mod">
          <ac:chgData name="Rahul Kumar" userId="eaa8108a85f67eff" providerId="LiveId" clId="{5AFEBD3C-9608-4861-A7C2-44ADA0CC3585}" dt="2024-07-16T04:22:56.187" v="287" actId="404"/>
          <ac:spMkLst>
            <pc:docMk/>
            <pc:sldMk cId="0" sldId="257"/>
            <ac:spMk id="5" creationId="{F38F28EA-9F11-8416-7C28-4C47EE85B383}"/>
          </ac:spMkLst>
        </pc:spChg>
        <pc:picChg chg="add mod">
          <ac:chgData name="Rahul Kumar" userId="eaa8108a85f67eff" providerId="LiveId" clId="{5AFEBD3C-9608-4861-A7C2-44ADA0CC3585}" dt="2024-07-16T04:38:02.342" v="550" actId="14100"/>
          <ac:picMkLst>
            <pc:docMk/>
            <pc:sldMk cId="0" sldId="257"/>
            <ac:picMk id="4" creationId="{D0353220-5AEC-7E63-4BA1-245FE623E863}"/>
          </ac:picMkLst>
        </pc:picChg>
        <pc:picChg chg="add mod">
          <ac:chgData name="Rahul Kumar" userId="eaa8108a85f67eff" providerId="LiveId" clId="{5AFEBD3C-9608-4861-A7C2-44ADA0CC3585}" dt="2024-07-16T04:38:08.318" v="551" actId="14100"/>
          <ac:picMkLst>
            <pc:docMk/>
            <pc:sldMk cId="0" sldId="257"/>
            <ac:picMk id="6" creationId="{5F12C282-BF13-CAD5-2C9E-27793BAD33F0}"/>
          </ac:picMkLst>
        </pc:picChg>
      </pc:sldChg>
      <pc:sldChg chg="addSp delSp modSp mod">
        <pc:chgData name="Rahul Kumar" userId="eaa8108a85f67eff" providerId="LiveId" clId="{5AFEBD3C-9608-4861-A7C2-44ADA0CC3585}" dt="2024-07-16T04:53:46.052" v="653" actId="207"/>
        <pc:sldMkLst>
          <pc:docMk/>
          <pc:sldMk cId="706088936" sldId="1033"/>
        </pc:sldMkLst>
        <pc:spChg chg="mod">
          <ac:chgData name="Rahul Kumar" userId="eaa8108a85f67eff" providerId="LiveId" clId="{5AFEBD3C-9608-4861-A7C2-44ADA0CC3585}" dt="2024-07-16T04:52:25.403" v="608" actId="20577"/>
          <ac:spMkLst>
            <pc:docMk/>
            <pc:sldMk cId="706088936" sldId="1033"/>
            <ac:spMk id="2" creationId="{24A61870-A476-4186-2AF5-43AC3CBDE3DB}"/>
          </ac:spMkLst>
        </pc:spChg>
        <pc:spChg chg="mod">
          <ac:chgData name="Rahul Kumar" userId="eaa8108a85f67eff" providerId="LiveId" clId="{5AFEBD3C-9608-4861-A7C2-44ADA0CC3585}" dt="2024-07-16T04:24:29.971" v="292" actId="14100"/>
          <ac:spMkLst>
            <pc:docMk/>
            <pc:sldMk cId="706088936" sldId="1033"/>
            <ac:spMk id="3" creationId="{460D9190-D372-3F57-9CED-8474FBD30A9A}"/>
          </ac:spMkLst>
        </pc:spChg>
        <pc:spChg chg="add del mod">
          <ac:chgData name="Rahul Kumar" userId="eaa8108a85f67eff" providerId="LiveId" clId="{5AFEBD3C-9608-4861-A7C2-44ADA0CC3585}" dt="2024-07-16T04:29:06.302" v="427" actId="11529"/>
          <ac:spMkLst>
            <pc:docMk/>
            <pc:sldMk cId="706088936" sldId="1033"/>
            <ac:spMk id="5" creationId="{FD110FA5-8FAB-F988-3F4D-EF275B981914}"/>
          </ac:spMkLst>
        </pc:spChg>
        <pc:spChg chg="add del">
          <ac:chgData name="Rahul Kumar" userId="eaa8108a85f67eff" providerId="LiveId" clId="{5AFEBD3C-9608-4861-A7C2-44ADA0CC3585}" dt="2024-07-16T04:29:25.663" v="429" actId="11529"/>
          <ac:spMkLst>
            <pc:docMk/>
            <pc:sldMk cId="706088936" sldId="1033"/>
            <ac:spMk id="6" creationId="{C20B81A7-6005-D7C9-472A-B42E857A4111}"/>
          </ac:spMkLst>
        </pc:spChg>
        <pc:spChg chg="add del mod">
          <ac:chgData name="Rahul Kumar" userId="eaa8108a85f67eff" providerId="LiveId" clId="{5AFEBD3C-9608-4861-A7C2-44ADA0CC3585}" dt="2024-07-16T04:33:01.349" v="443" actId="478"/>
          <ac:spMkLst>
            <pc:docMk/>
            <pc:sldMk cId="706088936" sldId="1033"/>
            <ac:spMk id="7" creationId="{9369A6E1-FFE9-29F0-F3BD-4A932A7B9990}"/>
          </ac:spMkLst>
        </pc:spChg>
        <pc:spChg chg="add del mod">
          <ac:chgData name="Rahul Kumar" userId="eaa8108a85f67eff" providerId="LiveId" clId="{5AFEBD3C-9608-4861-A7C2-44ADA0CC3585}" dt="2024-07-16T04:33:29.072" v="447" actId="11529"/>
          <ac:spMkLst>
            <pc:docMk/>
            <pc:sldMk cId="706088936" sldId="1033"/>
            <ac:spMk id="8" creationId="{5B179E76-6BEA-1BF2-F034-FF150705D73B}"/>
          </ac:spMkLst>
        </pc:spChg>
        <pc:spChg chg="add del mod">
          <ac:chgData name="Rahul Kumar" userId="eaa8108a85f67eff" providerId="LiveId" clId="{5AFEBD3C-9608-4861-A7C2-44ADA0CC3585}" dt="2024-07-16T04:34:23.635" v="451" actId="11529"/>
          <ac:spMkLst>
            <pc:docMk/>
            <pc:sldMk cId="706088936" sldId="1033"/>
            <ac:spMk id="9" creationId="{A406671E-D7BB-16D7-F1FA-3502EBE9C944}"/>
          </ac:spMkLst>
        </pc:spChg>
        <pc:spChg chg="add mod">
          <ac:chgData name="Rahul Kumar" userId="eaa8108a85f67eff" providerId="LiveId" clId="{5AFEBD3C-9608-4861-A7C2-44ADA0CC3585}" dt="2024-07-16T04:39:42.363" v="553"/>
          <ac:spMkLst>
            <pc:docMk/>
            <pc:sldMk cId="706088936" sldId="1033"/>
            <ac:spMk id="12" creationId="{120E777A-B827-844D-B5C7-309C234E5086}"/>
          </ac:spMkLst>
        </pc:spChg>
        <pc:spChg chg="add del mod">
          <ac:chgData name="Rahul Kumar" userId="eaa8108a85f67eff" providerId="LiveId" clId="{5AFEBD3C-9608-4861-A7C2-44ADA0CC3585}" dt="2024-07-16T04:49:51.241" v="589" actId="11529"/>
          <ac:spMkLst>
            <pc:docMk/>
            <pc:sldMk cId="706088936" sldId="1033"/>
            <ac:spMk id="13" creationId="{150B2E28-4A7B-9CDF-B93C-0E81FFA28E8B}"/>
          </ac:spMkLst>
        </pc:spChg>
        <pc:spChg chg="add mod">
          <ac:chgData name="Rahul Kumar" userId="eaa8108a85f67eff" providerId="LiveId" clId="{5AFEBD3C-9608-4861-A7C2-44ADA0CC3585}" dt="2024-07-16T04:53:46.052" v="653" actId="207"/>
          <ac:spMkLst>
            <pc:docMk/>
            <pc:sldMk cId="706088936" sldId="1033"/>
            <ac:spMk id="14" creationId="{D8DC1D13-475C-43A3-65AB-5BDE52363A55}"/>
          </ac:spMkLst>
        </pc:spChg>
        <pc:picChg chg="add mod">
          <ac:chgData name="Rahul Kumar" userId="eaa8108a85f67eff" providerId="LiveId" clId="{5AFEBD3C-9608-4861-A7C2-44ADA0CC3585}" dt="2024-07-16T04:26:19.908" v="413" actId="14100"/>
          <ac:picMkLst>
            <pc:docMk/>
            <pc:sldMk cId="706088936" sldId="1033"/>
            <ac:picMk id="2050" creationId="{BD1C4E0D-23C0-40C7-E39A-344372A9BBEB}"/>
          </ac:picMkLst>
        </pc:picChg>
        <pc:picChg chg="add mod">
          <ac:chgData name="Rahul Kumar" userId="eaa8108a85f67eff" providerId="LiveId" clId="{5AFEBD3C-9608-4861-A7C2-44ADA0CC3585}" dt="2024-07-16T04:27:46.616" v="414" actId="14100"/>
          <ac:picMkLst>
            <pc:docMk/>
            <pc:sldMk cId="706088936" sldId="1033"/>
            <ac:picMk id="2052" creationId="{8AB95D1E-C0A3-C480-BE48-65B52956F243}"/>
          </ac:picMkLst>
        </pc:picChg>
      </pc:sldChg>
    </pc:docChg>
  </pc:docChgLst>
</pc:chgInfo>
</file>

<file path=ppt/diagrams/_rels/data1.xml.rels><?xml version="1.0" encoding="UTF-8" standalone="yes"?>
<Relationships xmlns="http://schemas.openxmlformats.org/package/2006/relationships"><Relationship Id="rId8" Type="http://schemas.openxmlformats.org/officeDocument/2006/relationships/image" Target="../media/image15.svg"/><Relationship Id="rId3" Type="http://schemas.openxmlformats.org/officeDocument/2006/relationships/image" Target="../media/image10.png"/><Relationship Id="rId7" Type="http://schemas.openxmlformats.org/officeDocument/2006/relationships/image" Target="../media/image14.png"/><Relationship Id="rId2" Type="http://schemas.openxmlformats.org/officeDocument/2006/relationships/image" Target="../media/image9.svg"/><Relationship Id="rId1" Type="http://schemas.openxmlformats.org/officeDocument/2006/relationships/image" Target="../media/image8.png"/><Relationship Id="rId6" Type="http://schemas.openxmlformats.org/officeDocument/2006/relationships/image" Target="../media/image13.svg"/><Relationship Id="rId5" Type="http://schemas.openxmlformats.org/officeDocument/2006/relationships/image" Target="../media/image12.png"/><Relationship Id="rId4" Type="http://schemas.openxmlformats.org/officeDocument/2006/relationships/image" Target="../media/image11.svg"/><Relationship Id="rId9" Type="http://schemas.openxmlformats.org/officeDocument/2006/relationships/image" Target="../media/image16.png"/></Relationships>
</file>

<file path=ppt/diagrams/_rels/data2.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svg"/><Relationship Id="rId1" Type="http://schemas.openxmlformats.org/officeDocument/2006/relationships/image" Target="../media/image17.png"/><Relationship Id="rId4" Type="http://schemas.openxmlformats.org/officeDocument/2006/relationships/image" Target="../media/image20.svg"/></Relationships>
</file>

<file path=ppt/diagrams/_rels/drawing1.xml.rels><?xml version="1.0" encoding="UTF-8" standalone="yes"?>
<Relationships xmlns="http://schemas.openxmlformats.org/package/2006/relationships"><Relationship Id="rId8" Type="http://schemas.openxmlformats.org/officeDocument/2006/relationships/image" Target="../media/image15.svg"/><Relationship Id="rId3" Type="http://schemas.openxmlformats.org/officeDocument/2006/relationships/image" Target="../media/image10.png"/><Relationship Id="rId7" Type="http://schemas.openxmlformats.org/officeDocument/2006/relationships/image" Target="../media/image14.png"/><Relationship Id="rId2" Type="http://schemas.openxmlformats.org/officeDocument/2006/relationships/image" Target="../media/image9.svg"/><Relationship Id="rId1" Type="http://schemas.openxmlformats.org/officeDocument/2006/relationships/image" Target="../media/image8.png"/><Relationship Id="rId6" Type="http://schemas.openxmlformats.org/officeDocument/2006/relationships/image" Target="../media/image13.svg"/><Relationship Id="rId5" Type="http://schemas.openxmlformats.org/officeDocument/2006/relationships/image" Target="../media/image12.png"/><Relationship Id="rId4" Type="http://schemas.openxmlformats.org/officeDocument/2006/relationships/image" Target="../media/image11.svg"/><Relationship Id="rId9" Type="http://schemas.openxmlformats.org/officeDocument/2006/relationships/image" Target="../media/image16.png"/></Relationships>
</file>

<file path=ppt/diagrams/_rels/drawing2.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svg"/><Relationship Id="rId1" Type="http://schemas.openxmlformats.org/officeDocument/2006/relationships/image" Target="../media/image17.png"/><Relationship Id="rId4" Type="http://schemas.openxmlformats.org/officeDocument/2006/relationships/image" Target="../media/image20.svg"/></Relationships>
</file>

<file path=ppt/diagrams/colors1.xml><?xml version="1.0" encoding="utf-8"?>
<dgm:colorsDef xmlns:dgm="http://schemas.openxmlformats.org/drawingml/2006/diagram" xmlns:a="http://schemas.openxmlformats.org/drawingml/2006/main" uniqueId="urn:microsoft.com/office/officeart/2018/5/colors/Iconchunking_neutralicon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bg1"/>
    </dgm:fillClrLst>
    <dgm:linClrLst meth="repeat">
      <a:schemeClr val="lt1">
        <a:alpha val="0"/>
      </a:schemeClr>
    </dgm:linClrLst>
    <dgm:effectClrLst/>
    <dgm:txLinClrLst/>
    <dgm:txFillClrLst meth="repeat">
      <a:schemeClr val="dk1"/>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18/5/colors/Iconchunking_neutralicon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bg1"/>
    </dgm:fillClrLst>
    <dgm:linClrLst meth="repeat">
      <a:schemeClr val="lt1">
        <a:alpha val="0"/>
      </a:schemeClr>
    </dgm:linClrLst>
    <dgm:effectClrLst/>
    <dgm:txLinClrLst/>
    <dgm:txFillClrLst meth="repeat">
      <a:schemeClr val="dk1"/>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7363531-933E-4DCF-B6B7-CBD9278744F0}" type="doc">
      <dgm:prSet loTypeId="urn:microsoft.com/office/officeart/2018/2/layout/IconCircleList" loCatId="icon" qsTypeId="urn:microsoft.com/office/officeart/2005/8/quickstyle/simple1" qsCatId="simple" csTypeId="urn:microsoft.com/office/officeart/2018/5/colors/Iconchunking_neutralicon_colorful1" csCatId="colorful" phldr="1"/>
      <dgm:spPr/>
      <dgm:t>
        <a:bodyPr/>
        <a:lstStyle/>
        <a:p>
          <a:endParaRPr lang="en-US"/>
        </a:p>
      </dgm:t>
    </dgm:pt>
    <dgm:pt modelId="{F7BA7883-3C87-4A46-8EBF-AAAA4001FD35}">
      <dgm:prSet/>
      <dgm:spPr/>
      <dgm:t>
        <a:bodyPr/>
        <a:lstStyle/>
        <a:p>
          <a:r>
            <a:rPr lang="hi-IN" dirty="0">
              <a:latin typeface="Open Sans" panose="020B0606030504020204" pitchFamily="34" charset="0"/>
              <a:ea typeface="Open Sans" panose="020B0606030504020204" pitchFamily="34" charset="0"/>
              <a:cs typeface="Open Sans" panose="020B0606030504020204" pitchFamily="34" charset="0"/>
            </a:rPr>
            <a:t>जीवाणु</a:t>
          </a:r>
          <a:endParaRPr lang="en-US" dirty="0">
            <a:latin typeface="Open Sans" panose="020B0606030504020204" pitchFamily="34" charset="0"/>
            <a:ea typeface="Open Sans" panose="020B0606030504020204" pitchFamily="34" charset="0"/>
            <a:cs typeface="Open Sans" panose="020B0606030504020204" pitchFamily="34" charset="0"/>
          </a:endParaRPr>
        </a:p>
      </dgm:t>
    </dgm:pt>
    <dgm:pt modelId="{AC0C6BCD-65C0-4F68-AD53-696915A87CCC}" type="parTrans" cxnId="{E1CD8A22-0B8B-4D12-9A6E-0B76245C1158}">
      <dgm:prSet/>
      <dgm:spPr/>
      <dgm:t>
        <a:bodyPr/>
        <a:lstStyle/>
        <a:p>
          <a:endParaRPr lang="en-US">
            <a:latin typeface="Open Sans" panose="020B0606030504020204" pitchFamily="34" charset="0"/>
            <a:ea typeface="Open Sans" panose="020B0606030504020204" pitchFamily="34" charset="0"/>
            <a:cs typeface="Open Sans" panose="020B0606030504020204" pitchFamily="34" charset="0"/>
          </a:endParaRPr>
        </a:p>
      </dgm:t>
    </dgm:pt>
    <dgm:pt modelId="{96896590-1032-45D4-87DB-D43FD7F4B451}" type="sibTrans" cxnId="{E1CD8A22-0B8B-4D12-9A6E-0B76245C1158}">
      <dgm:prSet/>
      <dgm:spPr/>
      <dgm:t>
        <a:bodyPr/>
        <a:lstStyle/>
        <a:p>
          <a:endParaRPr lang="en-US">
            <a:latin typeface="Open Sans" panose="020B0606030504020204" pitchFamily="34" charset="0"/>
            <a:ea typeface="Open Sans" panose="020B0606030504020204" pitchFamily="34" charset="0"/>
            <a:cs typeface="Open Sans" panose="020B0606030504020204" pitchFamily="34" charset="0"/>
          </a:endParaRPr>
        </a:p>
      </dgm:t>
    </dgm:pt>
    <dgm:pt modelId="{6C9E45BC-B402-49A9-A35F-09DAE671FE84}">
      <dgm:prSet/>
      <dgm:spPr/>
      <dgm:t>
        <a:bodyPr/>
        <a:lstStyle/>
        <a:p>
          <a:r>
            <a:rPr lang="hi-IN" dirty="0">
              <a:latin typeface="Open Sans" panose="020B0606030504020204" pitchFamily="34" charset="0"/>
              <a:ea typeface="Open Sans" panose="020B0606030504020204" pitchFamily="34" charset="0"/>
              <a:cs typeface="Open Sans" panose="020B0606030504020204" pitchFamily="34" charset="0"/>
            </a:rPr>
            <a:t>रिकेट्सिया</a:t>
          </a:r>
          <a:r>
            <a:rPr lang="en-US" dirty="0">
              <a:latin typeface="Open Sans" panose="020B0606030504020204" pitchFamily="34" charset="0"/>
              <a:ea typeface="Open Sans" panose="020B0606030504020204" pitchFamily="34" charset="0"/>
              <a:cs typeface="Open Sans" panose="020B0606030504020204" pitchFamily="34" charset="0"/>
            </a:rPr>
            <a:t> </a:t>
          </a:r>
        </a:p>
      </dgm:t>
    </dgm:pt>
    <dgm:pt modelId="{45B41FDA-1FB4-476E-9EE5-23793D2AE733}" type="parTrans" cxnId="{0D1C66B5-6EEB-4168-8802-577186DF239B}">
      <dgm:prSet/>
      <dgm:spPr/>
      <dgm:t>
        <a:bodyPr/>
        <a:lstStyle/>
        <a:p>
          <a:endParaRPr lang="en-US">
            <a:latin typeface="Open Sans" panose="020B0606030504020204" pitchFamily="34" charset="0"/>
            <a:ea typeface="Open Sans" panose="020B0606030504020204" pitchFamily="34" charset="0"/>
            <a:cs typeface="Open Sans" panose="020B0606030504020204" pitchFamily="34" charset="0"/>
          </a:endParaRPr>
        </a:p>
      </dgm:t>
    </dgm:pt>
    <dgm:pt modelId="{23F693C2-33EF-42A7-8574-619C209DE1BB}" type="sibTrans" cxnId="{0D1C66B5-6EEB-4168-8802-577186DF239B}">
      <dgm:prSet/>
      <dgm:spPr/>
      <dgm:t>
        <a:bodyPr/>
        <a:lstStyle/>
        <a:p>
          <a:endParaRPr lang="en-US">
            <a:latin typeface="Open Sans" panose="020B0606030504020204" pitchFamily="34" charset="0"/>
            <a:ea typeface="Open Sans" panose="020B0606030504020204" pitchFamily="34" charset="0"/>
            <a:cs typeface="Open Sans" panose="020B0606030504020204" pitchFamily="34" charset="0"/>
          </a:endParaRPr>
        </a:p>
      </dgm:t>
    </dgm:pt>
    <dgm:pt modelId="{BC0F4306-9702-4879-A030-E6D6A106D77A}">
      <dgm:prSet/>
      <dgm:spPr/>
      <dgm:t>
        <a:bodyPr/>
        <a:lstStyle/>
        <a:p>
          <a:r>
            <a:rPr lang="hi-IN" dirty="0">
              <a:latin typeface="Open Sans" panose="020B0606030504020204" pitchFamily="34" charset="0"/>
              <a:ea typeface="Open Sans" panose="020B0606030504020204" pitchFamily="34" charset="0"/>
              <a:cs typeface="Open Sans" panose="020B0606030504020204" pitchFamily="34" charset="0"/>
            </a:rPr>
            <a:t>वायरस</a:t>
          </a:r>
          <a:endParaRPr lang="en-US" dirty="0">
            <a:latin typeface="Open Sans" panose="020B0606030504020204" pitchFamily="34" charset="0"/>
            <a:ea typeface="Open Sans" panose="020B0606030504020204" pitchFamily="34" charset="0"/>
            <a:cs typeface="Open Sans" panose="020B0606030504020204" pitchFamily="34" charset="0"/>
          </a:endParaRPr>
        </a:p>
      </dgm:t>
    </dgm:pt>
    <dgm:pt modelId="{D97948C3-D2E9-4765-9202-44BC41C3D934}" type="parTrans" cxnId="{2E127522-E255-48EB-AD47-4E8D679C3F53}">
      <dgm:prSet/>
      <dgm:spPr/>
      <dgm:t>
        <a:bodyPr/>
        <a:lstStyle/>
        <a:p>
          <a:endParaRPr lang="en-US">
            <a:latin typeface="Open Sans" panose="020B0606030504020204" pitchFamily="34" charset="0"/>
            <a:ea typeface="Open Sans" panose="020B0606030504020204" pitchFamily="34" charset="0"/>
            <a:cs typeface="Open Sans" panose="020B0606030504020204" pitchFamily="34" charset="0"/>
          </a:endParaRPr>
        </a:p>
      </dgm:t>
    </dgm:pt>
    <dgm:pt modelId="{6569A9F7-2BFF-4DC0-B973-E2AB069EDE81}" type="sibTrans" cxnId="{2E127522-E255-48EB-AD47-4E8D679C3F53}">
      <dgm:prSet/>
      <dgm:spPr/>
      <dgm:t>
        <a:bodyPr/>
        <a:lstStyle/>
        <a:p>
          <a:endParaRPr lang="en-US">
            <a:latin typeface="Open Sans" panose="020B0606030504020204" pitchFamily="34" charset="0"/>
            <a:ea typeface="Open Sans" panose="020B0606030504020204" pitchFamily="34" charset="0"/>
            <a:cs typeface="Open Sans" panose="020B0606030504020204" pitchFamily="34" charset="0"/>
          </a:endParaRPr>
        </a:p>
      </dgm:t>
    </dgm:pt>
    <dgm:pt modelId="{24ABB823-836A-4C8C-B993-287AE898B7BF}">
      <dgm:prSet/>
      <dgm:spPr/>
      <dgm:t>
        <a:bodyPr/>
        <a:lstStyle/>
        <a:p>
          <a:r>
            <a:rPr lang="hi-IN" dirty="0">
              <a:latin typeface="Open Sans" panose="020B0606030504020204" pitchFamily="34" charset="0"/>
              <a:ea typeface="Open Sans" panose="020B0606030504020204" pitchFamily="34" charset="0"/>
              <a:cs typeface="Open Sans" panose="020B0606030504020204" pitchFamily="34" charset="0"/>
            </a:rPr>
            <a:t>विषाक्त पदार्थों</a:t>
          </a:r>
          <a:endParaRPr lang="en-US" dirty="0">
            <a:latin typeface="Open Sans" panose="020B0606030504020204" pitchFamily="34" charset="0"/>
            <a:ea typeface="Open Sans" panose="020B0606030504020204" pitchFamily="34" charset="0"/>
            <a:cs typeface="Open Sans" panose="020B0606030504020204" pitchFamily="34" charset="0"/>
          </a:endParaRPr>
        </a:p>
      </dgm:t>
    </dgm:pt>
    <dgm:pt modelId="{7E0FB017-53C6-4D7B-A433-F86AF55F3D76}" type="parTrans" cxnId="{AD58ABEC-42A0-45EC-A79D-994F58E98511}">
      <dgm:prSet/>
      <dgm:spPr/>
      <dgm:t>
        <a:bodyPr/>
        <a:lstStyle/>
        <a:p>
          <a:endParaRPr lang="en-US">
            <a:latin typeface="Open Sans" panose="020B0606030504020204" pitchFamily="34" charset="0"/>
            <a:ea typeface="Open Sans" panose="020B0606030504020204" pitchFamily="34" charset="0"/>
            <a:cs typeface="Open Sans" panose="020B0606030504020204" pitchFamily="34" charset="0"/>
          </a:endParaRPr>
        </a:p>
      </dgm:t>
    </dgm:pt>
    <dgm:pt modelId="{AA6DC492-8DA6-4DE1-8F96-6B0C60126432}" type="sibTrans" cxnId="{AD58ABEC-42A0-45EC-A79D-994F58E98511}">
      <dgm:prSet/>
      <dgm:spPr/>
      <dgm:t>
        <a:bodyPr/>
        <a:lstStyle/>
        <a:p>
          <a:endParaRPr lang="en-US">
            <a:latin typeface="Open Sans" panose="020B0606030504020204" pitchFamily="34" charset="0"/>
            <a:ea typeface="Open Sans" panose="020B0606030504020204" pitchFamily="34" charset="0"/>
            <a:cs typeface="Open Sans" panose="020B0606030504020204" pitchFamily="34" charset="0"/>
          </a:endParaRPr>
        </a:p>
      </dgm:t>
    </dgm:pt>
    <dgm:pt modelId="{46ACC38D-B224-4DED-84F7-0EDBEF49132D}">
      <dgm:prSet/>
      <dgm:spPr/>
      <dgm:t>
        <a:bodyPr/>
        <a:lstStyle/>
        <a:p>
          <a:r>
            <a:rPr lang="hi-IN" dirty="0">
              <a:latin typeface="Open Sans" panose="020B0606030504020204" pitchFamily="34" charset="0"/>
              <a:ea typeface="Open Sans" panose="020B0606030504020204" pitchFamily="34" charset="0"/>
              <a:cs typeface="Open Sans" panose="020B0606030504020204" pitchFamily="34" charset="0"/>
            </a:rPr>
            <a:t>कवक</a:t>
          </a:r>
          <a:endParaRPr lang="en-US" dirty="0">
            <a:latin typeface="Open Sans" panose="020B0606030504020204" pitchFamily="34" charset="0"/>
            <a:ea typeface="Open Sans" panose="020B0606030504020204" pitchFamily="34" charset="0"/>
            <a:cs typeface="Open Sans" panose="020B0606030504020204" pitchFamily="34" charset="0"/>
          </a:endParaRPr>
        </a:p>
      </dgm:t>
    </dgm:pt>
    <dgm:pt modelId="{1D508CF9-E3DE-4DAB-B7F1-63FDF416A2D9}" type="parTrans" cxnId="{43953070-1282-4E86-9945-A4167391C6A6}">
      <dgm:prSet/>
      <dgm:spPr/>
      <dgm:t>
        <a:bodyPr/>
        <a:lstStyle/>
        <a:p>
          <a:endParaRPr lang="en-US">
            <a:latin typeface="Open Sans" panose="020B0606030504020204" pitchFamily="34" charset="0"/>
            <a:ea typeface="Open Sans" panose="020B0606030504020204" pitchFamily="34" charset="0"/>
            <a:cs typeface="Open Sans" panose="020B0606030504020204" pitchFamily="34" charset="0"/>
          </a:endParaRPr>
        </a:p>
      </dgm:t>
    </dgm:pt>
    <dgm:pt modelId="{F0E012BE-3799-48FC-86B3-96B5626D7B33}" type="sibTrans" cxnId="{43953070-1282-4E86-9945-A4167391C6A6}">
      <dgm:prSet/>
      <dgm:spPr/>
      <dgm:t>
        <a:bodyPr/>
        <a:lstStyle/>
        <a:p>
          <a:endParaRPr lang="en-US">
            <a:latin typeface="Open Sans" panose="020B0606030504020204" pitchFamily="34" charset="0"/>
            <a:ea typeface="Open Sans" panose="020B0606030504020204" pitchFamily="34" charset="0"/>
            <a:cs typeface="Open Sans" panose="020B0606030504020204" pitchFamily="34" charset="0"/>
          </a:endParaRPr>
        </a:p>
      </dgm:t>
    </dgm:pt>
    <dgm:pt modelId="{D7550059-8210-4BA0-95CB-B6BFB8666640}" type="pres">
      <dgm:prSet presAssocID="{C7363531-933E-4DCF-B6B7-CBD9278744F0}" presName="root" presStyleCnt="0">
        <dgm:presLayoutVars>
          <dgm:dir/>
          <dgm:resizeHandles val="exact"/>
        </dgm:presLayoutVars>
      </dgm:prSet>
      <dgm:spPr/>
    </dgm:pt>
    <dgm:pt modelId="{699D5AC4-E371-4B05-A0A2-526C4FDE89C6}" type="pres">
      <dgm:prSet presAssocID="{C7363531-933E-4DCF-B6B7-CBD9278744F0}" presName="container" presStyleCnt="0">
        <dgm:presLayoutVars>
          <dgm:dir/>
          <dgm:resizeHandles val="exact"/>
        </dgm:presLayoutVars>
      </dgm:prSet>
      <dgm:spPr/>
    </dgm:pt>
    <dgm:pt modelId="{FCCE7C94-3DBF-4AA2-9F9D-E450C89ECCA3}" type="pres">
      <dgm:prSet presAssocID="{F7BA7883-3C87-4A46-8EBF-AAAA4001FD35}" presName="compNode" presStyleCnt="0"/>
      <dgm:spPr/>
    </dgm:pt>
    <dgm:pt modelId="{3069CF39-5213-42A9-84C2-F096F75DF6CE}" type="pres">
      <dgm:prSet presAssocID="{F7BA7883-3C87-4A46-8EBF-AAAA4001FD35}" presName="iconBgRect" presStyleLbl="bgShp" presStyleIdx="0" presStyleCnt="5"/>
      <dgm:spPr/>
    </dgm:pt>
    <dgm:pt modelId="{92A0330D-6BF9-4E79-BADC-B19748FFEA1D}" type="pres">
      <dgm:prSet presAssocID="{F7BA7883-3C87-4A46-8EBF-AAAA4001FD35}" presName="iconRect" presStyleLbl="node1" presStyleIdx="0" presStyleCnt="5"/>
      <dgm:spPr>
        <a:blipFill>
          <a:blip xmlns:r="http://schemas.openxmlformats.org/officeDocument/2006/relationships" r:embed="rId1" cstate="print">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DNA"/>
        </a:ext>
      </dgm:extLst>
    </dgm:pt>
    <dgm:pt modelId="{1221EAF1-F0EB-4265-B15F-F86A25FE8E4C}" type="pres">
      <dgm:prSet presAssocID="{F7BA7883-3C87-4A46-8EBF-AAAA4001FD35}" presName="spaceRect" presStyleCnt="0"/>
      <dgm:spPr/>
    </dgm:pt>
    <dgm:pt modelId="{9EA946AB-0E06-4DB2-8A7A-49989EF26830}" type="pres">
      <dgm:prSet presAssocID="{F7BA7883-3C87-4A46-8EBF-AAAA4001FD35}" presName="textRect" presStyleLbl="revTx" presStyleIdx="0" presStyleCnt="5">
        <dgm:presLayoutVars>
          <dgm:chMax val="1"/>
          <dgm:chPref val="1"/>
        </dgm:presLayoutVars>
      </dgm:prSet>
      <dgm:spPr/>
    </dgm:pt>
    <dgm:pt modelId="{34E9381E-DF9A-4F96-B40D-169A1F9C2381}" type="pres">
      <dgm:prSet presAssocID="{96896590-1032-45D4-87DB-D43FD7F4B451}" presName="sibTrans" presStyleLbl="sibTrans2D1" presStyleIdx="0" presStyleCnt="0"/>
      <dgm:spPr/>
    </dgm:pt>
    <dgm:pt modelId="{988C609F-9381-4062-9444-946FEF45AF34}" type="pres">
      <dgm:prSet presAssocID="{6C9E45BC-B402-49A9-A35F-09DAE671FE84}" presName="compNode" presStyleCnt="0"/>
      <dgm:spPr/>
    </dgm:pt>
    <dgm:pt modelId="{446A2420-4EC6-49B2-846C-E881DEC43EEC}" type="pres">
      <dgm:prSet presAssocID="{6C9E45BC-B402-49A9-A35F-09DAE671FE84}" presName="iconBgRect" presStyleLbl="bgShp" presStyleIdx="1" presStyleCnt="5"/>
      <dgm:spPr/>
    </dgm:pt>
    <dgm:pt modelId="{3210565A-480D-4020-BC01-8F5762B1E082}" type="pres">
      <dgm:prSet presAssocID="{6C9E45BC-B402-49A9-A35F-09DAE671FE84}" presName="iconRect" presStyleLbl="node1" presStyleIdx="1" presStyleCnt="5"/>
      <dgm:spPr>
        <a:blipFill>
          <a:blip xmlns:r="http://schemas.openxmlformats.org/officeDocument/2006/relationships"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Microscope"/>
        </a:ext>
      </dgm:extLst>
    </dgm:pt>
    <dgm:pt modelId="{662D6510-CBD2-44D7-91F8-C20D279983B0}" type="pres">
      <dgm:prSet presAssocID="{6C9E45BC-B402-49A9-A35F-09DAE671FE84}" presName="spaceRect" presStyleCnt="0"/>
      <dgm:spPr/>
    </dgm:pt>
    <dgm:pt modelId="{93A8B7A8-5F65-40A6-927B-654A1B7998F4}" type="pres">
      <dgm:prSet presAssocID="{6C9E45BC-B402-49A9-A35F-09DAE671FE84}" presName="textRect" presStyleLbl="revTx" presStyleIdx="1" presStyleCnt="5">
        <dgm:presLayoutVars>
          <dgm:chMax val="1"/>
          <dgm:chPref val="1"/>
        </dgm:presLayoutVars>
      </dgm:prSet>
      <dgm:spPr/>
    </dgm:pt>
    <dgm:pt modelId="{7F82E5BF-5DEB-42C0-A1BB-2C06FA3630FC}" type="pres">
      <dgm:prSet presAssocID="{23F693C2-33EF-42A7-8574-619C209DE1BB}" presName="sibTrans" presStyleLbl="sibTrans2D1" presStyleIdx="0" presStyleCnt="0"/>
      <dgm:spPr/>
    </dgm:pt>
    <dgm:pt modelId="{84FBB2D3-23EB-4972-B48B-383F251740F1}" type="pres">
      <dgm:prSet presAssocID="{BC0F4306-9702-4879-A030-E6D6A106D77A}" presName="compNode" presStyleCnt="0"/>
      <dgm:spPr/>
    </dgm:pt>
    <dgm:pt modelId="{E110A1A7-BD6C-48B1-981A-1C19C1DCAA95}" type="pres">
      <dgm:prSet presAssocID="{BC0F4306-9702-4879-A030-E6D6A106D77A}" presName="iconBgRect" presStyleLbl="bgShp" presStyleIdx="2" presStyleCnt="5"/>
      <dgm:spPr/>
    </dgm:pt>
    <dgm:pt modelId="{5342AE24-3F82-4524-8D27-C052DA8C0977}" type="pres">
      <dgm:prSet presAssocID="{BC0F4306-9702-4879-A030-E6D6A106D77A}" presName="iconRect" presStyleLbl="node1" presStyleIdx="2" presStyleCnt="5"/>
      <dgm:spPr>
        <a:blipFill>
          <a:blip xmlns:r="http://schemas.openxmlformats.org/officeDocument/2006/relationships" r:embed="rId5" cstate="print">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Needle"/>
        </a:ext>
      </dgm:extLst>
    </dgm:pt>
    <dgm:pt modelId="{8142A564-BD26-4E09-A063-E617824170A0}" type="pres">
      <dgm:prSet presAssocID="{BC0F4306-9702-4879-A030-E6D6A106D77A}" presName="spaceRect" presStyleCnt="0"/>
      <dgm:spPr/>
    </dgm:pt>
    <dgm:pt modelId="{4B73CBFA-083E-40A9-8FFB-FA9F81889087}" type="pres">
      <dgm:prSet presAssocID="{BC0F4306-9702-4879-A030-E6D6A106D77A}" presName="textRect" presStyleLbl="revTx" presStyleIdx="2" presStyleCnt="5">
        <dgm:presLayoutVars>
          <dgm:chMax val="1"/>
          <dgm:chPref val="1"/>
        </dgm:presLayoutVars>
      </dgm:prSet>
      <dgm:spPr/>
    </dgm:pt>
    <dgm:pt modelId="{0E4840B6-8A80-46AA-870C-ABF5D253830D}" type="pres">
      <dgm:prSet presAssocID="{6569A9F7-2BFF-4DC0-B973-E2AB069EDE81}" presName="sibTrans" presStyleLbl="sibTrans2D1" presStyleIdx="0" presStyleCnt="0"/>
      <dgm:spPr/>
    </dgm:pt>
    <dgm:pt modelId="{791B98A2-AE64-4420-B0E7-1DBA996B91C4}" type="pres">
      <dgm:prSet presAssocID="{24ABB823-836A-4C8C-B993-287AE898B7BF}" presName="compNode" presStyleCnt="0"/>
      <dgm:spPr/>
    </dgm:pt>
    <dgm:pt modelId="{E57757A2-D015-4A4E-84C2-39050F54A510}" type="pres">
      <dgm:prSet presAssocID="{24ABB823-836A-4C8C-B993-287AE898B7BF}" presName="iconBgRect" presStyleLbl="bgShp" presStyleIdx="3" presStyleCnt="5"/>
      <dgm:spPr/>
    </dgm:pt>
    <dgm:pt modelId="{9B344F39-7E12-48B4-BB8E-5739BB9B1CAE}" type="pres">
      <dgm:prSet presAssocID="{24ABB823-836A-4C8C-B993-287AE898B7BF}" presName="iconRect" presStyleLbl="node1" presStyleIdx="3" presStyleCnt="5"/>
      <dgm:spPr>
        <a:blipFill>
          <a:blip xmlns:r="http://schemas.openxmlformats.org/officeDocument/2006/relationships" r:embed="rId7" cstate="print">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a:noFill/>
        </a:ln>
      </dgm:spPr>
      <dgm:extLst>
        <a:ext uri="{E40237B7-FDA0-4F09-8148-C483321AD2D9}">
          <dgm14:cNvPr xmlns:dgm14="http://schemas.microsoft.com/office/drawing/2010/diagram" id="0" name="" descr="Radioactive"/>
        </a:ext>
      </dgm:extLst>
    </dgm:pt>
    <dgm:pt modelId="{A781F327-BA53-47B9-B397-C4D93614ED93}" type="pres">
      <dgm:prSet presAssocID="{24ABB823-836A-4C8C-B993-287AE898B7BF}" presName="spaceRect" presStyleCnt="0"/>
      <dgm:spPr/>
    </dgm:pt>
    <dgm:pt modelId="{A8CED2C8-8902-4B3B-9CD9-787A6C74724E}" type="pres">
      <dgm:prSet presAssocID="{24ABB823-836A-4C8C-B993-287AE898B7BF}" presName="textRect" presStyleLbl="revTx" presStyleIdx="3" presStyleCnt="5">
        <dgm:presLayoutVars>
          <dgm:chMax val="1"/>
          <dgm:chPref val="1"/>
        </dgm:presLayoutVars>
      </dgm:prSet>
      <dgm:spPr/>
    </dgm:pt>
    <dgm:pt modelId="{5ED67DFC-0815-45B0-8C6A-9B9CCB2BE6F0}" type="pres">
      <dgm:prSet presAssocID="{AA6DC492-8DA6-4DE1-8F96-6B0C60126432}" presName="sibTrans" presStyleLbl="sibTrans2D1" presStyleIdx="0" presStyleCnt="0"/>
      <dgm:spPr/>
    </dgm:pt>
    <dgm:pt modelId="{6527E346-23A0-4024-BBDB-D92C42EC9335}" type="pres">
      <dgm:prSet presAssocID="{46ACC38D-B224-4DED-84F7-0EDBEF49132D}" presName="compNode" presStyleCnt="0"/>
      <dgm:spPr/>
    </dgm:pt>
    <dgm:pt modelId="{9D9FA023-CE75-480B-A8D7-D248C81EF4D1}" type="pres">
      <dgm:prSet presAssocID="{46ACC38D-B224-4DED-84F7-0EDBEF49132D}" presName="iconBgRect" presStyleLbl="bgShp" presStyleIdx="4" presStyleCnt="5"/>
      <dgm:spPr/>
    </dgm:pt>
    <dgm:pt modelId="{F8297074-E4AF-46B0-AB44-5801682296A8}" type="pres">
      <dgm:prSet presAssocID="{46ACC38D-B224-4DED-84F7-0EDBEF49132D}" presName="iconRect" presStyleLbl="node1" presStyleIdx="4" presStyleCnt="5"/>
      <dgm:spPr>
        <a:blipFill rotWithShape="1">
          <a:blip xmlns:r="http://schemas.openxmlformats.org/officeDocument/2006/relationships" r:embed="rId9"/>
          <a:stretch>
            <a:fillRect/>
          </a:stretch>
        </a:blipFill>
        <a:ln>
          <a:noFill/>
        </a:ln>
      </dgm:spPr>
      <dgm:extLst>
        <a:ext uri="{E40237B7-FDA0-4F09-8148-C483321AD2D9}">
          <dgm14:cNvPr xmlns:dgm14="http://schemas.microsoft.com/office/drawing/2010/diagram" id="0" name="" descr="Rat"/>
        </a:ext>
      </dgm:extLst>
    </dgm:pt>
    <dgm:pt modelId="{1449CE7C-FB11-427F-912C-174343DD2BF2}" type="pres">
      <dgm:prSet presAssocID="{46ACC38D-B224-4DED-84F7-0EDBEF49132D}" presName="spaceRect" presStyleCnt="0"/>
      <dgm:spPr/>
    </dgm:pt>
    <dgm:pt modelId="{AC0EC8D0-B932-47B3-8E19-8DDBD090C42D}" type="pres">
      <dgm:prSet presAssocID="{46ACC38D-B224-4DED-84F7-0EDBEF49132D}" presName="textRect" presStyleLbl="revTx" presStyleIdx="4" presStyleCnt="5">
        <dgm:presLayoutVars>
          <dgm:chMax val="1"/>
          <dgm:chPref val="1"/>
        </dgm:presLayoutVars>
      </dgm:prSet>
      <dgm:spPr/>
    </dgm:pt>
  </dgm:ptLst>
  <dgm:cxnLst>
    <dgm:cxn modelId="{AA184C09-5026-45A2-AD48-67EBAB87647D}" type="presOf" srcId="{24ABB823-836A-4C8C-B993-287AE898B7BF}" destId="{A8CED2C8-8902-4B3B-9CD9-787A6C74724E}" srcOrd="0" destOrd="0" presId="urn:microsoft.com/office/officeart/2018/2/layout/IconCircleList"/>
    <dgm:cxn modelId="{5D004717-46A1-4BCC-82A3-F316C7096816}" type="presOf" srcId="{6569A9F7-2BFF-4DC0-B973-E2AB069EDE81}" destId="{0E4840B6-8A80-46AA-870C-ABF5D253830D}" srcOrd="0" destOrd="0" presId="urn:microsoft.com/office/officeart/2018/2/layout/IconCircleList"/>
    <dgm:cxn modelId="{AE9EB91E-60DB-414D-9E71-09A939A274F1}" type="presOf" srcId="{96896590-1032-45D4-87DB-D43FD7F4B451}" destId="{34E9381E-DF9A-4F96-B40D-169A1F9C2381}" srcOrd="0" destOrd="0" presId="urn:microsoft.com/office/officeart/2018/2/layout/IconCircleList"/>
    <dgm:cxn modelId="{2E127522-E255-48EB-AD47-4E8D679C3F53}" srcId="{C7363531-933E-4DCF-B6B7-CBD9278744F0}" destId="{BC0F4306-9702-4879-A030-E6D6A106D77A}" srcOrd="2" destOrd="0" parTransId="{D97948C3-D2E9-4765-9202-44BC41C3D934}" sibTransId="{6569A9F7-2BFF-4DC0-B973-E2AB069EDE81}"/>
    <dgm:cxn modelId="{E1CD8A22-0B8B-4D12-9A6E-0B76245C1158}" srcId="{C7363531-933E-4DCF-B6B7-CBD9278744F0}" destId="{F7BA7883-3C87-4A46-8EBF-AAAA4001FD35}" srcOrd="0" destOrd="0" parTransId="{AC0C6BCD-65C0-4F68-AD53-696915A87CCC}" sibTransId="{96896590-1032-45D4-87DB-D43FD7F4B451}"/>
    <dgm:cxn modelId="{311A1F26-4CD4-45E4-BBF9-1155C5B72A23}" type="presOf" srcId="{6C9E45BC-B402-49A9-A35F-09DAE671FE84}" destId="{93A8B7A8-5F65-40A6-927B-654A1B7998F4}" srcOrd="0" destOrd="0" presId="urn:microsoft.com/office/officeart/2018/2/layout/IconCircleList"/>
    <dgm:cxn modelId="{15DEFB32-3F02-4BE5-856F-67D2B980D082}" type="presOf" srcId="{C7363531-933E-4DCF-B6B7-CBD9278744F0}" destId="{D7550059-8210-4BA0-95CB-B6BFB8666640}" srcOrd="0" destOrd="0" presId="urn:microsoft.com/office/officeart/2018/2/layout/IconCircleList"/>
    <dgm:cxn modelId="{60D82363-F10D-4F0F-923E-7E90D9F42CC8}" type="presOf" srcId="{F7BA7883-3C87-4A46-8EBF-AAAA4001FD35}" destId="{9EA946AB-0E06-4DB2-8A7A-49989EF26830}" srcOrd="0" destOrd="0" presId="urn:microsoft.com/office/officeart/2018/2/layout/IconCircleList"/>
    <dgm:cxn modelId="{43953070-1282-4E86-9945-A4167391C6A6}" srcId="{C7363531-933E-4DCF-B6B7-CBD9278744F0}" destId="{46ACC38D-B224-4DED-84F7-0EDBEF49132D}" srcOrd="4" destOrd="0" parTransId="{1D508CF9-E3DE-4DAB-B7F1-63FDF416A2D9}" sibTransId="{F0E012BE-3799-48FC-86B3-96B5626D7B33}"/>
    <dgm:cxn modelId="{A12C80A3-6718-4FBA-8C32-2377F5081AAD}" type="presOf" srcId="{46ACC38D-B224-4DED-84F7-0EDBEF49132D}" destId="{AC0EC8D0-B932-47B3-8E19-8DDBD090C42D}" srcOrd="0" destOrd="0" presId="urn:microsoft.com/office/officeart/2018/2/layout/IconCircleList"/>
    <dgm:cxn modelId="{0D1C66B5-6EEB-4168-8802-577186DF239B}" srcId="{C7363531-933E-4DCF-B6B7-CBD9278744F0}" destId="{6C9E45BC-B402-49A9-A35F-09DAE671FE84}" srcOrd="1" destOrd="0" parTransId="{45B41FDA-1FB4-476E-9EE5-23793D2AE733}" sibTransId="{23F693C2-33EF-42A7-8574-619C209DE1BB}"/>
    <dgm:cxn modelId="{D34EEFCA-0B9F-4D3C-A12B-E022BC36C00B}" type="presOf" srcId="{23F693C2-33EF-42A7-8574-619C209DE1BB}" destId="{7F82E5BF-5DEB-42C0-A1BB-2C06FA3630FC}" srcOrd="0" destOrd="0" presId="urn:microsoft.com/office/officeart/2018/2/layout/IconCircleList"/>
    <dgm:cxn modelId="{689D75D3-85C2-4741-904F-1F59B5A91D06}" type="presOf" srcId="{AA6DC492-8DA6-4DE1-8F96-6B0C60126432}" destId="{5ED67DFC-0815-45B0-8C6A-9B9CCB2BE6F0}" srcOrd="0" destOrd="0" presId="urn:microsoft.com/office/officeart/2018/2/layout/IconCircleList"/>
    <dgm:cxn modelId="{AD58ABEC-42A0-45EC-A79D-994F58E98511}" srcId="{C7363531-933E-4DCF-B6B7-CBD9278744F0}" destId="{24ABB823-836A-4C8C-B993-287AE898B7BF}" srcOrd="3" destOrd="0" parTransId="{7E0FB017-53C6-4D7B-A433-F86AF55F3D76}" sibTransId="{AA6DC492-8DA6-4DE1-8F96-6B0C60126432}"/>
    <dgm:cxn modelId="{906E48F4-9E28-44E6-9D92-C8C815384F4E}" type="presOf" srcId="{BC0F4306-9702-4879-A030-E6D6A106D77A}" destId="{4B73CBFA-083E-40A9-8FFB-FA9F81889087}" srcOrd="0" destOrd="0" presId="urn:microsoft.com/office/officeart/2018/2/layout/IconCircleList"/>
    <dgm:cxn modelId="{2C57AAFC-25E1-45CD-871F-2D240457E88D}" type="presParOf" srcId="{D7550059-8210-4BA0-95CB-B6BFB8666640}" destId="{699D5AC4-E371-4B05-A0A2-526C4FDE89C6}" srcOrd="0" destOrd="0" presId="urn:microsoft.com/office/officeart/2018/2/layout/IconCircleList"/>
    <dgm:cxn modelId="{3C9F2DB7-EC7D-4A1F-9FA9-7C805A890AD8}" type="presParOf" srcId="{699D5AC4-E371-4B05-A0A2-526C4FDE89C6}" destId="{FCCE7C94-3DBF-4AA2-9F9D-E450C89ECCA3}" srcOrd="0" destOrd="0" presId="urn:microsoft.com/office/officeart/2018/2/layout/IconCircleList"/>
    <dgm:cxn modelId="{7B65E5E2-5408-4571-A8CF-C21B958DF832}" type="presParOf" srcId="{FCCE7C94-3DBF-4AA2-9F9D-E450C89ECCA3}" destId="{3069CF39-5213-42A9-84C2-F096F75DF6CE}" srcOrd="0" destOrd="0" presId="urn:microsoft.com/office/officeart/2018/2/layout/IconCircleList"/>
    <dgm:cxn modelId="{33A87141-12FF-49EC-A1EB-6AC74FA67A12}" type="presParOf" srcId="{FCCE7C94-3DBF-4AA2-9F9D-E450C89ECCA3}" destId="{92A0330D-6BF9-4E79-BADC-B19748FFEA1D}" srcOrd="1" destOrd="0" presId="urn:microsoft.com/office/officeart/2018/2/layout/IconCircleList"/>
    <dgm:cxn modelId="{A90D3D2D-86AF-4C03-9B72-58F203B16B40}" type="presParOf" srcId="{FCCE7C94-3DBF-4AA2-9F9D-E450C89ECCA3}" destId="{1221EAF1-F0EB-4265-B15F-F86A25FE8E4C}" srcOrd="2" destOrd="0" presId="urn:microsoft.com/office/officeart/2018/2/layout/IconCircleList"/>
    <dgm:cxn modelId="{32B8F7D9-8070-4BCD-BE58-A420DC471755}" type="presParOf" srcId="{FCCE7C94-3DBF-4AA2-9F9D-E450C89ECCA3}" destId="{9EA946AB-0E06-4DB2-8A7A-49989EF26830}" srcOrd="3" destOrd="0" presId="urn:microsoft.com/office/officeart/2018/2/layout/IconCircleList"/>
    <dgm:cxn modelId="{B4A28333-A9ED-4492-8F6B-8428C075120A}" type="presParOf" srcId="{699D5AC4-E371-4B05-A0A2-526C4FDE89C6}" destId="{34E9381E-DF9A-4F96-B40D-169A1F9C2381}" srcOrd="1" destOrd="0" presId="urn:microsoft.com/office/officeart/2018/2/layout/IconCircleList"/>
    <dgm:cxn modelId="{70C4880D-7141-45D5-94A7-6EAB64C58516}" type="presParOf" srcId="{699D5AC4-E371-4B05-A0A2-526C4FDE89C6}" destId="{988C609F-9381-4062-9444-946FEF45AF34}" srcOrd="2" destOrd="0" presId="urn:microsoft.com/office/officeart/2018/2/layout/IconCircleList"/>
    <dgm:cxn modelId="{6EF8AA5B-8403-4021-9175-DC10B97B597B}" type="presParOf" srcId="{988C609F-9381-4062-9444-946FEF45AF34}" destId="{446A2420-4EC6-49B2-846C-E881DEC43EEC}" srcOrd="0" destOrd="0" presId="urn:microsoft.com/office/officeart/2018/2/layout/IconCircleList"/>
    <dgm:cxn modelId="{A451B7AD-F6C1-4525-A0EB-CDCD7F75DA7B}" type="presParOf" srcId="{988C609F-9381-4062-9444-946FEF45AF34}" destId="{3210565A-480D-4020-BC01-8F5762B1E082}" srcOrd="1" destOrd="0" presId="urn:microsoft.com/office/officeart/2018/2/layout/IconCircleList"/>
    <dgm:cxn modelId="{B910A64A-A82C-44F4-9B70-F2BD8F2264C8}" type="presParOf" srcId="{988C609F-9381-4062-9444-946FEF45AF34}" destId="{662D6510-CBD2-44D7-91F8-C20D279983B0}" srcOrd="2" destOrd="0" presId="urn:microsoft.com/office/officeart/2018/2/layout/IconCircleList"/>
    <dgm:cxn modelId="{6DC15ED9-2833-4764-BCF7-D71C739C5E40}" type="presParOf" srcId="{988C609F-9381-4062-9444-946FEF45AF34}" destId="{93A8B7A8-5F65-40A6-927B-654A1B7998F4}" srcOrd="3" destOrd="0" presId="urn:microsoft.com/office/officeart/2018/2/layout/IconCircleList"/>
    <dgm:cxn modelId="{C888FE55-B3A3-4F75-A521-3F1CADDD0E95}" type="presParOf" srcId="{699D5AC4-E371-4B05-A0A2-526C4FDE89C6}" destId="{7F82E5BF-5DEB-42C0-A1BB-2C06FA3630FC}" srcOrd="3" destOrd="0" presId="urn:microsoft.com/office/officeart/2018/2/layout/IconCircleList"/>
    <dgm:cxn modelId="{30A6558B-C099-4929-BB55-8A804D33DA5A}" type="presParOf" srcId="{699D5AC4-E371-4B05-A0A2-526C4FDE89C6}" destId="{84FBB2D3-23EB-4972-B48B-383F251740F1}" srcOrd="4" destOrd="0" presId="urn:microsoft.com/office/officeart/2018/2/layout/IconCircleList"/>
    <dgm:cxn modelId="{B20FC133-78EB-4032-B8B9-FA9817CEDE47}" type="presParOf" srcId="{84FBB2D3-23EB-4972-B48B-383F251740F1}" destId="{E110A1A7-BD6C-48B1-981A-1C19C1DCAA95}" srcOrd="0" destOrd="0" presId="urn:microsoft.com/office/officeart/2018/2/layout/IconCircleList"/>
    <dgm:cxn modelId="{D5E59B6D-0811-45A2-92C4-4B56C9EB4964}" type="presParOf" srcId="{84FBB2D3-23EB-4972-B48B-383F251740F1}" destId="{5342AE24-3F82-4524-8D27-C052DA8C0977}" srcOrd="1" destOrd="0" presId="urn:microsoft.com/office/officeart/2018/2/layout/IconCircleList"/>
    <dgm:cxn modelId="{7EB93CB5-7341-4B6F-81E3-D3190BD3B664}" type="presParOf" srcId="{84FBB2D3-23EB-4972-B48B-383F251740F1}" destId="{8142A564-BD26-4E09-A063-E617824170A0}" srcOrd="2" destOrd="0" presId="urn:microsoft.com/office/officeart/2018/2/layout/IconCircleList"/>
    <dgm:cxn modelId="{EC1C094F-5816-4888-A7D7-79FA6DB21802}" type="presParOf" srcId="{84FBB2D3-23EB-4972-B48B-383F251740F1}" destId="{4B73CBFA-083E-40A9-8FFB-FA9F81889087}" srcOrd="3" destOrd="0" presId="urn:microsoft.com/office/officeart/2018/2/layout/IconCircleList"/>
    <dgm:cxn modelId="{2A68216E-0A18-4B5E-A77B-78FA9690481D}" type="presParOf" srcId="{699D5AC4-E371-4B05-A0A2-526C4FDE89C6}" destId="{0E4840B6-8A80-46AA-870C-ABF5D253830D}" srcOrd="5" destOrd="0" presId="urn:microsoft.com/office/officeart/2018/2/layout/IconCircleList"/>
    <dgm:cxn modelId="{957BD510-E163-4352-850E-F9B16CD09DB9}" type="presParOf" srcId="{699D5AC4-E371-4B05-A0A2-526C4FDE89C6}" destId="{791B98A2-AE64-4420-B0E7-1DBA996B91C4}" srcOrd="6" destOrd="0" presId="urn:microsoft.com/office/officeart/2018/2/layout/IconCircleList"/>
    <dgm:cxn modelId="{158CF151-CCB9-4FD5-AFFA-F07122CDC2FE}" type="presParOf" srcId="{791B98A2-AE64-4420-B0E7-1DBA996B91C4}" destId="{E57757A2-D015-4A4E-84C2-39050F54A510}" srcOrd="0" destOrd="0" presId="urn:microsoft.com/office/officeart/2018/2/layout/IconCircleList"/>
    <dgm:cxn modelId="{57BF54FC-8390-4F66-B824-99355432B2AF}" type="presParOf" srcId="{791B98A2-AE64-4420-B0E7-1DBA996B91C4}" destId="{9B344F39-7E12-48B4-BB8E-5739BB9B1CAE}" srcOrd="1" destOrd="0" presId="urn:microsoft.com/office/officeart/2018/2/layout/IconCircleList"/>
    <dgm:cxn modelId="{E29946D3-C166-4567-88FD-BF769811A2BE}" type="presParOf" srcId="{791B98A2-AE64-4420-B0E7-1DBA996B91C4}" destId="{A781F327-BA53-47B9-B397-C4D93614ED93}" srcOrd="2" destOrd="0" presId="urn:microsoft.com/office/officeart/2018/2/layout/IconCircleList"/>
    <dgm:cxn modelId="{B05C4E17-6BA9-4696-9967-9FA648091058}" type="presParOf" srcId="{791B98A2-AE64-4420-B0E7-1DBA996B91C4}" destId="{A8CED2C8-8902-4B3B-9CD9-787A6C74724E}" srcOrd="3" destOrd="0" presId="urn:microsoft.com/office/officeart/2018/2/layout/IconCircleList"/>
    <dgm:cxn modelId="{2F6938D8-1A8F-4DC1-994F-F1BA3257C9EA}" type="presParOf" srcId="{699D5AC4-E371-4B05-A0A2-526C4FDE89C6}" destId="{5ED67DFC-0815-45B0-8C6A-9B9CCB2BE6F0}" srcOrd="7" destOrd="0" presId="urn:microsoft.com/office/officeart/2018/2/layout/IconCircleList"/>
    <dgm:cxn modelId="{7102C62E-09AE-4852-8BA2-DFFB6C8B5427}" type="presParOf" srcId="{699D5AC4-E371-4B05-A0A2-526C4FDE89C6}" destId="{6527E346-23A0-4024-BBDB-D92C42EC9335}" srcOrd="8" destOrd="0" presId="urn:microsoft.com/office/officeart/2018/2/layout/IconCircleList"/>
    <dgm:cxn modelId="{E33DD18C-7FC7-4B67-B768-8D8423022370}" type="presParOf" srcId="{6527E346-23A0-4024-BBDB-D92C42EC9335}" destId="{9D9FA023-CE75-480B-A8D7-D248C81EF4D1}" srcOrd="0" destOrd="0" presId="urn:microsoft.com/office/officeart/2018/2/layout/IconCircleList"/>
    <dgm:cxn modelId="{0F2E0BD6-6C9C-434A-B0EF-1E4E04F1A8E7}" type="presParOf" srcId="{6527E346-23A0-4024-BBDB-D92C42EC9335}" destId="{F8297074-E4AF-46B0-AB44-5801682296A8}" srcOrd="1" destOrd="0" presId="urn:microsoft.com/office/officeart/2018/2/layout/IconCircleList"/>
    <dgm:cxn modelId="{8AACC2C8-85E5-444D-BDBD-72A635465576}" type="presParOf" srcId="{6527E346-23A0-4024-BBDB-D92C42EC9335}" destId="{1449CE7C-FB11-427F-912C-174343DD2BF2}" srcOrd="2" destOrd="0" presId="urn:microsoft.com/office/officeart/2018/2/layout/IconCircleList"/>
    <dgm:cxn modelId="{2BCE5F6E-433C-4E4B-9F1A-49D3008E8750}" type="presParOf" srcId="{6527E346-23A0-4024-BBDB-D92C42EC9335}" destId="{AC0EC8D0-B932-47B3-8E19-8DDBD090C42D}" srcOrd="3" destOrd="0" presId="urn:microsoft.com/office/officeart/2018/2/layout/IconCircle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35F5F1CD-BEA9-42BF-B1E8-C5144800F01B}" type="doc">
      <dgm:prSet loTypeId="urn:microsoft.com/office/officeart/2018/2/layout/IconCircleList" loCatId="icon" qsTypeId="urn:microsoft.com/office/officeart/2005/8/quickstyle/simple1" qsCatId="simple" csTypeId="urn:microsoft.com/office/officeart/2018/5/colors/Iconchunking_neutralicon_colorful1" csCatId="colorful" phldr="1"/>
      <dgm:spPr/>
      <dgm:t>
        <a:bodyPr/>
        <a:lstStyle/>
        <a:p>
          <a:endParaRPr lang="en-US"/>
        </a:p>
      </dgm:t>
    </dgm:pt>
    <dgm:pt modelId="{39303052-2E51-4654-B16C-9F181B7E3933}">
      <dgm:prSet custT="1"/>
      <dgm:spPr/>
      <dgm:t>
        <a:bodyPr/>
        <a:lstStyle/>
        <a:p>
          <a:r>
            <a:rPr lang="hi-IN" sz="2800" dirty="0">
              <a:latin typeface="Open Sans" panose="020B0606030504020204" pitchFamily="34" charset="0"/>
              <a:ea typeface="Open Sans" panose="020B0606030504020204" pitchFamily="34" charset="0"/>
              <a:cs typeface="Open Sans" panose="020B0606030504020204" pitchFamily="34" charset="0"/>
            </a:rPr>
            <a:t>ऊतकों पर आक्रमण करके</a:t>
          </a:r>
          <a:endParaRPr lang="en-US" sz="2800" dirty="0">
            <a:latin typeface="Open Sans" panose="020B0606030504020204" pitchFamily="34" charset="0"/>
            <a:ea typeface="Open Sans" panose="020B0606030504020204" pitchFamily="34" charset="0"/>
            <a:cs typeface="Open Sans" panose="020B0606030504020204" pitchFamily="34" charset="0"/>
          </a:endParaRPr>
        </a:p>
      </dgm:t>
    </dgm:pt>
    <dgm:pt modelId="{FE19E1EB-7E6C-467D-A19B-3C8E6C5CDDF0}" type="parTrans" cxnId="{19E8770C-6FBE-44E5-B1EB-1F2730DF8D88}">
      <dgm:prSet/>
      <dgm:spPr/>
      <dgm:t>
        <a:bodyPr/>
        <a:lstStyle/>
        <a:p>
          <a:endParaRPr lang="en-US">
            <a:latin typeface="Open Sans" panose="020B0606030504020204" pitchFamily="34" charset="0"/>
            <a:ea typeface="Open Sans" panose="020B0606030504020204" pitchFamily="34" charset="0"/>
            <a:cs typeface="Open Sans" panose="020B0606030504020204" pitchFamily="34" charset="0"/>
          </a:endParaRPr>
        </a:p>
      </dgm:t>
    </dgm:pt>
    <dgm:pt modelId="{6BFFC198-F61B-42BF-8977-00200B9ED665}" type="sibTrans" cxnId="{19E8770C-6FBE-44E5-B1EB-1F2730DF8D88}">
      <dgm:prSet/>
      <dgm:spPr/>
      <dgm:t>
        <a:bodyPr/>
        <a:lstStyle/>
        <a:p>
          <a:endParaRPr lang="en-US">
            <a:latin typeface="Open Sans" panose="020B0606030504020204" pitchFamily="34" charset="0"/>
            <a:ea typeface="Open Sans" panose="020B0606030504020204" pitchFamily="34" charset="0"/>
            <a:cs typeface="Open Sans" panose="020B0606030504020204" pitchFamily="34" charset="0"/>
          </a:endParaRPr>
        </a:p>
      </dgm:t>
    </dgm:pt>
    <dgm:pt modelId="{A570008A-CC38-4BDB-B96C-73202893DC1E}">
      <dgm:prSet custT="1"/>
      <dgm:spPr/>
      <dgm:t>
        <a:bodyPr/>
        <a:lstStyle/>
        <a:p>
          <a:r>
            <a:rPr lang="hi-IN" sz="2800" dirty="0">
              <a:latin typeface="Open Sans" panose="020B0606030504020204" pitchFamily="34" charset="0"/>
              <a:ea typeface="Open Sans" panose="020B0606030504020204" pitchFamily="34" charset="0"/>
              <a:cs typeface="Open Sans" panose="020B0606030504020204" pitchFamily="34" charset="0"/>
            </a:rPr>
            <a:t>विषाक्त पदार्थों का उत्पादन करके</a:t>
          </a:r>
          <a:endParaRPr lang="en-US" sz="2800" dirty="0">
            <a:latin typeface="Open Sans" panose="020B0606030504020204" pitchFamily="34" charset="0"/>
            <a:ea typeface="Open Sans" panose="020B0606030504020204" pitchFamily="34" charset="0"/>
            <a:cs typeface="Open Sans" panose="020B0606030504020204" pitchFamily="34" charset="0"/>
          </a:endParaRPr>
        </a:p>
      </dgm:t>
    </dgm:pt>
    <dgm:pt modelId="{298F58EB-B796-4F24-BD7F-EF900511896D}" type="parTrans" cxnId="{25F96FE0-A856-41DF-B9B6-F9E5E801F7E4}">
      <dgm:prSet/>
      <dgm:spPr/>
      <dgm:t>
        <a:bodyPr/>
        <a:lstStyle/>
        <a:p>
          <a:endParaRPr lang="en-US">
            <a:latin typeface="Open Sans" panose="020B0606030504020204" pitchFamily="34" charset="0"/>
            <a:ea typeface="Open Sans" panose="020B0606030504020204" pitchFamily="34" charset="0"/>
            <a:cs typeface="Open Sans" panose="020B0606030504020204" pitchFamily="34" charset="0"/>
          </a:endParaRPr>
        </a:p>
      </dgm:t>
    </dgm:pt>
    <dgm:pt modelId="{040B4FB3-E40C-4C42-A84A-33C7B63DDC19}" type="sibTrans" cxnId="{25F96FE0-A856-41DF-B9B6-F9E5E801F7E4}">
      <dgm:prSet/>
      <dgm:spPr/>
      <dgm:t>
        <a:bodyPr/>
        <a:lstStyle/>
        <a:p>
          <a:endParaRPr lang="en-US">
            <a:latin typeface="Open Sans" panose="020B0606030504020204" pitchFamily="34" charset="0"/>
            <a:ea typeface="Open Sans" panose="020B0606030504020204" pitchFamily="34" charset="0"/>
            <a:cs typeface="Open Sans" panose="020B0606030504020204" pitchFamily="34" charset="0"/>
          </a:endParaRPr>
        </a:p>
      </dgm:t>
    </dgm:pt>
    <dgm:pt modelId="{CA59F40E-F23C-4BCB-A52D-0171D1849532}" type="pres">
      <dgm:prSet presAssocID="{35F5F1CD-BEA9-42BF-B1E8-C5144800F01B}" presName="root" presStyleCnt="0">
        <dgm:presLayoutVars>
          <dgm:dir/>
          <dgm:resizeHandles val="exact"/>
        </dgm:presLayoutVars>
      </dgm:prSet>
      <dgm:spPr/>
    </dgm:pt>
    <dgm:pt modelId="{0B88EFD7-7F74-4B87-982E-B65B59396F89}" type="pres">
      <dgm:prSet presAssocID="{35F5F1CD-BEA9-42BF-B1E8-C5144800F01B}" presName="container" presStyleCnt="0">
        <dgm:presLayoutVars>
          <dgm:dir/>
          <dgm:resizeHandles val="exact"/>
        </dgm:presLayoutVars>
      </dgm:prSet>
      <dgm:spPr/>
    </dgm:pt>
    <dgm:pt modelId="{5C74A88F-5AA6-46ED-A158-5EEFCFF3F648}" type="pres">
      <dgm:prSet presAssocID="{39303052-2E51-4654-B16C-9F181B7E3933}" presName="compNode" presStyleCnt="0"/>
      <dgm:spPr/>
    </dgm:pt>
    <dgm:pt modelId="{AE1A4E60-042C-423F-BC8A-1929F7A51E88}" type="pres">
      <dgm:prSet presAssocID="{39303052-2E51-4654-B16C-9F181B7E3933}" presName="iconBgRect" presStyleLbl="bgShp" presStyleIdx="0" presStyleCnt="2"/>
      <dgm:spPr/>
    </dgm:pt>
    <dgm:pt modelId="{70C72F64-A0C6-4D90-80C1-9F4CCA9E7FE3}" type="pres">
      <dgm:prSet presAssocID="{39303052-2E51-4654-B16C-9F181B7E3933}" presName="iconRect" presStyleLbl="node1" presStyleIdx="0" presStyleCnt="2"/>
      <dgm:spPr>
        <a:blipFill>
          <a:blip xmlns:r="http://schemas.openxmlformats.org/officeDocument/2006/relationships" r:embed="rId1" cstate="print">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Bug"/>
        </a:ext>
      </dgm:extLst>
    </dgm:pt>
    <dgm:pt modelId="{61D006C6-37EB-4532-BDD7-D69791D5F480}" type="pres">
      <dgm:prSet presAssocID="{39303052-2E51-4654-B16C-9F181B7E3933}" presName="spaceRect" presStyleCnt="0"/>
      <dgm:spPr/>
    </dgm:pt>
    <dgm:pt modelId="{2B8B3D5A-2B85-427D-9554-203EF23C588B}" type="pres">
      <dgm:prSet presAssocID="{39303052-2E51-4654-B16C-9F181B7E3933}" presName="textRect" presStyleLbl="revTx" presStyleIdx="0" presStyleCnt="2" custScaleX="121271" custScaleY="121608" custLinFactNeighborX="11471" custLinFactNeighborY="0">
        <dgm:presLayoutVars>
          <dgm:chMax val="1"/>
          <dgm:chPref val="1"/>
        </dgm:presLayoutVars>
      </dgm:prSet>
      <dgm:spPr/>
    </dgm:pt>
    <dgm:pt modelId="{10ABA1D9-BCE3-4DAC-8690-EE382712E41F}" type="pres">
      <dgm:prSet presAssocID="{6BFFC198-F61B-42BF-8977-00200B9ED665}" presName="sibTrans" presStyleLbl="sibTrans2D1" presStyleIdx="0" presStyleCnt="0"/>
      <dgm:spPr/>
    </dgm:pt>
    <dgm:pt modelId="{DBA043D0-92CE-4D41-AE56-2D63B5DC25EE}" type="pres">
      <dgm:prSet presAssocID="{A570008A-CC38-4BDB-B96C-73202893DC1E}" presName="compNode" presStyleCnt="0"/>
      <dgm:spPr/>
    </dgm:pt>
    <dgm:pt modelId="{3F789BC5-4AC8-48BA-A794-2B1CCBE01C16}" type="pres">
      <dgm:prSet presAssocID="{A570008A-CC38-4BDB-B96C-73202893DC1E}" presName="iconBgRect" presStyleLbl="bgShp" presStyleIdx="1" presStyleCnt="2" custScaleX="94599" custLinFactX="-274681" custLinFactY="31844" custLinFactNeighborX="-300000" custLinFactNeighborY="100000"/>
      <dgm:spPr/>
    </dgm:pt>
    <dgm:pt modelId="{F68DE3A5-2168-4639-9774-50829543B18F}" type="pres">
      <dgm:prSet presAssocID="{A570008A-CC38-4BDB-B96C-73202893DC1E}" presName="iconRect" presStyleLbl="node1" presStyleIdx="1" presStyleCnt="2" custLinFactX="-499831" custLinFactY="100000" custLinFactNeighborX="-500000" custLinFactNeighborY="127384"/>
      <dgm:spPr>
        <a:blipFill>
          <a:blip xmlns:r="http://schemas.openxmlformats.org/officeDocument/2006/relationships"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Flask"/>
        </a:ext>
      </dgm:extLst>
    </dgm:pt>
    <dgm:pt modelId="{93FE8BCA-325A-4FB8-860F-CD3C37A98C65}" type="pres">
      <dgm:prSet presAssocID="{A570008A-CC38-4BDB-B96C-73202893DC1E}" presName="spaceRect" presStyleCnt="0"/>
      <dgm:spPr/>
    </dgm:pt>
    <dgm:pt modelId="{F5C24854-7268-4883-898A-753340632F6B}" type="pres">
      <dgm:prSet presAssocID="{A570008A-CC38-4BDB-B96C-73202893DC1E}" presName="textRect" presStyleLbl="revTx" presStyleIdx="1" presStyleCnt="2" custFlipVert="0" custScaleX="335714" custScaleY="69126" custLinFactX="-19367" custLinFactY="54109" custLinFactNeighborX="-100000" custLinFactNeighborY="100000">
        <dgm:presLayoutVars>
          <dgm:chMax val="1"/>
          <dgm:chPref val="1"/>
        </dgm:presLayoutVars>
      </dgm:prSet>
      <dgm:spPr/>
    </dgm:pt>
  </dgm:ptLst>
  <dgm:cxnLst>
    <dgm:cxn modelId="{19E8770C-6FBE-44E5-B1EB-1F2730DF8D88}" srcId="{35F5F1CD-BEA9-42BF-B1E8-C5144800F01B}" destId="{39303052-2E51-4654-B16C-9F181B7E3933}" srcOrd="0" destOrd="0" parTransId="{FE19E1EB-7E6C-467D-A19B-3C8E6C5CDDF0}" sibTransId="{6BFFC198-F61B-42BF-8977-00200B9ED665}"/>
    <dgm:cxn modelId="{75860171-1E8D-4DF6-8CEE-297D0D6243BC}" type="presOf" srcId="{A570008A-CC38-4BDB-B96C-73202893DC1E}" destId="{F5C24854-7268-4883-898A-753340632F6B}" srcOrd="0" destOrd="0" presId="urn:microsoft.com/office/officeart/2018/2/layout/IconCircleList"/>
    <dgm:cxn modelId="{F88CB8A3-65EA-4746-9BE5-57CAB5CF3DB8}" type="presOf" srcId="{6BFFC198-F61B-42BF-8977-00200B9ED665}" destId="{10ABA1D9-BCE3-4DAC-8690-EE382712E41F}" srcOrd="0" destOrd="0" presId="urn:microsoft.com/office/officeart/2018/2/layout/IconCircleList"/>
    <dgm:cxn modelId="{8088AFC5-F45C-4AE6-B80F-A4C878EBE94A}" type="presOf" srcId="{39303052-2E51-4654-B16C-9F181B7E3933}" destId="{2B8B3D5A-2B85-427D-9554-203EF23C588B}" srcOrd="0" destOrd="0" presId="urn:microsoft.com/office/officeart/2018/2/layout/IconCircleList"/>
    <dgm:cxn modelId="{25F96FE0-A856-41DF-B9B6-F9E5E801F7E4}" srcId="{35F5F1CD-BEA9-42BF-B1E8-C5144800F01B}" destId="{A570008A-CC38-4BDB-B96C-73202893DC1E}" srcOrd="1" destOrd="0" parTransId="{298F58EB-B796-4F24-BD7F-EF900511896D}" sibTransId="{040B4FB3-E40C-4C42-A84A-33C7B63DDC19}"/>
    <dgm:cxn modelId="{52FB58E7-5403-4F0A-9CFF-CA1A4BDA44C9}" type="presOf" srcId="{35F5F1CD-BEA9-42BF-B1E8-C5144800F01B}" destId="{CA59F40E-F23C-4BCB-A52D-0171D1849532}" srcOrd="0" destOrd="0" presId="urn:microsoft.com/office/officeart/2018/2/layout/IconCircleList"/>
    <dgm:cxn modelId="{CB2AE98C-1BCF-4653-94E0-567EEEDE1856}" type="presParOf" srcId="{CA59F40E-F23C-4BCB-A52D-0171D1849532}" destId="{0B88EFD7-7F74-4B87-982E-B65B59396F89}" srcOrd="0" destOrd="0" presId="urn:microsoft.com/office/officeart/2018/2/layout/IconCircleList"/>
    <dgm:cxn modelId="{AB05B3B9-681D-49EE-AC46-EA1CC200D654}" type="presParOf" srcId="{0B88EFD7-7F74-4B87-982E-B65B59396F89}" destId="{5C74A88F-5AA6-46ED-A158-5EEFCFF3F648}" srcOrd="0" destOrd="0" presId="urn:microsoft.com/office/officeart/2018/2/layout/IconCircleList"/>
    <dgm:cxn modelId="{0D9162A8-2C45-4649-B452-FBB9075B5F88}" type="presParOf" srcId="{5C74A88F-5AA6-46ED-A158-5EEFCFF3F648}" destId="{AE1A4E60-042C-423F-BC8A-1929F7A51E88}" srcOrd="0" destOrd="0" presId="urn:microsoft.com/office/officeart/2018/2/layout/IconCircleList"/>
    <dgm:cxn modelId="{CA58EE90-BF48-4AF9-AECD-7E0673094CFC}" type="presParOf" srcId="{5C74A88F-5AA6-46ED-A158-5EEFCFF3F648}" destId="{70C72F64-A0C6-4D90-80C1-9F4CCA9E7FE3}" srcOrd="1" destOrd="0" presId="urn:microsoft.com/office/officeart/2018/2/layout/IconCircleList"/>
    <dgm:cxn modelId="{85CE9DC3-726D-485C-AC94-C6C59CA1D64D}" type="presParOf" srcId="{5C74A88F-5AA6-46ED-A158-5EEFCFF3F648}" destId="{61D006C6-37EB-4532-BDD7-D69791D5F480}" srcOrd="2" destOrd="0" presId="urn:microsoft.com/office/officeart/2018/2/layout/IconCircleList"/>
    <dgm:cxn modelId="{87DE482A-948B-442B-B849-695C32855B3D}" type="presParOf" srcId="{5C74A88F-5AA6-46ED-A158-5EEFCFF3F648}" destId="{2B8B3D5A-2B85-427D-9554-203EF23C588B}" srcOrd="3" destOrd="0" presId="urn:microsoft.com/office/officeart/2018/2/layout/IconCircleList"/>
    <dgm:cxn modelId="{BB45F650-2C9C-4083-98AE-1EE62910CB11}" type="presParOf" srcId="{0B88EFD7-7F74-4B87-982E-B65B59396F89}" destId="{10ABA1D9-BCE3-4DAC-8690-EE382712E41F}" srcOrd="1" destOrd="0" presId="urn:microsoft.com/office/officeart/2018/2/layout/IconCircleList"/>
    <dgm:cxn modelId="{D31B6617-D89F-43BC-A47C-B9A87B88D172}" type="presParOf" srcId="{0B88EFD7-7F74-4B87-982E-B65B59396F89}" destId="{DBA043D0-92CE-4D41-AE56-2D63B5DC25EE}" srcOrd="2" destOrd="0" presId="urn:microsoft.com/office/officeart/2018/2/layout/IconCircleList"/>
    <dgm:cxn modelId="{F0DF2748-8783-40F6-8415-11C0F336F69B}" type="presParOf" srcId="{DBA043D0-92CE-4D41-AE56-2D63B5DC25EE}" destId="{3F789BC5-4AC8-48BA-A794-2B1CCBE01C16}" srcOrd="0" destOrd="0" presId="urn:microsoft.com/office/officeart/2018/2/layout/IconCircleList"/>
    <dgm:cxn modelId="{7D79C682-114F-4B1E-A8EB-2F101D04777B}" type="presParOf" srcId="{DBA043D0-92CE-4D41-AE56-2D63B5DC25EE}" destId="{F68DE3A5-2168-4639-9774-50829543B18F}" srcOrd="1" destOrd="0" presId="urn:microsoft.com/office/officeart/2018/2/layout/IconCircleList"/>
    <dgm:cxn modelId="{71A3A095-ED82-4AF4-A0C4-F9E44DD8FF2B}" type="presParOf" srcId="{DBA043D0-92CE-4D41-AE56-2D63B5DC25EE}" destId="{93FE8BCA-325A-4FB8-860F-CD3C37A98C65}" srcOrd="2" destOrd="0" presId="urn:microsoft.com/office/officeart/2018/2/layout/IconCircleList"/>
    <dgm:cxn modelId="{B902B9BB-52A8-4DC8-A289-AF1D5044B2FF}" type="presParOf" srcId="{DBA043D0-92CE-4D41-AE56-2D63B5DC25EE}" destId="{F5C24854-7268-4883-898A-753340632F6B}" srcOrd="3" destOrd="0" presId="urn:microsoft.com/office/officeart/2018/2/layout/IconCircle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069CF39-5213-42A9-84C2-F096F75DF6CE}">
      <dsp:nvSpPr>
        <dsp:cNvPr id="0" name=""/>
        <dsp:cNvSpPr/>
      </dsp:nvSpPr>
      <dsp:spPr>
        <a:xfrm>
          <a:off x="1848059" y="3217"/>
          <a:ext cx="1003695" cy="1003695"/>
        </a:xfrm>
        <a:prstGeom prst="ellipse">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92A0330D-6BF9-4E79-BADC-B19748FFEA1D}">
      <dsp:nvSpPr>
        <dsp:cNvPr id="0" name=""/>
        <dsp:cNvSpPr/>
      </dsp:nvSpPr>
      <dsp:spPr>
        <a:xfrm>
          <a:off x="2058835" y="213993"/>
          <a:ext cx="582143" cy="582143"/>
        </a:xfrm>
        <a:prstGeom prst="rect">
          <a:avLst/>
        </a:prstGeom>
        <a:blipFill>
          <a:blip xmlns:r="http://schemas.openxmlformats.org/officeDocument/2006/relationships" r:embed="rId1" cstate="print">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9EA946AB-0E06-4DB2-8A7A-49989EF26830}">
      <dsp:nvSpPr>
        <dsp:cNvPr id="0" name=""/>
        <dsp:cNvSpPr/>
      </dsp:nvSpPr>
      <dsp:spPr>
        <a:xfrm>
          <a:off x="3066831" y="3217"/>
          <a:ext cx="2365852" cy="100369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1066800">
            <a:lnSpc>
              <a:spcPct val="90000"/>
            </a:lnSpc>
            <a:spcBef>
              <a:spcPct val="0"/>
            </a:spcBef>
            <a:spcAft>
              <a:spcPct val="35000"/>
            </a:spcAft>
            <a:buNone/>
          </a:pPr>
          <a:r>
            <a:rPr lang="hi-IN" sz="2400" kern="1200" dirty="0">
              <a:latin typeface="Open Sans" panose="020B0606030504020204" pitchFamily="34" charset="0"/>
              <a:ea typeface="Open Sans" panose="020B0606030504020204" pitchFamily="34" charset="0"/>
              <a:cs typeface="Open Sans" panose="020B0606030504020204" pitchFamily="34" charset="0"/>
            </a:rPr>
            <a:t>जीवाणु</a:t>
          </a:r>
          <a:endParaRPr lang="en-US" sz="2400" kern="1200" dirty="0">
            <a:latin typeface="Open Sans" panose="020B0606030504020204" pitchFamily="34" charset="0"/>
            <a:ea typeface="Open Sans" panose="020B0606030504020204" pitchFamily="34" charset="0"/>
            <a:cs typeface="Open Sans" panose="020B0606030504020204" pitchFamily="34" charset="0"/>
          </a:endParaRPr>
        </a:p>
      </dsp:txBody>
      <dsp:txXfrm>
        <a:off x="3066831" y="3217"/>
        <a:ext cx="2365852" cy="1003695"/>
      </dsp:txXfrm>
    </dsp:sp>
    <dsp:sp modelId="{446A2420-4EC6-49B2-846C-E881DEC43EEC}">
      <dsp:nvSpPr>
        <dsp:cNvPr id="0" name=""/>
        <dsp:cNvSpPr/>
      </dsp:nvSpPr>
      <dsp:spPr>
        <a:xfrm>
          <a:off x="5844915" y="3217"/>
          <a:ext cx="1003695" cy="1003695"/>
        </a:xfrm>
        <a:prstGeom prst="ellipse">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3210565A-480D-4020-BC01-8F5762B1E082}">
      <dsp:nvSpPr>
        <dsp:cNvPr id="0" name=""/>
        <dsp:cNvSpPr/>
      </dsp:nvSpPr>
      <dsp:spPr>
        <a:xfrm>
          <a:off x="6055691" y="213993"/>
          <a:ext cx="582143" cy="582143"/>
        </a:xfrm>
        <a:prstGeom prst="rect">
          <a:avLst/>
        </a:prstGeom>
        <a:blipFill>
          <a:blip xmlns:r="http://schemas.openxmlformats.org/officeDocument/2006/relationships"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93A8B7A8-5F65-40A6-927B-654A1B7998F4}">
      <dsp:nvSpPr>
        <dsp:cNvPr id="0" name=""/>
        <dsp:cNvSpPr/>
      </dsp:nvSpPr>
      <dsp:spPr>
        <a:xfrm>
          <a:off x="7063688" y="3217"/>
          <a:ext cx="2365852" cy="100369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1066800">
            <a:lnSpc>
              <a:spcPct val="90000"/>
            </a:lnSpc>
            <a:spcBef>
              <a:spcPct val="0"/>
            </a:spcBef>
            <a:spcAft>
              <a:spcPct val="35000"/>
            </a:spcAft>
            <a:buNone/>
          </a:pPr>
          <a:r>
            <a:rPr lang="hi-IN" sz="2400" kern="1200" dirty="0">
              <a:latin typeface="Open Sans" panose="020B0606030504020204" pitchFamily="34" charset="0"/>
              <a:ea typeface="Open Sans" panose="020B0606030504020204" pitchFamily="34" charset="0"/>
              <a:cs typeface="Open Sans" panose="020B0606030504020204" pitchFamily="34" charset="0"/>
            </a:rPr>
            <a:t>रिकेट्सिया</a:t>
          </a:r>
          <a:r>
            <a:rPr lang="en-US" sz="2400" kern="1200" dirty="0">
              <a:latin typeface="Open Sans" panose="020B0606030504020204" pitchFamily="34" charset="0"/>
              <a:ea typeface="Open Sans" panose="020B0606030504020204" pitchFamily="34" charset="0"/>
              <a:cs typeface="Open Sans" panose="020B0606030504020204" pitchFamily="34" charset="0"/>
            </a:rPr>
            <a:t> </a:t>
          </a:r>
        </a:p>
      </dsp:txBody>
      <dsp:txXfrm>
        <a:off x="7063688" y="3217"/>
        <a:ext cx="2365852" cy="1003695"/>
      </dsp:txXfrm>
    </dsp:sp>
    <dsp:sp modelId="{E110A1A7-BD6C-48B1-981A-1C19C1DCAA95}">
      <dsp:nvSpPr>
        <dsp:cNvPr id="0" name=""/>
        <dsp:cNvSpPr/>
      </dsp:nvSpPr>
      <dsp:spPr>
        <a:xfrm>
          <a:off x="1848059" y="1784152"/>
          <a:ext cx="1003695" cy="1003695"/>
        </a:xfrm>
        <a:prstGeom prst="ellipse">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5342AE24-3F82-4524-8D27-C052DA8C0977}">
      <dsp:nvSpPr>
        <dsp:cNvPr id="0" name=""/>
        <dsp:cNvSpPr/>
      </dsp:nvSpPr>
      <dsp:spPr>
        <a:xfrm>
          <a:off x="2058835" y="1994928"/>
          <a:ext cx="582143" cy="582143"/>
        </a:xfrm>
        <a:prstGeom prst="rect">
          <a:avLst/>
        </a:prstGeom>
        <a:blipFill>
          <a:blip xmlns:r="http://schemas.openxmlformats.org/officeDocument/2006/relationships" r:embed="rId5" cstate="print">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4B73CBFA-083E-40A9-8FFB-FA9F81889087}">
      <dsp:nvSpPr>
        <dsp:cNvPr id="0" name=""/>
        <dsp:cNvSpPr/>
      </dsp:nvSpPr>
      <dsp:spPr>
        <a:xfrm>
          <a:off x="3066831" y="1784152"/>
          <a:ext cx="2365852" cy="100369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1066800">
            <a:lnSpc>
              <a:spcPct val="90000"/>
            </a:lnSpc>
            <a:spcBef>
              <a:spcPct val="0"/>
            </a:spcBef>
            <a:spcAft>
              <a:spcPct val="35000"/>
            </a:spcAft>
            <a:buNone/>
          </a:pPr>
          <a:r>
            <a:rPr lang="hi-IN" sz="2400" kern="1200" dirty="0">
              <a:latin typeface="Open Sans" panose="020B0606030504020204" pitchFamily="34" charset="0"/>
              <a:ea typeface="Open Sans" panose="020B0606030504020204" pitchFamily="34" charset="0"/>
              <a:cs typeface="Open Sans" panose="020B0606030504020204" pitchFamily="34" charset="0"/>
            </a:rPr>
            <a:t>वायरस</a:t>
          </a:r>
          <a:endParaRPr lang="en-US" sz="2400" kern="1200" dirty="0">
            <a:latin typeface="Open Sans" panose="020B0606030504020204" pitchFamily="34" charset="0"/>
            <a:ea typeface="Open Sans" panose="020B0606030504020204" pitchFamily="34" charset="0"/>
            <a:cs typeface="Open Sans" panose="020B0606030504020204" pitchFamily="34" charset="0"/>
          </a:endParaRPr>
        </a:p>
      </dsp:txBody>
      <dsp:txXfrm>
        <a:off x="3066831" y="1784152"/>
        <a:ext cx="2365852" cy="1003695"/>
      </dsp:txXfrm>
    </dsp:sp>
    <dsp:sp modelId="{E57757A2-D015-4A4E-84C2-39050F54A510}">
      <dsp:nvSpPr>
        <dsp:cNvPr id="0" name=""/>
        <dsp:cNvSpPr/>
      </dsp:nvSpPr>
      <dsp:spPr>
        <a:xfrm>
          <a:off x="5844915" y="1784152"/>
          <a:ext cx="1003695" cy="1003695"/>
        </a:xfrm>
        <a:prstGeom prst="ellipse">
          <a:avLst/>
        </a:prstGeom>
        <a:solidFill>
          <a:schemeClr val="accent5">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9B344F39-7E12-48B4-BB8E-5739BB9B1CAE}">
      <dsp:nvSpPr>
        <dsp:cNvPr id="0" name=""/>
        <dsp:cNvSpPr/>
      </dsp:nvSpPr>
      <dsp:spPr>
        <a:xfrm>
          <a:off x="6055691" y="1994928"/>
          <a:ext cx="582143" cy="582143"/>
        </a:xfrm>
        <a:prstGeom prst="rect">
          <a:avLst/>
        </a:prstGeom>
        <a:blipFill>
          <a:blip xmlns:r="http://schemas.openxmlformats.org/officeDocument/2006/relationships" r:embed="rId7" cstate="print">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A8CED2C8-8902-4B3B-9CD9-787A6C74724E}">
      <dsp:nvSpPr>
        <dsp:cNvPr id="0" name=""/>
        <dsp:cNvSpPr/>
      </dsp:nvSpPr>
      <dsp:spPr>
        <a:xfrm>
          <a:off x="7063688" y="1784152"/>
          <a:ext cx="2365852" cy="100369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1066800">
            <a:lnSpc>
              <a:spcPct val="90000"/>
            </a:lnSpc>
            <a:spcBef>
              <a:spcPct val="0"/>
            </a:spcBef>
            <a:spcAft>
              <a:spcPct val="35000"/>
            </a:spcAft>
            <a:buNone/>
          </a:pPr>
          <a:r>
            <a:rPr lang="hi-IN" sz="2400" kern="1200" dirty="0">
              <a:latin typeface="Open Sans" panose="020B0606030504020204" pitchFamily="34" charset="0"/>
              <a:ea typeface="Open Sans" panose="020B0606030504020204" pitchFamily="34" charset="0"/>
              <a:cs typeface="Open Sans" panose="020B0606030504020204" pitchFamily="34" charset="0"/>
            </a:rPr>
            <a:t>विषाक्त पदार्थों</a:t>
          </a:r>
          <a:endParaRPr lang="en-US" sz="2400" kern="1200" dirty="0">
            <a:latin typeface="Open Sans" panose="020B0606030504020204" pitchFamily="34" charset="0"/>
            <a:ea typeface="Open Sans" panose="020B0606030504020204" pitchFamily="34" charset="0"/>
            <a:cs typeface="Open Sans" panose="020B0606030504020204" pitchFamily="34" charset="0"/>
          </a:endParaRPr>
        </a:p>
      </dsp:txBody>
      <dsp:txXfrm>
        <a:off x="7063688" y="1784152"/>
        <a:ext cx="2365852" cy="1003695"/>
      </dsp:txXfrm>
    </dsp:sp>
    <dsp:sp modelId="{9D9FA023-CE75-480B-A8D7-D248C81EF4D1}">
      <dsp:nvSpPr>
        <dsp:cNvPr id="0" name=""/>
        <dsp:cNvSpPr/>
      </dsp:nvSpPr>
      <dsp:spPr>
        <a:xfrm>
          <a:off x="1848059" y="3565087"/>
          <a:ext cx="1003695" cy="1003695"/>
        </a:xfrm>
        <a:prstGeom prst="ellipse">
          <a:avLst/>
        </a:prstGeom>
        <a:solidFill>
          <a:schemeClr val="accent6">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F8297074-E4AF-46B0-AB44-5801682296A8}">
      <dsp:nvSpPr>
        <dsp:cNvPr id="0" name=""/>
        <dsp:cNvSpPr/>
      </dsp:nvSpPr>
      <dsp:spPr>
        <a:xfrm>
          <a:off x="2058835" y="3775863"/>
          <a:ext cx="582143" cy="582143"/>
        </a:xfrm>
        <a:prstGeom prst="rect">
          <a:avLst/>
        </a:prstGeom>
        <a:blipFill rotWithShape="1">
          <a:blip xmlns:r="http://schemas.openxmlformats.org/officeDocument/2006/relationships" r:embed="rId9"/>
          <a:stretch>
            <a:fillRect/>
          </a:stretch>
        </a:blip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AC0EC8D0-B932-47B3-8E19-8DDBD090C42D}">
      <dsp:nvSpPr>
        <dsp:cNvPr id="0" name=""/>
        <dsp:cNvSpPr/>
      </dsp:nvSpPr>
      <dsp:spPr>
        <a:xfrm>
          <a:off x="3066831" y="3565087"/>
          <a:ext cx="2365852" cy="100369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1066800">
            <a:lnSpc>
              <a:spcPct val="90000"/>
            </a:lnSpc>
            <a:spcBef>
              <a:spcPct val="0"/>
            </a:spcBef>
            <a:spcAft>
              <a:spcPct val="35000"/>
            </a:spcAft>
            <a:buNone/>
          </a:pPr>
          <a:r>
            <a:rPr lang="hi-IN" sz="2400" kern="1200" dirty="0">
              <a:latin typeface="Open Sans" panose="020B0606030504020204" pitchFamily="34" charset="0"/>
              <a:ea typeface="Open Sans" panose="020B0606030504020204" pitchFamily="34" charset="0"/>
              <a:cs typeface="Open Sans" panose="020B0606030504020204" pitchFamily="34" charset="0"/>
            </a:rPr>
            <a:t>कवक</a:t>
          </a:r>
          <a:endParaRPr lang="en-US" sz="2400" kern="1200" dirty="0">
            <a:latin typeface="Open Sans" panose="020B0606030504020204" pitchFamily="34" charset="0"/>
            <a:ea typeface="Open Sans" panose="020B0606030504020204" pitchFamily="34" charset="0"/>
            <a:cs typeface="Open Sans" panose="020B0606030504020204" pitchFamily="34" charset="0"/>
          </a:endParaRPr>
        </a:p>
      </dsp:txBody>
      <dsp:txXfrm>
        <a:off x="3066831" y="3565087"/>
        <a:ext cx="2365852" cy="1003695"/>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E1A4E60-042C-423F-BC8A-1929F7A51E88}">
      <dsp:nvSpPr>
        <dsp:cNvPr id="0" name=""/>
        <dsp:cNvSpPr/>
      </dsp:nvSpPr>
      <dsp:spPr>
        <a:xfrm>
          <a:off x="96769" y="1026187"/>
          <a:ext cx="724353" cy="724353"/>
        </a:xfrm>
        <a:prstGeom prst="ellipse">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70C72F64-A0C6-4D90-80C1-9F4CCA9E7FE3}">
      <dsp:nvSpPr>
        <dsp:cNvPr id="0" name=""/>
        <dsp:cNvSpPr/>
      </dsp:nvSpPr>
      <dsp:spPr>
        <a:xfrm>
          <a:off x="248883" y="1178301"/>
          <a:ext cx="420124" cy="420124"/>
        </a:xfrm>
        <a:prstGeom prst="rect">
          <a:avLst/>
        </a:prstGeom>
        <a:blipFill>
          <a:blip xmlns:r="http://schemas.openxmlformats.org/officeDocument/2006/relationships" r:embed="rId1" cstate="print">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2B8B3D5A-2B85-427D-9554-203EF23C588B}">
      <dsp:nvSpPr>
        <dsp:cNvPr id="0" name=""/>
        <dsp:cNvSpPr/>
      </dsp:nvSpPr>
      <dsp:spPr>
        <a:xfrm>
          <a:off x="990606" y="947928"/>
          <a:ext cx="2070585" cy="88087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1244600">
            <a:lnSpc>
              <a:spcPct val="90000"/>
            </a:lnSpc>
            <a:spcBef>
              <a:spcPct val="0"/>
            </a:spcBef>
            <a:spcAft>
              <a:spcPct val="35000"/>
            </a:spcAft>
            <a:buNone/>
          </a:pPr>
          <a:r>
            <a:rPr lang="hi-IN" sz="2800" kern="1200" dirty="0">
              <a:latin typeface="Open Sans" panose="020B0606030504020204" pitchFamily="34" charset="0"/>
              <a:ea typeface="Open Sans" panose="020B0606030504020204" pitchFamily="34" charset="0"/>
              <a:cs typeface="Open Sans" panose="020B0606030504020204" pitchFamily="34" charset="0"/>
            </a:rPr>
            <a:t>ऊतकों पर आक्रमण करके</a:t>
          </a:r>
          <a:endParaRPr lang="en-US" sz="2800" kern="1200" dirty="0">
            <a:latin typeface="Open Sans" panose="020B0606030504020204" pitchFamily="34" charset="0"/>
            <a:ea typeface="Open Sans" panose="020B0606030504020204" pitchFamily="34" charset="0"/>
            <a:cs typeface="Open Sans" panose="020B0606030504020204" pitchFamily="34" charset="0"/>
          </a:endParaRPr>
        </a:p>
      </dsp:txBody>
      <dsp:txXfrm>
        <a:off x="990606" y="947928"/>
        <a:ext cx="2070585" cy="880871"/>
      </dsp:txXfrm>
    </dsp:sp>
    <dsp:sp modelId="{3F789BC5-4AC8-48BA-A794-2B1CCBE01C16}">
      <dsp:nvSpPr>
        <dsp:cNvPr id="0" name=""/>
        <dsp:cNvSpPr/>
      </dsp:nvSpPr>
      <dsp:spPr>
        <a:xfrm>
          <a:off x="152402" y="1981203"/>
          <a:ext cx="685230" cy="724353"/>
        </a:xfrm>
        <a:prstGeom prst="ellipse">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F68DE3A5-2168-4639-9774-50829543B18F}">
      <dsp:nvSpPr>
        <dsp:cNvPr id="0" name=""/>
        <dsp:cNvSpPr/>
      </dsp:nvSpPr>
      <dsp:spPr>
        <a:xfrm>
          <a:off x="247137" y="2133598"/>
          <a:ext cx="420124" cy="420124"/>
        </a:xfrm>
        <a:prstGeom prst="rect">
          <a:avLst/>
        </a:prstGeom>
        <a:blipFill>
          <a:blip xmlns:r="http://schemas.openxmlformats.org/officeDocument/2006/relationships"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F5C24854-7268-4883-898A-753340632F6B}">
      <dsp:nvSpPr>
        <dsp:cNvPr id="0" name=""/>
        <dsp:cNvSpPr/>
      </dsp:nvSpPr>
      <dsp:spPr>
        <a:xfrm>
          <a:off x="1124761" y="2254299"/>
          <a:ext cx="5731992" cy="50071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1244600">
            <a:lnSpc>
              <a:spcPct val="90000"/>
            </a:lnSpc>
            <a:spcBef>
              <a:spcPct val="0"/>
            </a:spcBef>
            <a:spcAft>
              <a:spcPct val="35000"/>
            </a:spcAft>
            <a:buNone/>
          </a:pPr>
          <a:r>
            <a:rPr lang="hi-IN" sz="2800" kern="1200" dirty="0">
              <a:latin typeface="Open Sans" panose="020B0606030504020204" pitchFamily="34" charset="0"/>
              <a:ea typeface="Open Sans" panose="020B0606030504020204" pitchFamily="34" charset="0"/>
              <a:cs typeface="Open Sans" panose="020B0606030504020204" pitchFamily="34" charset="0"/>
            </a:rPr>
            <a:t>विषाक्त पदार्थों का उत्पादन करके</a:t>
          </a:r>
          <a:endParaRPr lang="en-US" sz="2800" kern="1200" dirty="0">
            <a:latin typeface="Open Sans" panose="020B0606030504020204" pitchFamily="34" charset="0"/>
            <a:ea typeface="Open Sans" panose="020B0606030504020204" pitchFamily="34" charset="0"/>
            <a:cs typeface="Open Sans" panose="020B0606030504020204" pitchFamily="34" charset="0"/>
          </a:endParaRPr>
        </a:p>
      </dsp:txBody>
      <dsp:txXfrm>
        <a:off x="1124761" y="2254299"/>
        <a:ext cx="5731992" cy="500716"/>
      </dsp:txXfrm>
    </dsp:sp>
  </dsp:spTree>
</dsp:drawing>
</file>

<file path=ppt/diagrams/layout1.xml><?xml version="1.0" encoding="utf-8"?>
<dgm:layoutDef xmlns:dgm="http://schemas.openxmlformats.org/drawingml/2006/diagram" xmlns:a="http://schemas.openxmlformats.org/drawingml/2006/main" uniqueId="urn:microsoft.com/office/officeart/2018/2/layout/IconCircleList">
  <dgm:title val="Icon Circle List"/>
  <dgm:desc val="Use to show non-sequential or grouped chunks of information accompanied by related visuals. Circular shapes can hold an icon or small picture and corresponding text box shows Level 1 text. Works best for icons or small pictures with medium-length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alg type="sp"/>
    <dgm:shape xmlns:r="http://schemas.openxmlformats.org/officeDocument/2006/relationships" r:blip="">
      <dgm:adjLst/>
    </dgm:shape>
    <dgm:presOf/>
    <dgm:choose name="Name0">
      <dgm:if name="Name1" axis="ch" ptType="node" func="cnt" op="lte" val="3">
        <dgm:constrLst>
          <dgm:constr type="w" for="ch" forName="container" refType="w"/>
          <dgm:constr type="h" for="ch" forName="container" refType="h" fact="0.4"/>
        </dgm:constrLst>
      </dgm:if>
      <dgm:else name="Name2">
        <dgm:constrLst>
          <dgm:constr type="w" for="ch" forName="container" refType="w"/>
          <dgm:constr type="h" for="ch" forName="container" refType="h"/>
        </dgm:constrLst>
      </dgm:else>
    </dgm:choose>
    <dgm:ruleLst>
      <dgm:rule type="h" for="ch" forName="container" val="INF" fact="NaN" max="NaN"/>
    </dgm:ruleLst>
    <dgm:layoutNode name="container">
      <dgm:varLst>
        <dgm:dir/>
        <dgm:resizeHandles val="exact"/>
      </dgm:varLst>
      <dgm:choose name="Name3">
        <dgm:if name="Name4" axis="self" func="var" arg="dir" op="equ" val="norm">
          <dgm:alg type="snake">
            <dgm:param type="grDir" val="tL"/>
            <dgm:param type="flowDir" val="row"/>
            <dgm:param type="contDir" val="sameDir"/>
          </dgm:alg>
        </dgm:if>
        <dgm:else name="Name5">
          <dgm:alg type="snake">
            <dgm:param type="grDir" val="tR"/>
            <dgm:param type="flowDir" val="row"/>
            <dgm:param type="contDir" val="sameDir"/>
          </dgm:alg>
        </dgm:else>
      </dgm:choose>
      <dgm:shape xmlns:r="http://schemas.openxmlformats.org/officeDocument/2006/relationships" r:blip="">
        <dgm:adjLst/>
      </dgm:shape>
      <dgm:presOf/>
      <dgm:constrLst>
        <dgm:constr type="w" for="ch" forName="compNode" refType="w"/>
        <dgm:constr type="h" for="ch" forName="compNode" refType="w" fact="0.28"/>
        <dgm:constr type="w" for="ch" forName="sibTrans" refType="w" refFor="ch" refForName="compNode" fact="0.115"/>
        <dgm:constr type="sp" refType="h" op="equ" fact="0.17"/>
        <dgm:constr type="primFontSz" for="des" ptType="node" op="equ" val="24"/>
        <dgm:constr type="h" for="des" forName="compNode" op="equ"/>
        <dgm:constr type="h" for="des" forName="iconBgRect" op="equ"/>
      </dgm:constrLst>
      <dgm:ruleLst>
        <dgm:rule type="w" for="ch" forName="compNode" val="60" fact="NaN" max="NaN"/>
      </dgm:ruleLst>
      <dgm:forEach name="Name6" axis="ch" ptType="node">
        <dgm:layoutNode name="compNode">
          <dgm:alg type="composite"/>
          <dgm:shape xmlns:r="http://schemas.openxmlformats.org/officeDocument/2006/relationships" r:blip="">
            <dgm:adjLst/>
          </dgm:shape>
          <dgm:presOf axis="self"/>
          <dgm:constrLst>
            <dgm:constr type="w" for="ch" forName="iconBgRect" refType="w" fact="0.28"/>
            <dgm:constr type="h" for="ch" forName="iconBgRect" refType="w" refFor="ch" refForName="iconBgRect"/>
            <dgm:constr type="t" for="ch" forName="iconBgRect"/>
            <dgm:constr type="l" for="ch" forName="iconBgRect"/>
            <dgm:constr type="w" for="ch" forName="iconRect" refType="w" refFor="ch" refForName="iconBgRect" fact="0.58"/>
            <dgm:constr type="h" for="ch" forName="iconRect" refType="w" refFor="ch" refForName="iconRect"/>
            <dgm:constr type="ctrX" for="ch" forName="iconRect" refType="ctrX" refFor="ch" refForName="iconBgRect"/>
            <dgm:constr type="ctrY" for="ch" forName="iconRect" refType="ctrY" refFor="ch" refForName="iconBgRect"/>
            <dgm:constr type="w" for="ch" forName="spaceRect" refType="w" fact="0.06"/>
            <dgm:constr type="h" for="ch" forName="spaceRect" refType="h" refFor="ch" refForName="iconBgRect"/>
            <dgm:constr type="t" for="ch" forName="spaceRect" refType="t" refFor="ch" refForName="iconBgRect"/>
            <dgm:constr type="l" for="ch" forName="spaceRect" refType="r" refFor="ch" refForName="iconBgRect"/>
            <dgm:constr type="h" for="ch" forName="textRect" refType="h" refFor="ch" refForName="iconBgRect"/>
            <dgm:constr type="t" for="ch" forName="textRect" refType="t" refFor="ch" refForName="iconBgRect"/>
            <dgm:constr type="l" for="ch" forName="textRect" refType="r" refFor="ch" refForName="spaceRect"/>
          </dgm:constrLst>
          <dgm:ruleLst/>
          <dgm:layoutNode name="iconBgRect" styleLbl="bgShp">
            <dgm:alg type="sp"/>
            <dgm:shape xmlns:r="http://schemas.openxmlformats.org/officeDocument/2006/relationships" type="ellipse" r:blip="">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choose name="Name7">
              <dgm:if name="Name8" func="var" arg="dir" op="equ" val="norm">
                <dgm:alg type="tx">
                  <dgm:param type="txAnchorVert" val="mid"/>
                  <dgm:param type="parTxLTRAlign" val="l"/>
                  <dgm:param type="shpTxLTRAlignCh" val="l"/>
                  <dgm:param type="parTxRTLAlign" val="l"/>
                  <dgm:param type="shpTxRTLAlignCh" val="l"/>
                </dgm:alg>
              </dgm:if>
              <dgm:else name="Name9">
                <dgm:alg type="tx">
                  <dgm:param type="txAnchorVert" val="mid"/>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Lst>
          </dgm:layoutNode>
        </dgm:layoutNode>
        <dgm:forEach name="Name10"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layoutNode>
  <dgm:extLst>
    <a:ext uri="{68A01E43-0DF5-4B5B-8FA6-DAF915123BFB}">
      <dgm1612:lstStyle xmlns:dgm1612="http://schemas.microsoft.com/office/drawing/2016/12/diagram">
        <a:lvl1pPr>
          <a:lnSpc>
            <a:spcPct val="100000"/>
          </a:lnSpc>
        </a:lvl1pPr>
      </dgm1612:lstStyle>
    </a:ext>
  </dgm:extLst>
</dgm:layoutDef>
</file>

<file path=ppt/diagrams/layout2.xml><?xml version="1.0" encoding="utf-8"?>
<dgm:layoutDef xmlns:dgm="http://schemas.openxmlformats.org/drawingml/2006/diagram" xmlns:a="http://schemas.openxmlformats.org/drawingml/2006/main" uniqueId="urn:microsoft.com/office/officeart/2018/2/layout/IconCircleList">
  <dgm:title val="Icon Circle List"/>
  <dgm:desc val="Use to show non-sequential or grouped chunks of information accompanied by related visuals. Circular shapes can hold an icon or small picture and corresponding text box shows Level 1 text. Works best for icons or small pictures with medium-length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alg type="sp"/>
    <dgm:shape xmlns:r="http://schemas.openxmlformats.org/officeDocument/2006/relationships" r:blip="">
      <dgm:adjLst/>
    </dgm:shape>
    <dgm:presOf/>
    <dgm:choose name="Name0">
      <dgm:if name="Name1" axis="ch" ptType="node" func="cnt" op="lte" val="3">
        <dgm:constrLst>
          <dgm:constr type="w" for="ch" forName="container" refType="w"/>
          <dgm:constr type="h" for="ch" forName="container" refType="h" fact="0.4"/>
        </dgm:constrLst>
      </dgm:if>
      <dgm:else name="Name2">
        <dgm:constrLst>
          <dgm:constr type="w" for="ch" forName="container" refType="w"/>
          <dgm:constr type="h" for="ch" forName="container" refType="h"/>
        </dgm:constrLst>
      </dgm:else>
    </dgm:choose>
    <dgm:ruleLst>
      <dgm:rule type="h" for="ch" forName="container" val="INF" fact="NaN" max="NaN"/>
    </dgm:ruleLst>
    <dgm:layoutNode name="container">
      <dgm:varLst>
        <dgm:dir/>
        <dgm:resizeHandles val="exact"/>
      </dgm:varLst>
      <dgm:choose name="Name3">
        <dgm:if name="Name4" axis="self" func="var" arg="dir" op="equ" val="norm">
          <dgm:alg type="snake">
            <dgm:param type="grDir" val="tL"/>
            <dgm:param type="flowDir" val="row"/>
            <dgm:param type="contDir" val="sameDir"/>
          </dgm:alg>
        </dgm:if>
        <dgm:else name="Name5">
          <dgm:alg type="snake">
            <dgm:param type="grDir" val="tR"/>
            <dgm:param type="flowDir" val="row"/>
            <dgm:param type="contDir" val="sameDir"/>
          </dgm:alg>
        </dgm:else>
      </dgm:choose>
      <dgm:shape xmlns:r="http://schemas.openxmlformats.org/officeDocument/2006/relationships" r:blip="">
        <dgm:adjLst/>
      </dgm:shape>
      <dgm:presOf/>
      <dgm:constrLst>
        <dgm:constr type="w" for="ch" forName="compNode" refType="w"/>
        <dgm:constr type="h" for="ch" forName="compNode" refType="w" fact="0.28"/>
        <dgm:constr type="w" for="ch" forName="sibTrans" refType="w" refFor="ch" refForName="compNode" fact="0.115"/>
        <dgm:constr type="sp" refType="h" op="equ" fact="0.17"/>
        <dgm:constr type="primFontSz" for="des" ptType="node" op="equ" val="24"/>
        <dgm:constr type="h" for="des" forName="compNode" op="equ"/>
        <dgm:constr type="h" for="des" forName="iconBgRect" op="equ"/>
      </dgm:constrLst>
      <dgm:ruleLst>
        <dgm:rule type="w" for="ch" forName="compNode" val="60" fact="NaN" max="NaN"/>
      </dgm:ruleLst>
      <dgm:forEach name="Name6" axis="ch" ptType="node">
        <dgm:layoutNode name="compNode">
          <dgm:alg type="composite"/>
          <dgm:shape xmlns:r="http://schemas.openxmlformats.org/officeDocument/2006/relationships" r:blip="">
            <dgm:adjLst/>
          </dgm:shape>
          <dgm:presOf axis="self"/>
          <dgm:constrLst>
            <dgm:constr type="w" for="ch" forName="iconBgRect" refType="w" fact="0.28"/>
            <dgm:constr type="h" for="ch" forName="iconBgRect" refType="w" refFor="ch" refForName="iconBgRect"/>
            <dgm:constr type="t" for="ch" forName="iconBgRect"/>
            <dgm:constr type="l" for="ch" forName="iconBgRect"/>
            <dgm:constr type="w" for="ch" forName="iconRect" refType="w" refFor="ch" refForName="iconBgRect" fact="0.58"/>
            <dgm:constr type="h" for="ch" forName="iconRect" refType="w" refFor="ch" refForName="iconRect"/>
            <dgm:constr type="ctrX" for="ch" forName="iconRect" refType="ctrX" refFor="ch" refForName="iconBgRect"/>
            <dgm:constr type="ctrY" for="ch" forName="iconRect" refType="ctrY" refFor="ch" refForName="iconBgRect"/>
            <dgm:constr type="w" for="ch" forName="spaceRect" refType="w" fact="0.06"/>
            <dgm:constr type="h" for="ch" forName="spaceRect" refType="h" refFor="ch" refForName="iconBgRect"/>
            <dgm:constr type="t" for="ch" forName="spaceRect" refType="t" refFor="ch" refForName="iconBgRect"/>
            <dgm:constr type="l" for="ch" forName="spaceRect" refType="r" refFor="ch" refForName="iconBgRect"/>
            <dgm:constr type="h" for="ch" forName="textRect" refType="h" refFor="ch" refForName="iconBgRect"/>
            <dgm:constr type="t" for="ch" forName="textRect" refType="t" refFor="ch" refForName="iconBgRect"/>
            <dgm:constr type="l" for="ch" forName="textRect" refType="r" refFor="ch" refForName="spaceRect"/>
          </dgm:constrLst>
          <dgm:ruleLst/>
          <dgm:layoutNode name="iconBgRect" styleLbl="bgShp">
            <dgm:alg type="sp"/>
            <dgm:shape xmlns:r="http://schemas.openxmlformats.org/officeDocument/2006/relationships" type="ellipse" r:blip="">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choose name="Name7">
              <dgm:if name="Name8" func="var" arg="dir" op="equ" val="norm">
                <dgm:alg type="tx">
                  <dgm:param type="txAnchorVert" val="mid"/>
                  <dgm:param type="parTxLTRAlign" val="l"/>
                  <dgm:param type="shpTxLTRAlignCh" val="l"/>
                  <dgm:param type="parTxRTLAlign" val="l"/>
                  <dgm:param type="shpTxRTLAlignCh" val="l"/>
                </dgm:alg>
              </dgm:if>
              <dgm:else name="Name9">
                <dgm:alg type="tx">
                  <dgm:param type="txAnchorVert" val="mid"/>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Lst>
          </dgm:layoutNode>
        </dgm:layoutNode>
        <dgm:forEach name="Name10"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layoutNode>
  <dgm:extLst>
    <a:ext uri="{68A01E43-0DF5-4B5B-8FA6-DAF915123BFB}">
      <dgm1612:lstStyle xmlns:dgm1612="http://schemas.microsoft.com/office/drawing/2016/12/diagram">
        <a:lvl1pPr>
          <a:lnSpc>
            <a:spcPct val="100000"/>
          </a:lnSpc>
        </a:lvl1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46.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IN"/>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0BBAA8F-6811-4081-BEBC-67527AD40E50}" type="datetimeFigureOut">
              <a:rPr lang="en-IN" smtClean="0"/>
              <a:pPr/>
              <a:t>20-12-2025</a:t>
            </a:fld>
            <a:endParaRPr lang="en-IN"/>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IN"/>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IN"/>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0F438AB-9326-4649-B071-25A0F37C4B3E}" type="slidenum">
              <a:rPr lang="en-IN" smtClean="0"/>
              <a:pPr/>
              <a:t>‹#›</a:t>
            </a:fld>
            <a:endParaRPr lang="en-IN"/>
          </a:p>
        </p:txBody>
      </p:sp>
    </p:spTree>
    <p:extLst>
      <p:ext uri="{BB962C8B-B14F-4D97-AF65-F5344CB8AC3E}">
        <p14:creationId xmlns:p14="http://schemas.microsoft.com/office/powerpoint/2010/main" val="102495037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0"/>
        <p:cNvGrpSpPr/>
        <p:nvPr/>
      </p:nvGrpSpPr>
      <p:grpSpPr>
        <a:xfrm>
          <a:off x="0" y="0"/>
          <a:ext cx="0" cy="0"/>
          <a:chOff x="0" y="0"/>
          <a:chExt cx="0" cy="0"/>
        </a:xfrm>
      </p:grpSpPr>
      <p:sp>
        <p:nvSpPr>
          <p:cNvPr id="91" name="Google Shape;91;p1: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92" name="Google Shape;92;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3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2C982128-EC64-4564-9037-A10C0BEEC7F9}" type="datetime1">
              <a:rPr lang="en-US" smtClean="0"/>
              <a:t>12/20/2025</a:t>
            </a:fld>
            <a:endParaRPr lang="en-US"/>
          </a:p>
        </p:txBody>
      </p:sp>
      <p:sp>
        <p:nvSpPr>
          <p:cNvPr id="5" name="Footer Placeholder 4"/>
          <p:cNvSpPr>
            <a:spLocks noGrp="1"/>
          </p:cNvSpPr>
          <p:nvPr>
            <p:ph type="ftr" sz="quarter" idx="11"/>
          </p:nvPr>
        </p:nvSpPr>
        <p:spPr/>
        <p:txBody>
          <a:bodyPr/>
          <a:lstStyle/>
          <a:p>
            <a:r>
              <a:rPr lang="en-US"/>
              <a:t>2nd BN NDRF KOLKATA</a:t>
            </a:r>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B058393-AA0E-4F01-8A05-0508054D1FF7}" type="datetime1">
              <a:rPr lang="en-US" smtClean="0"/>
              <a:t>12/20/2025</a:t>
            </a:fld>
            <a:endParaRPr lang="en-US"/>
          </a:p>
        </p:txBody>
      </p:sp>
      <p:sp>
        <p:nvSpPr>
          <p:cNvPr id="5" name="Footer Placeholder 4"/>
          <p:cNvSpPr>
            <a:spLocks noGrp="1"/>
          </p:cNvSpPr>
          <p:nvPr>
            <p:ph type="ftr" sz="quarter" idx="11"/>
          </p:nvPr>
        </p:nvSpPr>
        <p:spPr/>
        <p:txBody>
          <a:bodyPr/>
          <a:lstStyle/>
          <a:p>
            <a:r>
              <a:rPr lang="en-US"/>
              <a:t>2nd BN NDRF KOLKATA</a:t>
            </a:r>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49"/>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4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CC45562-93F7-468D-9C7E-D88F3590ADDB}" type="datetime1">
              <a:rPr lang="en-US" smtClean="0"/>
              <a:t>12/20/2025</a:t>
            </a:fld>
            <a:endParaRPr lang="en-US"/>
          </a:p>
        </p:txBody>
      </p:sp>
      <p:sp>
        <p:nvSpPr>
          <p:cNvPr id="5" name="Footer Placeholder 4"/>
          <p:cNvSpPr>
            <a:spLocks noGrp="1"/>
          </p:cNvSpPr>
          <p:nvPr>
            <p:ph type="ftr" sz="quarter" idx="11"/>
          </p:nvPr>
        </p:nvSpPr>
        <p:spPr/>
        <p:txBody>
          <a:bodyPr/>
          <a:lstStyle/>
          <a:p>
            <a:r>
              <a:rPr lang="en-US"/>
              <a:t>2nd BN NDRF KOLKATA</a:t>
            </a:r>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Default 01" type="tx">
  <p:cSld name="Default 01">
    <p:bg>
      <p:bgPr>
        <a:solidFill>
          <a:srgbClr val="FFFFFF"/>
        </a:solidFill>
        <a:effectLst/>
      </p:bgPr>
    </p:bg>
    <p:spTree>
      <p:nvGrpSpPr>
        <p:cNvPr id="1" name="Shape 15"/>
        <p:cNvGrpSpPr/>
        <p:nvPr/>
      </p:nvGrpSpPr>
      <p:grpSpPr>
        <a:xfrm>
          <a:off x="0" y="0"/>
          <a:ext cx="0" cy="0"/>
          <a:chOff x="0" y="0"/>
          <a:chExt cx="0" cy="0"/>
        </a:xfrm>
      </p:grpSpPr>
      <p:sp>
        <p:nvSpPr>
          <p:cNvPr id="16" name="Google Shape;16;p2"/>
          <p:cNvSpPr txBox="1"/>
          <p:nvPr/>
        </p:nvSpPr>
        <p:spPr>
          <a:xfrm>
            <a:off x="301195" y="6438419"/>
            <a:ext cx="2321279" cy="263714"/>
          </a:xfrm>
          <a:prstGeom prst="rect">
            <a:avLst/>
          </a:prstGeom>
          <a:noFill/>
          <a:ln>
            <a:noFill/>
          </a:ln>
        </p:spPr>
        <p:txBody>
          <a:bodyPr spcFirstLastPara="1" wrap="square" lIns="39125" tIns="39125" rIns="39125" bIns="39125" anchor="t" anchorCtr="0">
            <a:spAutoFit/>
          </a:bodyPr>
          <a:lstStyle/>
          <a:p>
            <a:pPr marL="0" marR="0" lvl="0" indent="0" algn="ctr" rtl="0">
              <a:spcBef>
                <a:spcPts val="0"/>
              </a:spcBef>
              <a:spcAft>
                <a:spcPts val="0"/>
              </a:spcAft>
              <a:buNone/>
            </a:pPr>
            <a:r>
              <a:rPr lang="en-US" sz="1200" b="0" i="0" u="none" strike="noStrike" cap="none">
                <a:solidFill>
                  <a:srgbClr val="535353"/>
                </a:solidFill>
                <a:latin typeface="Open Sans SemiBold"/>
                <a:ea typeface="Open Sans SemiBold"/>
                <a:cs typeface="Open Sans SemiBold"/>
                <a:sym typeface="Open Sans SemiBold"/>
              </a:rPr>
              <a:t>PEER | CSSR | INDIA</a:t>
            </a:r>
            <a:endParaRPr/>
          </a:p>
        </p:txBody>
      </p:sp>
      <p:sp>
        <p:nvSpPr>
          <p:cNvPr id="17" name="Google Shape;17;p2"/>
          <p:cNvSpPr/>
          <p:nvPr/>
        </p:nvSpPr>
        <p:spPr>
          <a:xfrm>
            <a:off x="508000" y="6756400"/>
            <a:ext cx="1907669" cy="101600"/>
          </a:xfrm>
          <a:prstGeom prst="rect">
            <a:avLst/>
          </a:prstGeom>
          <a:solidFill>
            <a:srgbClr val="C00000"/>
          </a:solidFill>
          <a:ln>
            <a:noFill/>
          </a:ln>
        </p:spPr>
        <p:txBody>
          <a:bodyPr spcFirstLastPara="1" wrap="square" lIns="39125" tIns="39125" rIns="39125" bIns="39125" anchor="t"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sp>
        <p:nvSpPr>
          <p:cNvPr id="18" name="Google Shape;18;p2"/>
          <p:cNvSpPr txBox="1"/>
          <p:nvPr/>
        </p:nvSpPr>
        <p:spPr>
          <a:xfrm>
            <a:off x="10757568" y="6406669"/>
            <a:ext cx="697166" cy="309881"/>
          </a:xfrm>
          <a:prstGeom prst="rect">
            <a:avLst/>
          </a:prstGeom>
          <a:noFill/>
          <a:ln>
            <a:noFill/>
          </a:ln>
        </p:spPr>
        <p:txBody>
          <a:bodyPr spcFirstLastPara="1" wrap="square" lIns="39125" tIns="39125" rIns="39125" bIns="39125" anchor="t" anchorCtr="0">
            <a:spAutoFit/>
          </a:bodyPr>
          <a:lstStyle/>
          <a:p>
            <a:pPr marL="0" marR="0" lvl="0" indent="0" algn="ctr" rtl="0">
              <a:spcBef>
                <a:spcPts val="0"/>
              </a:spcBef>
              <a:spcAft>
                <a:spcPts val="0"/>
              </a:spcAft>
              <a:buNone/>
            </a:pPr>
            <a:r>
              <a:rPr lang="en-US" sz="1500" b="1">
                <a:solidFill>
                  <a:srgbClr val="535353"/>
                </a:solidFill>
                <a:latin typeface="Open Sans"/>
                <a:ea typeface="Open Sans"/>
                <a:cs typeface="Open Sans"/>
                <a:sym typeface="Open Sans"/>
              </a:rPr>
              <a:t>PPT 2 -</a:t>
            </a:r>
            <a:endParaRPr/>
          </a:p>
        </p:txBody>
      </p:sp>
      <p:sp>
        <p:nvSpPr>
          <p:cNvPr id="19" name="Google Shape;19;p2"/>
          <p:cNvSpPr/>
          <p:nvPr/>
        </p:nvSpPr>
        <p:spPr>
          <a:xfrm>
            <a:off x="10769600" y="6756400"/>
            <a:ext cx="939800" cy="101600"/>
          </a:xfrm>
          <a:prstGeom prst="rect">
            <a:avLst/>
          </a:prstGeom>
          <a:solidFill>
            <a:srgbClr val="C00000"/>
          </a:solidFill>
          <a:ln>
            <a:noFill/>
          </a:ln>
        </p:spPr>
        <p:txBody>
          <a:bodyPr spcFirstLastPara="1" wrap="square" lIns="39125" tIns="39125" rIns="39125" bIns="39125" anchor="t"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sp>
        <p:nvSpPr>
          <p:cNvPr id="20" name="Google Shape;20;p2"/>
          <p:cNvSpPr txBox="1">
            <a:spLocks noGrp="1"/>
          </p:cNvSpPr>
          <p:nvPr>
            <p:ph type="sldNum" idx="12"/>
          </p:nvPr>
        </p:nvSpPr>
        <p:spPr>
          <a:xfrm>
            <a:off x="11384562" y="6406669"/>
            <a:ext cx="302110" cy="338635"/>
          </a:xfrm>
          <a:prstGeom prst="rect">
            <a:avLst/>
          </a:prstGeom>
          <a:noFill/>
          <a:ln>
            <a:noFill/>
          </a:ln>
        </p:spPr>
        <p:txBody>
          <a:bodyPr spcFirstLastPara="1" wrap="square" lIns="78275" tIns="78275" rIns="78275" bIns="78275" anchor="t" anchorCtr="0">
            <a:noAutofit/>
          </a:bodyPr>
          <a:lstStyle>
            <a:lvl1pPr marL="0" lvl="0" indent="0" algn="ctr">
              <a:spcBef>
                <a:spcPts val="0"/>
              </a:spcBef>
              <a:buNone/>
              <a:defRPr sz="1500" b="1">
                <a:solidFill>
                  <a:srgbClr val="535353"/>
                </a:solidFill>
                <a:latin typeface="Open Sans"/>
                <a:ea typeface="Open Sans"/>
                <a:cs typeface="Open Sans"/>
                <a:sym typeface="Open Sans"/>
              </a:defRPr>
            </a:lvl1pPr>
            <a:lvl2pPr marL="0" lvl="1" indent="0" algn="ctr">
              <a:spcBef>
                <a:spcPts val="0"/>
              </a:spcBef>
              <a:buNone/>
              <a:defRPr sz="1500" b="1">
                <a:solidFill>
                  <a:srgbClr val="535353"/>
                </a:solidFill>
                <a:latin typeface="Open Sans"/>
                <a:ea typeface="Open Sans"/>
                <a:cs typeface="Open Sans"/>
                <a:sym typeface="Open Sans"/>
              </a:defRPr>
            </a:lvl2pPr>
            <a:lvl3pPr marL="0" lvl="2" indent="0" algn="ctr">
              <a:spcBef>
                <a:spcPts val="0"/>
              </a:spcBef>
              <a:buNone/>
              <a:defRPr sz="1500" b="1">
                <a:solidFill>
                  <a:srgbClr val="535353"/>
                </a:solidFill>
                <a:latin typeface="Open Sans"/>
                <a:ea typeface="Open Sans"/>
                <a:cs typeface="Open Sans"/>
                <a:sym typeface="Open Sans"/>
              </a:defRPr>
            </a:lvl3pPr>
            <a:lvl4pPr marL="0" lvl="3" indent="0" algn="ctr">
              <a:spcBef>
                <a:spcPts val="0"/>
              </a:spcBef>
              <a:buNone/>
              <a:defRPr sz="1500" b="1">
                <a:solidFill>
                  <a:srgbClr val="535353"/>
                </a:solidFill>
                <a:latin typeface="Open Sans"/>
                <a:ea typeface="Open Sans"/>
                <a:cs typeface="Open Sans"/>
                <a:sym typeface="Open Sans"/>
              </a:defRPr>
            </a:lvl4pPr>
            <a:lvl5pPr marL="0" lvl="4" indent="0" algn="ctr">
              <a:spcBef>
                <a:spcPts val="0"/>
              </a:spcBef>
              <a:buNone/>
              <a:defRPr sz="1500" b="1">
                <a:solidFill>
                  <a:srgbClr val="535353"/>
                </a:solidFill>
                <a:latin typeface="Open Sans"/>
                <a:ea typeface="Open Sans"/>
                <a:cs typeface="Open Sans"/>
                <a:sym typeface="Open Sans"/>
              </a:defRPr>
            </a:lvl5pPr>
            <a:lvl6pPr marL="0" lvl="5" indent="0" algn="ctr">
              <a:spcBef>
                <a:spcPts val="0"/>
              </a:spcBef>
              <a:buNone/>
              <a:defRPr sz="1500" b="1">
                <a:solidFill>
                  <a:srgbClr val="535353"/>
                </a:solidFill>
                <a:latin typeface="Open Sans"/>
                <a:ea typeface="Open Sans"/>
                <a:cs typeface="Open Sans"/>
                <a:sym typeface="Open Sans"/>
              </a:defRPr>
            </a:lvl6pPr>
            <a:lvl7pPr marL="0" lvl="6" indent="0" algn="ctr">
              <a:spcBef>
                <a:spcPts val="0"/>
              </a:spcBef>
              <a:buNone/>
              <a:defRPr sz="1500" b="1">
                <a:solidFill>
                  <a:srgbClr val="535353"/>
                </a:solidFill>
                <a:latin typeface="Open Sans"/>
                <a:ea typeface="Open Sans"/>
                <a:cs typeface="Open Sans"/>
                <a:sym typeface="Open Sans"/>
              </a:defRPr>
            </a:lvl7pPr>
            <a:lvl8pPr marL="0" lvl="7" indent="0" algn="ctr">
              <a:spcBef>
                <a:spcPts val="0"/>
              </a:spcBef>
              <a:buNone/>
              <a:defRPr sz="1500" b="1">
                <a:solidFill>
                  <a:srgbClr val="535353"/>
                </a:solidFill>
                <a:latin typeface="Open Sans"/>
                <a:ea typeface="Open Sans"/>
                <a:cs typeface="Open Sans"/>
                <a:sym typeface="Open Sans"/>
              </a:defRPr>
            </a:lvl8pPr>
            <a:lvl9pPr marL="0" lvl="8" indent="0" algn="ctr">
              <a:spcBef>
                <a:spcPts val="0"/>
              </a:spcBef>
              <a:buNone/>
              <a:defRPr sz="1500" b="1">
                <a:solidFill>
                  <a:srgbClr val="535353"/>
                </a:solidFill>
                <a:latin typeface="Open Sans"/>
                <a:ea typeface="Open Sans"/>
                <a:cs typeface="Open Sans"/>
                <a:sym typeface="Open Sans"/>
              </a:defRPr>
            </a:lvl9pPr>
          </a:lstStyle>
          <a:p>
            <a:pPr marL="0" lvl="0" indent="0" algn="ctr" rtl="0">
              <a:spcBef>
                <a:spcPts val="0"/>
              </a:spcBef>
              <a:spcAft>
                <a:spcPts val="0"/>
              </a:spcAft>
              <a:buNone/>
            </a:pPr>
            <a:fld id="{00000000-1234-1234-1234-123412341234}" type="slidenum">
              <a:rPr lang="en-US"/>
              <a:t>‹#›</a:t>
            </a:fld>
            <a:endParaRPr i="0" u="none" strike="noStrike" cap="none"/>
          </a:p>
        </p:txBody>
      </p:sp>
    </p:spTree>
    <p:extLst>
      <p:ext uri="{BB962C8B-B14F-4D97-AF65-F5344CB8AC3E}">
        <p14:creationId xmlns:p14="http://schemas.microsoft.com/office/powerpoint/2010/main" val="326106462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CC75C20-D5D5-4E02-8A96-3B4BCB313F53}" type="datetime1">
              <a:rPr lang="en-US" smtClean="0"/>
              <a:t>12/20/2025</a:t>
            </a:fld>
            <a:endParaRPr lang="en-US"/>
          </a:p>
        </p:txBody>
      </p:sp>
      <p:sp>
        <p:nvSpPr>
          <p:cNvPr id="5" name="Footer Placeholder 4"/>
          <p:cNvSpPr>
            <a:spLocks noGrp="1"/>
          </p:cNvSpPr>
          <p:nvPr>
            <p:ph type="ftr" sz="quarter" idx="11"/>
          </p:nvPr>
        </p:nvSpPr>
        <p:spPr/>
        <p:txBody>
          <a:bodyPr/>
          <a:lstStyle/>
          <a:p>
            <a:r>
              <a:rPr lang="en-US"/>
              <a:t>2nd BN NDRF KOLKATA</a:t>
            </a:r>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1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4421BD3-2A7F-4C6D-9C7B-384B0F918EC5}" type="datetime1">
              <a:rPr lang="en-US" smtClean="0"/>
              <a:t>12/20/2025</a:t>
            </a:fld>
            <a:endParaRPr lang="en-US"/>
          </a:p>
        </p:txBody>
      </p:sp>
      <p:sp>
        <p:nvSpPr>
          <p:cNvPr id="5" name="Footer Placeholder 4"/>
          <p:cNvSpPr>
            <a:spLocks noGrp="1"/>
          </p:cNvSpPr>
          <p:nvPr>
            <p:ph type="ftr" sz="quarter" idx="11"/>
          </p:nvPr>
        </p:nvSpPr>
        <p:spPr/>
        <p:txBody>
          <a:bodyPr/>
          <a:lstStyle/>
          <a:p>
            <a:r>
              <a:rPr lang="en-US"/>
              <a:t>2nd BN NDRF KOLKATA</a:t>
            </a:r>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6"/>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6"/>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78EB2F96-8A42-4F07-A82B-E8A98966D9B2}" type="datetime1">
              <a:rPr lang="en-US" smtClean="0"/>
              <a:t>12/20/2025</a:t>
            </a:fld>
            <a:endParaRPr lang="en-US"/>
          </a:p>
        </p:txBody>
      </p:sp>
      <p:sp>
        <p:nvSpPr>
          <p:cNvPr id="6" name="Footer Placeholder 5"/>
          <p:cNvSpPr>
            <a:spLocks noGrp="1"/>
          </p:cNvSpPr>
          <p:nvPr>
            <p:ph type="ftr" sz="quarter" idx="11"/>
          </p:nvPr>
        </p:nvSpPr>
        <p:spPr/>
        <p:txBody>
          <a:bodyPr/>
          <a:lstStyle/>
          <a:p>
            <a:r>
              <a:rPr lang="en-US"/>
              <a:t>2nd BN NDRF KOLKATA</a:t>
            </a:r>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74"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74"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5A68D28-0E51-4E63-8F04-113286A26657}" type="datetime1">
              <a:rPr lang="en-US" smtClean="0"/>
              <a:t>12/20/2025</a:t>
            </a:fld>
            <a:endParaRPr lang="en-US"/>
          </a:p>
        </p:txBody>
      </p:sp>
      <p:sp>
        <p:nvSpPr>
          <p:cNvPr id="8" name="Footer Placeholder 7"/>
          <p:cNvSpPr>
            <a:spLocks noGrp="1"/>
          </p:cNvSpPr>
          <p:nvPr>
            <p:ph type="ftr" sz="quarter" idx="11"/>
          </p:nvPr>
        </p:nvSpPr>
        <p:spPr/>
        <p:txBody>
          <a:bodyPr/>
          <a:lstStyle/>
          <a:p>
            <a:r>
              <a:rPr lang="en-US"/>
              <a:t>2nd BN NDRF KOLKATA</a:t>
            </a:r>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8B15C33D-3AD2-4886-A100-137668B5F622}" type="datetime1">
              <a:rPr lang="en-US" smtClean="0"/>
              <a:t>12/20/2025</a:t>
            </a:fld>
            <a:endParaRPr lang="en-US"/>
          </a:p>
        </p:txBody>
      </p:sp>
      <p:sp>
        <p:nvSpPr>
          <p:cNvPr id="4" name="Footer Placeholder 3"/>
          <p:cNvSpPr>
            <a:spLocks noGrp="1"/>
          </p:cNvSpPr>
          <p:nvPr>
            <p:ph type="ftr" sz="quarter" idx="11"/>
          </p:nvPr>
        </p:nvSpPr>
        <p:spPr/>
        <p:txBody>
          <a:bodyPr/>
          <a:lstStyle/>
          <a:p>
            <a:r>
              <a:rPr lang="en-US"/>
              <a:t>2nd BN NDRF KOLKATA</a:t>
            </a:r>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3DB9F55-7A2B-4A37-804E-4BE23C614403}" type="datetime1">
              <a:rPr lang="en-US" smtClean="0"/>
              <a:t>12/20/2025</a:t>
            </a:fld>
            <a:endParaRPr lang="en-US"/>
          </a:p>
        </p:txBody>
      </p:sp>
      <p:sp>
        <p:nvSpPr>
          <p:cNvPr id="3" name="Footer Placeholder 2"/>
          <p:cNvSpPr>
            <a:spLocks noGrp="1"/>
          </p:cNvSpPr>
          <p:nvPr>
            <p:ph type="ftr" sz="quarter" idx="11"/>
          </p:nvPr>
        </p:nvSpPr>
        <p:spPr/>
        <p:txBody>
          <a:bodyPr/>
          <a:lstStyle/>
          <a:p>
            <a:r>
              <a:rPr lang="en-US"/>
              <a:t>2nd BN NDRF KOLKATA</a:t>
            </a:r>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3"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6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3" y="1435103"/>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D913F1BB-8669-45FA-8737-FEE482338443}" type="datetime1">
              <a:rPr lang="en-US" smtClean="0"/>
              <a:t>12/20/2025</a:t>
            </a:fld>
            <a:endParaRPr lang="en-US"/>
          </a:p>
        </p:txBody>
      </p:sp>
      <p:sp>
        <p:nvSpPr>
          <p:cNvPr id="6" name="Footer Placeholder 5"/>
          <p:cNvSpPr>
            <a:spLocks noGrp="1"/>
          </p:cNvSpPr>
          <p:nvPr>
            <p:ph type="ftr" sz="quarter" idx="11"/>
          </p:nvPr>
        </p:nvSpPr>
        <p:spPr/>
        <p:txBody>
          <a:bodyPr/>
          <a:lstStyle/>
          <a:p>
            <a:r>
              <a:rPr lang="en-US"/>
              <a:t>2nd BN NDRF KOLKATA</a:t>
            </a:r>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DE9E6A18-6649-4A26-AB38-6125E1ED8A8D}" type="datetime1">
              <a:rPr lang="en-US" smtClean="0"/>
              <a:t>12/20/2025</a:t>
            </a:fld>
            <a:endParaRPr lang="en-US"/>
          </a:p>
        </p:txBody>
      </p:sp>
      <p:sp>
        <p:nvSpPr>
          <p:cNvPr id="6" name="Footer Placeholder 5"/>
          <p:cNvSpPr>
            <a:spLocks noGrp="1"/>
          </p:cNvSpPr>
          <p:nvPr>
            <p:ph type="ftr" sz="quarter" idx="11"/>
          </p:nvPr>
        </p:nvSpPr>
        <p:spPr/>
        <p:txBody>
          <a:bodyPr/>
          <a:lstStyle/>
          <a:p>
            <a:r>
              <a:rPr lang="en-US"/>
              <a:t>2nd BN NDRF KOLKATA</a:t>
            </a:r>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jpe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09600" y="1600206"/>
            <a:ext cx="109728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09600" y="635636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C0555F7-972A-4606-A10B-DDD2E2518AEF}" type="datetime1">
              <a:rPr lang="en-US" smtClean="0"/>
              <a:t>12/20/2025</a:t>
            </a:fld>
            <a:endParaRPr lang="en-US"/>
          </a:p>
        </p:txBody>
      </p:sp>
      <p:sp>
        <p:nvSpPr>
          <p:cNvPr id="5" name="Footer Placeholder 4"/>
          <p:cNvSpPr>
            <a:spLocks noGrp="1"/>
          </p:cNvSpPr>
          <p:nvPr>
            <p:ph type="ftr" sz="quarter" idx="3"/>
          </p:nvPr>
        </p:nvSpPr>
        <p:spPr>
          <a:xfrm>
            <a:off x="4165600" y="635636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a:t>2nd BN NDRF KOLKATA</a:t>
            </a:r>
          </a:p>
        </p:txBody>
      </p:sp>
      <p:sp>
        <p:nvSpPr>
          <p:cNvPr id="6" name="Slide Number Placeholder 5"/>
          <p:cNvSpPr>
            <a:spLocks noGrp="1"/>
          </p:cNvSpPr>
          <p:nvPr>
            <p:ph type="sldNum" sz="quarter" idx="4"/>
          </p:nvPr>
        </p:nvSpPr>
        <p:spPr>
          <a:xfrm>
            <a:off x="8737600" y="635636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
        <p:nvSpPr>
          <p:cNvPr id="9" name="Slide Number Placeholder 5">
            <a:extLst>
              <a:ext uri="{FF2B5EF4-FFF2-40B4-BE49-F238E27FC236}">
                <a16:creationId xmlns:a16="http://schemas.microsoft.com/office/drawing/2014/main" id="{4AA242EB-972D-725B-00E3-25A4233D9EEE}"/>
              </a:ext>
            </a:extLst>
          </p:cNvPr>
          <p:cNvSpPr txBox="1">
            <a:spLocks/>
          </p:cNvSpPr>
          <p:nvPr userDrawn="1"/>
        </p:nvSpPr>
        <p:spPr>
          <a:xfrm>
            <a:off x="8761892" y="6378436"/>
            <a:ext cx="2844800" cy="365125"/>
          </a:xfrm>
          <a:prstGeom prst="rect">
            <a:avLst/>
          </a:prstGeom>
        </p:spPr>
        <p:txBody>
          <a:bodyPr vert="horz" lIns="91440" tIns="45720" rIns="91440" bIns="45720" rtlCol="0" anchor="ctr"/>
          <a:lstStyle>
            <a:defPPr>
              <a:defRPr lang="en-US"/>
            </a:defPPr>
            <a:lvl1pPr marL="0" algn="r" defTabSz="914400" rtl="0" eaLnBrk="1" latinLnBrk="0" hangingPunct="1">
              <a:defRPr sz="1400" b="1" kern="1200">
                <a:solidFill>
                  <a:schemeClr val="accent6">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6F15528-21DE-4FAA-801E-634DDDAF4B2B}" type="slidenum">
              <a:rPr lang="en-US" smtClean="0"/>
              <a:pPr/>
              <a:t>‹#›</a:t>
            </a:fld>
            <a:endParaRPr lang="en-US" dirty="0"/>
          </a:p>
        </p:txBody>
      </p:sp>
      <p:sp>
        <p:nvSpPr>
          <p:cNvPr id="10" name="PEER | MFR | INDIA">
            <a:extLst>
              <a:ext uri="{FF2B5EF4-FFF2-40B4-BE49-F238E27FC236}">
                <a16:creationId xmlns:a16="http://schemas.microsoft.com/office/drawing/2014/main" id="{9E0A3F41-1CBC-C809-ADED-7EACFA25BA0B}"/>
              </a:ext>
            </a:extLst>
          </p:cNvPr>
          <p:cNvSpPr txBox="1"/>
          <p:nvPr userDrawn="1"/>
        </p:nvSpPr>
        <p:spPr>
          <a:xfrm>
            <a:off x="152400" y="6308725"/>
            <a:ext cx="2514600" cy="34276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78283" tIns="78283" rIns="78283" bIns="78283">
            <a:spAutoFit/>
          </a:bodyPr>
          <a:lstStyle>
            <a:lvl1pPr algn="ctr" defTabSz="2438400">
              <a:spcBef>
                <a:spcPts val="600"/>
              </a:spcBef>
              <a:defRPr sz="2400" spc="120">
                <a:solidFill>
                  <a:srgbClr val="535353"/>
                </a:solidFill>
                <a:latin typeface="Open Sans Semibold"/>
                <a:ea typeface="Open Sans Semibold"/>
                <a:cs typeface="Open Sans Semibold"/>
                <a:sym typeface="Open Sans Semibold"/>
              </a:defRPr>
            </a:lvl1pPr>
          </a:lstStyle>
          <a:p>
            <a:r>
              <a:rPr lang="en-US" sz="1200" b="1" dirty="0">
                <a:solidFill>
                  <a:schemeClr val="accent6">
                    <a:lumMod val="75000"/>
                  </a:schemeClr>
                </a:solidFill>
                <a:latin typeface="+mj-lt"/>
              </a:rPr>
              <a:t>NDRF | </a:t>
            </a:r>
            <a:r>
              <a:rPr lang="en-IN" sz="1200" b="1" dirty="0">
                <a:solidFill>
                  <a:schemeClr val="accent6">
                    <a:lumMod val="75000"/>
                  </a:schemeClr>
                </a:solidFill>
                <a:latin typeface="+mj-lt"/>
              </a:rPr>
              <a:t>CBRN</a:t>
            </a:r>
            <a:r>
              <a:rPr sz="1200" b="1" dirty="0">
                <a:solidFill>
                  <a:schemeClr val="accent6">
                    <a:lumMod val="75000"/>
                  </a:schemeClr>
                </a:solidFill>
                <a:latin typeface="+mj-lt"/>
              </a:rPr>
              <a:t> | INDIA</a:t>
            </a:r>
          </a:p>
        </p:txBody>
      </p:sp>
      <p:sp>
        <p:nvSpPr>
          <p:cNvPr id="11" name="PPT 2 -">
            <a:extLst>
              <a:ext uri="{FF2B5EF4-FFF2-40B4-BE49-F238E27FC236}">
                <a16:creationId xmlns:a16="http://schemas.microsoft.com/office/drawing/2014/main" id="{56666372-53D5-7893-C0B7-F5040A8A2036}"/>
              </a:ext>
            </a:extLst>
          </p:cNvPr>
          <p:cNvSpPr txBox="1"/>
          <p:nvPr userDrawn="1"/>
        </p:nvSpPr>
        <p:spPr>
          <a:xfrm>
            <a:off x="10820400" y="6400800"/>
            <a:ext cx="529992" cy="34276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78283" tIns="78283" rIns="78283" bIns="78283">
            <a:spAutoFit/>
          </a:bodyPr>
          <a:lstStyle>
            <a:lvl1pPr algn="ctr" defTabSz="2438400">
              <a:spcBef>
                <a:spcPts val="600"/>
              </a:spcBef>
              <a:defRPr sz="3000" b="1">
                <a:solidFill>
                  <a:srgbClr val="535353"/>
                </a:solidFill>
                <a:latin typeface="Open Sans"/>
                <a:ea typeface="Open Sans"/>
                <a:cs typeface="Open Sans"/>
                <a:sym typeface="Open Sans"/>
              </a:defRPr>
            </a:lvl1pPr>
          </a:lstStyle>
          <a:p>
            <a:pPr>
              <a:defRPr b="0"/>
            </a:pPr>
            <a:r>
              <a:rPr sz="1200" b="1" dirty="0">
                <a:solidFill>
                  <a:schemeClr val="accent6">
                    <a:lumMod val="75000"/>
                  </a:schemeClr>
                </a:solidFill>
              </a:rPr>
              <a:t>PPT -</a:t>
            </a:r>
          </a:p>
        </p:txBody>
      </p:sp>
      <p:pic>
        <p:nvPicPr>
          <p:cNvPr id="13" name="Picture 12" descr="A logo with text on it&#10;&#10;AI-generated content may be incorrect.">
            <a:extLst>
              <a:ext uri="{FF2B5EF4-FFF2-40B4-BE49-F238E27FC236}">
                <a16:creationId xmlns:a16="http://schemas.microsoft.com/office/drawing/2014/main" id="{032F4832-4294-7182-54C3-F173D36B9626}"/>
              </a:ext>
            </a:extLst>
          </p:cNvPr>
          <p:cNvPicPr>
            <a:picLocks noChangeAspect="1" noChangeArrowheads="1"/>
          </p:cNvPicPr>
          <p:nvPr userDrawn="1"/>
        </p:nvPicPr>
        <p:blipFill>
          <a:blip r:embed="rId14" cstate="print">
            <a:extLst>
              <a:ext uri="{28A0092B-C50C-407E-A947-70E740481C1C}">
                <a14:useLocalDpi xmlns:a14="http://schemas.microsoft.com/office/drawing/2010/main" val="0"/>
              </a:ext>
            </a:extLst>
          </a:blip>
          <a:srcRect/>
          <a:stretch>
            <a:fillRect/>
          </a:stretch>
        </p:blipFill>
        <p:spPr bwMode="auto">
          <a:xfrm>
            <a:off x="165431" y="190454"/>
            <a:ext cx="1193725" cy="9901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icture 13" descr="A logo with a symbol and text&#10;&#10;AI-generated content may be incorrect.">
            <a:extLst>
              <a:ext uri="{FF2B5EF4-FFF2-40B4-BE49-F238E27FC236}">
                <a16:creationId xmlns:a16="http://schemas.microsoft.com/office/drawing/2014/main" id="{F3F32801-6BF3-BAF1-A5EA-3C45B887476B}"/>
              </a:ext>
            </a:extLst>
          </p:cNvPr>
          <p:cNvPicPr>
            <a:picLocks noChangeAspect="1"/>
          </p:cNvPicPr>
          <p:nvPr userDrawn="1"/>
        </p:nvPicPr>
        <p:blipFill>
          <a:blip r:embed="rId15" cstate="print">
            <a:extLst>
              <a:ext uri="{28A0092B-C50C-407E-A947-70E740481C1C}">
                <a14:useLocalDpi xmlns:a14="http://schemas.microsoft.com/office/drawing/2010/main" val="0"/>
              </a:ext>
            </a:extLst>
          </a:blip>
          <a:stretch>
            <a:fillRect/>
          </a:stretch>
        </p:blipFill>
        <p:spPr>
          <a:xfrm>
            <a:off x="11149492" y="43347"/>
            <a:ext cx="914400" cy="977046"/>
          </a:xfrm>
          <a:prstGeom prst="rect">
            <a:avLst/>
          </a:prstGeom>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7"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2.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2.xml"/><Relationship Id="rId5" Type="http://schemas.openxmlformats.org/officeDocument/2006/relationships/image" Target="../media/image24.png"/><Relationship Id="rId4" Type="http://schemas.openxmlformats.org/officeDocument/2006/relationships/image" Target="../media/image23.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30.gif"/><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30.gif"/><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31.gif"/><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image" Target="../media/image32.gif"/><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image" Target="../media/image33.gif"/><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7.wmf"/><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40.jpe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41.emf"/><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2" Type="http://schemas.openxmlformats.org/officeDocument/2006/relationships/image" Target="../media/image44.jpeg"/><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6.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2.xml"/><Relationship Id="rId1" Type="http://schemas.openxmlformats.org/officeDocument/2006/relationships/vmlDrawing" Target="../drawings/vmlDrawing1.vml"/><Relationship Id="rId4" Type="http://schemas.openxmlformats.org/officeDocument/2006/relationships/image" Target="../media/image46.emf"/></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image" Target="../media/image47.png"/><Relationship Id="rId1" Type="http://schemas.openxmlformats.org/officeDocument/2006/relationships/slideLayout" Target="../slideLayouts/slideLayout7.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80.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image" Target="../media/image49.png"/><Relationship Id="rId1" Type="http://schemas.openxmlformats.org/officeDocument/2006/relationships/slideLayout" Target="../slideLayouts/slideLayout12.xml"/><Relationship Id="rId5" Type="http://schemas.openxmlformats.org/officeDocument/2006/relationships/image" Target="../media/image2.jpeg"/><Relationship Id="rId4" Type="http://schemas.openxmlformats.org/officeDocument/2006/relationships/image" Target="../media/image51.png"/></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93"/>
        <p:cNvGrpSpPr/>
        <p:nvPr/>
      </p:nvGrpSpPr>
      <p:grpSpPr>
        <a:xfrm>
          <a:off x="0" y="0"/>
          <a:ext cx="0" cy="0"/>
          <a:chOff x="0" y="0"/>
          <a:chExt cx="0" cy="0"/>
        </a:xfrm>
      </p:grpSpPr>
      <p:pic>
        <p:nvPicPr>
          <p:cNvPr id="3" name="Picture 2" descr="Federal Biological Weapons Laws | 18 U.S. Code § 175">
            <a:extLst>
              <a:ext uri="{FF2B5EF4-FFF2-40B4-BE49-F238E27FC236}">
                <a16:creationId xmlns:a16="http://schemas.microsoft.com/office/drawing/2014/main" id="{17B21E98-25BA-EE92-16C2-824E0AA75AD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42736"/>
            <a:ext cx="8941741" cy="6866105"/>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8" descr="Employees of the Research Institute for Protective Technologies, Nuclear, Biological and Chemical Protection (WIS) inspect a dummy sample which is contaminated with a substance similar to the chemical weapon Sarin, during a demonstration in Munster October 15, 2013. The state-owned WIS is a reference laboratory for the Organisation for the Prohibition of Chemical Weapons (OPCW). Picture taken October 15, 2013. REUTERS/Fabrizio Bensch (GERMANY - Tags: MILITARY SCIENCE TECHNOLOGY) - BM2E9AG10D501">
            <a:extLst>
              <a:ext uri="{FF2B5EF4-FFF2-40B4-BE49-F238E27FC236}">
                <a16:creationId xmlns:a16="http://schemas.microsoft.com/office/drawing/2014/main" id="{AC1A25BD-6A1A-7064-F4FE-20EC765B593C}"/>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b="3709"/>
          <a:stretch>
            <a:fillRect/>
          </a:stretch>
        </p:blipFill>
        <p:spPr bwMode="auto">
          <a:xfrm>
            <a:off x="6055254" y="-164952"/>
            <a:ext cx="6161427" cy="6921352"/>
          </a:xfrm>
          <a:prstGeom prst="rect">
            <a:avLst/>
          </a:prstGeom>
          <a:noFill/>
          <a:extLst>
            <a:ext uri="{909E8E84-426E-40DD-AFC4-6F175D3DCCD1}">
              <a14:hiddenFill xmlns:a14="http://schemas.microsoft.com/office/drawing/2010/main">
                <a:solidFill>
                  <a:srgbClr val="FFFFFF"/>
                </a:solidFill>
              </a14:hiddenFill>
            </a:ext>
          </a:extLst>
        </p:spPr>
      </p:pic>
      <p:sp>
        <p:nvSpPr>
          <p:cNvPr id="95" name="Google Shape;95;p14"/>
          <p:cNvSpPr txBox="1"/>
          <p:nvPr/>
        </p:nvSpPr>
        <p:spPr>
          <a:xfrm>
            <a:off x="301195" y="6438419"/>
            <a:ext cx="2321279" cy="263714"/>
          </a:xfrm>
          <a:prstGeom prst="rect">
            <a:avLst/>
          </a:prstGeom>
          <a:noFill/>
          <a:ln>
            <a:noFill/>
          </a:ln>
        </p:spPr>
        <p:txBody>
          <a:bodyPr spcFirstLastPara="1" wrap="square" lIns="39125" tIns="39125" rIns="39125" bIns="39125" anchor="t" anchorCtr="0">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200" b="0" i="0" u="none" strike="noStrike" kern="0" cap="none" spc="0" normalizeH="0" baseline="0" noProof="0">
                <a:ln>
                  <a:noFill/>
                </a:ln>
                <a:solidFill>
                  <a:srgbClr val="535353"/>
                </a:solidFill>
                <a:effectLst/>
                <a:uLnTx/>
                <a:uFillTx/>
                <a:latin typeface="Open Sans SemiBold"/>
                <a:ea typeface="Open Sans SemiBold"/>
                <a:cs typeface="Open Sans SemiBold"/>
                <a:sym typeface="Open Sans SemiBold"/>
              </a:rPr>
              <a:t>PEER | CSSR | INDIA</a:t>
            </a: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96" name="Google Shape;96;p14"/>
          <p:cNvSpPr/>
          <p:nvPr/>
        </p:nvSpPr>
        <p:spPr>
          <a:xfrm>
            <a:off x="508000" y="6756400"/>
            <a:ext cx="1907669" cy="101600"/>
          </a:xfrm>
          <a:prstGeom prst="rect">
            <a:avLst/>
          </a:prstGeom>
          <a:solidFill>
            <a:srgbClr val="C00000"/>
          </a:solidFill>
          <a:ln>
            <a:noFill/>
          </a:ln>
        </p:spPr>
        <p:txBody>
          <a:bodyPr spcFirstLastPara="1" wrap="square" lIns="39125" tIns="39125" rIns="39125" bIns="3912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900" b="0" i="0" u="none" strike="noStrike" kern="0" cap="none" spc="0" normalizeH="0" baseline="0" noProof="0">
              <a:ln>
                <a:noFill/>
              </a:ln>
              <a:solidFill>
                <a:srgbClr val="000000"/>
              </a:solidFill>
              <a:effectLst/>
              <a:uLnTx/>
              <a:uFillTx/>
              <a:latin typeface="Calibri"/>
              <a:ea typeface="Calibri"/>
              <a:cs typeface="Calibri"/>
              <a:sym typeface="Calibri"/>
            </a:endParaRPr>
          </a:p>
        </p:txBody>
      </p:sp>
      <p:sp>
        <p:nvSpPr>
          <p:cNvPr id="97" name="Google Shape;97;p14"/>
          <p:cNvSpPr txBox="1"/>
          <p:nvPr/>
        </p:nvSpPr>
        <p:spPr>
          <a:xfrm>
            <a:off x="10757568" y="6406669"/>
            <a:ext cx="697166" cy="309881"/>
          </a:xfrm>
          <a:prstGeom prst="rect">
            <a:avLst/>
          </a:prstGeom>
          <a:noFill/>
          <a:ln>
            <a:noFill/>
          </a:ln>
        </p:spPr>
        <p:txBody>
          <a:bodyPr spcFirstLastPara="1" wrap="square" lIns="39125" tIns="39125" rIns="39125" bIns="39125" anchor="t" anchorCtr="0">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500" b="1" i="0" u="none" strike="noStrike" kern="0" cap="none" spc="0" normalizeH="0" baseline="0" noProof="0">
                <a:ln>
                  <a:noFill/>
                </a:ln>
                <a:solidFill>
                  <a:srgbClr val="535353"/>
                </a:solidFill>
                <a:effectLst/>
                <a:uLnTx/>
                <a:uFillTx/>
                <a:latin typeface="Open Sans"/>
                <a:ea typeface="Open Sans"/>
                <a:cs typeface="Open Sans"/>
                <a:sym typeface="Open Sans"/>
              </a:rPr>
              <a:t>PPT 2 -</a:t>
            </a: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98" name="Google Shape;98;p14"/>
          <p:cNvSpPr/>
          <p:nvPr/>
        </p:nvSpPr>
        <p:spPr>
          <a:xfrm>
            <a:off x="10769600" y="6756400"/>
            <a:ext cx="939800" cy="101600"/>
          </a:xfrm>
          <a:prstGeom prst="rect">
            <a:avLst/>
          </a:prstGeom>
          <a:solidFill>
            <a:srgbClr val="C00000"/>
          </a:solidFill>
          <a:ln>
            <a:noFill/>
          </a:ln>
        </p:spPr>
        <p:txBody>
          <a:bodyPr spcFirstLastPara="1" wrap="square" lIns="39125" tIns="39125" rIns="39125" bIns="3912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900" b="0" i="0" u="none" strike="noStrike" kern="0" cap="none" spc="0" normalizeH="0" baseline="0" noProof="0">
              <a:ln>
                <a:noFill/>
              </a:ln>
              <a:solidFill>
                <a:srgbClr val="000000"/>
              </a:solidFill>
              <a:effectLst/>
              <a:uLnTx/>
              <a:uFillTx/>
              <a:latin typeface="Calibri"/>
              <a:ea typeface="Calibri"/>
              <a:cs typeface="Calibri"/>
              <a:sym typeface="Calibri"/>
            </a:endParaRPr>
          </a:p>
        </p:txBody>
      </p:sp>
      <p:sp>
        <p:nvSpPr>
          <p:cNvPr id="99" name="Google Shape;99;p14"/>
          <p:cNvSpPr txBox="1">
            <a:spLocks noGrp="1"/>
          </p:cNvSpPr>
          <p:nvPr>
            <p:ph type="sldNum" idx="12"/>
          </p:nvPr>
        </p:nvSpPr>
        <p:spPr>
          <a:xfrm>
            <a:off x="11438930" y="6406669"/>
            <a:ext cx="193372" cy="338635"/>
          </a:xfrm>
          <a:prstGeom prst="rect">
            <a:avLst/>
          </a:prstGeom>
          <a:noFill/>
          <a:ln>
            <a:noFill/>
          </a:ln>
        </p:spPr>
        <p:txBody>
          <a:bodyPr spcFirstLastPara="1" wrap="square" lIns="78275" tIns="78275" rIns="78275" bIns="78275" anchor="t"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US" sz="1500" b="1" i="0" u="none" strike="noStrike" kern="0" cap="none" spc="0" normalizeH="0" baseline="0" noProof="0">
                <a:ln>
                  <a:noFill/>
                </a:ln>
                <a:solidFill>
                  <a:srgbClr val="535353"/>
                </a:solidFill>
                <a:effectLst/>
                <a:uLnTx/>
                <a:uFillTx/>
                <a:latin typeface="Open Sans"/>
                <a:ea typeface="Open Sans"/>
                <a:cs typeface="Open Sans"/>
                <a:sym typeface="Open Sans"/>
              </a:rPr>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t>1</a:t>
            </a:fld>
            <a:endParaRPr kumimoji="0" sz="1500" b="1" i="0" u="none" strike="noStrike" kern="0" cap="none" spc="0" normalizeH="0" baseline="0" noProof="0">
              <a:ln>
                <a:noFill/>
              </a:ln>
              <a:solidFill>
                <a:srgbClr val="535353"/>
              </a:solidFill>
              <a:effectLst/>
              <a:uLnTx/>
              <a:uFillTx/>
              <a:latin typeface="Open Sans"/>
              <a:ea typeface="Open Sans"/>
              <a:cs typeface="Open Sans"/>
              <a:sym typeface="Open Sans"/>
            </a:endParaRPr>
          </a:p>
        </p:txBody>
      </p:sp>
      <p:sp>
        <p:nvSpPr>
          <p:cNvPr id="100" name="Google Shape;100;p14"/>
          <p:cNvSpPr/>
          <p:nvPr/>
        </p:nvSpPr>
        <p:spPr>
          <a:xfrm>
            <a:off x="-213984" y="-141435"/>
            <a:ext cx="12405984" cy="6870701"/>
          </a:xfrm>
          <a:prstGeom prst="rect">
            <a:avLst/>
          </a:prstGeom>
          <a:solidFill>
            <a:srgbClr val="535353">
              <a:alpha val="60000"/>
            </a:srgbClr>
          </a:solidFill>
          <a:ln>
            <a:noFill/>
          </a:ln>
        </p:spPr>
        <p:txBody>
          <a:bodyPr spcFirstLastPara="1" wrap="square" lIns="39125" tIns="39125" rIns="39125" bIns="3912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900" b="0" i="0" u="none" strike="noStrike" kern="0" cap="none" spc="0" normalizeH="0" baseline="0" noProof="0">
              <a:ln>
                <a:noFill/>
              </a:ln>
              <a:solidFill>
                <a:srgbClr val="000000"/>
              </a:solidFill>
              <a:effectLst/>
              <a:uLnTx/>
              <a:uFillTx/>
              <a:latin typeface="Calibri"/>
              <a:ea typeface="Calibri"/>
              <a:cs typeface="Calibri"/>
              <a:sym typeface="Calibri"/>
            </a:endParaRPr>
          </a:p>
        </p:txBody>
      </p:sp>
      <p:pic>
        <p:nvPicPr>
          <p:cNvPr id="101" name="Google Shape;101;p14" descr="Image"/>
          <p:cNvPicPr preferRelativeResize="0"/>
          <p:nvPr/>
        </p:nvPicPr>
        <p:blipFill rotWithShape="1">
          <a:blip r:embed="rId5">
            <a:alphaModFix amt="90000"/>
          </a:blip>
          <a:srcRect l="50481"/>
          <a:stretch/>
        </p:blipFill>
        <p:spPr>
          <a:xfrm>
            <a:off x="-24680" y="2041261"/>
            <a:ext cx="9809469" cy="1261072"/>
          </a:xfrm>
          <a:prstGeom prst="rect">
            <a:avLst/>
          </a:prstGeom>
          <a:noFill/>
          <a:ln>
            <a:noFill/>
          </a:ln>
        </p:spPr>
      </p:pic>
      <p:sp>
        <p:nvSpPr>
          <p:cNvPr id="103" name="Google Shape;103;p14"/>
          <p:cNvSpPr/>
          <p:nvPr/>
        </p:nvSpPr>
        <p:spPr>
          <a:xfrm flipH="1">
            <a:off x="0" y="5596930"/>
            <a:ext cx="12192000" cy="1261071"/>
          </a:xfrm>
          <a:custGeom>
            <a:avLst/>
            <a:gdLst/>
            <a:ahLst/>
            <a:cxnLst/>
            <a:rect l="l" t="t" r="r" b="b"/>
            <a:pathLst>
              <a:path w="21600" h="21600" extrusionOk="0">
                <a:moveTo>
                  <a:pt x="0" y="0"/>
                </a:moveTo>
                <a:lnTo>
                  <a:pt x="0" y="21600"/>
                </a:lnTo>
                <a:lnTo>
                  <a:pt x="21600" y="21600"/>
                </a:lnTo>
                <a:lnTo>
                  <a:pt x="21600" y="0"/>
                </a:lnTo>
                <a:lnTo>
                  <a:pt x="19934" y="0"/>
                </a:lnTo>
                <a:lnTo>
                  <a:pt x="19328" y="7094"/>
                </a:lnTo>
                <a:lnTo>
                  <a:pt x="18721" y="0"/>
                </a:lnTo>
                <a:lnTo>
                  <a:pt x="0" y="0"/>
                </a:lnTo>
                <a:close/>
              </a:path>
            </a:pathLst>
          </a:custGeom>
          <a:solidFill>
            <a:srgbClr val="FFFFFF"/>
          </a:solidFill>
          <a:ln>
            <a:noFill/>
          </a:ln>
        </p:spPr>
        <p:txBody>
          <a:bodyPr spcFirstLastPara="1" wrap="square" lIns="39125" tIns="39125" rIns="39125" bIns="3912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900" b="0" i="0" u="none" strike="noStrike" kern="0" cap="none" spc="0" normalizeH="0" baseline="0" noProof="0">
              <a:ln>
                <a:noFill/>
              </a:ln>
              <a:solidFill>
                <a:srgbClr val="000000"/>
              </a:solidFill>
              <a:effectLst/>
              <a:uLnTx/>
              <a:uFillTx/>
              <a:latin typeface="Calibri"/>
              <a:ea typeface="Calibri"/>
              <a:cs typeface="Calibri"/>
              <a:sym typeface="Calibri"/>
            </a:endParaRPr>
          </a:p>
        </p:txBody>
      </p:sp>
      <p:sp>
        <p:nvSpPr>
          <p:cNvPr id="104" name="Google Shape;104;p14"/>
          <p:cNvSpPr txBox="1"/>
          <p:nvPr/>
        </p:nvSpPr>
        <p:spPr>
          <a:xfrm>
            <a:off x="76200" y="2278207"/>
            <a:ext cx="9239109" cy="694567"/>
          </a:xfrm>
          <a:prstGeom prst="rect">
            <a:avLst/>
          </a:prstGeom>
          <a:noFill/>
          <a:ln>
            <a:noFill/>
          </a:ln>
        </p:spPr>
        <p:txBody>
          <a:bodyPr spcFirstLastPara="1" wrap="square" lIns="39125" tIns="39125" rIns="39125" bIns="39125" anchor="t" anchorCtr="0">
            <a:spAutoFit/>
          </a:bodyPr>
          <a:lstStyle/>
          <a:p>
            <a:pPr lvl="0">
              <a:defRPr/>
            </a:pPr>
            <a:r>
              <a:rPr lang="hi-IN" sz="4000" b="1">
                <a:solidFill>
                  <a:schemeClr val="bg2"/>
                </a:solidFill>
                <a:latin typeface="Open Sans" panose="020B0606030504020204" pitchFamily="34" charset="0"/>
                <a:ea typeface="Open Sans" panose="020B0606030504020204" pitchFamily="34" charset="0"/>
                <a:cs typeface="Open Sans" panose="020B0606030504020204" pitchFamily="34" charset="0"/>
              </a:rPr>
              <a:t>बीडब्ल्यूए का इतिहास और अवलोकन</a:t>
            </a:r>
            <a:endParaRPr kumimoji="0" lang="en-US" sz="4000" b="1" i="0" u="none" strike="noStrike" kern="1200" cap="none" spc="0" normalizeH="0" baseline="0" noProof="0" dirty="0">
              <a:ln>
                <a:noFill/>
              </a:ln>
              <a:solidFill>
                <a:schemeClr val="bg2"/>
              </a:solidFill>
              <a:effectLst/>
              <a:uLnTx/>
              <a:uFillTx/>
              <a:latin typeface="Open Sans" panose="020B0606030504020204" pitchFamily="34" charset="0"/>
              <a:ea typeface="Open Sans" panose="020B0606030504020204" pitchFamily="34" charset="0"/>
              <a:cs typeface="Open Sans" panose="020B0606030504020204" pitchFamily="34" charset="0"/>
            </a:endParaRPr>
          </a:p>
        </p:txBody>
      </p:sp>
      <p:pic>
        <p:nvPicPr>
          <p:cNvPr id="16" name="Picture 1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6200" y="10160"/>
            <a:ext cx="1352382" cy="97704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 name="Picture 1" descr="A logo with a symbol and text&#10;&#10;AI-generated content may be incorrect.">
            <a:extLst>
              <a:ext uri="{FF2B5EF4-FFF2-40B4-BE49-F238E27FC236}">
                <a16:creationId xmlns:a16="http://schemas.microsoft.com/office/drawing/2014/main" id="{29F352C4-7012-CF59-E094-415CA2BB441E}"/>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277601" y="10160"/>
            <a:ext cx="914400" cy="977046"/>
          </a:xfrm>
          <a:prstGeom prst="rect">
            <a:avLst/>
          </a:prstGeom>
        </p:spPr>
      </p:pic>
      <p:sp>
        <p:nvSpPr>
          <p:cNvPr id="5" name="Slide Number Placeholder 5">
            <a:extLst>
              <a:ext uri="{FF2B5EF4-FFF2-40B4-BE49-F238E27FC236}">
                <a16:creationId xmlns:a16="http://schemas.microsoft.com/office/drawing/2014/main" id="{F99D20DD-B93C-6BA3-C1DA-927D42F4A84D}"/>
              </a:ext>
            </a:extLst>
          </p:cNvPr>
          <p:cNvSpPr txBox="1">
            <a:spLocks/>
          </p:cNvSpPr>
          <p:nvPr/>
        </p:nvSpPr>
        <p:spPr>
          <a:xfrm>
            <a:off x="8761892" y="6378436"/>
            <a:ext cx="2844800" cy="365125"/>
          </a:xfrm>
          <a:prstGeom prst="rect">
            <a:avLst/>
          </a:prstGeom>
        </p:spPr>
        <p:txBody>
          <a:bodyPr vert="horz" lIns="91440" tIns="45720" rIns="91440" bIns="45720" rtlCol="0" anchor="ctr"/>
          <a:lstStyle>
            <a:defPPr>
              <a:defRPr lang="en-US"/>
            </a:defPPr>
            <a:lvl1pPr marL="0" algn="r" defTabSz="914400" rtl="0" eaLnBrk="1" latinLnBrk="0" hangingPunct="1">
              <a:defRPr sz="1400" b="1" kern="1200">
                <a:solidFill>
                  <a:schemeClr val="accent6">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6F15528-21DE-4FAA-801E-634DDDAF4B2B}" type="slidenum">
              <a:rPr lang="en-US" smtClean="0"/>
              <a:pPr/>
              <a:t>1</a:t>
            </a:fld>
            <a:endParaRPr lang="en-US" dirty="0"/>
          </a:p>
        </p:txBody>
      </p:sp>
      <p:sp>
        <p:nvSpPr>
          <p:cNvPr id="6" name="PEER | MFR | INDIA">
            <a:extLst>
              <a:ext uri="{FF2B5EF4-FFF2-40B4-BE49-F238E27FC236}">
                <a16:creationId xmlns:a16="http://schemas.microsoft.com/office/drawing/2014/main" id="{928F2C60-10E2-CA9B-F4B9-E6D04A351AFE}"/>
              </a:ext>
            </a:extLst>
          </p:cNvPr>
          <p:cNvSpPr txBox="1"/>
          <p:nvPr/>
        </p:nvSpPr>
        <p:spPr>
          <a:xfrm>
            <a:off x="152400" y="6308725"/>
            <a:ext cx="2514600" cy="34276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78283" tIns="78283" rIns="78283" bIns="78283">
            <a:spAutoFit/>
          </a:bodyPr>
          <a:lstStyle>
            <a:lvl1pPr algn="ctr" defTabSz="2438400">
              <a:spcBef>
                <a:spcPts val="600"/>
              </a:spcBef>
              <a:defRPr sz="2400" spc="120">
                <a:solidFill>
                  <a:srgbClr val="535353"/>
                </a:solidFill>
                <a:latin typeface="Open Sans Semibold"/>
                <a:ea typeface="Open Sans Semibold"/>
                <a:cs typeface="Open Sans Semibold"/>
                <a:sym typeface="Open Sans Semibold"/>
              </a:defRPr>
            </a:lvl1pPr>
          </a:lstStyle>
          <a:p>
            <a:r>
              <a:rPr lang="en-US" sz="1200" b="1" dirty="0">
                <a:solidFill>
                  <a:schemeClr val="accent6">
                    <a:lumMod val="75000"/>
                  </a:schemeClr>
                </a:solidFill>
                <a:latin typeface="+mj-lt"/>
              </a:rPr>
              <a:t>NDRF | </a:t>
            </a:r>
            <a:r>
              <a:rPr lang="en-IN" sz="1200" b="1" dirty="0">
                <a:solidFill>
                  <a:schemeClr val="accent6">
                    <a:lumMod val="75000"/>
                  </a:schemeClr>
                </a:solidFill>
                <a:latin typeface="+mj-lt"/>
              </a:rPr>
              <a:t>CBRN</a:t>
            </a:r>
            <a:r>
              <a:rPr sz="1200" b="1" dirty="0">
                <a:solidFill>
                  <a:schemeClr val="accent6">
                    <a:lumMod val="75000"/>
                  </a:schemeClr>
                </a:solidFill>
                <a:latin typeface="+mj-lt"/>
              </a:rPr>
              <a:t> | INDIA</a:t>
            </a:r>
          </a:p>
        </p:txBody>
      </p:sp>
      <p:sp>
        <p:nvSpPr>
          <p:cNvPr id="7" name="PPT 2 -">
            <a:extLst>
              <a:ext uri="{FF2B5EF4-FFF2-40B4-BE49-F238E27FC236}">
                <a16:creationId xmlns:a16="http://schemas.microsoft.com/office/drawing/2014/main" id="{504EEC39-A9B8-B3ED-A0C0-3C63D2B9C601}"/>
              </a:ext>
            </a:extLst>
          </p:cNvPr>
          <p:cNvSpPr txBox="1"/>
          <p:nvPr/>
        </p:nvSpPr>
        <p:spPr>
          <a:xfrm>
            <a:off x="10820400" y="6400800"/>
            <a:ext cx="529992" cy="34276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78283" tIns="78283" rIns="78283" bIns="78283">
            <a:spAutoFit/>
          </a:bodyPr>
          <a:lstStyle>
            <a:lvl1pPr algn="ctr" defTabSz="2438400">
              <a:spcBef>
                <a:spcPts val="600"/>
              </a:spcBef>
              <a:defRPr sz="3000" b="1">
                <a:solidFill>
                  <a:srgbClr val="535353"/>
                </a:solidFill>
                <a:latin typeface="Open Sans"/>
                <a:ea typeface="Open Sans"/>
                <a:cs typeface="Open Sans"/>
                <a:sym typeface="Open Sans"/>
              </a:defRPr>
            </a:lvl1pPr>
          </a:lstStyle>
          <a:p>
            <a:pPr>
              <a:defRPr b="0"/>
            </a:pPr>
            <a:r>
              <a:rPr sz="1200" b="1" dirty="0">
                <a:solidFill>
                  <a:schemeClr val="accent6">
                    <a:lumMod val="75000"/>
                  </a:schemeClr>
                </a:solidFill>
              </a:rPr>
              <a:t>PPT -</a:t>
            </a:r>
          </a:p>
        </p:txBody>
      </p:sp>
      <p:sp>
        <p:nvSpPr>
          <p:cNvPr id="18" name="TextBox 4">
            <a:extLst>
              <a:ext uri="{FF2B5EF4-FFF2-40B4-BE49-F238E27FC236}">
                <a16:creationId xmlns:a16="http://schemas.microsoft.com/office/drawing/2014/main" id="{2901545E-EB3E-4998-A110-F2C2863C2FF8}"/>
              </a:ext>
            </a:extLst>
          </p:cNvPr>
          <p:cNvSpPr txBox="1"/>
          <p:nvPr/>
        </p:nvSpPr>
        <p:spPr>
          <a:xfrm>
            <a:off x="7379848" y="5775107"/>
            <a:ext cx="5201478" cy="400110"/>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2000" b="1" dirty="0"/>
              <a:t>VETTED BY – </a:t>
            </a:r>
            <a:r>
              <a:rPr lang="hi-IN" sz="2000" b="1"/>
              <a:t>निरीक्षक/जीडी  अजय सिंह</a:t>
            </a:r>
            <a:endParaRPr lang="en-US" sz="2000" b="1"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75552A9F-FEAB-3C0A-0D03-62EEE4B77A41}"/>
              </a:ext>
            </a:extLst>
          </p:cNvPr>
          <p:cNvSpPr/>
          <p:nvPr/>
        </p:nvSpPr>
        <p:spPr>
          <a:xfrm>
            <a:off x="76200" y="76200"/>
            <a:ext cx="12039600" cy="6705600"/>
          </a:xfrm>
          <a:prstGeom prst="rect">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N">
              <a:latin typeface="Open Sans" panose="020B0606030504020204" pitchFamily="34" charset="0"/>
              <a:ea typeface="Open Sans" panose="020B0606030504020204" pitchFamily="34" charset="0"/>
              <a:cs typeface="Open Sans" panose="020B0606030504020204" pitchFamily="34" charset="0"/>
            </a:endParaRPr>
          </a:p>
        </p:txBody>
      </p:sp>
      <p:sp>
        <p:nvSpPr>
          <p:cNvPr id="15" name="AutoShape 4">
            <a:extLst>
              <a:ext uri="{FF2B5EF4-FFF2-40B4-BE49-F238E27FC236}">
                <a16:creationId xmlns:a16="http://schemas.microsoft.com/office/drawing/2014/main" id="{09B031A6-C119-B352-63B4-9B30BBC1D174}"/>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IN">
              <a:latin typeface="Open Sans" panose="020B0606030504020204" pitchFamily="34" charset="0"/>
              <a:ea typeface="Open Sans" panose="020B0606030504020204" pitchFamily="34" charset="0"/>
              <a:cs typeface="Open Sans" panose="020B0606030504020204" pitchFamily="34" charset="0"/>
            </a:endParaRPr>
          </a:p>
        </p:txBody>
      </p:sp>
      <p:sp>
        <p:nvSpPr>
          <p:cNvPr id="12" name="Title 1">
            <a:extLst>
              <a:ext uri="{FF2B5EF4-FFF2-40B4-BE49-F238E27FC236}">
                <a16:creationId xmlns:a16="http://schemas.microsoft.com/office/drawing/2014/main" id="{0C5EB466-FC32-3E63-46E7-9581F6B98BC8}"/>
              </a:ext>
            </a:extLst>
          </p:cNvPr>
          <p:cNvSpPr>
            <a:spLocks noGrp="1"/>
          </p:cNvSpPr>
          <p:nvPr>
            <p:ph type="title"/>
          </p:nvPr>
        </p:nvSpPr>
        <p:spPr>
          <a:xfrm>
            <a:off x="-1752597" y="1534342"/>
            <a:ext cx="6677023" cy="1143000"/>
          </a:xfrm>
          <a:noFill/>
        </p:spPr>
        <p:txBody>
          <a:bodyPr>
            <a:normAutofit fontScale="90000"/>
          </a:bodyPr>
          <a:lstStyle/>
          <a:p>
            <a:br>
              <a:rPr lang="en-US" sz="4000" u="sng" dirty="0">
                <a:solidFill>
                  <a:srgbClr val="C00000"/>
                </a:solidFill>
                <a:latin typeface="Open Sans" panose="020B0606030504020204" pitchFamily="34" charset="0"/>
                <a:ea typeface="Open Sans" panose="020B0606030504020204" pitchFamily="34" charset="0"/>
                <a:cs typeface="Open Sans" panose="020B0606030504020204" pitchFamily="34" charset="0"/>
              </a:rPr>
            </a:br>
            <a:br>
              <a:rPr lang="en-US" sz="4000" u="sng" dirty="0">
                <a:solidFill>
                  <a:srgbClr val="C00000"/>
                </a:solidFill>
                <a:latin typeface="Open Sans" panose="020B0606030504020204" pitchFamily="34" charset="0"/>
                <a:ea typeface="Open Sans" panose="020B0606030504020204" pitchFamily="34" charset="0"/>
                <a:cs typeface="Open Sans" panose="020B0606030504020204" pitchFamily="34" charset="0"/>
              </a:rPr>
            </a:br>
            <a:br>
              <a:rPr lang="en-US" sz="4000" u="sng" dirty="0">
                <a:solidFill>
                  <a:srgbClr val="C00000"/>
                </a:solidFill>
                <a:latin typeface="Open Sans" panose="020B0606030504020204" pitchFamily="34" charset="0"/>
                <a:ea typeface="Open Sans" panose="020B0606030504020204" pitchFamily="34" charset="0"/>
                <a:cs typeface="Open Sans" panose="020B0606030504020204" pitchFamily="34" charset="0"/>
              </a:rPr>
            </a:br>
            <a:r>
              <a:rPr lang="hi-IN" sz="4000" b="1" u="sng" dirty="0">
                <a:solidFill>
                  <a:srgbClr val="C00000"/>
                </a:solidFill>
                <a:latin typeface="Open Sans" panose="020B0606030504020204" pitchFamily="34" charset="0"/>
                <a:ea typeface="Open Sans" panose="020B0606030504020204" pitchFamily="34" charset="0"/>
                <a:cs typeface="Open Sans" panose="020B0606030504020204" pitchFamily="34" charset="0"/>
              </a:rPr>
              <a:t>जीवाणु</a:t>
            </a:r>
            <a:endParaRPr lang="en-IN" sz="4000" b="1" u="sng" dirty="0">
              <a:solidFill>
                <a:srgbClr val="FF0000"/>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4" name="Rectangle 2"/>
          <p:cNvSpPr>
            <a:spLocks noChangeArrowheads="1"/>
          </p:cNvSpPr>
          <p:nvPr/>
        </p:nvSpPr>
        <p:spPr bwMode="auto">
          <a:xfrm>
            <a:off x="2387607" y="6400800"/>
            <a:ext cx="1897063" cy="457200"/>
          </a:xfrm>
          <a:prstGeom prst="rect">
            <a:avLst/>
          </a:prstGeom>
          <a:noFill/>
          <a:ln w="9525">
            <a:noFill/>
            <a:miter lim="800000"/>
            <a:headEnd/>
            <a:tailEnd/>
          </a:ln>
          <a:effectLst/>
        </p:spPr>
        <p:txBody>
          <a:bodyPr wrap="none" lIns="82628" tIns="41315" rIns="82628" bIns="41315" anchor="ctr"/>
          <a:lstStyle/>
          <a:p>
            <a:pPr defTabSz="820738" eaLnBrk="0" hangingPunct="0"/>
            <a:endParaRPr lang="en-US" sz="2000">
              <a:latin typeface="Open Sans" panose="020B0606030504020204" pitchFamily="34" charset="0"/>
              <a:ea typeface="Open Sans" panose="020B0606030504020204" pitchFamily="34" charset="0"/>
              <a:cs typeface="Open Sans" panose="020B0606030504020204" pitchFamily="34" charset="0"/>
            </a:endParaRPr>
          </a:p>
        </p:txBody>
      </p:sp>
      <p:sp>
        <p:nvSpPr>
          <p:cNvPr id="16" name="Rectangle 3"/>
          <p:cNvSpPr>
            <a:spLocks noChangeArrowheads="1"/>
          </p:cNvSpPr>
          <p:nvPr/>
        </p:nvSpPr>
        <p:spPr bwMode="auto">
          <a:xfrm>
            <a:off x="4826000" y="6400800"/>
            <a:ext cx="2844800" cy="457200"/>
          </a:xfrm>
          <a:prstGeom prst="rect">
            <a:avLst/>
          </a:prstGeom>
          <a:noFill/>
          <a:ln w="9525">
            <a:noFill/>
            <a:miter lim="800000"/>
            <a:headEnd/>
            <a:tailEnd/>
          </a:ln>
          <a:effectLst/>
        </p:spPr>
        <p:txBody>
          <a:bodyPr wrap="none" lIns="82628" tIns="41315" rIns="82628" bIns="41315" anchor="ctr"/>
          <a:lstStyle/>
          <a:p>
            <a:pPr algn="ctr" defTabSz="820738" eaLnBrk="0" hangingPunct="0"/>
            <a:endParaRPr lang="en-US" sz="2000">
              <a:latin typeface="Open Sans" panose="020B0606030504020204" pitchFamily="34" charset="0"/>
              <a:ea typeface="Open Sans" panose="020B0606030504020204" pitchFamily="34" charset="0"/>
              <a:cs typeface="Open Sans" panose="020B0606030504020204" pitchFamily="34" charset="0"/>
            </a:endParaRPr>
          </a:p>
        </p:txBody>
      </p:sp>
      <p:sp>
        <p:nvSpPr>
          <p:cNvPr id="17" name="Rectangle 5"/>
          <p:cNvSpPr>
            <a:spLocks noChangeArrowheads="1"/>
          </p:cNvSpPr>
          <p:nvPr/>
        </p:nvSpPr>
        <p:spPr bwMode="auto">
          <a:xfrm>
            <a:off x="6780210" y="1784541"/>
            <a:ext cx="1567231" cy="430887"/>
          </a:xfrm>
          <a:prstGeom prst="rect">
            <a:avLst/>
          </a:prstGeom>
          <a:noFill/>
          <a:ln w="9525">
            <a:noFill/>
            <a:miter lim="800000"/>
            <a:headEnd/>
            <a:tailEnd/>
          </a:ln>
          <a:effectLst/>
        </p:spPr>
        <p:txBody>
          <a:bodyPr wrap="square" lIns="0" tIns="0" rIns="0" bIns="0">
            <a:spAutoFit/>
          </a:bodyPr>
          <a:lstStyle/>
          <a:p>
            <a:pPr defTabSz="820738" eaLnBrk="0" hangingPunct="0"/>
            <a:r>
              <a:rPr lang="hi-IN" sz="2800" dirty="0">
                <a:solidFill>
                  <a:srgbClr val="0070C0"/>
                </a:solidFill>
                <a:latin typeface="Open Sans" panose="020B0606030504020204" pitchFamily="34" charset="0"/>
                <a:ea typeface="Open Sans" panose="020B0606030504020204" pitchFamily="34" charset="0"/>
                <a:cs typeface="Open Sans" panose="020B0606030504020204" pitchFamily="34" charset="0"/>
              </a:rPr>
              <a:t>ऐन्‍थ्रैक्‍स</a:t>
            </a:r>
            <a:endParaRPr lang="en-US" sz="2800" dirty="0">
              <a:solidFill>
                <a:srgbClr val="0070C0"/>
              </a:solidFill>
              <a:latin typeface="Open Sans" panose="020B0606030504020204" pitchFamily="34" charset="0"/>
              <a:ea typeface="Open Sans" panose="020B0606030504020204" pitchFamily="34" charset="0"/>
              <a:cs typeface="Open Sans" panose="020B0606030504020204" pitchFamily="34" charset="0"/>
            </a:endParaRPr>
          </a:p>
        </p:txBody>
      </p:sp>
      <p:sp>
        <p:nvSpPr>
          <p:cNvPr id="20" name="Rectangle 6"/>
          <p:cNvSpPr>
            <a:spLocks noChangeArrowheads="1"/>
          </p:cNvSpPr>
          <p:nvPr/>
        </p:nvSpPr>
        <p:spPr bwMode="auto">
          <a:xfrm flipH="1">
            <a:off x="8934222" y="1825626"/>
            <a:ext cx="1863074" cy="369332"/>
          </a:xfrm>
          <a:prstGeom prst="rect">
            <a:avLst/>
          </a:prstGeom>
          <a:noFill/>
          <a:ln w="9525">
            <a:noFill/>
            <a:miter lim="800000"/>
            <a:headEnd/>
            <a:tailEnd/>
          </a:ln>
          <a:effectLst/>
        </p:spPr>
        <p:txBody>
          <a:bodyPr wrap="square" lIns="0" tIns="0" rIns="0" bIns="0">
            <a:spAutoFit/>
          </a:bodyPr>
          <a:lstStyle/>
          <a:p>
            <a:pPr defTabSz="820738" eaLnBrk="0" hangingPunct="0"/>
            <a:r>
              <a:rPr lang="hi-IN" sz="2400" dirty="0">
                <a:solidFill>
                  <a:srgbClr val="0070C0"/>
                </a:solidFill>
                <a:latin typeface="Open Sans" panose="020B0606030504020204" pitchFamily="34" charset="0"/>
                <a:ea typeface="Open Sans" panose="020B0606030504020204" pitchFamily="34" charset="0"/>
                <a:cs typeface="Open Sans" panose="020B0606030504020204" pitchFamily="34" charset="0"/>
              </a:rPr>
              <a:t>प्लेग</a:t>
            </a:r>
            <a:endParaRPr lang="en-US" sz="2400" dirty="0">
              <a:solidFill>
                <a:srgbClr val="0070C0"/>
              </a:solidFill>
              <a:latin typeface="Open Sans" panose="020B0606030504020204" pitchFamily="34" charset="0"/>
              <a:ea typeface="Open Sans" panose="020B0606030504020204" pitchFamily="34" charset="0"/>
              <a:cs typeface="Open Sans" panose="020B0606030504020204" pitchFamily="34" charset="0"/>
            </a:endParaRPr>
          </a:p>
        </p:txBody>
      </p:sp>
      <p:sp>
        <p:nvSpPr>
          <p:cNvPr id="21" name="Rectangle 7"/>
          <p:cNvSpPr>
            <a:spLocks noChangeArrowheads="1"/>
          </p:cNvSpPr>
          <p:nvPr/>
        </p:nvSpPr>
        <p:spPr bwMode="auto">
          <a:xfrm>
            <a:off x="4228039" y="2538124"/>
            <a:ext cx="2227723" cy="292388"/>
          </a:xfrm>
          <a:prstGeom prst="rect">
            <a:avLst/>
          </a:prstGeom>
          <a:noFill/>
          <a:ln w="9525">
            <a:noFill/>
            <a:miter lim="800000"/>
            <a:headEnd/>
            <a:tailEnd/>
          </a:ln>
          <a:effectLst/>
        </p:spPr>
        <p:txBody>
          <a:bodyPr wrap="square" lIns="0" tIns="0" rIns="0" bIns="0">
            <a:spAutoFit/>
          </a:bodyPr>
          <a:lstStyle/>
          <a:p>
            <a:pPr defTabSz="820738" eaLnBrk="0" hangingPunct="0"/>
            <a:r>
              <a:rPr lang="hi-IN" sz="1900" b="1" dirty="0">
                <a:latin typeface="Open Sans" panose="020B0606030504020204" pitchFamily="34" charset="0"/>
                <a:ea typeface="Open Sans" panose="020B0606030504020204" pitchFamily="34" charset="0"/>
                <a:cs typeface="Open Sans" panose="020B0606030504020204" pitchFamily="34" charset="0"/>
              </a:rPr>
              <a:t>अंडे सेने की अवधि</a:t>
            </a:r>
            <a:endParaRPr lang="en-US" sz="1900" b="1" dirty="0">
              <a:latin typeface="Open Sans" panose="020B0606030504020204" pitchFamily="34" charset="0"/>
              <a:ea typeface="Open Sans" panose="020B0606030504020204" pitchFamily="34" charset="0"/>
              <a:cs typeface="Open Sans" panose="020B0606030504020204" pitchFamily="34" charset="0"/>
            </a:endParaRPr>
          </a:p>
        </p:txBody>
      </p:sp>
      <p:sp>
        <p:nvSpPr>
          <p:cNvPr id="22" name="Rectangle 8"/>
          <p:cNvSpPr>
            <a:spLocks noChangeArrowheads="1"/>
          </p:cNvSpPr>
          <p:nvPr/>
        </p:nvSpPr>
        <p:spPr bwMode="auto">
          <a:xfrm>
            <a:off x="6889554" y="2503488"/>
            <a:ext cx="1076484" cy="292368"/>
          </a:xfrm>
          <a:prstGeom prst="rect">
            <a:avLst/>
          </a:prstGeom>
          <a:noFill/>
          <a:ln w="9525">
            <a:noFill/>
            <a:miter lim="800000"/>
            <a:headEnd/>
            <a:tailEnd/>
          </a:ln>
          <a:effectLst/>
        </p:spPr>
        <p:txBody>
          <a:bodyPr wrap="square" lIns="0" tIns="0" rIns="0" bIns="0">
            <a:spAutoFit/>
          </a:bodyPr>
          <a:lstStyle/>
          <a:p>
            <a:pPr defTabSz="820738" eaLnBrk="0" hangingPunct="0"/>
            <a:r>
              <a:rPr lang="hi-IN" sz="1900" b="1">
                <a:latin typeface="Open Sans" panose="020B0606030504020204" pitchFamily="34" charset="0"/>
                <a:ea typeface="Open Sans" panose="020B0606030504020204" pitchFamily="34" charset="0"/>
                <a:cs typeface="Open Sans" panose="020B0606030504020204" pitchFamily="34" charset="0"/>
              </a:rPr>
              <a:t>1-7 दिन</a:t>
            </a:r>
            <a:endParaRPr lang="en-US" sz="1900" b="1" dirty="0">
              <a:latin typeface="Open Sans" panose="020B0606030504020204" pitchFamily="34" charset="0"/>
              <a:ea typeface="Open Sans" panose="020B0606030504020204" pitchFamily="34" charset="0"/>
              <a:cs typeface="Open Sans" panose="020B0606030504020204" pitchFamily="34" charset="0"/>
            </a:endParaRPr>
          </a:p>
        </p:txBody>
      </p:sp>
      <p:sp>
        <p:nvSpPr>
          <p:cNvPr id="23" name="Rectangle 9"/>
          <p:cNvSpPr>
            <a:spLocks noChangeArrowheads="1"/>
          </p:cNvSpPr>
          <p:nvPr/>
        </p:nvSpPr>
        <p:spPr bwMode="auto">
          <a:xfrm flipH="1">
            <a:off x="8956884" y="2503487"/>
            <a:ext cx="1470137" cy="292388"/>
          </a:xfrm>
          <a:prstGeom prst="rect">
            <a:avLst/>
          </a:prstGeom>
          <a:noFill/>
          <a:ln w="9525">
            <a:noFill/>
            <a:miter lim="800000"/>
            <a:headEnd/>
            <a:tailEnd/>
          </a:ln>
          <a:effectLst/>
        </p:spPr>
        <p:txBody>
          <a:bodyPr wrap="square" lIns="0" tIns="0" rIns="0" bIns="0">
            <a:spAutoFit/>
          </a:bodyPr>
          <a:lstStyle/>
          <a:p>
            <a:pPr defTabSz="820738" eaLnBrk="0" hangingPunct="0"/>
            <a:r>
              <a:rPr lang="hi-IN" sz="1900" b="1">
                <a:latin typeface="Open Sans" panose="020B0606030504020204" pitchFamily="34" charset="0"/>
                <a:ea typeface="Open Sans" panose="020B0606030504020204" pitchFamily="34" charset="0"/>
                <a:cs typeface="Open Sans" panose="020B0606030504020204" pitchFamily="34" charset="0"/>
              </a:rPr>
              <a:t>2-3 दिन</a:t>
            </a:r>
            <a:endParaRPr lang="en-US" sz="1900" b="1" dirty="0">
              <a:latin typeface="Open Sans" panose="020B0606030504020204" pitchFamily="34" charset="0"/>
              <a:ea typeface="Open Sans" panose="020B0606030504020204" pitchFamily="34" charset="0"/>
              <a:cs typeface="Open Sans" panose="020B0606030504020204" pitchFamily="34" charset="0"/>
            </a:endParaRPr>
          </a:p>
        </p:txBody>
      </p:sp>
      <p:sp>
        <p:nvSpPr>
          <p:cNvPr id="24" name="Rectangle 10"/>
          <p:cNvSpPr>
            <a:spLocks noChangeArrowheads="1"/>
          </p:cNvSpPr>
          <p:nvPr/>
        </p:nvSpPr>
        <p:spPr bwMode="auto">
          <a:xfrm flipH="1">
            <a:off x="4640411" y="5627688"/>
            <a:ext cx="1300464" cy="292388"/>
          </a:xfrm>
          <a:prstGeom prst="rect">
            <a:avLst/>
          </a:prstGeom>
          <a:noFill/>
          <a:ln w="9525">
            <a:noFill/>
            <a:miter lim="800000"/>
            <a:headEnd/>
            <a:tailEnd/>
          </a:ln>
          <a:effectLst/>
        </p:spPr>
        <p:txBody>
          <a:bodyPr wrap="square" lIns="0" tIns="0" rIns="0" bIns="0">
            <a:spAutoFit/>
          </a:bodyPr>
          <a:lstStyle/>
          <a:p>
            <a:pPr defTabSz="820738" eaLnBrk="0" hangingPunct="0"/>
            <a:r>
              <a:rPr lang="hi-IN" sz="1900" b="1">
                <a:latin typeface="Open Sans" panose="020B0606030504020204" pitchFamily="34" charset="0"/>
                <a:ea typeface="Open Sans" panose="020B0606030504020204" pitchFamily="34" charset="0"/>
                <a:cs typeface="Open Sans" panose="020B0606030504020204" pitchFamily="34" charset="0"/>
              </a:rPr>
              <a:t>हिफ़ाज़त</a:t>
            </a:r>
            <a:endParaRPr lang="en-US" sz="1900" b="1" dirty="0">
              <a:latin typeface="Open Sans" panose="020B0606030504020204" pitchFamily="34" charset="0"/>
              <a:ea typeface="Open Sans" panose="020B0606030504020204" pitchFamily="34" charset="0"/>
              <a:cs typeface="Open Sans" panose="020B0606030504020204" pitchFamily="34" charset="0"/>
            </a:endParaRPr>
          </a:p>
        </p:txBody>
      </p:sp>
      <p:sp>
        <p:nvSpPr>
          <p:cNvPr id="25" name="Rectangle 11"/>
          <p:cNvSpPr>
            <a:spLocks noChangeArrowheads="1"/>
          </p:cNvSpPr>
          <p:nvPr/>
        </p:nvSpPr>
        <p:spPr bwMode="auto">
          <a:xfrm flipH="1">
            <a:off x="6888484" y="5627688"/>
            <a:ext cx="1243969" cy="292388"/>
          </a:xfrm>
          <a:prstGeom prst="rect">
            <a:avLst/>
          </a:prstGeom>
          <a:noFill/>
          <a:ln w="9525">
            <a:noFill/>
            <a:miter lim="800000"/>
            <a:headEnd/>
            <a:tailEnd/>
          </a:ln>
          <a:effectLst/>
        </p:spPr>
        <p:txBody>
          <a:bodyPr wrap="square" lIns="0" tIns="0" rIns="0" bIns="0">
            <a:spAutoFit/>
          </a:bodyPr>
          <a:lstStyle/>
          <a:p>
            <a:pPr defTabSz="820738" eaLnBrk="0" hangingPunct="0"/>
            <a:r>
              <a:rPr lang="hi-IN" sz="1900" b="1">
                <a:latin typeface="Open Sans" panose="020B0606030504020204" pitchFamily="34" charset="0"/>
                <a:ea typeface="Open Sans" panose="020B0606030504020204" pitchFamily="34" charset="0"/>
                <a:cs typeface="Open Sans" panose="020B0606030504020204" pitchFamily="34" charset="0"/>
              </a:rPr>
              <a:t>बीएसआई</a:t>
            </a:r>
            <a:endParaRPr lang="en-US" sz="1900" b="1">
              <a:latin typeface="Open Sans" panose="020B0606030504020204" pitchFamily="34" charset="0"/>
              <a:ea typeface="Open Sans" panose="020B0606030504020204" pitchFamily="34" charset="0"/>
              <a:cs typeface="Open Sans" panose="020B0606030504020204" pitchFamily="34" charset="0"/>
            </a:endParaRPr>
          </a:p>
        </p:txBody>
      </p:sp>
      <p:sp>
        <p:nvSpPr>
          <p:cNvPr id="26" name="Rectangle 12"/>
          <p:cNvSpPr>
            <a:spLocks noChangeArrowheads="1"/>
          </p:cNvSpPr>
          <p:nvPr/>
        </p:nvSpPr>
        <p:spPr bwMode="auto">
          <a:xfrm flipH="1">
            <a:off x="8956883" y="5627688"/>
            <a:ext cx="796715" cy="584775"/>
          </a:xfrm>
          <a:prstGeom prst="rect">
            <a:avLst/>
          </a:prstGeom>
          <a:noFill/>
          <a:ln w="9525">
            <a:noFill/>
            <a:miter lim="800000"/>
            <a:headEnd/>
            <a:tailEnd/>
          </a:ln>
          <a:effectLst/>
        </p:spPr>
        <p:txBody>
          <a:bodyPr wrap="square" lIns="0" tIns="0" rIns="0" bIns="0">
            <a:spAutoFit/>
          </a:bodyPr>
          <a:lstStyle/>
          <a:p>
            <a:pPr defTabSz="820738" eaLnBrk="0" hangingPunct="0"/>
            <a:r>
              <a:rPr lang="hi-IN" sz="1900" b="1">
                <a:latin typeface="Open Sans" panose="020B0606030504020204" pitchFamily="34" charset="0"/>
                <a:ea typeface="Open Sans" panose="020B0606030504020204" pitchFamily="34" charset="0"/>
                <a:cs typeface="Open Sans" panose="020B0606030504020204" pitchFamily="34" charset="0"/>
              </a:rPr>
              <a:t>बीएसआई</a:t>
            </a:r>
            <a:endParaRPr lang="en-US" sz="1900" b="1" dirty="0">
              <a:latin typeface="Open Sans" panose="020B0606030504020204" pitchFamily="34" charset="0"/>
              <a:ea typeface="Open Sans" panose="020B0606030504020204" pitchFamily="34" charset="0"/>
              <a:cs typeface="Open Sans" panose="020B0606030504020204" pitchFamily="34" charset="0"/>
            </a:endParaRPr>
          </a:p>
        </p:txBody>
      </p:sp>
      <p:sp>
        <p:nvSpPr>
          <p:cNvPr id="27" name="Rectangle 13"/>
          <p:cNvSpPr>
            <a:spLocks noChangeArrowheads="1"/>
          </p:cNvSpPr>
          <p:nvPr/>
        </p:nvSpPr>
        <p:spPr bwMode="auto">
          <a:xfrm flipH="1">
            <a:off x="4629308" y="3111499"/>
            <a:ext cx="1755617" cy="292388"/>
          </a:xfrm>
          <a:prstGeom prst="rect">
            <a:avLst/>
          </a:prstGeom>
          <a:noFill/>
          <a:ln w="9525">
            <a:noFill/>
            <a:miter lim="800000"/>
            <a:headEnd/>
            <a:tailEnd/>
          </a:ln>
          <a:effectLst/>
        </p:spPr>
        <p:txBody>
          <a:bodyPr wrap="square" lIns="0" tIns="0" rIns="0" bIns="0">
            <a:spAutoFit/>
          </a:bodyPr>
          <a:lstStyle/>
          <a:p>
            <a:pPr defTabSz="820738" eaLnBrk="0" hangingPunct="0"/>
            <a:r>
              <a:rPr lang="hi-IN" sz="1900" b="1" dirty="0">
                <a:latin typeface="Open Sans" panose="020B0606030504020204" pitchFamily="34" charset="0"/>
                <a:ea typeface="Open Sans" panose="020B0606030504020204" pitchFamily="34" charset="0"/>
                <a:cs typeface="Open Sans" panose="020B0606030504020204" pitchFamily="34" charset="0"/>
              </a:rPr>
              <a:t>संक्रामक रोग</a:t>
            </a:r>
            <a:endParaRPr lang="en-US" sz="1900" b="1" dirty="0">
              <a:latin typeface="Open Sans" panose="020B0606030504020204" pitchFamily="34" charset="0"/>
              <a:ea typeface="Open Sans" panose="020B0606030504020204" pitchFamily="34" charset="0"/>
              <a:cs typeface="Open Sans" panose="020B0606030504020204" pitchFamily="34" charset="0"/>
            </a:endParaRPr>
          </a:p>
        </p:txBody>
      </p:sp>
      <p:sp>
        <p:nvSpPr>
          <p:cNvPr id="28" name="Rectangle 14"/>
          <p:cNvSpPr>
            <a:spLocks noChangeArrowheads="1"/>
          </p:cNvSpPr>
          <p:nvPr/>
        </p:nvSpPr>
        <p:spPr bwMode="auto">
          <a:xfrm flipH="1">
            <a:off x="6998598" y="3210468"/>
            <a:ext cx="2022749" cy="292388"/>
          </a:xfrm>
          <a:prstGeom prst="rect">
            <a:avLst/>
          </a:prstGeom>
          <a:noFill/>
          <a:ln w="9525">
            <a:noFill/>
            <a:miter lim="800000"/>
            <a:headEnd/>
            <a:tailEnd/>
          </a:ln>
          <a:effectLst/>
        </p:spPr>
        <p:txBody>
          <a:bodyPr wrap="square" lIns="0" tIns="0" rIns="0" bIns="0">
            <a:spAutoFit/>
          </a:bodyPr>
          <a:lstStyle/>
          <a:p>
            <a:pPr defTabSz="820738" eaLnBrk="0" hangingPunct="0"/>
            <a:r>
              <a:rPr lang="hi-IN" sz="1900" b="1">
                <a:latin typeface="Open Sans" panose="020B0606030504020204" pitchFamily="34" charset="0"/>
                <a:ea typeface="Open Sans" panose="020B0606030504020204" pitchFamily="34" charset="0"/>
                <a:cs typeface="Open Sans" panose="020B0606030504020204" pitchFamily="34" charset="0"/>
              </a:rPr>
              <a:t>नहीं</a:t>
            </a:r>
            <a:endParaRPr lang="en-US" sz="1900" b="1" dirty="0">
              <a:latin typeface="Open Sans" panose="020B0606030504020204" pitchFamily="34" charset="0"/>
              <a:ea typeface="Open Sans" panose="020B0606030504020204" pitchFamily="34" charset="0"/>
              <a:cs typeface="Open Sans" panose="020B0606030504020204" pitchFamily="34" charset="0"/>
            </a:endParaRPr>
          </a:p>
        </p:txBody>
      </p:sp>
      <p:sp>
        <p:nvSpPr>
          <p:cNvPr id="29" name="Rectangle 15"/>
          <p:cNvSpPr>
            <a:spLocks noChangeArrowheads="1"/>
          </p:cNvSpPr>
          <p:nvPr/>
        </p:nvSpPr>
        <p:spPr bwMode="auto">
          <a:xfrm>
            <a:off x="9162223" y="3111500"/>
            <a:ext cx="2120742" cy="292388"/>
          </a:xfrm>
          <a:prstGeom prst="rect">
            <a:avLst/>
          </a:prstGeom>
          <a:noFill/>
          <a:ln w="9525">
            <a:noFill/>
            <a:miter lim="800000"/>
            <a:headEnd/>
            <a:tailEnd/>
          </a:ln>
          <a:effectLst/>
        </p:spPr>
        <p:txBody>
          <a:bodyPr wrap="square" lIns="0" tIns="0" rIns="0" bIns="0">
            <a:spAutoFit/>
          </a:bodyPr>
          <a:lstStyle/>
          <a:p>
            <a:pPr defTabSz="820738" eaLnBrk="0" hangingPunct="0"/>
            <a:r>
              <a:rPr lang="hi-IN" sz="1900" b="1">
                <a:latin typeface="Open Sans" panose="020B0606030504020204" pitchFamily="34" charset="0"/>
                <a:ea typeface="Open Sans" panose="020B0606030504020204" pitchFamily="34" charset="0"/>
                <a:cs typeface="Open Sans" panose="020B0606030504020204" pitchFamily="34" charset="0"/>
              </a:rPr>
              <a:t>हाँ (न्यूमोनिक)</a:t>
            </a:r>
            <a:endParaRPr lang="en-US" sz="1900" b="1" dirty="0">
              <a:latin typeface="Open Sans" panose="020B0606030504020204" pitchFamily="34" charset="0"/>
              <a:ea typeface="Open Sans" panose="020B0606030504020204" pitchFamily="34" charset="0"/>
              <a:cs typeface="Open Sans" panose="020B0606030504020204" pitchFamily="34" charset="0"/>
            </a:endParaRPr>
          </a:p>
        </p:txBody>
      </p:sp>
      <p:sp>
        <p:nvSpPr>
          <p:cNvPr id="30" name="Rectangle 16"/>
          <p:cNvSpPr>
            <a:spLocks noChangeArrowheads="1"/>
          </p:cNvSpPr>
          <p:nvPr/>
        </p:nvSpPr>
        <p:spPr bwMode="auto">
          <a:xfrm flipH="1">
            <a:off x="9249695" y="3525838"/>
            <a:ext cx="2033270" cy="292388"/>
          </a:xfrm>
          <a:prstGeom prst="rect">
            <a:avLst/>
          </a:prstGeom>
          <a:noFill/>
          <a:ln w="9525">
            <a:noFill/>
            <a:miter lim="800000"/>
            <a:headEnd/>
            <a:tailEnd/>
          </a:ln>
          <a:effectLst/>
        </p:spPr>
        <p:txBody>
          <a:bodyPr wrap="square" lIns="0" tIns="0" rIns="0" bIns="0">
            <a:spAutoFit/>
          </a:bodyPr>
          <a:lstStyle/>
          <a:p>
            <a:pPr defTabSz="820738" eaLnBrk="0" hangingPunct="0"/>
            <a:r>
              <a:rPr lang="hi-IN" sz="1900" b="1">
                <a:latin typeface="Open Sans" panose="020B0606030504020204" pitchFamily="34" charset="0"/>
                <a:ea typeface="Open Sans" panose="020B0606030504020204" pitchFamily="34" charset="0"/>
                <a:cs typeface="Open Sans" panose="020B0606030504020204" pitchFamily="34" charset="0"/>
              </a:rPr>
              <a:t>नहीं (बुबोनिक)</a:t>
            </a:r>
            <a:endParaRPr lang="en-US" sz="1900" b="1" dirty="0">
              <a:latin typeface="Open Sans" panose="020B0606030504020204" pitchFamily="34" charset="0"/>
              <a:ea typeface="Open Sans" panose="020B0606030504020204" pitchFamily="34" charset="0"/>
              <a:cs typeface="Open Sans" panose="020B0606030504020204" pitchFamily="34" charset="0"/>
            </a:endParaRPr>
          </a:p>
        </p:txBody>
      </p:sp>
      <p:sp>
        <p:nvSpPr>
          <p:cNvPr id="31" name="Rectangle 17"/>
          <p:cNvSpPr>
            <a:spLocks noChangeArrowheads="1"/>
          </p:cNvSpPr>
          <p:nvPr/>
        </p:nvSpPr>
        <p:spPr bwMode="auto">
          <a:xfrm>
            <a:off x="4629309" y="4135449"/>
            <a:ext cx="1685737" cy="292388"/>
          </a:xfrm>
          <a:prstGeom prst="rect">
            <a:avLst/>
          </a:prstGeom>
          <a:noFill/>
          <a:ln w="9525">
            <a:noFill/>
            <a:miter lim="800000"/>
            <a:headEnd/>
            <a:tailEnd/>
          </a:ln>
          <a:effectLst/>
        </p:spPr>
        <p:txBody>
          <a:bodyPr wrap="square" lIns="0" tIns="0" rIns="0" bIns="0">
            <a:spAutoFit/>
          </a:bodyPr>
          <a:lstStyle/>
          <a:p>
            <a:pPr defTabSz="820738" eaLnBrk="0" hangingPunct="0"/>
            <a:r>
              <a:rPr lang="hi-IN" sz="1900" b="1">
                <a:latin typeface="Open Sans" panose="020B0606030504020204" pitchFamily="34" charset="0"/>
                <a:ea typeface="Open Sans" panose="020B0606030504020204" pitchFamily="34" charset="0"/>
                <a:cs typeface="Open Sans" panose="020B0606030504020204" pitchFamily="34" charset="0"/>
              </a:rPr>
              <a:t>संकेत और लक्षण</a:t>
            </a:r>
            <a:endParaRPr lang="en-US" sz="1900" b="1" dirty="0">
              <a:latin typeface="Open Sans" panose="020B0606030504020204" pitchFamily="34" charset="0"/>
              <a:ea typeface="Open Sans" panose="020B0606030504020204" pitchFamily="34" charset="0"/>
              <a:cs typeface="Open Sans" panose="020B0606030504020204" pitchFamily="34" charset="0"/>
            </a:endParaRPr>
          </a:p>
        </p:txBody>
      </p:sp>
      <p:sp>
        <p:nvSpPr>
          <p:cNvPr id="32" name="Rectangle 18"/>
          <p:cNvSpPr>
            <a:spLocks noChangeArrowheads="1"/>
          </p:cNvSpPr>
          <p:nvPr/>
        </p:nvSpPr>
        <p:spPr bwMode="auto">
          <a:xfrm>
            <a:off x="6877384" y="4051305"/>
            <a:ext cx="1806095" cy="796628"/>
          </a:xfrm>
          <a:prstGeom prst="rect">
            <a:avLst/>
          </a:prstGeom>
          <a:noFill/>
          <a:ln w="9525">
            <a:noFill/>
            <a:miter lim="800000"/>
            <a:headEnd/>
            <a:tailEnd/>
          </a:ln>
          <a:effectLst/>
        </p:spPr>
        <p:txBody>
          <a:bodyPr wrap="square" lIns="0" tIns="0" rIns="0" bIns="0">
            <a:spAutoFit/>
          </a:bodyPr>
          <a:lstStyle/>
          <a:p>
            <a:pPr defTabSz="820738" eaLnBrk="0" hangingPunct="0">
              <a:lnSpc>
                <a:spcPct val="90000"/>
              </a:lnSpc>
            </a:pPr>
            <a:r>
              <a:rPr lang="hi-IN" sz="1900" b="1">
                <a:latin typeface="Open Sans" panose="020B0606030504020204" pitchFamily="34" charset="0"/>
                <a:ea typeface="Open Sans" panose="020B0606030504020204" pitchFamily="34" charset="0"/>
                <a:cs typeface="Open Sans" panose="020B0606030504020204" pitchFamily="34" charset="0"/>
              </a:rPr>
              <a:t>ठंड लगना, बुखार, मतली, सूजन लिम्फ नोड्स</a:t>
            </a:r>
            <a:endParaRPr lang="en-US" sz="1900" b="1" dirty="0">
              <a:latin typeface="Open Sans" panose="020B0606030504020204" pitchFamily="34" charset="0"/>
              <a:ea typeface="Open Sans" panose="020B0606030504020204" pitchFamily="34" charset="0"/>
              <a:cs typeface="Open Sans" panose="020B0606030504020204" pitchFamily="34" charset="0"/>
            </a:endParaRPr>
          </a:p>
        </p:txBody>
      </p:sp>
      <p:sp>
        <p:nvSpPr>
          <p:cNvPr id="33" name="Line 19"/>
          <p:cNvSpPr>
            <a:spLocks noChangeShapeType="1"/>
          </p:cNvSpPr>
          <p:nvPr/>
        </p:nvSpPr>
        <p:spPr bwMode="auto">
          <a:xfrm>
            <a:off x="4176713" y="1682942"/>
            <a:ext cx="7177087" cy="0"/>
          </a:xfrm>
          <a:prstGeom prst="line">
            <a:avLst/>
          </a:prstGeom>
          <a:noFill/>
          <a:ln w="12700">
            <a:solidFill>
              <a:schemeClr val="tx1"/>
            </a:solidFill>
            <a:round/>
            <a:headEnd type="none" w="sm" len="sm"/>
            <a:tailEnd type="none" w="sm" len="sm"/>
          </a:ln>
          <a:effectLst/>
        </p:spPr>
        <p:txBody>
          <a:bodyPr/>
          <a:lstStyle/>
          <a:p>
            <a:endParaRPr lang="en-US" dirty="0">
              <a:latin typeface="Open Sans" panose="020B0606030504020204" pitchFamily="34" charset="0"/>
              <a:ea typeface="Open Sans" panose="020B0606030504020204" pitchFamily="34" charset="0"/>
              <a:cs typeface="Open Sans" panose="020B0606030504020204" pitchFamily="34" charset="0"/>
            </a:endParaRPr>
          </a:p>
        </p:txBody>
      </p:sp>
      <p:sp>
        <p:nvSpPr>
          <p:cNvPr id="34" name="Line 20"/>
          <p:cNvSpPr>
            <a:spLocks noChangeShapeType="1"/>
          </p:cNvSpPr>
          <p:nvPr/>
        </p:nvSpPr>
        <p:spPr bwMode="auto">
          <a:xfrm>
            <a:off x="4156364" y="5486400"/>
            <a:ext cx="7177087" cy="0"/>
          </a:xfrm>
          <a:prstGeom prst="line">
            <a:avLst/>
          </a:prstGeom>
          <a:noFill/>
          <a:ln w="12700">
            <a:solidFill>
              <a:schemeClr val="tx1"/>
            </a:solidFill>
            <a:round/>
            <a:headEnd type="none" w="sm" len="sm"/>
            <a:tailEnd type="none" w="sm" len="sm"/>
          </a:ln>
          <a:effectLst/>
        </p:spPr>
        <p:txBody>
          <a:bodyPr/>
          <a:lstStyle/>
          <a:p>
            <a:endParaRPr lang="en-US">
              <a:latin typeface="Open Sans" panose="020B0606030504020204" pitchFamily="34" charset="0"/>
              <a:ea typeface="Open Sans" panose="020B0606030504020204" pitchFamily="34" charset="0"/>
              <a:cs typeface="Open Sans" panose="020B0606030504020204" pitchFamily="34" charset="0"/>
            </a:endParaRPr>
          </a:p>
        </p:txBody>
      </p:sp>
      <p:sp>
        <p:nvSpPr>
          <p:cNvPr id="35" name="Line 21"/>
          <p:cNvSpPr>
            <a:spLocks noChangeShapeType="1"/>
          </p:cNvSpPr>
          <p:nvPr/>
        </p:nvSpPr>
        <p:spPr bwMode="auto">
          <a:xfrm>
            <a:off x="4156364" y="2362200"/>
            <a:ext cx="7177087" cy="0"/>
          </a:xfrm>
          <a:prstGeom prst="line">
            <a:avLst/>
          </a:prstGeom>
          <a:noFill/>
          <a:ln w="12700">
            <a:solidFill>
              <a:schemeClr val="tx1"/>
            </a:solidFill>
            <a:round/>
            <a:headEnd type="none" w="sm" len="sm"/>
            <a:tailEnd type="none" w="sm" len="sm"/>
          </a:ln>
          <a:effectLst/>
        </p:spPr>
        <p:txBody>
          <a:bodyPr/>
          <a:lstStyle/>
          <a:p>
            <a:endParaRPr lang="en-US">
              <a:latin typeface="Open Sans" panose="020B0606030504020204" pitchFamily="34" charset="0"/>
              <a:ea typeface="Open Sans" panose="020B0606030504020204" pitchFamily="34" charset="0"/>
              <a:cs typeface="Open Sans" panose="020B0606030504020204" pitchFamily="34" charset="0"/>
            </a:endParaRPr>
          </a:p>
        </p:txBody>
      </p:sp>
      <p:sp>
        <p:nvSpPr>
          <p:cNvPr id="36" name="Line 22"/>
          <p:cNvSpPr>
            <a:spLocks noChangeShapeType="1"/>
          </p:cNvSpPr>
          <p:nvPr/>
        </p:nvSpPr>
        <p:spPr bwMode="auto">
          <a:xfrm>
            <a:off x="4176713" y="6172200"/>
            <a:ext cx="7177087" cy="0"/>
          </a:xfrm>
          <a:prstGeom prst="line">
            <a:avLst/>
          </a:prstGeom>
          <a:noFill/>
          <a:ln w="12700">
            <a:solidFill>
              <a:schemeClr val="tx1"/>
            </a:solidFill>
            <a:round/>
            <a:headEnd type="none" w="sm" len="sm"/>
            <a:tailEnd type="none" w="sm" len="sm"/>
          </a:ln>
          <a:effectLst/>
        </p:spPr>
        <p:txBody>
          <a:bodyPr/>
          <a:lstStyle/>
          <a:p>
            <a:endParaRPr lang="en-US">
              <a:latin typeface="Open Sans" panose="020B0606030504020204" pitchFamily="34" charset="0"/>
              <a:ea typeface="Open Sans" panose="020B0606030504020204" pitchFamily="34" charset="0"/>
              <a:cs typeface="Open Sans" panose="020B0606030504020204" pitchFamily="34" charset="0"/>
            </a:endParaRPr>
          </a:p>
        </p:txBody>
      </p:sp>
      <p:sp>
        <p:nvSpPr>
          <p:cNvPr id="37" name="Line 23"/>
          <p:cNvSpPr>
            <a:spLocks noChangeShapeType="1"/>
          </p:cNvSpPr>
          <p:nvPr/>
        </p:nvSpPr>
        <p:spPr bwMode="auto">
          <a:xfrm>
            <a:off x="4156364" y="2971800"/>
            <a:ext cx="7177087" cy="0"/>
          </a:xfrm>
          <a:prstGeom prst="line">
            <a:avLst/>
          </a:prstGeom>
          <a:noFill/>
          <a:ln w="12700">
            <a:solidFill>
              <a:schemeClr val="tx1"/>
            </a:solidFill>
            <a:round/>
            <a:headEnd type="none" w="sm" len="sm"/>
            <a:tailEnd type="none" w="sm" len="sm"/>
          </a:ln>
          <a:effectLst/>
        </p:spPr>
        <p:txBody>
          <a:bodyPr/>
          <a:lstStyle/>
          <a:p>
            <a:endParaRPr lang="en-US">
              <a:latin typeface="Open Sans" panose="020B0606030504020204" pitchFamily="34" charset="0"/>
              <a:ea typeface="Open Sans" panose="020B0606030504020204" pitchFamily="34" charset="0"/>
              <a:cs typeface="Open Sans" panose="020B0606030504020204" pitchFamily="34" charset="0"/>
            </a:endParaRPr>
          </a:p>
        </p:txBody>
      </p:sp>
      <p:sp>
        <p:nvSpPr>
          <p:cNvPr id="38" name="Line 24"/>
          <p:cNvSpPr>
            <a:spLocks noChangeShapeType="1"/>
          </p:cNvSpPr>
          <p:nvPr/>
        </p:nvSpPr>
        <p:spPr bwMode="auto">
          <a:xfrm>
            <a:off x="4156364" y="4042161"/>
            <a:ext cx="7177087" cy="0"/>
          </a:xfrm>
          <a:prstGeom prst="line">
            <a:avLst/>
          </a:prstGeom>
          <a:noFill/>
          <a:ln w="12700">
            <a:solidFill>
              <a:schemeClr val="tx1"/>
            </a:solidFill>
            <a:round/>
            <a:headEnd type="none" w="sm" len="sm"/>
            <a:tailEnd type="none" w="sm" len="sm"/>
          </a:ln>
          <a:effectLst/>
        </p:spPr>
        <p:txBody>
          <a:bodyPr/>
          <a:lstStyle/>
          <a:p>
            <a:endParaRPr lang="en-US">
              <a:latin typeface="Open Sans" panose="020B0606030504020204" pitchFamily="34" charset="0"/>
              <a:ea typeface="Open Sans" panose="020B0606030504020204" pitchFamily="34" charset="0"/>
              <a:cs typeface="Open Sans" panose="020B0606030504020204" pitchFamily="34" charset="0"/>
            </a:endParaRPr>
          </a:p>
        </p:txBody>
      </p:sp>
      <p:sp>
        <p:nvSpPr>
          <p:cNvPr id="39" name="Rectangle 25"/>
          <p:cNvSpPr>
            <a:spLocks noChangeArrowheads="1"/>
          </p:cNvSpPr>
          <p:nvPr/>
        </p:nvSpPr>
        <p:spPr bwMode="auto">
          <a:xfrm>
            <a:off x="8934221" y="4051305"/>
            <a:ext cx="2348741" cy="796628"/>
          </a:xfrm>
          <a:prstGeom prst="rect">
            <a:avLst/>
          </a:prstGeom>
          <a:noFill/>
          <a:ln w="9525">
            <a:noFill/>
            <a:miter lim="800000"/>
            <a:headEnd/>
            <a:tailEnd/>
          </a:ln>
          <a:effectLst/>
        </p:spPr>
        <p:txBody>
          <a:bodyPr wrap="square" lIns="0" tIns="0" rIns="0" bIns="0">
            <a:spAutoFit/>
          </a:bodyPr>
          <a:lstStyle/>
          <a:p>
            <a:pPr defTabSz="820738" eaLnBrk="0" hangingPunct="0">
              <a:lnSpc>
                <a:spcPct val="90000"/>
              </a:lnSpc>
            </a:pPr>
            <a:r>
              <a:rPr lang="hi-IN" sz="1900" b="1">
                <a:latin typeface="Open Sans" panose="020B0606030504020204" pitchFamily="34" charset="0"/>
                <a:ea typeface="Open Sans" panose="020B0606030504020204" pitchFamily="34" charset="0"/>
                <a:cs typeface="Open Sans" panose="020B0606030504020204" pitchFamily="34" charset="0"/>
              </a:rPr>
              <a:t>ठंड लगना, तेज बुखार, सिरदर्द, 
खून थूकना, सोब</a:t>
            </a:r>
            <a:endParaRPr lang="en-US" sz="1900" b="1" dirty="0">
              <a:latin typeface="Open Sans" panose="020B0606030504020204" pitchFamily="34" charset="0"/>
              <a:ea typeface="Open Sans" panose="020B0606030504020204" pitchFamily="34" charset="0"/>
              <a:cs typeface="Open Sans" panose="020B0606030504020204" pitchFamily="34" charset="0"/>
            </a:endParaRPr>
          </a:p>
        </p:txBody>
      </p:sp>
      <p:sp>
        <p:nvSpPr>
          <p:cNvPr id="40" name="Line 26"/>
          <p:cNvSpPr>
            <a:spLocks noChangeShapeType="1"/>
          </p:cNvSpPr>
          <p:nvPr/>
        </p:nvSpPr>
        <p:spPr bwMode="auto">
          <a:xfrm flipH="1">
            <a:off x="4156364" y="1677988"/>
            <a:ext cx="25663" cy="4494212"/>
          </a:xfrm>
          <a:prstGeom prst="line">
            <a:avLst/>
          </a:prstGeom>
          <a:noFill/>
          <a:ln w="12700">
            <a:solidFill>
              <a:schemeClr val="tx1"/>
            </a:solidFill>
            <a:round/>
            <a:headEnd type="none" w="sm" len="sm"/>
            <a:tailEnd type="none" w="sm" len="sm"/>
          </a:ln>
          <a:effectLst/>
        </p:spPr>
        <p:txBody>
          <a:bodyPr/>
          <a:lstStyle/>
          <a:p>
            <a:endParaRPr lang="en-US">
              <a:latin typeface="Open Sans" panose="020B0606030504020204" pitchFamily="34" charset="0"/>
              <a:ea typeface="Open Sans" panose="020B0606030504020204" pitchFamily="34" charset="0"/>
              <a:cs typeface="Open Sans" panose="020B0606030504020204" pitchFamily="34" charset="0"/>
            </a:endParaRPr>
          </a:p>
        </p:txBody>
      </p:sp>
      <p:sp>
        <p:nvSpPr>
          <p:cNvPr id="41" name="Line 27"/>
          <p:cNvSpPr>
            <a:spLocks noChangeShapeType="1"/>
          </p:cNvSpPr>
          <p:nvPr/>
        </p:nvSpPr>
        <p:spPr bwMode="auto">
          <a:xfrm>
            <a:off x="6455762" y="1677988"/>
            <a:ext cx="0" cy="4494212"/>
          </a:xfrm>
          <a:prstGeom prst="line">
            <a:avLst/>
          </a:prstGeom>
          <a:noFill/>
          <a:ln w="12700">
            <a:solidFill>
              <a:schemeClr val="tx1"/>
            </a:solidFill>
            <a:round/>
            <a:headEnd type="none" w="sm" len="sm"/>
            <a:tailEnd type="none" w="sm" len="sm"/>
          </a:ln>
          <a:effectLst/>
        </p:spPr>
        <p:txBody>
          <a:bodyPr/>
          <a:lstStyle/>
          <a:p>
            <a:endParaRPr lang="en-US">
              <a:latin typeface="Open Sans" panose="020B0606030504020204" pitchFamily="34" charset="0"/>
              <a:ea typeface="Open Sans" panose="020B0606030504020204" pitchFamily="34" charset="0"/>
              <a:cs typeface="Open Sans" panose="020B0606030504020204" pitchFamily="34" charset="0"/>
            </a:endParaRPr>
          </a:p>
        </p:txBody>
      </p:sp>
      <p:sp>
        <p:nvSpPr>
          <p:cNvPr id="42" name="Line 28"/>
          <p:cNvSpPr>
            <a:spLocks noChangeShapeType="1"/>
          </p:cNvSpPr>
          <p:nvPr/>
        </p:nvSpPr>
        <p:spPr bwMode="auto">
          <a:xfrm>
            <a:off x="8647339" y="1677988"/>
            <a:ext cx="0" cy="4494212"/>
          </a:xfrm>
          <a:prstGeom prst="line">
            <a:avLst/>
          </a:prstGeom>
          <a:noFill/>
          <a:ln w="12700">
            <a:solidFill>
              <a:schemeClr val="tx1"/>
            </a:solidFill>
            <a:round/>
            <a:headEnd type="none" w="sm" len="sm"/>
            <a:tailEnd type="none" w="sm" len="sm"/>
          </a:ln>
          <a:effectLst/>
        </p:spPr>
        <p:txBody>
          <a:bodyPr/>
          <a:lstStyle/>
          <a:p>
            <a:endParaRPr lang="en-US">
              <a:latin typeface="Open Sans" panose="020B0606030504020204" pitchFamily="34" charset="0"/>
              <a:ea typeface="Open Sans" panose="020B0606030504020204" pitchFamily="34" charset="0"/>
              <a:cs typeface="Open Sans" panose="020B0606030504020204" pitchFamily="34" charset="0"/>
            </a:endParaRPr>
          </a:p>
        </p:txBody>
      </p:sp>
      <p:sp>
        <p:nvSpPr>
          <p:cNvPr id="43" name="Line 29"/>
          <p:cNvSpPr>
            <a:spLocks noChangeShapeType="1"/>
          </p:cNvSpPr>
          <p:nvPr/>
        </p:nvSpPr>
        <p:spPr bwMode="auto">
          <a:xfrm>
            <a:off x="11353800" y="1677988"/>
            <a:ext cx="0" cy="4494212"/>
          </a:xfrm>
          <a:prstGeom prst="line">
            <a:avLst/>
          </a:prstGeom>
          <a:noFill/>
          <a:ln w="12700">
            <a:solidFill>
              <a:schemeClr val="tx1"/>
            </a:solidFill>
            <a:round/>
            <a:headEnd type="none" w="sm" len="sm"/>
            <a:tailEnd type="none" w="sm" len="sm"/>
          </a:ln>
          <a:effectLst/>
        </p:spPr>
        <p:txBody>
          <a:bodyPr/>
          <a:lstStyle/>
          <a:p>
            <a:endParaRPr lang="en-US">
              <a:latin typeface="Open Sans" panose="020B0606030504020204" pitchFamily="34" charset="0"/>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21731922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75552A9F-FEAB-3C0A-0D03-62EEE4B77A41}"/>
              </a:ext>
            </a:extLst>
          </p:cNvPr>
          <p:cNvSpPr/>
          <p:nvPr/>
        </p:nvSpPr>
        <p:spPr>
          <a:xfrm>
            <a:off x="76200" y="76200"/>
            <a:ext cx="12039600" cy="6705600"/>
          </a:xfrm>
          <a:prstGeom prst="rect">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N">
              <a:latin typeface="Times New Roman" panose="02020603050405020304" pitchFamily="18" charset="0"/>
              <a:cs typeface="Times New Roman" panose="02020603050405020304" pitchFamily="18" charset="0"/>
            </a:endParaRPr>
          </a:p>
        </p:txBody>
      </p:sp>
      <p:sp>
        <p:nvSpPr>
          <p:cNvPr id="15" name="AutoShape 4">
            <a:extLst>
              <a:ext uri="{FF2B5EF4-FFF2-40B4-BE49-F238E27FC236}">
                <a16:creationId xmlns:a16="http://schemas.microsoft.com/office/drawing/2014/main" id="{09B031A6-C119-B352-63B4-9B30BBC1D174}"/>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IN"/>
          </a:p>
        </p:txBody>
      </p:sp>
      <p:sp>
        <p:nvSpPr>
          <p:cNvPr id="8" name="Content Placeholder 2">
            <a:extLst>
              <a:ext uri="{FF2B5EF4-FFF2-40B4-BE49-F238E27FC236}">
                <a16:creationId xmlns:a16="http://schemas.microsoft.com/office/drawing/2014/main" id="{2F0FC15A-D324-7345-89C1-639E5FCBC385}"/>
              </a:ext>
            </a:extLst>
          </p:cNvPr>
          <p:cNvSpPr>
            <a:spLocks noGrp="1"/>
          </p:cNvSpPr>
          <p:nvPr>
            <p:ph idx="1"/>
          </p:nvPr>
        </p:nvSpPr>
        <p:spPr>
          <a:xfrm>
            <a:off x="3962400" y="1905000"/>
            <a:ext cx="7467600" cy="3962400"/>
          </a:xfrm>
          <a:noFill/>
        </p:spPr>
        <p:txBody>
          <a:bodyPr>
            <a:noAutofit/>
          </a:bodyPr>
          <a:lstStyle/>
          <a:p>
            <a:pPr>
              <a:lnSpc>
                <a:spcPct val="150000"/>
              </a:lnSpc>
              <a:buFont typeface="Wingdings" panose="05000000000000000000" pitchFamily="2" charset="2"/>
              <a:buChar char="v"/>
            </a:pPr>
            <a:r>
              <a:rPr lang="hi-IN" sz="2400">
                <a:latin typeface="Open Sans" panose="020B0606030504020204" pitchFamily="34" charset="0"/>
                <a:ea typeface="Open Sans" panose="020B0606030504020204" pitchFamily="34" charset="0"/>
                <a:cs typeface="Open Sans" panose="020B0606030504020204" pitchFamily="34" charset="0"/>
              </a:rPr>
              <a:t>एक अनोखा प्रकार का बैक्टीरिया
होस्ट सेल के बाहर गुणा करने में असमर्थ
आर्थ्रोपोड्स वैक्टर (जूँ, पिस्सू, घुन और टिक) द्वारा फैलता है
जैसे रिकेट्सिया टाइफी, कॉक्सिएला ब्रुनेटी (क्यू-बुखार)</a:t>
            </a:r>
            <a:endParaRPr lang="en-IN" sz="2400" dirty="0">
              <a:latin typeface="Open Sans" panose="020B0606030504020204" pitchFamily="34" charset="0"/>
              <a:ea typeface="Open Sans" panose="020B0606030504020204" pitchFamily="34" charset="0"/>
              <a:cs typeface="Open Sans" panose="020B0606030504020204" pitchFamily="34" charset="0"/>
            </a:endParaRPr>
          </a:p>
        </p:txBody>
      </p:sp>
      <p:sp>
        <p:nvSpPr>
          <p:cNvPr id="12" name="Title 1">
            <a:extLst>
              <a:ext uri="{FF2B5EF4-FFF2-40B4-BE49-F238E27FC236}">
                <a16:creationId xmlns:a16="http://schemas.microsoft.com/office/drawing/2014/main" id="{0C5EB466-FC32-3E63-46E7-9581F6B98BC8}"/>
              </a:ext>
            </a:extLst>
          </p:cNvPr>
          <p:cNvSpPr>
            <a:spLocks noGrp="1"/>
          </p:cNvSpPr>
          <p:nvPr>
            <p:ph type="title"/>
          </p:nvPr>
        </p:nvSpPr>
        <p:spPr>
          <a:xfrm>
            <a:off x="-609600" y="2590800"/>
            <a:ext cx="5867400" cy="1143000"/>
          </a:xfrm>
          <a:noFill/>
        </p:spPr>
        <p:txBody>
          <a:bodyPr>
            <a:normAutofit/>
          </a:bodyPr>
          <a:lstStyle/>
          <a:p>
            <a:r>
              <a:rPr lang="hi-IN" altLang="en-US" sz="4000" b="1">
                <a:solidFill>
                  <a:srgbClr val="C00000"/>
                </a:solidFill>
                <a:latin typeface="Open Sans" panose="020B0606030504020204" pitchFamily="34" charset="0"/>
                <a:ea typeface="Open Sans" panose="020B0606030504020204" pitchFamily="34" charset="0"/>
                <a:cs typeface="Open Sans" panose="020B0606030504020204" pitchFamily="34" charset="0"/>
              </a:rPr>
              <a:t>रिकेट्सिया</a:t>
            </a:r>
            <a:endParaRPr lang="en-IN" sz="4000" b="1" u="sng" dirty="0">
              <a:solidFill>
                <a:srgbClr val="FF0000"/>
              </a:solidFill>
              <a:latin typeface="Open Sans" panose="020B0606030504020204" pitchFamily="34" charset="0"/>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21731922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itle 15"/>
          <p:cNvSpPr>
            <a:spLocks noGrp="1"/>
          </p:cNvSpPr>
          <p:nvPr>
            <p:ph type="title"/>
          </p:nvPr>
        </p:nvSpPr>
        <p:spPr>
          <a:xfrm>
            <a:off x="76200" y="2613660"/>
            <a:ext cx="3124200" cy="1630680"/>
          </a:xfrm>
        </p:spPr>
        <p:txBody>
          <a:bodyPr>
            <a:normAutofit fontScale="90000"/>
          </a:bodyPr>
          <a:lstStyle/>
          <a:p>
            <a:pPr algn="l"/>
            <a:r>
              <a:rPr lang="hi-IN" sz="2800" b="1">
                <a:solidFill>
                  <a:srgbClr val="C00000"/>
                </a:solidFill>
                <a:latin typeface="Open Sans" panose="020B0606030504020204" pitchFamily="34" charset="0"/>
                <a:ea typeface="Open Sans" panose="020B0606030504020204" pitchFamily="34" charset="0"/>
                <a:cs typeface="Open Sans" panose="020B0606030504020204" pitchFamily="34" charset="0"/>
              </a:rPr>
              <a:t>बैक्टीरियल एजेंट</a:t>
            </a:r>
            <a:br>
              <a:rPr lang="hi-IN" sz="2800" b="1">
                <a:solidFill>
                  <a:srgbClr val="C00000"/>
                </a:solidFill>
                <a:latin typeface="Open Sans" panose="020B0606030504020204" pitchFamily="34" charset="0"/>
                <a:ea typeface="Open Sans" panose="020B0606030504020204" pitchFamily="34" charset="0"/>
                <a:cs typeface="Open Sans" panose="020B0606030504020204" pitchFamily="34" charset="0"/>
              </a:rPr>
            </a:br>
            <a:r>
              <a:rPr lang="hi-IN" sz="2800" b="1">
                <a:solidFill>
                  <a:srgbClr val="C00000"/>
                </a:solidFill>
                <a:latin typeface="Open Sans" panose="020B0606030504020204" pitchFamily="34" charset="0"/>
                <a:ea typeface="Open Sans" panose="020B0606030504020204" pitchFamily="34" charset="0"/>
                <a:cs typeface="Open Sans" panose="020B0606030504020204" pitchFamily="34" charset="0"/>
              </a:rPr>
              <a:t>जिसे बीडब्ल्यूए के रूप में इस्तेमाल किया जा सकता है</a:t>
            </a:r>
            <a:endParaRPr lang="en-US" sz="2800" dirty="0">
              <a:latin typeface="Open Sans" panose="020B0606030504020204" pitchFamily="34" charset="0"/>
              <a:ea typeface="Open Sans" panose="020B0606030504020204" pitchFamily="34" charset="0"/>
              <a:cs typeface="Open Sans" panose="020B0606030504020204" pitchFamily="34" charset="0"/>
            </a:endParaRPr>
          </a:p>
        </p:txBody>
      </p:sp>
      <p:sp>
        <p:nvSpPr>
          <p:cNvPr id="11" name="Rectangle 10">
            <a:extLst>
              <a:ext uri="{FF2B5EF4-FFF2-40B4-BE49-F238E27FC236}">
                <a16:creationId xmlns:a16="http://schemas.microsoft.com/office/drawing/2014/main" id="{75552A9F-FEAB-3C0A-0D03-62EEE4B77A41}"/>
              </a:ext>
            </a:extLst>
          </p:cNvPr>
          <p:cNvSpPr/>
          <p:nvPr/>
        </p:nvSpPr>
        <p:spPr>
          <a:xfrm>
            <a:off x="76200" y="76200"/>
            <a:ext cx="12039600" cy="6705600"/>
          </a:xfrm>
          <a:prstGeom prst="rect">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N">
              <a:latin typeface="Times New Roman" panose="02020603050405020304" pitchFamily="18" charset="0"/>
              <a:cs typeface="Times New Roman" panose="02020603050405020304" pitchFamily="18" charset="0"/>
            </a:endParaRPr>
          </a:p>
        </p:txBody>
      </p:sp>
      <p:sp>
        <p:nvSpPr>
          <p:cNvPr id="15" name="AutoShape 4">
            <a:extLst>
              <a:ext uri="{FF2B5EF4-FFF2-40B4-BE49-F238E27FC236}">
                <a16:creationId xmlns:a16="http://schemas.microsoft.com/office/drawing/2014/main" id="{09B031A6-C119-B352-63B4-9B30BBC1D174}"/>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IN"/>
          </a:p>
        </p:txBody>
      </p:sp>
      <p:graphicFrame>
        <p:nvGraphicFramePr>
          <p:cNvPr id="14" name="Content Placeholder 3"/>
          <p:cNvGraphicFramePr>
            <a:graphicFrameLocks/>
          </p:cNvGraphicFramePr>
          <p:nvPr>
            <p:extLst>
              <p:ext uri="{D42A27DB-BD31-4B8C-83A1-F6EECF244321}">
                <p14:modId xmlns:p14="http://schemas.microsoft.com/office/powerpoint/2010/main" val="1048827935"/>
              </p:ext>
            </p:extLst>
          </p:nvPr>
        </p:nvGraphicFramePr>
        <p:xfrm>
          <a:off x="2971800" y="990600"/>
          <a:ext cx="8969420" cy="5799061"/>
        </p:xfrm>
        <a:graphic>
          <a:graphicData uri="http://schemas.openxmlformats.org/drawingml/2006/table">
            <a:tbl>
              <a:tblPr firstRow="1" firstCol="1" bandRow="1">
                <a:tableStyleId>{5C22544A-7EE6-4342-B048-85BDC9FD1C3A}</a:tableStyleId>
              </a:tblPr>
              <a:tblGrid>
                <a:gridCol w="1472825">
                  <a:extLst>
                    <a:ext uri="{9D8B030D-6E8A-4147-A177-3AD203B41FA5}">
                      <a16:colId xmlns:a16="http://schemas.microsoft.com/office/drawing/2014/main" val="20000"/>
                    </a:ext>
                  </a:extLst>
                </a:gridCol>
                <a:gridCol w="840476">
                  <a:extLst>
                    <a:ext uri="{9D8B030D-6E8A-4147-A177-3AD203B41FA5}">
                      <a16:colId xmlns:a16="http://schemas.microsoft.com/office/drawing/2014/main" val="20001"/>
                    </a:ext>
                  </a:extLst>
                </a:gridCol>
                <a:gridCol w="1118228">
                  <a:extLst>
                    <a:ext uri="{9D8B030D-6E8A-4147-A177-3AD203B41FA5}">
                      <a16:colId xmlns:a16="http://schemas.microsoft.com/office/drawing/2014/main" val="20002"/>
                    </a:ext>
                  </a:extLst>
                </a:gridCol>
                <a:gridCol w="1140471">
                  <a:extLst>
                    <a:ext uri="{9D8B030D-6E8A-4147-A177-3AD203B41FA5}">
                      <a16:colId xmlns:a16="http://schemas.microsoft.com/office/drawing/2014/main" val="20003"/>
                    </a:ext>
                  </a:extLst>
                </a:gridCol>
                <a:gridCol w="882990">
                  <a:extLst>
                    <a:ext uri="{9D8B030D-6E8A-4147-A177-3AD203B41FA5}">
                      <a16:colId xmlns:a16="http://schemas.microsoft.com/office/drawing/2014/main" val="20004"/>
                    </a:ext>
                  </a:extLst>
                </a:gridCol>
                <a:gridCol w="958480">
                  <a:extLst>
                    <a:ext uri="{9D8B030D-6E8A-4147-A177-3AD203B41FA5}">
                      <a16:colId xmlns:a16="http://schemas.microsoft.com/office/drawing/2014/main" val="20005"/>
                    </a:ext>
                  </a:extLst>
                </a:gridCol>
                <a:gridCol w="1183206">
                  <a:extLst>
                    <a:ext uri="{9D8B030D-6E8A-4147-A177-3AD203B41FA5}">
                      <a16:colId xmlns:a16="http://schemas.microsoft.com/office/drawing/2014/main" val="20006"/>
                    </a:ext>
                  </a:extLst>
                </a:gridCol>
                <a:gridCol w="1372744">
                  <a:extLst>
                    <a:ext uri="{9D8B030D-6E8A-4147-A177-3AD203B41FA5}">
                      <a16:colId xmlns:a16="http://schemas.microsoft.com/office/drawing/2014/main" val="20007"/>
                    </a:ext>
                  </a:extLst>
                </a:gridCol>
              </a:tblGrid>
              <a:tr h="333872">
                <a:tc>
                  <a:txBody>
                    <a:bodyPr/>
                    <a:lstStyle/>
                    <a:p>
                      <a:pPr marL="57150" algn="just">
                        <a:lnSpc>
                          <a:spcPct val="107000"/>
                        </a:lnSpc>
                        <a:spcAft>
                          <a:spcPts val="0"/>
                        </a:spcAft>
                      </a:pPr>
                      <a:r>
                        <a:rPr lang="hi-IN" sz="2000" dirty="0">
                          <a:effectLst/>
                        </a:rPr>
                        <a:t>रोग</a:t>
                      </a:r>
                      <a:r>
                        <a:rPr lang="en-US" sz="2000" dirty="0">
                          <a:effectLst/>
                        </a:rPr>
                        <a:t>/</a:t>
                      </a:r>
                      <a:r>
                        <a:rPr lang="hi-IN" sz="2000" dirty="0">
                          <a:effectLst/>
                        </a:rPr>
                        <a:t>एजेंट</a:t>
                      </a:r>
                      <a:endParaRPr lang="en-IN" sz="1800" dirty="0">
                        <a:effectLst/>
                        <a:latin typeface="Times New Roman" panose="02020603050405020304" pitchFamily="18" charset="0"/>
                        <a:ea typeface="Times New Roman" panose="02020603050405020304" pitchFamily="18" charset="0"/>
                        <a:cs typeface="Mangal" panose="02040503050203030202" pitchFamily="18" charset="0"/>
                      </a:endParaRPr>
                    </a:p>
                  </a:txBody>
                  <a:tcPr marL="32816" marR="32816" marT="0" marB="0"/>
                </a:tc>
                <a:tc>
                  <a:txBody>
                    <a:bodyPr/>
                    <a:lstStyle/>
                    <a:p>
                      <a:pPr algn="ctr">
                        <a:lnSpc>
                          <a:spcPct val="107000"/>
                        </a:lnSpc>
                        <a:spcAft>
                          <a:spcPts val="0"/>
                        </a:spcAft>
                      </a:pPr>
                      <a:r>
                        <a:rPr lang="hi-IN" sz="2000" dirty="0">
                          <a:effectLst/>
                        </a:rPr>
                        <a:t>स्टेज</a:t>
                      </a:r>
                      <a:endParaRPr lang="en-IN" sz="2000" dirty="0">
                        <a:effectLst/>
                        <a:latin typeface="Open Sans" panose="020B0606030504020204" pitchFamily="34" charset="0"/>
                        <a:ea typeface="Open Sans" panose="020B0606030504020204" pitchFamily="34" charset="0"/>
                        <a:cs typeface="Open Sans" panose="020B0606030504020204" pitchFamily="34" charset="0"/>
                      </a:endParaRPr>
                    </a:p>
                  </a:txBody>
                  <a:tcPr marL="32816" marR="32816" marT="0" marB="0"/>
                </a:tc>
                <a:tc>
                  <a:txBody>
                    <a:bodyPr/>
                    <a:lstStyle/>
                    <a:p>
                      <a:pPr marL="57150" marR="62865" algn="ctr">
                        <a:lnSpc>
                          <a:spcPct val="107000"/>
                        </a:lnSpc>
                        <a:spcAft>
                          <a:spcPts val="0"/>
                        </a:spcAft>
                      </a:pPr>
                      <a:r>
                        <a:rPr lang="hi-IN" sz="2000" dirty="0">
                          <a:effectLst/>
                          <a:latin typeface="Open Sans" panose="020B0606030504020204" pitchFamily="34" charset="0"/>
                          <a:ea typeface="Open Sans" panose="020B0606030504020204" pitchFamily="34" charset="0"/>
                          <a:cs typeface="Open Sans" panose="020B0606030504020204" pitchFamily="34" charset="0"/>
                        </a:rPr>
                        <a:t>संक्रमण का मार्ग</a:t>
                      </a:r>
                      <a:endParaRPr lang="en-IN" sz="2000" dirty="0">
                        <a:effectLst/>
                        <a:latin typeface="Open Sans" panose="020B0606030504020204" pitchFamily="34" charset="0"/>
                        <a:ea typeface="Open Sans" panose="020B0606030504020204" pitchFamily="34" charset="0"/>
                        <a:cs typeface="Open Sans" panose="020B0606030504020204" pitchFamily="34" charset="0"/>
                      </a:endParaRPr>
                    </a:p>
                  </a:txBody>
                  <a:tcPr marL="32816" marR="32816" marT="0" marB="0"/>
                </a:tc>
                <a:tc>
                  <a:txBody>
                    <a:bodyPr/>
                    <a:lstStyle/>
                    <a:p>
                      <a:pPr marL="57150" marR="45720" algn="ctr">
                        <a:lnSpc>
                          <a:spcPct val="107000"/>
                        </a:lnSpc>
                        <a:spcAft>
                          <a:spcPts val="0"/>
                        </a:spcAft>
                      </a:pPr>
                      <a:r>
                        <a:rPr lang="hi-IN" sz="2000" dirty="0">
                          <a:effectLst/>
                          <a:latin typeface="Open Sans" panose="020B0606030504020204" pitchFamily="34" charset="0"/>
                          <a:ea typeface="Open Sans" panose="020B0606030504020204" pitchFamily="34" charset="0"/>
                          <a:cs typeface="Open Sans" panose="020B0606030504020204" pitchFamily="34" charset="0"/>
                        </a:rPr>
                        <a:t>संभावित रिहाई</a:t>
                      </a:r>
                      <a:endParaRPr lang="en-IN" sz="2000" dirty="0">
                        <a:effectLst/>
                        <a:latin typeface="Open Sans" panose="020B0606030504020204" pitchFamily="34" charset="0"/>
                        <a:ea typeface="Open Sans" panose="020B0606030504020204" pitchFamily="34" charset="0"/>
                        <a:cs typeface="Open Sans" panose="020B0606030504020204" pitchFamily="34" charset="0"/>
                      </a:endParaRPr>
                    </a:p>
                  </a:txBody>
                  <a:tcPr marL="32816" marR="32816" marT="0" marB="0"/>
                </a:tc>
                <a:tc>
                  <a:txBody>
                    <a:bodyPr/>
                    <a:lstStyle/>
                    <a:p>
                      <a:pPr marL="57150" marR="45720" algn="ctr">
                        <a:lnSpc>
                          <a:spcPct val="107000"/>
                        </a:lnSpc>
                        <a:spcAft>
                          <a:spcPts val="0"/>
                        </a:spcAft>
                      </a:pPr>
                      <a:r>
                        <a:rPr lang="hi-IN" sz="2000" dirty="0">
                          <a:effectLst/>
                          <a:latin typeface="Open Sans" panose="020B0606030504020204" pitchFamily="34" charset="0"/>
                          <a:ea typeface="Open Sans" panose="020B0606030504020204" pitchFamily="34" charset="0"/>
                          <a:cs typeface="Open Sans" panose="020B0606030504020204" pitchFamily="34" charset="0"/>
                        </a:rPr>
                        <a:t>आदमी से आदमी</a:t>
                      </a:r>
                      <a:endParaRPr lang="en-IN" sz="2000" dirty="0">
                        <a:effectLst/>
                        <a:latin typeface="Open Sans" panose="020B0606030504020204" pitchFamily="34" charset="0"/>
                        <a:ea typeface="Open Sans" panose="020B0606030504020204" pitchFamily="34" charset="0"/>
                        <a:cs typeface="Open Sans" panose="020B0606030504020204" pitchFamily="34" charset="0"/>
                      </a:endParaRPr>
                    </a:p>
                  </a:txBody>
                  <a:tcPr marL="32816" marR="32816" marT="0" marB="0"/>
                </a:tc>
                <a:tc>
                  <a:txBody>
                    <a:bodyPr/>
                    <a:lstStyle/>
                    <a:p>
                      <a:pPr marL="57150" marR="45720" algn="ctr">
                        <a:lnSpc>
                          <a:spcPct val="107000"/>
                        </a:lnSpc>
                        <a:spcAft>
                          <a:spcPts val="0"/>
                        </a:spcAft>
                      </a:pPr>
                      <a:r>
                        <a:rPr lang="hi-IN" sz="2000" dirty="0">
                          <a:effectLst/>
                          <a:latin typeface="Open Sans" panose="020B0606030504020204" pitchFamily="34" charset="0"/>
                          <a:ea typeface="Open Sans" panose="020B0606030504020204" pitchFamily="34" charset="0"/>
                          <a:cs typeface="Open Sans" panose="020B0606030504020204" pitchFamily="34" charset="0"/>
                        </a:rPr>
                        <a:t>संक्रामक खुराक</a:t>
                      </a:r>
                      <a:endParaRPr lang="en-IN" sz="2000" dirty="0">
                        <a:effectLst/>
                        <a:latin typeface="Open Sans" panose="020B0606030504020204" pitchFamily="34" charset="0"/>
                        <a:ea typeface="Open Sans" panose="020B0606030504020204" pitchFamily="34" charset="0"/>
                        <a:cs typeface="Open Sans" panose="020B0606030504020204" pitchFamily="34" charset="0"/>
                      </a:endParaRPr>
                    </a:p>
                  </a:txBody>
                  <a:tcPr marL="32816" marR="32816" marT="0" marB="0"/>
                </a:tc>
                <a:tc>
                  <a:txBody>
                    <a:bodyPr/>
                    <a:lstStyle/>
                    <a:p>
                      <a:pPr algn="ctr">
                        <a:lnSpc>
                          <a:spcPct val="107000"/>
                        </a:lnSpc>
                        <a:spcAft>
                          <a:spcPts val="0"/>
                        </a:spcAft>
                      </a:pPr>
                      <a:r>
                        <a:rPr lang="hi-IN" sz="2000" dirty="0">
                          <a:effectLst/>
                          <a:latin typeface="Open Sans" panose="020B0606030504020204" pitchFamily="34" charset="0"/>
                          <a:ea typeface="Open Sans" panose="020B0606030504020204" pitchFamily="34" charset="0"/>
                          <a:cs typeface="Open Sans" panose="020B0606030504020204" pitchFamily="34" charset="0"/>
                        </a:rPr>
                        <a:t>घातकता</a:t>
                      </a:r>
                      <a:endParaRPr lang="en-IN" sz="2000" dirty="0">
                        <a:effectLst/>
                        <a:latin typeface="Open Sans" panose="020B0606030504020204" pitchFamily="34" charset="0"/>
                        <a:ea typeface="Open Sans" panose="020B0606030504020204" pitchFamily="34" charset="0"/>
                        <a:cs typeface="Open Sans" panose="020B0606030504020204" pitchFamily="34" charset="0"/>
                      </a:endParaRPr>
                    </a:p>
                  </a:txBody>
                  <a:tcPr marL="32816" marR="32816" marT="0" marB="0"/>
                </a:tc>
                <a:tc>
                  <a:txBody>
                    <a:bodyPr/>
                    <a:lstStyle/>
                    <a:p>
                      <a:pPr marR="45720" algn="ctr">
                        <a:lnSpc>
                          <a:spcPct val="107000"/>
                        </a:lnSpc>
                        <a:spcAft>
                          <a:spcPts val="0"/>
                        </a:spcAft>
                      </a:pPr>
                      <a:r>
                        <a:rPr lang="hi-IN" sz="2000" dirty="0">
                          <a:effectLst/>
                          <a:latin typeface="Open Sans" panose="020B0606030504020204" pitchFamily="34" charset="0"/>
                          <a:ea typeface="Open Sans" panose="020B0606030504020204" pitchFamily="34" charset="0"/>
                          <a:cs typeface="Open Sans" panose="020B0606030504020204" pitchFamily="34" charset="0"/>
                        </a:rPr>
                        <a:t>जीव की दृढ़ता</a:t>
                      </a:r>
                      <a:endParaRPr lang="en-IN" sz="2000" dirty="0">
                        <a:effectLst/>
                        <a:latin typeface="Open Sans" panose="020B0606030504020204" pitchFamily="34" charset="0"/>
                        <a:ea typeface="Open Sans" panose="020B0606030504020204" pitchFamily="34" charset="0"/>
                        <a:cs typeface="Open Sans" panose="020B0606030504020204" pitchFamily="34" charset="0"/>
                      </a:endParaRPr>
                    </a:p>
                  </a:txBody>
                  <a:tcPr marL="32816" marR="32816" marT="0" marB="0"/>
                </a:tc>
                <a:extLst>
                  <a:ext uri="{0D108BD9-81ED-4DB2-BD59-A6C34878D82A}">
                    <a16:rowId xmlns:a16="http://schemas.microsoft.com/office/drawing/2014/main" val="10000"/>
                  </a:ext>
                </a:extLst>
              </a:tr>
              <a:tr h="1960250">
                <a:tc>
                  <a:txBody>
                    <a:bodyPr/>
                    <a:lstStyle/>
                    <a:p>
                      <a:pPr marL="57150" algn="just">
                        <a:lnSpc>
                          <a:spcPct val="107000"/>
                        </a:lnSpc>
                        <a:spcAft>
                          <a:spcPts val="0"/>
                        </a:spcAft>
                      </a:pPr>
                      <a:r>
                        <a:rPr lang="hi-IN" sz="1800" dirty="0">
                          <a:effectLst/>
                          <a:latin typeface="Open Sans" panose="020B0606030504020204" pitchFamily="34" charset="0"/>
                          <a:ea typeface="Open Sans" panose="020B0606030504020204" pitchFamily="34" charset="0"/>
                          <a:cs typeface="Open Sans" panose="020B0606030504020204" pitchFamily="34" charset="0"/>
                        </a:rPr>
                        <a:t>ऐन्‍थ्रैक्‍स
बैसिलस एन्थ्रेसिस</a:t>
                      </a:r>
                      <a:endParaRPr lang="en-IN" sz="1200" b="1" dirty="0">
                        <a:effectLst/>
                        <a:latin typeface="Open Sans" panose="020B0606030504020204" pitchFamily="34" charset="0"/>
                        <a:ea typeface="Open Sans" panose="020B0606030504020204" pitchFamily="34" charset="0"/>
                        <a:cs typeface="Open Sans" panose="020B0606030504020204" pitchFamily="34" charset="0"/>
                      </a:endParaRPr>
                    </a:p>
                  </a:txBody>
                  <a:tcPr marL="32816" marR="32816" marT="0" marB="0"/>
                </a:tc>
                <a:tc>
                  <a:txBody>
                    <a:bodyPr/>
                    <a:lstStyle/>
                    <a:p>
                      <a:pPr algn="just">
                        <a:lnSpc>
                          <a:spcPct val="107000"/>
                        </a:lnSpc>
                        <a:spcAft>
                          <a:spcPts val="0"/>
                        </a:spcAft>
                      </a:pPr>
                      <a:r>
                        <a:rPr lang="hi-IN" sz="1800" dirty="0">
                          <a:effectLst/>
                          <a:latin typeface="Open Sans" panose="020B0606030504020204" pitchFamily="34" charset="0"/>
                          <a:ea typeface="Open Sans" panose="020B0606030504020204" pitchFamily="34" charset="0"/>
                          <a:cs typeface="Open Sans" panose="020B0606030504020204" pitchFamily="34" charset="0"/>
                        </a:rPr>
                        <a:t>बीजाणु</a:t>
                      </a:r>
                      <a:endParaRPr lang="en-IN" sz="1400" dirty="0">
                        <a:effectLst/>
                        <a:latin typeface="Open Sans" panose="020B0606030504020204" pitchFamily="34" charset="0"/>
                        <a:ea typeface="Open Sans" panose="020B0606030504020204" pitchFamily="34" charset="0"/>
                        <a:cs typeface="Open Sans" panose="020B0606030504020204" pitchFamily="34" charset="0"/>
                      </a:endParaRPr>
                    </a:p>
                  </a:txBody>
                  <a:tcPr marL="32816" marR="32816" marT="0" marB="0"/>
                </a:tc>
                <a:tc>
                  <a:txBody>
                    <a:bodyPr/>
                    <a:lstStyle/>
                    <a:p>
                      <a:pPr marL="57150" marR="62865" algn="just">
                        <a:lnSpc>
                          <a:spcPct val="107000"/>
                        </a:lnSpc>
                        <a:spcAft>
                          <a:spcPts val="0"/>
                        </a:spcAft>
                      </a:pPr>
                      <a:r>
                        <a:rPr lang="hi-IN" sz="1800" dirty="0">
                          <a:effectLst/>
                          <a:latin typeface="Open Sans" panose="020B0606030504020204" pitchFamily="34" charset="0"/>
                          <a:ea typeface="Open Sans" panose="020B0606030504020204" pitchFamily="34" charset="0"/>
                          <a:cs typeface="Open Sans" panose="020B0606030504020204" pitchFamily="34" charset="0"/>
                        </a:rPr>
                        <a:t>त्वचा, घाव, साँस लेना, अंतर्ग्रहण</a:t>
                      </a:r>
                      <a:endParaRPr lang="en-IN" sz="1400" dirty="0">
                        <a:effectLst/>
                        <a:latin typeface="Open Sans" panose="020B0606030504020204" pitchFamily="34" charset="0"/>
                        <a:ea typeface="Open Sans" panose="020B0606030504020204" pitchFamily="34" charset="0"/>
                        <a:cs typeface="Open Sans" panose="020B0606030504020204" pitchFamily="34" charset="0"/>
                      </a:endParaRPr>
                    </a:p>
                  </a:txBody>
                  <a:tcPr marL="32816" marR="32816" marT="0" marB="0"/>
                </a:tc>
                <a:tc>
                  <a:txBody>
                    <a:bodyPr/>
                    <a:lstStyle/>
                    <a:p>
                      <a:pPr marL="57150" marR="45720" algn="just">
                        <a:lnSpc>
                          <a:spcPct val="107000"/>
                        </a:lnSpc>
                        <a:spcAft>
                          <a:spcPts val="0"/>
                        </a:spcAft>
                      </a:pPr>
                      <a:r>
                        <a:rPr lang="hi-IN" sz="1800" dirty="0">
                          <a:effectLst/>
                          <a:latin typeface="Open Sans" panose="020B0606030504020204" pitchFamily="34" charset="0"/>
                          <a:ea typeface="Open Sans" panose="020B0606030504020204" pitchFamily="34" charset="0"/>
                          <a:cs typeface="Open Sans" panose="020B0606030504020204" pitchFamily="34" charset="0"/>
                        </a:rPr>
                        <a:t>एरोसोल के रूप में बीजाणु</a:t>
                      </a:r>
                      <a:endParaRPr lang="en-IN" sz="1400" dirty="0">
                        <a:effectLst/>
                        <a:latin typeface="Open Sans" panose="020B0606030504020204" pitchFamily="34" charset="0"/>
                        <a:ea typeface="Open Sans" panose="020B0606030504020204" pitchFamily="34" charset="0"/>
                        <a:cs typeface="Open Sans" panose="020B0606030504020204" pitchFamily="34" charset="0"/>
                      </a:endParaRPr>
                    </a:p>
                  </a:txBody>
                  <a:tcPr marL="32816" marR="32816" marT="0" marB="0"/>
                </a:tc>
                <a:tc>
                  <a:txBody>
                    <a:bodyPr/>
                    <a:lstStyle/>
                    <a:p>
                      <a:pPr marL="57150" marR="45720" algn="just">
                        <a:lnSpc>
                          <a:spcPct val="107000"/>
                        </a:lnSpc>
                        <a:spcAft>
                          <a:spcPts val="0"/>
                        </a:spcAft>
                      </a:pPr>
                      <a:r>
                        <a:rPr lang="hi-IN" sz="1800" dirty="0">
                          <a:effectLst/>
                          <a:latin typeface="Open Sans" panose="020B0606030504020204" pitchFamily="34" charset="0"/>
                          <a:ea typeface="Open Sans" panose="020B0606030504020204" pitchFamily="34" charset="0"/>
                          <a:cs typeface="Open Sans" panose="020B0606030504020204" pitchFamily="34" charset="0"/>
                        </a:rPr>
                        <a:t>नहीं</a:t>
                      </a:r>
                      <a:endParaRPr lang="en-IN" sz="1400" dirty="0">
                        <a:effectLst/>
                        <a:latin typeface="Open Sans" panose="020B0606030504020204" pitchFamily="34" charset="0"/>
                        <a:ea typeface="Open Sans" panose="020B0606030504020204" pitchFamily="34" charset="0"/>
                        <a:cs typeface="Open Sans" panose="020B0606030504020204" pitchFamily="34" charset="0"/>
                      </a:endParaRPr>
                    </a:p>
                  </a:txBody>
                  <a:tcPr marL="32816" marR="32816" marT="0" marB="0"/>
                </a:tc>
                <a:tc>
                  <a:txBody>
                    <a:bodyPr/>
                    <a:lstStyle/>
                    <a:p>
                      <a:pPr marL="57150">
                        <a:lnSpc>
                          <a:spcPct val="107000"/>
                        </a:lnSpc>
                        <a:spcAft>
                          <a:spcPts val="0"/>
                        </a:spcAft>
                      </a:pPr>
                      <a:r>
                        <a:rPr lang="hi-IN" sz="1800" dirty="0">
                          <a:effectLst/>
                          <a:latin typeface="Open Sans" panose="020B0606030504020204" pitchFamily="34" charset="0"/>
                          <a:ea typeface="Open Sans" panose="020B0606030504020204" pitchFamily="34" charset="0"/>
                          <a:cs typeface="Open Sans" panose="020B0606030504020204" pitchFamily="34" charset="0"/>
                        </a:rPr>
                        <a:t>8000-50000 बीजाणु</a:t>
                      </a:r>
                      <a:endParaRPr lang="en-IN" sz="1400" dirty="0">
                        <a:effectLst/>
                        <a:latin typeface="Open Sans" panose="020B0606030504020204" pitchFamily="34" charset="0"/>
                        <a:ea typeface="Open Sans" panose="020B0606030504020204" pitchFamily="34" charset="0"/>
                        <a:cs typeface="Open Sans" panose="020B0606030504020204" pitchFamily="34" charset="0"/>
                      </a:endParaRPr>
                    </a:p>
                  </a:txBody>
                  <a:tcPr marL="32816" marR="32816" marT="0" marB="0"/>
                </a:tc>
                <a:tc>
                  <a:txBody>
                    <a:bodyPr/>
                    <a:lstStyle/>
                    <a:p>
                      <a:pPr algn="just">
                        <a:lnSpc>
                          <a:spcPct val="107000"/>
                        </a:lnSpc>
                        <a:spcAft>
                          <a:spcPts val="0"/>
                        </a:spcAft>
                      </a:pPr>
                      <a:r>
                        <a:rPr lang="hi-IN" sz="1800" dirty="0">
                          <a:effectLst/>
                          <a:latin typeface="Open Sans" panose="020B0606030504020204" pitchFamily="34" charset="0"/>
                          <a:ea typeface="Open Sans" panose="020B0606030504020204" pitchFamily="34" charset="0"/>
                          <a:cs typeface="Open Sans" panose="020B0606030504020204" pitchFamily="34" charset="0"/>
                        </a:rPr>
                        <a:t>उच्च</a:t>
                      </a:r>
                      <a:endParaRPr lang="en-IN" sz="1400" dirty="0">
                        <a:effectLst/>
                        <a:latin typeface="Open Sans" panose="020B0606030504020204" pitchFamily="34" charset="0"/>
                        <a:ea typeface="Open Sans" panose="020B0606030504020204" pitchFamily="34" charset="0"/>
                        <a:cs typeface="Open Sans" panose="020B0606030504020204" pitchFamily="34" charset="0"/>
                      </a:endParaRPr>
                    </a:p>
                  </a:txBody>
                  <a:tcPr marL="32816" marR="32816" marT="0" marB="0"/>
                </a:tc>
                <a:tc>
                  <a:txBody>
                    <a:bodyPr/>
                    <a:lstStyle/>
                    <a:p>
                      <a:pPr marR="45720" algn="just">
                        <a:lnSpc>
                          <a:spcPct val="107000"/>
                        </a:lnSpc>
                        <a:spcAft>
                          <a:spcPts val="0"/>
                        </a:spcAft>
                      </a:pPr>
                      <a:r>
                        <a:rPr lang="hi-IN" sz="1800" dirty="0">
                          <a:effectLst/>
                          <a:latin typeface="Open Sans" panose="020B0606030504020204" pitchFamily="34" charset="0"/>
                          <a:ea typeface="Open Sans" panose="020B0606030504020204" pitchFamily="34" charset="0"/>
                          <a:cs typeface="Open Sans" panose="020B0606030504020204" pitchFamily="34" charset="0"/>
                        </a:rPr>
                        <a:t>बहुत स्थिर। बीजाणु मिट्टी में 40 वर्ष या उससे अधिक समय तक व्यवहार्य रहते हैं</a:t>
                      </a:r>
                      <a:endParaRPr lang="en-IN" sz="1400" dirty="0">
                        <a:effectLst/>
                        <a:latin typeface="Open Sans" panose="020B0606030504020204" pitchFamily="34" charset="0"/>
                        <a:ea typeface="Open Sans" panose="020B0606030504020204" pitchFamily="34" charset="0"/>
                        <a:cs typeface="Open Sans" panose="020B0606030504020204" pitchFamily="34" charset="0"/>
                      </a:endParaRPr>
                    </a:p>
                  </a:txBody>
                  <a:tcPr marL="32816" marR="32816" marT="0" marB="0"/>
                </a:tc>
                <a:extLst>
                  <a:ext uri="{0D108BD9-81ED-4DB2-BD59-A6C34878D82A}">
                    <a16:rowId xmlns:a16="http://schemas.microsoft.com/office/drawing/2014/main" val="10001"/>
                  </a:ext>
                </a:extLst>
              </a:tr>
              <a:tr h="1396257">
                <a:tc>
                  <a:txBody>
                    <a:bodyPr/>
                    <a:lstStyle/>
                    <a:p>
                      <a:pPr marL="57150" algn="just">
                        <a:lnSpc>
                          <a:spcPct val="107000"/>
                        </a:lnSpc>
                        <a:spcAft>
                          <a:spcPts val="0"/>
                        </a:spcAft>
                      </a:pPr>
                      <a:r>
                        <a:rPr lang="hi-IN" sz="1800" dirty="0">
                          <a:effectLst/>
                          <a:latin typeface="Open Sans" panose="020B0606030504020204" pitchFamily="34" charset="0"/>
                          <a:ea typeface="Open Sans" panose="020B0606030504020204" pitchFamily="34" charset="0"/>
                          <a:cs typeface="Open Sans" panose="020B0606030504020204" pitchFamily="34" charset="0"/>
                        </a:rPr>
                        <a:t>प्लेग
यर्सिनिया पेस्टिस</a:t>
                      </a:r>
                      <a:endParaRPr lang="en-IN" sz="1200" b="1" dirty="0">
                        <a:effectLst/>
                        <a:latin typeface="Open Sans" panose="020B0606030504020204" pitchFamily="34" charset="0"/>
                        <a:ea typeface="Open Sans" panose="020B0606030504020204" pitchFamily="34" charset="0"/>
                        <a:cs typeface="Open Sans" panose="020B0606030504020204" pitchFamily="34" charset="0"/>
                      </a:endParaRPr>
                    </a:p>
                  </a:txBody>
                  <a:tcPr marL="32816" marR="32816" marT="0" marB="0"/>
                </a:tc>
                <a:tc>
                  <a:txBody>
                    <a:bodyPr/>
                    <a:lstStyle/>
                    <a:p>
                      <a:pPr algn="just">
                        <a:lnSpc>
                          <a:spcPct val="107000"/>
                        </a:lnSpc>
                        <a:spcAft>
                          <a:spcPts val="0"/>
                        </a:spcAft>
                      </a:pPr>
                      <a:r>
                        <a:rPr lang="hi-IN" sz="1800" dirty="0">
                          <a:effectLst/>
                          <a:latin typeface="Open Sans" panose="020B0606030504020204" pitchFamily="34" charset="0"/>
                          <a:ea typeface="Open Sans" panose="020B0606030504020204" pitchFamily="34" charset="0"/>
                          <a:cs typeface="Open Sans" panose="020B0606030504020204" pitchFamily="34" charset="0"/>
                        </a:rPr>
                        <a:t>जीवाणु</a:t>
                      </a:r>
                      <a:endParaRPr lang="en-IN" sz="1400" dirty="0">
                        <a:effectLst/>
                        <a:latin typeface="Open Sans" panose="020B0606030504020204" pitchFamily="34" charset="0"/>
                        <a:ea typeface="Open Sans" panose="020B0606030504020204" pitchFamily="34" charset="0"/>
                        <a:cs typeface="Open Sans" panose="020B0606030504020204" pitchFamily="34" charset="0"/>
                      </a:endParaRPr>
                    </a:p>
                  </a:txBody>
                  <a:tcPr marL="32816" marR="32816" marT="0" marB="0"/>
                </a:tc>
                <a:tc>
                  <a:txBody>
                    <a:bodyPr/>
                    <a:lstStyle/>
                    <a:p>
                      <a:pPr marL="57150" marR="62865" algn="just">
                        <a:lnSpc>
                          <a:spcPct val="107000"/>
                        </a:lnSpc>
                        <a:spcAft>
                          <a:spcPts val="0"/>
                        </a:spcAft>
                      </a:pPr>
                      <a:r>
                        <a:rPr lang="hi-IN" sz="1800" dirty="0">
                          <a:effectLst/>
                          <a:latin typeface="Open Sans" panose="020B0606030504020204" pitchFamily="34" charset="0"/>
                          <a:ea typeface="Open Sans" panose="020B0606030504020204" pitchFamily="34" charset="0"/>
                          <a:cs typeface="Open Sans" panose="020B0606030504020204" pitchFamily="34" charset="0"/>
                        </a:rPr>
                        <a:t>पिस्सू, एरोसोल</a:t>
                      </a:r>
                      <a:endParaRPr lang="en-IN" sz="1400" dirty="0">
                        <a:effectLst/>
                        <a:latin typeface="Open Sans" panose="020B0606030504020204" pitchFamily="34" charset="0"/>
                        <a:ea typeface="Open Sans" panose="020B0606030504020204" pitchFamily="34" charset="0"/>
                        <a:cs typeface="Open Sans" panose="020B0606030504020204" pitchFamily="34" charset="0"/>
                      </a:endParaRPr>
                    </a:p>
                  </a:txBody>
                  <a:tcPr marL="32816" marR="32816" marT="0" marB="0"/>
                </a:tc>
                <a:tc>
                  <a:txBody>
                    <a:bodyPr/>
                    <a:lstStyle/>
                    <a:p>
                      <a:pPr marL="57150" marR="45720" algn="just">
                        <a:lnSpc>
                          <a:spcPct val="107000"/>
                        </a:lnSpc>
                        <a:spcAft>
                          <a:spcPts val="0"/>
                        </a:spcAft>
                      </a:pPr>
                      <a:r>
                        <a:rPr lang="hi-IN" sz="1800" dirty="0">
                          <a:effectLst/>
                          <a:latin typeface="Open Sans" panose="020B0606030504020204" pitchFamily="34" charset="0"/>
                          <a:ea typeface="Open Sans" panose="020B0606030504020204" pitchFamily="34" charset="0"/>
                          <a:cs typeface="Open Sans" panose="020B0606030504020204" pitchFamily="34" charset="0"/>
                        </a:rPr>
                        <a:t>एरोसोल या संक्रमित पिस्सू की रिहाई</a:t>
                      </a:r>
                      <a:endParaRPr lang="en-IN" sz="1400" dirty="0">
                        <a:effectLst/>
                        <a:latin typeface="Open Sans" panose="020B0606030504020204" pitchFamily="34" charset="0"/>
                        <a:ea typeface="Open Sans" panose="020B0606030504020204" pitchFamily="34" charset="0"/>
                        <a:cs typeface="Open Sans" panose="020B0606030504020204" pitchFamily="34" charset="0"/>
                      </a:endParaRPr>
                    </a:p>
                  </a:txBody>
                  <a:tcPr marL="32816" marR="32816" marT="0" marB="0"/>
                </a:tc>
                <a:tc>
                  <a:txBody>
                    <a:bodyPr/>
                    <a:lstStyle/>
                    <a:p>
                      <a:pPr marL="57150" marR="45720" algn="just">
                        <a:lnSpc>
                          <a:spcPct val="107000"/>
                        </a:lnSpc>
                        <a:spcAft>
                          <a:spcPts val="0"/>
                        </a:spcAft>
                      </a:pPr>
                      <a:r>
                        <a:rPr lang="hi-IN" sz="1800" dirty="0">
                          <a:effectLst/>
                          <a:latin typeface="Open Sans" panose="020B0606030504020204" pitchFamily="34" charset="0"/>
                          <a:ea typeface="Open Sans" panose="020B0606030504020204" pitchFamily="34" charset="0"/>
                          <a:cs typeface="Open Sans" panose="020B0606030504020204" pitchFamily="34" charset="0"/>
                        </a:rPr>
                        <a:t>उच्च</a:t>
                      </a:r>
                      <a:endParaRPr lang="en-IN" sz="1400" dirty="0">
                        <a:effectLst/>
                        <a:latin typeface="Open Sans" panose="020B0606030504020204" pitchFamily="34" charset="0"/>
                        <a:ea typeface="Open Sans" panose="020B0606030504020204" pitchFamily="34" charset="0"/>
                        <a:cs typeface="Open Sans" panose="020B0606030504020204" pitchFamily="34" charset="0"/>
                      </a:endParaRPr>
                    </a:p>
                  </a:txBody>
                  <a:tcPr marL="32816" marR="32816" marT="0" marB="0"/>
                </a:tc>
                <a:tc>
                  <a:txBody>
                    <a:bodyPr/>
                    <a:lstStyle/>
                    <a:p>
                      <a:pPr marL="57150" algn="just">
                        <a:lnSpc>
                          <a:spcPct val="107000"/>
                        </a:lnSpc>
                        <a:spcAft>
                          <a:spcPts val="0"/>
                        </a:spcAft>
                      </a:pPr>
                      <a:r>
                        <a:rPr lang="hi-IN" sz="1800" dirty="0">
                          <a:effectLst/>
                          <a:latin typeface="Open Sans" panose="020B0606030504020204" pitchFamily="34" charset="0"/>
                          <a:ea typeface="Open Sans" panose="020B0606030504020204" pitchFamily="34" charset="0"/>
                          <a:cs typeface="Open Sans" panose="020B0606030504020204" pitchFamily="34" charset="0"/>
                        </a:rPr>
                        <a:t>100-500 जीव</a:t>
                      </a:r>
                      <a:endParaRPr lang="en-IN" sz="1400" dirty="0">
                        <a:effectLst/>
                        <a:latin typeface="Open Sans" panose="020B0606030504020204" pitchFamily="34" charset="0"/>
                        <a:ea typeface="Open Sans" panose="020B0606030504020204" pitchFamily="34" charset="0"/>
                        <a:cs typeface="Open Sans" panose="020B0606030504020204" pitchFamily="34" charset="0"/>
                      </a:endParaRPr>
                    </a:p>
                  </a:txBody>
                  <a:tcPr marL="32816" marR="32816" marT="0" marB="0"/>
                </a:tc>
                <a:tc>
                  <a:txBody>
                    <a:bodyPr/>
                    <a:lstStyle/>
                    <a:p>
                      <a:pPr algn="just">
                        <a:lnSpc>
                          <a:spcPct val="107000"/>
                        </a:lnSpc>
                        <a:spcAft>
                          <a:spcPts val="0"/>
                        </a:spcAft>
                      </a:pPr>
                      <a:r>
                        <a:rPr lang="hi-IN" sz="1800" dirty="0">
                          <a:effectLst/>
                          <a:latin typeface="Open Sans" panose="020B0606030504020204" pitchFamily="34" charset="0"/>
                          <a:ea typeface="Open Sans" panose="020B0606030504020204" pitchFamily="34" charset="0"/>
                          <a:cs typeface="Open Sans" panose="020B0606030504020204" pitchFamily="34" charset="0"/>
                        </a:rPr>
                        <a:t>12-24 घंटे के भीतर इलाज नहीं किया जाता है तो उच्च</a:t>
                      </a:r>
                      <a:endParaRPr lang="en-IN" sz="1400" dirty="0">
                        <a:effectLst/>
                        <a:latin typeface="Open Sans" panose="020B0606030504020204" pitchFamily="34" charset="0"/>
                        <a:ea typeface="Open Sans" panose="020B0606030504020204" pitchFamily="34" charset="0"/>
                        <a:cs typeface="Open Sans" panose="020B0606030504020204" pitchFamily="34" charset="0"/>
                      </a:endParaRPr>
                    </a:p>
                  </a:txBody>
                  <a:tcPr marL="32816" marR="32816" marT="0" marB="0"/>
                </a:tc>
                <a:tc>
                  <a:txBody>
                    <a:bodyPr/>
                    <a:lstStyle/>
                    <a:p>
                      <a:pPr marR="45720" algn="just">
                        <a:lnSpc>
                          <a:spcPct val="107000"/>
                        </a:lnSpc>
                        <a:spcAft>
                          <a:spcPts val="0"/>
                        </a:spcAft>
                      </a:pPr>
                      <a:r>
                        <a:rPr lang="hi-IN" sz="1800" dirty="0">
                          <a:effectLst/>
                          <a:latin typeface="Open Sans" panose="020B0606030504020204" pitchFamily="34" charset="0"/>
                          <a:ea typeface="Open Sans" panose="020B0606030504020204" pitchFamily="34" charset="0"/>
                          <a:cs typeface="Open Sans" panose="020B0606030504020204" pitchFamily="34" charset="0"/>
                        </a:rPr>
                        <a:t>मिट्टी में 1 वर्ष तक। जीवित ऊतकों में 270 दिन</a:t>
                      </a:r>
                      <a:endParaRPr lang="en-IN" sz="1400" dirty="0">
                        <a:effectLst/>
                        <a:latin typeface="Open Sans" panose="020B0606030504020204" pitchFamily="34" charset="0"/>
                        <a:ea typeface="Open Sans" panose="020B0606030504020204" pitchFamily="34" charset="0"/>
                        <a:cs typeface="Open Sans" panose="020B0606030504020204" pitchFamily="34" charset="0"/>
                      </a:endParaRPr>
                    </a:p>
                  </a:txBody>
                  <a:tcPr marL="32816" marR="32816" marT="0" marB="0"/>
                </a:tc>
                <a:extLst>
                  <a:ext uri="{0D108BD9-81ED-4DB2-BD59-A6C34878D82A}">
                    <a16:rowId xmlns:a16="http://schemas.microsoft.com/office/drawing/2014/main" val="10002"/>
                  </a:ext>
                </a:extLst>
              </a:tr>
              <a:tr h="1313802">
                <a:tc>
                  <a:txBody>
                    <a:bodyPr/>
                    <a:lstStyle/>
                    <a:p>
                      <a:pPr marL="57150" algn="just">
                        <a:lnSpc>
                          <a:spcPct val="107000"/>
                        </a:lnSpc>
                        <a:spcAft>
                          <a:spcPts val="0"/>
                        </a:spcAft>
                      </a:pPr>
                      <a:r>
                        <a:rPr lang="en-US" sz="1800" dirty="0">
                          <a:effectLst/>
                          <a:latin typeface="Open Sans" panose="020B0606030504020204" pitchFamily="34" charset="0"/>
                          <a:ea typeface="Open Sans" panose="020B0606030504020204" pitchFamily="34" charset="0"/>
                          <a:cs typeface="Open Sans" panose="020B0606030504020204" pitchFamily="34" charset="0"/>
                        </a:rPr>
                        <a:t>Tularemia</a:t>
                      </a:r>
                      <a:endParaRPr lang="en-IN" sz="1400" dirty="0">
                        <a:effectLst/>
                        <a:latin typeface="Open Sans" panose="020B0606030504020204" pitchFamily="34" charset="0"/>
                        <a:ea typeface="Open Sans" panose="020B0606030504020204" pitchFamily="34" charset="0"/>
                        <a:cs typeface="Open Sans" panose="020B0606030504020204" pitchFamily="34" charset="0"/>
                      </a:endParaRPr>
                    </a:p>
                    <a:p>
                      <a:pPr marL="57150" algn="just">
                        <a:lnSpc>
                          <a:spcPct val="107000"/>
                        </a:lnSpc>
                        <a:spcAft>
                          <a:spcPts val="0"/>
                        </a:spcAft>
                      </a:pPr>
                      <a:r>
                        <a:rPr lang="en-US" sz="1800" dirty="0" err="1">
                          <a:effectLst/>
                          <a:latin typeface="Open Sans" panose="020B0606030504020204" pitchFamily="34" charset="0"/>
                          <a:ea typeface="Open Sans" panose="020B0606030504020204" pitchFamily="34" charset="0"/>
                          <a:cs typeface="Open Sans" panose="020B0606030504020204" pitchFamily="34" charset="0"/>
                        </a:rPr>
                        <a:t>Francisella</a:t>
                      </a:r>
                      <a:r>
                        <a:rPr lang="en-US" sz="1800" dirty="0">
                          <a:effectLst/>
                          <a:latin typeface="Open Sans" panose="020B0606030504020204" pitchFamily="34" charset="0"/>
                          <a:ea typeface="Open Sans" panose="020B0606030504020204" pitchFamily="34" charset="0"/>
                          <a:cs typeface="Open Sans" panose="020B0606030504020204" pitchFamily="34" charset="0"/>
                        </a:rPr>
                        <a:t> </a:t>
                      </a:r>
                      <a:r>
                        <a:rPr lang="en-US" sz="1800" dirty="0" err="1">
                          <a:effectLst/>
                          <a:latin typeface="Open Sans" panose="020B0606030504020204" pitchFamily="34" charset="0"/>
                          <a:ea typeface="Open Sans" panose="020B0606030504020204" pitchFamily="34" charset="0"/>
                          <a:cs typeface="Open Sans" panose="020B0606030504020204" pitchFamily="34" charset="0"/>
                        </a:rPr>
                        <a:t>tularensis</a:t>
                      </a:r>
                      <a:endParaRPr lang="en-IN" sz="1200" b="1" dirty="0">
                        <a:effectLst/>
                        <a:latin typeface="Open Sans" panose="020B0606030504020204" pitchFamily="34" charset="0"/>
                        <a:ea typeface="Open Sans" panose="020B0606030504020204" pitchFamily="34" charset="0"/>
                        <a:cs typeface="Open Sans" panose="020B0606030504020204" pitchFamily="34" charset="0"/>
                      </a:endParaRPr>
                    </a:p>
                  </a:txBody>
                  <a:tcPr marL="32816" marR="32816" marT="0" marB="0"/>
                </a:tc>
                <a:tc>
                  <a:txBody>
                    <a:bodyPr/>
                    <a:lstStyle/>
                    <a:p>
                      <a:pPr algn="just">
                        <a:lnSpc>
                          <a:spcPct val="107000"/>
                        </a:lnSpc>
                        <a:spcAft>
                          <a:spcPts val="0"/>
                        </a:spcAft>
                      </a:pPr>
                      <a:r>
                        <a:rPr lang="hi-IN" sz="1800" dirty="0">
                          <a:effectLst/>
                          <a:latin typeface="Open Sans" panose="020B0606030504020204" pitchFamily="34" charset="0"/>
                          <a:ea typeface="Open Sans" panose="020B0606030504020204" pitchFamily="34" charset="0"/>
                          <a:cs typeface="Open Sans" panose="020B0606030504020204" pitchFamily="34" charset="0"/>
                        </a:rPr>
                        <a:t>जीवाणु</a:t>
                      </a:r>
                      <a:endParaRPr lang="en-IN" sz="1400" dirty="0">
                        <a:effectLst/>
                        <a:latin typeface="Open Sans" panose="020B0606030504020204" pitchFamily="34" charset="0"/>
                        <a:ea typeface="Open Sans" panose="020B0606030504020204" pitchFamily="34" charset="0"/>
                        <a:cs typeface="Open Sans" panose="020B0606030504020204" pitchFamily="34" charset="0"/>
                      </a:endParaRPr>
                    </a:p>
                  </a:txBody>
                  <a:tcPr marL="32816" marR="32816" marT="0" marB="0"/>
                </a:tc>
                <a:tc>
                  <a:txBody>
                    <a:bodyPr/>
                    <a:lstStyle/>
                    <a:p>
                      <a:pPr marL="57150" marR="62865" algn="just">
                        <a:lnSpc>
                          <a:spcPct val="107000"/>
                        </a:lnSpc>
                        <a:spcAft>
                          <a:spcPts val="0"/>
                        </a:spcAft>
                      </a:pPr>
                      <a:r>
                        <a:rPr lang="hi-IN" sz="1800" dirty="0">
                          <a:effectLst/>
                          <a:latin typeface="Open Sans" panose="020B0606030504020204" pitchFamily="34" charset="0"/>
                          <a:ea typeface="Open Sans" panose="020B0606030504020204" pitchFamily="34" charset="0"/>
                          <a:cs typeface="Open Sans" panose="020B0606030504020204" pitchFamily="34" charset="0"/>
                        </a:rPr>
                        <a:t>एरोविलय</a:t>
                      </a:r>
                      <a:endParaRPr lang="en-IN" sz="1400" dirty="0">
                        <a:effectLst/>
                        <a:latin typeface="Open Sans" panose="020B0606030504020204" pitchFamily="34" charset="0"/>
                        <a:ea typeface="Open Sans" panose="020B0606030504020204" pitchFamily="34" charset="0"/>
                        <a:cs typeface="Open Sans" panose="020B0606030504020204" pitchFamily="34" charset="0"/>
                      </a:endParaRPr>
                    </a:p>
                  </a:txBody>
                  <a:tcPr marL="32816" marR="32816" marT="0" marB="0"/>
                </a:tc>
                <a:tc>
                  <a:txBody>
                    <a:bodyPr/>
                    <a:lstStyle/>
                    <a:p>
                      <a:pPr marL="57150" marR="45720" algn="just">
                        <a:lnSpc>
                          <a:spcPct val="107000"/>
                        </a:lnSpc>
                        <a:spcAft>
                          <a:spcPts val="0"/>
                        </a:spcAft>
                      </a:pPr>
                      <a:r>
                        <a:rPr lang="hi-IN" sz="1800" dirty="0">
                          <a:effectLst/>
                          <a:latin typeface="Open Sans" panose="020B0606030504020204" pitchFamily="34" charset="0"/>
                          <a:ea typeface="Open Sans" panose="020B0606030504020204" pitchFamily="34" charset="0"/>
                          <a:cs typeface="Open Sans" panose="020B0606030504020204" pitchFamily="34" charset="0"/>
                        </a:rPr>
                        <a:t>बैक्टीरिया का एरोसोल</a:t>
                      </a:r>
                      <a:endParaRPr lang="en-IN" sz="1400" dirty="0">
                        <a:effectLst/>
                        <a:latin typeface="Open Sans" panose="020B0606030504020204" pitchFamily="34" charset="0"/>
                        <a:ea typeface="Open Sans" panose="020B0606030504020204" pitchFamily="34" charset="0"/>
                        <a:cs typeface="Open Sans" panose="020B0606030504020204" pitchFamily="34" charset="0"/>
                      </a:endParaRPr>
                    </a:p>
                  </a:txBody>
                  <a:tcPr marL="32816" marR="32816" marT="0" marB="0"/>
                </a:tc>
                <a:tc>
                  <a:txBody>
                    <a:bodyPr/>
                    <a:lstStyle/>
                    <a:p>
                      <a:pPr marL="57150" marR="45720" algn="just">
                        <a:lnSpc>
                          <a:spcPct val="107000"/>
                        </a:lnSpc>
                        <a:spcAft>
                          <a:spcPts val="0"/>
                        </a:spcAft>
                      </a:pPr>
                      <a:r>
                        <a:rPr lang="hi-IN" sz="1800" dirty="0">
                          <a:effectLst/>
                          <a:latin typeface="Open Sans" panose="020B0606030504020204" pitchFamily="34" charset="0"/>
                          <a:ea typeface="Open Sans" panose="020B0606030504020204" pitchFamily="34" charset="0"/>
                          <a:cs typeface="Open Sans" panose="020B0606030504020204" pitchFamily="34" charset="0"/>
                        </a:rPr>
                        <a:t>नहीं</a:t>
                      </a:r>
                      <a:endParaRPr lang="en-IN" sz="1400" dirty="0">
                        <a:effectLst/>
                        <a:latin typeface="Open Sans" panose="020B0606030504020204" pitchFamily="34" charset="0"/>
                        <a:ea typeface="Open Sans" panose="020B0606030504020204" pitchFamily="34" charset="0"/>
                        <a:cs typeface="Open Sans" panose="020B0606030504020204" pitchFamily="34" charset="0"/>
                      </a:endParaRPr>
                    </a:p>
                  </a:txBody>
                  <a:tcPr marL="32816" marR="32816" marT="0" marB="0"/>
                </a:tc>
                <a:tc>
                  <a:txBody>
                    <a:bodyPr/>
                    <a:lstStyle/>
                    <a:p>
                      <a:pPr marL="57150" algn="just">
                        <a:lnSpc>
                          <a:spcPct val="107000"/>
                        </a:lnSpc>
                        <a:spcAft>
                          <a:spcPts val="0"/>
                        </a:spcAft>
                      </a:pPr>
                      <a:r>
                        <a:rPr lang="hi-IN" sz="1800" dirty="0">
                          <a:effectLst/>
                          <a:latin typeface="Open Sans" panose="020B0606030504020204" pitchFamily="34" charset="0"/>
                          <a:ea typeface="Open Sans" panose="020B0606030504020204" pitchFamily="34" charset="0"/>
                          <a:cs typeface="Open Sans" panose="020B0606030504020204" pitchFamily="34" charset="0"/>
                        </a:rPr>
                        <a:t>10-50 जीव</a:t>
                      </a:r>
                      <a:endParaRPr lang="en-IN" sz="1400" dirty="0">
                        <a:effectLst/>
                        <a:latin typeface="Open Sans" panose="020B0606030504020204" pitchFamily="34" charset="0"/>
                        <a:ea typeface="Open Sans" panose="020B0606030504020204" pitchFamily="34" charset="0"/>
                        <a:cs typeface="Open Sans" panose="020B0606030504020204" pitchFamily="34" charset="0"/>
                      </a:endParaRPr>
                    </a:p>
                  </a:txBody>
                  <a:tcPr marL="32816" marR="32816" marT="0" marB="0"/>
                </a:tc>
                <a:tc>
                  <a:txBody>
                    <a:bodyPr/>
                    <a:lstStyle/>
                    <a:p>
                      <a:pPr algn="just">
                        <a:lnSpc>
                          <a:spcPct val="107000"/>
                        </a:lnSpc>
                        <a:spcAft>
                          <a:spcPts val="0"/>
                        </a:spcAft>
                      </a:pPr>
                      <a:r>
                        <a:rPr lang="hi-IN" sz="1800" dirty="0">
                          <a:effectLst/>
                          <a:latin typeface="Open Sans" panose="020B0606030504020204" pitchFamily="34" charset="0"/>
                          <a:ea typeface="Open Sans" panose="020B0606030504020204" pitchFamily="34" charset="0"/>
                          <a:cs typeface="Open Sans" panose="020B0606030504020204" pitchFamily="34" charset="0"/>
                        </a:rPr>
                        <a:t>अनुपचारित होने पर मध्यम</a:t>
                      </a:r>
                      <a:endParaRPr lang="en-IN" sz="1400" dirty="0">
                        <a:effectLst/>
                        <a:latin typeface="Open Sans" panose="020B0606030504020204" pitchFamily="34" charset="0"/>
                        <a:ea typeface="Open Sans" panose="020B0606030504020204" pitchFamily="34" charset="0"/>
                        <a:cs typeface="Open Sans" panose="020B0606030504020204" pitchFamily="34" charset="0"/>
                      </a:endParaRPr>
                    </a:p>
                  </a:txBody>
                  <a:tcPr marL="32816" marR="32816" marT="0" marB="0"/>
                </a:tc>
                <a:tc>
                  <a:txBody>
                    <a:bodyPr/>
                    <a:lstStyle/>
                    <a:p>
                      <a:pPr marR="45720" algn="just">
                        <a:lnSpc>
                          <a:spcPct val="107000"/>
                        </a:lnSpc>
                        <a:spcAft>
                          <a:spcPts val="0"/>
                        </a:spcAft>
                      </a:pPr>
                      <a:r>
                        <a:rPr lang="hi-IN" sz="1800" dirty="0">
                          <a:effectLst/>
                          <a:latin typeface="Open Sans" panose="020B0606030504020204" pitchFamily="34" charset="0"/>
                          <a:ea typeface="Open Sans" panose="020B0606030504020204" pitchFamily="34" charset="0"/>
                          <a:cs typeface="Open Sans" panose="020B0606030504020204" pitchFamily="34" charset="0"/>
                        </a:rPr>
                        <a:t>नम मिट्टी में कुछ महीने</a:t>
                      </a:r>
                      <a:endParaRPr lang="en-IN" sz="1400" dirty="0">
                        <a:effectLst/>
                        <a:latin typeface="Open Sans" panose="020B0606030504020204" pitchFamily="34" charset="0"/>
                        <a:ea typeface="Open Sans" panose="020B0606030504020204" pitchFamily="34" charset="0"/>
                        <a:cs typeface="Open Sans" panose="020B0606030504020204" pitchFamily="34" charset="0"/>
                      </a:endParaRPr>
                    </a:p>
                  </a:txBody>
                  <a:tcPr marL="32816" marR="32816" marT="0" marB="0"/>
                </a:tc>
                <a:extLst>
                  <a:ext uri="{0D108BD9-81ED-4DB2-BD59-A6C34878D82A}">
                    <a16:rowId xmlns:a16="http://schemas.microsoft.com/office/drawing/2014/main" val="10003"/>
                  </a:ext>
                </a:extLst>
              </a:tr>
            </a:tbl>
          </a:graphicData>
        </a:graphic>
      </p:graphicFrame>
    </p:spTree>
    <p:extLst>
      <p:ext uri="{BB962C8B-B14F-4D97-AF65-F5344CB8AC3E}">
        <p14:creationId xmlns:p14="http://schemas.microsoft.com/office/powerpoint/2010/main" val="168461547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itle 15"/>
          <p:cNvSpPr>
            <a:spLocks noGrp="1"/>
          </p:cNvSpPr>
          <p:nvPr>
            <p:ph type="title"/>
          </p:nvPr>
        </p:nvSpPr>
        <p:spPr>
          <a:xfrm>
            <a:off x="231732" y="2133600"/>
            <a:ext cx="3806868" cy="2087880"/>
          </a:xfrm>
        </p:spPr>
        <p:txBody>
          <a:bodyPr>
            <a:normAutofit/>
          </a:bodyPr>
          <a:lstStyle/>
          <a:p>
            <a:pPr algn="l"/>
            <a:r>
              <a:rPr lang="hi-IN" sz="2400" b="1" i="1">
                <a:solidFill>
                  <a:srgbClr val="C00000"/>
                </a:solidFill>
                <a:latin typeface="Open Sans" panose="020B0606030504020204" pitchFamily="34" charset="0"/>
                <a:ea typeface="Open Sans" panose="020B0606030504020204" pitchFamily="34" charset="0"/>
                <a:cs typeface="Open Sans" panose="020B0606030504020204" pitchFamily="34" charset="0"/>
              </a:rPr>
              <a:t>बैक्टीरियल एजेंट</a:t>
            </a:r>
            <a:br>
              <a:rPr lang="hi-IN" sz="2400" b="1" i="1">
                <a:solidFill>
                  <a:srgbClr val="C00000"/>
                </a:solidFill>
                <a:latin typeface="Open Sans" panose="020B0606030504020204" pitchFamily="34" charset="0"/>
                <a:ea typeface="Open Sans" panose="020B0606030504020204" pitchFamily="34" charset="0"/>
                <a:cs typeface="Open Sans" panose="020B0606030504020204" pitchFamily="34" charset="0"/>
              </a:rPr>
            </a:br>
            <a:r>
              <a:rPr lang="hi-IN" sz="2400" b="1" i="1">
                <a:solidFill>
                  <a:srgbClr val="C00000"/>
                </a:solidFill>
                <a:latin typeface="Open Sans" panose="020B0606030504020204" pitchFamily="34" charset="0"/>
                <a:ea typeface="Open Sans" panose="020B0606030504020204" pitchFamily="34" charset="0"/>
                <a:cs typeface="Open Sans" panose="020B0606030504020204" pitchFamily="34" charset="0"/>
              </a:rPr>
              <a:t> जिसे बीडब्ल्यूए के रूप में इस्तेमाल किया जा सकता है</a:t>
            </a:r>
            <a:endParaRPr lang="en-US" sz="2400" dirty="0">
              <a:latin typeface="Open Sans" panose="020B0606030504020204" pitchFamily="34" charset="0"/>
              <a:ea typeface="Open Sans" panose="020B0606030504020204" pitchFamily="34" charset="0"/>
              <a:cs typeface="Open Sans" panose="020B0606030504020204" pitchFamily="34" charset="0"/>
            </a:endParaRPr>
          </a:p>
        </p:txBody>
      </p:sp>
      <p:sp>
        <p:nvSpPr>
          <p:cNvPr id="11" name="Rectangle 10">
            <a:extLst>
              <a:ext uri="{FF2B5EF4-FFF2-40B4-BE49-F238E27FC236}">
                <a16:creationId xmlns:a16="http://schemas.microsoft.com/office/drawing/2014/main" id="{75552A9F-FEAB-3C0A-0D03-62EEE4B77A41}"/>
              </a:ext>
            </a:extLst>
          </p:cNvPr>
          <p:cNvSpPr/>
          <p:nvPr/>
        </p:nvSpPr>
        <p:spPr>
          <a:xfrm>
            <a:off x="76200" y="76200"/>
            <a:ext cx="12039600" cy="6705600"/>
          </a:xfrm>
          <a:prstGeom prst="rect">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N">
              <a:latin typeface="Times New Roman" panose="02020603050405020304" pitchFamily="18" charset="0"/>
              <a:cs typeface="Times New Roman" panose="02020603050405020304" pitchFamily="18" charset="0"/>
            </a:endParaRPr>
          </a:p>
        </p:txBody>
      </p:sp>
      <p:sp>
        <p:nvSpPr>
          <p:cNvPr id="15" name="AutoShape 4">
            <a:extLst>
              <a:ext uri="{FF2B5EF4-FFF2-40B4-BE49-F238E27FC236}">
                <a16:creationId xmlns:a16="http://schemas.microsoft.com/office/drawing/2014/main" id="{09B031A6-C119-B352-63B4-9B30BBC1D174}"/>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IN"/>
          </a:p>
        </p:txBody>
      </p:sp>
      <p:graphicFrame>
        <p:nvGraphicFramePr>
          <p:cNvPr id="14" name="Content Placeholder 3"/>
          <p:cNvGraphicFramePr>
            <a:graphicFrameLocks/>
          </p:cNvGraphicFramePr>
          <p:nvPr>
            <p:extLst>
              <p:ext uri="{D42A27DB-BD31-4B8C-83A1-F6EECF244321}">
                <p14:modId xmlns:p14="http://schemas.microsoft.com/office/powerpoint/2010/main" val="907917280"/>
              </p:ext>
            </p:extLst>
          </p:nvPr>
        </p:nvGraphicFramePr>
        <p:xfrm>
          <a:off x="3048000" y="1143000"/>
          <a:ext cx="8762999" cy="5257800"/>
        </p:xfrm>
        <a:graphic>
          <a:graphicData uri="http://schemas.openxmlformats.org/drawingml/2006/table">
            <a:tbl>
              <a:tblPr firstRow="1" firstCol="1" bandRow="1">
                <a:tableStyleId>{5C22544A-7EE6-4342-B048-85BDC9FD1C3A}</a:tableStyleId>
              </a:tblPr>
              <a:tblGrid>
                <a:gridCol w="1295400">
                  <a:extLst>
                    <a:ext uri="{9D8B030D-6E8A-4147-A177-3AD203B41FA5}">
                      <a16:colId xmlns:a16="http://schemas.microsoft.com/office/drawing/2014/main" val="20000"/>
                    </a:ext>
                  </a:extLst>
                </a:gridCol>
                <a:gridCol w="914400">
                  <a:extLst>
                    <a:ext uri="{9D8B030D-6E8A-4147-A177-3AD203B41FA5}">
                      <a16:colId xmlns:a16="http://schemas.microsoft.com/office/drawing/2014/main" val="20001"/>
                    </a:ext>
                  </a:extLst>
                </a:gridCol>
                <a:gridCol w="821424">
                  <a:extLst>
                    <a:ext uri="{9D8B030D-6E8A-4147-A177-3AD203B41FA5}">
                      <a16:colId xmlns:a16="http://schemas.microsoft.com/office/drawing/2014/main" val="20002"/>
                    </a:ext>
                  </a:extLst>
                </a:gridCol>
                <a:gridCol w="1543170">
                  <a:extLst>
                    <a:ext uri="{9D8B030D-6E8A-4147-A177-3AD203B41FA5}">
                      <a16:colId xmlns:a16="http://schemas.microsoft.com/office/drawing/2014/main" val="20003"/>
                    </a:ext>
                  </a:extLst>
                </a:gridCol>
                <a:gridCol w="759606">
                  <a:extLst>
                    <a:ext uri="{9D8B030D-6E8A-4147-A177-3AD203B41FA5}">
                      <a16:colId xmlns:a16="http://schemas.microsoft.com/office/drawing/2014/main" val="20004"/>
                    </a:ext>
                  </a:extLst>
                </a:gridCol>
                <a:gridCol w="914400">
                  <a:extLst>
                    <a:ext uri="{9D8B030D-6E8A-4147-A177-3AD203B41FA5}">
                      <a16:colId xmlns:a16="http://schemas.microsoft.com/office/drawing/2014/main" val="20005"/>
                    </a:ext>
                  </a:extLst>
                </a:gridCol>
                <a:gridCol w="1066800">
                  <a:extLst>
                    <a:ext uri="{9D8B030D-6E8A-4147-A177-3AD203B41FA5}">
                      <a16:colId xmlns:a16="http://schemas.microsoft.com/office/drawing/2014/main" val="20006"/>
                    </a:ext>
                  </a:extLst>
                </a:gridCol>
                <a:gridCol w="1447799">
                  <a:extLst>
                    <a:ext uri="{9D8B030D-6E8A-4147-A177-3AD203B41FA5}">
                      <a16:colId xmlns:a16="http://schemas.microsoft.com/office/drawing/2014/main" val="20007"/>
                    </a:ext>
                  </a:extLst>
                </a:gridCol>
              </a:tblGrid>
              <a:tr h="1419788">
                <a:tc>
                  <a:txBody>
                    <a:bodyPr/>
                    <a:lstStyle/>
                    <a:p>
                      <a:pPr marL="57150" algn="just">
                        <a:lnSpc>
                          <a:spcPct val="107000"/>
                        </a:lnSpc>
                        <a:spcAft>
                          <a:spcPts val="0"/>
                        </a:spcAft>
                      </a:pPr>
                      <a:r>
                        <a:rPr lang="hi-IN" sz="2000" dirty="0">
                          <a:effectLst/>
                        </a:rPr>
                        <a:t>रोग</a:t>
                      </a:r>
                      <a:r>
                        <a:rPr lang="en-US" sz="2000" dirty="0">
                          <a:effectLst/>
                        </a:rPr>
                        <a:t>/</a:t>
                      </a:r>
                      <a:r>
                        <a:rPr lang="hi-IN" sz="2000" dirty="0">
                          <a:effectLst/>
                        </a:rPr>
                        <a:t>एजेंट</a:t>
                      </a:r>
                      <a:endParaRPr lang="en-IN" sz="1800" dirty="0">
                        <a:effectLst/>
                        <a:latin typeface="Times New Roman" panose="02020603050405020304" pitchFamily="18" charset="0"/>
                        <a:ea typeface="Times New Roman" panose="02020603050405020304" pitchFamily="18" charset="0"/>
                        <a:cs typeface="Mangal" panose="02040503050203030202" pitchFamily="18" charset="0"/>
                      </a:endParaRPr>
                    </a:p>
                  </a:txBody>
                  <a:tcPr marL="32816" marR="32816" marT="0" marB="0"/>
                </a:tc>
                <a:tc>
                  <a:txBody>
                    <a:bodyPr/>
                    <a:lstStyle/>
                    <a:p>
                      <a:pPr algn="ctr">
                        <a:lnSpc>
                          <a:spcPct val="107000"/>
                        </a:lnSpc>
                        <a:spcAft>
                          <a:spcPts val="0"/>
                        </a:spcAft>
                      </a:pPr>
                      <a:r>
                        <a:rPr lang="hi-IN" sz="2000" dirty="0">
                          <a:effectLst/>
                        </a:rPr>
                        <a:t>स्टेज</a:t>
                      </a:r>
                      <a:endParaRPr lang="en-IN" sz="2000" dirty="0">
                        <a:effectLst/>
                        <a:latin typeface="Open Sans" panose="020B0606030504020204" pitchFamily="34" charset="0"/>
                        <a:ea typeface="Open Sans" panose="020B0606030504020204" pitchFamily="34" charset="0"/>
                        <a:cs typeface="Open Sans" panose="020B0606030504020204" pitchFamily="34" charset="0"/>
                      </a:endParaRPr>
                    </a:p>
                  </a:txBody>
                  <a:tcPr marL="32816" marR="32816" marT="0" marB="0"/>
                </a:tc>
                <a:tc>
                  <a:txBody>
                    <a:bodyPr/>
                    <a:lstStyle/>
                    <a:p>
                      <a:pPr marL="57150" marR="62865" algn="ctr">
                        <a:lnSpc>
                          <a:spcPct val="107000"/>
                        </a:lnSpc>
                        <a:spcAft>
                          <a:spcPts val="0"/>
                        </a:spcAft>
                      </a:pPr>
                      <a:r>
                        <a:rPr lang="hi-IN" sz="2000" dirty="0">
                          <a:effectLst/>
                          <a:latin typeface="Open Sans" panose="020B0606030504020204" pitchFamily="34" charset="0"/>
                          <a:ea typeface="Open Sans" panose="020B0606030504020204" pitchFamily="34" charset="0"/>
                          <a:cs typeface="Open Sans" panose="020B0606030504020204" pitchFamily="34" charset="0"/>
                        </a:rPr>
                        <a:t>संक्रमण का मार्ग</a:t>
                      </a:r>
                      <a:endParaRPr lang="en-IN" sz="2000" dirty="0">
                        <a:effectLst/>
                        <a:latin typeface="Open Sans" panose="020B0606030504020204" pitchFamily="34" charset="0"/>
                        <a:ea typeface="Open Sans" panose="020B0606030504020204" pitchFamily="34" charset="0"/>
                        <a:cs typeface="Open Sans" panose="020B0606030504020204" pitchFamily="34" charset="0"/>
                      </a:endParaRPr>
                    </a:p>
                  </a:txBody>
                  <a:tcPr marL="32816" marR="32816" marT="0" marB="0"/>
                </a:tc>
                <a:tc>
                  <a:txBody>
                    <a:bodyPr/>
                    <a:lstStyle/>
                    <a:p>
                      <a:pPr marL="57150" marR="45720" algn="ctr">
                        <a:lnSpc>
                          <a:spcPct val="107000"/>
                        </a:lnSpc>
                        <a:spcAft>
                          <a:spcPts val="0"/>
                        </a:spcAft>
                      </a:pPr>
                      <a:r>
                        <a:rPr lang="hi-IN" sz="2000" dirty="0">
                          <a:effectLst/>
                          <a:latin typeface="Open Sans" panose="020B0606030504020204" pitchFamily="34" charset="0"/>
                          <a:ea typeface="Open Sans" panose="020B0606030504020204" pitchFamily="34" charset="0"/>
                          <a:cs typeface="Open Sans" panose="020B0606030504020204" pitchFamily="34" charset="0"/>
                        </a:rPr>
                        <a:t>संभावित रिहाई</a:t>
                      </a:r>
                      <a:endParaRPr lang="en-IN" sz="2000" dirty="0">
                        <a:effectLst/>
                        <a:latin typeface="Open Sans" panose="020B0606030504020204" pitchFamily="34" charset="0"/>
                        <a:ea typeface="Open Sans" panose="020B0606030504020204" pitchFamily="34" charset="0"/>
                        <a:cs typeface="Open Sans" panose="020B0606030504020204" pitchFamily="34" charset="0"/>
                      </a:endParaRPr>
                    </a:p>
                  </a:txBody>
                  <a:tcPr marL="32816" marR="32816" marT="0" marB="0"/>
                </a:tc>
                <a:tc>
                  <a:txBody>
                    <a:bodyPr/>
                    <a:lstStyle/>
                    <a:p>
                      <a:pPr marL="57150" marR="45720" algn="ctr">
                        <a:lnSpc>
                          <a:spcPct val="107000"/>
                        </a:lnSpc>
                        <a:spcAft>
                          <a:spcPts val="0"/>
                        </a:spcAft>
                      </a:pPr>
                      <a:r>
                        <a:rPr lang="hi-IN" sz="2000" dirty="0">
                          <a:effectLst/>
                          <a:latin typeface="Open Sans" panose="020B0606030504020204" pitchFamily="34" charset="0"/>
                          <a:ea typeface="Open Sans" panose="020B0606030504020204" pitchFamily="34" charset="0"/>
                          <a:cs typeface="Open Sans" panose="020B0606030504020204" pitchFamily="34" charset="0"/>
                        </a:rPr>
                        <a:t>आदमी से आदमी</a:t>
                      </a:r>
                      <a:endParaRPr lang="en-IN" sz="2000" dirty="0">
                        <a:effectLst/>
                        <a:latin typeface="Open Sans" panose="020B0606030504020204" pitchFamily="34" charset="0"/>
                        <a:ea typeface="Open Sans" panose="020B0606030504020204" pitchFamily="34" charset="0"/>
                        <a:cs typeface="Open Sans" panose="020B0606030504020204" pitchFamily="34" charset="0"/>
                      </a:endParaRPr>
                    </a:p>
                  </a:txBody>
                  <a:tcPr marL="32816" marR="32816" marT="0" marB="0"/>
                </a:tc>
                <a:tc>
                  <a:txBody>
                    <a:bodyPr/>
                    <a:lstStyle/>
                    <a:p>
                      <a:pPr marL="57150" marR="45720" algn="ctr">
                        <a:lnSpc>
                          <a:spcPct val="107000"/>
                        </a:lnSpc>
                        <a:spcAft>
                          <a:spcPts val="0"/>
                        </a:spcAft>
                      </a:pPr>
                      <a:r>
                        <a:rPr lang="hi-IN" sz="2000" dirty="0">
                          <a:effectLst/>
                          <a:latin typeface="Open Sans" panose="020B0606030504020204" pitchFamily="34" charset="0"/>
                          <a:ea typeface="Open Sans" panose="020B0606030504020204" pitchFamily="34" charset="0"/>
                          <a:cs typeface="Open Sans" panose="020B0606030504020204" pitchFamily="34" charset="0"/>
                        </a:rPr>
                        <a:t>संक्रामक खुराक</a:t>
                      </a:r>
                      <a:endParaRPr lang="en-IN" sz="2000" dirty="0">
                        <a:effectLst/>
                        <a:latin typeface="Open Sans" panose="020B0606030504020204" pitchFamily="34" charset="0"/>
                        <a:ea typeface="Open Sans" panose="020B0606030504020204" pitchFamily="34" charset="0"/>
                        <a:cs typeface="Open Sans" panose="020B0606030504020204" pitchFamily="34" charset="0"/>
                      </a:endParaRPr>
                    </a:p>
                  </a:txBody>
                  <a:tcPr marL="32816" marR="32816" marT="0" marB="0"/>
                </a:tc>
                <a:tc>
                  <a:txBody>
                    <a:bodyPr/>
                    <a:lstStyle/>
                    <a:p>
                      <a:pPr algn="ctr">
                        <a:lnSpc>
                          <a:spcPct val="107000"/>
                        </a:lnSpc>
                        <a:spcAft>
                          <a:spcPts val="0"/>
                        </a:spcAft>
                      </a:pPr>
                      <a:r>
                        <a:rPr lang="hi-IN" sz="2000" dirty="0">
                          <a:effectLst/>
                          <a:latin typeface="Open Sans" panose="020B0606030504020204" pitchFamily="34" charset="0"/>
                          <a:ea typeface="Open Sans" panose="020B0606030504020204" pitchFamily="34" charset="0"/>
                          <a:cs typeface="Open Sans" panose="020B0606030504020204" pitchFamily="34" charset="0"/>
                        </a:rPr>
                        <a:t>घातकता</a:t>
                      </a:r>
                      <a:endParaRPr lang="en-IN" sz="2000" dirty="0">
                        <a:effectLst/>
                        <a:latin typeface="Open Sans" panose="020B0606030504020204" pitchFamily="34" charset="0"/>
                        <a:ea typeface="Open Sans" panose="020B0606030504020204" pitchFamily="34" charset="0"/>
                        <a:cs typeface="Open Sans" panose="020B0606030504020204" pitchFamily="34" charset="0"/>
                      </a:endParaRPr>
                    </a:p>
                  </a:txBody>
                  <a:tcPr marL="32816" marR="32816" marT="0" marB="0"/>
                </a:tc>
                <a:tc>
                  <a:txBody>
                    <a:bodyPr/>
                    <a:lstStyle/>
                    <a:p>
                      <a:pPr marR="45720" algn="ctr">
                        <a:lnSpc>
                          <a:spcPct val="107000"/>
                        </a:lnSpc>
                        <a:spcAft>
                          <a:spcPts val="0"/>
                        </a:spcAft>
                      </a:pPr>
                      <a:r>
                        <a:rPr lang="hi-IN" sz="2000" dirty="0">
                          <a:effectLst/>
                          <a:latin typeface="Open Sans" panose="020B0606030504020204" pitchFamily="34" charset="0"/>
                          <a:ea typeface="Open Sans" panose="020B0606030504020204" pitchFamily="34" charset="0"/>
                          <a:cs typeface="Open Sans" panose="020B0606030504020204" pitchFamily="34" charset="0"/>
                        </a:rPr>
                        <a:t>जीव की दृढ़ता</a:t>
                      </a:r>
                      <a:endParaRPr lang="en-IN" sz="2000" dirty="0">
                        <a:effectLst/>
                        <a:latin typeface="Open Sans" panose="020B0606030504020204" pitchFamily="34" charset="0"/>
                        <a:ea typeface="Open Sans" panose="020B0606030504020204" pitchFamily="34" charset="0"/>
                        <a:cs typeface="Open Sans" panose="020B0606030504020204" pitchFamily="34" charset="0"/>
                      </a:endParaRPr>
                    </a:p>
                  </a:txBody>
                  <a:tcPr marL="32816" marR="32816" marT="0" marB="0"/>
                </a:tc>
                <a:extLst>
                  <a:ext uri="{0D108BD9-81ED-4DB2-BD59-A6C34878D82A}">
                    <a16:rowId xmlns:a16="http://schemas.microsoft.com/office/drawing/2014/main" val="10000"/>
                  </a:ext>
                </a:extLst>
              </a:tr>
              <a:tr h="1844703">
                <a:tc>
                  <a:txBody>
                    <a:bodyPr/>
                    <a:lstStyle/>
                    <a:p>
                      <a:pPr marL="57150" algn="just">
                        <a:lnSpc>
                          <a:spcPct val="107000"/>
                        </a:lnSpc>
                        <a:spcAft>
                          <a:spcPts val="0"/>
                        </a:spcAft>
                      </a:pPr>
                      <a:r>
                        <a:rPr lang="hi-IN" sz="2000" dirty="0">
                          <a:effectLst/>
                          <a:latin typeface="Open Sans" panose="020B0606030504020204" pitchFamily="34" charset="0"/>
                          <a:ea typeface="Open Sans" panose="020B0606030504020204" pitchFamily="34" charset="0"/>
                          <a:cs typeface="Open Sans" panose="020B0606030504020204" pitchFamily="34" charset="0"/>
                        </a:rPr>
                        <a:t>ग्लैंडर्स
बुर्कहोल्डरिया मल्ली</a:t>
                      </a:r>
                      <a:endParaRPr lang="en-IN" sz="2000" b="1" dirty="0">
                        <a:effectLst/>
                        <a:latin typeface="Open Sans" panose="020B0606030504020204" pitchFamily="34" charset="0"/>
                        <a:ea typeface="Open Sans" panose="020B0606030504020204" pitchFamily="34" charset="0"/>
                        <a:cs typeface="Open Sans" panose="020B0606030504020204" pitchFamily="34" charset="0"/>
                      </a:endParaRPr>
                    </a:p>
                  </a:txBody>
                  <a:tcPr marL="32816" marR="32816" marT="0" marB="0"/>
                </a:tc>
                <a:tc>
                  <a:txBody>
                    <a:bodyPr/>
                    <a:lstStyle/>
                    <a:p>
                      <a:pPr algn="just">
                        <a:lnSpc>
                          <a:spcPct val="107000"/>
                        </a:lnSpc>
                        <a:spcAft>
                          <a:spcPts val="0"/>
                        </a:spcAft>
                      </a:pPr>
                      <a:r>
                        <a:rPr lang="hi-IN" sz="2000" dirty="0">
                          <a:effectLst/>
                          <a:latin typeface="Open Sans" panose="020B0606030504020204" pitchFamily="34" charset="0"/>
                          <a:ea typeface="Open Sans" panose="020B0606030504020204" pitchFamily="34" charset="0"/>
                          <a:cs typeface="Open Sans" panose="020B0606030504020204" pitchFamily="34" charset="0"/>
                        </a:rPr>
                        <a:t>जीवाणु</a:t>
                      </a:r>
                      <a:endParaRPr lang="en-IN" sz="2000" dirty="0">
                        <a:effectLst/>
                        <a:latin typeface="Open Sans" panose="020B0606030504020204" pitchFamily="34" charset="0"/>
                        <a:ea typeface="Open Sans" panose="020B0606030504020204" pitchFamily="34" charset="0"/>
                        <a:cs typeface="Open Sans" panose="020B0606030504020204" pitchFamily="34" charset="0"/>
                      </a:endParaRPr>
                    </a:p>
                  </a:txBody>
                  <a:tcPr marL="32816" marR="32816" marT="0" marB="0"/>
                </a:tc>
                <a:tc>
                  <a:txBody>
                    <a:bodyPr/>
                    <a:lstStyle/>
                    <a:p>
                      <a:pPr marL="57150" marR="62865" algn="just">
                        <a:lnSpc>
                          <a:spcPct val="107000"/>
                        </a:lnSpc>
                        <a:spcAft>
                          <a:spcPts val="0"/>
                        </a:spcAft>
                      </a:pPr>
                      <a:r>
                        <a:rPr lang="hi-IN" sz="2000" dirty="0">
                          <a:effectLst/>
                          <a:latin typeface="Open Sans" panose="020B0606030504020204" pitchFamily="34" charset="0"/>
                          <a:ea typeface="Open Sans" panose="020B0606030504020204" pitchFamily="34" charset="0"/>
                          <a:cs typeface="Open Sans" panose="020B0606030504020204" pitchFamily="34" charset="0"/>
                        </a:rPr>
                        <a:t>एरोविलय</a:t>
                      </a:r>
                      <a:endParaRPr lang="en-IN" sz="2000" dirty="0">
                        <a:effectLst/>
                        <a:latin typeface="Open Sans" panose="020B0606030504020204" pitchFamily="34" charset="0"/>
                        <a:ea typeface="Open Sans" panose="020B0606030504020204" pitchFamily="34" charset="0"/>
                        <a:cs typeface="Open Sans" panose="020B0606030504020204" pitchFamily="34" charset="0"/>
                      </a:endParaRPr>
                    </a:p>
                  </a:txBody>
                  <a:tcPr marL="32816" marR="32816" marT="0" marB="0"/>
                </a:tc>
                <a:tc>
                  <a:txBody>
                    <a:bodyPr/>
                    <a:lstStyle/>
                    <a:p>
                      <a:pPr marL="57150" marR="45720" algn="just">
                        <a:lnSpc>
                          <a:spcPct val="107000"/>
                        </a:lnSpc>
                        <a:spcAft>
                          <a:spcPts val="0"/>
                        </a:spcAft>
                      </a:pPr>
                      <a:r>
                        <a:rPr lang="hi-IN" sz="2000" dirty="0">
                          <a:effectLst/>
                          <a:latin typeface="Open Sans" panose="020B0606030504020204" pitchFamily="34" charset="0"/>
                          <a:ea typeface="Open Sans" panose="020B0606030504020204" pitchFamily="34" charset="0"/>
                          <a:cs typeface="Open Sans" panose="020B0606030504020204" pitchFamily="34" charset="0"/>
                        </a:rPr>
                        <a:t>बैक्टीरिया का एरोसोल</a:t>
                      </a:r>
                      <a:endParaRPr lang="en-IN" sz="2000" dirty="0">
                        <a:effectLst/>
                        <a:latin typeface="Open Sans" panose="020B0606030504020204" pitchFamily="34" charset="0"/>
                        <a:ea typeface="Open Sans" panose="020B0606030504020204" pitchFamily="34" charset="0"/>
                        <a:cs typeface="Open Sans" panose="020B0606030504020204" pitchFamily="34" charset="0"/>
                      </a:endParaRPr>
                    </a:p>
                  </a:txBody>
                  <a:tcPr marL="32816" marR="32816" marT="0" marB="0"/>
                </a:tc>
                <a:tc>
                  <a:txBody>
                    <a:bodyPr/>
                    <a:lstStyle/>
                    <a:p>
                      <a:pPr marL="57150" marR="45720" algn="just">
                        <a:lnSpc>
                          <a:spcPct val="107000"/>
                        </a:lnSpc>
                        <a:spcAft>
                          <a:spcPts val="0"/>
                        </a:spcAft>
                      </a:pPr>
                      <a:r>
                        <a:rPr lang="hi-IN" sz="2000" dirty="0">
                          <a:effectLst/>
                          <a:latin typeface="Open Sans" panose="020B0606030504020204" pitchFamily="34" charset="0"/>
                          <a:ea typeface="Open Sans" panose="020B0606030504020204" pitchFamily="34" charset="0"/>
                          <a:cs typeface="Open Sans" panose="020B0606030504020204" pitchFamily="34" charset="0"/>
                        </a:rPr>
                        <a:t>कम
</a:t>
                      </a:r>
                      <a:endParaRPr lang="en-IN" sz="2000" dirty="0">
                        <a:effectLst/>
                        <a:latin typeface="Open Sans" panose="020B0606030504020204" pitchFamily="34" charset="0"/>
                        <a:ea typeface="Open Sans" panose="020B0606030504020204" pitchFamily="34" charset="0"/>
                        <a:cs typeface="Open Sans" panose="020B0606030504020204" pitchFamily="34" charset="0"/>
                      </a:endParaRPr>
                    </a:p>
                  </a:txBody>
                  <a:tcPr marL="32816" marR="32816" marT="0" marB="0"/>
                </a:tc>
                <a:tc>
                  <a:txBody>
                    <a:bodyPr/>
                    <a:lstStyle/>
                    <a:p>
                      <a:pPr marL="57150" algn="just">
                        <a:lnSpc>
                          <a:spcPct val="107000"/>
                        </a:lnSpc>
                        <a:spcAft>
                          <a:spcPts val="0"/>
                        </a:spcAft>
                      </a:pPr>
                      <a:r>
                        <a:rPr lang="hi-IN" sz="2000" dirty="0">
                          <a:effectLst/>
                          <a:latin typeface="Open Sans" panose="020B0606030504020204" pitchFamily="34" charset="0"/>
                          <a:ea typeface="Open Sans" panose="020B0606030504020204" pitchFamily="34" charset="0"/>
                          <a:cs typeface="Open Sans" panose="020B0606030504020204" pitchFamily="34" charset="0"/>
                        </a:rPr>
                        <a:t>कम माना जाता है</a:t>
                      </a:r>
                      <a:endParaRPr lang="en-IN" sz="2000" dirty="0">
                        <a:effectLst/>
                        <a:latin typeface="Open Sans" panose="020B0606030504020204" pitchFamily="34" charset="0"/>
                        <a:ea typeface="Open Sans" panose="020B0606030504020204" pitchFamily="34" charset="0"/>
                        <a:cs typeface="Open Sans" panose="020B0606030504020204" pitchFamily="34" charset="0"/>
                      </a:endParaRPr>
                    </a:p>
                  </a:txBody>
                  <a:tcPr marL="32816" marR="32816" marT="0" marB="0"/>
                </a:tc>
                <a:tc>
                  <a:txBody>
                    <a:bodyPr/>
                    <a:lstStyle/>
                    <a:p>
                      <a:pPr algn="just">
                        <a:lnSpc>
                          <a:spcPct val="107000"/>
                        </a:lnSpc>
                        <a:spcAft>
                          <a:spcPts val="0"/>
                        </a:spcAft>
                      </a:pPr>
                      <a:r>
                        <a:rPr lang="hi-IN" sz="2000" dirty="0">
                          <a:effectLst/>
                          <a:latin typeface="Open Sans" panose="020B0606030504020204" pitchFamily="34" charset="0"/>
                          <a:ea typeface="Open Sans" panose="020B0606030504020204" pitchFamily="34" charset="0"/>
                          <a:cs typeface="Open Sans" panose="020B0606030504020204" pitchFamily="34" charset="0"/>
                        </a:rPr>
                        <a:t>50% से अधिक</a:t>
                      </a:r>
                      <a:endParaRPr lang="en-IN" sz="2000" dirty="0">
                        <a:effectLst/>
                        <a:latin typeface="Open Sans" panose="020B0606030504020204" pitchFamily="34" charset="0"/>
                        <a:ea typeface="Open Sans" panose="020B0606030504020204" pitchFamily="34" charset="0"/>
                        <a:cs typeface="Open Sans" panose="020B0606030504020204" pitchFamily="34" charset="0"/>
                      </a:endParaRPr>
                    </a:p>
                  </a:txBody>
                  <a:tcPr marL="32816" marR="32816" marT="0" marB="0"/>
                </a:tc>
                <a:tc>
                  <a:txBody>
                    <a:bodyPr/>
                    <a:lstStyle/>
                    <a:p>
                      <a:pPr marR="45720" algn="just">
                        <a:lnSpc>
                          <a:spcPct val="107000"/>
                        </a:lnSpc>
                        <a:spcAft>
                          <a:spcPts val="0"/>
                        </a:spcAft>
                      </a:pPr>
                      <a:r>
                        <a:rPr lang="hi-IN" sz="2000" dirty="0">
                          <a:effectLst/>
                          <a:latin typeface="Open Sans" panose="020B0606030504020204" pitchFamily="34" charset="0"/>
                          <a:ea typeface="Open Sans" panose="020B0606030504020204" pitchFamily="34" charset="0"/>
                          <a:cs typeface="Open Sans" panose="020B0606030504020204" pitchFamily="34" charset="0"/>
                        </a:rPr>
                        <a:t>बहुत स्थिर</a:t>
                      </a:r>
                      <a:endParaRPr lang="en-IN" sz="2000" dirty="0">
                        <a:effectLst/>
                        <a:latin typeface="Open Sans" panose="020B0606030504020204" pitchFamily="34" charset="0"/>
                        <a:ea typeface="Open Sans" panose="020B0606030504020204" pitchFamily="34" charset="0"/>
                        <a:cs typeface="Open Sans" panose="020B0606030504020204" pitchFamily="34" charset="0"/>
                      </a:endParaRPr>
                    </a:p>
                  </a:txBody>
                  <a:tcPr marL="32816" marR="32816" marT="0" marB="0"/>
                </a:tc>
                <a:extLst>
                  <a:ext uri="{0D108BD9-81ED-4DB2-BD59-A6C34878D82A}">
                    <a16:rowId xmlns:a16="http://schemas.microsoft.com/office/drawing/2014/main" val="10004"/>
                  </a:ext>
                </a:extLst>
              </a:tr>
              <a:tr h="1993309">
                <a:tc>
                  <a:txBody>
                    <a:bodyPr/>
                    <a:lstStyle/>
                    <a:p>
                      <a:pPr marL="57150" algn="just">
                        <a:lnSpc>
                          <a:spcPct val="107000"/>
                        </a:lnSpc>
                        <a:spcAft>
                          <a:spcPts val="0"/>
                        </a:spcAft>
                      </a:pPr>
                      <a:r>
                        <a:rPr lang="hi-IN" sz="2000" dirty="0">
                          <a:effectLst/>
                          <a:latin typeface="Open Sans" panose="020B0606030504020204" pitchFamily="34" charset="0"/>
                          <a:ea typeface="Open Sans" panose="020B0606030504020204" pitchFamily="34" charset="0"/>
                          <a:cs typeface="Open Sans" panose="020B0606030504020204" pitchFamily="34" charset="0"/>
                        </a:rPr>
                        <a:t>हैजा
विब्रियो कोलरा</a:t>
                      </a:r>
                      <a:endParaRPr lang="en-IN" sz="2000" b="1" dirty="0">
                        <a:effectLst/>
                        <a:latin typeface="Open Sans" panose="020B0606030504020204" pitchFamily="34" charset="0"/>
                        <a:ea typeface="Open Sans" panose="020B0606030504020204" pitchFamily="34" charset="0"/>
                        <a:cs typeface="Open Sans" panose="020B0606030504020204" pitchFamily="34" charset="0"/>
                      </a:endParaRPr>
                    </a:p>
                  </a:txBody>
                  <a:tcPr marL="32816" marR="32816" marT="0" marB="0"/>
                </a:tc>
                <a:tc>
                  <a:txBody>
                    <a:bodyPr/>
                    <a:lstStyle/>
                    <a:p>
                      <a:pPr algn="just">
                        <a:lnSpc>
                          <a:spcPct val="107000"/>
                        </a:lnSpc>
                        <a:spcAft>
                          <a:spcPts val="0"/>
                        </a:spcAft>
                      </a:pPr>
                      <a:r>
                        <a:rPr lang="hi-IN" sz="2000" dirty="0">
                          <a:effectLst/>
                          <a:latin typeface="Open Sans" panose="020B0606030504020204" pitchFamily="34" charset="0"/>
                          <a:ea typeface="Open Sans" panose="020B0606030504020204" pitchFamily="34" charset="0"/>
                          <a:cs typeface="Open Sans" panose="020B0606030504020204" pitchFamily="34" charset="0"/>
                        </a:rPr>
                        <a:t>जीवाणु</a:t>
                      </a:r>
                      <a:endParaRPr lang="en-IN" sz="2000" dirty="0">
                        <a:effectLst/>
                        <a:latin typeface="Open Sans" panose="020B0606030504020204" pitchFamily="34" charset="0"/>
                        <a:ea typeface="Open Sans" panose="020B0606030504020204" pitchFamily="34" charset="0"/>
                        <a:cs typeface="Open Sans" panose="020B0606030504020204" pitchFamily="34" charset="0"/>
                      </a:endParaRPr>
                    </a:p>
                  </a:txBody>
                  <a:tcPr marL="32816" marR="32816" marT="0" marB="0"/>
                </a:tc>
                <a:tc>
                  <a:txBody>
                    <a:bodyPr/>
                    <a:lstStyle/>
                    <a:p>
                      <a:pPr marL="57150" marR="62865" algn="just">
                        <a:lnSpc>
                          <a:spcPct val="107000"/>
                        </a:lnSpc>
                        <a:spcAft>
                          <a:spcPts val="0"/>
                        </a:spcAft>
                      </a:pPr>
                      <a:r>
                        <a:rPr lang="hi-IN" sz="2000" dirty="0">
                          <a:effectLst/>
                          <a:latin typeface="Open Sans" panose="020B0606030504020204" pitchFamily="34" charset="0"/>
                          <a:ea typeface="Open Sans" panose="020B0606030504020204" pitchFamily="34" charset="0"/>
                          <a:cs typeface="Open Sans" panose="020B0606030504020204" pitchFamily="34" charset="0"/>
                        </a:rPr>
                        <a:t>मौखिक परीक्षा</a:t>
                      </a:r>
                      <a:endParaRPr lang="en-IN" sz="2000" dirty="0">
                        <a:effectLst/>
                        <a:latin typeface="Open Sans" panose="020B0606030504020204" pitchFamily="34" charset="0"/>
                        <a:ea typeface="Open Sans" panose="020B0606030504020204" pitchFamily="34" charset="0"/>
                        <a:cs typeface="Open Sans" panose="020B0606030504020204" pitchFamily="34" charset="0"/>
                      </a:endParaRPr>
                    </a:p>
                  </a:txBody>
                  <a:tcPr marL="32816" marR="32816" marT="0" marB="0"/>
                </a:tc>
                <a:tc>
                  <a:txBody>
                    <a:bodyPr/>
                    <a:lstStyle/>
                    <a:p>
                      <a:pPr marL="57150" marR="45720" algn="just">
                        <a:lnSpc>
                          <a:spcPct val="107000"/>
                        </a:lnSpc>
                        <a:spcAft>
                          <a:spcPts val="0"/>
                        </a:spcAft>
                      </a:pPr>
                      <a:r>
                        <a:rPr lang="hi-IN" sz="2000" dirty="0">
                          <a:effectLst/>
                          <a:latin typeface="Open Sans" panose="020B0606030504020204" pitchFamily="34" charset="0"/>
                          <a:ea typeface="Open Sans" panose="020B0606030504020204" pitchFamily="34" charset="0"/>
                          <a:cs typeface="Open Sans" panose="020B0606030504020204" pitchFamily="34" charset="0"/>
                        </a:rPr>
                        <a:t>भोजन और जल स्रोतों का संदूषण</a:t>
                      </a:r>
                      <a:endParaRPr lang="en-IN" sz="2000" dirty="0">
                        <a:effectLst/>
                        <a:latin typeface="Open Sans" panose="020B0606030504020204" pitchFamily="34" charset="0"/>
                        <a:ea typeface="Open Sans" panose="020B0606030504020204" pitchFamily="34" charset="0"/>
                        <a:cs typeface="Open Sans" panose="020B0606030504020204" pitchFamily="34" charset="0"/>
                      </a:endParaRPr>
                    </a:p>
                  </a:txBody>
                  <a:tcPr marL="32816" marR="32816" marT="0" marB="0"/>
                </a:tc>
                <a:tc>
                  <a:txBody>
                    <a:bodyPr/>
                    <a:lstStyle/>
                    <a:p>
                      <a:pPr marL="57150" marR="45720" algn="just">
                        <a:lnSpc>
                          <a:spcPct val="107000"/>
                        </a:lnSpc>
                        <a:spcAft>
                          <a:spcPts val="0"/>
                        </a:spcAft>
                      </a:pPr>
                      <a:r>
                        <a:rPr lang="hi-IN" sz="2000" dirty="0">
                          <a:effectLst/>
                          <a:latin typeface="Open Sans" panose="020B0606030504020204" pitchFamily="34" charset="0"/>
                          <a:ea typeface="Open Sans" panose="020B0606030504020204" pitchFamily="34" charset="0"/>
                          <a:cs typeface="Open Sans" panose="020B0606030504020204" pitchFamily="34" charset="0"/>
                        </a:rPr>
                        <a:t>दुर्लभ
</a:t>
                      </a:r>
                      <a:endParaRPr lang="en-IN" sz="2000" dirty="0">
                        <a:effectLst/>
                        <a:latin typeface="Open Sans" panose="020B0606030504020204" pitchFamily="34" charset="0"/>
                        <a:ea typeface="Open Sans" panose="020B0606030504020204" pitchFamily="34" charset="0"/>
                        <a:cs typeface="Open Sans" panose="020B0606030504020204" pitchFamily="34" charset="0"/>
                      </a:endParaRPr>
                    </a:p>
                  </a:txBody>
                  <a:tcPr marL="32816" marR="32816" marT="0" marB="0"/>
                </a:tc>
                <a:tc>
                  <a:txBody>
                    <a:bodyPr/>
                    <a:lstStyle/>
                    <a:p>
                      <a:pPr marL="57150" algn="just">
                        <a:lnSpc>
                          <a:spcPct val="107000"/>
                        </a:lnSpc>
                        <a:spcAft>
                          <a:spcPts val="0"/>
                        </a:spcAft>
                      </a:pPr>
                      <a:r>
                        <a:rPr lang="hi-IN" sz="2000" dirty="0">
                          <a:effectLst/>
                          <a:latin typeface="Open Sans" panose="020B0606030504020204" pitchFamily="34" charset="0"/>
                          <a:ea typeface="Open Sans" panose="020B0606030504020204" pitchFamily="34" charset="0"/>
                          <a:cs typeface="Open Sans" panose="020B0606030504020204" pitchFamily="34" charset="0"/>
                        </a:rPr>
                        <a:t>10-500 जीव</a:t>
                      </a:r>
                      <a:endParaRPr lang="en-IN" sz="2000" dirty="0">
                        <a:effectLst/>
                        <a:latin typeface="Open Sans" panose="020B0606030504020204" pitchFamily="34" charset="0"/>
                        <a:ea typeface="Open Sans" panose="020B0606030504020204" pitchFamily="34" charset="0"/>
                        <a:cs typeface="Open Sans" panose="020B0606030504020204" pitchFamily="34" charset="0"/>
                      </a:endParaRPr>
                    </a:p>
                  </a:txBody>
                  <a:tcPr marL="32816" marR="32816" marT="0" marB="0"/>
                </a:tc>
                <a:tc>
                  <a:txBody>
                    <a:bodyPr/>
                    <a:lstStyle/>
                    <a:p>
                      <a:pPr algn="just">
                        <a:lnSpc>
                          <a:spcPct val="107000"/>
                        </a:lnSpc>
                        <a:spcAft>
                          <a:spcPts val="0"/>
                        </a:spcAft>
                      </a:pPr>
                      <a:r>
                        <a:rPr lang="hi-IN" sz="2000" dirty="0">
                          <a:effectLst/>
                          <a:latin typeface="Open Sans" panose="020B0606030504020204" pitchFamily="34" charset="0"/>
                          <a:ea typeface="Open Sans" panose="020B0606030504020204" pitchFamily="34" charset="0"/>
                          <a:cs typeface="Open Sans" panose="020B0606030504020204" pitchFamily="34" charset="0"/>
                        </a:rPr>
                        <a:t>उपचार के साथ कम उच्च के बिना</a:t>
                      </a:r>
                      <a:endParaRPr lang="en-IN" sz="2000" dirty="0">
                        <a:effectLst/>
                        <a:latin typeface="Open Sans" panose="020B0606030504020204" pitchFamily="34" charset="0"/>
                        <a:ea typeface="Open Sans" panose="020B0606030504020204" pitchFamily="34" charset="0"/>
                        <a:cs typeface="Open Sans" panose="020B0606030504020204" pitchFamily="34" charset="0"/>
                      </a:endParaRPr>
                    </a:p>
                  </a:txBody>
                  <a:tcPr marL="32816" marR="32816" marT="0" marB="0"/>
                </a:tc>
                <a:tc>
                  <a:txBody>
                    <a:bodyPr/>
                    <a:lstStyle/>
                    <a:p>
                      <a:pPr marR="45720" algn="just">
                        <a:lnSpc>
                          <a:spcPct val="107000"/>
                        </a:lnSpc>
                        <a:spcAft>
                          <a:spcPts val="0"/>
                        </a:spcAft>
                      </a:pPr>
                      <a:r>
                        <a:rPr lang="hi-IN" sz="2000" dirty="0">
                          <a:effectLst/>
                          <a:latin typeface="Open Sans" panose="020B0606030504020204" pitchFamily="34" charset="0"/>
                          <a:ea typeface="Open Sans" panose="020B0606030504020204" pitchFamily="34" charset="0"/>
                          <a:cs typeface="Open Sans" panose="020B0606030504020204" pitchFamily="34" charset="0"/>
                        </a:rPr>
                        <a:t>एरोसोल और ताजे पानी में अस्थिर, खारे पानी में स्थिर।</a:t>
                      </a:r>
                      <a:endParaRPr lang="en-IN" sz="2000" dirty="0">
                        <a:effectLst/>
                        <a:latin typeface="Open Sans" panose="020B0606030504020204" pitchFamily="34" charset="0"/>
                        <a:ea typeface="Open Sans" panose="020B0606030504020204" pitchFamily="34" charset="0"/>
                        <a:cs typeface="Open Sans" panose="020B0606030504020204" pitchFamily="34" charset="0"/>
                      </a:endParaRPr>
                    </a:p>
                  </a:txBody>
                  <a:tcPr marL="32816" marR="32816" marT="0" marB="0"/>
                </a:tc>
                <a:extLst>
                  <a:ext uri="{0D108BD9-81ED-4DB2-BD59-A6C34878D82A}">
                    <a16:rowId xmlns:a16="http://schemas.microsoft.com/office/drawing/2014/main" val="10005"/>
                  </a:ext>
                </a:extLst>
              </a:tr>
            </a:tbl>
          </a:graphicData>
        </a:graphic>
      </p:graphicFrame>
    </p:spTree>
    <p:extLst>
      <p:ext uri="{BB962C8B-B14F-4D97-AF65-F5344CB8AC3E}">
        <p14:creationId xmlns:p14="http://schemas.microsoft.com/office/powerpoint/2010/main" val="349199858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itle 13"/>
          <p:cNvSpPr>
            <a:spLocks noGrp="1"/>
          </p:cNvSpPr>
          <p:nvPr>
            <p:ph type="title"/>
          </p:nvPr>
        </p:nvSpPr>
        <p:spPr>
          <a:xfrm rot="10800000" flipV="1">
            <a:off x="95250" y="2819400"/>
            <a:ext cx="3015904" cy="2362200"/>
          </a:xfrm>
        </p:spPr>
        <p:txBody>
          <a:bodyPr vert="horz">
            <a:normAutofit/>
          </a:bodyPr>
          <a:lstStyle/>
          <a:p>
            <a:pPr algn="l"/>
            <a:r>
              <a:rPr lang="hi-IN" sz="2800" b="1" i="1">
                <a:solidFill>
                  <a:srgbClr val="C00000"/>
                </a:solidFill>
                <a:latin typeface="Open Sans" panose="020B0606030504020204" pitchFamily="34" charset="0"/>
                <a:ea typeface="Open Sans" panose="020B0606030504020204" pitchFamily="34" charset="0"/>
                <a:cs typeface="Open Sans" panose="020B0606030504020204" pitchFamily="34" charset="0"/>
              </a:rPr>
              <a:t>बैक्टीरियल एजेंट,</a:t>
            </a:r>
            <a:br>
              <a:rPr lang="hi-IN" sz="2800" b="1" i="1">
                <a:solidFill>
                  <a:srgbClr val="C00000"/>
                </a:solidFill>
                <a:latin typeface="Open Sans" panose="020B0606030504020204" pitchFamily="34" charset="0"/>
                <a:ea typeface="Open Sans" panose="020B0606030504020204" pitchFamily="34" charset="0"/>
                <a:cs typeface="Open Sans" panose="020B0606030504020204" pitchFamily="34" charset="0"/>
              </a:rPr>
            </a:br>
            <a:r>
              <a:rPr lang="hi-IN" sz="2800" b="1" i="1">
                <a:solidFill>
                  <a:srgbClr val="C00000"/>
                </a:solidFill>
                <a:latin typeface="Open Sans" panose="020B0606030504020204" pitchFamily="34" charset="0"/>
                <a:ea typeface="Open Sans" panose="020B0606030504020204" pitchFamily="34" charset="0"/>
                <a:cs typeface="Open Sans" panose="020B0606030504020204" pitchFamily="34" charset="0"/>
              </a:rPr>
              <a:t> जिसे बीडब्ल्यूए के रूप में इस्तेमाल किया जा सकता है</a:t>
            </a:r>
            <a:endParaRPr lang="en-US" sz="2800" dirty="0">
              <a:latin typeface="Open Sans" panose="020B0606030504020204" pitchFamily="34" charset="0"/>
              <a:ea typeface="Open Sans" panose="020B0606030504020204" pitchFamily="34" charset="0"/>
              <a:cs typeface="Open Sans" panose="020B0606030504020204" pitchFamily="34" charset="0"/>
            </a:endParaRPr>
          </a:p>
        </p:txBody>
      </p:sp>
      <p:sp>
        <p:nvSpPr>
          <p:cNvPr id="11" name="Rectangle 10">
            <a:extLst>
              <a:ext uri="{FF2B5EF4-FFF2-40B4-BE49-F238E27FC236}">
                <a16:creationId xmlns:a16="http://schemas.microsoft.com/office/drawing/2014/main" id="{75552A9F-FEAB-3C0A-0D03-62EEE4B77A41}"/>
              </a:ext>
            </a:extLst>
          </p:cNvPr>
          <p:cNvSpPr/>
          <p:nvPr/>
        </p:nvSpPr>
        <p:spPr>
          <a:xfrm>
            <a:off x="76200" y="76200"/>
            <a:ext cx="12039600" cy="6705600"/>
          </a:xfrm>
          <a:prstGeom prst="rect">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N">
              <a:latin typeface="Times New Roman" panose="02020603050405020304" pitchFamily="18" charset="0"/>
              <a:cs typeface="Times New Roman" panose="02020603050405020304" pitchFamily="18" charset="0"/>
            </a:endParaRPr>
          </a:p>
        </p:txBody>
      </p:sp>
      <p:sp>
        <p:nvSpPr>
          <p:cNvPr id="15" name="AutoShape 4">
            <a:extLst>
              <a:ext uri="{FF2B5EF4-FFF2-40B4-BE49-F238E27FC236}">
                <a16:creationId xmlns:a16="http://schemas.microsoft.com/office/drawing/2014/main" id="{09B031A6-C119-B352-63B4-9B30BBC1D174}"/>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IN"/>
          </a:p>
        </p:txBody>
      </p:sp>
      <p:graphicFrame>
        <p:nvGraphicFramePr>
          <p:cNvPr id="16" name="Content Placeholder 3"/>
          <p:cNvGraphicFramePr>
            <a:graphicFrameLocks/>
          </p:cNvGraphicFramePr>
          <p:nvPr>
            <p:extLst>
              <p:ext uri="{D42A27DB-BD31-4B8C-83A1-F6EECF244321}">
                <p14:modId xmlns:p14="http://schemas.microsoft.com/office/powerpoint/2010/main" val="3050854070"/>
              </p:ext>
            </p:extLst>
          </p:nvPr>
        </p:nvGraphicFramePr>
        <p:xfrm>
          <a:off x="2895600" y="1600199"/>
          <a:ext cx="9035708" cy="4343401"/>
        </p:xfrm>
        <a:graphic>
          <a:graphicData uri="http://schemas.openxmlformats.org/drawingml/2006/table">
            <a:tbl>
              <a:tblPr firstRow="1" firstCol="1" bandRow="1">
                <a:tableStyleId>{5C22544A-7EE6-4342-B048-85BDC9FD1C3A}</a:tableStyleId>
              </a:tblPr>
              <a:tblGrid>
                <a:gridCol w="914400">
                  <a:extLst>
                    <a:ext uri="{9D8B030D-6E8A-4147-A177-3AD203B41FA5}">
                      <a16:colId xmlns:a16="http://schemas.microsoft.com/office/drawing/2014/main" val="20000"/>
                    </a:ext>
                  </a:extLst>
                </a:gridCol>
                <a:gridCol w="157560">
                  <a:extLst>
                    <a:ext uri="{9D8B030D-6E8A-4147-A177-3AD203B41FA5}">
                      <a16:colId xmlns:a16="http://schemas.microsoft.com/office/drawing/2014/main" val="216774861"/>
                    </a:ext>
                  </a:extLst>
                </a:gridCol>
                <a:gridCol w="1154420">
                  <a:extLst>
                    <a:ext uri="{9D8B030D-6E8A-4147-A177-3AD203B41FA5}">
                      <a16:colId xmlns:a16="http://schemas.microsoft.com/office/drawing/2014/main" val="3791492740"/>
                    </a:ext>
                  </a:extLst>
                </a:gridCol>
                <a:gridCol w="1231465">
                  <a:extLst>
                    <a:ext uri="{9D8B030D-6E8A-4147-A177-3AD203B41FA5}">
                      <a16:colId xmlns:a16="http://schemas.microsoft.com/office/drawing/2014/main" val="2907778891"/>
                    </a:ext>
                  </a:extLst>
                </a:gridCol>
                <a:gridCol w="1653685">
                  <a:extLst>
                    <a:ext uri="{9D8B030D-6E8A-4147-A177-3AD203B41FA5}">
                      <a16:colId xmlns:a16="http://schemas.microsoft.com/office/drawing/2014/main" val="2687990412"/>
                    </a:ext>
                  </a:extLst>
                </a:gridCol>
                <a:gridCol w="1725584">
                  <a:extLst>
                    <a:ext uri="{9D8B030D-6E8A-4147-A177-3AD203B41FA5}">
                      <a16:colId xmlns:a16="http://schemas.microsoft.com/office/drawing/2014/main" val="1855673036"/>
                    </a:ext>
                  </a:extLst>
                </a:gridCol>
                <a:gridCol w="2198594">
                  <a:extLst>
                    <a:ext uri="{9D8B030D-6E8A-4147-A177-3AD203B41FA5}">
                      <a16:colId xmlns:a16="http://schemas.microsoft.com/office/drawing/2014/main" val="231104332"/>
                    </a:ext>
                  </a:extLst>
                </a:gridCol>
              </a:tblGrid>
              <a:tr h="1843747">
                <a:tc>
                  <a:txBody>
                    <a:bodyPr/>
                    <a:lstStyle/>
                    <a:p>
                      <a:pPr marL="57150" algn="ctr">
                        <a:lnSpc>
                          <a:spcPct val="107000"/>
                        </a:lnSpc>
                        <a:spcAft>
                          <a:spcPts val="0"/>
                        </a:spcAft>
                      </a:pPr>
                      <a:r>
                        <a:rPr lang="hi-IN" sz="2400" dirty="0">
                          <a:effectLst/>
                        </a:rPr>
                        <a:t>रोग</a:t>
                      </a:r>
                      <a:r>
                        <a:rPr lang="en-US" sz="2400" dirty="0">
                          <a:effectLst/>
                        </a:rPr>
                        <a:t>/</a:t>
                      </a:r>
                      <a:r>
                        <a:rPr lang="hi-IN" sz="2400" dirty="0">
                          <a:effectLst/>
                        </a:rPr>
                        <a:t>एजेंट
</a:t>
                      </a:r>
                      <a:endParaRPr lang="en-IN" sz="2400" dirty="0">
                        <a:effectLst/>
                        <a:latin typeface="Times New Roman" panose="02020603050405020304" pitchFamily="18" charset="0"/>
                        <a:ea typeface="Times New Roman" panose="02020603050405020304" pitchFamily="18" charset="0"/>
                        <a:cs typeface="Mangal" panose="02040503050203030202" pitchFamily="18" charset="0"/>
                      </a:endParaRPr>
                    </a:p>
                  </a:txBody>
                  <a:tcPr marL="68580" marR="68580" marT="0" marB="0" anchor="ctr"/>
                </a:tc>
                <a:tc gridSpan="2">
                  <a:txBody>
                    <a:bodyPr/>
                    <a:lstStyle/>
                    <a:p>
                      <a:pPr marL="57150" algn="ctr">
                        <a:lnSpc>
                          <a:spcPct val="107000"/>
                        </a:lnSpc>
                        <a:spcAft>
                          <a:spcPts val="0"/>
                        </a:spcAft>
                      </a:pPr>
                      <a:r>
                        <a:rPr lang="hi-IN" sz="2400" dirty="0">
                          <a:effectLst/>
                        </a:rPr>
                        <a:t>स्टेज
</a:t>
                      </a:r>
                      <a:endParaRPr lang="en-IN" sz="2400" dirty="0">
                        <a:effectLst/>
                        <a:latin typeface="Times New Roman" panose="02020603050405020304" pitchFamily="18" charset="0"/>
                        <a:ea typeface="Times New Roman" panose="02020603050405020304" pitchFamily="18" charset="0"/>
                        <a:cs typeface="Mangal" panose="02040503050203030202" pitchFamily="18" charset="0"/>
                      </a:endParaRPr>
                    </a:p>
                  </a:txBody>
                  <a:tcPr marL="68580" marR="68580" marT="0" marB="0" anchor="ctr"/>
                </a:tc>
                <a:tc hMerge="1">
                  <a:txBody>
                    <a:bodyPr/>
                    <a:lstStyle/>
                    <a:p>
                      <a:pPr marL="57150" algn="ctr">
                        <a:lnSpc>
                          <a:spcPct val="107000"/>
                        </a:lnSpc>
                        <a:spcAft>
                          <a:spcPts val="0"/>
                        </a:spcAft>
                      </a:pPr>
                      <a:r>
                        <a:rPr lang="hi-IN" sz="2400" dirty="0">
                          <a:effectLst/>
                        </a:rPr>
                        <a:t>स्टेज
</a:t>
                      </a:r>
                      <a:endParaRPr lang="en-IN" sz="2400" dirty="0">
                        <a:effectLst/>
                        <a:latin typeface="Times New Roman" panose="02020603050405020304" pitchFamily="18" charset="0"/>
                        <a:ea typeface="Times New Roman" panose="02020603050405020304" pitchFamily="18" charset="0"/>
                        <a:cs typeface="Mangal" panose="02040503050203030202" pitchFamily="18" charset="0"/>
                      </a:endParaRPr>
                    </a:p>
                  </a:txBody>
                  <a:tcPr marL="68580" marR="68580" marT="0" marB="0" anchor="ctr"/>
                </a:tc>
                <a:tc>
                  <a:txBody>
                    <a:bodyPr/>
                    <a:lstStyle/>
                    <a:p>
                      <a:pPr marL="57150" algn="ctr">
                        <a:lnSpc>
                          <a:spcPct val="107000"/>
                        </a:lnSpc>
                        <a:spcAft>
                          <a:spcPts val="0"/>
                        </a:spcAft>
                      </a:pPr>
                      <a:r>
                        <a:rPr lang="hi-IN" sz="2400" dirty="0">
                          <a:effectLst/>
                        </a:rPr>
                        <a:t>संक्रमण का मार्ग</a:t>
                      </a:r>
                      <a:endParaRPr lang="en-IN" sz="2400" dirty="0">
                        <a:effectLst/>
                        <a:latin typeface="Times New Roman" panose="02020603050405020304" pitchFamily="18" charset="0"/>
                        <a:ea typeface="Times New Roman" panose="02020603050405020304" pitchFamily="18" charset="0"/>
                        <a:cs typeface="Mangal" panose="02040503050203030202" pitchFamily="18" charset="0"/>
                      </a:endParaRPr>
                    </a:p>
                  </a:txBody>
                  <a:tcPr marL="68580" marR="68580" marT="0" marB="0" anchor="ctr"/>
                </a:tc>
                <a:tc>
                  <a:txBody>
                    <a:bodyPr/>
                    <a:lstStyle/>
                    <a:p>
                      <a:pPr marL="57150" algn="ctr">
                        <a:lnSpc>
                          <a:spcPct val="107000"/>
                        </a:lnSpc>
                        <a:spcAft>
                          <a:spcPts val="0"/>
                        </a:spcAft>
                      </a:pPr>
                      <a:r>
                        <a:rPr lang="hi-IN" sz="2400" dirty="0">
                          <a:effectLst/>
                        </a:rPr>
                        <a:t>संभावित रिहाई</a:t>
                      </a:r>
                      <a:endParaRPr lang="en-IN" sz="2400" dirty="0">
                        <a:effectLst/>
                        <a:latin typeface="Times New Roman" panose="02020603050405020304" pitchFamily="18" charset="0"/>
                        <a:ea typeface="Times New Roman" panose="02020603050405020304" pitchFamily="18" charset="0"/>
                        <a:cs typeface="Mangal" panose="02040503050203030202" pitchFamily="18" charset="0"/>
                      </a:endParaRPr>
                    </a:p>
                  </a:txBody>
                  <a:tcPr marL="68580" marR="68580" marT="0" marB="0" anchor="ctr"/>
                </a:tc>
                <a:tc>
                  <a:txBody>
                    <a:bodyPr/>
                    <a:lstStyle/>
                    <a:p>
                      <a:pPr marL="57150" algn="ctr">
                        <a:lnSpc>
                          <a:spcPct val="107000"/>
                        </a:lnSpc>
                        <a:spcAft>
                          <a:spcPts val="0"/>
                        </a:spcAft>
                      </a:pPr>
                      <a:r>
                        <a:rPr lang="hi-IN" sz="2400" dirty="0">
                          <a:effectLst/>
                        </a:rPr>
                        <a:t>मनुष्य को मनुष्य में प्रेषित करें</a:t>
                      </a:r>
                      <a:endParaRPr lang="en-IN" sz="2400" dirty="0">
                        <a:effectLst/>
                        <a:latin typeface="Times New Roman" panose="02020603050405020304" pitchFamily="18" charset="0"/>
                        <a:ea typeface="Times New Roman" panose="02020603050405020304" pitchFamily="18" charset="0"/>
                        <a:cs typeface="Mangal" panose="02040503050203030202" pitchFamily="18" charset="0"/>
                      </a:endParaRPr>
                    </a:p>
                  </a:txBody>
                  <a:tcPr marL="68580" marR="68580" marT="0" marB="0" anchor="ctr"/>
                </a:tc>
                <a:tc>
                  <a:txBody>
                    <a:bodyPr/>
                    <a:lstStyle/>
                    <a:p>
                      <a:pPr marL="57150" algn="ctr">
                        <a:lnSpc>
                          <a:spcPct val="107000"/>
                        </a:lnSpc>
                        <a:spcAft>
                          <a:spcPts val="0"/>
                        </a:spcAft>
                      </a:pPr>
                      <a:r>
                        <a:rPr lang="hi-IN" sz="2400" dirty="0">
                          <a:effectLst/>
                        </a:rPr>
                        <a:t>संक्रामक खुराक</a:t>
                      </a:r>
                      <a:endParaRPr lang="en-IN" sz="2400" dirty="0">
                        <a:effectLst/>
                        <a:latin typeface="Times New Roman" panose="02020603050405020304" pitchFamily="18" charset="0"/>
                        <a:ea typeface="Times New Roman" panose="02020603050405020304" pitchFamily="18" charset="0"/>
                        <a:cs typeface="Mangal" panose="02040503050203030202" pitchFamily="18" charset="0"/>
                      </a:endParaRPr>
                    </a:p>
                  </a:txBody>
                  <a:tcPr marL="68580" marR="68580" marT="0" marB="0" anchor="ctr"/>
                </a:tc>
                <a:extLst>
                  <a:ext uri="{0D108BD9-81ED-4DB2-BD59-A6C34878D82A}">
                    <a16:rowId xmlns:a16="http://schemas.microsoft.com/office/drawing/2014/main" val="10000"/>
                  </a:ext>
                </a:extLst>
              </a:tr>
              <a:tr h="488475">
                <a:tc gridSpan="7">
                  <a:txBody>
                    <a:bodyPr/>
                    <a:lstStyle/>
                    <a:p>
                      <a:pPr marL="57150" algn="just">
                        <a:lnSpc>
                          <a:spcPct val="107000"/>
                        </a:lnSpc>
                        <a:spcAft>
                          <a:spcPts val="0"/>
                        </a:spcAft>
                      </a:pPr>
                      <a:endParaRPr lang="en-IN" sz="1800" b="1" dirty="0">
                        <a:effectLst/>
                        <a:latin typeface="Calibri" panose="020F0502020204030204" pitchFamily="34" charset="0"/>
                        <a:ea typeface="Times New Roman" panose="02020603050405020304" pitchFamily="18" charset="0"/>
                        <a:cs typeface="Mangal" panose="02040503050203030202" pitchFamily="18" charset="0"/>
                      </a:endParaRPr>
                    </a:p>
                  </a:txBody>
                  <a:tcPr marL="68580" marR="68580" marT="0" marB="0"/>
                </a:tc>
                <a:tc hMerge="1">
                  <a:txBody>
                    <a:bodyPr/>
                    <a:lstStyle/>
                    <a:p>
                      <a:endParaRPr lang="en-IN"/>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pPr marL="57150" algn="just">
                        <a:lnSpc>
                          <a:spcPct val="107000"/>
                        </a:lnSpc>
                        <a:spcAft>
                          <a:spcPts val="0"/>
                        </a:spcAft>
                      </a:pPr>
                      <a:endParaRPr lang="en-IN" sz="1800" b="1" dirty="0">
                        <a:effectLst/>
                        <a:latin typeface="Calibri" panose="020F0502020204030204" pitchFamily="34" charset="0"/>
                        <a:ea typeface="Times New Roman" panose="02020603050405020304" pitchFamily="18" charset="0"/>
                        <a:cs typeface="Mangal" panose="02040503050203030202" pitchFamily="18" charset="0"/>
                      </a:endParaRPr>
                    </a:p>
                  </a:txBody>
                  <a:tcPr marL="68580" marR="68580" marT="0" marB="0"/>
                </a:tc>
                <a:extLst>
                  <a:ext uri="{0D108BD9-81ED-4DB2-BD59-A6C34878D82A}">
                    <a16:rowId xmlns:a16="http://schemas.microsoft.com/office/drawing/2014/main" val="10001"/>
                  </a:ext>
                </a:extLst>
              </a:tr>
              <a:tr h="2011179">
                <a:tc gridSpan="2">
                  <a:txBody>
                    <a:bodyPr/>
                    <a:lstStyle/>
                    <a:p>
                      <a:pPr marL="57150" algn="just">
                        <a:lnSpc>
                          <a:spcPct val="107000"/>
                        </a:lnSpc>
                        <a:spcAft>
                          <a:spcPts val="0"/>
                        </a:spcAft>
                      </a:pPr>
                      <a:r>
                        <a:rPr lang="hi-IN" sz="2400" dirty="0">
                          <a:effectLst/>
                        </a:rPr>
                        <a:t>क्य</a:t>
                      </a:r>
                      <a:r>
                        <a:rPr lang="en-US" sz="2400" dirty="0">
                          <a:effectLst/>
                        </a:rPr>
                        <a:t> </a:t>
                      </a:r>
                      <a:r>
                        <a:rPr lang="hi-IN" sz="2400" dirty="0">
                          <a:effectLst/>
                        </a:rPr>
                        <a:t>बुखार
कॉक्सिएला ब्रुनेटी</a:t>
                      </a:r>
                      <a:endParaRPr lang="en-IN" sz="2400" dirty="0">
                        <a:effectLst/>
                        <a:latin typeface="Times New Roman" panose="02020603050405020304" pitchFamily="18" charset="0"/>
                        <a:ea typeface="Times New Roman" panose="02020603050405020304" pitchFamily="18" charset="0"/>
                        <a:cs typeface="Mangal" panose="02040503050203030202" pitchFamily="18" charset="0"/>
                      </a:endParaRPr>
                    </a:p>
                  </a:txBody>
                  <a:tcPr marL="68580" marR="68580" marT="0" marB="0"/>
                </a:tc>
                <a:tc hMerge="1">
                  <a:txBody>
                    <a:bodyPr/>
                    <a:lstStyle/>
                    <a:p>
                      <a:pPr marL="57150" algn="just">
                        <a:lnSpc>
                          <a:spcPct val="107000"/>
                        </a:lnSpc>
                        <a:spcAft>
                          <a:spcPts val="0"/>
                        </a:spcAft>
                      </a:pPr>
                      <a:endParaRPr lang="en-IN" sz="2400" dirty="0">
                        <a:effectLst/>
                        <a:latin typeface="Times New Roman" panose="02020603050405020304" pitchFamily="18" charset="0"/>
                        <a:ea typeface="Times New Roman" panose="02020603050405020304" pitchFamily="18" charset="0"/>
                        <a:cs typeface="Mangal" panose="02040503050203030202" pitchFamily="18" charset="0"/>
                      </a:endParaRPr>
                    </a:p>
                  </a:txBody>
                  <a:tcPr marL="68580" marR="68580" marT="0" marB="0"/>
                </a:tc>
                <a:tc>
                  <a:txBody>
                    <a:bodyPr/>
                    <a:lstStyle/>
                    <a:p>
                      <a:pPr marL="57150" algn="just">
                        <a:lnSpc>
                          <a:spcPct val="107000"/>
                        </a:lnSpc>
                        <a:spcAft>
                          <a:spcPts val="0"/>
                        </a:spcAft>
                      </a:pPr>
                      <a:r>
                        <a:rPr lang="hi-IN" sz="2400" dirty="0">
                          <a:effectLst/>
                          <a:latin typeface="+mn-lt"/>
                          <a:ea typeface="+mn-ea"/>
                          <a:cs typeface="+mn-cs"/>
                        </a:rPr>
                        <a:t>रिकेट्सिया</a:t>
                      </a:r>
                      <a:endParaRPr lang="en-IN" sz="2400" dirty="0">
                        <a:effectLst/>
                        <a:latin typeface="Times New Roman" panose="02020603050405020304" pitchFamily="18" charset="0"/>
                        <a:ea typeface="Times New Roman" panose="02020603050405020304" pitchFamily="18" charset="0"/>
                        <a:cs typeface="Mangal" panose="02040503050203030202" pitchFamily="18" charset="0"/>
                      </a:endParaRPr>
                    </a:p>
                  </a:txBody>
                  <a:tcPr marL="68580" marR="68580" marT="0" marB="0">
                    <a:solidFill>
                      <a:srgbClr val="92D050"/>
                    </a:solidFill>
                  </a:tcPr>
                </a:tc>
                <a:tc>
                  <a:txBody>
                    <a:bodyPr/>
                    <a:lstStyle/>
                    <a:p>
                      <a:pPr marL="57150" algn="just">
                        <a:lnSpc>
                          <a:spcPct val="107000"/>
                        </a:lnSpc>
                        <a:spcAft>
                          <a:spcPts val="0"/>
                        </a:spcAft>
                      </a:pPr>
                      <a:r>
                        <a:rPr lang="hi-IN" sz="2400" dirty="0">
                          <a:effectLst/>
                        </a:rPr>
                        <a:t>एरोविलय</a:t>
                      </a:r>
                      <a:endParaRPr lang="en-IN" sz="2400" dirty="0">
                        <a:effectLst/>
                        <a:latin typeface="Times New Roman" panose="02020603050405020304" pitchFamily="18" charset="0"/>
                        <a:ea typeface="Times New Roman" panose="02020603050405020304" pitchFamily="18" charset="0"/>
                        <a:cs typeface="Mangal" panose="02040503050203030202" pitchFamily="18" charset="0"/>
                      </a:endParaRPr>
                    </a:p>
                  </a:txBody>
                  <a:tcPr marL="68580" marR="68580" marT="0" marB="0">
                    <a:solidFill>
                      <a:srgbClr val="92D050"/>
                    </a:solidFill>
                  </a:tcPr>
                </a:tc>
                <a:tc>
                  <a:txBody>
                    <a:bodyPr/>
                    <a:lstStyle/>
                    <a:p>
                      <a:pPr marL="57150" algn="just">
                        <a:lnSpc>
                          <a:spcPct val="107000"/>
                        </a:lnSpc>
                        <a:spcAft>
                          <a:spcPts val="0"/>
                        </a:spcAft>
                      </a:pPr>
                      <a:r>
                        <a:rPr lang="hi-IN" sz="2400" dirty="0">
                          <a:effectLst/>
                        </a:rPr>
                        <a:t>वायरस का एरोसोलाइजेशन</a:t>
                      </a:r>
                      <a:endParaRPr lang="en-IN" sz="2400" dirty="0">
                        <a:effectLst/>
                        <a:latin typeface="Times New Roman" panose="02020603050405020304" pitchFamily="18" charset="0"/>
                        <a:ea typeface="Times New Roman" panose="02020603050405020304" pitchFamily="18" charset="0"/>
                        <a:cs typeface="Mangal" panose="02040503050203030202" pitchFamily="18" charset="0"/>
                      </a:endParaRPr>
                    </a:p>
                  </a:txBody>
                  <a:tcPr marL="68580" marR="68580" marT="0" marB="0">
                    <a:solidFill>
                      <a:srgbClr val="92D050"/>
                    </a:solidFill>
                  </a:tcPr>
                </a:tc>
                <a:tc>
                  <a:txBody>
                    <a:bodyPr/>
                    <a:lstStyle/>
                    <a:p>
                      <a:pPr marL="57150" algn="just">
                        <a:lnSpc>
                          <a:spcPct val="107000"/>
                        </a:lnSpc>
                        <a:spcAft>
                          <a:spcPts val="0"/>
                        </a:spcAft>
                      </a:pPr>
                      <a:r>
                        <a:rPr lang="hi-IN" sz="2400" dirty="0">
                          <a:effectLst/>
                        </a:rPr>
                        <a:t>दुर्लभ
</a:t>
                      </a:r>
                      <a:endParaRPr lang="en-IN" sz="2400" dirty="0">
                        <a:effectLst/>
                        <a:latin typeface="Times New Roman" panose="02020603050405020304" pitchFamily="18" charset="0"/>
                        <a:ea typeface="Times New Roman" panose="02020603050405020304" pitchFamily="18" charset="0"/>
                        <a:cs typeface="Mangal" panose="02040503050203030202" pitchFamily="18" charset="0"/>
                      </a:endParaRPr>
                    </a:p>
                  </a:txBody>
                  <a:tcPr marL="68580" marR="68580" marT="0" marB="0">
                    <a:solidFill>
                      <a:srgbClr val="92D050"/>
                    </a:solidFill>
                  </a:tcPr>
                </a:tc>
                <a:tc>
                  <a:txBody>
                    <a:bodyPr/>
                    <a:lstStyle/>
                    <a:p>
                      <a:pPr marL="57150" algn="just">
                        <a:lnSpc>
                          <a:spcPct val="107000"/>
                        </a:lnSpc>
                        <a:spcAft>
                          <a:spcPts val="0"/>
                        </a:spcAft>
                      </a:pPr>
                      <a:r>
                        <a:rPr lang="hi-IN" sz="2400" dirty="0">
                          <a:effectLst/>
                        </a:rPr>
                        <a:t>1-10 जीव</a:t>
                      </a:r>
                      <a:endParaRPr lang="en-IN" sz="2400" dirty="0">
                        <a:effectLst/>
                        <a:latin typeface="Times New Roman" panose="02020603050405020304" pitchFamily="18" charset="0"/>
                        <a:ea typeface="Times New Roman" panose="02020603050405020304" pitchFamily="18" charset="0"/>
                        <a:cs typeface="Mangal" panose="02040503050203030202" pitchFamily="18" charset="0"/>
                      </a:endParaRPr>
                    </a:p>
                  </a:txBody>
                  <a:tcPr marL="68580" marR="68580" marT="0" marB="0">
                    <a:solidFill>
                      <a:srgbClr val="92D050"/>
                    </a:solidFill>
                  </a:tcPr>
                </a:tc>
                <a:extLst>
                  <a:ext uri="{0D108BD9-81ED-4DB2-BD59-A6C34878D82A}">
                    <a16:rowId xmlns:a16="http://schemas.microsoft.com/office/drawing/2014/main" val="10002"/>
                  </a:ext>
                </a:extLst>
              </a:tr>
            </a:tbl>
          </a:graphicData>
        </a:graphic>
      </p:graphicFrame>
    </p:spTree>
    <p:extLst>
      <p:ext uri="{BB962C8B-B14F-4D97-AF65-F5344CB8AC3E}">
        <p14:creationId xmlns:p14="http://schemas.microsoft.com/office/powerpoint/2010/main" val="21731922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itle 13"/>
          <p:cNvSpPr>
            <a:spLocks noGrp="1"/>
          </p:cNvSpPr>
          <p:nvPr>
            <p:ph type="title"/>
          </p:nvPr>
        </p:nvSpPr>
        <p:spPr>
          <a:xfrm>
            <a:off x="228600" y="1943100"/>
            <a:ext cx="3810000" cy="2971800"/>
          </a:xfrm>
        </p:spPr>
        <p:txBody>
          <a:bodyPr>
            <a:normAutofit/>
          </a:bodyPr>
          <a:lstStyle/>
          <a:p>
            <a:pPr algn="l"/>
            <a:r>
              <a:rPr lang="hi-IN" sz="3200" b="1" i="1">
                <a:solidFill>
                  <a:srgbClr val="C00000"/>
                </a:solidFill>
                <a:latin typeface="Open Sans" panose="020B0606030504020204" pitchFamily="34" charset="0"/>
                <a:ea typeface="Open Sans" panose="020B0606030504020204" pitchFamily="34" charset="0"/>
                <a:cs typeface="Open Sans" panose="020B0606030504020204" pitchFamily="34" charset="0"/>
              </a:rPr>
              <a:t>बैक्टीरियल एजेंट जो हो सकते हैं</a:t>
            </a:r>
            <a:br>
              <a:rPr lang="hi-IN" sz="3200" b="1" i="1">
                <a:solidFill>
                  <a:srgbClr val="C00000"/>
                </a:solidFill>
                <a:latin typeface="Open Sans" panose="020B0606030504020204" pitchFamily="34" charset="0"/>
                <a:ea typeface="Open Sans" panose="020B0606030504020204" pitchFamily="34" charset="0"/>
                <a:cs typeface="Open Sans" panose="020B0606030504020204" pitchFamily="34" charset="0"/>
              </a:rPr>
            </a:br>
            <a:r>
              <a:rPr lang="hi-IN" sz="3200" b="1" i="1">
                <a:solidFill>
                  <a:srgbClr val="C00000"/>
                </a:solidFill>
                <a:latin typeface="Open Sans" panose="020B0606030504020204" pitchFamily="34" charset="0"/>
                <a:ea typeface="Open Sans" panose="020B0606030504020204" pitchFamily="34" charset="0"/>
                <a:cs typeface="Open Sans" panose="020B0606030504020204" pitchFamily="34" charset="0"/>
              </a:rPr>
              <a:t> बीडब्ल्यूएएस के रूप में उपयोग किया जाता है</a:t>
            </a:r>
            <a:endParaRPr lang="en-US" sz="3200" dirty="0">
              <a:latin typeface="Open Sans" panose="020B0606030504020204" pitchFamily="34" charset="0"/>
              <a:ea typeface="Open Sans" panose="020B0606030504020204" pitchFamily="34" charset="0"/>
              <a:cs typeface="Open Sans" panose="020B0606030504020204" pitchFamily="34" charset="0"/>
            </a:endParaRPr>
          </a:p>
        </p:txBody>
      </p:sp>
      <p:sp>
        <p:nvSpPr>
          <p:cNvPr id="11" name="Rectangle 10">
            <a:extLst>
              <a:ext uri="{FF2B5EF4-FFF2-40B4-BE49-F238E27FC236}">
                <a16:creationId xmlns:a16="http://schemas.microsoft.com/office/drawing/2014/main" id="{75552A9F-FEAB-3C0A-0D03-62EEE4B77A41}"/>
              </a:ext>
            </a:extLst>
          </p:cNvPr>
          <p:cNvSpPr/>
          <p:nvPr/>
        </p:nvSpPr>
        <p:spPr>
          <a:xfrm>
            <a:off x="76200" y="76200"/>
            <a:ext cx="12039600" cy="6705600"/>
          </a:xfrm>
          <a:prstGeom prst="rect">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N">
              <a:latin typeface="Times New Roman" panose="02020603050405020304" pitchFamily="18" charset="0"/>
              <a:cs typeface="Times New Roman" panose="02020603050405020304" pitchFamily="18" charset="0"/>
            </a:endParaRPr>
          </a:p>
        </p:txBody>
      </p:sp>
      <p:sp>
        <p:nvSpPr>
          <p:cNvPr id="15" name="AutoShape 4">
            <a:extLst>
              <a:ext uri="{FF2B5EF4-FFF2-40B4-BE49-F238E27FC236}">
                <a16:creationId xmlns:a16="http://schemas.microsoft.com/office/drawing/2014/main" id="{09B031A6-C119-B352-63B4-9B30BBC1D174}"/>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IN"/>
          </a:p>
        </p:txBody>
      </p:sp>
      <p:graphicFrame>
        <p:nvGraphicFramePr>
          <p:cNvPr id="17" name="Content Placeholder 4"/>
          <p:cNvGraphicFramePr>
            <a:graphicFrameLocks/>
          </p:cNvGraphicFramePr>
          <p:nvPr>
            <p:extLst>
              <p:ext uri="{D42A27DB-BD31-4B8C-83A1-F6EECF244321}">
                <p14:modId xmlns:p14="http://schemas.microsoft.com/office/powerpoint/2010/main" val="920062772"/>
              </p:ext>
            </p:extLst>
          </p:nvPr>
        </p:nvGraphicFramePr>
        <p:xfrm>
          <a:off x="4191000" y="2057401"/>
          <a:ext cx="7848599" cy="3581399"/>
        </p:xfrm>
        <a:graphic>
          <a:graphicData uri="http://schemas.openxmlformats.org/drawingml/2006/table">
            <a:tbl>
              <a:tblPr firstRow="1" firstCol="1" bandRow="1">
                <a:tableStyleId>{5C22544A-7EE6-4342-B048-85BDC9FD1C3A}</a:tableStyleId>
              </a:tblPr>
              <a:tblGrid>
                <a:gridCol w="1066800">
                  <a:extLst>
                    <a:ext uri="{9D8B030D-6E8A-4147-A177-3AD203B41FA5}">
                      <a16:colId xmlns:a16="http://schemas.microsoft.com/office/drawing/2014/main" val="20000"/>
                    </a:ext>
                  </a:extLst>
                </a:gridCol>
                <a:gridCol w="518012">
                  <a:extLst>
                    <a:ext uri="{9D8B030D-6E8A-4147-A177-3AD203B41FA5}">
                      <a16:colId xmlns:a16="http://schemas.microsoft.com/office/drawing/2014/main" val="2391367864"/>
                    </a:ext>
                  </a:extLst>
                </a:gridCol>
                <a:gridCol w="1386987">
                  <a:extLst>
                    <a:ext uri="{9D8B030D-6E8A-4147-A177-3AD203B41FA5}">
                      <a16:colId xmlns:a16="http://schemas.microsoft.com/office/drawing/2014/main" val="1056574664"/>
                    </a:ext>
                  </a:extLst>
                </a:gridCol>
                <a:gridCol w="122361">
                  <a:extLst>
                    <a:ext uri="{9D8B030D-6E8A-4147-A177-3AD203B41FA5}">
                      <a16:colId xmlns:a16="http://schemas.microsoft.com/office/drawing/2014/main" val="2452493496"/>
                    </a:ext>
                  </a:extLst>
                </a:gridCol>
                <a:gridCol w="1735747">
                  <a:extLst>
                    <a:ext uri="{9D8B030D-6E8A-4147-A177-3AD203B41FA5}">
                      <a16:colId xmlns:a16="http://schemas.microsoft.com/office/drawing/2014/main" val="782473178"/>
                    </a:ext>
                  </a:extLst>
                </a:gridCol>
                <a:gridCol w="1854197">
                  <a:extLst>
                    <a:ext uri="{9D8B030D-6E8A-4147-A177-3AD203B41FA5}">
                      <a16:colId xmlns:a16="http://schemas.microsoft.com/office/drawing/2014/main" val="1506519826"/>
                    </a:ext>
                  </a:extLst>
                </a:gridCol>
                <a:gridCol w="1164495">
                  <a:extLst>
                    <a:ext uri="{9D8B030D-6E8A-4147-A177-3AD203B41FA5}">
                      <a16:colId xmlns:a16="http://schemas.microsoft.com/office/drawing/2014/main" val="562640485"/>
                    </a:ext>
                  </a:extLst>
                </a:gridCol>
              </a:tblGrid>
              <a:tr h="1372262">
                <a:tc>
                  <a:txBody>
                    <a:bodyPr/>
                    <a:lstStyle/>
                    <a:p>
                      <a:pPr marL="57150" algn="just">
                        <a:lnSpc>
                          <a:spcPct val="107000"/>
                        </a:lnSpc>
                        <a:spcAft>
                          <a:spcPts val="0"/>
                        </a:spcAft>
                      </a:pPr>
                      <a:r>
                        <a:rPr lang="hi-IN" sz="2800" dirty="0">
                          <a:effectLst/>
                        </a:rPr>
                        <a:t>रोग</a:t>
                      </a:r>
                      <a:r>
                        <a:rPr lang="en-US" sz="2800" dirty="0">
                          <a:effectLst/>
                        </a:rPr>
                        <a:t>/</a:t>
                      </a:r>
                      <a:r>
                        <a:rPr lang="hi-IN" sz="2800" dirty="0">
                          <a:effectLst/>
                        </a:rPr>
                        <a:t>एजेंट</a:t>
                      </a:r>
                      <a:endParaRPr lang="en-IN" sz="2400" dirty="0">
                        <a:effectLst/>
                        <a:latin typeface="Times New Roman" panose="02020603050405020304" pitchFamily="18" charset="0"/>
                        <a:ea typeface="Times New Roman" panose="02020603050405020304" pitchFamily="18" charset="0"/>
                        <a:cs typeface="Mangal" panose="02040503050203030202" pitchFamily="18" charset="0"/>
                      </a:endParaRPr>
                    </a:p>
                  </a:txBody>
                  <a:tcPr marL="68580" marR="68580" marT="0" marB="0"/>
                </a:tc>
                <a:tc gridSpan="2">
                  <a:txBody>
                    <a:bodyPr/>
                    <a:lstStyle/>
                    <a:p>
                      <a:pPr marL="57150" algn="just">
                        <a:lnSpc>
                          <a:spcPct val="107000"/>
                        </a:lnSpc>
                        <a:spcAft>
                          <a:spcPts val="0"/>
                        </a:spcAft>
                      </a:pPr>
                      <a:r>
                        <a:rPr lang="hi-IN" sz="2800" dirty="0">
                          <a:effectLst/>
                        </a:rPr>
                        <a:t>घातकता</a:t>
                      </a:r>
                      <a:endParaRPr lang="en-IN" sz="2400" dirty="0">
                        <a:effectLst/>
                        <a:latin typeface="Times New Roman" panose="02020603050405020304" pitchFamily="18" charset="0"/>
                        <a:ea typeface="Times New Roman" panose="02020603050405020304" pitchFamily="18" charset="0"/>
                        <a:cs typeface="Mangal" panose="02040503050203030202" pitchFamily="18" charset="0"/>
                      </a:endParaRPr>
                    </a:p>
                  </a:txBody>
                  <a:tcPr marL="68580" marR="68580" marT="0" marB="0"/>
                </a:tc>
                <a:tc hMerge="1">
                  <a:txBody>
                    <a:bodyPr/>
                    <a:lstStyle/>
                    <a:p>
                      <a:pPr marL="57150" algn="just">
                        <a:lnSpc>
                          <a:spcPct val="107000"/>
                        </a:lnSpc>
                        <a:spcAft>
                          <a:spcPts val="0"/>
                        </a:spcAft>
                      </a:pPr>
                      <a:r>
                        <a:rPr lang="en-US" sz="2800" dirty="0">
                          <a:effectLst/>
                        </a:rPr>
                        <a:t>Lethality</a:t>
                      </a:r>
                      <a:endParaRPr lang="en-IN" sz="2400" dirty="0">
                        <a:effectLst/>
                        <a:latin typeface="Times New Roman" panose="02020603050405020304" pitchFamily="18" charset="0"/>
                        <a:ea typeface="Times New Roman" panose="02020603050405020304" pitchFamily="18" charset="0"/>
                        <a:cs typeface="Mangal" panose="02040503050203030202" pitchFamily="18" charset="0"/>
                      </a:endParaRPr>
                    </a:p>
                  </a:txBody>
                  <a:tcPr marL="68580" marR="68580" marT="0" marB="0"/>
                </a:tc>
                <a:tc gridSpan="2">
                  <a:txBody>
                    <a:bodyPr/>
                    <a:lstStyle/>
                    <a:p>
                      <a:pPr marL="57150" algn="just">
                        <a:lnSpc>
                          <a:spcPct val="107000"/>
                        </a:lnSpc>
                        <a:spcAft>
                          <a:spcPts val="0"/>
                        </a:spcAft>
                      </a:pPr>
                      <a:r>
                        <a:rPr lang="hi-IN" sz="2800" dirty="0">
                          <a:effectLst/>
                        </a:rPr>
                        <a:t>जीव की दृढ़ता</a:t>
                      </a:r>
                      <a:endParaRPr lang="en-IN" sz="2400" dirty="0">
                        <a:effectLst/>
                        <a:latin typeface="Times New Roman" panose="02020603050405020304" pitchFamily="18" charset="0"/>
                        <a:ea typeface="Times New Roman" panose="02020603050405020304" pitchFamily="18" charset="0"/>
                        <a:cs typeface="Mangal" panose="02040503050203030202" pitchFamily="18" charset="0"/>
                      </a:endParaRPr>
                    </a:p>
                  </a:txBody>
                  <a:tcPr marL="68580" marR="68580" marT="0" marB="0"/>
                </a:tc>
                <a:tc hMerge="1">
                  <a:txBody>
                    <a:bodyPr/>
                    <a:lstStyle/>
                    <a:p>
                      <a:pPr marL="57150" algn="just">
                        <a:lnSpc>
                          <a:spcPct val="107000"/>
                        </a:lnSpc>
                        <a:spcAft>
                          <a:spcPts val="0"/>
                        </a:spcAft>
                      </a:pPr>
                      <a:r>
                        <a:rPr lang="en-US" sz="2800" dirty="0">
                          <a:effectLst/>
                        </a:rPr>
                        <a:t>Persistence of organism</a:t>
                      </a:r>
                      <a:endParaRPr lang="en-IN" sz="2400" dirty="0">
                        <a:effectLst/>
                        <a:latin typeface="Times New Roman" panose="02020603050405020304" pitchFamily="18" charset="0"/>
                        <a:ea typeface="Times New Roman" panose="02020603050405020304" pitchFamily="18" charset="0"/>
                        <a:cs typeface="Mangal" panose="02040503050203030202" pitchFamily="18" charset="0"/>
                      </a:endParaRPr>
                    </a:p>
                  </a:txBody>
                  <a:tcPr marL="68580" marR="68580" marT="0" marB="0"/>
                </a:tc>
                <a:tc>
                  <a:txBody>
                    <a:bodyPr/>
                    <a:lstStyle/>
                    <a:p>
                      <a:pPr marL="57150" algn="just">
                        <a:lnSpc>
                          <a:spcPct val="107000"/>
                        </a:lnSpc>
                        <a:spcAft>
                          <a:spcPts val="0"/>
                        </a:spcAft>
                      </a:pPr>
                      <a:r>
                        <a:rPr lang="hi-IN" sz="2800" dirty="0"/>
                        <a:t>इनक्यूबेशन अवधि</a:t>
                      </a:r>
                      <a:endParaRPr lang="en-IN" sz="2400" dirty="0">
                        <a:effectLst/>
                        <a:latin typeface="Times New Roman" panose="02020603050405020304" pitchFamily="18" charset="0"/>
                        <a:ea typeface="Times New Roman" panose="02020603050405020304" pitchFamily="18" charset="0"/>
                        <a:cs typeface="Mangal" panose="02040503050203030202" pitchFamily="18" charset="0"/>
                      </a:endParaRPr>
                    </a:p>
                  </a:txBody>
                  <a:tcPr marL="68580" marR="68580" marT="0" marB="0"/>
                </a:tc>
                <a:tc>
                  <a:txBody>
                    <a:bodyPr/>
                    <a:lstStyle/>
                    <a:p>
                      <a:pPr marL="57150" algn="just">
                        <a:lnSpc>
                          <a:spcPct val="107000"/>
                        </a:lnSpc>
                        <a:spcAft>
                          <a:spcPts val="0"/>
                        </a:spcAft>
                      </a:pPr>
                      <a:r>
                        <a:rPr lang="hi-IN" sz="2800" dirty="0">
                          <a:effectLst/>
                        </a:rPr>
                        <a:t>बीमारी की अवधि</a:t>
                      </a:r>
                      <a:endParaRPr lang="en-IN" sz="2400" dirty="0">
                        <a:effectLst/>
                        <a:latin typeface="Times New Roman" panose="02020603050405020304" pitchFamily="18" charset="0"/>
                        <a:ea typeface="Times New Roman" panose="02020603050405020304" pitchFamily="18" charset="0"/>
                        <a:cs typeface="Mangal" panose="02040503050203030202" pitchFamily="18" charset="0"/>
                      </a:endParaRPr>
                    </a:p>
                  </a:txBody>
                  <a:tcPr marL="68580" marR="68580" marT="0" marB="0"/>
                </a:tc>
                <a:extLst>
                  <a:ext uri="{0D108BD9-81ED-4DB2-BD59-A6C34878D82A}">
                    <a16:rowId xmlns:a16="http://schemas.microsoft.com/office/drawing/2014/main" val="10000"/>
                  </a:ext>
                </a:extLst>
              </a:tr>
              <a:tr h="371801">
                <a:tc gridSpan="7">
                  <a:txBody>
                    <a:bodyPr/>
                    <a:lstStyle/>
                    <a:p>
                      <a:pPr marL="57150" algn="just">
                        <a:lnSpc>
                          <a:spcPct val="107000"/>
                        </a:lnSpc>
                        <a:spcAft>
                          <a:spcPts val="0"/>
                        </a:spcAft>
                      </a:pPr>
                      <a:endParaRPr lang="en-IN" sz="2400" dirty="0">
                        <a:effectLst/>
                        <a:latin typeface="Times New Roman" panose="02020603050405020304" pitchFamily="18" charset="0"/>
                        <a:ea typeface="Times New Roman" panose="02020603050405020304" pitchFamily="18" charset="0"/>
                        <a:cs typeface="Mangal" panose="02040503050203030202" pitchFamily="18" charset="0"/>
                      </a:endParaRPr>
                    </a:p>
                  </a:txBody>
                  <a:tcPr marL="68580" marR="68580" marT="0" marB="0"/>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pPr marL="57150" algn="just">
                        <a:lnSpc>
                          <a:spcPct val="107000"/>
                        </a:lnSpc>
                        <a:spcAft>
                          <a:spcPts val="0"/>
                        </a:spcAft>
                      </a:pPr>
                      <a:endParaRPr lang="en-IN" sz="2400" dirty="0">
                        <a:effectLst/>
                        <a:latin typeface="Times New Roman" panose="02020603050405020304" pitchFamily="18" charset="0"/>
                        <a:ea typeface="Times New Roman" panose="02020603050405020304" pitchFamily="18" charset="0"/>
                        <a:cs typeface="Mangal" panose="02040503050203030202" pitchFamily="18" charset="0"/>
                      </a:endParaRPr>
                    </a:p>
                  </a:txBody>
                  <a:tcPr marL="68580" marR="68580" marT="0" marB="0"/>
                </a:tc>
                <a:extLst>
                  <a:ext uri="{0D108BD9-81ED-4DB2-BD59-A6C34878D82A}">
                    <a16:rowId xmlns:a16="http://schemas.microsoft.com/office/drawing/2014/main" val="10001"/>
                  </a:ext>
                </a:extLst>
              </a:tr>
              <a:tr h="1837336">
                <a:tc gridSpan="2">
                  <a:txBody>
                    <a:bodyPr/>
                    <a:lstStyle/>
                    <a:p>
                      <a:pPr marL="57150" algn="just">
                        <a:lnSpc>
                          <a:spcPct val="107000"/>
                        </a:lnSpc>
                        <a:spcAft>
                          <a:spcPts val="0"/>
                        </a:spcAft>
                      </a:pPr>
                      <a:r>
                        <a:rPr lang="hi-IN" sz="2800" dirty="0">
                          <a:effectLst/>
                        </a:rPr>
                        <a:t>क्य</a:t>
                      </a:r>
                      <a:r>
                        <a:rPr lang="en-US" sz="2800" dirty="0">
                          <a:effectLst/>
                        </a:rPr>
                        <a:t> </a:t>
                      </a:r>
                      <a:r>
                        <a:rPr lang="hi-IN" sz="2800" dirty="0">
                          <a:effectLst/>
                        </a:rPr>
                        <a:t>बुखार
कॉक्सिएला ब्रुनेटी</a:t>
                      </a:r>
                      <a:endParaRPr lang="en-IN" sz="2800" dirty="0">
                        <a:effectLst/>
                        <a:latin typeface="Times New Roman" panose="02020603050405020304" pitchFamily="18" charset="0"/>
                        <a:ea typeface="Times New Roman" panose="02020603050405020304" pitchFamily="18" charset="0"/>
                        <a:cs typeface="Mangal" panose="02040503050203030202" pitchFamily="18" charset="0"/>
                      </a:endParaRPr>
                    </a:p>
                  </a:txBody>
                  <a:tcPr marL="68580" marR="68580" marT="0" marB="0"/>
                </a:tc>
                <a:tc hMerge="1">
                  <a:txBody>
                    <a:bodyPr/>
                    <a:lstStyle/>
                    <a:p>
                      <a:pPr marL="57150" algn="just">
                        <a:lnSpc>
                          <a:spcPct val="107000"/>
                        </a:lnSpc>
                        <a:spcAft>
                          <a:spcPts val="0"/>
                        </a:spcAft>
                      </a:pPr>
                      <a:endParaRPr lang="en-IN" sz="2400" dirty="0">
                        <a:effectLst/>
                        <a:latin typeface="Times New Roman" panose="02020603050405020304" pitchFamily="18" charset="0"/>
                        <a:ea typeface="Times New Roman" panose="02020603050405020304" pitchFamily="18" charset="0"/>
                        <a:cs typeface="Mangal" panose="02040503050203030202" pitchFamily="18" charset="0"/>
                      </a:endParaRPr>
                    </a:p>
                  </a:txBody>
                  <a:tcPr marL="68580" marR="68580" marT="0" marB="0"/>
                </a:tc>
                <a:tc gridSpan="2">
                  <a:txBody>
                    <a:bodyPr/>
                    <a:lstStyle/>
                    <a:p>
                      <a:pPr marL="57150" algn="just">
                        <a:lnSpc>
                          <a:spcPct val="107000"/>
                        </a:lnSpc>
                        <a:spcAft>
                          <a:spcPts val="0"/>
                        </a:spcAft>
                      </a:pPr>
                      <a:r>
                        <a:rPr lang="hi-IN" sz="2800" dirty="0">
                          <a:effectLst/>
                        </a:rPr>
                        <a:t>बहुत कम</a:t>
                      </a:r>
                      <a:endParaRPr lang="en-IN" sz="2400" dirty="0">
                        <a:effectLst/>
                        <a:latin typeface="Times New Roman" panose="02020603050405020304" pitchFamily="18" charset="0"/>
                        <a:ea typeface="Times New Roman" panose="02020603050405020304" pitchFamily="18" charset="0"/>
                        <a:cs typeface="Mangal" panose="02040503050203030202" pitchFamily="18" charset="0"/>
                      </a:endParaRPr>
                    </a:p>
                  </a:txBody>
                  <a:tcPr marL="68580" marR="68580" marT="0" marB="0">
                    <a:solidFill>
                      <a:srgbClr val="92D050"/>
                    </a:solidFill>
                  </a:tcPr>
                </a:tc>
                <a:tc hMerge="1">
                  <a:txBody>
                    <a:bodyPr/>
                    <a:lstStyle/>
                    <a:p>
                      <a:pPr marL="57150" algn="just">
                        <a:lnSpc>
                          <a:spcPct val="107000"/>
                        </a:lnSpc>
                        <a:spcAft>
                          <a:spcPts val="0"/>
                        </a:spcAft>
                      </a:pPr>
                      <a:endParaRPr lang="en-IN" sz="2400" dirty="0">
                        <a:effectLst/>
                        <a:latin typeface="Times New Roman" panose="02020603050405020304" pitchFamily="18" charset="0"/>
                        <a:ea typeface="Times New Roman" panose="02020603050405020304" pitchFamily="18" charset="0"/>
                        <a:cs typeface="Mangal" panose="02040503050203030202" pitchFamily="18" charset="0"/>
                      </a:endParaRPr>
                    </a:p>
                  </a:txBody>
                  <a:tcPr marL="68580" marR="68580" marT="0" marB="0">
                    <a:solidFill>
                      <a:srgbClr val="92D050"/>
                    </a:solidFill>
                  </a:tcPr>
                </a:tc>
                <a:tc>
                  <a:txBody>
                    <a:bodyPr/>
                    <a:lstStyle/>
                    <a:p>
                      <a:pPr marL="57150" algn="just">
                        <a:lnSpc>
                          <a:spcPct val="107000"/>
                        </a:lnSpc>
                        <a:spcAft>
                          <a:spcPts val="0"/>
                        </a:spcAft>
                      </a:pPr>
                      <a:r>
                        <a:rPr lang="hi-IN" sz="2800" dirty="0">
                          <a:effectLst/>
                        </a:rPr>
                        <a:t>लकड़ी और रेत में महीनों के लिए</a:t>
                      </a:r>
                      <a:endParaRPr lang="en-IN" sz="2400" dirty="0">
                        <a:effectLst/>
                        <a:latin typeface="Times New Roman" panose="02020603050405020304" pitchFamily="18" charset="0"/>
                        <a:ea typeface="Times New Roman" panose="02020603050405020304" pitchFamily="18" charset="0"/>
                        <a:cs typeface="Mangal" panose="02040503050203030202" pitchFamily="18" charset="0"/>
                      </a:endParaRPr>
                    </a:p>
                  </a:txBody>
                  <a:tcPr marL="68580" marR="68580" marT="0" marB="0">
                    <a:solidFill>
                      <a:srgbClr val="92D050"/>
                    </a:solidFill>
                  </a:tcPr>
                </a:tc>
                <a:tc>
                  <a:txBody>
                    <a:bodyPr/>
                    <a:lstStyle/>
                    <a:p>
                      <a:pPr marL="57150" algn="just">
                        <a:lnSpc>
                          <a:spcPct val="107000"/>
                        </a:lnSpc>
                        <a:spcAft>
                          <a:spcPts val="0"/>
                        </a:spcAft>
                      </a:pPr>
                      <a:r>
                        <a:rPr lang="hi-IN" sz="2800" dirty="0">
                          <a:effectLst/>
                        </a:rPr>
                        <a:t>10-40 दिन</a:t>
                      </a:r>
                      <a:endParaRPr lang="en-IN" sz="2400" dirty="0">
                        <a:effectLst/>
                        <a:latin typeface="Times New Roman" panose="02020603050405020304" pitchFamily="18" charset="0"/>
                        <a:ea typeface="Times New Roman" panose="02020603050405020304" pitchFamily="18" charset="0"/>
                        <a:cs typeface="Mangal" panose="02040503050203030202" pitchFamily="18" charset="0"/>
                      </a:endParaRPr>
                    </a:p>
                  </a:txBody>
                  <a:tcPr marL="68580" marR="68580" marT="0" marB="0">
                    <a:solidFill>
                      <a:srgbClr val="92D050"/>
                    </a:solidFill>
                  </a:tcPr>
                </a:tc>
                <a:tc>
                  <a:txBody>
                    <a:bodyPr/>
                    <a:lstStyle/>
                    <a:p>
                      <a:pPr marL="57150" algn="just">
                        <a:lnSpc>
                          <a:spcPct val="107000"/>
                        </a:lnSpc>
                        <a:spcAft>
                          <a:spcPts val="0"/>
                        </a:spcAft>
                      </a:pPr>
                      <a:r>
                        <a:rPr lang="hi-IN" sz="2800" dirty="0">
                          <a:effectLst/>
                        </a:rPr>
                        <a:t>2-14 दिन</a:t>
                      </a:r>
                      <a:endParaRPr lang="en-IN" sz="2400" dirty="0">
                        <a:effectLst/>
                        <a:latin typeface="Times New Roman" panose="02020603050405020304" pitchFamily="18" charset="0"/>
                        <a:ea typeface="Times New Roman" panose="02020603050405020304" pitchFamily="18" charset="0"/>
                        <a:cs typeface="Mangal" panose="02040503050203030202" pitchFamily="18" charset="0"/>
                      </a:endParaRPr>
                    </a:p>
                  </a:txBody>
                  <a:tcPr marL="68580" marR="68580" marT="0" marB="0">
                    <a:solidFill>
                      <a:srgbClr val="92D050"/>
                    </a:solidFill>
                  </a:tcPr>
                </a:tc>
                <a:extLst>
                  <a:ext uri="{0D108BD9-81ED-4DB2-BD59-A6C34878D82A}">
                    <a16:rowId xmlns:a16="http://schemas.microsoft.com/office/drawing/2014/main" val="10002"/>
                  </a:ext>
                </a:extLst>
              </a:tr>
            </a:tbl>
          </a:graphicData>
        </a:graphic>
      </p:graphicFrame>
    </p:spTree>
    <p:extLst>
      <p:ext uri="{BB962C8B-B14F-4D97-AF65-F5344CB8AC3E}">
        <p14:creationId xmlns:p14="http://schemas.microsoft.com/office/powerpoint/2010/main" val="3934013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75552A9F-FEAB-3C0A-0D03-62EEE4B77A41}"/>
              </a:ext>
            </a:extLst>
          </p:cNvPr>
          <p:cNvSpPr/>
          <p:nvPr/>
        </p:nvSpPr>
        <p:spPr>
          <a:xfrm>
            <a:off x="76200" y="76200"/>
            <a:ext cx="12039600" cy="6705600"/>
          </a:xfrm>
          <a:prstGeom prst="rect">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N">
              <a:latin typeface="Times New Roman" panose="02020603050405020304" pitchFamily="18" charset="0"/>
              <a:cs typeface="Times New Roman" panose="02020603050405020304" pitchFamily="18" charset="0"/>
            </a:endParaRPr>
          </a:p>
        </p:txBody>
      </p:sp>
      <p:sp>
        <p:nvSpPr>
          <p:cNvPr id="15" name="AutoShape 4">
            <a:extLst>
              <a:ext uri="{FF2B5EF4-FFF2-40B4-BE49-F238E27FC236}">
                <a16:creationId xmlns:a16="http://schemas.microsoft.com/office/drawing/2014/main" id="{09B031A6-C119-B352-63B4-9B30BBC1D174}"/>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IN"/>
          </a:p>
        </p:txBody>
      </p:sp>
      <p:sp>
        <p:nvSpPr>
          <p:cNvPr id="8" name="Content Placeholder 2">
            <a:extLst>
              <a:ext uri="{FF2B5EF4-FFF2-40B4-BE49-F238E27FC236}">
                <a16:creationId xmlns:a16="http://schemas.microsoft.com/office/drawing/2014/main" id="{2F0FC15A-D324-7345-89C1-639E5FCBC385}"/>
              </a:ext>
            </a:extLst>
          </p:cNvPr>
          <p:cNvSpPr>
            <a:spLocks noGrp="1"/>
          </p:cNvSpPr>
          <p:nvPr>
            <p:ph idx="1"/>
          </p:nvPr>
        </p:nvSpPr>
        <p:spPr>
          <a:xfrm>
            <a:off x="4419600" y="1676400"/>
            <a:ext cx="7315200" cy="4191000"/>
          </a:xfrm>
          <a:noFill/>
        </p:spPr>
        <p:txBody>
          <a:bodyPr>
            <a:noAutofit/>
          </a:bodyPr>
          <a:lstStyle/>
          <a:p>
            <a:pPr>
              <a:lnSpc>
                <a:spcPct val="150000"/>
              </a:lnSpc>
              <a:buFont typeface="Wingdings" panose="05000000000000000000" pitchFamily="2" charset="2"/>
              <a:buChar char="Ø"/>
            </a:pPr>
            <a:r>
              <a:rPr lang="hi-IN" altLang="en-US" dirty="0">
                <a:latin typeface="Open Sans" panose="020B0606030504020204" pitchFamily="34" charset="0"/>
                <a:ea typeface="Open Sans" panose="020B0606030504020204" pitchFamily="34" charset="0"/>
                <a:cs typeface="Open Sans" panose="020B0606030504020204" pitchFamily="34" charset="0"/>
              </a:rPr>
              <a:t>सूक्ष्मजीव का सबसे सरल रूप
2 घटकों से मिलकर बनता है</a:t>
            </a:r>
            <a:endParaRPr lang="en-US" altLang="en-US" dirty="0">
              <a:latin typeface="Open Sans" panose="020B0606030504020204" pitchFamily="34" charset="0"/>
              <a:ea typeface="Open Sans" panose="020B0606030504020204" pitchFamily="34" charset="0"/>
              <a:cs typeface="Open Sans" panose="020B0606030504020204" pitchFamily="34" charset="0"/>
            </a:endParaRPr>
          </a:p>
          <a:p>
            <a:pPr>
              <a:lnSpc>
                <a:spcPct val="150000"/>
              </a:lnSpc>
              <a:buFont typeface="Wingdings" panose="05000000000000000000" pitchFamily="2" charset="2"/>
              <a:buChar char="§"/>
            </a:pPr>
            <a:r>
              <a:rPr lang="en-US" altLang="en-US" dirty="0">
                <a:latin typeface="Open Sans" panose="020B0606030504020204" pitchFamily="34" charset="0"/>
                <a:ea typeface="Open Sans" panose="020B0606030504020204" pitchFamily="34" charset="0"/>
                <a:cs typeface="Open Sans" panose="020B0606030504020204" pitchFamily="34" charset="0"/>
              </a:rPr>
              <a:t>    </a:t>
            </a:r>
            <a:r>
              <a:rPr lang="hi-IN" altLang="en-US" dirty="0">
                <a:latin typeface="Open Sans" panose="020B0606030504020204" pitchFamily="34" charset="0"/>
                <a:ea typeface="Open Sans" panose="020B0606030504020204" pitchFamily="34" charset="0"/>
                <a:cs typeface="Open Sans" panose="020B0606030504020204" pitchFamily="34" charset="0"/>
              </a:rPr>
              <a:t>गुणसूत्रों
</a:t>
            </a:r>
            <a:r>
              <a:rPr lang="en-US" altLang="en-US" dirty="0">
                <a:latin typeface="Open Sans" panose="020B0606030504020204" pitchFamily="34" charset="0"/>
                <a:ea typeface="Open Sans" panose="020B0606030504020204" pitchFamily="34" charset="0"/>
                <a:cs typeface="Open Sans" panose="020B0606030504020204" pitchFamily="34" charset="0"/>
              </a:rPr>
              <a:t>   </a:t>
            </a:r>
            <a:r>
              <a:rPr lang="hi-IN" altLang="en-US" dirty="0">
                <a:latin typeface="Open Sans" panose="020B0606030504020204" pitchFamily="34" charset="0"/>
                <a:ea typeface="Open Sans" panose="020B0606030504020204" pitchFamily="34" charset="0"/>
                <a:cs typeface="Open Sans" panose="020B0606030504020204" pitchFamily="34" charset="0"/>
              </a:rPr>
              <a:t>प्रोटीन का आवरण</a:t>
            </a:r>
            <a:endParaRPr lang="en-US" altLang="en-US" dirty="0">
              <a:latin typeface="Open Sans" panose="020B0606030504020204" pitchFamily="34" charset="0"/>
              <a:ea typeface="Open Sans" panose="020B0606030504020204" pitchFamily="34" charset="0"/>
              <a:cs typeface="Open Sans" panose="020B0606030504020204" pitchFamily="34" charset="0"/>
            </a:endParaRPr>
          </a:p>
          <a:p>
            <a:pPr>
              <a:lnSpc>
                <a:spcPct val="150000"/>
              </a:lnSpc>
              <a:buFont typeface="Wingdings" panose="05000000000000000000" pitchFamily="2" charset="2"/>
              <a:buChar char="Ø"/>
            </a:pPr>
            <a:r>
              <a:rPr lang="en-US" altLang="en-US" dirty="0">
                <a:latin typeface="Open Sans" panose="020B0606030504020204" pitchFamily="34" charset="0"/>
                <a:ea typeface="Open Sans" panose="020B0606030504020204" pitchFamily="34" charset="0"/>
                <a:cs typeface="Open Sans" panose="020B0606030504020204" pitchFamily="34" charset="0"/>
              </a:rPr>
              <a:t> </a:t>
            </a:r>
            <a:r>
              <a:rPr lang="hi-IN" altLang="en-US" dirty="0">
                <a:latin typeface="Open Sans" panose="020B0606030504020204" pitchFamily="34" charset="0"/>
                <a:ea typeface="Open Sans" panose="020B0606030504020204" pitchFamily="34" charset="0"/>
                <a:cs typeface="Open Sans" panose="020B0606030504020204" pitchFamily="34" charset="0"/>
              </a:rPr>
              <a:t>बैक्टीरिया से बहुत छोटा</a:t>
            </a:r>
            <a:endParaRPr lang="en-IN" sz="2400" dirty="0">
              <a:latin typeface="Open Sans" panose="020B0606030504020204" pitchFamily="34" charset="0"/>
              <a:ea typeface="Open Sans" panose="020B0606030504020204" pitchFamily="34" charset="0"/>
              <a:cs typeface="Open Sans" panose="020B0606030504020204" pitchFamily="34" charset="0"/>
            </a:endParaRPr>
          </a:p>
        </p:txBody>
      </p:sp>
      <p:sp>
        <p:nvSpPr>
          <p:cNvPr id="12" name="Title 1">
            <a:extLst>
              <a:ext uri="{FF2B5EF4-FFF2-40B4-BE49-F238E27FC236}">
                <a16:creationId xmlns:a16="http://schemas.microsoft.com/office/drawing/2014/main" id="{0C5EB466-FC32-3E63-46E7-9581F6B98BC8}"/>
              </a:ext>
            </a:extLst>
          </p:cNvPr>
          <p:cNvSpPr>
            <a:spLocks noGrp="1"/>
          </p:cNvSpPr>
          <p:nvPr>
            <p:ph type="title"/>
          </p:nvPr>
        </p:nvSpPr>
        <p:spPr>
          <a:xfrm>
            <a:off x="914400" y="3200400"/>
            <a:ext cx="1828800" cy="1143000"/>
          </a:xfrm>
          <a:noFill/>
        </p:spPr>
        <p:txBody>
          <a:bodyPr>
            <a:normAutofit/>
          </a:bodyPr>
          <a:lstStyle/>
          <a:p>
            <a:r>
              <a:rPr lang="hi-IN" altLang="en-US" sz="4000" b="1">
                <a:solidFill>
                  <a:srgbClr val="FF0000"/>
                </a:solidFill>
                <a:latin typeface="Open Sans" panose="020B0606030504020204" pitchFamily="34" charset="0"/>
                <a:ea typeface="Open Sans" panose="020B0606030504020204" pitchFamily="34" charset="0"/>
                <a:cs typeface="Open Sans" panose="020B0606030504020204" pitchFamily="34" charset="0"/>
              </a:rPr>
              <a:t>वायरस</a:t>
            </a:r>
            <a:endParaRPr lang="en-IN" sz="4000" b="1" dirty="0">
              <a:solidFill>
                <a:srgbClr val="FF0000"/>
              </a:solidFill>
              <a:latin typeface="Open Sans" panose="020B0606030504020204" pitchFamily="34" charset="0"/>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21731922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75552A9F-FEAB-3C0A-0D03-62EEE4B77A41}"/>
              </a:ext>
            </a:extLst>
          </p:cNvPr>
          <p:cNvSpPr/>
          <p:nvPr/>
        </p:nvSpPr>
        <p:spPr>
          <a:xfrm>
            <a:off x="76200" y="76200"/>
            <a:ext cx="12039600" cy="6705600"/>
          </a:xfrm>
          <a:prstGeom prst="rect">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N">
              <a:latin typeface="Times New Roman" panose="02020603050405020304" pitchFamily="18" charset="0"/>
              <a:cs typeface="Times New Roman" panose="02020603050405020304" pitchFamily="18" charset="0"/>
            </a:endParaRPr>
          </a:p>
        </p:txBody>
      </p:sp>
      <p:sp>
        <p:nvSpPr>
          <p:cNvPr id="15" name="AutoShape 4">
            <a:extLst>
              <a:ext uri="{FF2B5EF4-FFF2-40B4-BE49-F238E27FC236}">
                <a16:creationId xmlns:a16="http://schemas.microsoft.com/office/drawing/2014/main" id="{09B031A6-C119-B352-63B4-9B30BBC1D174}"/>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IN"/>
          </a:p>
        </p:txBody>
      </p:sp>
      <p:sp>
        <p:nvSpPr>
          <p:cNvPr id="8" name="Content Placeholder 2">
            <a:extLst>
              <a:ext uri="{FF2B5EF4-FFF2-40B4-BE49-F238E27FC236}">
                <a16:creationId xmlns:a16="http://schemas.microsoft.com/office/drawing/2014/main" id="{2F0FC15A-D324-7345-89C1-639E5FCBC385}"/>
              </a:ext>
            </a:extLst>
          </p:cNvPr>
          <p:cNvSpPr>
            <a:spLocks noGrp="1"/>
          </p:cNvSpPr>
          <p:nvPr>
            <p:ph idx="1"/>
          </p:nvPr>
        </p:nvSpPr>
        <p:spPr>
          <a:xfrm>
            <a:off x="4724400" y="1905000"/>
            <a:ext cx="7010400" cy="3962400"/>
          </a:xfrm>
          <a:noFill/>
        </p:spPr>
        <p:txBody>
          <a:bodyPr>
            <a:noAutofit/>
          </a:bodyPr>
          <a:lstStyle/>
          <a:p>
            <a:pPr marL="0" indent="0"/>
            <a:r>
              <a:rPr lang="hi-IN" sz="2400" cap="all">
                <a:latin typeface="Open Sans" panose="020B0606030504020204" pitchFamily="34" charset="0"/>
                <a:ea typeface="Open Sans" panose="020B0606030504020204" pitchFamily="34" charset="0"/>
                <a:cs typeface="Open Sans" panose="020B0606030504020204" pitchFamily="34" charset="0"/>
              </a:rPr>
              <a:t>आकार: वायरस बैक्टीरिया की तुलना में बहुत छोटे होते हैं और आकार में 0.02 माइक्रो मीटर से 0.2 माइक्रो मीटर तक भिन्न होते हैं
आत्म प्रजनन की कमी और केवल मेजबान कोशिकाओं में गुणा
स्थानीय संक्रमण (सामान्य सर्दी) दे सकता है, या
संचार या लसीका </a:t>
            </a:r>
            <a:r>
              <a:rPr lang="en-US" sz="2400" cap="all">
                <a:latin typeface="Open Sans" panose="020B0606030504020204" pitchFamily="34" charset="0"/>
                <a:ea typeface="Open Sans" panose="020B0606030504020204" pitchFamily="34" charset="0"/>
                <a:cs typeface="Open Sans" panose="020B0606030504020204" pitchFamily="34" charset="0"/>
              </a:rPr>
              <a:t>sys </a:t>
            </a:r>
            <a:r>
              <a:rPr lang="hi-IN" sz="2400" cap="all">
                <a:latin typeface="Open Sans" panose="020B0606030504020204" pitchFamily="34" charset="0"/>
                <a:ea typeface="Open Sans" panose="020B0606030504020204" pitchFamily="34" charset="0"/>
                <a:cs typeface="Open Sans" panose="020B0606030504020204" pitchFamily="34" charset="0"/>
              </a:rPr>
              <a:t>के माध्यम से शरीर के अन्य भागों में फैलता है</a:t>
            </a:r>
            <a:endParaRPr lang="en-IN" sz="2400" dirty="0">
              <a:latin typeface="Open Sans" panose="020B0606030504020204" pitchFamily="34" charset="0"/>
              <a:ea typeface="Open Sans" panose="020B0606030504020204" pitchFamily="34" charset="0"/>
              <a:cs typeface="Open Sans" panose="020B0606030504020204" pitchFamily="34" charset="0"/>
            </a:endParaRPr>
          </a:p>
        </p:txBody>
      </p:sp>
      <p:sp>
        <p:nvSpPr>
          <p:cNvPr id="12" name="Title 1">
            <a:extLst>
              <a:ext uri="{FF2B5EF4-FFF2-40B4-BE49-F238E27FC236}">
                <a16:creationId xmlns:a16="http://schemas.microsoft.com/office/drawing/2014/main" id="{0C5EB466-FC32-3E63-46E7-9581F6B98BC8}"/>
              </a:ext>
            </a:extLst>
          </p:cNvPr>
          <p:cNvSpPr>
            <a:spLocks noGrp="1"/>
          </p:cNvSpPr>
          <p:nvPr>
            <p:ph type="title"/>
          </p:nvPr>
        </p:nvSpPr>
        <p:spPr>
          <a:xfrm>
            <a:off x="457200" y="2108200"/>
            <a:ext cx="3581400" cy="1778000"/>
          </a:xfrm>
          <a:noFill/>
        </p:spPr>
        <p:txBody>
          <a:bodyPr>
            <a:normAutofit/>
          </a:bodyPr>
          <a:lstStyle/>
          <a:p>
            <a:r>
              <a:rPr lang="hi-IN" sz="4000" dirty="0">
                <a:latin typeface="Open Sans" panose="020B0606030504020204" pitchFamily="34" charset="0"/>
                <a:ea typeface="Open Sans" panose="020B0606030504020204" pitchFamily="34" charset="0"/>
                <a:cs typeface="Open Sans" panose="020B0606030504020204" pitchFamily="34" charset="0"/>
              </a:rPr>
              <a:t>बीडब्ल्यूए के रूप में वायरस</a:t>
            </a:r>
            <a:endParaRPr lang="en-IN" sz="4000" b="1" u="sng" dirty="0">
              <a:solidFill>
                <a:srgbClr val="FF0000"/>
              </a:solidFill>
              <a:latin typeface="Open Sans" panose="020B0606030504020204" pitchFamily="34" charset="0"/>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21731922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75552A9F-FEAB-3C0A-0D03-62EEE4B77A41}"/>
              </a:ext>
            </a:extLst>
          </p:cNvPr>
          <p:cNvSpPr/>
          <p:nvPr/>
        </p:nvSpPr>
        <p:spPr>
          <a:xfrm>
            <a:off x="76200" y="76200"/>
            <a:ext cx="12039600" cy="6705600"/>
          </a:xfrm>
          <a:prstGeom prst="rect">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N">
              <a:latin typeface="Times New Roman" panose="02020603050405020304" pitchFamily="18" charset="0"/>
              <a:cs typeface="Times New Roman" panose="02020603050405020304" pitchFamily="18" charset="0"/>
            </a:endParaRPr>
          </a:p>
        </p:txBody>
      </p:sp>
      <p:sp>
        <p:nvSpPr>
          <p:cNvPr id="15" name="AutoShape 4">
            <a:extLst>
              <a:ext uri="{FF2B5EF4-FFF2-40B4-BE49-F238E27FC236}">
                <a16:creationId xmlns:a16="http://schemas.microsoft.com/office/drawing/2014/main" id="{09B031A6-C119-B352-63B4-9B30BBC1D174}"/>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IN"/>
          </a:p>
        </p:txBody>
      </p:sp>
      <p:sp>
        <p:nvSpPr>
          <p:cNvPr id="8" name="Content Placeholder 2">
            <a:extLst>
              <a:ext uri="{FF2B5EF4-FFF2-40B4-BE49-F238E27FC236}">
                <a16:creationId xmlns:a16="http://schemas.microsoft.com/office/drawing/2014/main" id="{2F0FC15A-D324-7345-89C1-639E5FCBC385}"/>
              </a:ext>
            </a:extLst>
          </p:cNvPr>
          <p:cNvSpPr>
            <a:spLocks noGrp="1"/>
          </p:cNvSpPr>
          <p:nvPr>
            <p:ph idx="1"/>
          </p:nvPr>
        </p:nvSpPr>
        <p:spPr>
          <a:xfrm>
            <a:off x="6477000" y="2057400"/>
            <a:ext cx="5257800" cy="3810000"/>
          </a:xfrm>
          <a:noFill/>
        </p:spPr>
        <p:txBody>
          <a:bodyPr>
            <a:noAutofit/>
          </a:bodyPr>
          <a:lstStyle/>
          <a:p>
            <a:pPr lvl="0">
              <a:lnSpc>
                <a:spcPct val="200000"/>
              </a:lnSpc>
            </a:pPr>
            <a:r>
              <a:rPr lang="hi-IN" sz="2400" b="1">
                <a:latin typeface="Open Sans" panose="020B0606030504020204" pitchFamily="34" charset="0"/>
                <a:ea typeface="Open Sans" panose="020B0606030504020204" pitchFamily="34" charset="0"/>
                <a:cs typeface="Open Sans" panose="020B0606030504020204" pitchFamily="34" charset="0"/>
              </a:rPr>
              <a:t>एरोविलय
प्रत्यक्ष संदूषण</a:t>
            </a:r>
            <a:endParaRPr lang="en-IN" sz="2400" dirty="0">
              <a:latin typeface="Open Sans" panose="020B0606030504020204" pitchFamily="34" charset="0"/>
              <a:ea typeface="Open Sans" panose="020B0606030504020204" pitchFamily="34" charset="0"/>
              <a:cs typeface="Open Sans" panose="020B0606030504020204" pitchFamily="34" charset="0"/>
            </a:endParaRPr>
          </a:p>
        </p:txBody>
      </p:sp>
      <p:sp>
        <p:nvSpPr>
          <p:cNvPr id="12" name="Title 1">
            <a:extLst>
              <a:ext uri="{FF2B5EF4-FFF2-40B4-BE49-F238E27FC236}">
                <a16:creationId xmlns:a16="http://schemas.microsoft.com/office/drawing/2014/main" id="{0C5EB466-FC32-3E63-46E7-9581F6B98BC8}"/>
              </a:ext>
            </a:extLst>
          </p:cNvPr>
          <p:cNvSpPr>
            <a:spLocks noGrp="1"/>
          </p:cNvSpPr>
          <p:nvPr>
            <p:ph type="title"/>
          </p:nvPr>
        </p:nvSpPr>
        <p:spPr>
          <a:xfrm>
            <a:off x="-228600" y="1905000"/>
            <a:ext cx="6477000" cy="2590800"/>
          </a:xfrm>
          <a:noFill/>
        </p:spPr>
        <p:txBody>
          <a:bodyPr>
            <a:normAutofit/>
          </a:bodyPr>
          <a:lstStyle/>
          <a:p>
            <a:r>
              <a:rPr lang="hi-IN" sz="3600" b="1">
                <a:solidFill>
                  <a:srgbClr val="C00000"/>
                </a:solidFill>
                <a:latin typeface="Open Sans" panose="020B0606030504020204" pitchFamily="34" charset="0"/>
                <a:ea typeface="Open Sans" panose="020B0606030504020204" pitchFamily="34" charset="0"/>
                <a:cs typeface="Open Sans" panose="020B0606030504020204" pitchFamily="34" charset="0"/>
              </a:rPr>
              <a:t>संचरण का तरीका</a:t>
            </a:r>
            <a:endParaRPr lang="en-IN" sz="3600" b="1" u="sng" dirty="0">
              <a:solidFill>
                <a:srgbClr val="FF0000"/>
              </a:solidFill>
              <a:latin typeface="Open Sans" panose="020B0606030504020204" pitchFamily="34" charset="0"/>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21731922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75552A9F-FEAB-3C0A-0D03-62EEE4B77A41}"/>
              </a:ext>
            </a:extLst>
          </p:cNvPr>
          <p:cNvSpPr/>
          <p:nvPr/>
        </p:nvSpPr>
        <p:spPr>
          <a:xfrm>
            <a:off x="76200" y="76200"/>
            <a:ext cx="12039600" cy="6705600"/>
          </a:xfrm>
          <a:prstGeom prst="rect">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N">
              <a:latin typeface="Times New Roman" panose="02020603050405020304" pitchFamily="18" charset="0"/>
              <a:cs typeface="Times New Roman" panose="02020603050405020304" pitchFamily="18" charset="0"/>
            </a:endParaRPr>
          </a:p>
        </p:txBody>
      </p:sp>
      <p:sp>
        <p:nvSpPr>
          <p:cNvPr id="15" name="AutoShape 4">
            <a:extLst>
              <a:ext uri="{FF2B5EF4-FFF2-40B4-BE49-F238E27FC236}">
                <a16:creationId xmlns:a16="http://schemas.microsoft.com/office/drawing/2014/main" id="{09B031A6-C119-B352-63B4-9B30BBC1D174}"/>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IN"/>
          </a:p>
        </p:txBody>
      </p:sp>
      <p:sp>
        <p:nvSpPr>
          <p:cNvPr id="12" name="Title 1">
            <a:extLst>
              <a:ext uri="{FF2B5EF4-FFF2-40B4-BE49-F238E27FC236}">
                <a16:creationId xmlns:a16="http://schemas.microsoft.com/office/drawing/2014/main" id="{0C5EB466-FC32-3E63-46E7-9581F6B98BC8}"/>
              </a:ext>
            </a:extLst>
          </p:cNvPr>
          <p:cNvSpPr>
            <a:spLocks noGrp="1"/>
          </p:cNvSpPr>
          <p:nvPr>
            <p:ph type="title"/>
          </p:nvPr>
        </p:nvSpPr>
        <p:spPr>
          <a:xfrm>
            <a:off x="685800" y="2438400"/>
            <a:ext cx="4495800" cy="2209800"/>
          </a:xfrm>
          <a:noFill/>
        </p:spPr>
        <p:txBody>
          <a:bodyPr>
            <a:normAutofit/>
          </a:bodyPr>
          <a:lstStyle/>
          <a:p>
            <a:pPr algn="l"/>
            <a:r>
              <a:rPr lang="hi-IN" sz="4000" b="1">
                <a:solidFill>
                  <a:srgbClr val="FF0000"/>
                </a:solidFill>
                <a:latin typeface="Open Sans" panose="020B0606030504020204" pitchFamily="34" charset="0"/>
                <a:ea typeface="Open Sans" panose="020B0606030504020204" pitchFamily="34" charset="0"/>
                <a:cs typeface="Open Sans" panose="020B0606030504020204" pitchFamily="34" charset="0"/>
              </a:rPr>
              <a:t>संकेत और लक्षण</a:t>
            </a:r>
            <a:br>
              <a:rPr lang="hi-IN" sz="4000" b="1">
                <a:solidFill>
                  <a:srgbClr val="FF0000"/>
                </a:solidFill>
                <a:latin typeface="Open Sans" panose="020B0606030504020204" pitchFamily="34" charset="0"/>
                <a:ea typeface="Open Sans" panose="020B0606030504020204" pitchFamily="34" charset="0"/>
                <a:cs typeface="Open Sans" panose="020B0606030504020204" pitchFamily="34" charset="0"/>
              </a:rPr>
            </a:br>
            <a:r>
              <a:rPr lang="hi-IN" sz="4000" b="1">
                <a:solidFill>
                  <a:srgbClr val="FF0000"/>
                </a:solidFill>
                <a:latin typeface="Open Sans" panose="020B0606030504020204" pitchFamily="34" charset="0"/>
                <a:ea typeface="Open Sans" panose="020B0606030504020204" pitchFamily="34" charset="0"/>
                <a:cs typeface="Open Sans" panose="020B0606030504020204" pitchFamily="34" charset="0"/>
              </a:rPr>
              <a:t>बीडब्ल्यूए और पीएचटी</a:t>
            </a:r>
            <a:endParaRPr lang="en-IN" sz="4000" b="1" u="sng" dirty="0">
              <a:solidFill>
                <a:srgbClr val="FF0000"/>
              </a:solidFill>
              <a:latin typeface="Open Sans" panose="020B0606030504020204" pitchFamily="34" charset="0"/>
              <a:ea typeface="Open Sans" panose="020B0606030504020204" pitchFamily="34" charset="0"/>
              <a:cs typeface="Open Sans" panose="020B0606030504020204" pitchFamily="34" charset="0"/>
            </a:endParaRPr>
          </a:p>
        </p:txBody>
      </p:sp>
      <p:pic>
        <p:nvPicPr>
          <p:cNvPr id="5" name="Picture 4">
            <a:extLst>
              <a:ext uri="{FF2B5EF4-FFF2-40B4-BE49-F238E27FC236}">
                <a16:creationId xmlns:a16="http://schemas.microsoft.com/office/drawing/2014/main" id="{04CEDB76-B313-97A6-FCFD-F90A9026F717}"/>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077200" y="1902269"/>
            <a:ext cx="3584746" cy="17027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5">
            <a:extLst>
              <a:ext uri="{FF2B5EF4-FFF2-40B4-BE49-F238E27FC236}">
                <a16:creationId xmlns:a16="http://schemas.microsoft.com/office/drawing/2014/main" id="{7CB74ED5-8C65-F454-A143-6248CD4DF1A4}"/>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190999" y="1921933"/>
            <a:ext cx="3584746" cy="17027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6">
            <a:extLst>
              <a:ext uri="{FF2B5EF4-FFF2-40B4-BE49-F238E27FC236}">
                <a16:creationId xmlns:a16="http://schemas.microsoft.com/office/drawing/2014/main" id="{5DEE6209-7D6A-AA1B-7942-5F22C517BA8F}"/>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191000" y="3771900"/>
            <a:ext cx="3584746" cy="16131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7">
            <a:extLst>
              <a:ext uri="{FF2B5EF4-FFF2-40B4-BE49-F238E27FC236}">
                <a16:creationId xmlns:a16="http://schemas.microsoft.com/office/drawing/2014/main" id="{5D0FCB1A-BC98-5C98-4DA5-612E22F64EA4}"/>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8085667" y="3771900"/>
            <a:ext cx="3584746" cy="16131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1731922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75552A9F-FEAB-3C0A-0D03-62EEE4B77A41}"/>
              </a:ext>
            </a:extLst>
          </p:cNvPr>
          <p:cNvSpPr/>
          <p:nvPr/>
        </p:nvSpPr>
        <p:spPr>
          <a:xfrm>
            <a:off x="76200" y="76200"/>
            <a:ext cx="12039600" cy="6705600"/>
          </a:xfrm>
          <a:prstGeom prst="rect">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N">
              <a:latin typeface="Times New Roman" panose="02020603050405020304" pitchFamily="18" charset="0"/>
              <a:cs typeface="Times New Roman" panose="02020603050405020304" pitchFamily="18" charset="0"/>
            </a:endParaRPr>
          </a:p>
        </p:txBody>
      </p:sp>
      <p:sp>
        <p:nvSpPr>
          <p:cNvPr id="15" name="AutoShape 4">
            <a:extLst>
              <a:ext uri="{FF2B5EF4-FFF2-40B4-BE49-F238E27FC236}">
                <a16:creationId xmlns:a16="http://schemas.microsoft.com/office/drawing/2014/main" id="{09B031A6-C119-B352-63B4-9B30BBC1D174}"/>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IN"/>
          </a:p>
        </p:txBody>
      </p:sp>
      <p:sp>
        <p:nvSpPr>
          <p:cNvPr id="8" name="Content Placeholder 2">
            <a:extLst>
              <a:ext uri="{FF2B5EF4-FFF2-40B4-BE49-F238E27FC236}">
                <a16:creationId xmlns:a16="http://schemas.microsoft.com/office/drawing/2014/main" id="{2F0FC15A-D324-7345-89C1-639E5FCBC385}"/>
              </a:ext>
            </a:extLst>
          </p:cNvPr>
          <p:cNvSpPr>
            <a:spLocks noGrp="1"/>
          </p:cNvSpPr>
          <p:nvPr>
            <p:ph idx="1"/>
          </p:nvPr>
        </p:nvSpPr>
        <p:spPr>
          <a:xfrm>
            <a:off x="5339082" y="2057400"/>
            <a:ext cx="6624318" cy="4195697"/>
          </a:xfrm>
          <a:noFill/>
        </p:spPr>
        <p:txBody>
          <a:bodyPr>
            <a:noAutofit/>
          </a:bodyPr>
          <a:lstStyle/>
          <a:p>
            <a:pPr algn="just">
              <a:lnSpc>
                <a:spcPct val="120000"/>
              </a:lnSpc>
              <a:buFont typeface="Wingdings" panose="05000000000000000000" pitchFamily="2" charset="2"/>
              <a:buChar char="§"/>
            </a:pPr>
            <a:r>
              <a:rPr lang="en-US" sz="2400">
                <a:latin typeface="Open Sans" panose="020B0606030504020204" pitchFamily="34" charset="0"/>
                <a:ea typeface="Open Sans" panose="020B0606030504020204" pitchFamily="34" charset="0"/>
                <a:cs typeface="Open Sans" panose="020B0606030504020204" pitchFamily="34" charset="0"/>
              </a:rPr>
              <a:t>BWA: </a:t>
            </a:r>
            <a:r>
              <a:rPr lang="hi-IN" sz="2400">
                <a:latin typeface="Open Sans" panose="020B0606030504020204" pitchFamily="34" charset="0"/>
                <a:ea typeface="Open Sans" panose="020B0606030504020204" pitchFamily="34" charset="0"/>
                <a:cs typeface="Open Sans" panose="020B0606030504020204" pitchFamily="34" charset="0"/>
              </a:rPr>
              <a:t>संकेत और लक्षण
उपचार
डिटेक्शन (बायोसेंसर, हैंडहेल्ड बायोलॉजिकल एजेंट डिटेक्टर)
चिकित्सा और शारीरिक सुरक्षा
कुछ दिनों के लिए सबसे अलग रहना 
परिशोधन
समीक्षा</a:t>
            </a:r>
            <a:endParaRPr lang="en-IN" sz="2400" dirty="0">
              <a:latin typeface="Open Sans" panose="020B0606030504020204" pitchFamily="34" charset="0"/>
              <a:ea typeface="Open Sans" panose="020B0606030504020204" pitchFamily="34" charset="0"/>
              <a:cs typeface="Open Sans" panose="020B0606030504020204" pitchFamily="34" charset="0"/>
            </a:endParaRPr>
          </a:p>
        </p:txBody>
      </p:sp>
      <p:sp>
        <p:nvSpPr>
          <p:cNvPr id="2" name="Google Shape;112;p15">
            <a:extLst>
              <a:ext uri="{FF2B5EF4-FFF2-40B4-BE49-F238E27FC236}">
                <a16:creationId xmlns:a16="http://schemas.microsoft.com/office/drawing/2014/main" id="{E9E178B9-A792-083F-CCB8-55847724BA33}"/>
              </a:ext>
            </a:extLst>
          </p:cNvPr>
          <p:cNvSpPr txBox="1">
            <a:spLocks/>
          </p:cNvSpPr>
          <p:nvPr/>
        </p:nvSpPr>
        <p:spPr>
          <a:xfrm>
            <a:off x="457200" y="2133600"/>
            <a:ext cx="3581400" cy="914400"/>
          </a:xfrm>
          <a:prstGeom prst="rect">
            <a:avLst/>
          </a:prstGeom>
          <a:noFill/>
          <a:ln>
            <a:noFill/>
          </a:ln>
        </p:spPr>
        <p:txBody>
          <a:bodyPr spcFirstLastPara="1" vert="horz" wrap="square" lIns="91425" tIns="45700" rIns="91425" bIns="45700" rtlCol="0" anchor="ctr" anchorCtr="0">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nSpc>
                <a:spcPct val="90000"/>
              </a:lnSpc>
              <a:spcBef>
                <a:spcPts val="0"/>
              </a:spcBef>
              <a:buClr>
                <a:srgbClr val="C00000"/>
              </a:buClr>
              <a:buSzPts val="4000"/>
            </a:pPr>
            <a:r>
              <a:rPr lang="hi-IN" sz="3600" b="1">
                <a:solidFill>
                  <a:srgbClr val="C00000"/>
                </a:solidFill>
                <a:latin typeface="Open Sans"/>
                <a:ea typeface="Arial"/>
                <a:cs typeface="Arial"/>
                <a:sym typeface="Arial"/>
              </a:rPr>
              <a:t>उद्देश्यों</a:t>
            </a:r>
            <a:endParaRPr lang="en-US" dirty="0">
              <a:latin typeface="Open Sans"/>
            </a:endParaRPr>
          </a:p>
        </p:txBody>
      </p:sp>
      <p:sp>
        <p:nvSpPr>
          <p:cNvPr id="3" name="Google Shape;116;p15">
            <a:extLst>
              <a:ext uri="{FF2B5EF4-FFF2-40B4-BE49-F238E27FC236}">
                <a16:creationId xmlns:a16="http://schemas.microsoft.com/office/drawing/2014/main" id="{037CD2EC-2E65-E49E-CF4A-194CD4E3CC85}"/>
              </a:ext>
            </a:extLst>
          </p:cNvPr>
          <p:cNvSpPr txBox="1"/>
          <p:nvPr/>
        </p:nvSpPr>
        <p:spPr>
          <a:xfrm>
            <a:off x="457200" y="3048000"/>
            <a:ext cx="3962400" cy="830956"/>
          </a:xfrm>
          <a:prstGeom prst="rect">
            <a:avLst/>
          </a:prstGeom>
          <a:noFill/>
          <a:ln>
            <a:noFill/>
          </a:ln>
        </p:spPr>
        <p:txBody>
          <a:bodyPr spcFirstLastPara="1" wrap="square" lIns="91425" tIns="45700" rIns="91425" bIns="45700" anchor="t" anchorCtr="0">
            <a:spAutoFit/>
          </a:bodyPr>
          <a:lstStyle/>
          <a:p>
            <a:pPr lvl="0" algn="just">
              <a:buClr>
                <a:schemeClr val="dk1"/>
              </a:buClr>
              <a:buSzPts val="3200"/>
            </a:pPr>
            <a:r>
              <a:rPr lang="hi-IN" sz="2400">
                <a:solidFill>
                  <a:schemeClr val="dk1"/>
                </a:solidFill>
                <a:latin typeface="Open Sans"/>
                <a:cs typeface="Times New Roman" pitchFamily="18" charset="0"/>
                <a:sym typeface="Arial"/>
              </a:rPr>
              <a:t>इस पाठ को पूरा करने पर, आप निम्न में सक्षम होंगे: -</a:t>
            </a:r>
            <a:endParaRPr sz="1100" dirty="0">
              <a:latin typeface="Open Sans"/>
              <a:cs typeface="Times New Roman" pitchFamily="18" charset="0"/>
            </a:endParaRPr>
          </a:p>
        </p:txBody>
      </p:sp>
    </p:spTree>
    <p:extLst>
      <p:ext uri="{BB962C8B-B14F-4D97-AF65-F5344CB8AC3E}">
        <p14:creationId xmlns:p14="http://schemas.microsoft.com/office/powerpoint/2010/main" val="21731922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75552A9F-FEAB-3C0A-0D03-62EEE4B77A41}"/>
              </a:ext>
            </a:extLst>
          </p:cNvPr>
          <p:cNvSpPr/>
          <p:nvPr/>
        </p:nvSpPr>
        <p:spPr>
          <a:xfrm>
            <a:off x="76200" y="76200"/>
            <a:ext cx="12039600" cy="6705600"/>
          </a:xfrm>
          <a:prstGeom prst="rect">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N">
              <a:latin typeface="Times New Roman" panose="02020603050405020304" pitchFamily="18" charset="0"/>
              <a:cs typeface="Times New Roman" panose="02020603050405020304" pitchFamily="18" charset="0"/>
            </a:endParaRPr>
          </a:p>
        </p:txBody>
      </p:sp>
      <p:sp>
        <p:nvSpPr>
          <p:cNvPr id="15" name="AutoShape 4">
            <a:extLst>
              <a:ext uri="{FF2B5EF4-FFF2-40B4-BE49-F238E27FC236}">
                <a16:creationId xmlns:a16="http://schemas.microsoft.com/office/drawing/2014/main" id="{09B031A6-C119-B352-63B4-9B30BBC1D174}"/>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IN"/>
          </a:p>
        </p:txBody>
      </p:sp>
      <p:sp>
        <p:nvSpPr>
          <p:cNvPr id="8" name="Content Placeholder 2">
            <a:extLst>
              <a:ext uri="{FF2B5EF4-FFF2-40B4-BE49-F238E27FC236}">
                <a16:creationId xmlns:a16="http://schemas.microsoft.com/office/drawing/2014/main" id="{2F0FC15A-D324-7345-89C1-639E5FCBC385}"/>
              </a:ext>
            </a:extLst>
          </p:cNvPr>
          <p:cNvSpPr>
            <a:spLocks noGrp="1"/>
          </p:cNvSpPr>
          <p:nvPr>
            <p:ph idx="1"/>
          </p:nvPr>
        </p:nvSpPr>
        <p:spPr>
          <a:xfrm>
            <a:off x="3657600" y="1295400"/>
            <a:ext cx="8077200" cy="4572000"/>
          </a:xfrm>
          <a:noFill/>
        </p:spPr>
        <p:txBody>
          <a:bodyPr>
            <a:noAutofit/>
          </a:bodyPr>
          <a:lstStyle/>
          <a:p>
            <a:pPr>
              <a:buNone/>
            </a:pPr>
            <a:r>
              <a:rPr lang="en-US" altLang="en-US" b="1" dirty="0">
                <a:solidFill>
                  <a:srgbClr val="FF3300"/>
                </a:solidFill>
                <a:latin typeface="Open Sans" panose="020B0606030504020204" pitchFamily="34" charset="0"/>
                <a:ea typeface="Open Sans" panose="020B0606030504020204" pitchFamily="34" charset="0"/>
                <a:cs typeface="Open Sans" panose="020B0606030504020204" pitchFamily="34" charset="0"/>
              </a:rPr>
              <a:t> </a:t>
            </a:r>
            <a:r>
              <a:rPr lang="hi-IN" altLang="en-US" sz="2400" b="1" u="sng" dirty="0">
                <a:solidFill>
                  <a:srgbClr val="FF3300"/>
                </a:solidFill>
                <a:latin typeface="Open Sans" panose="020B0606030504020204" pitchFamily="34" charset="0"/>
                <a:ea typeface="Open Sans" panose="020B0606030504020204" pitchFamily="34" charset="0"/>
                <a:cs typeface="Open Sans" panose="020B0606030504020204" pitchFamily="34" charset="0"/>
              </a:rPr>
              <a:t>एटियलजि
</a:t>
            </a:r>
            <a:r>
              <a:rPr lang="en-US" altLang="en-US" sz="2400" b="1" dirty="0">
                <a:solidFill>
                  <a:srgbClr val="FF3300"/>
                </a:solidFill>
                <a:latin typeface="Open Sans" panose="020B0606030504020204" pitchFamily="34" charset="0"/>
                <a:ea typeface="Open Sans" panose="020B0606030504020204" pitchFamily="34" charset="0"/>
                <a:cs typeface="Open Sans" panose="020B0606030504020204" pitchFamily="34" charset="0"/>
              </a:rPr>
              <a:t>          </a:t>
            </a:r>
            <a:r>
              <a:rPr lang="hi-IN" altLang="en-US" sz="2400" b="1" dirty="0">
                <a:latin typeface="Open Sans" panose="020B0606030504020204" pitchFamily="34" charset="0"/>
                <a:ea typeface="Open Sans" panose="020B0606030504020204" pitchFamily="34" charset="0"/>
                <a:cs typeface="Open Sans" panose="020B0606030504020204" pitchFamily="34" charset="0"/>
              </a:rPr>
              <a:t>बैसिलस एन्थ्रेसिस के कारण।</a:t>
            </a:r>
            <a:r>
              <a:rPr lang="en-US" altLang="en-US" sz="2400" b="1" dirty="0">
                <a:solidFill>
                  <a:schemeClr val="accent2"/>
                </a:solidFill>
                <a:latin typeface="Open Sans" panose="020B0606030504020204" pitchFamily="34" charset="0"/>
                <a:ea typeface="Open Sans" panose="020B0606030504020204" pitchFamily="34" charset="0"/>
                <a:cs typeface="Open Sans" panose="020B0606030504020204" pitchFamily="34" charset="0"/>
              </a:rPr>
              <a:t>      </a:t>
            </a:r>
          </a:p>
          <a:p>
            <a:pPr>
              <a:buNone/>
            </a:pPr>
            <a:r>
              <a:rPr lang="en-US" altLang="en-US" sz="2400" b="1" dirty="0">
                <a:solidFill>
                  <a:schemeClr val="accent2"/>
                </a:solidFill>
                <a:latin typeface="Open Sans" panose="020B0606030504020204" pitchFamily="34" charset="0"/>
                <a:ea typeface="Open Sans" panose="020B0606030504020204" pitchFamily="34" charset="0"/>
                <a:cs typeface="Open Sans" panose="020B0606030504020204" pitchFamily="34" charset="0"/>
              </a:rPr>
              <a:t>   </a:t>
            </a:r>
            <a:r>
              <a:rPr lang="hi-IN" altLang="en-US" sz="2400" b="1" u="sng" dirty="0">
                <a:solidFill>
                  <a:schemeClr val="accent2"/>
                </a:solidFill>
                <a:latin typeface="Open Sans" panose="020B0606030504020204" pitchFamily="34" charset="0"/>
                <a:ea typeface="Open Sans" panose="020B0606030504020204" pitchFamily="34" charset="0"/>
                <a:cs typeface="Open Sans" panose="020B0606030504020204" pitchFamily="34" charset="0"/>
              </a:rPr>
              <a:t>सामान्य</a:t>
            </a:r>
            <a:endParaRPr lang="en-US" altLang="en-US" sz="2400" b="1" u="sng" dirty="0">
              <a:solidFill>
                <a:schemeClr val="accent2"/>
              </a:solidFill>
              <a:latin typeface="Open Sans" panose="020B0606030504020204" pitchFamily="34" charset="0"/>
              <a:ea typeface="Open Sans" panose="020B0606030504020204" pitchFamily="34" charset="0"/>
              <a:cs typeface="Open Sans" panose="020B0606030504020204" pitchFamily="34" charset="0"/>
            </a:endParaRPr>
          </a:p>
          <a:p>
            <a:pPr lvl="1">
              <a:buBlip>
                <a:blip r:embed="rId2"/>
              </a:buBlip>
            </a:pPr>
            <a:r>
              <a:rPr lang="hi-IN" altLang="en-US" sz="2400" b="1" dirty="0">
                <a:latin typeface="Open Sans" panose="020B0606030504020204" pitchFamily="34" charset="0"/>
                <a:ea typeface="Open Sans" panose="020B0606030504020204" pitchFamily="34" charset="0"/>
                <a:cs typeface="Open Sans" panose="020B0606030504020204" pitchFamily="34" charset="0"/>
              </a:rPr>
              <a:t>घरेलू पशुओं का रोग।</a:t>
            </a:r>
            <a:endParaRPr lang="en-US" altLang="en-US" sz="2400" b="1" dirty="0">
              <a:latin typeface="Open Sans" panose="020B0606030504020204" pitchFamily="34" charset="0"/>
              <a:ea typeface="Open Sans" panose="020B0606030504020204" pitchFamily="34" charset="0"/>
              <a:cs typeface="Open Sans" panose="020B0606030504020204" pitchFamily="34" charset="0"/>
            </a:endParaRPr>
          </a:p>
          <a:p>
            <a:pPr lvl="1">
              <a:buBlip>
                <a:blip r:embed="rId2"/>
              </a:buBlip>
            </a:pPr>
            <a:r>
              <a:rPr lang="hi-IN" altLang="en-US" sz="2400" dirty="0">
                <a:solidFill>
                  <a:srgbClr val="0033CC"/>
                </a:solidFill>
                <a:latin typeface="Open Sans" panose="020B0606030504020204" pitchFamily="34" charset="0"/>
                <a:ea typeface="Open Sans" panose="020B0606030504020204" pitchFamily="34" charset="0"/>
                <a:cs typeface="Open Sans" panose="020B0606030504020204" pitchFamily="34" charset="0"/>
              </a:rPr>
              <a:t>आप एंथ्रेक्स बीजाणुओं को छूकर, साँस लेने या निगलने से अप्रत्यक्ष या प्रत्यक्ष संपर्क के माध्यम से एंथ्रेक्स प्राप्त कर सकते हैं।</a:t>
            </a:r>
            <a:endParaRPr lang="en-US" altLang="en-US" sz="2400" b="1" dirty="0">
              <a:latin typeface="Open Sans" panose="020B0606030504020204" pitchFamily="34" charset="0"/>
              <a:ea typeface="Open Sans" panose="020B0606030504020204" pitchFamily="34" charset="0"/>
              <a:cs typeface="Open Sans" panose="020B0606030504020204" pitchFamily="34" charset="0"/>
            </a:endParaRPr>
          </a:p>
          <a:p>
            <a:pPr lvl="1">
              <a:buBlip>
                <a:blip r:embed="rId2"/>
              </a:buBlip>
            </a:pPr>
            <a:r>
              <a:rPr lang="hi-IN" altLang="en-US" sz="2400" b="1" dirty="0">
                <a:latin typeface="Open Sans" panose="020B0606030504020204" pitchFamily="34" charset="0"/>
                <a:ea typeface="Open Sans" panose="020B0606030504020204" pitchFamily="34" charset="0"/>
                <a:cs typeface="Open Sans" panose="020B0606030504020204" pitchFamily="34" charset="0"/>
              </a:rPr>
              <a:t>चारागाह भूमि वर्षों तक संक्रमित रहती है।
मृत निपटान छोटा सा है।</a:t>
            </a:r>
            <a:endParaRPr lang="en-IN" sz="2400" dirty="0">
              <a:latin typeface="Open Sans" panose="020B0606030504020204" pitchFamily="34" charset="0"/>
              <a:ea typeface="Open Sans" panose="020B0606030504020204" pitchFamily="34" charset="0"/>
              <a:cs typeface="Open Sans" panose="020B0606030504020204" pitchFamily="34" charset="0"/>
            </a:endParaRPr>
          </a:p>
        </p:txBody>
      </p:sp>
      <p:sp>
        <p:nvSpPr>
          <p:cNvPr id="12" name="Title 1">
            <a:extLst>
              <a:ext uri="{FF2B5EF4-FFF2-40B4-BE49-F238E27FC236}">
                <a16:creationId xmlns:a16="http://schemas.microsoft.com/office/drawing/2014/main" id="{0C5EB466-FC32-3E63-46E7-9581F6B98BC8}"/>
              </a:ext>
            </a:extLst>
          </p:cNvPr>
          <p:cNvSpPr>
            <a:spLocks noGrp="1"/>
          </p:cNvSpPr>
          <p:nvPr>
            <p:ph type="title"/>
          </p:nvPr>
        </p:nvSpPr>
        <p:spPr>
          <a:xfrm>
            <a:off x="76200" y="2438400"/>
            <a:ext cx="3962400" cy="2209800"/>
          </a:xfrm>
          <a:noFill/>
        </p:spPr>
        <p:txBody>
          <a:bodyPr>
            <a:normAutofit/>
          </a:bodyPr>
          <a:lstStyle/>
          <a:p>
            <a:r>
              <a:rPr lang="hi-IN" sz="3600" b="1" dirty="0">
                <a:solidFill>
                  <a:srgbClr val="FF0000"/>
                </a:solidFill>
                <a:latin typeface="Open Sans" panose="020B0606030504020204" pitchFamily="34" charset="0"/>
                <a:ea typeface="Open Sans" panose="020B0606030504020204" pitchFamily="34" charset="0"/>
                <a:cs typeface="Open Sans" panose="020B0606030504020204" pitchFamily="34" charset="0"/>
              </a:rPr>
              <a:t>ऐन्‍थ्रैक्‍स</a:t>
            </a:r>
            <a:endParaRPr lang="en-IN" sz="3600" b="1" u="sng" dirty="0">
              <a:solidFill>
                <a:srgbClr val="FF0000"/>
              </a:solidFill>
              <a:latin typeface="Open Sans" panose="020B0606030504020204" pitchFamily="34" charset="0"/>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334479839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548637D2-95F1-7BEF-FEF9-B347A6BB8BA8}"/>
              </a:ext>
            </a:extLst>
          </p:cNvPr>
          <p:cNvSpPr>
            <a:spLocks noGrp="1"/>
          </p:cNvSpPr>
          <p:nvPr>
            <p:ph type="sldNum" sz="quarter" idx="12"/>
          </p:nvPr>
        </p:nvSpPr>
        <p:spPr/>
        <p:txBody>
          <a:bodyPr/>
          <a:lstStyle/>
          <a:p>
            <a:endParaRPr lang="en-US" sz="1400" b="1" dirty="0">
              <a:solidFill>
                <a:srgbClr val="7030A0"/>
              </a:solidFill>
              <a:latin typeface="Times New Roman" panose="02020603050405020304" pitchFamily="18" charset="0"/>
              <a:cs typeface="Times New Roman" panose="02020603050405020304" pitchFamily="18" charset="0"/>
            </a:endParaRPr>
          </a:p>
        </p:txBody>
      </p:sp>
      <p:sp>
        <p:nvSpPr>
          <p:cNvPr id="11" name="Rectangle 10">
            <a:extLst>
              <a:ext uri="{FF2B5EF4-FFF2-40B4-BE49-F238E27FC236}">
                <a16:creationId xmlns:a16="http://schemas.microsoft.com/office/drawing/2014/main" id="{75552A9F-FEAB-3C0A-0D03-62EEE4B77A41}"/>
              </a:ext>
            </a:extLst>
          </p:cNvPr>
          <p:cNvSpPr/>
          <p:nvPr/>
        </p:nvSpPr>
        <p:spPr>
          <a:xfrm>
            <a:off x="76200" y="76200"/>
            <a:ext cx="12039600" cy="6705600"/>
          </a:xfrm>
          <a:prstGeom prst="rect">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N">
              <a:latin typeface="Times New Roman" panose="02020603050405020304" pitchFamily="18" charset="0"/>
              <a:cs typeface="Times New Roman" panose="02020603050405020304" pitchFamily="18" charset="0"/>
            </a:endParaRPr>
          </a:p>
        </p:txBody>
      </p:sp>
      <p:sp>
        <p:nvSpPr>
          <p:cNvPr id="15" name="AutoShape 4">
            <a:extLst>
              <a:ext uri="{FF2B5EF4-FFF2-40B4-BE49-F238E27FC236}">
                <a16:creationId xmlns:a16="http://schemas.microsoft.com/office/drawing/2014/main" id="{09B031A6-C119-B352-63B4-9B30BBC1D174}"/>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IN"/>
          </a:p>
        </p:txBody>
      </p:sp>
      <p:sp>
        <p:nvSpPr>
          <p:cNvPr id="8" name="Content Placeholder 2">
            <a:extLst>
              <a:ext uri="{FF2B5EF4-FFF2-40B4-BE49-F238E27FC236}">
                <a16:creationId xmlns:a16="http://schemas.microsoft.com/office/drawing/2014/main" id="{2F0FC15A-D324-7345-89C1-639E5FCBC385}"/>
              </a:ext>
            </a:extLst>
          </p:cNvPr>
          <p:cNvSpPr>
            <a:spLocks noGrp="1"/>
          </p:cNvSpPr>
          <p:nvPr>
            <p:ph idx="1"/>
          </p:nvPr>
        </p:nvSpPr>
        <p:spPr>
          <a:xfrm>
            <a:off x="5181602" y="766064"/>
            <a:ext cx="7404100" cy="4953000"/>
          </a:xfrm>
          <a:noFill/>
        </p:spPr>
        <p:txBody>
          <a:bodyPr>
            <a:noAutofit/>
          </a:bodyPr>
          <a:lstStyle/>
          <a:p>
            <a:pPr>
              <a:buBlip>
                <a:blip r:embed="rId2"/>
              </a:buBlip>
            </a:pPr>
            <a:r>
              <a:rPr lang="hi-IN" altLang="en-US" sz="2400">
                <a:solidFill>
                  <a:srgbClr val="0033CC"/>
                </a:solidFill>
                <a:latin typeface="Open Sans" panose="020B0606030504020204" pitchFamily="34" charset="0"/>
                <a:ea typeface="Open Sans" panose="020B0606030504020204" pitchFamily="34" charset="0"/>
                <a:cs typeface="Open Sans" panose="020B0606030504020204" pitchFamily="34" charset="0"/>
              </a:rPr>
              <a:t>कोटेनियस- द्रव से भरा पुटिका।
सूखता है, कोयला काला पपड़ी।
बुखार, अस्वस्थता और थकान, 
अनुत्पादक खांसी और सीने में परेशानी।
सेप्टीसीमिया, सदमा और 24-36 घंटे के भीतर मौत</a:t>
            </a:r>
            <a:endParaRPr lang="en-IN" sz="2400" dirty="0">
              <a:latin typeface="Open Sans" panose="020B0606030504020204" pitchFamily="34" charset="0"/>
              <a:ea typeface="Open Sans" panose="020B0606030504020204" pitchFamily="34" charset="0"/>
              <a:cs typeface="Open Sans" panose="020B0606030504020204" pitchFamily="34" charset="0"/>
            </a:endParaRPr>
          </a:p>
        </p:txBody>
      </p:sp>
      <p:sp>
        <p:nvSpPr>
          <p:cNvPr id="12" name="Title 1">
            <a:extLst>
              <a:ext uri="{FF2B5EF4-FFF2-40B4-BE49-F238E27FC236}">
                <a16:creationId xmlns:a16="http://schemas.microsoft.com/office/drawing/2014/main" id="{0C5EB466-FC32-3E63-46E7-9581F6B98BC8}"/>
              </a:ext>
            </a:extLst>
          </p:cNvPr>
          <p:cNvSpPr>
            <a:spLocks noGrp="1"/>
          </p:cNvSpPr>
          <p:nvPr>
            <p:ph type="title"/>
          </p:nvPr>
        </p:nvSpPr>
        <p:spPr>
          <a:xfrm>
            <a:off x="-838199" y="3549151"/>
            <a:ext cx="5410200" cy="1143000"/>
          </a:xfrm>
          <a:noFill/>
        </p:spPr>
        <p:txBody>
          <a:bodyPr>
            <a:normAutofit fontScale="90000"/>
          </a:bodyPr>
          <a:lstStyle/>
          <a:p>
            <a:r>
              <a:rPr lang="hi-IN" sz="4000" b="1">
                <a:solidFill>
                  <a:schemeClr val="accent6">
                    <a:lumMod val="75000"/>
                  </a:schemeClr>
                </a:solidFill>
                <a:latin typeface="Open Sans" panose="020B0606030504020204" pitchFamily="34" charset="0"/>
                <a:ea typeface="Open Sans" panose="020B0606030504020204" pitchFamily="34" charset="0"/>
                <a:cs typeface="Open Sans" panose="020B0606030504020204" pitchFamily="34" charset="0"/>
              </a:rPr>
              <a:t>एंथ्रेक्स के लक्षण</a:t>
            </a:r>
            <a:br>
              <a:rPr lang="hi-IN" sz="4000" b="1">
                <a:solidFill>
                  <a:schemeClr val="accent6">
                    <a:lumMod val="75000"/>
                  </a:schemeClr>
                </a:solidFill>
                <a:latin typeface="Open Sans" panose="020B0606030504020204" pitchFamily="34" charset="0"/>
                <a:ea typeface="Open Sans" panose="020B0606030504020204" pitchFamily="34" charset="0"/>
                <a:cs typeface="Open Sans" panose="020B0606030504020204" pitchFamily="34" charset="0"/>
              </a:rPr>
            </a:br>
            <a:r>
              <a:rPr lang="hi-IN" sz="4000" b="1">
                <a:solidFill>
                  <a:schemeClr val="accent6">
                    <a:lumMod val="75000"/>
                  </a:schemeClr>
                </a:solidFill>
                <a:latin typeface="Open Sans" panose="020B0606030504020204" pitchFamily="34" charset="0"/>
                <a:ea typeface="Open Sans" panose="020B0606030504020204" pitchFamily="34" charset="0"/>
                <a:cs typeface="Open Sans" panose="020B0606030504020204" pitchFamily="34" charset="0"/>
              </a:rPr>
              <a:t> एवं लक्षण</a:t>
            </a:r>
            <a:endParaRPr lang="en-IN" sz="4000" b="1" u="sng" dirty="0">
              <a:solidFill>
                <a:srgbClr val="FF0000"/>
              </a:solidFill>
              <a:latin typeface="Open Sans" panose="020B0606030504020204" pitchFamily="34" charset="0"/>
              <a:ea typeface="Open Sans" panose="020B0606030504020204" pitchFamily="34" charset="0"/>
              <a:cs typeface="Open Sans" panose="020B0606030504020204" pitchFamily="34" charset="0"/>
            </a:endParaRPr>
          </a:p>
        </p:txBody>
      </p:sp>
      <p:pic>
        <p:nvPicPr>
          <p:cNvPr id="14" name="Picture 3">
            <a:extLst>
              <a:ext uri="{FF2B5EF4-FFF2-40B4-BE49-F238E27FC236}">
                <a16:creationId xmlns:a16="http://schemas.microsoft.com/office/drawing/2014/main" id="{C6BD1033-8A52-4BA8-B9AE-D6BDEEAF4C36}"/>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953000" y="3138049"/>
            <a:ext cx="5181600" cy="3110351"/>
          </a:xfrm>
          <a:prstGeom prst="rect">
            <a:avLst/>
          </a:prstGeom>
          <a:noFill/>
          <a:ln w="28575">
            <a:solidFill>
              <a:srgbClr val="FF6600"/>
            </a:solidFill>
            <a:miter lim="800000"/>
            <a:headEnd/>
            <a:tailEnd/>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731922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75552A9F-FEAB-3C0A-0D03-62EEE4B77A41}"/>
              </a:ext>
            </a:extLst>
          </p:cNvPr>
          <p:cNvSpPr/>
          <p:nvPr/>
        </p:nvSpPr>
        <p:spPr>
          <a:xfrm>
            <a:off x="76200" y="76200"/>
            <a:ext cx="12039600" cy="6705600"/>
          </a:xfrm>
          <a:prstGeom prst="rect">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N">
              <a:latin typeface="Times New Roman" panose="02020603050405020304" pitchFamily="18" charset="0"/>
              <a:cs typeface="Times New Roman" panose="02020603050405020304" pitchFamily="18" charset="0"/>
            </a:endParaRPr>
          </a:p>
        </p:txBody>
      </p:sp>
      <p:sp>
        <p:nvSpPr>
          <p:cNvPr id="15" name="AutoShape 4">
            <a:extLst>
              <a:ext uri="{FF2B5EF4-FFF2-40B4-BE49-F238E27FC236}">
                <a16:creationId xmlns:a16="http://schemas.microsoft.com/office/drawing/2014/main" id="{09B031A6-C119-B352-63B4-9B30BBC1D174}"/>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IN"/>
          </a:p>
        </p:txBody>
      </p:sp>
      <p:sp>
        <p:nvSpPr>
          <p:cNvPr id="8" name="Content Placeholder 2">
            <a:extLst>
              <a:ext uri="{FF2B5EF4-FFF2-40B4-BE49-F238E27FC236}">
                <a16:creationId xmlns:a16="http://schemas.microsoft.com/office/drawing/2014/main" id="{2F0FC15A-D324-7345-89C1-639E5FCBC385}"/>
              </a:ext>
            </a:extLst>
          </p:cNvPr>
          <p:cNvSpPr>
            <a:spLocks noGrp="1"/>
          </p:cNvSpPr>
          <p:nvPr>
            <p:ph idx="1"/>
          </p:nvPr>
        </p:nvSpPr>
        <p:spPr>
          <a:xfrm>
            <a:off x="4191000" y="1295400"/>
            <a:ext cx="7543800" cy="4572000"/>
          </a:xfrm>
          <a:noFill/>
        </p:spPr>
        <p:txBody>
          <a:bodyPr>
            <a:noAutofit/>
          </a:bodyPr>
          <a:lstStyle/>
          <a:p>
            <a:pPr>
              <a:buSzPct val="79000"/>
              <a:buBlip>
                <a:blip r:embed="rId2"/>
              </a:buBlip>
            </a:pPr>
            <a:r>
              <a:rPr lang="hi-IN" altLang="en-US" sz="2400">
                <a:latin typeface="Open Sans" panose="020B0606030504020204" pitchFamily="34" charset="0"/>
                <a:ea typeface="Open Sans" panose="020B0606030504020204" pitchFamily="34" charset="0"/>
                <a:cs typeface="Open Sans" panose="020B0606030504020204" pitchFamily="34" charset="0"/>
              </a:rPr>
              <a:t>सिप्रोफ्लोक्सासिन, टेट्रासाइक्लिन, पूर्ण खुराक में डॉक्सीसाइक्लिन।
60 दिनों तक का उपचार।
टीकाकरण: बाँझ संस्कृति से प्राप्त टीका।
 0.5 मिलीलीटर एससी 0,2,4 सप्ताह की दर से फिर 6, 12 और 18 सप्ताह प्रति माह और उसके बाद वर्ष बूस्टर प्रदान किया गया।</a:t>
            </a:r>
            <a:endParaRPr lang="en-IN" sz="2400" dirty="0">
              <a:latin typeface="Open Sans" panose="020B0606030504020204" pitchFamily="34" charset="0"/>
              <a:ea typeface="Open Sans" panose="020B0606030504020204" pitchFamily="34" charset="0"/>
              <a:cs typeface="Open Sans" panose="020B0606030504020204" pitchFamily="34" charset="0"/>
            </a:endParaRPr>
          </a:p>
        </p:txBody>
      </p:sp>
      <p:sp>
        <p:nvSpPr>
          <p:cNvPr id="12" name="Title 1">
            <a:extLst>
              <a:ext uri="{FF2B5EF4-FFF2-40B4-BE49-F238E27FC236}">
                <a16:creationId xmlns:a16="http://schemas.microsoft.com/office/drawing/2014/main" id="{0C5EB466-FC32-3E63-46E7-9581F6B98BC8}"/>
              </a:ext>
            </a:extLst>
          </p:cNvPr>
          <p:cNvSpPr>
            <a:spLocks noGrp="1"/>
          </p:cNvSpPr>
          <p:nvPr>
            <p:ph type="title"/>
          </p:nvPr>
        </p:nvSpPr>
        <p:spPr>
          <a:xfrm>
            <a:off x="-800100" y="2857500"/>
            <a:ext cx="5867400" cy="838200"/>
          </a:xfrm>
          <a:noFill/>
        </p:spPr>
        <p:txBody>
          <a:bodyPr>
            <a:normAutofit/>
          </a:bodyPr>
          <a:lstStyle/>
          <a:p>
            <a:r>
              <a:rPr lang="hi-IN" sz="3600" b="1">
                <a:solidFill>
                  <a:srgbClr val="FF0000"/>
                </a:solidFill>
                <a:latin typeface="Open Sans" panose="020B0606030504020204" pitchFamily="34" charset="0"/>
                <a:ea typeface="Open Sans" panose="020B0606030504020204" pitchFamily="34" charset="0"/>
                <a:cs typeface="Open Sans" panose="020B0606030504020204" pitchFamily="34" charset="0"/>
              </a:rPr>
              <a:t>उपचार</a:t>
            </a:r>
            <a:endParaRPr lang="en-IN" sz="3600" b="1" u="sng" dirty="0">
              <a:solidFill>
                <a:srgbClr val="FF0000"/>
              </a:solidFill>
              <a:latin typeface="Open Sans" panose="020B0606030504020204" pitchFamily="34" charset="0"/>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21731922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75552A9F-FEAB-3C0A-0D03-62EEE4B77A41}"/>
              </a:ext>
            </a:extLst>
          </p:cNvPr>
          <p:cNvSpPr/>
          <p:nvPr/>
        </p:nvSpPr>
        <p:spPr>
          <a:xfrm>
            <a:off x="76200" y="76200"/>
            <a:ext cx="12039600" cy="6705600"/>
          </a:xfrm>
          <a:prstGeom prst="rect">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N">
              <a:latin typeface="Times New Roman" panose="02020603050405020304" pitchFamily="18" charset="0"/>
              <a:cs typeface="Times New Roman" panose="02020603050405020304" pitchFamily="18" charset="0"/>
            </a:endParaRPr>
          </a:p>
        </p:txBody>
      </p:sp>
      <p:sp>
        <p:nvSpPr>
          <p:cNvPr id="15" name="AutoShape 4">
            <a:extLst>
              <a:ext uri="{FF2B5EF4-FFF2-40B4-BE49-F238E27FC236}">
                <a16:creationId xmlns:a16="http://schemas.microsoft.com/office/drawing/2014/main" id="{09B031A6-C119-B352-63B4-9B30BBC1D174}"/>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IN"/>
          </a:p>
        </p:txBody>
      </p:sp>
      <p:sp>
        <p:nvSpPr>
          <p:cNvPr id="8" name="Content Placeholder 2">
            <a:extLst>
              <a:ext uri="{FF2B5EF4-FFF2-40B4-BE49-F238E27FC236}">
                <a16:creationId xmlns:a16="http://schemas.microsoft.com/office/drawing/2014/main" id="{2F0FC15A-D324-7345-89C1-639E5FCBC385}"/>
              </a:ext>
            </a:extLst>
          </p:cNvPr>
          <p:cNvSpPr>
            <a:spLocks noGrp="1"/>
          </p:cNvSpPr>
          <p:nvPr>
            <p:ph idx="1"/>
          </p:nvPr>
        </p:nvSpPr>
        <p:spPr>
          <a:xfrm>
            <a:off x="3886200" y="1295400"/>
            <a:ext cx="7848600" cy="4572000"/>
          </a:xfrm>
          <a:noFill/>
        </p:spPr>
        <p:txBody>
          <a:bodyPr>
            <a:noAutofit/>
          </a:bodyPr>
          <a:lstStyle/>
          <a:p>
            <a:pPr>
              <a:buSzPct val="83000"/>
              <a:buBlip>
                <a:blip r:embed="rId2"/>
              </a:buBlip>
            </a:pPr>
            <a:r>
              <a:rPr lang="hi-IN" altLang="en-US" sz="2400" b="1">
                <a:solidFill>
                  <a:srgbClr val="993300"/>
                </a:solidFill>
                <a:latin typeface="Open Sans" panose="020B0606030504020204" pitchFamily="34" charset="0"/>
                <a:ea typeface="Open Sans" panose="020B0606030504020204" pitchFamily="34" charset="0"/>
                <a:cs typeface="Open Sans" panose="020B0606030504020204" pitchFamily="34" charset="0"/>
              </a:rPr>
              <a:t>यर्सिनिया पेस्टिस जीवाणु के कारण
इनक्यूबेशन अवधि: 1-6 डीएस
बुबोनिक प्लेग: दर्दनाक लिम्फ नोड्स
सेप्टिसेमिक प्लेग: शॉक, घनास्त्रता
न्यूमोनिक प्लेग: बुखार, सांस की तकलीफ, 
  हेमोप्टाइसिस, सायनोसिस, रेस्प। विफलता
24 घंटे के भीतर एंटीबायोटिक दवाओं का प्रारंभिक प्रशासन। 
स्ट्रेप्टोमाइसिन, जेंटामाइसिन, सिप्रोफ्लोक्स, 10-14 डीएस के लिए डॉक्सीसाइक्लिन। 
उपलब्ध टीका (दो सप्ताह के अंतराल पर 0.5-1</a:t>
            </a:r>
            <a:r>
              <a:rPr lang="en-US" altLang="en-US" sz="2400" b="1">
                <a:solidFill>
                  <a:srgbClr val="993300"/>
                </a:solidFill>
                <a:latin typeface="Open Sans" panose="020B0606030504020204" pitchFamily="34" charset="0"/>
                <a:ea typeface="Open Sans" panose="020B0606030504020204" pitchFamily="34" charset="0"/>
                <a:cs typeface="Open Sans" panose="020B0606030504020204" pitchFamily="34" charset="0"/>
              </a:rPr>
              <a:t>ml </a:t>
            </a:r>
            <a:r>
              <a:rPr lang="hi-IN" altLang="en-US" sz="2400" b="1">
                <a:solidFill>
                  <a:srgbClr val="993300"/>
                </a:solidFill>
                <a:latin typeface="Open Sans" panose="020B0606030504020204" pitchFamily="34" charset="0"/>
                <a:ea typeface="Open Sans" panose="020B0606030504020204" pitchFamily="34" charset="0"/>
                <a:cs typeface="Open Sans" panose="020B0606030504020204" pitchFamily="34" charset="0"/>
              </a:rPr>
              <a:t>की 2 खुराक)।</a:t>
            </a:r>
            <a:endParaRPr lang="en-IN" sz="2400" dirty="0">
              <a:latin typeface="Open Sans" panose="020B0606030504020204" pitchFamily="34" charset="0"/>
              <a:ea typeface="Open Sans" panose="020B0606030504020204" pitchFamily="34" charset="0"/>
              <a:cs typeface="Open Sans" panose="020B0606030504020204" pitchFamily="34" charset="0"/>
            </a:endParaRPr>
          </a:p>
        </p:txBody>
      </p:sp>
      <p:sp>
        <p:nvSpPr>
          <p:cNvPr id="12" name="Title 1">
            <a:extLst>
              <a:ext uri="{FF2B5EF4-FFF2-40B4-BE49-F238E27FC236}">
                <a16:creationId xmlns:a16="http://schemas.microsoft.com/office/drawing/2014/main" id="{0C5EB466-FC32-3E63-46E7-9581F6B98BC8}"/>
              </a:ext>
            </a:extLst>
          </p:cNvPr>
          <p:cNvSpPr>
            <a:spLocks noGrp="1"/>
          </p:cNvSpPr>
          <p:nvPr>
            <p:ph type="title"/>
          </p:nvPr>
        </p:nvSpPr>
        <p:spPr>
          <a:xfrm>
            <a:off x="0" y="3276600"/>
            <a:ext cx="3505200" cy="1143000"/>
          </a:xfrm>
          <a:noFill/>
        </p:spPr>
        <p:txBody>
          <a:bodyPr>
            <a:normAutofit/>
          </a:bodyPr>
          <a:lstStyle/>
          <a:p>
            <a:r>
              <a:rPr lang="hi-IN" altLang="en-US" sz="4000" b="1">
                <a:latin typeface="Open Sans" panose="020B0606030504020204" pitchFamily="34" charset="0"/>
                <a:ea typeface="Open Sans" panose="020B0606030504020204" pitchFamily="34" charset="0"/>
                <a:cs typeface="Open Sans" panose="020B0606030504020204" pitchFamily="34" charset="0"/>
              </a:rPr>
              <a:t>प्लेग</a:t>
            </a:r>
            <a:endParaRPr lang="en-IN" sz="4000" b="1" u="sng" dirty="0">
              <a:solidFill>
                <a:srgbClr val="C00000"/>
              </a:solidFill>
              <a:latin typeface="Open Sans" panose="020B0606030504020204" pitchFamily="34" charset="0"/>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21731922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75552A9F-FEAB-3C0A-0D03-62EEE4B77A41}"/>
              </a:ext>
            </a:extLst>
          </p:cNvPr>
          <p:cNvSpPr/>
          <p:nvPr/>
        </p:nvSpPr>
        <p:spPr>
          <a:xfrm>
            <a:off x="76200" y="76200"/>
            <a:ext cx="12039600" cy="6705600"/>
          </a:xfrm>
          <a:prstGeom prst="rect">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N">
              <a:latin typeface="Times New Roman" panose="02020603050405020304" pitchFamily="18" charset="0"/>
              <a:cs typeface="Times New Roman" panose="02020603050405020304" pitchFamily="18" charset="0"/>
            </a:endParaRPr>
          </a:p>
        </p:txBody>
      </p:sp>
      <p:sp>
        <p:nvSpPr>
          <p:cNvPr id="15" name="AutoShape 4">
            <a:extLst>
              <a:ext uri="{FF2B5EF4-FFF2-40B4-BE49-F238E27FC236}">
                <a16:creationId xmlns:a16="http://schemas.microsoft.com/office/drawing/2014/main" id="{09B031A6-C119-B352-63B4-9B30BBC1D174}"/>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IN"/>
          </a:p>
        </p:txBody>
      </p:sp>
      <p:sp>
        <p:nvSpPr>
          <p:cNvPr id="8" name="Content Placeholder 2">
            <a:extLst>
              <a:ext uri="{FF2B5EF4-FFF2-40B4-BE49-F238E27FC236}">
                <a16:creationId xmlns:a16="http://schemas.microsoft.com/office/drawing/2014/main" id="{2F0FC15A-D324-7345-89C1-639E5FCBC385}"/>
              </a:ext>
            </a:extLst>
          </p:cNvPr>
          <p:cNvSpPr>
            <a:spLocks noGrp="1"/>
          </p:cNvSpPr>
          <p:nvPr>
            <p:ph idx="1"/>
          </p:nvPr>
        </p:nvSpPr>
        <p:spPr>
          <a:xfrm>
            <a:off x="4572000" y="1295400"/>
            <a:ext cx="7239000" cy="4572000"/>
          </a:xfrm>
          <a:noFill/>
        </p:spPr>
        <p:txBody>
          <a:bodyPr>
            <a:noAutofit/>
          </a:bodyPr>
          <a:lstStyle/>
          <a:p>
            <a:pPr lvl="1">
              <a:buSzPct val="79000"/>
              <a:buBlip>
                <a:blip r:embed="rId2"/>
              </a:buBlip>
            </a:pPr>
            <a:r>
              <a:rPr lang="hi-IN" altLang="en-US" sz="2400" b="1" dirty="0">
                <a:solidFill>
                  <a:srgbClr val="FF3300"/>
                </a:solidFill>
                <a:latin typeface="Open Sans" panose="020B0606030504020204" pitchFamily="34" charset="0"/>
                <a:ea typeface="Open Sans" panose="020B0606030504020204" pitchFamily="34" charset="0"/>
                <a:cs typeface="Open Sans" panose="020B0606030504020204" pitchFamily="34" charset="0"/>
              </a:rPr>
              <a:t>विब्रियो कोलरा के कारण
जठरांत्र संबंधी मार्ग का एक तीव्र रोग
छोटी आंत में बैक्टीरिया का गुणन
जीव शक्तिशाली एंटरोटॉक्सिन का स्राव करता है</a:t>
            </a:r>
            <a:endParaRPr lang="en-US" altLang="en-US" sz="2400" b="1" dirty="0">
              <a:latin typeface="Open Sans" panose="020B0606030504020204" pitchFamily="34" charset="0"/>
              <a:ea typeface="Open Sans" panose="020B0606030504020204" pitchFamily="34" charset="0"/>
              <a:cs typeface="Open Sans" panose="020B0606030504020204" pitchFamily="34" charset="0"/>
            </a:endParaRPr>
          </a:p>
          <a:p>
            <a:pPr>
              <a:lnSpc>
                <a:spcPct val="110000"/>
              </a:lnSpc>
              <a:buNone/>
              <a:defRPr/>
            </a:pPr>
            <a:r>
              <a:rPr lang="en-US" sz="2400" b="1" dirty="0">
                <a:solidFill>
                  <a:srgbClr val="FF3300"/>
                </a:solidFill>
                <a:latin typeface="Open Sans" panose="020B0606030504020204" pitchFamily="34" charset="0"/>
                <a:ea typeface="Open Sans" panose="020B0606030504020204" pitchFamily="34" charset="0"/>
                <a:cs typeface="Open Sans" panose="020B0606030504020204" pitchFamily="34" charset="0"/>
              </a:rPr>
              <a:t>       </a:t>
            </a:r>
            <a:r>
              <a:rPr lang="hi-IN" sz="2400" b="1" u="sng" dirty="0">
                <a:solidFill>
                  <a:srgbClr val="92D050"/>
                </a:solidFill>
                <a:latin typeface="Open Sans" panose="020B0606030504020204" pitchFamily="34" charset="0"/>
                <a:ea typeface="Open Sans" panose="020B0606030504020204" pitchFamily="34" charset="0"/>
                <a:cs typeface="Open Sans" panose="020B0606030504020204" pitchFamily="34" charset="0"/>
              </a:rPr>
              <a:t>क्लीनिकल</a:t>
            </a:r>
            <a:r>
              <a:rPr lang="en-US" sz="2400" b="1" u="sng" dirty="0">
                <a:solidFill>
                  <a:srgbClr val="92D050"/>
                </a:solidFill>
                <a:latin typeface="Open Sans" panose="020B0606030504020204" pitchFamily="34" charset="0"/>
                <a:ea typeface="Open Sans" panose="020B0606030504020204" pitchFamily="34" charset="0"/>
                <a:cs typeface="Open Sans" panose="020B0606030504020204" pitchFamily="34" charset="0"/>
              </a:rPr>
              <a:t> </a:t>
            </a:r>
            <a:r>
              <a:rPr lang="hi-IN" sz="2400" b="1" u="sng" dirty="0">
                <a:solidFill>
                  <a:srgbClr val="92D050"/>
                </a:solidFill>
                <a:latin typeface="Open Sans" panose="020B0606030504020204" pitchFamily="34" charset="0"/>
                <a:ea typeface="Open Sans" panose="020B0606030504020204" pitchFamily="34" charset="0"/>
                <a:cs typeface="Open Sans" panose="020B0606030504020204" pitchFamily="34" charset="0"/>
              </a:rPr>
              <a:t>सुविधाऐं</a:t>
            </a:r>
            <a:endParaRPr lang="en-US" sz="2400" b="1" u="sng" dirty="0">
              <a:solidFill>
                <a:srgbClr val="FF3300"/>
              </a:solidFill>
              <a:latin typeface="Open Sans" panose="020B0606030504020204" pitchFamily="34" charset="0"/>
              <a:ea typeface="Open Sans" panose="020B0606030504020204" pitchFamily="34" charset="0"/>
              <a:cs typeface="Open Sans" panose="020B0606030504020204" pitchFamily="34" charset="0"/>
            </a:endParaRPr>
          </a:p>
          <a:p>
            <a:pPr marL="702716" lvl="1">
              <a:lnSpc>
                <a:spcPct val="110000"/>
              </a:lnSpc>
              <a:buClr>
                <a:srgbClr val="7030A0"/>
              </a:buClr>
              <a:buSzPct val="73000"/>
              <a:buBlip>
                <a:blip r:embed="rId3"/>
              </a:buBlip>
              <a:defRPr/>
            </a:pPr>
            <a:r>
              <a:rPr lang="hi-IN" sz="2400" b="1" dirty="0">
                <a:latin typeface="Open Sans" panose="020B0606030504020204" pitchFamily="34" charset="0"/>
                <a:ea typeface="Open Sans" panose="020B0606030504020204" pitchFamily="34" charset="0"/>
                <a:cs typeface="Open Sans" panose="020B0606030504020204" pitchFamily="34" charset="0"/>
              </a:rPr>
              <a:t>आईपी-कुछ घंटे से 5 दिन</a:t>
            </a:r>
            <a:endParaRPr lang="en-US" sz="2400" b="1" dirty="0">
              <a:latin typeface="Open Sans" panose="020B0606030504020204" pitchFamily="34" charset="0"/>
              <a:ea typeface="Open Sans" panose="020B0606030504020204" pitchFamily="34" charset="0"/>
              <a:cs typeface="Open Sans" panose="020B0606030504020204" pitchFamily="34" charset="0"/>
            </a:endParaRPr>
          </a:p>
          <a:p>
            <a:pPr marL="702716" lvl="1">
              <a:lnSpc>
                <a:spcPct val="110000"/>
              </a:lnSpc>
              <a:buClr>
                <a:srgbClr val="7030A0"/>
              </a:buClr>
              <a:buSzPct val="73000"/>
              <a:buBlip>
                <a:blip r:embed="rId3"/>
              </a:buBlip>
              <a:defRPr/>
            </a:pPr>
            <a:r>
              <a:rPr lang="hi-IN" sz="2400" b="1" dirty="0">
                <a:solidFill>
                  <a:srgbClr val="0033CC"/>
                </a:solidFill>
                <a:latin typeface="Open Sans" panose="020B0606030504020204" pitchFamily="34" charset="0"/>
                <a:ea typeface="Open Sans" panose="020B0606030504020204" pitchFamily="34" charset="0"/>
                <a:cs typeface="Open Sans" panose="020B0606030504020204" pitchFamily="34" charset="0"/>
              </a:rPr>
              <a:t>इसके बाद गंभीर दस्त</a:t>
            </a:r>
            <a:endParaRPr lang="en-US" sz="2400" b="1" dirty="0">
              <a:solidFill>
                <a:srgbClr val="0033CC"/>
              </a:solidFill>
              <a:latin typeface="Open Sans" panose="020B0606030504020204" pitchFamily="34" charset="0"/>
              <a:ea typeface="Open Sans" panose="020B0606030504020204" pitchFamily="34" charset="0"/>
              <a:cs typeface="Open Sans" panose="020B0606030504020204" pitchFamily="34" charset="0"/>
            </a:endParaRPr>
          </a:p>
          <a:p>
            <a:pPr marL="702716" lvl="1">
              <a:lnSpc>
                <a:spcPct val="110000"/>
              </a:lnSpc>
              <a:buClr>
                <a:srgbClr val="7030A0"/>
              </a:buClr>
              <a:buSzPct val="73000"/>
              <a:buBlip>
                <a:blip r:embed="rId3"/>
              </a:buBlip>
              <a:defRPr/>
            </a:pPr>
            <a:r>
              <a:rPr lang="hi-IN" sz="2400" b="1" dirty="0">
                <a:solidFill>
                  <a:srgbClr val="0033CC"/>
                </a:solidFill>
                <a:latin typeface="Open Sans" panose="020B0606030504020204" pitchFamily="34" charset="0"/>
                <a:ea typeface="Open Sans" panose="020B0606030504020204" pitchFamily="34" charset="0"/>
                <a:cs typeface="Open Sans" panose="020B0606030504020204" pitchFamily="34" charset="0"/>
              </a:rPr>
              <a:t>उल्टी होने से 'चावल का पानी' मल निकलता है</a:t>
            </a:r>
            <a:endParaRPr lang="en-US" b="1" dirty="0">
              <a:solidFill>
                <a:srgbClr val="FF3300"/>
              </a:solidFill>
              <a:latin typeface="Open Sans" panose="020B0606030504020204" pitchFamily="34" charset="0"/>
              <a:ea typeface="Open Sans" panose="020B0606030504020204" pitchFamily="34" charset="0"/>
              <a:cs typeface="Open Sans" panose="020B0606030504020204" pitchFamily="34" charset="0"/>
            </a:endParaRPr>
          </a:p>
          <a:p>
            <a:pPr marL="702716" lvl="1">
              <a:lnSpc>
                <a:spcPct val="110000"/>
              </a:lnSpc>
              <a:buClr>
                <a:srgbClr val="FF3300"/>
              </a:buClr>
              <a:buFont typeface="Wingdings" pitchFamily="2" charset="2"/>
              <a:buChar char="Ø"/>
              <a:defRPr/>
            </a:pPr>
            <a:endParaRPr lang="en-US" sz="2667" b="1" dirty="0">
              <a:solidFill>
                <a:srgbClr val="FF3300"/>
              </a:solidFill>
              <a:latin typeface="Open Sans" panose="020B0606030504020204" pitchFamily="34" charset="0"/>
              <a:ea typeface="Open Sans" panose="020B0606030504020204" pitchFamily="34" charset="0"/>
              <a:cs typeface="Open Sans" panose="020B0606030504020204" pitchFamily="34" charset="0"/>
            </a:endParaRPr>
          </a:p>
          <a:p>
            <a:pPr lvl="1">
              <a:buSzPct val="79000"/>
              <a:buBlip>
                <a:blip r:embed="rId2"/>
              </a:buBlip>
            </a:pPr>
            <a:endParaRPr lang="en-US" altLang="en-US" sz="3200" b="1" dirty="0">
              <a:latin typeface="Open Sans" panose="020B0606030504020204" pitchFamily="34" charset="0"/>
              <a:ea typeface="Open Sans" panose="020B0606030504020204" pitchFamily="34" charset="0"/>
              <a:cs typeface="Open Sans" panose="020B0606030504020204" pitchFamily="34" charset="0"/>
            </a:endParaRPr>
          </a:p>
          <a:p>
            <a:pPr marL="0" indent="0">
              <a:buNone/>
            </a:pPr>
            <a:endParaRPr lang="en-IN" sz="2400" dirty="0">
              <a:latin typeface="Open Sans" panose="020B0606030504020204" pitchFamily="34" charset="0"/>
              <a:ea typeface="Open Sans" panose="020B0606030504020204" pitchFamily="34" charset="0"/>
              <a:cs typeface="Open Sans" panose="020B0606030504020204" pitchFamily="34" charset="0"/>
            </a:endParaRPr>
          </a:p>
        </p:txBody>
      </p:sp>
      <p:sp>
        <p:nvSpPr>
          <p:cNvPr id="12" name="Title 1">
            <a:extLst>
              <a:ext uri="{FF2B5EF4-FFF2-40B4-BE49-F238E27FC236}">
                <a16:creationId xmlns:a16="http://schemas.microsoft.com/office/drawing/2014/main" id="{0C5EB466-FC32-3E63-46E7-9581F6B98BC8}"/>
              </a:ext>
            </a:extLst>
          </p:cNvPr>
          <p:cNvSpPr>
            <a:spLocks noGrp="1"/>
          </p:cNvSpPr>
          <p:nvPr>
            <p:ph type="title"/>
          </p:nvPr>
        </p:nvSpPr>
        <p:spPr>
          <a:xfrm>
            <a:off x="-1143000" y="2667000"/>
            <a:ext cx="6324600" cy="914400"/>
          </a:xfrm>
          <a:noFill/>
        </p:spPr>
        <p:txBody>
          <a:bodyPr>
            <a:normAutofit/>
          </a:bodyPr>
          <a:lstStyle/>
          <a:p>
            <a:r>
              <a:rPr lang="hi-IN" altLang="en-US" sz="3600" b="1" dirty="0">
                <a:solidFill>
                  <a:srgbClr val="C00000"/>
                </a:solidFill>
                <a:latin typeface="Open Sans" panose="020B0606030504020204" pitchFamily="34" charset="0"/>
                <a:ea typeface="Open Sans" panose="020B0606030504020204" pitchFamily="34" charset="0"/>
                <a:cs typeface="Open Sans" panose="020B0606030504020204" pitchFamily="34" charset="0"/>
              </a:rPr>
              <a:t>हैजा</a:t>
            </a:r>
            <a:endParaRPr lang="en-IN" sz="3600" b="1" u="sng" dirty="0">
              <a:solidFill>
                <a:srgbClr val="C00000"/>
              </a:solidFill>
              <a:latin typeface="Open Sans" panose="020B0606030504020204" pitchFamily="34" charset="0"/>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21731922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75552A9F-FEAB-3C0A-0D03-62EEE4B77A41}"/>
              </a:ext>
            </a:extLst>
          </p:cNvPr>
          <p:cNvSpPr/>
          <p:nvPr/>
        </p:nvSpPr>
        <p:spPr>
          <a:xfrm>
            <a:off x="76200" y="76200"/>
            <a:ext cx="12039600" cy="6705600"/>
          </a:xfrm>
          <a:prstGeom prst="rect">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N">
              <a:latin typeface="Times New Roman" panose="02020603050405020304" pitchFamily="18" charset="0"/>
              <a:cs typeface="Times New Roman" panose="02020603050405020304" pitchFamily="18" charset="0"/>
            </a:endParaRPr>
          </a:p>
        </p:txBody>
      </p:sp>
      <p:sp>
        <p:nvSpPr>
          <p:cNvPr id="15" name="AutoShape 4">
            <a:extLst>
              <a:ext uri="{FF2B5EF4-FFF2-40B4-BE49-F238E27FC236}">
                <a16:creationId xmlns:a16="http://schemas.microsoft.com/office/drawing/2014/main" id="{09B031A6-C119-B352-63B4-9B30BBC1D174}"/>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IN"/>
          </a:p>
        </p:txBody>
      </p:sp>
      <p:sp>
        <p:nvSpPr>
          <p:cNvPr id="8" name="Content Placeholder 2">
            <a:extLst>
              <a:ext uri="{FF2B5EF4-FFF2-40B4-BE49-F238E27FC236}">
                <a16:creationId xmlns:a16="http://schemas.microsoft.com/office/drawing/2014/main" id="{2F0FC15A-D324-7345-89C1-639E5FCBC385}"/>
              </a:ext>
            </a:extLst>
          </p:cNvPr>
          <p:cNvSpPr>
            <a:spLocks noGrp="1"/>
          </p:cNvSpPr>
          <p:nvPr>
            <p:ph idx="1"/>
          </p:nvPr>
        </p:nvSpPr>
        <p:spPr>
          <a:xfrm>
            <a:off x="4114800" y="2057400"/>
            <a:ext cx="8001000" cy="1905000"/>
          </a:xfrm>
          <a:noFill/>
        </p:spPr>
        <p:txBody>
          <a:bodyPr>
            <a:noAutofit/>
          </a:bodyPr>
          <a:lstStyle/>
          <a:p>
            <a:pPr marL="702716" lvl="1">
              <a:lnSpc>
                <a:spcPct val="110000"/>
              </a:lnSpc>
              <a:buClr>
                <a:srgbClr val="7030A0"/>
              </a:buClr>
              <a:buSzPct val="73000"/>
              <a:buBlip>
                <a:blip r:embed="rId2"/>
              </a:buBlip>
              <a:defRPr/>
            </a:pPr>
            <a:r>
              <a:rPr lang="hi-IN" sz="2400" b="1">
                <a:latin typeface="Open Sans" panose="020B0606030504020204" pitchFamily="34" charset="0"/>
                <a:ea typeface="Open Sans" panose="020B0606030504020204" pitchFamily="34" charset="0"/>
                <a:cs typeface="Open Sans" panose="020B0606030504020204" pitchFamily="34" charset="0"/>
              </a:rPr>
              <a:t>तरल पदार्थ की हानि, इलेक्ट्रोलाइट्स जो निर्जलीकरण की ओर ले जाता है
कुछ घंटों के भीतर तीव्र संचार विफलता से रोगी की मृत्यु हो सकती है</a:t>
            </a:r>
            <a:endParaRPr lang="en-IN" sz="2400" dirty="0">
              <a:latin typeface="Open Sans" panose="020B0606030504020204" pitchFamily="34" charset="0"/>
              <a:ea typeface="Open Sans" panose="020B0606030504020204" pitchFamily="34" charset="0"/>
              <a:cs typeface="Open Sans" panose="020B0606030504020204" pitchFamily="34" charset="0"/>
            </a:endParaRPr>
          </a:p>
        </p:txBody>
      </p:sp>
      <p:sp>
        <p:nvSpPr>
          <p:cNvPr id="12" name="Title 1">
            <a:extLst>
              <a:ext uri="{FF2B5EF4-FFF2-40B4-BE49-F238E27FC236}">
                <a16:creationId xmlns:a16="http://schemas.microsoft.com/office/drawing/2014/main" id="{0C5EB466-FC32-3E63-46E7-9581F6B98BC8}"/>
              </a:ext>
            </a:extLst>
          </p:cNvPr>
          <p:cNvSpPr>
            <a:spLocks noGrp="1"/>
          </p:cNvSpPr>
          <p:nvPr>
            <p:ph type="title"/>
          </p:nvPr>
        </p:nvSpPr>
        <p:spPr>
          <a:xfrm>
            <a:off x="-1143000" y="2667000"/>
            <a:ext cx="6324600" cy="914400"/>
          </a:xfrm>
          <a:noFill/>
        </p:spPr>
        <p:txBody>
          <a:bodyPr>
            <a:normAutofit/>
          </a:bodyPr>
          <a:lstStyle/>
          <a:p>
            <a:r>
              <a:rPr lang="hi-IN" altLang="en-US" sz="3600" b="1">
                <a:solidFill>
                  <a:srgbClr val="C00000"/>
                </a:solidFill>
                <a:latin typeface="Open Sans" panose="020B0606030504020204" pitchFamily="34" charset="0"/>
                <a:ea typeface="Open Sans" panose="020B0606030504020204" pitchFamily="34" charset="0"/>
                <a:cs typeface="Open Sans" panose="020B0606030504020204" pitchFamily="34" charset="0"/>
              </a:rPr>
              <a:t>हैजा</a:t>
            </a:r>
            <a:endParaRPr lang="en-IN" sz="3600" b="1" u="sng" dirty="0">
              <a:solidFill>
                <a:srgbClr val="C00000"/>
              </a:solidFill>
              <a:latin typeface="Open Sans" panose="020B0606030504020204" pitchFamily="34" charset="0"/>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20062891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75552A9F-FEAB-3C0A-0D03-62EEE4B77A41}"/>
              </a:ext>
            </a:extLst>
          </p:cNvPr>
          <p:cNvSpPr/>
          <p:nvPr/>
        </p:nvSpPr>
        <p:spPr>
          <a:xfrm>
            <a:off x="76200" y="76200"/>
            <a:ext cx="12039600" cy="6705600"/>
          </a:xfrm>
          <a:prstGeom prst="rect">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N">
              <a:latin typeface="Times New Roman" panose="02020603050405020304" pitchFamily="18" charset="0"/>
              <a:cs typeface="Times New Roman" panose="02020603050405020304" pitchFamily="18" charset="0"/>
            </a:endParaRPr>
          </a:p>
        </p:txBody>
      </p:sp>
      <p:sp>
        <p:nvSpPr>
          <p:cNvPr id="15" name="AutoShape 4">
            <a:extLst>
              <a:ext uri="{FF2B5EF4-FFF2-40B4-BE49-F238E27FC236}">
                <a16:creationId xmlns:a16="http://schemas.microsoft.com/office/drawing/2014/main" id="{09B031A6-C119-B352-63B4-9B30BBC1D174}"/>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IN"/>
          </a:p>
        </p:txBody>
      </p:sp>
      <p:sp>
        <p:nvSpPr>
          <p:cNvPr id="14" name="Rectangle 13"/>
          <p:cNvSpPr/>
          <p:nvPr/>
        </p:nvSpPr>
        <p:spPr>
          <a:xfrm>
            <a:off x="3657600" y="1828800"/>
            <a:ext cx="8153400" cy="2246769"/>
          </a:xfrm>
          <a:prstGeom prst="rect">
            <a:avLst/>
          </a:prstGeom>
        </p:spPr>
        <p:txBody>
          <a:bodyPr wrap="square">
            <a:spAutoFit/>
          </a:bodyPr>
          <a:lstStyle/>
          <a:p>
            <a:pPr lvl="1">
              <a:lnSpc>
                <a:spcPct val="150000"/>
              </a:lnSpc>
              <a:buClr>
                <a:schemeClr val="accent4">
                  <a:lumMod val="75000"/>
                </a:schemeClr>
              </a:buClr>
              <a:buSzPct val="88000"/>
              <a:buBlip>
                <a:blip r:embed="rId2"/>
              </a:buBlip>
              <a:defRPr/>
            </a:pPr>
            <a:r>
              <a:rPr lang="hi-IN" sz="2400" b="1" dirty="0">
                <a:solidFill>
                  <a:srgbClr val="FF3300"/>
                </a:solidFill>
                <a:latin typeface="Open Sans" panose="020B0606030504020204" pitchFamily="34" charset="0"/>
                <a:ea typeface="Open Sans" panose="020B0606030504020204" pitchFamily="34" charset="0"/>
                <a:cs typeface="Open Sans" panose="020B0606030504020204" pitchFamily="34" charset="0"/>
              </a:rPr>
              <a:t>निचले जठरांत्र संबंधी मार्ग की हल्की/गंभीर जलन की विशेषता।</a:t>
            </a:r>
            <a:endParaRPr lang="en-US" sz="2400" b="1" dirty="0">
              <a:solidFill>
                <a:srgbClr val="FF3300"/>
              </a:solidFill>
              <a:latin typeface="Open Sans" panose="020B0606030504020204" pitchFamily="34" charset="0"/>
              <a:ea typeface="Open Sans" panose="020B0606030504020204" pitchFamily="34" charset="0"/>
              <a:cs typeface="Open Sans" panose="020B0606030504020204" pitchFamily="34" charset="0"/>
            </a:endParaRPr>
          </a:p>
          <a:p>
            <a:pPr lvl="1">
              <a:lnSpc>
                <a:spcPct val="150000"/>
              </a:lnSpc>
              <a:buClr>
                <a:schemeClr val="accent4">
                  <a:lumMod val="75000"/>
                </a:schemeClr>
              </a:buClr>
              <a:buSzPct val="88000"/>
              <a:buBlip>
                <a:blip r:embed="rId2"/>
              </a:buBlip>
              <a:defRPr/>
            </a:pPr>
            <a:r>
              <a:rPr lang="hi-IN" sz="2400" b="1" dirty="0">
                <a:solidFill>
                  <a:srgbClr val="0033CC"/>
                </a:solidFill>
                <a:latin typeface="Open Sans" panose="020B0606030504020204" pitchFamily="34" charset="0"/>
                <a:ea typeface="Open Sans" panose="020B0606030504020204" pitchFamily="34" charset="0"/>
                <a:cs typeface="Open Sans" panose="020B0606030504020204" pitchFamily="34" charset="0"/>
              </a:rPr>
              <a:t>बुखार, पेट दर्द, दस्त और कमजोरी के साथ।</a:t>
            </a:r>
            <a:endParaRPr lang="en-US" sz="2400" b="1" dirty="0">
              <a:solidFill>
                <a:srgbClr val="0033CC"/>
              </a:solidFill>
              <a:latin typeface="Open Sans" panose="020B0606030504020204" pitchFamily="34" charset="0"/>
              <a:ea typeface="Open Sans" panose="020B0606030504020204" pitchFamily="34" charset="0"/>
              <a:cs typeface="Open Sans" panose="020B0606030504020204" pitchFamily="34" charset="0"/>
            </a:endParaRPr>
          </a:p>
          <a:p>
            <a:pPr lvl="1">
              <a:lnSpc>
                <a:spcPct val="150000"/>
              </a:lnSpc>
              <a:buClr>
                <a:schemeClr val="accent4">
                  <a:lumMod val="75000"/>
                </a:schemeClr>
              </a:buClr>
              <a:buSzPct val="88000"/>
              <a:buBlip>
                <a:blip r:embed="rId2"/>
              </a:buBlip>
              <a:defRPr/>
            </a:pPr>
            <a:r>
              <a:rPr lang="hi-IN" sz="2400" b="1" dirty="0">
                <a:latin typeface="Open Sans" panose="020B0606030504020204" pitchFamily="34" charset="0"/>
                <a:ea typeface="Open Sans" panose="020B0606030504020204" pitchFamily="34" charset="0"/>
                <a:cs typeface="Open Sans" panose="020B0606030504020204" pitchFamily="34" charset="0"/>
              </a:rPr>
              <a:t>आंत का अल्सरेशन</a:t>
            </a:r>
            <a:r>
              <a:rPr lang="en-US" sz="2400" b="1" dirty="0">
                <a:solidFill>
                  <a:srgbClr val="FF3300"/>
                </a:solidFill>
                <a:latin typeface="Open Sans" panose="020B0606030504020204" pitchFamily="34" charset="0"/>
                <a:ea typeface="Open Sans" panose="020B0606030504020204" pitchFamily="34" charset="0"/>
                <a:cs typeface="Open Sans" panose="020B0606030504020204" pitchFamily="34" charset="0"/>
              </a:rPr>
              <a:t>  </a:t>
            </a:r>
            <a:endParaRPr lang="en-US" sz="2400" b="1" dirty="0">
              <a:solidFill>
                <a:schemeClr val="tx1">
                  <a:lumMod val="95000"/>
                  <a:lumOff val="5000"/>
                </a:schemeClr>
              </a:solidFill>
              <a:latin typeface="Open Sans" panose="020B0606030504020204" pitchFamily="34" charset="0"/>
              <a:ea typeface="Open Sans" panose="020B0606030504020204" pitchFamily="34" charset="0"/>
              <a:cs typeface="Open Sans" panose="020B0606030504020204" pitchFamily="34" charset="0"/>
            </a:endParaRPr>
          </a:p>
          <a:p>
            <a:pPr lvl="1">
              <a:buSzPct val="84000"/>
              <a:defRPr/>
            </a:pPr>
            <a:endParaRPr lang="en-US" sz="3200" b="1" dirty="0">
              <a:latin typeface="Bahnschrift SemiBold SemiConden" pitchFamily="34" charset="0"/>
            </a:endParaRPr>
          </a:p>
        </p:txBody>
      </p:sp>
      <p:sp>
        <p:nvSpPr>
          <p:cNvPr id="6" name="TextBox 5">
            <a:extLst>
              <a:ext uri="{FF2B5EF4-FFF2-40B4-BE49-F238E27FC236}">
                <a16:creationId xmlns:a16="http://schemas.microsoft.com/office/drawing/2014/main" id="{441A5C58-CB9B-4013-8237-44CFC05B03C1}"/>
              </a:ext>
            </a:extLst>
          </p:cNvPr>
          <p:cNvSpPr txBox="1"/>
          <p:nvPr/>
        </p:nvSpPr>
        <p:spPr>
          <a:xfrm>
            <a:off x="838200" y="2743200"/>
            <a:ext cx="2514600" cy="707886"/>
          </a:xfrm>
          <a:prstGeom prst="rect">
            <a:avLst/>
          </a:prstGeom>
          <a:noFill/>
        </p:spPr>
        <p:txBody>
          <a:bodyPr wrap="square">
            <a:spAutoFit/>
          </a:bodyPr>
          <a:lstStyle/>
          <a:p>
            <a:r>
              <a:rPr lang="hi-IN" sz="4000" b="1" dirty="0">
                <a:solidFill>
                  <a:schemeClr val="accent3">
                    <a:lumMod val="75000"/>
                  </a:schemeClr>
                </a:solidFill>
                <a:latin typeface="Bahnschrift SemiBold SemiConden" pitchFamily="34" charset="0"/>
              </a:rPr>
              <a:t>सुविधाऐं</a:t>
            </a:r>
            <a:endParaRPr lang="en-US" sz="4000" dirty="0">
              <a:solidFill>
                <a:srgbClr val="C00000"/>
              </a:solidFill>
              <a:latin typeface="Open Sans" panose="020B0606030504020204" pitchFamily="34" charset="0"/>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21731922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75552A9F-FEAB-3C0A-0D03-62EEE4B77A41}"/>
              </a:ext>
            </a:extLst>
          </p:cNvPr>
          <p:cNvSpPr/>
          <p:nvPr/>
        </p:nvSpPr>
        <p:spPr>
          <a:xfrm>
            <a:off x="76200" y="76200"/>
            <a:ext cx="12039600" cy="6705600"/>
          </a:xfrm>
          <a:prstGeom prst="rect">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N">
              <a:latin typeface="Times New Roman" panose="02020603050405020304" pitchFamily="18" charset="0"/>
              <a:cs typeface="Times New Roman" panose="02020603050405020304" pitchFamily="18" charset="0"/>
            </a:endParaRPr>
          </a:p>
        </p:txBody>
      </p:sp>
      <p:sp>
        <p:nvSpPr>
          <p:cNvPr id="15" name="AutoShape 4">
            <a:extLst>
              <a:ext uri="{FF2B5EF4-FFF2-40B4-BE49-F238E27FC236}">
                <a16:creationId xmlns:a16="http://schemas.microsoft.com/office/drawing/2014/main" id="{09B031A6-C119-B352-63B4-9B30BBC1D174}"/>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IN"/>
          </a:p>
        </p:txBody>
      </p:sp>
      <p:sp>
        <p:nvSpPr>
          <p:cNvPr id="14" name="Rectangle 13"/>
          <p:cNvSpPr/>
          <p:nvPr/>
        </p:nvSpPr>
        <p:spPr>
          <a:xfrm>
            <a:off x="4572000" y="2743200"/>
            <a:ext cx="6096000" cy="523220"/>
          </a:xfrm>
          <a:prstGeom prst="rect">
            <a:avLst/>
          </a:prstGeom>
        </p:spPr>
        <p:txBody>
          <a:bodyPr wrap="square">
            <a:spAutoFit/>
          </a:bodyPr>
          <a:lstStyle/>
          <a:p>
            <a:pPr lvl="1">
              <a:buSzPct val="88000"/>
              <a:buBlip>
                <a:blip r:embed="rId2"/>
              </a:buBlip>
              <a:defRPr/>
            </a:pPr>
            <a:r>
              <a:rPr lang="hi-IN" sz="2800" b="1">
                <a:latin typeface="Open Sans" panose="020B0606030504020204" pitchFamily="34" charset="0"/>
                <a:ea typeface="Open Sans" panose="020B0606030504020204" pitchFamily="34" charset="0"/>
                <a:cs typeface="Open Sans" panose="020B0606030504020204" pitchFamily="34" charset="0"/>
              </a:rPr>
              <a:t>2 से 20 प्रतिशत</a:t>
            </a:r>
            <a:endParaRPr lang="en-US" sz="3200" b="1" dirty="0">
              <a:latin typeface="Bahnschrift SemiBold SemiConden" pitchFamily="34" charset="0"/>
            </a:endParaRPr>
          </a:p>
        </p:txBody>
      </p:sp>
      <p:sp>
        <p:nvSpPr>
          <p:cNvPr id="6" name="TextBox 5">
            <a:extLst>
              <a:ext uri="{FF2B5EF4-FFF2-40B4-BE49-F238E27FC236}">
                <a16:creationId xmlns:a16="http://schemas.microsoft.com/office/drawing/2014/main" id="{441A5C58-CB9B-4013-8237-44CFC05B03C1}"/>
              </a:ext>
            </a:extLst>
          </p:cNvPr>
          <p:cNvSpPr txBox="1"/>
          <p:nvPr/>
        </p:nvSpPr>
        <p:spPr>
          <a:xfrm>
            <a:off x="152400" y="2743200"/>
            <a:ext cx="3733800" cy="1200329"/>
          </a:xfrm>
          <a:prstGeom prst="rect">
            <a:avLst/>
          </a:prstGeom>
          <a:noFill/>
        </p:spPr>
        <p:txBody>
          <a:bodyPr wrap="square">
            <a:spAutoFit/>
          </a:bodyPr>
          <a:lstStyle/>
          <a:p>
            <a:pPr lvl="1">
              <a:buClr>
                <a:schemeClr val="accent4">
                  <a:lumMod val="75000"/>
                </a:schemeClr>
              </a:buClr>
              <a:buSzPct val="88000"/>
              <a:defRPr/>
            </a:pPr>
            <a:r>
              <a:rPr lang="hi-IN" sz="3600" b="1">
                <a:solidFill>
                  <a:srgbClr val="FF3300"/>
                </a:solidFill>
                <a:latin typeface="Open Sans" panose="020B0606030504020204" pitchFamily="34" charset="0"/>
                <a:ea typeface="Open Sans" panose="020B0606030504020204" pitchFamily="34" charset="0"/>
                <a:cs typeface="Open Sans" panose="020B0606030504020204" pitchFamily="34" charset="0"/>
              </a:rPr>
              <a:t>मृत्यु दर
</a:t>
            </a:r>
            <a:endParaRPr lang="en-US" sz="3600" b="1" dirty="0">
              <a:solidFill>
                <a:srgbClr val="FF3300"/>
              </a:solidFill>
              <a:latin typeface="Open Sans" panose="020B0606030504020204" pitchFamily="34" charset="0"/>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164330119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75552A9F-FEAB-3C0A-0D03-62EEE4B77A41}"/>
              </a:ext>
            </a:extLst>
          </p:cNvPr>
          <p:cNvSpPr/>
          <p:nvPr/>
        </p:nvSpPr>
        <p:spPr>
          <a:xfrm>
            <a:off x="76200" y="76200"/>
            <a:ext cx="12039600" cy="6705600"/>
          </a:xfrm>
          <a:prstGeom prst="rect">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N">
              <a:latin typeface="Times New Roman" panose="02020603050405020304" pitchFamily="18" charset="0"/>
              <a:cs typeface="Times New Roman" panose="02020603050405020304" pitchFamily="18" charset="0"/>
            </a:endParaRPr>
          </a:p>
        </p:txBody>
      </p:sp>
      <p:sp>
        <p:nvSpPr>
          <p:cNvPr id="15" name="AutoShape 4">
            <a:extLst>
              <a:ext uri="{FF2B5EF4-FFF2-40B4-BE49-F238E27FC236}">
                <a16:creationId xmlns:a16="http://schemas.microsoft.com/office/drawing/2014/main" id="{09B031A6-C119-B352-63B4-9B30BBC1D174}"/>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IN"/>
          </a:p>
        </p:txBody>
      </p:sp>
      <p:sp>
        <p:nvSpPr>
          <p:cNvPr id="14" name="Rectangle 13"/>
          <p:cNvSpPr/>
          <p:nvPr/>
        </p:nvSpPr>
        <p:spPr>
          <a:xfrm>
            <a:off x="4572000" y="2447788"/>
            <a:ext cx="6858000" cy="1815690"/>
          </a:xfrm>
          <a:prstGeom prst="rect">
            <a:avLst/>
          </a:prstGeom>
        </p:spPr>
        <p:txBody>
          <a:bodyPr wrap="square">
            <a:spAutoFit/>
          </a:bodyPr>
          <a:lstStyle/>
          <a:p>
            <a:pPr lvl="1">
              <a:buSzPct val="88000"/>
              <a:defRPr/>
            </a:pPr>
            <a:r>
              <a:rPr lang="hi-IN" sz="3733" b="1" u="sng">
                <a:latin typeface="Bahnschrift SemiBold" pitchFamily="34" charset="0"/>
              </a:rPr>
              <a:t>परिसंचरण बनाए रखें और द्रव और इलेक्ट्रोलाइट थेरेपी द्वारा गुर्दे की विफलता से बचें।</a:t>
            </a:r>
            <a:endParaRPr lang="en-US" sz="3200" b="1" dirty="0">
              <a:latin typeface="Bahnschrift SemiBold SemiConden" pitchFamily="34" charset="0"/>
            </a:endParaRPr>
          </a:p>
        </p:txBody>
      </p:sp>
      <p:sp>
        <p:nvSpPr>
          <p:cNvPr id="6" name="TextBox 5">
            <a:extLst>
              <a:ext uri="{FF2B5EF4-FFF2-40B4-BE49-F238E27FC236}">
                <a16:creationId xmlns:a16="http://schemas.microsoft.com/office/drawing/2014/main" id="{441A5C58-CB9B-4013-8237-44CFC05B03C1}"/>
              </a:ext>
            </a:extLst>
          </p:cNvPr>
          <p:cNvSpPr txBox="1"/>
          <p:nvPr/>
        </p:nvSpPr>
        <p:spPr>
          <a:xfrm>
            <a:off x="457200" y="3105834"/>
            <a:ext cx="3733800" cy="646331"/>
          </a:xfrm>
          <a:prstGeom prst="rect">
            <a:avLst/>
          </a:prstGeom>
          <a:noFill/>
        </p:spPr>
        <p:txBody>
          <a:bodyPr wrap="square">
            <a:spAutoFit/>
          </a:bodyPr>
          <a:lstStyle/>
          <a:p>
            <a:pPr lvl="1">
              <a:buClr>
                <a:schemeClr val="accent4">
                  <a:lumMod val="75000"/>
                </a:schemeClr>
              </a:buClr>
              <a:buSzPct val="88000"/>
              <a:defRPr/>
            </a:pPr>
            <a:r>
              <a:rPr lang="hi-IN" sz="3600" b="1" u="sng">
                <a:solidFill>
                  <a:srgbClr val="C00000"/>
                </a:solidFill>
                <a:latin typeface="Open Sans" panose="020B0606030504020204" pitchFamily="34" charset="0"/>
                <a:ea typeface="Open Sans" panose="020B0606030504020204" pitchFamily="34" charset="0"/>
                <a:cs typeface="Open Sans" panose="020B0606030504020204" pitchFamily="34" charset="0"/>
              </a:rPr>
              <a:t>उपचार</a:t>
            </a:r>
            <a:endParaRPr lang="en-US" sz="3600" b="1" dirty="0">
              <a:solidFill>
                <a:srgbClr val="C00000"/>
              </a:solidFill>
              <a:latin typeface="Open Sans" panose="020B0606030504020204" pitchFamily="34" charset="0"/>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21785656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75552A9F-FEAB-3C0A-0D03-62EEE4B77A41}"/>
              </a:ext>
            </a:extLst>
          </p:cNvPr>
          <p:cNvSpPr/>
          <p:nvPr/>
        </p:nvSpPr>
        <p:spPr>
          <a:xfrm>
            <a:off x="76200" y="76200"/>
            <a:ext cx="12039600" cy="6705600"/>
          </a:xfrm>
          <a:prstGeom prst="rect">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N">
              <a:latin typeface="Times New Roman" panose="02020603050405020304" pitchFamily="18" charset="0"/>
              <a:cs typeface="Times New Roman" panose="02020603050405020304" pitchFamily="18" charset="0"/>
            </a:endParaRPr>
          </a:p>
        </p:txBody>
      </p:sp>
      <p:sp>
        <p:nvSpPr>
          <p:cNvPr id="15" name="AutoShape 4">
            <a:extLst>
              <a:ext uri="{FF2B5EF4-FFF2-40B4-BE49-F238E27FC236}">
                <a16:creationId xmlns:a16="http://schemas.microsoft.com/office/drawing/2014/main" id="{09B031A6-C119-B352-63B4-9B30BBC1D174}"/>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IN"/>
          </a:p>
        </p:txBody>
      </p:sp>
      <p:sp>
        <p:nvSpPr>
          <p:cNvPr id="14" name="Rectangle 13"/>
          <p:cNvSpPr/>
          <p:nvPr/>
        </p:nvSpPr>
        <p:spPr>
          <a:xfrm>
            <a:off x="4038600" y="1828800"/>
            <a:ext cx="7772400" cy="3005887"/>
          </a:xfrm>
          <a:prstGeom prst="rect">
            <a:avLst/>
          </a:prstGeom>
        </p:spPr>
        <p:txBody>
          <a:bodyPr wrap="square">
            <a:spAutoFit/>
          </a:bodyPr>
          <a:lstStyle/>
          <a:p>
            <a:pPr lvl="1">
              <a:buSzPct val="88000"/>
              <a:defRPr/>
            </a:pPr>
            <a:r>
              <a:rPr lang="en-US" sz="3733" b="1" u="sng" dirty="0">
                <a:solidFill>
                  <a:schemeClr val="accent3">
                    <a:lumMod val="75000"/>
                  </a:schemeClr>
                </a:solidFill>
                <a:latin typeface="Bahnschrift SemiBold" pitchFamily="34" charset="0"/>
              </a:rPr>
              <a:t>   </a:t>
            </a:r>
            <a:endParaRPr lang="en-US" b="1" u="sng" dirty="0">
              <a:solidFill>
                <a:schemeClr val="accent3">
                  <a:lumMod val="75000"/>
                </a:schemeClr>
              </a:solidFill>
              <a:latin typeface="Bahnschrift SemiBold" pitchFamily="34" charset="0"/>
            </a:endParaRPr>
          </a:p>
          <a:p>
            <a:pPr lvl="1">
              <a:buSzPct val="84000"/>
              <a:buBlip>
                <a:blip r:embed="rId2"/>
              </a:buBlip>
              <a:defRPr/>
            </a:pPr>
            <a:r>
              <a:rPr lang="hi-IN" sz="2400" b="1" dirty="0">
                <a:solidFill>
                  <a:srgbClr val="0033CC"/>
                </a:solidFill>
                <a:latin typeface="Open Sans" panose="020B0606030504020204" pitchFamily="34" charset="0"/>
                <a:ea typeface="Open Sans" panose="020B0606030504020204" pitchFamily="34" charset="0"/>
                <a:cs typeface="Open Sans" panose="020B0606030504020204" pitchFamily="34" charset="0"/>
              </a:rPr>
              <a:t>सख्त व्यक्तिगत स्वच्छता।</a:t>
            </a:r>
          </a:p>
          <a:p>
            <a:pPr lvl="1">
              <a:buSzPct val="84000"/>
              <a:buBlip>
                <a:blip r:embed="rId2"/>
              </a:buBlip>
              <a:defRPr/>
            </a:pPr>
            <a:r>
              <a:rPr lang="hi-IN" sz="2400" b="1" dirty="0">
                <a:solidFill>
                  <a:srgbClr val="0033CC"/>
                </a:solidFill>
                <a:latin typeface="Open Sans" panose="020B0606030504020204" pitchFamily="34" charset="0"/>
                <a:ea typeface="Open Sans" panose="020B0606030504020204" pitchFamily="34" charset="0"/>
                <a:cs typeface="Open Sans" panose="020B0606030504020204" pitchFamily="34" charset="0"/>
              </a:rPr>
              <a:t>स्वच्छ स्रोत से पानी पीना।</a:t>
            </a:r>
          </a:p>
          <a:p>
            <a:pPr lvl="1">
              <a:buSzPct val="84000"/>
              <a:buBlip>
                <a:blip r:embed="rId2"/>
              </a:buBlip>
              <a:defRPr/>
            </a:pPr>
            <a:r>
              <a:rPr lang="hi-IN" sz="2400" b="1" dirty="0">
                <a:solidFill>
                  <a:srgbClr val="0033CC"/>
                </a:solidFill>
                <a:latin typeface="Open Sans" panose="020B0606030504020204" pitchFamily="34" charset="0"/>
                <a:ea typeface="Open Sans" panose="020B0606030504020204" pitchFamily="34" charset="0"/>
                <a:cs typeface="Open Sans" panose="020B0606030504020204" pitchFamily="34" charset="0"/>
              </a:rPr>
              <a:t>मक्खियों का नियंत्रण और उन्हें भोजन तक पहुंच नहीं होनी चाहिए।</a:t>
            </a:r>
          </a:p>
          <a:p>
            <a:pPr lvl="1">
              <a:buSzPct val="84000"/>
              <a:buBlip>
                <a:blip r:embed="rId2"/>
              </a:buBlip>
              <a:defRPr/>
            </a:pPr>
            <a:r>
              <a:rPr lang="hi-IN" sz="2400" b="1" dirty="0">
                <a:solidFill>
                  <a:srgbClr val="0033CC"/>
                </a:solidFill>
                <a:latin typeface="Open Sans" panose="020B0606030504020204" pitchFamily="34" charset="0"/>
                <a:ea typeface="Open Sans" panose="020B0606030504020204" pitchFamily="34" charset="0"/>
                <a:cs typeface="Open Sans" panose="020B0606030504020204" pitchFamily="34" charset="0"/>
              </a:rPr>
              <a:t>टीका</a:t>
            </a:r>
            <a:endParaRPr lang="en-US" sz="2667" b="1" dirty="0">
              <a:solidFill>
                <a:schemeClr val="tx1">
                  <a:lumMod val="95000"/>
                  <a:lumOff val="5000"/>
                </a:schemeClr>
              </a:solidFill>
              <a:latin typeface="Bahnschrift SemiBold SemiConden" pitchFamily="34" charset="0"/>
            </a:endParaRPr>
          </a:p>
          <a:p>
            <a:pPr lvl="1">
              <a:buSzPct val="84000"/>
              <a:defRPr/>
            </a:pPr>
            <a:endParaRPr lang="en-US" sz="3200" b="1" dirty="0">
              <a:latin typeface="Bahnschrift SemiBold SemiConden" pitchFamily="34" charset="0"/>
            </a:endParaRPr>
          </a:p>
        </p:txBody>
      </p:sp>
      <p:sp>
        <p:nvSpPr>
          <p:cNvPr id="6" name="TextBox 5">
            <a:extLst>
              <a:ext uri="{FF2B5EF4-FFF2-40B4-BE49-F238E27FC236}">
                <a16:creationId xmlns:a16="http://schemas.microsoft.com/office/drawing/2014/main" id="{441A5C58-CB9B-4013-8237-44CFC05B03C1}"/>
              </a:ext>
            </a:extLst>
          </p:cNvPr>
          <p:cNvSpPr txBox="1"/>
          <p:nvPr/>
        </p:nvSpPr>
        <p:spPr>
          <a:xfrm>
            <a:off x="-76200" y="2743200"/>
            <a:ext cx="4114800" cy="1200329"/>
          </a:xfrm>
          <a:prstGeom prst="rect">
            <a:avLst/>
          </a:prstGeom>
          <a:noFill/>
        </p:spPr>
        <p:txBody>
          <a:bodyPr wrap="square">
            <a:spAutoFit/>
          </a:bodyPr>
          <a:lstStyle/>
          <a:p>
            <a:pPr lvl="1">
              <a:buSzPct val="84000"/>
              <a:defRPr/>
            </a:pPr>
            <a:r>
              <a:rPr lang="hi-IN" sz="3600" b="1" u="sng">
                <a:solidFill>
                  <a:srgbClr val="C00000"/>
                </a:solidFill>
                <a:latin typeface="Open Sans" panose="020B0606030504020204" pitchFamily="34" charset="0"/>
                <a:ea typeface="Open Sans" panose="020B0606030504020204" pitchFamily="34" charset="0"/>
                <a:cs typeface="Open Sans" panose="020B0606030504020204" pitchFamily="34" charset="0"/>
              </a:rPr>
              <a:t>रोकथाम और नियंत्रण</a:t>
            </a:r>
            <a:endParaRPr lang="en-US" sz="3600" b="1" dirty="0">
              <a:solidFill>
                <a:srgbClr val="C00000"/>
              </a:solidFill>
              <a:latin typeface="Open Sans" panose="020B0606030504020204" pitchFamily="34" charset="0"/>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128442728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75552A9F-FEAB-3C0A-0D03-62EEE4B77A41}"/>
              </a:ext>
            </a:extLst>
          </p:cNvPr>
          <p:cNvSpPr/>
          <p:nvPr/>
        </p:nvSpPr>
        <p:spPr>
          <a:xfrm>
            <a:off x="76200" y="76200"/>
            <a:ext cx="12039600" cy="6705600"/>
          </a:xfrm>
          <a:prstGeom prst="rect">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N">
              <a:latin typeface="Times New Roman" panose="02020603050405020304" pitchFamily="18" charset="0"/>
              <a:cs typeface="Times New Roman" panose="02020603050405020304" pitchFamily="18" charset="0"/>
            </a:endParaRPr>
          </a:p>
        </p:txBody>
      </p:sp>
      <p:sp>
        <p:nvSpPr>
          <p:cNvPr id="15" name="AutoShape 4">
            <a:extLst>
              <a:ext uri="{FF2B5EF4-FFF2-40B4-BE49-F238E27FC236}">
                <a16:creationId xmlns:a16="http://schemas.microsoft.com/office/drawing/2014/main" id="{09B031A6-C119-B352-63B4-9B30BBC1D174}"/>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IN"/>
          </a:p>
        </p:txBody>
      </p:sp>
      <p:sp>
        <p:nvSpPr>
          <p:cNvPr id="12" name="Title 1">
            <a:extLst>
              <a:ext uri="{FF2B5EF4-FFF2-40B4-BE49-F238E27FC236}">
                <a16:creationId xmlns:a16="http://schemas.microsoft.com/office/drawing/2014/main" id="{0C5EB466-FC32-3E63-46E7-9581F6B98BC8}"/>
              </a:ext>
            </a:extLst>
          </p:cNvPr>
          <p:cNvSpPr>
            <a:spLocks noGrp="1"/>
          </p:cNvSpPr>
          <p:nvPr>
            <p:ph type="title"/>
          </p:nvPr>
        </p:nvSpPr>
        <p:spPr>
          <a:xfrm>
            <a:off x="725714" y="2381849"/>
            <a:ext cx="5334000" cy="2094302"/>
          </a:xfrm>
          <a:noFill/>
        </p:spPr>
        <p:txBody>
          <a:bodyPr>
            <a:normAutofit/>
          </a:bodyPr>
          <a:lstStyle/>
          <a:p>
            <a:r>
              <a:rPr lang="hi-IN" altLang="en-US" sz="4000" b="1">
                <a:solidFill>
                  <a:srgbClr val="C00000"/>
                </a:solidFill>
                <a:latin typeface="Open Sans" panose="020B0606030504020204" pitchFamily="34" charset="0"/>
                <a:ea typeface="Open Sans" panose="020B0606030504020204" pitchFamily="34" charset="0"/>
                <a:cs typeface="Open Sans" panose="020B0606030504020204" pitchFamily="34" charset="0"/>
              </a:rPr>
              <a:t>का वर्गीकरण</a:t>
            </a:r>
            <a:br>
              <a:rPr lang="hi-IN" altLang="en-US" sz="4000" b="1">
                <a:solidFill>
                  <a:srgbClr val="C00000"/>
                </a:solidFill>
                <a:latin typeface="Open Sans" panose="020B0606030504020204" pitchFamily="34" charset="0"/>
                <a:ea typeface="Open Sans" panose="020B0606030504020204" pitchFamily="34" charset="0"/>
                <a:cs typeface="Open Sans" panose="020B0606030504020204" pitchFamily="34" charset="0"/>
              </a:rPr>
            </a:br>
            <a:r>
              <a:rPr lang="hi-IN" altLang="en-US" sz="4000" b="1">
                <a:solidFill>
                  <a:srgbClr val="C00000"/>
                </a:solidFill>
                <a:latin typeface="Open Sans" panose="020B0606030504020204" pitchFamily="34" charset="0"/>
                <a:ea typeface="Open Sans" panose="020B0606030504020204" pitchFamily="34" charset="0"/>
                <a:cs typeface="Open Sans" panose="020B0606030504020204" pitchFamily="34" charset="0"/>
              </a:rPr>
              <a:t> बीडब्ल्यू एजेंट</a:t>
            </a:r>
            <a:endParaRPr lang="en-IN" sz="4000" b="1" u="sng" dirty="0">
              <a:solidFill>
                <a:srgbClr val="C00000"/>
              </a:solidFill>
              <a:latin typeface="Open Sans" panose="020B0606030504020204" pitchFamily="34" charset="0"/>
              <a:ea typeface="Open Sans" panose="020B0606030504020204" pitchFamily="34" charset="0"/>
              <a:cs typeface="Open Sans" panose="020B0606030504020204" pitchFamily="34" charset="0"/>
            </a:endParaRPr>
          </a:p>
        </p:txBody>
      </p:sp>
      <p:pic>
        <p:nvPicPr>
          <p:cNvPr id="14" name="Picture 6"/>
          <p:cNvPicPr>
            <a:picLocks noGrp="1" noChangeArrowheads="1"/>
          </p:cNvPicPr>
          <p:nvPr>
            <p:ph idx="1"/>
          </p:nvPr>
        </p:nvPicPr>
        <p:blipFill>
          <a:blip r:embed="rId2" cstate="print"/>
          <a:srcRect/>
          <a:stretch>
            <a:fillRect/>
          </a:stretch>
        </p:blipFill>
        <p:spPr bwMode="auto">
          <a:xfrm>
            <a:off x="6858000" y="1727993"/>
            <a:ext cx="3267075" cy="3097213"/>
          </a:xfrm>
          <a:prstGeom prst="rect">
            <a:avLst/>
          </a:prstGeom>
          <a:noFill/>
          <a:ln w="9525">
            <a:noFill/>
            <a:miter lim="800000"/>
            <a:headEnd/>
            <a:tailEnd/>
          </a:ln>
          <a:effectLst/>
        </p:spPr>
      </p:pic>
    </p:spTree>
    <p:extLst>
      <p:ext uri="{BB962C8B-B14F-4D97-AF65-F5344CB8AC3E}">
        <p14:creationId xmlns:p14="http://schemas.microsoft.com/office/powerpoint/2010/main" val="21731922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75552A9F-FEAB-3C0A-0D03-62EEE4B77A41}"/>
              </a:ext>
            </a:extLst>
          </p:cNvPr>
          <p:cNvSpPr/>
          <p:nvPr/>
        </p:nvSpPr>
        <p:spPr>
          <a:xfrm>
            <a:off x="76200" y="76200"/>
            <a:ext cx="12039600" cy="6705600"/>
          </a:xfrm>
          <a:prstGeom prst="rect">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N">
              <a:latin typeface="Times New Roman" panose="02020603050405020304" pitchFamily="18" charset="0"/>
              <a:cs typeface="Times New Roman" panose="02020603050405020304" pitchFamily="18" charset="0"/>
            </a:endParaRPr>
          </a:p>
        </p:txBody>
      </p:sp>
      <p:sp>
        <p:nvSpPr>
          <p:cNvPr id="15" name="AutoShape 4">
            <a:extLst>
              <a:ext uri="{FF2B5EF4-FFF2-40B4-BE49-F238E27FC236}">
                <a16:creationId xmlns:a16="http://schemas.microsoft.com/office/drawing/2014/main" id="{09B031A6-C119-B352-63B4-9B30BBC1D174}"/>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IN"/>
          </a:p>
        </p:txBody>
      </p:sp>
      <p:sp>
        <p:nvSpPr>
          <p:cNvPr id="8" name="Content Placeholder 2">
            <a:extLst>
              <a:ext uri="{FF2B5EF4-FFF2-40B4-BE49-F238E27FC236}">
                <a16:creationId xmlns:a16="http://schemas.microsoft.com/office/drawing/2014/main" id="{2F0FC15A-D324-7345-89C1-639E5FCBC385}"/>
              </a:ext>
            </a:extLst>
          </p:cNvPr>
          <p:cNvSpPr>
            <a:spLocks noGrp="1"/>
          </p:cNvSpPr>
          <p:nvPr>
            <p:ph idx="1"/>
          </p:nvPr>
        </p:nvSpPr>
        <p:spPr>
          <a:xfrm>
            <a:off x="4648200" y="1143000"/>
            <a:ext cx="7848600" cy="4876800"/>
          </a:xfrm>
          <a:noFill/>
        </p:spPr>
        <p:txBody>
          <a:bodyPr>
            <a:noAutofit/>
          </a:bodyPr>
          <a:lstStyle/>
          <a:p>
            <a:pPr>
              <a:lnSpc>
                <a:spcPct val="90000"/>
              </a:lnSpc>
              <a:buSzPct val="81000"/>
              <a:buNone/>
            </a:pPr>
            <a:r>
              <a:rPr lang="en-US" altLang="en-US" sz="3733" b="1" dirty="0">
                <a:solidFill>
                  <a:srgbClr val="0033CC"/>
                </a:solidFill>
                <a:latin typeface="Open Sans" panose="020B0606030504020204" pitchFamily="34" charset="0"/>
                <a:ea typeface="Open Sans" panose="020B0606030504020204" pitchFamily="34" charset="0"/>
                <a:cs typeface="Open Sans" panose="020B0606030504020204" pitchFamily="34" charset="0"/>
              </a:rPr>
              <a:t> </a:t>
            </a:r>
            <a:r>
              <a:rPr lang="hi-IN" altLang="en-US" sz="2400" b="1" u="sng" dirty="0">
                <a:solidFill>
                  <a:srgbClr val="0033CC"/>
                </a:solidFill>
                <a:latin typeface="Open Sans" panose="020B0606030504020204" pitchFamily="34" charset="0"/>
                <a:ea typeface="Open Sans" panose="020B0606030504020204" pitchFamily="34" charset="0"/>
                <a:cs typeface="Open Sans" panose="020B0606030504020204" pitchFamily="34" charset="0"/>
              </a:rPr>
              <a:t>एटियलजि</a:t>
            </a:r>
            <a:endParaRPr lang="en-US" altLang="en-US" sz="2400" b="1" u="sng" dirty="0">
              <a:solidFill>
                <a:srgbClr val="0033CC"/>
              </a:solidFill>
              <a:latin typeface="Open Sans" panose="020B0606030504020204" pitchFamily="34" charset="0"/>
              <a:ea typeface="Open Sans" panose="020B0606030504020204" pitchFamily="34" charset="0"/>
              <a:cs typeface="Open Sans" panose="020B0606030504020204" pitchFamily="34" charset="0"/>
            </a:endParaRPr>
          </a:p>
          <a:p>
            <a:pPr lvl="1">
              <a:lnSpc>
                <a:spcPct val="90000"/>
              </a:lnSpc>
              <a:buSzPct val="81000"/>
              <a:buBlip>
                <a:blip r:embed="rId2"/>
              </a:buBlip>
            </a:pPr>
            <a:r>
              <a:rPr lang="hi-IN" altLang="en-US" sz="2400" b="1" dirty="0">
                <a:solidFill>
                  <a:srgbClr val="FF3300"/>
                </a:solidFill>
                <a:latin typeface="Open Sans" panose="020B0606030504020204" pitchFamily="34" charset="0"/>
                <a:ea typeface="Open Sans" panose="020B0606030504020204" pitchFamily="34" charset="0"/>
                <a:cs typeface="Open Sans" panose="020B0606030504020204" pitchFamily="34" charset="0"/>
              </a:rPr>
              <a:t>फ्रांसिसेला टुलारेंसिस।</a:t>
            </a:r>
            <a:endParaRPr lang="en-US" altLang="en-US" sz="2400" b="1" dirty="0">
              <a:solidFill>
                <a:srgbClr val="FF3300"/>
              </a:solidFill>
              <a:latin typeface="Open Sans" panose="020B0606030504020204" pitchFamily="34" charset="0"/>
              <a:ea typeface="Open Sans" panose="020B0606030504020204" pitchFamily="34" charset="0"/>
              <a:cs typeface="Open Sans" panose="020B0606030504020204" pitchFamily="34" charset="0"/>
            </a:endParaRPr>
          </a:p>
          <a:p>
            <a:pPr>
              <a:lnSpc>
                <a:spcPct val="90000"/>
              </a:lnSpc>
              <a:buSzPct val="81000"/>
              <a:buNone/>
            </a:pPr>
            <a:r>
              <a:rPr lang="en-US" altLang="en-US" sz="2400" b="1" dirty="0">
                <a:solidFill>
                  <a:srgbClr val="0033CC"/>
                </a:solidFill>
                <a:latin typeface="Open Sans" panose="020B0606030504020204" pitchFamily="34" charset="0"/>
                <a:ea typeface="Open Sans" panose="020B0606030504020204" pitchFamily="34" charset="0"/>
                <a:cs typeface="Open Sans" panose="020B0606030504020204" pitchFamily="34" charset="0"/>
              </a:rPr>
              <a:t> </a:t>
            </a:r>
            <a:r>
              <a:rPr lang="hi-IN" altLang="en-US" sz="2400" b="1" u="sng" dirty="0">
                <a:solidFill>
                  <a:srgbClr val="0033CC"/>
                </a:solidFill>
                <a:latin typeface="Open Sans" panose="020B0606030504020204" pitchFamily="34" charset="0"/>
                <a:ea typeface="Open Sans" panose="020B0606030504020204" pitchFamily="34" charset="0"/>
                <a:cs typeface="Open Sans" panose="020B0606030504020204" pitchFamily="34" charset="0"/>
              </a:rPr>
              <a:t>सामान्य</a:t>
            </a:r>
            <a:endParaRPr lang="en-US" altLang="en-US" sz="2400" b="1" u="sng" dirty="0">
              <a:solidFill>
                <a:srgbClr val="0033CC"/>
              </a:solidFill>
              <a:latin typeface="Open Sans" panose="020B0606030504020204" pitchFamily="34" charset="0"/>
              <a:ea typeface="Open Sans" panose="020B0606030504020204" pitchFamily="34" charset="0"/>
              <a:cs typeface="Open Sans" panose="020B0606030504020204" pitchFamily="34" charset="0"/>
            </a:endParaRPr>
          </a:p>
          <a:p>
            <a:pPr lvl="1">
              <a:lnSpc>
                <a:spcPct val="90000"/>
              </a:lnSpc>
              <a:buSzPct val="81000"/>
              <a:buBlip>
                <a:blip r:embed="rId2"/>
              </a:buBlip>
            </a:pPr>
            <a:r>
              <a:rPr lang="hi-IN" altLang="en-US" sz="2400" b="1" dirty="0">
                <a:latin typeface="Open Sans" panose="020B0606030504020204" pitchFamily="34" charset="0"/>
                <a:ea typeface="Open Sans" panose="020B0606030504020204" pitchFamily="34" charset="0"/>
                <a:cs typeface="Open Sans" panose="020B0606030504020204" pitchFamily="34" charset="0"/>
              </a:rPr>
              <a:t>डर्मिस, कंजाक्तिवा और मुंह के माध्यम से प्रवेश।</a:t>
            </a:r>
            <a:endParaRPr lang="en-US" altLang="en-US" sz="2400" b="1" dirty="0">
              <a:latin typeface="Open Sans" panose="020B0606030504020204" pitchFamily="34" charset="0"/>
              <a:ea typeface="Open Sans" panose="020B0606030504020204" pitchFamily="34" charset="0"/>
              <a:cs typeface="Open Sans" panose="020B0606030504020204" pitchFamily="34" charset="0"/>
            </a:endParaRPr>
          </a:p>
          <a:p>
            <a:pPr lvl="1">
              <a:lnSpc>
                <a:spcPct val="90000"/>
              </a:lnSpc>
              <a:buSzPct val="81000"/>
              <a:buBlip>
                <a:blip r:embed="rId2"/>
              </a:buBlip>
            </a:pPr>
            <a:r>
              <a:rPr lang="hi-IN" altLang="en-US" sz="2400" b="1" dirty="0">
                <a:solidFill>
                  <a:srgbClr val="FF3300"/>
                </a:solidFill>
                <a:latin typeface="Open Sans" panose="020B0606030504020204" pitchFamily="34" charset="0"/>
                <a:ea typeface="Open Sans" panose="020B0606030504020204" pitchFamily="34" charset="0"/>
                <a:cs typeface="Open Sans" panose="020B0606030504020204" pitchFamily="34" charset="0"/>
              </a:rPr>
              <a:t>अमेरिका, जापान और अधिकांश यूरोपीय देशों में पाया जाता है।</a:t>
            </a:r>
            <a:endParaRPr lang="en-US" altLang="en-US" sz="2400" b="1" dirty="0">
              <a:solidFill>
                <a:srgbClr val="FF3300"/>
              </a:solidFill>
              <a:latin typeface="Open Sans" panose="020B0606030504020204" pitchFamily="34" charset="0"/>
              <a:ea typeface="Open Sans" panose="020B0606030504020204" pitchFamily="34" charset="0"/>
              <a:cs typeface="Open Sans" panose="020B0606030504020204" pitchFamily="34" charset="0"/>
            </a:endParaRPr>
          </a:p>
          <a:p>
            <a:pPr lvl="1">
              <a:lnSpc>
                <a:spcPct val="90000"/>
              </a:lnSpc>
              <a:buSzPct val="81000"/>
              <a:buNone/>
            </a:pPr>
            <a:r>
              <a:rPr lang="hi-IN" altLang="en-US" sz="2400" b="1" dirty="0">
                <a:solidFill>
                  <a:srgbClr val="0033CC"/>
                </a:solidFill>
                <a:latin typeface="Open Sans" panose="020B0606030504020204" pitchFamily="34" charset="0"/>
                <a:ea typeface="Open Sans" panose="020B0606030504020204" pitchFamily="34" charset="0"/>
                <a:cs typeface="Open Sans" panose="020B0606030504020204" pitchFamily="34" charset="0"/>
              </a:rPr>
              <a:t>क्लीनिकल</a:t>
            </a:r>
            <a:r>
              <a:rPr lang="en-US" altLang="en-US" sz="2400" b="1" dirty="0">
                <a:solidFill>
                  <a:srgbClr val="0033CC"/>
                </a:solidFill>
                <a:latin typeface="Open Sans" panose="020B0606030504020204" pitchFamily="34" charset="0"/>
                <a:ea typeface="Open Sans" panose="020B0606030504020204" pitchFamily="34" charset="0"/>
                <a:cs typeface="Open Sans" panose="020B0606030504020204" pitchFamily="34" charset="0"/>
              </a:rPr>
              <a:t> </a:t>
            </a:r>
            <a:r>
              <a:rPr lang="hi-IN" altLang="en-US" sz="2400" b="1" dirty="0">
                <a:solidFill>
                  <a:srgbClr val="0033CC"/>
                </a:solidFill>
                <a:latin typeface="Open Sans" panose="020B0606030504020204" pitchFamily="34" charset="0"/>
                <a:ea typeface="Open Sans" panose="020B0606030504020204" pitchFamily="34" charset="0"/>
                <a:cs typeface="Open Sans" panose="020B0606030504020204" pitchFamily="34" charset="0"/>
              </a:rPr>
              <a:t>सुविधाऐं</a:t>
            </a:r>
            <a:endParaRPr lang="en-US" altLang="en-US" sz="2400" b="1" dirty="0">
              <a:solidFill>
                <a:srgbClr val="0033CC"/>
              </a:solidFill>
              <a:latin typeface="Open Sans" panose="020B0606030504020204" pitchFamily="34" charset="0"/>
              <a:ea typeface="Open Sans" panose="020B0606030504020204" pitchFamily="34" charset="0"/>
              <a:cs typeface="Open Sans" panose="020B0606030504020204" pitchFamily="34" charset="0"/>
            </a:endParaRPr>
          </a:p>
          <a:p>
            <a:pPr lvl="1">
              <a:lnSpc>
                <a:spcPct val="90000"/>
              </a:lnSpc>
              <a:buSzPct val="81000"/>
              <a:buBlip>
                <a:blip r:embed="rId2"/>
              </a:buBlip>
            </a:pPr>
            <a:r>
              <a:rPr lang="hi-IN" altLang="en-US" sz="2400" b="1" dirty="0">
                <a:latin typeface="Open Sans" panose="020B0606030504020204" pitchFamily="34" charset="0"/>
                <a:ea typeface="Open Sans" panose="020B0606030504020204" pitchFamily="34" charset="0"/>
                <a:cs typeface="Open Sans" panose="020B0606030504020204" pitchFamily="34" charset="0"/>
              </a:rPr>
              <a:t>तेज बुखार के बाद पसीना आना और साष्टांग प्रणाम करना।</a:t>
            </a:r>
            <a:endParaRPr lang="en-US" altLang="en-US" sz="2400" b="1" dirty="0">
              <a:latin typeface="Open Sans" panose="020B0606030504020204" pitchFamily="34" charset="0"/>
              <a:ea typeface="Open Sans" panose="020B0606030504020204" pitchFamily="34" charset="0"/>
              <a:cs typeface="Open Sans" panose="020B0606030504020204" pitchFamily="34" charset="0"/>
            </a:endParaRPr>
          </a:p>
          <a:p>
            <a:pPr lvl="1">
              <a:lnSpc>
                <a:spcPct val="90000"/>
              </a:lnSpc>
              <a:buSzPct val="81000"/>
              <a:buBlip>
                <a:blip r:embed="rId2"/>
              </a:buBlip>
            </a:pPr>
            <a:r>
              <a:rPr lang="hi-IN" altLang="en-US" sz="2400" b="1" dirty="0">
                <a:latin typeface="Open Sans" panose="020B0606030504020204" pitchFamily="34" charset="0"/>
                <a:ea typeface="Open Sans" panose="020B0606030504020204" pitchFamily="34" charset="0"/>
                <a:cs typeface="Open Sans" panose="020B0606030504020204" pitchFamily="34" charset="0"/>
              </a:rPr>
              <a:t>घाव: प्रवेश स्थल पर।</a:t>
            </a:r>
            <a:endParaRPr lang="en-US" altLang="en-US" sz="2400" b="1" dirty="0">
              <a:solidFill>
                <a:srgbClr val="FF3300"/>
              </a:solidFill>
              <a:latin typeface="Open Sans" panose="020B0606030504020204" pitchFamily="34" charset="0"/>
              <a:ea typeface="Open Sans" panose="020B0606030504020204" pitchFamily="34" charset="0"/>
              <a:cs typeface="Open Sans" panose="020B0606030504020204" pitchFamily="34" charset="0"/>
            </a:endParaRPr>
          </a:p>
          <a:p>
            <a:pPr lvl="1">
              <a:lnSpc>
                <a:spcPct val="90000"/>
              </a:lnSpc>
              <a:buSzPct val="81000"/>
              <a:buBlip>
                <a:blip r:embed="rId2"/>
              </a:buBlip>
            </a:pPr>
            <a:r>
              <a:rPr lang="hi-IN" altLang="en-US" sz="2400" b="1" dirty="0">
                <a:latin typeface="Open Sans" panose="020B0606030504020204" pitchFamily="34" charset="0"/>
                <a:ea typeface="Open Sans" panose="020B0606030504020204" pitchFamily="34" charset="0"/>
                <a:cs typeface="Open Sans" panose="020B0606030504020204" pitchFamily="34" charset="0"/>
              </a:rPr>
              <a:t>मुख अल्सर।</a:t>
            </a:r>
            <a:endParaRPr lang="en-US" altLang="en-US" sz="2400" b="1" dirty="0">
              <a:latin typeface="Open Sans" panose="020B0606030504020204" pitchFamily="34" charset="0"/>
              <a:ea typeface="Open Sans" panose="020B0606030504020204" pitchFamily="34" charset="0"/>
              <a:cs typeface="Open Sans" panose="020B0606030504020204" pitchFamily="34" charset="0"/>
            </a:endParaRPr>
          </a:p>
          <a:p>
            <a:pPr lvl="1">
              <a:lnSpc>
                <a:spcPct val="90000"/>
              </a:lnSpc>
              <a:buSzPct val="81000"/>
              <a:buNone/>
            </a:pPr>
            <a:endParaRPr lang="en-IN" sz="2400" dirty="0">
              <a:latin typeface="Open Sans" panose="020B0606030504020204" pitchFamily="34" charset="0"/>
              <a:ea typeface="Open Sans" panose="020B0606030504020204" pitchFamily="34" charset="0"/>
              <a:cs typeface="Open Sans" panose="020B0606030504020204" pitchFamily="34" charset="0"/>
            </a:endParaRPr>
          </a:p>
        </p:txBody>
      </p:sp>
      <p:sp>
        <p:nvSpPr>
          <p:cNvPr id="12" name="Title 1">
            <a:extLst>
              <a:ext uri="{FF2B5EF4-FFF2-40B4-BE49-F238E27FC236}">
                <a16:creationId xmlns:a16="http://schemas.microsoft.com/office/drawing/2014/main" id="{0C5EB466-FC32-3E63-46E7-9581F6B98BC8}"/>
              </a:ext>
            </a:extLst>
          </p:cNvPr>
          <p:cNvSpPr>
            <a:spLocks noGrp="1"/>
          </p:cNvSpPr>
          <p:nvPr>
            <p:ph type="title"/>
          </p:nvPr>
        </p:nvSpPr>
        <p:spPr>
          <a:xfrm>
            <a:off x="228600" y="2552700"/>
            <a:ext cx="4038600" cy="2057400"/>
          </a:xfrm>
          <a:noFill/>
        </p:spPr>
        <p:txBody>
          <a:bodyPr>
            <a:normAutofit/>
          </a:bodyPr>
          <a:lstStyle/>
          <a:p>
            <a:r>
              <a:rPr lang="hi-IN" altLang="en-US" sz="4000" b="1">
                <a:latin typeface="Open Sans" panose="020B0606030504020204" pitchFamily="34" charset="0"/>
                <a:ea typeface="Open Sans" panose="020B0606030504020204" pitchFamily="34" charset="0"/>
                <a:cs typeface="Open Sans" panose="020B0606030504020204" pitchFamily="34" charset="0"/>
              </a:rPr>
              <a:t>टुलारेमिया (खरगोश बुखार)</a:t>
            </a:r>
            <a:endParaRPr lang="en-IN" sz="4000" b="1" u="sng" dirty="0">
              <a:solidFill>
                <a:srgbClr val="C00000"/>
              </a:solidFill>
              <a:latin typeface="Open Sans" panose="020B0606030504020204" pitchFamily="34" charset="0"/>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21731922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75552A9F-FEAB-3C0A-0D03-62EEE4B77A41}"/>
              </a:ext>
            </a:extLst>
          </p:cNvPr>
          <p:cNvSpPr/>
          <p:nvPr/>
        </p:nvSpPr>
        <p:spPr>
          <a:xfrm>
            <a:off x="76200" y="76200"/>
            <a:ext cx="12039600" cy="6705600"/>
          </a:xfrm>
          <a:prstGeom prst="rect">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N">
              <a:latin typeface="Times New Roman" panose="02020603050405020304" pitchFamily="18" charset="0"/>
              <a:cs typeface="Times New Roman" panose="02020603050405020304" pitchFamily="18" charset="0"/>
            </a:endParaRPr>
          </a:p>
        </p:txBody>
      </p:sp>
      <p:sp>
        <p:nvSpPr>
          <p:cNvPr id="15" name="AutoShape 4">
            <a:extLst>
              <a:ext uri="{FF2B5EF4-FFF2-40B4-BE49-F238E27FC236}">
                <a16:creationId xmlns:a16="http://schemas.microsoft.com/office/drawing/2014/main" id="{09B031A6-C119-B352-63B4-9B30BBC1D174}"/>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IN"/>
          </a:p>
        </p:txBody>
      </p:sp>
      <p:sp>
        <p:nvSpPr>
          <p:cNvPr id="8" name="Content Placeholder 2">
            <a:extLst>
              <a:ext uri="{FF2B5EF4-FFF2-40B4-BE49-F238E27FC236}">
                <a16:creationId xmlns:a16="http://schemas.microsoft.com/office/drawing/2014/main" id="{2F0FC15A-D324-7345-89C1-639E5FCBC385}"/>
              </a:ext>
            </a:extLst>
          </p:cNvPr>
          <p:cNvSpPr>
            <a:spLocks noGrp="1"/>
          </p:cNvSpPr>
          <p:nvPr>
            <p:ph idx="1"/>
          </p:nvPr>
        </p:nvSpPr>
        <p:spPr>
          <a:xfrm>
            <a:off x="3200400" y="762000"/>
            <a:ext cx="8534400" cy="5105400"/>
          </a:xfrm>
          <a:noFill/>
        </p:spPr>
        <p:txBody>
          <a:bodyPr>
            <a:noAutofit/>
          </a:bodyPr>
          <a:lstStyle/>
          <a:p>
            <a:pPr lvl="1">
              <a:buNone/>
            </a:pPr>
            <a:r>
              <a:rPr lang="en-US" altLang="en-US" b="1" dirty="0">
                <a:solidFill>
                  <a:srgbClr val="FF3300"/>
                </a:solidFill>
                <a:latin typeface="Open Sans" panose="020B0606030504020204" pitchFamily="34" charset="0"/>
                <a:ea typeface="Open Sans" panose="020B0606030504020204" pitchFamily="34" charset="0"/>
                <a:cs typeface="Open Sans" panose="020B0606030504020204" pitchFamily="34" charset="0"/>
              </a:rPr>
              <a:t> </a:t>
            </a:r>
            <a:endParaRPr lang="en-US" altLang="en-US" b="1" u="sng" dirty="0">
              <a:solidFill>
                <a:srgbClr val="FF3300"/>
              </a:solidFill>
              <a:latin typeface="Open Sans" panose="020B0606030504020204" pitchFamily="34" charset="0"/>
              <a:ea typeface="Open Sans" panose="020B0606030504020204" pitchFamily="34" charset="0"/>
              <a:cs typeface="Open Sans" panose="020B0606030504020204" pitchFamily="34" charset="0"/>
            </a:endParaRPr>
          </a:p>
          <a:p>
            <a:pPr lvl="1">
              <a:buBlip>
                <a:blip r:embed="rId2"/>
              </a:buBlip>
            </a:pPr>
            <a:r>
              <a:rPr lang="hi-IN" altLang="en-US" sz="2400" b="1" dirty="0">
                <a:latin typeface="Open Sans" panose="020B0606030504020204" pitchFamily="34" charset="0"/>
                <a:ea typeface="Open Sans" panose="020B0606030504020204" pitchFamily="34" charset="0"/>
                <a:cs typeface="Open Sans" panose="020B0606030504020204" pitchFamily="34" charset="0"/>
              </a:rPr>
              <a:t>जीव पानी, मिट्टी, शवों और खाल में हफ्तों तक व्यवहार्य रहता है।</a:t>
            </a:r>
            <a:endParaRPr lang="en-US" altLang="en-US" sz="2400" b="1" dirty="0">
              <a:latin typeface="Open Sans" panose="020B0606030504020204" pitchFamily="34" charset="0"/>
              <a:ea typeface="Open Sans" panose="020B0606030504020204" pitchFamily="34" charset="0"/>
              <a:cs typeface="Open Sans" panose="020B0606030504020204" pitchFamily="34" charset="0"/>
            </a:endParaRPr>
          </a:p>
          <a:p>
            <a:pPr lvl="1">
              <a:buBlip>
                <a:blip r:embed="rId2"/>
              </a:buBlip>
            </a:pPr>
            <a:endParaRPr lang="en-US" altLang="en-US" sz="2400" b="1" dirty="0">
              <a:latin typeface="Open Sans" panose="020B0606030504020204" pitchFamily="34" charset="0"/>
              <a:ea typeface="Open Sans" panose="020B0606030504020204" pitchFamily="34" charset="0"/>
              <a:cs typeface="Open Sans" panose="020B0606030504020204" pitchFamily="34" charset="0"/>
            </a:endParaRPr>
          </a:p>
          <a:p>
            <a:pPr lvl="1">
              <a:buBlip>
                <a:blip r:embed="rId2"/>
              </a:buBlip>
            </a:pPr>
            <a:r>
              <a:rPr lang="hi-IN" altLang="en-US" sz="2400" b="1" dirty="0">
                <a:solidFill>
                  <a:srgbClr val="0033CC"/>
                </a:solidFill>
                <a:latin typeface="Open Sans" panose="020B0606030504020204" pitchFamily="34" charset="0"/>
                <a:ea typeface="Open Sans" panose="020B0606030504020204" pitchFamily="34" charset="0"/>
                <a:cs typeface="Open Sans" panose="020B0606030504020204" pitchFamily="34" charset="0"/>
              </a:rPr>
              <a:t>यह महीनों तक ठंड और उससे नीचे के तापमान के लिए प्रतिरोधी है।</a:t>
            </a:r>
            <a:endParaRPr lang="en-US" altLang="en-US" sz="2400" b="1" dirty="0">
              <a:solidFill>
                <a:srgbClr val="0033CC"/>
              </a:solidFill>
              <a:latin typeface="Open Sans" panose="020B0606030504020204" pitchFamily="34" charset="0"/>
              <a:ea typeface="Open Sans" panose="020B0606030504020204" pitchFamily="34" charset="0"/>
              <a:cs typeface="Open Sans" panose="020B0606030504020204" pitchFamily="34" charset="0"/>
            </a:endParaRPr>
          </a:p>
          <a:p>
            <a:pPr lvl="1">
              <a:buBlip>
                <a:blip r:embed="rId2"/>
              </a:buBlip>
            </a:pPr>
            <a:endParaRPr lang="en-US" altLang="en-US" sz="2400" b="1" dirty="0">
              <a:solidFill>
                <a:srgbClr val="0033CC"/>
              </a:solidFill>
              <a:latin typeface="Open Sans" panose="020B0606030504020204" pitchFamily="34" charset="0"/>
              <a:ea typeface="Open Sans" panose="020B0606030504020204" pitchFamily="34" charset="0"/>
              <a:cs typeface="Open Sans" panose="020B0606030504020204" pitchFamily="34" charset="0"/>
            </a:endParaRPr>
          </a:p>
          <a:p>
            <a:pPr lvl="1">
              <a:buBlip>
                <a:blip r:embed="rId2"/>
              </a:buBlip>
            </a:pPr>
            <a:r>
              <a:rPr lang="hi-IN" altLang="en-US" sz="2400" b="1" dirty="0">
                <a:solidFill>
                  <a:srgbClr val="0033CC"/>
                </a:solidFill>
                <a:latin typeface="Open Sans" panose="020B0606030504020204" pitchFamily="34" charset="0"/>
                <a:ea typeface="Open Sans" panose="020B0606030504020204" pitchFamily="34" charset="0"/>
                <a:cs typeface="Open Sans" panose="020B0606030504020204" pitchFamily="34" charset="0"/>
              </a:rPr>
              <a:t>एंटीबायोटिक दवाओं के प्रारंभिक प्रशासन जैसे</a:t>
            </a:r>
            <a:r>
              <a:rPr lang="hi-IN" altLang="en-US" sz="2400" b="1" dirty="0">
                <a:solidFill>
                  <a:srgbClr val="FF6600"/>
                </a:solidFill>
                <a:latin typeface="Open Sans" panose="020B0606030504020204" pitchFamily="34" charset="0"/>
                <a:ea typeface="Open Sans" panose="020B0606030504020204" pitchFamily="34" charset="0"/>
                <a:cs typeface="Open Sans" panose="020B0606030504020204" pitchFamily="34" charset="0"/>
              </a:rPr>
              <a:t>सिप्रोफ्लोक्स, स्ट्रेप्टोमाइसिन, जेंटामाइसिन</a:t>
            </a:r>
            <a:endParaRPr lang="en-US" altLang="en-US" sz="2400" b="1" dirty="0">
              <a:solidFill>
                <a:srgbClr val="FF6600"/>
              </a:solidFill>
              <a:latin typeface="Open Sans" panose="020B0606030504020204" pitchFamily="34" charset="0"/>
              <a:ea typeface="Open Sans" panose="020B0606030504020204" pitchFamily="34" charset="0"/>
              <a:cs typeface="Open Sans" panose="020B0606030504020204" pitchFamily="34" charset="0"/>
            </a:endParaRPr>
          </a:p>
          <a:p>
            <a:pPr marL="457200" lvl="1" indent="0">
              <a:buNone/>
            </a:pPr>
            <a:endParaRPr lang="en-US" altLang="en-US" sz="2400" b="1" dirty="0">
              <a:solidFill>
                <a:srgbClr val="FF6600"/>
              </a:solidFill>
              <a:latin typeface="Open Sans" panose="020B0606030504020204" pitchFamily="34" charset="0"/>
              <a:ea typeface="Open Sans" panose="020B0606030504020204" pitchFamily="34" charset="0"/>
              <a:cs typeface="Open Sans" panose="020B0606030504020204" pitchFamily="34" charset="0"/>
            </a:endParaRPr>
          </a:p>
          <a:p>
            <a:pPr lvl="1">
              <a:buBlip>
                <a:blip r:embed="rId2"/>
              </a:buBlip>
            </a:pPr>
            <a:r>
              <a:rPr lang="hi-IN" altLang="en-US" sz="2400" b="1" dirty="0">
                <a:latin typeface="Open Sans" panose="020B0606030504020204" pitchFamily="34" charset="0"/>
                <a:ea typeface="Open Sans" panose="020B0606030504020204" pitchFamily="34" charset="0"/>
                <a:cs typeface="Open Sans" panose="020B0606030504020204" pitchFamily="34" charset="0"/>
              </a:rPr>
              <a:t>कुछ मिनटों के लिए 380</a:t>
            </a:r>
            <a:r>
              <a:rPr lang="en-US" altLang="en-US" sz="2400" b="1" dirty="0">
                <a:latin typeface="Open Sans" panose="020B0606030504020204" pitchFamily="34" charset="0"/>
                <a:ea typeface="Open Sans" panose="020B0606030504020204" pitchFamily="34" charset="0"/>
                <a:cs typeface="Open Sans" panose="020B0606030504020204" pitchFamily="34" charset="0"/>
              </a:rPr>
              <a:t>c </a:t>
            </a:r>
            <a:r>
              <a:rPr lang="hi-IN" altLang="en-US" sz="2400" b="1" dirty="0">
                <a:latin typeface="Open Sans" panose="020B0606030504020204" pitchFamily="34" charset="0"/>
                <a:ea typeface="Open Sans" panose="020B0606030504020204" pitchFamily="34" charset="0"/>
                <a:cs typeface="Open Sans" panose="020B0606030504020204" pitchFamily="34" charset="0"/>
              </a:rPr>
              <a:t>या उससे अधिक पर गर्मी से आसानी से और 0.5 मिनट में 15 प्रतिशत फिनोल द्वारा मारा जाता है।</a:t>
            </a:r>
            <a:endParaRPr lang="en-IN" sz="2400" dirty="0">
              <a:latin typeface="Open Sans" panose="020B0606030504020204" pitchFamily="34" charset="0"/>
              <a:ea typeface="Open Sans" panose="020B0606030504020204" pitchFamily="34" charset="0"/>
              <a:cs typeface="Open Sans" panose="020B0606030504020204" pitchFamily="34" charset="0"/>
            </a:endParaRPr>
          </a:p>
        </p:txBody>
      </p:sp>
      <p:sp>
        <p:nvSpPr>
          <p:cNvPr id="12" name="Title 1">
            <a:extLst>
              <a:ext uri="{FF2B5EF4-FFF2-40B4-BE49-F238E27FC236}">
                <a16:creationId xmlns:a16="http://schemas.microsoft.com/office/drawing/2014/main" id="{0C5EB466-FC32-3E63-46E7-9581F6B98BC8}"/>
              </a:ext>
            </a:extLst>
          </p:cNvPr>
          <p:cNvSpPr>
            <a:spLocks noGrp="1"/>
          </p:cNvSpPr>
          <p:nvPr>
            <p:ph type="title"/>
          </p:nvPr>
        </p:nvSpPr>
        <p:spPr>
          <a:xfrm>
            <a:off x="-457200" y="2196385"/>
            <a:ext cx="4191000" cy="1143000"/>
          </a:xfrm>
          <a:noFill/>
        </p:spPr>
        <p:txBody>
          <a:bodyPr>
            <a:normAutofit/>
          </a:bodyPr>
          <a:lstStyle/>
          <a:p>
            <a:r>
              <a:rPr lang="hi-IN" altLang="en-US" sz="4000" b="1" u="sng">
                <a:solidFill>
                  <a:srgbClr val="FF3300"/>
                </a:solidFill>
                <a:latin typeface="Open Sans" panose="020B0606030504020204" pitchFamily="34" charset="0"/>
                <a:ea typeface="Open Sans" panose="020B0606030504020204" pitchFamily="34" charset="0"/>
                <a:cs typeface="Open Sans" panose="020B0606030504020204" pitchFamily="34" charset="0"/>
              </a:rPr>
              <a:t>उपचार</a:t>
            </a:r>
            <a:endParaRPr lang="en-IN" sz="4000" b="1" u="sng" dirty="0">
              <a:solidFill>
                <a:srgbClr val="C00000"/>
              </a:solidFill>
              <a:latin typeface="Open Sans" panose="020B0606030504020204" pitchFamily="34" charset="0"/>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21731922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75552A9F-FEAB-3C0A-0D03-62EEE4B77A41}"/>
              </a:ext>
            </a:extLst>
          </p:cNvPr>
          <p:cNvSpPr/>
          <p:nvPr/>
        </p:nvSpPr>
        <p:spPr>
          <a:xfrm>
            <a:off x="76200" y="76200"/>
            <a:ext cx="12039600" cy="6705600"/>
          </a:xfrm>
          <a:prstGeom prst="rect">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N">
              <a:latin typeface="Times New Roman" panose="02020603050405020304" pitchFamily="18" charset="0"/>
              <a:cs typeface="Times New Roman" panose="02020603050405020304" pitchFamily="18" charset="0"/>
            </a:endParaRPr>
          </a:p>
        </p:txBody>
      </p:sp>
      <p:sp>
        <p:nvSpPr>
          <p:cNvPr id="15" name="AutoShape 4">
            <a:extLst>
              <a:ext uri="{FF2B5EF4-FFF2-40B4-BE49-F238E27FC236}">
                <a16:creationId xmlns:a16="http://schemas.microsoft.com/office/drawing/2014/main" id="{09B031A6-C119-B352-63B4-9B30BBC1D174}"/>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IN"/>
          </a:p>
        </p:txBody>
      </p:sp>
      <p:sp>
        <p:nvSpPr>
          <p:cNvPr id="8" name="Content Placeholder 2">
            <a:extLst>
              <a:ext uri="{FF2B5EF4-FFF2-40B4-BE49-F238E27FC236}">
                <a16:creationId xmlns:a16="http://schemas.microsoft.com/office/drawing/2014/main" id="{2F0FC15A-D324-7345-89C1-639E5FCBC385}"/>
              </a:ext>
            </a:extLst>
          </p:cNvPr>
          <p:cNvSpPr>
            <a:spLocks noGrp="1"/>
          </p:cNvSpPr>
          <p:nvPr>
            <p:ph idx="1"/>
          </p:nvPr>
        </p:nvSpPr>
        <p:spPr>
          <a:xfrm>
            <a:off x="4495800" y="990600"/>
            <a:ext cx="7239000" cy="4876800"/>
          </a:xfrm>
          <a:noFill/>
        </p:spPr>
        <p:txBody>
          <a:bodyPr>
            <a:noAutofit/>
          </a:bodyPr>
          <a:lstStyle/>
          <a:p>
            <a:pPr>
              <a:lnSpc>
                <a:spcPct val="90000"/>
              </a:lnSpc>
              <a:buNone/>
            </a:pPr>
            <a:r>
              <a:rPr lang="en-US" altLang="en-US" b="1" dirty="0">
                <a:latin typeface="Open Sans" panose="020B0606030504020204" pitchFamily="34" charset="0"/>
                <a:ea typeface="Open Sans" panose="020B0606030504020204" pitchFamily="34" charset="0"/>
                <a:cs typeface="Open Sans" panose="020B0606030504020204" pitchFamily="34" charset="0"/>
              </a:rPr>
              <a:t> </a:t>
            </a:r>
            <a:r>
              <a:rPr lang="hi-IN" altLang="en-US" sz="2400" b="1" dirty="0">
                <a:latin typeface="Open Sans" panose="020B0606030504020204" pitchFamily="34" charset="0"/>
                <a:ea typeface="Open Sans" panose="020B0606030504020204" pitchFamily="34" charset="0"/>
                <a:cs typeface="Open Sans" panose="020B0606030504020204" pitchFamily="34" charset="0"/>
              </a:rPr>
              <a:t>साल्मोनेला टाइफी के कारण।</a:t>
            </a:r>
            <a:endParaRPr lang="en-US" altLang="en-US" sz="2400" b="1" dirty="0">
              <a:latin typeface="Open Sans" panose="020B0606030504020204" pitchFamily="34" charset="0"/>
              <a:ea typeface="Open Sans" panose="020B0606030504020204" pitchFamily="34" charset="0"/>
              <a:cs typeface="Open Sans" panose="020B0606030504020204" pitchFamily="34" charset="0"/>
            </a:endParaRPr>
          </a:p>
          <a:p>
            <a:pPr>
              <a:lnSpc>
                <a:spcPct val="90000"/>
              </a:lnSpc>
              <a:buNone/>
            </a:pPr>
            <a:r>
              <a:rPr lang="en-US" altLang="en-US" sz="2400" b="1" dirty="0">
                <a:solidFill>
                  <a:srgbClr val="FF3300"/>
                </a:solidFill>
                <a:latin typeface="Open Sans" panose="020B0606030504020204" pitchFamily="34" charset="0"/>
                <a:ea typeface="Open Sans" panose="020B0606030504020204" pitchFamily="34" charset="0"/>
                <a:cs typeface="Open Sans" panose="020B0606030504020204" pitchFamily="34" charset="0"/>
              </a:rPr>
              <a:t>       </a:t>
            </a:r>
            <a:r>
              <a:rPr lang="hi-IN" altLang="en-US" sz="2400" b="1" u="sng" dirty="0">
                <a:solidFill>
                  <a:srgbClr val="FF3300"/>
                </a:solidFill>
                <a:latin typeface="Open Sans" panose="020B0606030504020204" pitchFamily="34" charset="0"/>
                <a:ea typeface="Open Sans" panose="020B0606030504020204" pitchFamily="34" charset="0"/>
                <a:cs typeface="Open Sans" panose="020B0606030504020204" pitchFamily="34" charset="0"/>
              </a:rPr>
              <a:t>सामान्य</a:t>
            </a:r>
            <a:endParaRPr lang="en-US" altLang="en-US" sz="2400" b="1" u="sng" dirty="0">
              <a:solidFill>
                <a:srgbClr val="FF3300"/>
              </a:solidFill>
              <a:latin typeface="Open Sans" panose="020B0606030504020204" pitchFamily="34" charset="0"/>
              <a:ea typeface="Open Sans" panose="020B0606030504020204" pitchFamily="34" charset="0"/>
              <a:cs typeface="Open Sans" panose="020B0606030504020204" pitchFamily="34" charset="0"/>
            </a:endParaRPr>
          </a:p>
          <a:p>
            <a:pPr lvl="1">
              <a:lnSpc>
                <a:spcPct val="90000"/>
              </a:lnSpc>
              <a:buSzPct val="83000"/>
              <a:buBlip>
                <a:blip r:embed="rId2"/>
              </a:buBlip>
            </a:pPr>
            <a:r>
              <a:rPr lang="hi-IN" altLang="en-US" sz="2400" b="1" dirty="0">
                <a:solidFill>
                  <a:srgbClr val="0033CC"/>
                </a:solidFill>
                <a:latin typeface="Open Sans" panose="020B0606030504020204" pitchFamily="34" charset="0"/>
                <a:ea typeface="Open Sans" panose="020B0606030504020204" pitchFamily="34" charset="0"/>
                <a:cs typeface="Open Sans" panose="020B0606030504020204" pitchFamily="34" charset="0"/>
              </a:rPr>
              <a:t>आदिम स्वच्छता।</a:t>
            </a:r>
            <a:endParaRPr lang="en-US" altLang="en-US" sz="2400" b="1" dirty="0">
              <a:solidFill>
                <a:srgbClr val="0033CC"/>
              </a:solidFill>
              <a:latin typeface="Open Sans" panose="020B0606030504020204" pitchFamily="34" charset="0"/>
              <a:ea typeface="Open Sans" panose="020B0606030504020204" pitchFamily="34" charset="0"/>
              <a:cs typeface="Open Sans" panose="020B0606030504020204" pitchFamily="34" charset="0"/>
            </a:endParaRPr>
          </a:p>
          <a:p>
            <a:pPr lvl="1">
              <a:lnSpc>
                <a:spcPct val="90000"/>
              </a:lnSpc>
              <a:buSzPct val="83000"/>
              <a:buBlip>
                <a:blip r:embed="rId2"/>
              </a:buBlip>
            </a:pPr>
            <a:r>
              <a:rPr lang="hi-IN" altLang="en-US" sz="2400" b="1" dirty="0">
                <a:latin typeface="Open Sans" panose="020B0606030504020204" pitchFamily="34" charset="0"/>
                <a:ea typeface="Open Sans" panose="020B0606030504020204" pitchFamily="34" charset="0"/>
                <a:cs typeface="Open Sans" panose="020B0606030504020204" pitchFamily="34" charset="0"/>
              </a:rPr>
              <a:t>मक्खियाँ रोग फैला सकती हैं।</a:t>
            </a:r>
            <a:endParaRPr lang="en-US" altLang="en-US" sz="2400" b="1" dirty="0">
              <a:latin typeface="Open Sans" panose="020B0606030504020204" pitchFamily="34" charset="0"/>
              <a:ea typeface="Open Sans" panose="020B0606030504020204" pitchFamily="34" charset="0"/>
              <a:cs typeface="Open Sans" panose="020B0606030504020204" pitchFamily="34" charset="0"/>
            </a:endParaRPr>
          </a:p>
          <a:p>
            <a:pPr lvl="1">
              <a:lnSpc>
                <a:spcPct val="90000"/>
              </a:lnSpc>
              <a:buSzPct val="83000"/>
              <a:buBlip>
                <a:blip r:embed="rId2"/>
              </a:buBlip>
            </a:pPr>
            <a:r>
              <a:rPr lang="hi-IN" altLang="en-US" sz="2400" b="1" dirty="0">
                <a:latin typeface="Open Sans" panose="020B0606030504020204" pitchFamily="34" charset="0"/>
                <a:ea typeface="Open Sans" panose="020B0606030504020204" pitchFamily="34" charset="0"/>
                <a:cs typeface="Open Sans" panose="020B0606030504020204" pitchFamily="34" charset="0"/>
              </a:rPr>
              <a:t>वाहकों द्वारा</a:t>
            </a:r>
            <a:endParaRPr lang="en-US" altLang="en-US" sz="2400" b="1" dirty="0">
              <a:latin typeface="Open Sans" panose="020B0606030504020204" pitchFamily="34" charset="0"/>
              <a:ea typeface="Open Sans" panose="020B0606030504020204" pitchFamily="34" charset="0"/>
              <a:cs typeface="Open Sans" panose="020B0606030504020204" pitchFamily="34" charset="0"/>
            </a:endParaRPr>
          </a:p>
          <a:p>
            <a:pPr lvl="1">
              <a:lnSpc>
                <a:spcPct val="90000"/>
              </a:lnSpc>
              <a:buSzPct val="83000"/>
              <a:buBlip>
                <a:blip r:embed="rId2"/>
              </a:buBlip>
            </a:pPr>
            <a:endParaRPr lang="en-US" altLang="en-US" sz="2400" b="1" dirty="0">
              <a:latin typeface="Open Sans" panose="020B0606030504020204" pitchFamily="34" charset="0"/>
              <a:ea typeface="Open Sans" panose="020B0606030504020204" pitchFamily="34" charset="0"/>
              <a:cs typeface="Open Sans" panose="020B0606030504020204" pitchFamily="34" charset="0"/>
            </a:endParaRPr>
          </a:p>
          <a:p>
            <a:pPr>
              <a:lnSpc>
                <a:spcPct val="90000"/>
              </a:lnSpc>
              <a:buNone/>
            </a:pPr>
            <a:r>
              <a:rPr lang="hi-IN" altLang="en-US" sz="2400" b="1" u="sng" dirty="0">
                <a:solidFill>
                  <a:srgbClr val="FF3300"/>
                </a:solidFill>
                <a:latin typeface="Open Sans" panose="020B0606030504020204" pitchFamily="34" charset="0"/>
                <a:ea typeface="Open Sans" panose="020B0606030504020204" pitchFamily="34" charset="0"/>
                <a:cs typeface="Open Sans" panose="020B0606030504020204" pitchFamily="34" charset="0"/>
              </a:rPr>
              <a:t>क्लीनिक</a:t>
            </a:r>
            <a:r>
              <a:rPr lang="en-US" altLang="en-US" sz="2400" b="1" u="sng" dirty="0">
                <a:solidFill>
                  <a:srgbClr val="FF3300"/>
                </a:solidFill>
                <a:latin typeface="Open Sans" panose="020B0606030504020204" pitchFamily="34" charset="0"/>
                <a:ea typeface="Open Sans" panose="020B0606030504020204" pitchFamily="34" charset="0"/>
                <a:cs typeface="Open Sans" panose="020B0606030504020204" pitchFamily="34" charset="0"/>
              </a:rPr>
              <a:t> </a:t>
            </a:r>
            <a:r>
              <a:rPr lang="hi-IN" altLang="en-US" sz="2400" b="1" u="sng" dirty="0">
                <a:solidFill>
                  <a:srgbClr val="FF3300"/>
                </a:solidFill>
                <a:latin typeface="Open Sans" panose="020B0606030504020204" pitchFamily="34" charset="0"/>
                <a:ea typeface="Open Sans" panose="020B0606030504020204" pitchFamily="34" charset="0"/>
                <a:cs typeface="Open Sans" panose="020B0606030504020204" pitchFamily="34" charset="0"/>
              </a:rPr>
              <a:t>सुविधाऐं</a:t>
            </a:r>
            <a:endParaRPr lang="en-US" altLang="en-US" sz="2400" b="1" u="sng" dirty="0">
              <a:solidFill>
                <a:srgbClr val="FF3300"/>
              </a:solidFill>
              <a:latin typeface="Open Sans" panose="020B0606030504020204" pitchFamily="34" charset="0"/>
              <a:ea typeface="Open Sans" panose="020B0606030504020204" pitchFamily="34" charset="0"/>
              <a:cs typeface="Open Sans" panose="020B0606030504020204" pitchFamily="34" charset="0"/>
            </a:endParaRPr>
          </a:p>
          <a:p>
            <a:pPr lvl="1">
              <a:lnSpc>
                <a:spcPct val="90000"/>
              </a:lnSpc>
              <a:buSzPct val="82000"/>
              <a:buBlip>
                <a:blip r:embed="rId3"/>
              </a:buBlip>
            </a:pPr>
            <a:r>
              <a:rPr lang="hi-IN" altLang="en-US" sz="2400" b="1" dirty="0">
                <a:latin typeface="Open Sans" panose="020B0606030504020204" pitchFamily="34" charset="0"/>
                <a:ea typeface="Open Sans" panose="020B0606030504020204" pitchFamily="34" charset="0"/>
                <a:cs typeface="Open Sans" panose="020B0606030504020204" pitchFamily="34" charset="0"/>
              </a:rPr>
              <a:t>तापमान बढ़ता है सीढ़ी फैशन</a:t>
            </a:r>
            <a:endParaRPr lang="en-US" altLang="en-US" sz="2400" b="1" dirty="0">
              <a:latin typeface="Open Sans" panose="020B0606030504020204" pitchFamily="34" charset="0"/>
              <a:ea typeface="Open Sans" panose="020B0606030504020204" pitchFamily="34" charset="0"/>
              <a:cs typeface="Open Sans" panose="020B0606030504020204" pitchFamily="34" charset="0"/>
            </a:endParaRPr>
          </a:p>
          <a:p>
            <a:pPr lvl="1">
              <a:lnSpc>
                <a:spcPct val="90000"/>
              </a:lnSpc>
              <a:buSzPct val="82000"/>
              <a:buBlip>
                <a:blip r:embed="rId3"/>
              </a:buBlip>
            </a:pPr>
            <a:r>
              <a:rPr lang="hi-IN" altLang="en-US" sz="2400" b="1" dirty="0">
                <a:solidFill>
                  <a:srgbClr val="0033CC"/>
                </a:solidFill>
                <a:latin typeface="Open Sans" panose="020B0606030504020204" pitchFamily="34" charset="0"/>
                <a:ea typeface="Open Sans" panose="020B0606030504020204" pitchFamily="34" charset="0"/>
                <a:cs typeface="Open Sans" panose="020B0606030504020204" pitchFamily="34" charset="0"/>
              </a:rPr>
              <a:t>अस्वस्थता, सिरदर्द, उनींदापन और अंगों में दर्द</a:t>
            </a:r>
            <a:endParaRPr lang="en-US" altLang="en-US" sz="2400" b="1" dirty="0">
              <a:solidFill>
                <a:srgbClr val="0033CC"/>
              </a:solidFill>
              <a:latin typeface="Open Sans" panose="020B0606030504020204" pitchFamily="34" charset="0"/>
              <a:ea typeface="Open Sans" panose="020B0606030504020204" pitchFamily="34" charset="0"/>
              <a:cs typeface="Open Sans" panose="020B0606030504020204" pitchFamily="34" charset="0"/>
            </a:endParaRPr>
          </a:p>
          <a:p>
            <a:pPr lvl="1">
              <a:lnSpc>
                <a:spcPct val="90000"/>
              </a:lnSpc>
              <a:buSzPct val="82000"/>
              <a:buBlip>
                <a:blip r:embed="rId3"/>
              </a:buBlip>
            </a:pPr>
            <a:r>
              <a:rPr lang="hi-IN" altLang="en-US" sz="2400" b="1" dirty="0">
                <a:latin typeface="Open Sans" panose="020B0606030504020204" pitchFamily="34" charset="0"/>
                <a:ea typeface="Open Sans" panose="020B0606030504020204" pitchFamily="34" charset="0"/>
                <a:cs typeface="Open Sans" panose="020B0606030504020204" pitchFamily="34" charset="0"/>
              </a:rPr>
              <a:t>विशिष्ट चकत्ते।</a:t>
            </a:r>
            <a:endParaRPr lang="en-US" altLang="en-US" sz="2400" b="1" dirty="0">
              <a:latin typeface="Open Sans" panose="020B0606030504020204" pitchFamily="34" charset="0"/>
              <a:ea typeface="Open Sans" panose="020B0606030504020204" pitchFamily="34" charset="0"/>
              <a:cs typeface="Open Sans" panose="020B0606030504020204" pitchFamily="34" charset="0"/>
            </a:endParaRPr>
          </a:p>
          <a:p>
            <a:pPr lvl="1">
              <a:lnSpc>
                <a:spcPct val="90000"/>
              </a:lnSpc>
              <a:buSzPct val="82000"/>
              <a:buBlip>
                <a:blip r:embed="rId3"/>
              </a:buBlip>
            </a:pPr>
            <a:r>
              <a:rPr lang="hi-IN" altLang="en-US" sz="2400" b="1" dirty="0">
                <a:solidFill>
                  <a:srgbClr val="FF3300"/>
                </a:solidFill>
                <a:latin typeface="Open Sans" panose="020B0606030504020204" pitchFamily="34" charset="0"/>
                <a:ea typeface="Open Sans" panose="020B0606030504020204" pitchFamily="34" charset="0"/>
                <a:cs typeface="Open Sans" panose="020B0606030504020204" pitchFamily="34" charset="0"/>
              </a:rPr>
              <a:t>दूसरे सप्ताह तक गंभीर बीमारी।</a:t>
            </a:r>
            <a:endParaRPr lang="en-IN" sz="2400" dirty="0">
              <a:latin typeface="Open Sans" panose="020B0606030504020204" pitchFamily="34" charset="0"/>
              <a:ea typeface="Open Sans" panose="020B0606030504020204" pitchFamily="34" charset="0"/>
              <a:cs typeface="Open Sans" panose="020B0606030504020204" pitchFamily="34" charset="0"/>
            </a:endParaRPr>
          </a:p>
        </p:txBody>
      </p:sp>
      <p:sp>
        <p:nvSpPr>
          <p:cNvPr id="12" name="Title 1">
            <a:extLst>
              <a:ext uri="{FF2B5EF4-FFF2-40B4-BE49-F238E27FC236}">
                <a16:creationId xmlns:a16="http://schemas.microsoft.com/office/drawing/2014/main" id="{0C5EB466-FC32-3E63-46E7-9581F6B98BC8}"/>
              </a:ext>
            </a:extLst>
          </p:cNvPr>
          <p:cNvSpPr>
            <a:spLocks noGrp="1"/>
          </p:cNvSpPr>
          <p:nvPr>
            <p:ph type="title"/>
          </p:nvPr>
        </p:nvSpPr>
        <p:spPr>
          <a:xfrm>
            <a:off x="0" y="2667000"/>
            <a:ext cx="5105400" cy="1600200"/>
          </a:xfrm>
          <a:noFill/>
        </p:spPr>
        <p:txBody>
          <a:bodyPr>
            <a:normAutofit/>
          </a:bodyPr>
          <a:lstStyle/>
          <a:p>
            <a:r>
              <a:rPr lang="hi-IN" sz="3600" b="1" dirty="0">
                <a:solidFill>
                  <a:srgbClr val="C00000"/>
                </a:solidFill>
                <a:latin typeface="Open Sans" panose="020B0606030504020204" pitchFamily="34" charset="0"/>
                <a:ea typeface="Open Sans" panose="020B0606030504020204" pitchFamily="34" charset="0"/>
                <a:cs typeface="Open Sans" panose="020B0606030504020204" pitchFamily="34" charset="0"/>
              </a:rPr>
              <a:t>टाइफाइड ज्वर</a:t>
            </a:r>
            <a:endParaRPr lang="en-IN" sz="3600" b="1" u="sng" dirty="0">
              <a:solidFill>
                <a:srgbClr val="C00000"/>
              </a:solidFill>
              <a:latin typeface="Open Sans" panose="020B0606030504020204" pitchFamily="34" charset="0"/>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21731922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75552A9F-FEAB-3C0A-0D03-62EEE4B77A41}"/>
              </a:ext>
            </a:extLst>
          </p:cNvPr>
          <p:cNvSpPr/>
          <p:nvPr/>
        </p:nvSpPr>
        <p:spPr>
          <a:xfrm>
            <a:off x="76200" y="76200"/>
            <a:ext cx="12039600" cy="6705600"/>
          </a:xfrm>
          <a:prstGeom prst="rect">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N">
              <a:latin typeface="Times New Roman" panose="02020603050405020304" pitchFamily="18" charset="0"/>
              <a:cs typeface="Times New Roman" panose="02020603050405020304" pitchFamily="18" charset="0"/>
            </a:endParaRPr>
          </a:p>
        </p:txBody>
      </p:sp>
      <p:sp>
        <p:nvSpPr>
          <p:cNvPr id="15" name="AutoShape 4">
            <a:extLst>
              <a:ext uri="{FF2B5EF4-FFF2-40B4-BE49-F238E27FC236}">
                <a16:creationId xmlns:a16="http://schemas.microsoft.com/office/drawing/2014/main" id="{09B031A6-C119-B352-63B4-9B30BBC1D174}"/>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IN"/>
          </a:p>
        </p:txBody>
      </p:sp>
      <p:sp>
        <p:nvSpPr>
          <p:cNvPr id="8" name="Content Placeholder 2">
            <a:extLst>
              <a:ext uri="{FF2B5EF4-FFF2-40B4-BE49-F238E27FC236}">
                <a16:creationId xmlns:a16="http://schemas.microsoft.com/office/drawing/2014/main" id="{2F0FC15A-D324-7345-89C1-639E5FCBC385}"/>
              </a:ext>
            </a:extLst>
          </p:cNvPr>
          <p:cNvSpPr>
            <a:spLocks noGrp="1"/>
          </p:cNvSpPr>
          <p:nvPr>
            <p:ph idx="1"/>
          </p:nvPr>
        </p:nvSpPr>
        <p:spPr>
          <a:xfrm>
            <a:off x="4648200" y="1676400"/>
            <a:ext cx="7162800" cy="4572000"/>
          </a:xfrm>
          <a:noFill/>
        </p:spPr>
        <p:txBody>
          <a:bodyPr>
            <a:noAutofit/>
          </a:bodyPr>
          <a:lstStyle/>
          <a:p>
            <a:pPr lvl="1">
              <a:buSzPct val="88000"/>
              <a:buBlip>
                <a:blip r:embed="rId2"/>
              </a:buBlip>
            </a:pPr>
            <a:r>
              <a:rPr lang="hi-IN" altLang="en-US" sz="2400">
                <a:latin typeface="Open Sans" panose="020B0606030504020204" pitchFamily="34" charset="0"/>
                <a:ea typeface="Open Sans" panose="020B0606030504020204" pitchFamily="34" charset="0"/>
                <a:cs typeface="Open Sans" panose="020B0606030504020204" pitchFamily="34" charset="0"/>
              </a:rPr>
              <a:t>रोगी का अलगाव
टैब, टीकाकरण।
वाहकों की उपस्थिति में महामारी अधिक है, पानी, भोजन और दूध की आपूर्ति के लिए स्वच्छता नियंत्रण के अभाव में और जहां व्यक्ति टीकाकरण द्वारा संरक्षित नहीं हैं
खाना पकाना और उबालना परिशोधन के उपाय हैं</a:t>
            </a:r>
            <a:endParaRPr lang="en-IN" sz="2400" dirty="0">
              <a:latin typeface="Open Sans" panose="020B0606030504020204" pitchFamily="34" charset="0"/>
              <a:ea typeface="Open Sans" panose="020B0606030504020204" pitchFamily="34" charset="0"/>
              <a:cs typeface="Open Sans" panose="020B0606030504020204" pitchFamily="34" charset="0"/>
            </a:endParaRPr>
          </a:p>
        </p:txBody>
      </p:sp>
      <p:sp>
        <p:nvSpPr>
          <p:cNvPr id="12" name="Title 1">
            <a:extLst>
              <a:ext uri="{FF2B5EF4-FFF2-40B4-BE49-F238E27FC236}">
                <a16:creationId xmlns:a16="http://schemas.microsoft.com/office/drawing/2014/main" id="{0C5EB466-FC32-3E63-46E7-9581F6B98BC8}"/>
              </a:ext>
            </a:extLst>
          </p:cNvPr>
          <p:cNvSpPr>
            <a:spLocks noGrp="1"/>
          </p:cNvSpPr>
          <p:nvPr>
            <p:ph type="title"/>
          </p:nvPr>
        </p:nvSpPr>
        <p:spPr>
          <a:xfrm>
            <a:off x="228600" y="2519172"/>
            <a:ext cx="5257800" cy="1100328"/>
          </a:xfrm>
          <a:noFill/>
        </p:spPr>
        <p:txBody>
          <a:bodyPr>
            <a:normAutofit/>
          </a:bodyPr>
          <a:lstStyle/>
          <a:p>
            <a:pPr algn="just"/>
            <a:r>
              <a:rPr lang="hi-IN" altLang="en-US" sz="4000" b="1" dirty="0">
                <a:solidFill>
                  <a:srgbClr val="C00000"/>
                </a:solidFill>
                <a:latin typeface="Open Sans" panose="020B0606030504020204" pitchFamily="34" charset="0"/>
                <a:ea typeface="Open Sans" panose="020B0606030504020204" pitchFamily="34" charset="0"/>
                <a:cs typeface="Open Sans" panose="020B0606030504020204" pitchFamily="34" charset="0"/>
              </a:rPr>
              <a:t>उपचार और रोकथाम</a:t>
            </a:r>
            <a:endParaRPr lang="en-IN" sz="4000" b="1" u="sng" dirty="0">
              <a:solidFill>
                <a:srgbClr val="C00000"/>
              </a:solidFill>
              <a:latin typeface="Open Sans" panose="020B0606030504020204" pitchFamily="34" charset="0"/>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21731922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75552A9F-FEAB-3C0A-0D03-62EEE4B77A41}"/>
              </a:ext>
            </a:extLst>
          </p:cNvPr>
          <p:cNvSpPr/>
          <p:nvPr/>
        </p:nvSpPr>
        <p:spPr>
          <a:xfrm>
            <a:off x="76200" y="76200"/>
            <a:ext cx="12039600" cy="6705600"/>
          </a:xfrm>
          <a:prstGeom prst="rect">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N">
              <a:latin typeface="Times New Roman" panose="02020603050405020304" pitchFamily="18" charset="0"/>
              <a:cs typeface="Times New Roman" panose="02020603050405020304" pitchFamily="18" charset="0"/>
            </a:endParaRPr>
          </a:p>
        </p:txBody>
      </p:sp>
      <p:sp>
        <p:nvSpPr>
          <p:cNvPr id="15" name="AutoShape 4">
            <a:extLst>
              <a:ext uri="{FF2B5EF4-FFF2-40B4-BE49-F238E27FC236}">
                <a16:creationId xmlns:a16="http://schemas.microsoft.com/office/drawing/2014/main" id="{09B031A6-C119-B352-63B4-9B30BBC1D174}"/>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IN"/>
          </a:p>
        </p:txBody>
      </p:sp>
      <p:sp>
        <p:nvSpPr>
          <p:cNvPr id="8" name="Content Placeholder 2">
            <a:extLst>
              <a:ext uri="{FF2B5EF4-FFF2-40B4-BE49-F238E27FC236}">
                <a16:creationId xmlns:a16="http://schemas.microsoft.com/office/drawing/2014/main" id="{2F0FC15A-D324-7345-89C1-639E5FCBC385}"/>
              </a:ext>
            </a:extLst>
          </p:cNvPr>
          <p:cNvSpPr>
            <a:spLocks noGrp="1"/>
          </p:cNvSpPr>
          <p:nvPr>
            <p:ph idx="1"/>
          </p:nvPr>
        </p:nvSpPr>
        <p:spPr>
          <a:xfrm>
            <a:off x="4114800" y="1524000"/>
            <a:ext cx="7772400" cy="4572000"/>
          </a:xfrm>
          <a:noFill/>
        </p:spPr>
        <p:txBody>
          <a:bodyPr>
            <a:noAutofit/>
          </a:bodyPr>
          <a:lstStyle/>
          <a:p>
            <a:pPr>
              <a:buNone/>
            </a:pPr>
            <a:r>
              <a:rPr lang="hi-IN" altLang="en-US" sz="2400" u="sng" dirty="0">
                <a:latin typeface="Open Sans" panose="020B0606030504020204" pitchFamily="34" charset="0"/>
                <a:ea typeface="Open Sans" panose="020B0606030504020204" pitchFamily="34" charset="0"/>
                <a:cs typeface="Open Sans" panose="020B0606030504020204" pitchFamily="34" charset="0"/>
              </a:rPr>
              <a:t>महामारी टाइफस बुखार</a:t>
            </a:r>
            <a:endParaRPr lang="en-US" altLang="en-US" sz="2400" u="sng" dirty="0">
              <a:latin typeface="Open Sans" panose="020B0606030504020204" pitchFamily="34" charset="0"/>
              <a:ea typeface="Open Sans" panose="020B0606030504020204" pitchFamily="34" charset="0"/>
              <a:cs typeface="Open Sans" panose="020B0606030504020204" pitchFamily="34" charset="0"/>
            </a:endParaRPr>
          </a:p>
          <a:p>
            <a:pPr>
              <a:buNone/>
            </a:pPr>
            <a:endParaRPr lang="en-US" altLang="en-US" sz="2400" u="sng" dirty="0">
              <a:latin typeface="Open Sans" panose="020B0606030504020204" pitchFamily="34" charset="0"/>
              <a:ea typeface="Open Sans" panose="020B0606030504020204" pitchFamily="34" charset="0"/>
              <a:cs typeface="Open Sans" panose="020B0606030504020204" pitchFamily="34" charset="0"/>
            </a:endParaRPr>
          </a:p>
          <a:p>
            <a:pPr lvl="1">
              <a:buSzPct val="89000"/>
              <a:buBlip>
                <a:blip r:embed="rId2"/>
              </a:buBlip>
            </a:pPr>
            <a:r>
              <a:rPr lang="hi-IN" altLang="en-US" sz="2400" dirty="0">
                <a:latin typeface="Open Sans" panose="020B0606030504020204" pitchFamily="34" charset="0"/>
                <a:ea typeface="Open Sans" panose="020B0606030504020204" pitchFamily="34" charset="0"/>
                <a:cs typeface="Open Sans" panose="020B0606030504020204" pitchFamily="34" charset="0"/>
              </a:rPr>
              <a:t>रिकेट्सिया प्रोवाज़ेकी के कारण</a:t>
            </a:r>
            <a:endParaRPr lang="en-US" altLang="en-US" sz="2400" dirty="0">
              <a:latin typeface="Open Sans" panose="020B0606030504020204" pitchFamily="34" charset="0"/>
              <a:ea typeface="Open Sans" panose="020B0606030504020204" pitchFamily="34" charset="0"/>
              <a:cs typeface="Open Sans" panose="020B0606030504020204" pitchFamily="34" charset="0"/>
            </a:endParaRPr>
          </a:p>
          <a:p>
            <a:pPr lvl="1">
              <a:buSzPct val="89000"/>
              <a:buBlip>
                <a:blip r:embed="rId2"/>
              </a:buBlip>
            </a:pPr>
            <a:r>
              <a:rPr lang="hi-IN" altLang="en-US" sz="2400" dirty="0">
                <a:latin typeface="Open Sans" panose="020B0606030504020204" pitchFamily="34" charset="0"/>
                <a:ea typeface="Open Sans" panose="020B0606030504020204" pitchFamily="34" charset="0"/>
                <a:cs typeface="Open Sans" panose="020B0606030504020204" pitchFamily="34" charset="0"/>
              </a:rPr>
              <a:t>वेक्टर - शरीर की जूँ।</a:t>
            </a:r>
            <a:endParaRPr lang="en-US" altLang="en-US" sz="2400" dirty="0">
              <a:latin typeface="Open Sans" panose="020B0606030504020204" pitchFamily="34" charset="0"/>
              <a:ea typeface="Open Sans" panose="020B0606030504020204" pitchFamily="34" charset="0"/>
              <a:cs typeface="Open Sans" panose="020B0606030504020204" pitchFamily="34" charset="0"/>
            </a:endParaRPr>
          </a:p>
          <a:p>
            <a:pPr lvl="1">
              <a:buSzPct val="89000"/>
              <a:buBlip>
                <a:blip r:embed="rId2"/>
              </a:buBlip>
            </a:pPr>
            <a:r>
              <a:rPr lang="hi-IN" altLang="en-US" sz="2400" dirty="0">
                <a:latin typeface="Open Sans" panose="020B0606030504020204" pitchFamily="34" charset="0"/>
                <a:ea typeface="Open Sans" panose="020B0606030504020204" pitchFamily="34" charset="0"/>
                <a:cs typeface="Open Sans" panose="020B0606030504020204" pitchFamily="34" charset="0"/>
              </a:rPr>
              <a:t>इस बीमारी की विशेषता अचानक गंभीर दर्द, बुखार और ठंड लगना और उसके बाद 4 से 6 दिनों में पीठ और छाती पर दाने होते हैं</a:t>
            </a:r>
            <a:endParaRPr lang="en-US" altLang="en-US" sz="2400" dirty="0">
              <a:latin typeface="Open Sans" panose="020B0606030504020204" pitchFamily="34" charset="0"/>
              <a:ea typeface="Open Sans" panose="020B0606030504020204" pitchFamily="34" charset="0"/>
              <a:cs typeface="Open Sans" panose="020B0606030504020204" pitchFamily="34" charset="0"/>
            </a:endParaRPr>
          </a:p>
          <a:p>
            <a:pPr lvl="1">
              <a:buSzPct val="89000"/>
              <a:buBlip>
                <a:blip r:embed="rId2"/>
              </a:buBlip>
            </a:pPr>
            <a:r>
              <a:rPr lang="hi-IN" altLang="en-US" sz="2400" dirty="0">
                <a:latin typeface="Open Sans" panose="020B0606030504020204" pitchFamily="34" charset="0"/>
                <a:ea typeface="Open Sans" panose="020B0606030504020204" pitchFamily="34" charset="0"/>
                <a:cs typeface="Open Sans" panose="020B0606030504020204" pitchFamily="34" charset="0"/>
              </a:rPr>
              <a:t>आईपी 1- 14 दिन, तापमान 2 या 3 दिनों के लिए बढ़ जाता है, कब्ज, ब्रोंकाइटिस आमतौर पर परेशान करने वाला होता है</a:t>
            </a:r>
            <a:endParaRPr lang="en-IN" sz="2400" dirty="0">
              <a:latin typeface="Open Sans" panose="020B0606030504020204" pitchFamily="34" charset="0"/>
              <a:ea typeface="Open Sans" panose="020B0606030504020204" pitchFamily="34" charset="0"/>
              <a:cs typeface="Open Sans" panose="020B0606030504020204" pitchFamily="34" charset="0"/>
            </a:endParaRPr>
          </a:p>
        </p:txBody>
      </p:sp>
      <p:sp>
        <p:nvSpPr>
          <p:cNvPr id="12" name="Title 1">
            <a:extLst>
              <a:ext uri="{FF2B5EF4-FFF2-40B4-BE49-F238E27FC236}">
                <a16:creationId xmlns:a16="http://schemas.microsoft.com/office/drawing/2014/main" id="{0C5EB466-FC32-3E63-46E7-9581F6B98BC8}"/>
              </a:ext>
            </a:extLst>
          </p:cNvPr>
          <p:cNvSpPr>
            <a:spLocks noGrp="1"/>
          </p:cNvSpPr>
          <p:nvPr>
            <p:ph type="title"/>
          </p:nvPr>
        </p:nvSpPr>
        <p:spPr>
          <a:xfrm>
            <a:off x="-382524" y="2459736"/>
            <a:ext cx="4649724" cy="1143000"/>
          </a:xfrm>
          <a:noFill/>
        </p:spPr>
        <p:txBody>
          <a:bodyPr>
            <a:noAutofit/>
          </a:bodyPr>
          <a:lstStyle/>
          <a:p>
            <a:r>
              <a:rPr lang="hi-IN" altLang="en-US" sz="3600" b="1">
                <a:solidFill>
                  <a:srgbClr val="C00000"/>
                </a:solidFill>
                <a:latin typeface="Open Sans" panose="020B0606030504020204" pitchFamily="34" charset="0"/>
                <a:ea typeface="Open Sans" panose="020B0606030504020204" pitchFamily="34" charset="0"/>
                <a:cs typeface="Open Sans" panose="020B0606030504020204" pitchFamily="34" charset="0"/>
              </a:rPr>
              <a:t>रिकेट्सियल रोग</a:t>
            </a:r>
            <a:endParaRPr lang="en-IN" sz="3600" b="1" u="sng" dirty="0">
              <a:solidFill>
                <a:srgbClr val="C00000"/>
              </a:solidFill>
              <a:latin typeface="Open Sans" panose="020B0606030504020204" pitchFamily="34" charset="0"/>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21731922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75552A9F-FEAB-3C0A-0D03-62EEE4B77A41}"/>
              </a:ext>
            </a:extLst>
          </p:cNvPr>
          <p:cNvSpPr/>
          <p:nvPr/>
        </p:nvSpPr>
        <p:spPr>
          <a:xfrm>
            <a:off x="76200" y="76200"/>
            <a:ext cx="12039600" cy="6705600"/>
          </a:xfrm>
          <a:prstGeom prst="rect">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N">
              <a:latin typeface="Times New Roman" panose="02020603050405020304" pitchFamily="18" charset="0"/>
              <a:cs typeface="Times New Roman" panose="02020603050405020304" pitchFamily="18" charset="0"/>
            </a:endParaRPr>
          </a:p>
        </p:txBody>
      </p:sp>
      <p:sp>
        <p:nvSpPr>
          <p:cNvPr id="15" name="AutoShape 4">
            <a:extLst>
              <a:ext uri="{FF2B5EF4-FFF2-40B4-BE49-F238E27FC236}">
                <a16:creationId xmlns:a16="http://schemas.microsoft.com/office/drawing/2014/main" id="{09B031A6-C119-B352-63B4-9B30BBC1D174}"/>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IN"/>
          </a:p>
        </p:txBody>
      </p:sp>
      <p:sp>
        <p:nvSpPr>
          <p:cNvPr id="8" name="Content Placeholder 2">
            <a:extLst>
              <a:ext uri="{FF2B5EF4-FFF2-40B4-BE49-F238E27FC236}">
                <a16:creationId xmlns:a16="http://schemas.microsoft.com/office/drawing/2014/main" id="{2F0FC15A-D324-7345-89C1-639E5FCBC385}"/>
              </a:ext>
            </a:extLst>
          </p:cNvPr>
          <p:cNvSpPr>
            <a:spLocks noGrp="1"/>
          </p:cNvSpPr>
          <p:nvPr>
            <p:ph idx="1"/>
          </p:nvPr>
        </p:nvSpPr>
        <p:spPr>
          <a:xfrm>
            <a:off x="4267200" y="1295400"/>
            <a:ext cx="7467600" cy="4572000"/>
          </a:xfrm>
          <a:noFill/>
        </p:spPr>
        <p:txBody>
          <a:bodyPr>
            <a:noAutofit/>
          </a:bodyPr>
          <a:lstStyle/>
          <a:p>
            <a:pPr marL="401638" indent="-371475">
              <a:lnSpc>
                <a:spcPct val="150000"/>
              </a:lnSpc>
              <a:buSzPct val="81000"/>
              <a:buBlip>
                <a:blip r:embed="rId2"/>
              </a:buBlip>
              <a:defRPr/>
            </a:pPr>
            <a:r>
              <a:rPr lang="hi-IN" sz="2400" b="1">
                <a:latin typeface="Open Sans" panose="020B0606030504020204" pitchFamily="34" charset="0"/>
                <a:ea typeface="Open Sans" panose="020B0606030504020204" pitchFamily="34" charset="0"/>
                <a:cs typeface="Open Sans" panose="020B0606030504020204" pitchFamily="34" charset="0"/>
              </a:rPr>
              <a:t>अचानक ठंड लगना और बुखार, कमजोरी की शुरुआत 
  निमोनिटिस, कोई चकत्ते नहीं।
  खांसी, थूक कभी-कभी खून से सना हुआ।
गाय, भेड़, बकरियां और जंगली जानवर प्राकृतिक जलाशय प्रतीत होते हैं और टिक उनके बीच बीमारी फैलाते हैं।
मनुष्य को संचरण में शामिल कोई आर्थ्रोपोड नहीं है।</a:t>
            </a:r>
            <a:endParaRPr lang="en-IN" sz="2400" dirty="0">
              <a:latin typeface="Open Sans" panose="020B0606030504020204" pitchFamily="34" charset="0"/>
              <a:ea typeface="Open Sans" panose="020B0606030504020204" pitchFamily="34" charset="0"/>
              <a:cs typeface="Open Sans" panose="020B0606030504020204" pitchFamily="34" charset="0"/>
            </a:endParaRPr>
          </a:p>
        </p:txBody>
      </p:sp>
      <p:sp>
        <p:nvSpPr>
          <p:cNvPr id="12" name="Title 1">
            <a:extLst>
              <a:ext uri="{FF2B5EF4-FFF2-40B4-BE49-F238E27FC236}">
                <a16:creationId xmlns:a16="http://schemas.microsoft.com/office/drawing/2014/main" id="{0C5EB466-FC32-3E63-46E7-9581F6B98BC8}"/>
              </a:ext>
            </a:extLst>
          </p:cNvPr>
          <p:cNvSpPr>
            <a:spLocks noGrp="1"/>
          </p:cNvSpPr>
          <p:nvPr>
            <p:ph type="title"/>
          </p:nvPr>
        </p:nvSpPr>
        <p:spPr>
          <a:xfrm>
            <a:off x="0" y="2838450"/>
            <a:ext cx="4648200" cy="1181100"/>
          </a:xfrm>
          <a:noFill/>
        </p:spPr>
        <p:txBody>
          <a:bodyPr>
            <a:normAutofit/>
          </a:bodyPr>
          <a:lstStyle/>
          <a:p>
            <a:pPr algn="just"/>
            <a:r>
              <a:rPr lang="en-US" sz="3200" b="1" dirty="0">
                <a:solidFill>
                  <a:srgbClr val="FF6600"/>
                </a:solidFill>
                <a:latin typeface="Open Sans" panose="020B0606030504020204" pitchFamily="34" charset="0"/>
                <a:ea typeface="Open Sans" panose="020B0606030504020204" pitchFamily="34" charset="0"/>
                <a:cs typeface="Open Sans" panose="020B0606030504020204" pitchFamily="34" charset="0"/>
              </a:rPr>
              <a:t> </a:t>
            </a:r>
            <a:r>
              <a:rPr lang="hi-IN" sz="3200" b="1" dirty="0">
                <a:solidFill>
                  <a:srgbClr val="FF6600"/>
                </a:solidFill>
                <a:latin typeface="Open Sans" panose="020B0606030504020204" pitchFamily="34" charset="0"/>
                <a:ea typeface="Open Sans" panose="020B0606030504020204" pitchFamily="34" charset="0"/>
                <a:cs typeface="Open Sans" panose="020B0606030504020204" pitchFamily="34" charset="0"/>
              </a:rPr>
              <a:t>क्यू</a:t>
            </a:r>
            <a:r>
              <a:rPr lang="hi-IN" sz="3200" b="1" dirty="0">
                <a:solidFill>
                  <a:srgbClr val="FF3300"/>
                </a:solidFill>
                <a:latin typeface="Open Sans" panose="020B0606030504020204" pitchFamily="34" charset="0"/>
                <a:ea typeface="Open Sans" panose="020B0606030504020204" pitchFamily="34" charset="0"/>
                <a:cs typeface="Open Sans" panose="020B0606030504020204" pitchFamily="34" charset="0"/>
              </a:rPr>
              <a:t>बुखार</a:t>
            </a:r>
            <a:r>
              <a:rPr lang="en-US" sz="3200" b="1" dirty="0">
                <a:solidFill>
                  <a:srgbClr val="FF3300"/>
                </a:solidFill>
                <a:latin typeface="Open Sans" panose="020B0606030504020204" pitchFamily="34" charset="0"/>
                <a:ea typeface="Open Sans" panose="020B0606030504020204" pitchFamily="34" charset="0"/>
                <a:cs typeface="Open Sans" panose="020B0606030504020204" pitchFamily="34" charset="0"/>
              </a:rPr>
              <a:t> </a:t>
            </a:r>
            <a:br>
              <a:rPr lang="en-US" sz="3200" b="1" dirty="0">
                <a:solidFill>
                  <a:srgbClr val="FF3300"/>
                </a:solidFill>
                <a:latin typeface="Open Sans" panose="020B0606030504020204" pitchFamily="34" charset="0"/>
                <a:ea typeface="Open Sans" panose="020B0606030504020204" pitchFamily="34" charset="0"/>
                <a:cs typeface="Open Sans" panose="020B0606030504020204" pitchFamily="34" charset="0"/>
              </a:rPr>
            </a:br>
            <a:r>
              <a:rPr lang="en-US" sz="3200" b="1" dirty="0">
                <a:solidFill>
                  <a:srgbClr val="FF3300"/>
                </a:solidFill>
                <a:latin typeface="Open Sans" panose="020B0606030504020204" pitchFamily="34" charset="0"/>
                <a:ea typeface="Open Sans" panose="020B0606030504020204" pitchFamily="34" charset="0"/>
                <a:cs typeface="Open Sans" panose="020B0606030504020204" pitchFamily="34" charset="0"/>
              </a:rPr>
              <a:t>      </a:t>
            </a:r>
            <a:r>
              <a:rPr lang="hi-IN" sz="3200" b="1" dirty="0">
                <a:solidFill>
                  <a:srgbClr val="FF3300"/>
                </a:solidFill>
                <a:latin typeface="Open Sans" panose="020B0606030504020204" pitchFamily="34" charset="0"/>
                <a:ea typeface="Open Sans" panose="020B0606030504020204" pitchFamily="34" charset="0"/>
                <a:cs typeface="Open Sans" panose="020B0606030504020204" pitchFamily="34" charset="0"/>
              </a:rPr>
              <a:t>(कोक्सिएला बर्नेटी)</a:t>
            </a:r>
            <a:endParaRPr lang="en-IN" sz="3200" b="1" u="sng" dirty="0">
              <a:solidFill>
                <a:srgbClr val="FF0000"/>
              </a:solidFill>
              <a:latin typeface="Open Sans" panose="020B0606030504020204" pitchFamily="34" charset="0"/>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21731922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75552A9F-FEAB-3C0A-0D03-62EEE4B77A41}"/>
              </a:ext>
            </a:extLst>
          </p:cNvPr>
          <p:cNvSpPr/>
          <p:nvPr/>
        </p:nvSpPr>
        <p:spPr>
          <a:xfrm>
            <a:off x="76200" y="76200"/>
            <a:ext cx="12039600" cy="6705600"/>
          </a:xfrm>
          <a:prstGeom prst="rect">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N">
              <a:latin typeface="Times New Roman" panose="02020603050405020304" pitchFamily="18" charset="0"/>
              <a:cs typeface="Times New Roman" panose="02020603050405020304" pitchFamily="18" charset="0"/>
            </a:endParaRPr>
          </a:p>
        </p:txBody>
      </p:sp>
      <p:sp>
        <p:nvSpPr>
          <p:cNvPr id="15" name="AutoShape 4">
            <a:extLst>
              <a:ext uri="{FF2B5EF4-FFF2-40B4-BE49-F238E27FC236}">
                <a16:creationId xmlns:a16="http://schemas.microsoft.com/office/drawing/2014/main" id="{09B031A6-C119-B352-63B4-9B30BBC1D174}"/>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IN"/>
          </a:p>
        </p:txBody>
      </p:sp>
      <p:sp>
        <p:nvSpPr>
          <p:cNvPr id="8" name="Content Placeholder 2">
            <a:extLst>
              <a:ext uri="{FF2B5EF4-FFF2-40B4-BE49-F238E27FC236}">
                <a16:creationId xmlns:a16="http://schemas.microsoft.com/office/drawing/2014/main" id="{2F0FC15A-D324-7345-89C1-639E5FCBC385}"/>
              </a:ext>
            </a:extLst>
          </p:cNvPr>
          <p:cNvSpPr>
            <a:spLocks noGrp="1"/>
          </p:cNvSpPr>
          <p:nvPr>
            <p:ph idx="1"/>
          </p:nvPr>
        </p:nvSpPr>
        <p:spPr>
          <a:xfrm>
            <a:off x="4419600" y="1866900"/>
            <a:ext cx="7467600" cy="3429000"/>
          </a:xfrm>
          <a:noFill/>
        </p:spPr>
        <p:txBody>
          <a:bodyPr>
            <a:noAutofit/>
          </a:bodyPr>
          <a:lstStyle/>
          <a:p>
            <a:pPr>
              <a:lnSpc>
                <a:spcPct val="150000"/>
              </a:lnSpc>
              <a:buClr>
                <a:srgbClr val="FF9966"/>
              </a:buClr>
              <a:buSzPct val="83000"/>
              <a:buBlip>
                <a:blip r:embed="rId2"/>
              </a:buBlip>
            </a:pPr>
            <a:r>
              <a:rPr lang="hi-IN" altLang="en-US" sz="2400">
                <a:latin typeface="Open Sans" panose="020B0606030504020204" pitchFamily="34" charset="0"/>
                <a:ea typeface="Open Sans" panose="020B0606030504020204" pitchFamily="34" charset="0"/>
                <a:cs typeface="Open Sans" panose="020B0606030504020204" pitchFamily="34" charset="0"/>
              </a:rPr>
              <a:t>मनुष्य में संचरण संक्रमित धूल के साँस लेने से, घर्षण, कंजंक्टिवा या दूषित मांस, दूध आदि के अंतर्ग्रहण के माध्यम से होता है।
रोकथाम - दूध को उबालना, मवेशियों के लिए सैनिटरी शेड उपलब्ध कराना, मल का उचित निपटान।
टीकाकरण से</a:t>
            </a:r>
            <a:endParaRPr lang="en-IN" sz="2400" dirty="0">
              <a:latin typeface="Open Sans" panose="020B0606030504020204" pitchFamily="34" charset="0"/>
              <a:ea typeface="Open Sans" panose="020B0606030504020204" pitchFamily="34" charset="0"/>
              <a:cs typeface="Open Sans" panose="020B0606030504020204" pitchFamily="34" charset="0"/>
            </a:endParaRPr>
          </a:p>
        </p:txBody>
      </p:sp>
      <p:sp>
        <p:nvSpPr>
          <p:cNvPr id="12" name="Title 1">
            <a:extLst>
              <a:ext uri="{FF2B5EF4-FFF2-40B4-BE49-F238E27FC236}">
                <a16:creationId xmlns:a16="http://schemas.microsoft.com/office/drawing/2014/main" id="{0C5EB466-FC32-3E63-46E7-9581F6B98BC8}"/>
              </a:ext>
            </a:extLst>
          </p:cNvPr>
          <p:cNvSpPr>
            <a:spLocks noGrp="1"/>
          </p:cNvSpPr>
          <p:nvPr>
            <p:ph type="title"/>
          </p:nvPr>
        </p:nvSpPr>
        <p:spPr>
          <a:xfrm>
            <a:off x="-76200" y="2686050"/>
            <a:ext cx="4648200" cy="1181100"/>
          </a:xfrm>
          <a:noFill/>
        </p:spPr>
        <p:txBody>
          <a:bodyPr>
            <a:normAutofit/>
          </a:bodyPr>
          <a:lstStyle/>
          <a:p>
            <a:pPr algn="just"/>
            <a:r>
              <a:rPr lang="hi-IN" sz="3200" b="1">
                <a:solidFill>
                  <a:srgbClr val="FF6600"/>
                </a:solidFill>
                <a:latin typeface="Open Sans" panose="020B0606030504020204" pitchFamily="34" charset="0"/>
                <a:ea typeface="Open Sans" panose="020B0606030504020204" pitchFamily="34" charset="0"/>
                <a:cs typeface="Open Sans" panose="020B0606030504020204" pitchFamily="34" charset="0"/>
              </a:rPr>
              <a:t>क्यू</a:t>
            </a:r>
            <a:r>
              <a:rPr lang="hi-IN" sz="3200" b="1">
                <a:solidFill>
                  <a:srgbClr val="FF3300"/>
                </a:solidFill>
                <a:latin typeface="Open Sans" panose="020B0606030504020204" pitchFamily="34" charset="0"/>
                <a:ea typeface="Open Sans" panose="020B0606030504020204" pitchFamily="34" charset="0"/>
                <a:cs typeface="Open Sans" panose="020B0606030504020204" pitchFamily="34" charset="0"/>
              </a:rPr>
              <a:t>बुखार</a:t>
            </a:r>
            <a:r>
              <a:rPr lang="en-US" sz="3200" b="1">
                <a:solidFill>
                  <a:srgbClr val="FF3300"/>
                </a:solidFill>
                <a:latin typeface="Open Sans" panose="020B0606030504020204" pitchFamily="34" charset="0"/>
                <a:ea typeface="Open Sans" panose="020B0606030504020204" pitchFamily="34" charset="0"/>
                <a:cs typeface="Open Sans" panose="020B0606030504020204" pitchFamily="34" charset="0"/>
              </a:rPr>
              <a:t> </a:t>
            </a:r>
            <a:br>
              <a:rPr lang="en-US" sz="3200" b="1">
                <a:solidFill>
                  <a:srgbClr val="FF3300"/>
                </a:solidFill>
                <a:latin typeface="Open Sans" panose="020B0606030504020204" pitchFamily="34" charset="0"/>
                <a:ea typeface="Open Sans" panose="020B0606030504020204" pitchFamily="34" charset="0"/>
                <a:cs typeface="Open Sans" panose="020B0606030504020204" pitchFamily="34" charset="0"/>
              </a:rPr>
            </a:br>
            <a:r>
              <a:rPr lang="en-US" sz="3200" b="1">
                <a:solidFill>
                  <a:srgbClr val="FF3300"/>
                </a:solidFill>
                <a:latin typeface="Open Sans" panose="020B0606030504020204" pitchFamily="34" charset="0"/>
                <a:ea typeface="Open Sans" panose="020B0606030504020204" pitchFamily="34" charset="0"/>
                <a:cs typeface="Open Sans" panose="020B0606030504020204" pitchFamily="34" charset="0"/>
              </a:rPr>
              <a:t>      </a:t>
            </a:r>
            <a:r>
              <a:rPr lang="hi-IN" sz="3200" b="1">
                <a:solidFill>
                  <a:srgbClr val="FF3300"/>
                </a:solidFill>
                <a:latin typeface="Open Sans" panose="020B0606030504020204" pitchFamily="34" charset="0"/>
                <a:ea typeface="Open Sans" panose="020B0606030504020204" pitchFamily="34" charset="0"/>
                <a:cs typeface="Open Sans" panose="020B0606030504020204" pitchFamily="34" charset="0"/>
              </a:rPr>
              <a:t>(कोक्सिएला बर्नेटी)</a:t>
            </a:r>
            <a:endParaRPr lang="en-IN" sz="3200" b="1" u="sng" dirty="0">
              <a:solidFill>
                <a:srgbClr val="FF0000"/>
              </a:solidFill>
              <a:latin typeface="Open Sans" panose="020B0606030504020204" pitchFamily="34" charset="0"/>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707727972"/>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75552A9F-FEAB-3C0A-0D03-62EEE4B77A41}"/>
              </a:ext>
            </a:extLst>
          </p:cNvPr>
          <p:cNvSpPr/>
          <p:nvPr/>
        </p:nvSpPr>
        <p:spPr>
          <a:xfrm>
            <a:off x="76200" y="76200"/>
            <a:ext cx="12039600" cy="6705600"/>
          </a:xfrm>
          <a:prstGeom prst="rect">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N">
              <a:latin typeface="Times New Roman" panose="02020603050405020304" pitchFamily="18" charset="0"/>
              <a:cs typeface="Times New Roman" panose="02020603050405020304" pitchFamily="18" charset="0"/>
            </a:endParaRPr>
          </a:p>
        </p:txBody>
      </p:sp>
      <p:sp>
        <p:nvSpPr>
          <p:cNvPr id="15" name="AutoShape 4">
            <a:extLst>
              <a:ext uri="{FF2B5EF4-FFF2-40B4-BE49-F238E27FC236}">
                <a16:creationId xmlns:a16="http://schemas.microsoft.com/office/drawing/2014/main" id="{09B031A6-C119-B352-63B4-9B30BBC1D174}"/>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IN"/>
          </a:p>
        </p:txBody>
      </p:sp>
      <p:sp>
        <p:nvSpPr>
          <p:cNvPr id="8" name="Content Placeholder 2">
            <a:extLst>
              <a:ext uri="{FF2B5EF4-FFF2-40B4-BE49-F238E27FC236}">
                <a16:creationId xmlns:a16="http://schemas.microsoft.com/office/drawing/2014/main" id="{2F0FC15A-D324-7345-89C1-639E5FCBC385}"/>
              </a:ext>
            </a:extLst>
          </p:cNvPr>
          <p:cNvSpPr>
            <a:spLocks noGrp="1"/>
          </p:cNvSpPr>
          <p:nvPr>
            <p:ph idx="1"/>
          </p:nvPr>
        </p:nvSpPr>
        <p:spPr>
          <a:xfrm>
            <a:off x="4476750" y="1905000"/>
            <a:ext cx="7239000" cy="4572000"/>
          </a:xfrm>
          <a:noFill/>
        </p:spPr>
        <p:txBody>
          <a:bodyPr>
            <a:noAutofit/>
          </a:bodyPr>
          <a:lstStyle/>
          <a:p>
            <a:pPr>
              <a:lnSpc>
                <a:spcPct val="150000"/>
              </a:lnSpc>
              <a:buFont typeface="Wingdings" pitchFamily="2" charset="2"/>
              <a:buChar char="Ø"/>
            </a:pPr>
            <a:r>
              <a:rPr lang="hi-IN" sz="2400">
                <a:latin typeface="Open Sans" panose="020B0606030504020204" pitchFamily="34" charset="0"/>
                <a:ea typeface="Open Sans" panose="020B0606030504020204" pitchFamily="34" charset="0"/>
                <a:cs typeface="Open Sans" panose="020B0606030504020204" pitchFamily="34" charset="0"/>
              </a:rPr>
              <a:t>किसी छिपी हुई वस्तु की उपस्थिति की पहचान करने की क्रिया या प्रक्रिया। 
प्राप्त ऑप्टिकल इनपुट को विद्युत आउटपुट में परिवर्तित करना।
पता लगाना किसी ऐसी चीज की खोज है जिसे छिपाना चाहिए।</a:t>
            </a:r>
            <a:endParaRPr lang="en-IN" sz="2400" dirty="0">
              <a:latin typeface="Open Sans" panose="020B0606030504020204" pitchFamily="34" charset="0"/>
              <a:ea typeface="Open Sans" panose="020B0606030504020204" pitchFamily="34" charset="0"/>
              <a:cs typeface="Open Sans" panose="020B0606030504020204" pitchFamily="34" charset="0"/>
            </a:endParaRPr>
          </a:p>
        </p:txBody>
      </p:sp>
      <p:sp>
        <p:nvSpPr>
          <p:cNvPr id="12" name="Title 1">
            <a:extLst>
              <a:ext uri="{FF2B5EF4-FFF2-40B4-BE49-F238E27FC236}">
                <a16:creationId xmlns:a16="http://schemas.microsoft.com/office/drawing/2014/main" id="{0C5EB466-FC32-3E63-46E7-9581F6B98BC8}"/>
              </a:ext>
            </a:extLst>
          </p:cNvPr>
          <p:cNvSpPr>
            <a:spLocks noGrp="1"/>
          </p:cNvSpPr>
          <p:nvPr>
            <p:ph type="title"/>
          </p:nvPr>
        </p:nvSpPr>
        <p:spPr>
          <a:xfrm>
            <a:off x="-495300" y="2705100"/>
            <a:ext cx="4991100" cy="1143000"/>
          </a:xfrm>
          <a:noFill/>
        </p:spPr>
        <p:txBody>
          <a:bodyPr>
            <a:normAutofit fontScale="90000"/>
          </a:bodyPr>
          <a:lstStyle/>
          <a:p>
            <a:r>
              <a:rPr lang="hi-IN" sz="3600" b="1" dirty="0">
                <a:solidFill>
                  <a:srgbClr val="C00000"/>
                </a:solidFill>
                <a:latin typeface="Open Sans" panose="020B0606030504020204" pitchFamily="34" charset="0"/>
                <a:ea typeface="Open Sans" panose="020B0606030504020204" pitchFamily="34" charset="0"/>
                <a:cs typeface="Open Sans" panose="020B0606030504020204" pitchFamily="34" charset="0"/>
              </a:rPr>
              <a:t>डिटेक्शन
</a:t>
            </a:r>
            <a:endParaRPr lang="en-IN" sz="3600" b="1" u="sng" dirty="0">
              <a:solidFill>
                <a:srgbClr val="FF0000"/>
              </a:solidFill>
              <a:latin typeface="Open Sans" panose="020B0606030504020204" pitchFamily="34" charset="0"/>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217319225"/>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75552A9F-FEAB-3C0A-0D03-62EEE4B77A41}"/>
              </a:ext>
            </a:extLst>
          </p:cNvPr>
          <p:cNvSpPr/>
          <p:nvPr/>
        </p:nvSpPr>
        <p:spPr>
          <a:xfrm>
            <a:off x="76200" y="76200"/>
            <a:ext cx="12039600" cy="6705600"/>
          </a:xfrm>
          <a:prstGeom prst="rect">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N">
              <a:latin typeface="Times New Roman" panose="02020603050405020304" pitchFamily="18" charset="0"/>
              <a:cs typeface="Times New Roman" panose="02020603050405020304" pitchFamily="18" charset="0"/>
            </a:endParaRPr>
          </a:p>
        </p:txBody>
      </p:sp>
      <p:sp>
        <p:nvSpPr>
          <p:cNvPr id="15" name="AutoShape 4">
            <a:extLst>
              <a:ext uri="{FF2B5EF4-FFF2-40B4-BE49-F238E27FC236}">
                <a16:creationId xmlns:a16="http://schemas.microsoft.com/office/drawing/2014/main" id="{09B031A6-C119-B352-63B4-9B30BBC1D174}"/>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IN"/>
          </a:p>
        </p:txBody>
      </p:sp>
      <p:sp>
        <p:nvSpPr>
          <p:cNvPr id="8" name="Content Placeholder 2">
            <a:extLst>
              <a:ext uri="{FF2B5EF4-FFF2-40B4-BE49-F238E27FC236}">
                <a16:creationId xmlns:a16="http://schemas.microsoft.com/office/drawing/2014/main" id="{2F0FC15A-D324-7345-89C1-639E5FCBC385}"/>
              </a:ext>
            </a:extLst>
          </p:cNvPr>
          <p:cNvSpPr>
            <a:spLocks noGrp="1"/>
          </p:cNvSpPr>
          <p:nvPr>
            <p:ph idx="1"/>
          </p:nvPr>
        </p:nvSpPr>
        <p:spPr>
          <a:xfrm>
            <a:off x="5943600" y="1295400"/>
            <a:ext cx="3124200" cy="4572000"/>
          </a:xfrm>
          <a:noFill/>
        </p:spPr>
        <p:txBody>
          <a:bodyPr>
            <a:noAutofit/>
          </a:bodyPr>
          <a:lstStyle/>
          <a:p>
            <a:pPr marL="0" indent="0">
              <a:buNone/>
            </a:pPr>
            <a:r>
              <a:rPr lang="hi-IN" sz="2400">
                <a:latin typeface="Open Sans" panose="020B0606030504020204" pitchFamily="34" charset="0"/>
                <a:ea typeface="Open Sans" panose="020B0606030504020204" pitchFamily="34" charset="0"/>
                <a:cs typeface="Open Sans" panose="020B0606030504020204" pitchFamily="34" charset="0"/>
              </a:rPr>
              <a:t>तेजी
विश्वसनीयता
संवेदनशीलता 
विशिष्टता</a:t>
            </a:r>
            <a:endParaRPr lang="en-IN" sz="2400" dirty="0">
              <a:latin typeface="Open Sans" panose="020B0606030504020204" pitchFamily="34" charset="0"/>
              <a:ea typeface="Open Sans" panose="020B0606030504020204" pitchFamily="34" charset="0"/>
              <a:cs typeface="Open Sans" panose="020B0606030504020204" pitchFamily="34" charset="0"/>
            </a:endParaRPr>
          </a:p>
        </p:txBody>
      </p:sp>
      <p:sp>
        <p:nvSpPr>
          <p:cNvPr id="12" name="Title 1">
            <a:extLst>
              <a:ext uri="{FF2B5EF4-FFF2-40B4-BE49-F238E27FC236}">
                <a16:creationId xmlns:a16="http://schemas.microsoft.com/office/drawing/2014/main" id="{0C5EB466-FC32-3E63-46E7-9581F6B98BC8}"/>
              </a:ext>
            </a:extLst>
          </p:cNvPr>
          <p:cNvSpPr>
            <a:spLocks noGrp="1"/>
          </p:cNvSpPr>
          <p:nvPr>
            <p:ph type="title"/>
          </p:nvPr>
        </p:nvSpPr>
        <p:spPr>
          <a:xfrm>
            <a:off x="-114300" y="2438400"/>
            <a:ext cx="4991100" cy="1143000"/>
          </a:xfrm>
          <a:noFill/>
        </p:spPr>
        <p:txBody>
          <a:bodyPr>
            <a:normAutofit fontScale="90000"/>
          </a:bodyPr>
          <a:lstStyle/>
          <a:p>
            <a:r>
              <a:rPr lang="hi-IN" sz="4000" b="1" dirty="0">
                <a:solidFill>
                  <a:srgbClr val="C00000"/>
                </a:solidFill>
                <a:latin typeface="Open Sans" panose="020B0606030504020204" pitchFamily="34" charset="0"/>
                <a:ea typeface="Open Sans" panose="020B0606030504020204" pitchFamily="34" charset="0"/>
                <a:cs typeface="Open Sans" panose="020B0606030504020204" pitchFamily="34" charset="0"/>
              </a:rPr>
              <a:t>डिटेक्शन</a:t>
            </a:r>
            <a:r>
              <a:rPr lang="en-IN" sz="4000" b="1" dirty="0">
                <a:solidFill>
                  <a:srgbClr val="C00000"/>
                </a:solidFill>
                <a:latin typeface="Open Sans" panose="020B0606030504020204" pitchFamily="34" charset="0"/>
                <a:ea typeface="Open Sans" panose="020B0606030504020204" pitchFamily="34" charset="0"/>
                <a:cs typeface="Open Sans" panose="020B0606030504020204" pitchFamily="34" charset="0"/>
              </a:rPr>
              <a:t> </a:t>
            </a:r>
            <a:r>
              <a:rPr lang="hi-IN" sz="4000" b="1" dirty="0">
                <a:solidFill>
                  <a:srgbClr val="C00000"/>
                </a:solidFill>
                <a:latin typeface="Open Sans" panose="020B0606030504020204" pitchFamily="34" charset="0"/>
                <a:ea typeface="Open Sans" panose="020B0606030504020204" pitchFamily="34" charset="0"/>
                <a:cs typeface="Open Sans" panose="020B0606030504020204" pitchFamily="34" charset="0"/>
              </a:rPr>
              <a:t>के गुण / विशेषताएँ</a:t>
            </a:r>
            <a:br>
              <a:rPr lang="en-IN" sz="3600" dirty="0">
                <a:latin typeface="Open Sans" panose="020B0606030504020204" pitchFamily="34" charset="0"/>
                <a:ea typeface="Open Sans" panose="020B0606030504020204" pitchFamily="34" charset="0"/>
                <a:cs typeface="Open Sans" panose="020B0606030504020204" pitchFamily="34" charset="0"/>
              </a:rPr>
            </a:br>
            <a:endParaRPr lang="en-IN" sz="3600" b="1" u="sng" dirty="0">
              <a:solidFill>
                <a:srgbClr val="FF0000"/>
              </a:solidFill>
              <a:latin typeface="Open Sans" panose="020B0606030504020204" pitchFamily="34" charset="0"/>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3047123571"/>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75552A9F-FEAB-3C0A-0D03-62EEE4B77A41}"/>
              </a:ext>
            </a:extLst>
          </p:cNvPr>
          <p:cNvSpPr/>
          <p:nvPr/>
        </p:nvSpPr>
        <p:spPr>
          <a:xfrm>
            <a:off x="76200" y="76200"/>
            <a:ext cx="12039600" cy="6705600"/>
          </a:xfrm>
          <a:prstGeom prst="rect">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N">
              <a:latin typeface="Times New Roman" panose="02020603050405020304" pitchFamily="18" charset="0"/>
              <a:cs typeface="Times New Roman" panose="02020603050405020304" pitchFamily="18" charset="0"/>
            </a:endParaRPr>
          </a:p>
        </p:txBody>
      </p:sp>
      <p:sp>
        <p:nvSpPr>
          <p:cNvPr id="15" name="AutoShape 4">
            <a:extLst>
              <a:ext uri="{FF2B5EF4-FFF2-40B4-BE49-F238E27FC236}">
                <a16:creationId xmlns:a16="http://schemas.microsoft.com/office/drawing/2014/main" id="{09B031A6-C119-B352-63B4-9B30BBC1D174}"/>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IN"/>
          </a:p>
        </p:txBody>
      </p:sp>
      <p:sp>
        <p:nvSpPr>
          <p:cNvPr id="8" name="Content Placeholder 2">
            <a:extLst>
              <a:ext uri="{FF2B5EF4-FFF2-40B4-BE49-F238E27FC236}">
                <a16:creationId xmlns:a16="http://schemas.microsoft.com/office/drawing/2014/main" id="{2F0FC15A-D324-7345-89C1-639E5FCBC385}"/>
              </a:ext>
            </a:extLst>
          </p:cNvPr>
          <p:cNvSpPr>
            <a:spLocks noGrp="1"/>
          </p:cNvSpPr>
          <p:nvPr>
            <p:ph idx="1"/>
          </p:nvPr>
        </p:nvSpPr>
        <p:spPr>
          <a:xfrm>
            <a:off x="4267200" y="1981200"/>
            <a:ext cx="7467600" cy="3886200"/>
          </a:xfrm>
          <a:noFill/>
        </p:spPr>
        <p:txBody>
          <a:bodyPr>
            <a:noAutofit/>
          </a:bodyPr>
          <a:lstStyle/>
          <a:p>
            <a:pPr algn="just">
              <a:buNone/>
            </a:pPr>
            <a:r>
              <a:rPr lang="hi-IN" sz="2400" dirty="0">
                <a:latin typeface="Open Sans" panose="020B0606030504020204" pitchFamily="34" charset="0"/>
                <a:ea typeface="Open Sans" panose="020B0606030504020204" pitchFamily="34" charset="0"/>
                <a:cs typeface="Open Sans" panose="020B0606030504020204" pitchFamily="34" charset="0"/>
              </a:rPr>
              <a:t>पारंपरिक दृष्टिकोण- 
समय लेने वाला</a:t>
            </a:r>
            <a:endParaRPr lang="en-US" sz="2400" dirty="0">
              <a:latin typeface="Open Sans" panose="020B0606030504020204" pitchFamily="34" charset="0"/>
              <a:ea typeface="Open Sans" panose="020B0606030504020204" pitchFamily="34" charset="0"/>
              <a:cs typeface="Open Sans" panose="020B0606030504020204" pitchFamily="34" charset="0"/>
            </a:endParaRPr>
          </a:p>
          <a:p>
            <a:pPr lvl="1" algn="just">
              <a:buFont typeface="Wingdings" pitchFamily="2" charset="2"/>
              <a:buChar char="q"/>
            </a:pPr>
            <a:r>
              <a:rPr lang="en-US" sz="2400" dirty="0">
                <a:latin typeface="Open Sans" panose="020B0606030504020204" pitchFamily="34" charset="0"/>
                <a:ea typeface="Open Sans" panose="020B0606030504020204" pitchFamily="34" charset="0"/>
                <a:cs typeface="Open Sans" panose="020B0606030504020204" pitchFamily="34" charset="0"/>
              </a:rPr>
              <a:t>    </a:t>
            </a:r>
            <a:r>
              <a:rPr lang="hi-IN" sz="2400" dirty="0">
                <a:latin typeface="Open Sans" panose="020B0606030504020204" pitchFamily="34" charset="0"/>
                <a:ea typeface="Open Sans" panose="020B0606030504020204" pitchFamily="34" charset="0"/>
                <a:cs typeface="Open Sans" panose="020B0606030504020204" pitchFamily="34" charset="0"/>
              </a:rPr>
              <a:t>लेकिन एजेंट की पहचान के माध्यम से पुष्टिकरण निदान के लिए।</a:t>
            </a:r>
            <a:endParaRPr lang="en-US" sz="2400" dirty="0">
              <a:latin typeface="Open Sans" panose="020B0606030504020204" pitchFamily="34" charset="0"/>
              <a:ea typeface="Open Sans" panose="020B0606030504020204" pitchFamily="34" charset="0"/>
              <a:cs typeface="Open Sans" panose="020B0606030504020204" pitchFamily="34" charset="0"/>
            </a:endParaRPr>
          </a:p>
          <a:p>
            <a:pPr algn="just">
              <a:buNone/>
            </a:pPr>
            <a:r>
              <a:rPr lang="en-US" sz="2400" dirty="0">
                <a:latin typeface="Open Sans" panose="020B0606030504020204" pitchFamily="34" charset="0"/>
                <a:ea typeface="Open Sans" panose="020B0606030504020204" pitchFamily="34" charset="0"/>
                <a:cs typeface="Open Sans" panose="020B0606030504020204" pitchFamily="34" charset="0"/>
              </a:rPr>
              <a:t> </a:t>
            </a:r>
            <a:r>
              <a:rPr lang="hi-IN" sz="2400" dirty="0">
                <a:latin typeface="Open Sans" panose="020B0606030504020204" pitchFamily="34" charset="0"/>
                <a:ea typeface="Open Sans" panose="020B0606030504020204" pitchFamily="34" charset="0"/>
                <a:cs typeface="Open Sans" panose="020B0606030504020204" pitchFamily="34" charset="0"/>
              </a:rPr>
              <a:t>मानक प्रयोगशाला प्रथाओं में शामिल हैं</a:t>
            </a:r>
            <a:endParaRPr lang="en-US" sz="2400" dirty="0">
              <a:latin typeface="Open Sans" panose="020B0606030504020204" pitchFamily="34" charset="0"/>
              <a:ea typeface="Open Sans" panose="020B0606030504020204" pitchFamily="34" charset="0"/>
              <a:cs typeface="Open Sans" panose="020B0606030504020204" pitchFamily="34" charset="0"/>
            </a:endParaRPr>
          </a:p>
          <a:p>
            <a:pPr algn="just">
              <a:buNone/>
            </a:pPr>
            <a:endParaRPr lang="en-US" sz="2400" dirty="0">
              <a:latin typeface="Open Sans" panose="020B0606030504020204" pitchFamily="34" charset="0"/>
              <a:ea typeface="Open Sans" panose="020B0606030504020204" pitchFamily="34" charset="0"/>
              <a:cs typeface="Open Sans" panose="020B0606030504020204" pitchFamily="34" charset="0"/>
            </a:endParaRPr>
          </a:p>
          <a:p>
            <a:pPr lvl="2" algn="just">
              <a:buFont typeface="Wingdings" pitchFamily="2" charset="2"/>
              <a:buChar char="q"/>
            </a:pPr>
            <a:r>
              <a:rPr lang="hi-IN" dirty="0">
                <a:latin typeface="Open Sans" panose="020B0606030504020204" pitchFamily="34" charset="0"/>
                <a:ea typeface="Open Sans" panose="020B0606030504020204" pitchFamily="34" charset="0"/>
                <a:cs typeface="Open Sans" panose="020B0606030504020204" pitchFamily="34" charset="0"/>
              </a:rPr>
              <a:t>कल्चर</a:t>
            </a:r>
            <a:endParaRPr lang="en-US" dirty="0">
              <a:latin typeface="Open Sans" panose="020B0606030504020204" pitchFamily="34" charset="0"/>
              <a:ea typeface="Open Sans" panose="020B0606030504020204" pitchFamily="34" charset="0"/>
              <a:cs typeface="Open Sans" panose="020B0606030504020204" pitchFamily="34" charset="0"/>
            </a:endParaRPr>
          </a:p>
          <a:p>
            <a:pPr lvl="2" algn="just">
              <a:buFont typeface="Wingdings" pitchFamily="2" charset="2"/>
              <a:buChar char="q"/>
            </a:pPr>
            <a:r>
              <a:rPr lang="hi-IN" dirty="0">
                <a:latin typeface="Open Sans" panose="020B0606030504020204" pitchFamily="34" charset="0"/>
                <a:ea typeface="Open Sans" panose="020B0606030504020204" pitchFamily="34" charset="0"/>
                <a:cs typeface="Open Sans" panose="020B0606030504020204" pitchFamily="34" charset="0"/>
              </a:rPr>
              <a:t>सीरोलॉजी,</a:t>
            </a:r>
            <a:endParaRPr lang="en-US" dirty="0">
              <a:latin typeface="Open Sans" panose="020B0606030504020204" pitchFamily="34" charset="0"/>
              <a:ea typeface="Open Sans" panose="020B0606030504020204" pitchFamily="34" charset="0"/>
              <a:cs typeface="Open Sans" panose="020B0606030504020204" pitchFamily="34" charset="0"/>
            </a:endParaRPr>
          </a:p>
          <a:p>
            <a:pPr lvl="2" algn="just">
              <a:buFont typeface="Wingdings" pitchFamily="2" charset="2"/>
              <a:buChar char="q"/>
            </a:pPr>
            <a:r>
              <a:rPr lang="hi-IN" dirty="0">
                <a:latin typeface="Open Sans" panose="020B0606030504020204" pitchFamily="34" charset="0"/>
                <a:ea typeface="Open Sans" panose="020B0606030504020204" pitchFamily="34" charset="0"/>
                <a:cs typeface="Open Sans" panose="020B0606030504020204" pitchFamily="34" charset="0"/>
              </a:rPr>
              <a:t>आणविक पहचान</a:t>
            </a:r>
            <a:endParaRPr lang="en-US" sz="2800" dirty="0">
              <a:latin typeface="Open Sans" panose="020B0606030504020204" pitchFamily="34" charset="0"/>
              <a:ea typeface="Open Sans" panose="020B0606030504020204" pitchFamily="34" charset="0"/>
              <a:cs typeface="Open Sans" panose="020B0606030504020204" pitchFamily="34" charset="0"/>
            </a:endParaRPr>
          </a:p>
          <a:p>
            <a:pPr marL="0" indent="0">
              <a:buNone/>
            </a:pPr>
            <a:endParaRPr lang="en-IN" sz="2400" dirty="0">
              <a:latin typeface="Open Sans" panose="020B0606030504020204" pitchFamily="34" charset="0"/>
              <a:ea typeface="Open Sans" panose="020B0606030504020204" pitchFamily="34" charset="0"/>
              <a:cs typeface="Open Sans" panose="020B0606030504020204" pitchFamily="34" charset="0"/>
            </a:endParaRPr>
          </a:p>
        </p:txBody>
      </p:sp>
      <p:sp>
        <p:nvSpPr>
          <p:cNvPr id="12" name="Title 1">
            <a:extLst>
              <a:ext uri="{FF2B5EF4-FFF2-40B4-BE49-F238E27FC236}">
                <a16:creationId xmlns:a16="http://schemas.microsoft.com/office/drawing/2014/main" id="{0C5EB466-FC32-3E63-46E7-9581F6B98BC8}"/>
              </a:ext>
            </a:extLst>
          </p:cNvPr>
          <p:cNvSpPr>
            <a:spLocks noGrp="1"/>
          </p:cNvSpPr>
          <p:nvPr>
            <p:ph type="title"/>
          </p:nvPr>
        </p:nvSpPr>
        <p:spPr>
          <a:xfrm>
            <a:off x="-990600" y="2705100"/>
            <a:ext cx="6096000" cy="1143000"/>
          </a:xfrm>
          <a:noFill/>
        </p:spPr>
        <p:txBody>
          <a:bodyPr>
            <a:normAutofit/>
          </a:bodyPr>
          <a:lstStyle/>
          <a:p>
            <a:r>
              <a:rPr lang="hi-IN" sz="4000" b="1" dirty="0">
                <a:solidFill>
                  <a:srgbClr val="C00000"/>
                </a:solidFill>
                <a:latin typeface="Open Sans" panose="020B0606030504020204" pitchFamily="34" charset="0"/>
                <a:ea typeface="Open Sans" panose="020B0606030504020204" pitchFamily="34" charset="0"/>
                <a:cs typeface="Open Sans" panose="020B0606030504020204" pitchFamily="34" charset="0"/>
              </a:rPr>
              <a:t>डिटेक्शन </a:t>
            </a:r>
            <a:r>
              <a:rPr lang="hi-IN" sz="4000" dirty="0">
                <a:solidFill>
                  <a:srgbClr val="C00000"/>
                </a:solidFill>
                <a:latin typeface="Open Sans" panose="020B0606030504020204" pitchFamily="34" charset="0"/>
                <a:ea typeface="Open Sans" panose="020B0606030504020204" pitchFamily="34" charset="0"/>
                <a:cs typeface="Open Sans" panose="020B0606030504020204" pitchFamily="34" charset="0"/>
              </a:rPr>
              <a:t>के तरीके</a:t>
            </a:r>
            <a:endParaRPr lang="en-IN" sz="4000" b="1" u="sng" dirty="0">
              <a:solidFill>
                <a:srgbClr val="FF0000"/>
              </a:solidFill>
              <a:latin typeface="Open Sans" panose="020B0606030504020204" pitchFamily="34" charset="0"/>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21731922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75552A9F-FEAB-3C0A-0D03-62EEE4B77A41}"/>
              </a:ext>
            </a:extLst>
          </p:cNvPr>
          <p:cNvSpPr/>
          <p:nvPr/>
        </p:nvSpPr>
        <p:spPr>
          <a:xfrm>
            <a:off x="76200" y="76200"/>
            <a:ext cx="12039600" cy="6705600"/>
          </a:xfrm>
          <a:prstGeom prst="rect">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N">
              <a:latin typeface="Times New Roman" panose="02020603050405020304" pitchFamily="18" charset="0"/>
              <a:cs typeface="Times New Roman" panose="02020603050405020304" pitchFamily="18" charset="0"/>
            </a:endParaRPr>
          </a:p>
        </p:txBody>
      </p:sp>
      <p:sp>
        <p:nvSpPr>
          <p:cNvPr id="15" name="AutoShape 4">
            <a:extLst>
              <a:ext uri="{FF2B5EF4-FFF2-40B4-BE49-F238E27FC236}">
                <a16:creationId xmlns:a16="http://schemas.microsoft.com/office/drawing/2014/main" id="{09B031A6-C119-B352-63B4-9B30BBC1D174}"/>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IN"/>
          </a:p>
        </p:txBody>
      </p:sp>
      <p:sp>
        <p:nvSpPr>
          <p:cNvPr id="12" name="Title 1">
            <a:extLst>
              <a:ext uri="{FF2B5EF4-FFF2-40B4-BE49-F238E27FC236}">
                <a16:creationId xmlns:a16="http://schemas.microsoft.com/office/drawing/2014/main" id="{0C5EB466-FC32-3E63-46E7-9581F6B98BC8}"/>
              </a:ext>
            </a:extLst>
          </p:cNvPr>
          <p:cNvSpPr>
            <a:spLocks noGrp="1"/>
          </p:cNvSpPr>
          <p:nvPr>
            <p:ph type="title"/>
          </p:nvPr>
        </p:nvSpPr>
        <p:spPr>
          <a:xfrm>
            <a:off x="457200" y="2171700"/>
            <a:ext cx="4495800" cy="2514600"/>
          </a:xfrm>
          <a:noFill/>
        </p:spPr>
        <p:txBody>
          <a:bodyPr>
            <a:normAutofit/>
          </a:bodyPr>
          <a:lstStyle/>
          <a:p>
            <a:r>
              <a:rPr lang="hi-IN" sz="4000" b="1">
                <a:solidFill>
                  <a:srgbClr val="C00000"/>
                </a:solidFill>
                <a:latin typeface="Open Sans" panose="020B0606030504020204" pitchFamily="34" charset="0"/>
                <a:ea typeface="Open Sans" panose="020B0606030504020204" pitchFamily="34" charset="0"/>
                <a:cs typeface="Open Sans" panose="020B0606030504020204" pitchFamily="34" charset="0"/>
              </a:rPr>
              <a:t>जैविक एजेंटों का वर्गीकरण</a:t>
            </a:r>
            <a:endParaRPr lang="en-IN" sz="4000" b="1" u="sng" dirty="0">
              <a:solidFill>
                <a:srgbClr val="C00000"/>
              </a:solidFill>
              <a:latin typeface="Open Sans" panose="020B0606030504020204" pitchFamily="34" charset="0"/>
              <a:ea typeface="Open Sans" panose="020B0606030504020204" pitchFamily="34" charset="0"/>
              <a:cs typeface="Open Sans" panose="020B0606030504020204" pitchFamily="34" charset="0"/>
            </a:endParaRPr>
          </a:p>
        </p:txBody>
      </p:sp>
      <p:graphicFrame>
        <p:nvGraphicFramePr>
          <p:cNvPr id="14" name="Content Placeholder">
            <a:extLst>
              <a:ext uri="{FF2B5EF4-FFF2-40B4-BE49-F238E27FC236}">
                <a16:creationId xmlns:a16="http://schemas.microsoft.com/office/drawing/2014/main" id="{29D90D34-3C6E-D9D3-D822-E639BD4A2F4A}"/>
              </a:ext>
            </a:extLst>
          </p:cNvPr>
          <p:cNvGraphicFramePr>
            <a:graphicFrameLocks noGrp="1"/>
          </p:cNvGraphicFramePr>
          <p:nvPr>
            <p:ph idx="1"/>
            <p:extLst>
              <p:ext uri="{D42A27DB-BD31-4B8C-83A1-F6EECF244321}">
                <p14:modId xmlns:p14="http://schemas.microsoft.com/office/powerpoint/2010/main" val="1404654556"/>
              </p:ext>
            </p:extLst>
          </p:nvPr>
        </p:nvGraphicFramePr>
        <p:xfrm>
          <a:off x="3276600" y="1295400"/>
          <a:ext cx="11277600" cy="4572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17319225"/>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75552A9F-FEAB-3C0A-0D03-62EEE4B77A41}"/>
              </a:ext>
            </a:extLst>
          </p:cNvPr>
          <p:cNvSpPr/>
          <p:nvPr/>
        </p:nvSpPr>
        <p:spPr>
          <a:xfrm>
            <a:off x="76200" y="76200"/>
            <a:ext cx="12039600" cy="6705600"/>
          </a:xfrm>
          <a:prstGeom prst="rect">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N">
              <a:latin typeface="Times New Roman" panose="02020603050405020304" pitchFamily="18" charset="0"/>
              <a:cs typeface="Times New Roman" panose="02020603050405020304" pitchFamily="18" charset="0"/>
            </a:endParaRPr>
          </a:p>
        </p:txBody>
      </p:sp>
      <p:sp>
        <p:nvSpPr>
          <p:cNvPr id="15" name="AutoShape 4">
            <a:extLst>
              <a:ext uri="{FF2B5EF4-FFF2-40B4-BE49-F238E27FC236}">
                <a16:creationId xmlns:a16="http://schemas.microsoft.com/office/drawing/2014/main" id="{09B031A6-C119-B352-63B4-9B30BBC1D174}"/>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IN"/>
          </a:p>
        </p:txBody>
      </p:sp>
      <p:sp>
        <p:nvSpPr>
          <p:cNvPr id="8" name="Content Placeholder 2">
            <a:extLst>
              <a:ext uri="{FF2B5EF4-FFF2-40B4-BE49-F238E27FC236}">
                <a16:creationId xmlns:a16="http://schemas.microsoft.com/office/drawing/2014/main" id="{2F0FC15A-D324-7345-89C1-639E5FCBC385}"/>
              </a:ext>
            </a:extLst>
          </p:cNvPr>
          <p:cNvSpPr>
            <a:spLocks noGrp="1"/>
          </p:cNvSpPr>
          <p:nvPr>
            <p:ph idx="1"/>
          </p:nvPr>
        </p:nvSpPr>
        <p:spPr>
          <a:xfrm>
            <a:off x="3886200" y="1295400"/>
            <a:ext cx="7848600" cy="4572000"/>
          </a:xfrm>
          <a:noFill/>
        </p:spPr>
        <p:txBody>
          <a:bodyPr>
            <a:noAutofit/>
          </a:bodyPr>
          <a:lstStyle/>
          <a:p>
            <a:pPr>
              <a:lnSpc>
                <a:spcPct val="150000"/>
              </a:lnSpc>
              <a:buNone/>
            </a:pPr>
            <a:r>
              <a:rPr lang="en-US" sz="2400" dirty="0">
                <a:latin typeface="Open Sans" panose="020B0606030504020204" pitchFamily="34" charset="0"/>
                <a:ea typeface="Open Sans" panose="020B0606030504020204" pitchFamily="34" charset="0"/>
                <a:cs typeface="Open Sans" panose="020B0606030504020204" pitchFamily="34" charset="0"/>
              </a:rPr>
              <a:t> </a:t>
            </a:r>
            <a:r>
              <a:rPr lang="hi-IN" sz="2400" dirty="0">
                <a:latin typeface="Open Sans" panose="020B0606030504020204" pitchFamily="34" charset="0"/>
                <a:ea typeface="Open Sans" panose="020B0606030504020204" pitchFamily="34" charset="0"/>
                <a:cs typeface="Open Sans" panose="020B0606030504020204" pitchFamily="34" charset="0"/>
              </a:rPr>
              <a:t>इसे अभी भी सुनहरा मानक माना जाता है।</a:t>
            </a:r>
            <a:endParaRPr lang="en-US" sz="2400" dirty="0">
              <a:latin typeface="Open Sans" panose="020B0606030504020204" pitchFamily="34" charset="0"/>
              <a:ea typeface="Open Sans" panose="020B0606030504020204" pitchFamily="34" charset="0"/>
              <a:cs typeface="Open Sans" panose="020B0606030504020204" pitchFamily="34" charset="0"/>
            </a:endParaRPr>
          </a:p>
          <a:p>
            <a:pPr>
              <a:lnSpc>
                <a:spcPct val="150000"/>
              </a:lnSpc>
            </a:pPr>
            <a:r>
              <a:rPr lang="hi-IN" sz="2400" dirty="0">
                <a:solidFill>
                  <a:srgbClr val="0070C0"/>
                </a:solidFill>
                <a:latin typeface="Open Sans" panose="020B0606030504020204" pitchFamily="34" charset="0"/>
                <a:ea typeface="Open Sans" panose="020B0606030504020204" pitchFamily="34" charset="0"/>
                <a:cs typeface="Open Sans" panose="020B0606030504020204" pitchFamily="34" charset="0"/>
              </a:rPr>
              <a:t>बैक्टीरिया</a:t>
            </a:r>
            <a:r>
              <a:rPr lang="en-US" sz="2400" dirty="0">
                <a:solidFill>
                  <a:srgbClr val="0070C0"/>
                </a:solidFill>
                <a:latin typeface="Open Sans" panose="020B0606030504020204" pitchFamily="34" charset="0"/>
                <a:ea typeface="Open Sans" panose="020B0606030504020204" pitchFamily="34" charset="0"/>
                <a:cs typeface="Open Sans" panose="020B0606030504020204" pitchFamily="34" charset="0"/>
              </a:rPr>
              <a:t> </a:t>
            </a:r>
            <a:r>
              <a:rPr lang="hi-IN" sz="2400" dirty="0">
                <a:latin typeface="Open Sans" panose="020B0606030504020204" pitchFamily="34" charset="0"/>
                <a:ea typeface="Open Sans" panose="020B0606030504020204" pitchFamily="34" charset="0"/>
                <a:cs typeface="Open Sans" panose="020B0606030504020204" pitchFamily="34" charset="0"/>
              </a:rPr>
              <a:t>और</a:t>
            </a:r>
            <a:r>
              <a:rPr lang="en-US" sz="2400" dirty="0">
                <a:latin typeface="Open Sans" panose="020B0606030504020204" pitchFamily="34" charset="0"/>
                <a:ea typeface="Open Sans" panose="020B0606030504020204" pitchFamily="34" charset="0"/>
                <a:cs typeface="Open Sans" panose="020B0606030504020204" pitchFamily="34" charset="0"/>
              </a:rPr>
              <a:t> </a:t>
            </a:r>
            <a:r>
              <a:rPr lang="hi-IN" sz="2400" dirty="0">
                <a:solidFill>
                  <a:schemeClr val="accent2">
                    <a:lumMod val="75000"/>
                  </a:schemeClr>
                </a:solidFill>
                <a:latin typeface="Open Sans" panose="020B0606030504020204" pitchFamily="34" charset="0"/>
                <a:ea typeface="Open Sans" panose="020B0606030504020204" pitchFamily="34" charset="0"/>
                <a:cs typeface="Open Sans" panose="020B0606030504020204" pitchFamily="34" charset="0"/>
              </a:rPr>
              <a:t>कवक </a:t>
            </a:r>
            <a:r>
              <a:rPr lang="hi-IN" sz="2400" dirty="0">
                <a:latin typeface="Open Sans" panose="020B0606030504020204" pitchFamily="34" charset="0"/>
                <a:ea typeface="Open Sans" panose="020B0606030504020204" pitchFamily="34" charset="0"/>
                <a:cs typeface="Open Sans" panose="020B0606030504020204" pitchFamily="34" charset="0"/>
              </a:rPr>
              <a:t>को उपयुक्त चयनात्मक और समृद्ध मीडिया पर उगाया जा सकता है जो व्यावसायिक रूप से उपलब्ध हैं।</a:t>
            </a:r>
            <a:endParaRPr lang="en-US" sz="2400" dirty="0">
              <a:latin typeface="Open Sans" panose="020B0606030504020204" pitchFamily="34" charset="0"/>
              <a:ea typeface="Open Sans" panose="020B0606030504020204" pitchFamily="34" charset="0"/>
              <a:cs typeface="Open Sans" panose="020B0606030504020204" pitchFamily="34" charset="0"/>
            </a:endParaRPr>
          </a:p>
          <a:p>
            <a:pPr>
              <a:lnSpc>
                <a:spcPct val="150000"/>
              </a:lnSpc>
            </a:pPr>
            <a:r>
              <a:rPr lang="hi-IN" sz="2400" dirty="0">
                <a:solidFill>
                  <a:srgbClr val="C00000"/>
                </a:solidFill>
                <a:latin typeface="Open Sans" panose="020B0606030504020204" pitchFamily="34" charset="0"/>
                <a:ea typeface="Open Sans" panose="020B0606030504020204" pitchFamily="34" charset="0"/>
                <a:cs typeface="Open Sans" panose="020B0606030504020204" pitchFamily="34" charset="0"/>
              </a:rPr>
              <a:t>वायरस </a:t>
            </a:r>
            <a:r>
              <a:rPr lang="hi-IN" sz="2400" dirty="0">
                <a:latin typeface="Open Sans" panose="020B0606030504020204" pitchFamily="34" charset="0"/>
                <a:ea typeface="Open Sans" panose="020B0606030504020204" pitchFamily="34" charset="0"/>
                <a:cs typeface="Open Sans" panose="020B0606030504020204" pitchFamily="34" charset="0"/>
              </a:rPr>
              <a:t>को अलग करने के लिए वायरस-विशेष टिशू कल्चर सुविधाओं और विशेषज्ञता की आवश्यकता होती है।</a:t>
            </a:r>
            <a:endParaRPr lang="en-IN" sz="2400" dirty="0">
              <a:latin typeface="Open Sans" panose="020B0606030504020204" pitchFamily="34" charset="0"/>
              <a:ea typeface="Open Sans" panose="020B0606030504020204" pitchFamily="34" charset="0"/>
              <a:cs typeface="Open Sans" panose="020B0606030504020204" pitchFamily="34" charset="0"/>
            </a:endParaRPr>
          </a:p>
        </p:txBody>
      </p:sp>
      <p:sp>
        <p:nvSpPr>
          <p:cNvPr id="12" name="Title 1">
            <a:extLst>
              <a:ext uri="{FF2B5EF4-FFF2-40B4-BE49-F238E27FC236}">
                <a16:creationId xmlns:a16="http://schemas.microsoft.com/office/drawing/2014/main" id="{0C5EB466-FC32-3E63-46E7-9581F6B98BC8}"/>
              </a:ext>
            </a:extLst>
          </p:cNvPr>
          <p:cNvSpPr>
            <a:spLocks noGrp="1"/>
          </p:cNvSpPr>
          <p:nvPr>
            <p:ph type="title"/>
          </p:nvPr>
        </p:nvSpPr>
        <p:spPr>
          <a:xfrm>
            <a:off x="76200" y="2333244"/>
            <a:ext cx="3810000" cy="1143000"/>
          </a:xfrm>
          <a:noFill/>
        </p:spPr>
        <p:txBody>
          <a:bodyPr>
            <a:normAutofit fontScale="90000"/>
          </a:bodyPr>
          <a:lstStyle/>
          <a:p>
            <a:br>
              <a:rPr lang="en-US" sz="3600" b="1" dirty="0">
                <a:solidFill>
                  <a:srgbClr val="FF0000"/>
                </a:solidFill>
                <a:latin typeface="Open Sans" panose="020B0606030504020204" pitchFamily="34" charset="0"/>
                <a:ea typeface="Open Sans" panose="020B0606030504020204" pitchFamily="34" charset="0"/>
                <a:cs typeface="Open Sans" panose="020B0606030504020204" pitchFamily="34" charset="0"/>
              </a:rPr>
            </a:br>
            <a:r>
              <a:rPr lang="hi-IN" sz="3600" b="1" dirty="0">
                <a:solidFill>
                  <a:srgbClr val="FF0000"/>
                </a:solidFill>
                <a:latin typeface="Open Sans" panose="020B0606030504020204" pitchFamily="34" charset="0"/>
                <a:ea typeface="Open Sans" panose="020B0606030504020204" pitchFamily="34" charset="0"/>
                <a:cs typeface="Open Sans" panose="020B0606030504020204" pitchFamily="34" charset="0"/>
              </a:rPr>
              <a:t>कल्चर
</a:t>
            </a:r>
            <a:endParaRPr lang="en-IN" sz="3600" b="1" u="sng" dirty="0">
              <a:solidFill>
                <a:srgbClr val="FF0000"/>
              </a:solidFill>
              <a:latin typeface="Open Sans" panose="020B0606030504020204" pitchFamily="34" charset="0"/>
              <a:ea typeface="Open Sans" panose="020B0606030504020204" pitchFamily="34" charset="0"/>
              <a:cs typeface="Open Sans" panose="020B0606030504020204" pitchFamily="34" charset="0"/>
            </a:endParaRPr>
          </a:p>
        </p:txBody>
      </p:sp>
      <p:sp>
        <p:nvSpPr>
          <p:cNvPr id="2" name="Rectangle 1">
            <a:extLst>
              <a:ext uri="{FF2B5EF4-FFF2-40B4-BE49-F238E27FC236}">
                <a16:creationId xmlns:a16="http://schemas.microsoft.com/office/drawing/2014/main" id="{076FFA06-4DBB-5544-B6C8-44E8621A611C}"/>
              </a:ext>
            </a:extLst>
          </p:cNvPr>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hi-IN" altLang="en-US" sz="1800" b="0" i="0" u="none" strike="noStrike" cap="none" normalizeH="0" baseline="0">
                <a:ln>
                  <a:noFill/>
                </a:ln>
                <a:solidFill>
                  <a:schemeClr val="tx1"/>
                </a:solidFill>
                <a:effectLst/>
                <a:latin typeface="Arial" panose="020B0604020202020204" pitchFamily="34" charset="0"/>
                <a:cs typeface="Mangal" panose="00000400000000000000" pitchFamily="2"/>
              </a:rPr>
              <a:t>कल्चर</a:t>
            </a:r>
            <a:br>
              <a:rPr kumimoji="0" lang="en-US" altLang="en-US" sz="1800" b="0" i="0" u="none" strike="noStrike" cap="none" normalizeH="0" baseline="0">
                <a:ln>
                  <a:noFill/>
                </a:ln>
                <a:solidFill>
                  <a:schemeClr val="tx1"/>
                </a:solidFill>
                <a:effectLst/>
                <a:latin typeface="Arial" panose="020B0604020202020204" pitchFamily="34" charset="0"/>
              </a:rPr>
            </a:br>
            <a:endParaRPr kumimoji="0" lang="en-US" altLang="en-US" sz="1800" b="0" i="0" u="none" strike="noStrike" cap="none" normalizeH="0" baseline="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217319225"/>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75552A9F-FEAB-3C0A-0D03-62EEE4B77A41}"/>
              </a:ext>
            </a:extLst>
          </p:cNvPr>
          <p:cNvSpPr/>
          <p:nvPr/>
        </p:nvSpPr>
        <p:spPr>
          <a:xfrm>
            <a:off x="76200" y="76200"/>
            <a:ext cx="12039600" cy="6705600"/>
          </a:xfrm>
          <a:prstGeom prst="rect">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N">
              <a:latin typeface="Times New Roman" panose="02020603050405020304" pitchFamily="18" charset="0"/>
              <a:cs typeface="Times New Roman" panose="02020603050405020304" pitchFamily="18" charset="0"/>
            </a:endParaRPr>
          </a:p>
        </p:txBody>
      </p:sp>
      <p:sp>
        <p:nvSpPr>
          <p:cNvPr id="15" name="AutoShape 4">
            <a:extLst>
              <a:ext uri="{FF2B5EF4-FFF2-40B4-BE49-F238E27FC236}">
                <a16:creationId xmlns:a16="http://schemas.microsoft.com/office/drawing/2014/main" id="{09B031A6-C119-B352-63B4-9B30BBC1D174}"/>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IN"/>
          </a:p>
        </p:txBody>
      </p:sp>
      <p:sp>
        <p:nvSpPr>
          <p:cNvPr id="8" name="Content Placeholder 2">
            <a:extLst>
              <a:ext uri="{FF2B5EF4-FFF2-40B4-BE49-F238E27FC236}">
                <a16:creationId xmlns:a16="http://schemas.microsoft.com/office/drawing/2014/main" id="{2F0FC15A-D324-7345-89C1-639E5FCBC385}"/>
              </a:ext>
            </a:extLst>
          </p:cNvPr>
          <p:cNvSpPr>
            <a:spLocks noGrp="1"/>
          </p:cNvSpPr>
          <p:nvPr>
            <p:ph idx="1"/>
          </p:nvPr>
        </p:nvSpPr>
        <p:spPr>
          <a:xfrm>
            <a:off x="4724400" y="990600"/>
            <a:ext cx="7010400" cy="4876800"/>
          </a:xfrm>
          <a:noFill/>
        </p:spPr>
        <p:txBody>
          <a:bodyPr>
            <a:noAutofit/>
          </a:bodyPr>
          <a:lstStyle/>
          <a:p>
            <a:pPr>
              <a:lnSpc>
                <a:spcPct val="150000"/>
              </a:lnSpc>
              <a:buFont typeface="Wingdings" pitchFamily="2" charset="2"/>
              <a:buChar char="Ø"/>
            </a:pPr>
            <a:r>
              <a:rPr lang="hi-IN" sz="2400">
                <a:latin typeface="Open Sans" panose="020B0606030504020204" pitchFamily="34" charset="0"/>
                <a:ea typeface="Open Sans" panose="020B0606030504020204" pitchFamily="34" charset="0"/>
                <a:cs typeface="Open Sans" panose="020B0606030504020204" pitchFamily="34" charset="0"/>
              </a:rPr>
              <a:t>-विशिष्ट एंटीजन और एंटीबॉडी इंटरैक्शन। 
संक्रामक एजेंट को अप्रत्यक्ष रूप से उजागर व्यक्तियों के रक्त या सीरम में विशिष्ट एंटीबॉडी की उपस्थिति की तलाश करके भी पहचाना जा सकता है। 
एंटीबॉडी के एलजीएम वर्ग की उपस्थिति व्यक्ति के प्रारंभिक चरण या हाल के जोखिम को इंगित करती है</a:t>
            </a:r>
            <a:endParaRPr lang="en-IN" sz="2400" dirty="0">
              <a:latin typeface="Open Sans" panose="020B0606030504020204" pitchFamily="34" charset="0"/>
              <a:ea typeface="Open Sans" panose="020B0606030504020204" pitchFamily="34" charset="0"/>
              <a:cs typeface="Open Sans" panose="020B0606030504020204" pitchFamily="34" charset="0"/>
            </a:endParaRPr>
          </a:p>
        </p:txBody>
      </p:sp>
      <p:sp>
        <p:nvSpPr>
          <p:cNvPr id="12" name="Title 1">
            <a:extLst>
              <a:ext uri="{FF2B5EF4-FFF2-40B4-BE49-F238E27FC236}">
                <a16:creationId xmlns:a16="http://schemas.microsoft.com/office/drawing/2014/main" id="{0C5EB466-FC32-3E63-46E7-9581F6B98BC8}"/>
              </a:ext>
            </a:extLst>
          </p:cNvPr>
          <p:cNvSpPr>
            <a:spLocks noGrp="1"/>
          </p:cNvSpPr>
          <p:nvPr>
            <p:ph type="title"/>
          </p:nvPr>
        </p:nvSpPr>
        <p:spPr>
          <a:xfrm>
            <a:off x="60960" y="2148840"/>
            <a:ext cx="4815840" cy="1143000"/>
          </a:xfrm>
          <a:noFill/>
        </p:spPr>
        <p:txBody>
          <a:bodyPr>
            <a:normAutofit fontScale="90000"/>
          </a:bodyPr>
          <a:lstStyle/>
          <a:p>
            <a:r>
              <a:rPr lang="hi-IN" sz="4000" b="1">
                <a:solidFill>
                  <a:srgbClr val="C00000"/>
                </a:solidFill>
                <a:latin typeface="Open Sans" panose="020B0606030504020204" pitchFamily="34" charset="0"/>
                <a:ea typeface="Open Sans" panose="020B0606030504020204" pitchFamily="34" charset="0"/>
                <a:cs typeface="Open Sans" panose="020B0606030504020204" pitchFamily="34" charset="0"/>
              </a:rPr>
              <a:t>सीरोलॉजी/</a:t>
            </a:r>
            <a:br>
              <a:rPr lang="hi-IN" sz="4000" b="1">
                <a:solidFill>
                  <a:srgbClr val="C00000"/>
                </a:solidFill>
                <a:latin typeface="Open Sans" panose="020B0606030504020204" pitchFamily="34" charset="0"/>
                <a:ea typeface="Open Sans" panose="020B0606030504020204" pitchFamily="34" charset="0"/>
                <a:cs typeface="Open Sans" panose="020B0606030504020204" pitchFamily="34" charset="0"/>
              </a:rPr>
            </a:br>
            <a:r>
              <a:rPr lang="hi-IN" sz="4000" b="1">
                <a:solidFill>
                  <a:srgbClr val="C00000"/>
                </a:solidFill>
                <a:latin typeface="Open Sans" panose="020B0606030504020204" pitchFamily="34" charset="0"/>
                <a:ea typeface="Open Sans" panose="020B0606030504020204" pitchFamily="34" charset="0"/>
                <a:cs typeface="Open Sans" panose="020B0606030504020204" pitchFamily="34" charset="0"/>
              </a:rPr>
              <a:t>इम्यूनोडायग्नोस्टिक्स</a:t>
            </a:r>
            <a:endParaRPr lang="en-IN" sz="4000" b="1" u="sng" dirty="0">
              <a:solidFill>
                <a:srgbClr val="FF0000"/>
              </a:solidFill>
              <a:latin typeface="Open Sans" panose="020B0606030504020204" pitchFamily="34" charset="0"/>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217319225"/>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75552A9F-FEAB-3C0A-0D03-62EEE4B77A41}"/>
              </a:ext>
            </a:extLst>
          </p:cNvPr>
          <p:cNvSpPr/>
          <p:nvPr/>
        </p:nvSpPr>
        <p:spPr>
          <a:xfrm>
            <a:off x="76200" y="76200"/>
            <a:ext cx="12039600" cy="6705600"/>
          </a:xfrm>
          <a:prstGeom prst="rect">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N">
              <a:latin typeface="Times New Roman" panose="02020603050405020304" pitchFamily="18" charset="0"/>
              <a:cs typeface="Times New Roman" panose="02020603050405020304" pitchFamily="18" charset="0"/>
            </a:endParaRPr>
          </a:p>
        </p:txBody>
      </p:sp>
      <p:sp>
        <p:nvSpPr>
          <p:cNvPr id="15" name="AutoShape 4">
            <a:extLst>
              <a:ext uri="{FF2B5EF4-FFF2-40B4-BE49-F238E27FC236}">
                <a16:creationId xmlns:a16="http://schemas.microsoft.com/office/drawing/2014/main" id="{09B031A6-C119-B352-63B4-9B30BBC1D174}"/>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IN"/>
          </a:p>
        </p:txBody>
      </p:sp>
      <p:sp>
        <p:nvSpPr>
          <p:cNvPr id="8" name="Content Placeholder 2">
            <a:extLst>
              <a:ext uri="{FF2B5EF4-FFF2-40B4-BE49-F238E27FC236}">
                <a16:creationId xmlns:a16="http://schemas.microsoft.com/office/drawing/2014/main" id="{2F0FC15A-D324-7345-89C1-639E5FCBC385}"/>
              </a:ext>
            </a:extLst>
          </p:cNvPr>
          <p:cNvSpPr>
            <a:spLocks noGrp="1"/>
          </p:cNvSpPr>
          <p:nvPr>
            <p:ph idx="1"/>
          </p:nvPr>
        </p:nvSpPr>
        <p:spPr>
          <a:xfrm>
            <a:off x="4963668" y="762000"/>
            <a:ext cx="6771132" cy="5105400"/>
          </a:xfrm>
          <a:noFill/>
        </p:spPr>
        <p:txBody>
          <a:bodyPr>
            <a:noAutofit/>
          </a:bodyPr>
          <a:lstStyle/>
          <a:p>
            <a:pPr>
              <a:lnSpc>
                <a:spcPct val="150000"/>
              </a:lnSpc>
            </a:pPr>
            <a:r>
              <a:rPr lang="en-US" sz="2400" dirty="0">
                <a:latin typeface="Open Sans" panose="020B0606030504020204" pitchFamily="34" charset="0"/>
                <a:ea typeface="Open Sans" panose="020B0606030504020204" pitchFamily="34" charset="0"/>
                <a:cs typeface="Open Sans" panose="020B0606030504020204" pitchFamily="34" charset="0"/>
              </a:rPr>
              <a:t> </a:t>
            </a:r>
            <a:r>
              <a:rPr lang="hi-IN" sz="2400" b="1" dirty="0">
                <a:solidFill>
                  <a:srgbClr val="FF0000"/>
                </a:solidFill>
                <a:latin typeface="Open Sans" panose="020B0606030504020204" pitchFamily="34" charset="0"/>
                <a:ea typeface="Open Sans" panose="020B0606030504020204" pitchFamily="34" charset="0"/>
                <a:cs typeface="Open Sans" panose="020B0606030504020204" pitchFamily="34" charset="0"/>
              </a:rPr>
              <a:t>मुख्य उद्देश्य घटनास्थल से सभी जानकारी निकालना है जो पहचानने में सहायक होगी-</a:t>
            </a:r>
            <a:endParaRPr lang="en-US" sz="2400" b="1" dirty="0">
              <a:solidFill>
                <a:srgbClr val="FF0000"/>
              </a:solidFill>
              <a:latin typeface="Open Sans" panose="020B0606030504020204" pitchFamily="34" charset="0"/>
              <a:ea typeface="Open Sans" panose="020B0606030504020204" pitchFamily="34" charset="0"/>
              <a:cs typeface="Open Sans" panose="020B0606030504020204" pitchFamily="34" charset="0"/>
            </a:endParaRPr>
          </a:p>
          <a:p>
            <a:pPr marL="514350" indent="-514350">
              <a:lnSpc>
                <a:spcPct val="150000"/>
              </a:lnSpc>
              <a:buFont typeface="+mj-lt"/>
              <a:buAutoNum type="arabicPeriod"/>
            </a:pPr>
            <a:r>
              <a:rPr lang="hi-IN" sz="2400" dirty="0">
                <a:latin typeface="Open Sans" panose="020B0606030504020204" pitchFamily="34" charset="0"/>
                <a:ea typeface="Open Sans" panose="020B0606030504020204" pitchFamily="34" charset="0"/>
                <a:cs typeface="Open Sans" panose="020B0606030504020204" pitchFamily="34" charset="0"/>
              </a:rPr>
              <a:t>खतरा/परिणाम 
दूषित क्षेत्र
लोग उजागर
अपराधी/अपराधी
काउंटर उपाय
प्रतिक्रिया योजना</a:t>
            </a:r>
            <a:r>
              <a:rPr lang="en-US" sz="2400" dirty="0">
                <a:latin typeface="Open Sans" panose="020B0606030504020204" pitchFamily="34" charset="0"/>
                <a:ea typeface="Open Sans" panose="020B0606030504020204" pitchFamily="34" charset="0"/>
                <a:cs typeface="Open Sans" panose="020B0606030504020204" pitchFamily="34" charset="0"/>
              </a:rPr>
              <a:t> </a:t>
            </a:r>
          </a:p>
          <a:p>
            <a:pPr marL="0" indent="0">
              <a:buNone/>
            </a:pPr>
            <a:endParaRPr lang="en-IN" sz="2400" dirty="0">
              <a:latin typeface="Open Sans" panose="020B0606030504020204" pitchFamily="34" charset="0"/>
              <a:ea typeface="Open Sans" panose="020B0606030504020204" pitchFamily="34" charset="0"/>
              <a:cs typeface="Open Sans" panose="020B0606030504020204" pitchFamily="34" charset="0"/>
            </a:endParaRPr>
          </a:p>
        </p:txBody>
      </p:sp>
      <p:sp>
        <p:nvSpPr>
          <p:cNvPr id="12" name="Title 1">
            <a:extLst>
              <a:ext uri="{FF2B5EF4-FFF2-40B4-BE49-F238E27FC236}">
                <a16:creationId xmlns:a16="http://schemas.microsoft.com/office/drawing/2014/main" id="{0C5EB466-FC32-3E63-46E7-9581F6B98BC8}"/>
              </a:ext>
            </a:extLst>
          </p:cNvPr>
          <p:cNvSpPr>
            <a:spLocks noGrp="1"/>
          </p:cNvSpPr>
          <p:nvPr>
            <p:ph type="title"/>
          </p:nvPr>
        </p:nvSpPr>
        <p:spPr>
          <a:xfrm>
            <a:off x="315468" y="2080260"/>
            <a:ext cx="4408932" cy="1143000"/>
          </a:xfrm>
          <a:noFill/>
        </p:spPr>
        <p:txBody>
          <a:bodyPr>
            <a:normAutofit fontScale="90000"/>
          </a:bodyPr>
          <a:lstStyle/>
          <a:p>
            <a:r>
              <a:rPr lang="hi-IN" sz="4000" b="1" u="sng">
                <a:solidFill>
                  <a:srgbClr val="C00000"/>
                </a:solidFill>
                <a:latin typeface="Open Sans" panose="020B0606030504020204" pitchFamily="34" charset="0"/>
                <a:ea typeface="Open Sans" panose="020B0606030504020204" pitchFamily="34" charset="0"/>
                <a:cs typeface="Open Sans" panose="020B0606030504020204" pitchFamily="34" charset="0"/>
              </a:rPr>
              <a:t>जैविक एजेंट का पता लगाना</a:t>
            </a:r>
            <a:endParaRPr lang="en-IN" sz="4000" b="1" u="sng" dirty="0">
              <a:solidFill>
                <a:srgbClr val="FF0000"/>
              </a:solidFill>
              <a:latin typeface="Open Sans" panose="020B0606030504020204" pitchFamily="34" charset="0"/>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217319225"/>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75552A9F-FEAB-3C0A-0D03-62EEE4B77A41}"/>
              </a:ext>
            </a:extLst>
          </p:cNvPr>
          <p:cNvSpPr/>
          <p:nvPr/>
        </p:nvSpPr>
        <p:spPr>
          <a:xfrm>
            <a:off x="76200" y="76200"/>
            <a:ext cx="12039600" cy="6705600"/>
          </a:xfrm>
          <a:prstGeom prst="rect">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N">
              <a:latin typeface="Times New Roman" panose="02020603050405020304" pitchFamily="18" charset="0"/>
              <a:cs typeface="Times New Roman" panose="02020603050405020304" pitchFamily="18" charset="0"/>
            </a:endParaRPr>
          </a:p>
        </p:txBody>
      </p:sp>
      <p:sp>
        <p:nvSpPr>
          <p:cNvPr id="15" name="AutoShape 4">
            <a:extLst>
              <a:ext uri="{FF2B5EF4-FFF2-40B4-BE49-F238E27FC236}">
                <a16:creationId xmlns:a16="http://schemas.microsoft.com/office/drawing/2014/main" id="{09B031A6-C119-B352-63B4-9B30BBC1D174}"/>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IN"/>
          </a:p>
        </p:txBody>
      </p:sp>
      <p:sp>
        <p:nvSpPr>
          <p:cNvPr id="8" name="Content Placeholder 2">
            <a:extLst>
              <a:ext uri="{FF2B5EF4-FFF2-40B4-BE49-F238E27FC236}">
                <a16:creationId xmlns:a16="http://schemas.microsoft.com/office/drawing/2014/main" id="{2F0FC15A-D324-7345-89C1-639E5FCBC385}"/>
              </a:ext>
            </a:extLst>
          </p:cNvPr>
          <p:cNvSpPr>
            <a:spLocks noGrp="1"/>
          </p:cNvSpPr>
          <p:nvPr>
            <p:ph idx="1"/>
          </p:nvPr>
        </p:nvSpPr>
        <p:spPr>
          <a:xfrm>
            <a:off x="4343400" y="1295400"/>
            <a:ext cx="7391400" cy="4572000"/>
          </a:xfrm>
          <a:noFill/>
        </p:spPr>
        <p:txBody>
          <a:bodyPr>
            <a:noAutofit/>
          </a:bodyPr>
          <a:lstStyle/>
          <a:p>
            <a:pPr>
              <a:lnSpc>
                <a:spcPct val="150000"/>
              </a:lnSpc>
            </a:pPr>
            <a:r>
              <a:rPr lang="hi-IN" sz="2400" b="1" dirty="0">
                <a:solidFill>
                  <a:srgbClr val="FF0000"/>
                </a:solidFill>
                <a:latin typeface="Open Sans" panose="020B0606030504020204" pitchFamily="34" charset="0"/>
                <a:ea typeface="Open Sans" panose="020B0606030504020204" pitchFamily="34" charset="0"/>
                <a:cs typeface="Open Sans" panose="020B0606030504020204" pitchFamily="34" charset="0"/>
              </a:rPr>
              <a:t>निम्नलिखित सिद्धांतों पर नमूना परीक्षण: -</a:t>
            </a:r>
            <a:endParaRPr lang="en-US" sz="2400" b="1" dirty="0">
              <a:solidFill>
                <a:srgbClr val="FF0000"/>
              </a:solidFill>
              <a:latin typeface="Open Sans" panose="020B0606030504020204" pitchFamily="34" charset="0"/>
              <a:ea typeface="Open Sans" panose="020B0606030504020204" pitchFamily="34" charset="0"/>
              <a:cs typeface="Open Sans" panose="020B0606030504020204" pitchFamily="34" charset="0"/>
            </a:endParaRPr>
          </a:p>
          <a:p>
            <a:pPr marL="514350" indent="-514350">
              <a:lnSpc>
                <a:spcPct val="150000"/>
              </a:lnSpc>
              <a:buFont typeface="+mj-lt"/>
              <a:buAutoNum type="alphaLcParenR"/>
            </a:pPr>
            <a:r>
              <a:rPr lang="hi-IN" sz="2400" dirty="0">
                <a:latin typeface="Open Sans" panose="020B0606030504020204" pitchFamily="34" charset="0"/>
                <a:ea typeface="Open Sans" panose="020B0606030504020204" pitchFamily="34" charset="0"/>
                <a:cs typeface="Open Sans" panose="020B0606030504020204" pitchFamily="34" charset="0"/>
              </a:rPr>
              <a:t>एजेंट की न्यूनतम से उच्चतम सांद्रता तक जाना (क्रॉस संदूषण के जोखिम को कम करना)
किसी भी नमूने का दोहरा सेट प्राप्त करें
हमले के क्षेत्र के बाहर नियंत्रण नमूना प्राप्त करें</a:t>
            </a:r>
            <a:endParaRPr lang="en-IN" sz="2400" dirty="0">
              <a:latin typeface="Open Sans" panose="020B0606030504020204" pitchFamily="34" charset="0"/>
              <a:ea typeface="Open Sans" panose="020B0606030504020204" pitchFamily="34" charset="0"/>
              <a:cs typeface="Open Sans" panose="020B0606030504020204" pitchFamily="34" charset="0"/>
            </a:endParaRPr>
          </a:p>
        </p:txBody>
      </p:sp>
      <p:sp>
        <p:nvSpPr>
          <p:cNvPr id="12" name="Title 1">
            <a:extLst>
              <a:ext uri="{FF2B5EF4-FFF2-40B4-BE49-F238E27FC236}">
                <a16:creationId xmlns:a16="http://schemas.microsoft.com/office/drawing/2014/main" id="{0C5EB466-FC32-3E63-46E7-9581F6B98BC8}"/>
              </a:ext>
            </a:extLst>
          </p:cNvPr>
          <p:cNvSpPr>
            <a:spLocks noGrp="1"/>
          </p:cNvSpPr>
          <p:nvPr>
            <p:ph type="title"/>
          </p:nvPr>
        </p:nvSpPr>
        <p:spPr>
          <a:xfrm>
            <a:off x="457199" y="2540696"/>
            <a:ext cx="2590801" cy="304800"/>
          </a:xfrm>
          <a:noFill/>
        </p:spPr>
        <p:txBody>
          <a:bodyPr>
            <a:normAutofit fontScale="90000"/>
          </a:bodyPr>
          <a:lstStyle/>
          <a:p>
            <a:r>
              <a:rPr lang="hi-IN" sz="4000" b="1" u="sng">
                <a:solidFill>
                  <a:srgbClr val="C00000"/>
                </a:solidFill>
                <a:latin typeface="Open Sans" panose="020B0606030504020204" pitchFamily="34" charset="0"/>
                <a:ea typeface="Open Sans" panose="020B0606030504020204" pitchFamily="34" charset="0"/>
                <a:cs typeface="Open Sans" panose="020B0606030504020204" pitchFamily="34" charset="0"/>
              </a:rPr>
              <a:t>नमूना</a:t>
            </a:r>
            <a:endParaRPr lang="en-IN" sz="4000" b="1" u="sng" dirty="0">
              <a:solidFill>
                <a:srgbClr val="FF0000"/>
              </a:solidFill>
              <a:latin typeface="Open Sans" panose="020B0606030504020204" pitchFamily="34" charset="0"/>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217319225"/>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75552A9F-FEAB-3C0A-0D03-62EEE4B77A41}"/>
              </a:ext>
            </a:extLst>
          </p:cNvPr>
          <p:cNvSpPr/>
          <p:nvPr/>
        </p:nvSpPr>
        <p:spPr>
          <a:xfrm>
            <a:off x="76200" y="76200"/>
            <a:ext cx="12039600" cy="6705600"/>
          </a:xfrm>
          <a:prstGeom prst="rect">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N">
              <a:latin typeface="Times New Roman" panose="02020603050405020304" pitchFamily="18" charset="0"/>
              <a:cs typeface="Times New Roman" panose="02020603050405020304" pitchFamily="18" charset="0"/>
            </a:endParaRPr>
          </a:p>
        </p:txBody>
      </p:sp>
      <p:sp>
        <p:nvSpPr>
          <p:cNvPr id="15" name="AutoShape 4">
            <a:extLst>
              <a:ext uri="{FF2B5EF4-FFF2-40B4-BE49-F238E27FC236}">
                <a16:creationId xmlns:a16="http://schemas.microsoft.com/office/drawing/2014/main" id="{09B031A6-C119-B352-63B4-9B30BBC1D174}"/>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IN"/>
          </a:p>
        </p:txBody>
      </p:sp>
      <p:sp>
        <p:nvSpPr>
          <p:cNvPr id="8" name="Content Placeholder 2">
            <a:extLst>
              <a:ext uri="{FF2B5EF4-FFF2-40B4-BE49-F238E27FC236}">
                <a16:creationId xmlns:a16="http://schemas.microsoft.com/office/drawing/2014/main" id="{2F0FC15A-D324-7345-89C1-639E5FCBC385}"/>
              </a:ext>
            </a:extLst>
          </p:cNvPr>
          <p:cNvSpPr>
            <a:spLocks noGrp="1"/>
          </p:cNvSpPr>
          <p:nvPr>
            <p:ph idx="1"/>
          </p:nvPr>
        </p:nvSpPr>
        <p:spPr>
          <a:xfrm>
            <a:off x="5105400" y="1485900"/>
            <a:ext cx="6553200" cy="4191000"/>
          </a:xfrm>
          <a:noFill/>
        </p:spPr>
        <p:txBody>
          <a:bodyPr>
            <a:noAutofit/>
          </a:bodyPr>
          <a:lstStyle/>
          <a:p>
            <a:pPr marL="0" lvl="0" indent="0">
              <a:lnSpc>
                <a:spcPct val="150000"/>
              </a:lnSpc>
              <a:spcBef>
                <a:spcPts val="0"/>
              </a:spcBef>
              <a:buNone/>
            </a:pPr>
            <a:r>
              <a:rPr lang="hi-IN" dirty="0">
                <a:solidFill>
                  <a:prstClr val="black"/>
                </a:solidFill>
                <a:latin typeface="Open Sans" panose="020B0606030504020204" pitchFamily="34" charset="0"/>
                <a:ea typeface="Open Sans" panose="020B0606030504020204" pitchFamily="34" charset="0"/>
                <a:cs typeface="Open Sans" panose="020B0606030504020204" pitchFamily="34" charset="0"/>
              </a:rPr>
              <a:t>सरल–
एक चम्मच मिट्टी, हवा का नमूना, सतह के स्वैब का स्कूप</a:t>
            </a:r>
            <a:r>
              <a:rPr lang="en-US" sz="3200" dirty="0">
                <a:solidFill>
                  <a:prstClr val="black"/>
                </a:solidFill>
                <a:latin typeface="Open Sans" panose="020B0606030504020204" pitchFamily="34" charset="0"/>
                <a:ea typeface="Open Sans" panose="020B0606030504020204" pitchFamily="34" charset="0"/>
                <a:cs typeface="Open Sans" panose="020B0606030504020204" pitchFamily="34" charset="0"/>
              </a:rPr>
              <a:t> </a:t>
            </a:r>
          </a:p>
          <a:p>
            <a:pPr marL="0" lvl="0" indent="0">
              <a:lnSpc>
                <a:spcPct val="150000"/>
              </a:lnSpc>
              <a:spcBef>
                <a:spcPts val="0"/>
              </a:spcBef>
              <a:buNone/>
            </a:pPr>
            <a:r>
              <a:rPr lang="hi-IN" dirty="0">
                <a:solidFill>
                  <a:prstClr val="black"/>
                </a:solidFill>
                <a:latin typeface="Open Sans" panose="020B0606030504020204" pitchFamily="34" charset="0"/>
                <a:ea typeface="Open Sans" panose="020B0606030504020204" pitchFamily="34" charset="0"/>
                <a:cs typeface="Open Sans" panose="020B0606030504020204" pitchFamily="34" charset="0"/>
              </a:rPr>
              <a:t>मनोग्रंथि-
फेफड़े के ऊतक, यकृत के ऊतक</a:t>
            </a:r>
            <a:endParaRPr lang="en-IN" sz="2400" dirty="0">
              <a:latin typeface="Open Sans" panose="020B0606030504020204" pitchFamily="34" charset="0"/>
              <a:ea typeface="Open Sans" panose="020B0606030504020204" pitchFamily="34" charset="0"/>
              <a:cs typeface="Open Sans" panose="020B0606030504020204" pitchFamily="34" charset="0"/>
            </a:endParaRPr>
          </a:p>
        </p:txBody>
      </p:sp>
      <p:sp>
        <p:nvSpPr>
          <p:cNvPr id="12" name="Title 1">
            <a:extLst>
              <a:ext uri="{FF2B5EF4-FFF2-40B4-BE49-F238E27FC236}">
                <a16:creationId xmlns:a16="http://schemas.microsoft.com/office/drawing/2014/main" id="{0C5EB466-FC32-3E63-46E7-9581F6B98BC8}"/>
              </a:ext>
            </a:extLst>
          </p:cNvPr>
          <p:cNvSpPr>
            <a:spLocks noGrp="1"/>
          </p:cNvSpPr>
          <p:nvPr>
            <p:ph type="title"/>
          </p:nvPr>
        </p:nvSpPr>
        <p:spPr>
          <a:xfrm>
            <a:off x="-533400" y="2157984"/>
            <a:ext cx="6477000" cy="1143000"/>
          </a:xfrm>
          <a:noFill/>
        </p:spPr>
        <p:txBody>
          <a:bodyPr>
            <a:normAutofit/>
          </a:bodyPr>
          <a:lstStyle/>
          <a:p>
            <a:r>
              <a:rPr lang="hi-IN" sz="3600" b="1" u="sng">
                <a:solidFill>
                  <a:srgbClr val="C00000"/>
                </a:solidFill>
                <a:latin typeface="Open Sans" panose="020B0606030504020204" pitchFamily="34" charset="0"/>
                <a:ea typeface="Open Sans" panose="020B0606030504020204" pitchFamily="34" charset="0"/>
                <a:cs typeface="Open Sans" panose="020B0606030504020204" pitchFamily="34" charset="0"/>
              </a:rPr>
              <a:t>नमूनाकरण तकनीक</a:t>
            </a:r>
            <a:endParaRPr lang="en-IN" sz="3600" b="1" u="sng" dirty="0">
              <a:solidFill>
                <a:srgbClr val="FF0000"/>
              </a:solidFill>
              <a:latin typeface="Open Sans" panose="020B0606030504020204" pitchFamily="34" charset="0"/>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217319225"/>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75552A9F-FEAB-3C0A-0D03-62EEE4B77A41}"/>
              </a:ext>
            </a:extLst>
          </p:cNvPr>
          <p:cNvSpPr/>
          <p:nvPr/>
        </p:nvSpPr>
        <p:spPr>
          <a:xfrm>
            <a:off x="76200" y="76200"/>
            <a:ext cx="12039600" cy="6705600"/>
          </a:xfrm>
          <a:prstGeom prst="rect">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N">
              <a:latin typeface="Times New Roman" panose="02020603050405020304" pitchFamily="18" charset="0"/>
              <a:cs typeface="Times New Roman" panose="02020603050405020304" pitchFamily="18" charset="0"/>
            </a:endParaRPr>
          </a:p>
        </p:txBody>
      </p:sp>
      <p:sp>
        <p:nvSpPr>
          <p:cNvPr id="15" name="AutoShape 4">
            <a:extLst>
              <a:ext uri="{FF2B5EF4-FFF2-40B4-BE49-F238E27FC236}">
                <a16:creationId xmlns:a16="http://schemas.microsoft.com/office/drawing/2014/main" id="{09B031A6-C119-B352-63B4-9B30BBC1D174}"/>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IN"/>
          </a:p>
        </p:txBody>
      </p:sp>
      <p:sp>
        <p:nvSpPr>
          <p:cNvPr id="8" name="Content Placeholder 2">
            <a:extLst>
              <a:ext uri="{FF2B5EF4-FFF2-40B4-BE49-F238E27FC236}">
                <a16:creationId xmlns:a16="http://schemas.microsoft.com/office/drawing/2014/main" id="{2F0FC15A-D324-7345-89C1-639E5FCBC385}"/>
              </a:ext>
            </a:extLst>
          </p:cNvPr>
          <p:cNvSpPr>
            <a:spLocks noGrp="1"/>
          </p:cNvSpPr>
          <p:nvPr>
            <p:ph idx="1"/>
          </p:nvPr>
        </p:nvSpPr>
        <p:spPr>
          <a:xfrm>
            <a:off x="4648200" y="1295400"/>
            <a:ext cx="7086600" cy="4572000"/>
          </a:xfrm>
          <a:noFill/>
        </p:spPr>
        <p:txBody>
          <a:bodyPr>
            <a:noAutofit/>
          </a:bodyPr>
          <a:lstStyle/>
          <a:p>
            <a:pPr marL="514350" indent="-514350">
              <a:buFont typeface="+mj-lt"/>
              <a:buAutoNum type="arabicPeriod"/>
            </a:pPr>
            <a:r>
              <a:rPr lang="hi-IN" sz="2400">
                <a:latin typeface="Open Sans" panose="020B0606030504020204" pitchFamily="34" charset="0"/>
                <a:ea typeface="Open Sans" panose="020B0606030504020204" pitchFamily="34" charset="0"/>
                <a:cs typeface="Open Sans" panose="020B0606030504020204" pitchFamily="34" charset="0"/>
              </a:rPr>
              <a:t>संदूषण से बचने के लिए बाँझ हैंडलिंग तकनीकों का उपयोग किया जाना चाहिए।
प्रयोगशाला में परिवहन सहित पूरे मिशन के दौरान नमूना प्राप्त और संरक्षित किया जाना चाहिए ताकि लाइव एजेंट निष्क्रिय न हों (उदाहरण के लिए ठंडा, वायुरोधी कंटेनर रखें)।
पुष्टिकरण दूसरे विश्लेषण के लिए नमूनों के दो सेट आवश्यक हैं।
सभी नमूना कंटेनरों पर स्पष्ट लेबलिंग।</a:t>
            </a:r>
            <a:endParaRPr lang="en-IN" sz="2400" dirty="0">
              <a:latin typeface="Open Sans" panose="020B0606030504020204" pitchFamily="34" charset="0"/>
              <a:ea typeface="Open Sans" panose="020B0606030504020204" pitchFamily="34" charset="0"/>
              <a:cs typeface="Open Sans" panose="020B0606030504020204" pitchFamily="34" charset="0"/>
            </a:endParaRPr>
          </a:p>
        </p:txBody>
      </p:sp>
      <p:sp>
        <p:nvSpPr>
          <p:cNvPr id="12" name="Title 1">
            <a:extLst>
              <a:ext uri="{FF2B5EF4-FFF2-40B4-BE49-F238E27FC236}">
                <a16:creationId xmlns:a16="http://schemas.microsoft.com/office/drawing/2014/main" id="{0C5EB466-FC32-3E63-46E7-9581F6B98BC8}"/>
              </a:ext>
            </a:extLst>
          </p:cNvPr>
          <p:cNvSpPr>
            <a:spLocks noGrp="1"/>
          </p:cNvSpPr>
          <p:nvPr>
            <p:ph type="title"/>
          </p:nvPr>
        </p:nvSpPr>
        <p:spPr>
          <a:xfrm>
            <a:off x="112776" y="1905000"/>
            <a:ext cx="4535424" cy="1143000"/>
          </a:xfrm>
          <a:noFill/>
        </p:spPr>
        <p:txBody>
          <a:bodyPr>
            <a:normAutofit/>
          </a:bodyPr>
          <a:lstStyle/>
          <a:p>
            <a:r>
              <a:rPr lang="hi-IN" sz="3600" b="1" u="sng">
                <a:solidFill>
                  <a:srgbClr val="C00000"/>
                </a:solidFill>
                <a:latin typeface="Open Sans" panose="020B0606030504020204" pitchFamily="34" charset="0"/>
                <a:ea typeface="Open Sans" panose="020B0606030504020204" pitchFamily="34" charset="0"/>
                <a:cs typeface="Open Sans" panose="020B0606030504020204" pitchFamily="34" charset="0"/>
              </a:rPr>
              <a:t>नमूना लेते समय</a:t>
            </a:r>
            <a:endParaRPr lang="en-IN" sz="3600" b="1" u="sng" dirty="0">
              <a:solidFill>
                <a:srgbClr val="FF0000"/>
              </a:solidFill>
              <a:latin typeface="Open Sans" panose="020B0606030504020204" pitchFamily="34" charset="0"/>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217319225"/>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75552A9F-FEAB-3C0A-0D03-62EEE4B77A41}"/>
              </a:ext>
            </a:extLst>
          </p:cNvPr>
          <p:cNvSpPr/>
          <p:nvPr/>
        </p:nvSpPr>
        <p:spPr>
          <a:xfrm>
            <a:off x="76200" y="76200"/>
            <a:ext cx="12039600" cy="6705600"/>
          </a:xfrm>
          <a:prstGeom prst="rect">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N">
              <a:latin typeface="Times New Roman" panose="02020603050405020304" pitchFamily="18" charset="0"/>
              <a:cs typeface="Times New Roman" panose="02020603050405020304" pitchFamily="18" charset="0"/>
            </a:endParaRPr>
          </a:p>
        </p:txBody>
      </p:sp>
      <p:sp>
        <p:nvSpPr>
          <p:cNvPr id="15" name="AutoShape 4">
            <a:extLst>
              <a:ext uri="{FF2B5EF4-FFF2-40B4-BE49-F238E27FC236}">
                <a16:creationId xmlns:a16="http://schemas.microsoft.com/office/drawing/2014/main" id="{09B031A6-C119-B352-63B4-9B30BBC1D174}"/>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IN"/>
          </a:p>
        </p:txBody>
      </p:sp>
      <p:sp>
        <p:nvSpPr>
          <p:cNvPr id="8" name="Content Placeholder 2">
            <a:extLst>
              <a:ext uri="{FF2B5EF4-FFF2-40B4-BE49-F238E27FC236}">
                <a16:creationId xmlns:a16="http://schemas.microsoft.com/office/drawing/2014/main" id="{2F0FC15A-D324-7345-89C1-639E5FCBC385}"/>
              </a:ext>
            </a:extLst>
          </p:cNvPr>
          <p:cNvSpPr>
            <a:spLocks noGrp="1"/>
          </p:cNvSpPr>
          <p:nvPr>
            <p:ph idx="1"/>
          </p:nvPr>
        </p:nvSpPr>
        <p:spPr>
          <a:xfrm>
            <a:off x="3505200" y="1143000"/>
            <a:ext cx="8458200" cy="4975860"/>
          </a:xfrm>
          <a:noFill/>
        </p:spPr>
        <p:txBody>
          <a:bodyPr>
            <a:noAutofit/>
          </a:bodyPr>
          <a:lstStyle/>
          <a:p>
            <a:pPr algn="just"/>
            <a:r>
              <a:rPr lang="hi-IN" sz="2400">
                <a:latin typeface="Open Sans" panose="020B0606030504020204" pitchFamily="34" charset="0"/>
                <a:ea typeface="Open Sans" panose="020B0606030504020204" pitchFamily="34" charset="0"/>
                <a:cs typeface="Open Sans" panose="020B0606030504020204" pitchFamily="34" charset="0"/>
              </a:rPr>
              <a:t>रिसिन पृथ्वी पर सबसे जहरीले प्रोटीनयुक्त पदार्थों में से एक है जिसे अरंडी के पौधे के बीजों से निकाला जाता है जिसे आमतौर पर रिसिनस कम्युनिस के रूप में जाना जाता है। 
रिसिन एक ग्लाइकोप्रोटीन है। यह सेलुलर प्रोटीन संश्लेषण के पूर्ण निषेध का कारण बनता है जिससे कोशिका मृत्यु हो जाती है।
 रिसिन को इसकी उच्च विषाक्तता और आसान उपलब्धता के कारण जैविक युद्ध एजेंट माना गया है। 
परीक्षण 5-7 मिनट से भी कम समय में पूरा हो जाता है</a:t>
            </a:r>
            <a:endParaRPr lang="en-IN" sz="2400" dirty="0">
              <a:latin typeface="Open Sans" panose="020B0606030504020204" pitchFamily="34" charset="0"/>
              <a:ea typeface="Open Sans" panose="020B0606030504020204" pitchFamily="34" charset="0"/>
              <a:cs typeface="Open Sans" panose="020B0606030504020204" pitchFamily="34" charset="0"/>
            </a:endParaRPr>
          </a:p>
        </p:txBody>
      </p:sp>
      <p:sp>
        <p:nvSpPr>
          <p:cNvPr id="12" name="Title 1">
            <a:extLst>
              <a:ext uri="{FF2B5EF4-FFF2-40B4-BE49-F238E27FC236}">
                <a16:creationId xmlns:a16="http://schemas.microsoft.com/office/drawing/2014/main" id="{0C5EB466-FC32-3E63-46E7-9581F6B98BC8}"/>
              </a:ext>
            </a:extLst>
          </p:cNvPr>
          <p:cNvSpPr>
            <a:spLocks noGrp="1"/>
          </p:cNvSpPr>
          <p:nvPr>
            <p:ph type="title"/>
          </p:nvPr>
        </p:nvSpPr>
        <p:spPr>
          <a:xfrm>
            <a:off x="228600" y="2209800"/>
            <a:ext cx="3733800" cy="1219199"/>
          </a:xfrm>
          <a:noFill/>
        </p:spPr>
        <p:txBody>
          <a:bodyPr>
            <a:normAutofit fontScale="90000"/>
          </a:bodyPr>
          <a:lstStyle/>
          <a:p>
            <a:r>
              <a:rPr lang="hi-IN" sz="4000" b="1" u="sng">
                <a:solidFill>
                  <a:srgbClr val="FF0000"/>
                </a:solidFill>
                <a:latin typeface="Open Sans" panose="020B0606030504020204" pitchFamily="34" charset="0"/>
                <a:ea typeface="Open Sans" panose="020B0606030504020204" pitchFamily="34" charset="0"/>
                <a:cs typeface="Open Sans" panose="020B0606030504020204" pitchFamily="34" charset="0"/>
              </a:rPr>
              <a:t>रिसिन के लिए डिटेक्शन किट</a:t>
            </a:r>
            <a:endParaRPr lang="en-IN" sz="4000" b="1" u="sng" dirty="0">
              <a:solidFill>
                <a:srgbClr val="FF0000"/>
              </a:solidFill>
              <a:latin typeface="Open Sans" panose="020B0606030504020204" pitchFamily="34" charset="0"/>
              <a:ea typeface="Open Sans" panose="020B0606030504020204" pitchFamily="34" charset="0"/>
              <a:cs typeface="Open Sans" panose="020B0606030504020204" pitchFamily="34" charset="0"/>
            </a:endParaRPr>
          </a:p>
        </p:txBody>
      </p:sp>
      <p:pic>
        <p:nvPicPr>
          <p:cNvPr id="14" name="Picture 13" descr="C:\Users\Sudesh Bhong\Desktop\bio detection kits\IMG_20170128_082410.jpg"/>
          <p:cNvPicPr/>
          <p:nvPr/>
        </p:nvPicPr>
        <p:blipFill rotWithShape="1">
          <a:blip r:embed="rId2" cstate="print">
            <a:extLst>
              <a:ext uri="{28A0092B-C50C-407E-A947-70E740481C1C}">
                <a14:useLocalDpi xmlns:a14="http://schemas.microsoft.com/office/drawing/2010/main" val="0"/>
              </a:ext>
            </a:extLst>
          </a:blip>
          <a:srcRect l="7775" r="14782"/>
          <a:stretch/>
        </p:blipFill>
        <p:spPr bwMode="auto">
          <a:xfrm rot="16200000">
            <a:off x="6286500" y="3643122"/>
            <a:ext cx="1676400" cy="3581400"/>
          </a:xfrm>
          <a:prstGeom prst="rect">
            <a:avLst/>
          </a:prstGeom>
          <a:noFill/>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217319225"/>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75552A9F-FEAB-3C0A-0D03-62EEE4B77A41}"/>
              </a:ext>
            </a:extLst>
          </p:cNvPr>
          <p:cNvSpPr/>
          <p:nvPr/>
        </p:nvSpPr>
        <p:spPr>
          <a:xfrm>
            <a:off x="76200" y="76200"/>
            <a:ext cx="12039600" cy="6705600"/>
          </a:xfrm>
          <a:prstGeom prst="rect">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N">
              <a:latin typeface="Times New Roman" panose="02020603050405020304" pitchFamily="18" charset="0"/>
              <a:cs typeface="Times New Roman" panose="02020603050405020304" pitchFamily="18" charset="0"/>
            </a:endParaRPr>
          </a:p>
        </p:txBody>
      </p:sp>
      <p:sp>
        <p:nvSpPr>
          <p:cNvPr id="15" name="AutoShape 4">
            <a:extLst>
              <a:ext uri="{FF2B5EF4-FFF2-40B4-BE49-F238E27FC236}">
                <a16:creationId xmlns:a16="http://schemas.microsoft.com/office/drawing/2014/main" id="{09B031A6-C119-B352-63B4-9B30BBC1D174}"/>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IN"/>
          </a:p>
        </p:txBody>
      </p:sp>
      <p:sp>
        <p:nvSpPr>
          <p:cNvPr id="8" name="Content Placeholder 2">
            <a:extLst>
              <a:ext uri="{FF2B5EF4-FFF2-40B4-BE49-F238E27FC236}">
                <a16:creationId xmlns:a16="http://schemas.microsoft.com/office/drawing/2014/main" id="{2F0FC15A-D324-7345-89C1-639E5FCBC385}"/>
              </a:ext>
            </a:extLst>
          </p:cNvPr>
          <p:cNvSpPr>
            <a:spLocks noGrp="1"/>
          </p:cNvSpPr>
          <p:nvPr>
            <p:ph idx="1"/>
          </p:nvPr>
        </p:nvSpPr>
        <p:spPr>
          <a:xfrm>
            <a:off x="3657600" y="1600200"/>
            <a:ext cx="7923276" cy="4572000"/>
          </a:xfrm>
          <a:noFill/>
        </p:spPr>
        <p:txBody>
          <a:bodyPr>
            <a:noAutofit/>
          </a:bodyPr>
          <a:lstStyle/>
          <a:p>
            <a:pPr algn="just"/>
            <a:r>
              <a:rPr lang="hi-IN" sz="2400">
                <a:latin typeface="Open Sans" panose="020B0606030504020204" pitchFamily="34" charset="0"/>
                <a:ea typeface="Open Sans" panose="020B0606030504020204" pitchFamily="34" charset="0"/>
                <a:cs typeface="Open Sans" panose="020B0606030504020204" pitchFamily="34" charset="0"/>
              </a:rPr>
              <a:t>डीआरडीई ने प्रारंभिक अवस्था में संक्रमण का पता लगाने के लिए एक सरल, सुरक्षित और लागत प्रभावी पुनः संयोजक प्रोटीन आधारित आईजीएम एलिसा (एंजाइम लिंक्ड इम्यूनो सॉर्बेंट परख) विकसित किया है।</a:t>
            </a:r>
            <a:endParaRPr lang="en-IN" sz="2400" dirty="0">
              <a:latin typeface="Open Sans" panose="020B0606030504020204" pitchFamily="34" charset="0"/>
              <a:ea typeface="Open Sans" panose="020B0606030504020204" pitchFamily="34" charset="0"/>
              <a:cs typeface="Open Sans" panose="020B0606030504020204" pitchFamily="34" charset="0"/>
            </a:endParaRPr>
          </a:p>
        </p:txBody>
      </p:sp>
      <p:sp>
        <p:nvSpPr>
          <p:cNvPr id="12" name="Title 1">
            <a:extLst>
              <a:ext uri="{FF2B5EF4-FFF2-40B4-BE49-F238E27FC236}">
                <a16:creationId xmlns:a16="http://schemas.microsoft.com/office/drawing/2014/main" id="{0C5EB466-FC32-3E63-46E7-9581F6B98BC8}"/>
              </a:ext>
            </a:extLst>
          </p:cNvPr>
          <p:cNvSpPr>
            <a:spLocks noGrp="1"/>
          </p:cNvSpPr>
          <p:nvPr>
            <p:ph type="title"/>
          </p:nvPr>
        </p:nvSpPr>
        <p:spPr>
          <a:xfrm>
            <a:off x="228600" y="2203704"/>
            <a:ext cx="3733800" cy="1143000"/>
          </a:xfrm>
          <a:noFill/>
        </p:spPr>
        <p:txBody>
          <a:bodyPr>
            <a:normAutofit/>
          </a:bodyPr>
          <a:lstStyle/>
          <a:p>
            <a:r>
              <a:rPr lang="hi-IN" sz="3600" b="1" u="sng">
                <a:solidFill>
                  <a:srgbClr val="FF0000"/>
                </a:solidFill>
                <a:latin typeface="Open Sans" panose="020B0606030504020204" pitchFamily="34" charset="0"/>
                <a:ea typeface="Open Sans" panose="020B0606030504020204" pitchFamily="34" charset="0"/>
                <a:cs typeface="Open Sans" panose="020B0606030504020204" pitchFamily="34" charset="0"/>
              </a:rPr>
              <a:t>एलिसा</a:t>
            </a:r>
            <a:endParaRPr lang="en-IN" sz="3600" b="1" u="sng" dirty="0">
              <a:solidFill>
                <a:srgbClr val="FF0000"/>
              </a:solidFill>
              <a:latin typeface="Open Sans" panose="020B0606030504020204" pitchFamily="34" charset="0"/>
              <a:ea typeface="Open Sans" panose="020B0606030504020204" pitchFamily="34" charset="0"/>
              <a:cs typeface="Open Sans" panose="020B0606030504020204" pitchFamily="34" charset="0"/>
            </a:endParaRPr>
          </a:p>
        </p:txBody>
      </p:sp>
      <p:pic>
        <p:nvPicPr>
          <p:cNvPr id="14" name="Picture 13"/>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407408" y="3276600"/>
            <a:ext cx="5791200" cy="2895600"/>
          </a:xfrm>
          <a:prstGeom prst="rect">
            <a:avLst/>
          </a:prstGeom>
          <a:noFill/>
          <a:ln>
            <a:noFill/>
          </a:ln>
        </p:spPr>
      </p:pic>
    </p:spTree>
    <p:extLst>
      <p:ext uri="{BB962C8B-B14F-4D97-AF65-F5344CB8AC3E}">
        <p14:creationId xmlns:p14="http://schemas.microsoft.com/office/powerpoint/2010/main" val="217319225"/>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75552A9F-FEAB-3C0A-0D03-62EEE4B77A41}"/>
              </a:ext>
            </a:extLst>
          </p:cNvPr>
          <p:cNvSpPr/>
          <p:nvPr/>
        </p:nvSpPr>
        <p:spPr>
          <a:xfrm>
            <a:off x="76200" y="76200"/>
            <a:ext cx="12039600" cy="6705600"/>
          </a:xfrm>
          <a:prstGeom prst="rect">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N">
              <a:latin typeface="Times New Roman" panose="02020603050405020304" pitchFamily="18" charset="0"/>
              <a:cs typeface="Times New Roman" panose="02020603050405020304" pitchFamily="18" charset="0"/>
            </a:endParaRPr>
          </a:p>
        </p:txBody>
      </p:sp>
      <p:sp>
        <p:nvSpPr>
          <p:cNvPr id="15" name="AutoShape 4">
            <a:extLst>
              <a:ext uri="{FF2B5EF4-FFF2-40B4-BE49-F238E27FC236}">
                <a16:creationId xmlns:a16="http://schemas.microsoft.com/office/drawing/2014/main" id="{09B031A6-C119-B352-63B4-9B30BBC1D174}"/>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IN"/>
          </a:p>
        </p:txBody>
      </p:sp>
      <p:sp>
        <p:nvSpPr>
          <p:cNvPr id="8" name="Content Placeholder 2">
            <a:extLst>
              <a:ext uri="{FF2B5EF4-FFF2-40B4-BE49-F238E27FC236}">
                <a16:creationId xmlns:a16="http://schemas.microsoft.com/office/drawing/2014/main" id="{2F0FC15A-D324-7345-89C1-639E5FCBC385}"/>
              </a:ext>
            </a:extLst>
          </p:cNvPr>
          <p:cNvSpPr>
            <a:spLocks noGrp="1"/>
          </p:cNvSpPr>
          <p:nvPr>
            <p:ph idx="1"/>
          </p:nvPr>
        </p:nvSpPr>
        <p:spPr>
          <a:xfrm>
            <a:off x="5029200" y="190500"/>
            <a:ext cx="6669024" cy="5257800"/>
          </a:xfrm>
          <a:noFill/>
        </p:spPr>
        <p:txBody>
          <a:bodyPr>
            <a:noAutofit/>
          </a:bodyPr>
          <a:lstStyle/>
          <a:p>
            <a:pPr>
              <a:buNone/>
            </a:pPr>
            <a:r>
              <a:rPr lang="hi-IN" sz="2400">
                <a:latin typeface="Open Sans" panose="020B0606030504020204" pitchFamily="34" charset="0"/>
                <a:ea typeface="Open Sans" panose="020B0606030504020204" pitchFamily="34" charset="0"/>
                <a:cs typeface="Open Sans" panose="020B0606030504020204" pitchFamily="34" charset="0"/>
              </a:rPr>
              <a:t>स्मार्ट बायो सेंसर:
तेजी से प्रतिक्रिया क्लासिफायर।
 छोटी, हल्की, कम शक्ति।
60-120 सेकंड के भीतर जैव एजेंट की पहचान करता है।
शुष्क हवा का सेवन।
व्यापक खतरे वर्गों का पता लगाएं।
अज्ञात जीवों का पता लगाना शामिल करें।</a:t>
            </a:r>
            <a:endParaRPr lang="en-IN" sz="2400" dirty="0">
              <a:latin typeface="Open Sans" panose="020B0606030504020204" pitchFamily="34" charset="0"/>
              <a:ea typeface="Open Sans" panose="020B0606030504020204" pitchFamily="34" charset="0"/>
              <a:cs typeface="Open Sans" panose="020B0606030504020204" pitchFamily="34" charset="0"/>
            </a:endParaRPr>
          </a:p>
        </p:txBody>
      </p:sp>
      <p:sp>
        <p:nvSpPr>
          <p:cNvPr id="12" name="Title 1">
            <a:extLst>
              <a:ext uri="{FF2B5EF4-FFF2-40B4-BE49-F238E27FC236}">
                <a16:creationId xmlns:a16="http://schemas.microsoft.com/office/drawing/2014/main" id="{0C5EB466-FC32-3E63-46E7-9581F6B98BC8}"/>
              </a:ext>
            </a:extLst>
          </p:cNvPr>
          <p:cNvSpPr>
            <a:spLocks noGrp="1"/>
          </p:cNvSpPr>
          <p:nvPr>
            <p:ph type="title"/>
          </p:nvPr>
        </p:nvSpPr>
        <p:spPr>
          <a:xfrm>
            <a:off x="413802" y="2409825"/>
            <a:ext cx="4306824" cy="2800350"/>
          </a:xfrm>
          <a:noFill/>
        </p:spPr>
        <p:txBody>
          <a:bodyPr>
            <a:normAutofit/>
          </a:bodyPr>
          <a:lstStyle/>
          <a:p>
            <a:r>
              <a:rPr lang="hi-IN" sz="4000" b="1">
                <a:solidFill>
                  <a:srgbClr val="FF0000"/>
                </a:solidFill>
                <a:latin typeface="Open Sans" panose="020B0606030504020204" pitchFamily="34" charset="0"/>
                <a:ea typeface="Open Sans" panose="020B0606030504020204" pitchFamily="34" charset="0"/>
                <a:cs typeface="Open Sans" panose="020B0606030504020204" pitchFamily="34" charset="0"/>
              </a:rPr>
              <a:t>जैविक आपात स्थितियों के लिए एनडीआरएफ में उपलब्ध उपकरण</a:t>
            </a:r>
            <a:endParaRPr lang="en-IN" sz="4000" b="1" dirty="0">
              <a:solidFill>
                <a:srgbClr val="FF0000"/>
              </a:solidFill>
              <a:latin typeface="Open Sans" panose="020B0606030504020204" pitchFamily="34" charset="0"/>
              <a:ea typeface="Open Sans" panose="020B0606030504020204" pitchFamily="34" charset="0"/>
              <a:cs typeface="Open Sans" panose="020B0606030504020204" pitchFamily="34" charset="0"/>
            </a:endParaRPr>
          </a:p>
        </p:txBody>
      </p:sp>
      <p:pic>
        <p:nvPicPr>
          <p:cNvPr id="14" name="Picture 13"/>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480304" y="3810000"/>
            <a:ext cx="4044696" cy="2676144"/>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217319225"/>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75552A9F-FEAB-3C0A-0D03-62EEE4B77A41}"/>
              </a:ext>
            </a:extLst>
          </p:cNvPr>
          <p:cNvSpPr/>
          <p:nvPr/>
        </p:nvSpPr>
        <p:spPr>
          <a:xfrm>
            <a:off x="76200" y="76200"/>
            <a:ext cx="12039600" cy="6705600"/>
          </a:xfrm>
          <a:prstGeom prst="rect">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N">
              <a:latin typeface="Times New Roman" panose="02020603050405020304" pitchFamily="18" charset="0"/>
              <a:cs typeface="Times New Roman" panose="02020603050405020304" pitchFamily="18" charset="0"/>
            </a:endParaRPr>
          </a:p>
        </p:txBody>
      </p:sp>
      <p:sp>
        <p:nvSpPr>
          <p:cNvPr id="15" name="AutoShape 4">
            <a:extLst>
              <a:ext uri="{FF2B5EF4-FFF2-40B4-BE49-F238E27FC236}">
                <a16:creationId xmlns:a16="http://schemas.microsoft.com/office/drawing/2014/main" id="{09B031A6-C119-B352-63B4-9B30BBC1D174}"/>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IN"/>
          </a:p>
        </p:txBody>
      </p:sp>
      <p:sp>
        <p:nvSpPr>
          <p:cNvPr id="8" name="Content Placeholder 2">
            <a:extLst>
              <a:ext uri="{FF2B5EF4-FFF2-40B4-BE49-F238E27FC236}">
                <a16:creationId xmlns:a16="http://schemas.microsoft.com/office/drawing/2014/main" id="{2F0FC15A-D324-7345-89C1-639E5FCBC385}"/>
              </a:ext>
            </a:extLst>
          </p:cNvPr>
          <p:cNvSpPr>
            <a:spLocks noGrp="1"/>
          </p:cNvSpPr>
          <p:nvPr>
            <p:ph idx="1"/>
          </p:nvPr>
        </p:nvSpPr>
        <p:spPr>
          <a:xfrm>
            <a:off x="4191000" y="990600"/>
            <a:ext cx="6908800" cy="4572000"/>
          </a:xfrm>
          <a:noFill/>
        </p:spPr>
        <p:txBody>
          <a:bodyPr>
            <a:noAutofit/>
          </a:bodyPr>
          <a:lstStyle/>
          <a:p>
            <a:pPr lvl="0">
              <a:buFont typeface="Wingdings" pitchFamily="2" charset="2"/>
              <a:buChar char="Ø"/>
            </a:pPr>
            <a:r>
              <a:rPr lang="hi-IN" sz="2400">
                <a:latin typeface="Open Sans" panose="020B0606030504020204" pitchFamily="34" charset="0"/>
                <a:ea typeface="Open Sans" panose="020B0606030504020204" pitchFamily="34" charset="0"/>
                <a:cs typeface="Open Sans" panose="020B0606030504020204" pitchFamily="34" charset="0"/>
              </a:rPr>
              <a:t>यह एक पीसीआर आधारित पहचानकर्ता है
एक साथ 5 नमूनों के लिए उपकरण मंच।
5-60 मिनट के भीतर बायो एजेंट की पहचान करता है।
कीटाणुशोधन को सक्षम करने के लिए टिकाऊ, मजबूत और सील
सुवाह्य।
बैटरी संचालित।</a:t>
            </a:r>
            <a:endParaRPr lang="en-IN" sz="2400" dirty="0">
              <a:latin typeface="Open Sans" panose="020B0606030504020204" pitchFamily="34" charset="0"/>
              <a:ea typeface="Open Sans" panose="020B0606030504020204" pitchFamily="34" charset="0"/>
              <a:cs typeface="Open Sans" panose="020B0606030504020204" pitchFamily="34" charset="0"/>
            </a:endParaRPr>
          </a:p>
        </p:txBody>
      </p:sp>
      <p:sp>
        <p:nvSpPr>
          <p:cNvPr id="12" name="Title 1">
            <a:extLst>
              <a:ext uri="{FF2B5EF4-FFF2-40B4-BE49-F238E27FC236}">
                <a16:creationId xmlns:a16="http://schemas.microsoft.com/office/drawing/2014/main" id="{0C5EB466-FC32-3E63-46E7-9581F6B98BC8}"/>
              </a:ext>
            </a:extLst>
          </p:cNvPr>
          <p:cNvSpPr>
            <a:spLocks noGrp="1"/>
          </p:cNvSpPr>
          <p:nvPr>
            <p:ph type="title"/>
          </p:nvPr>
        </p:nvSpPr>
        <p:spPr>
          <a:xfrm>
            <a:off x="393700" y="2016252"/>
            <a:ext cx="3797300" cy="1143000"/>
          </a:xfrm>
          <a:noFill/>
        </p:spPr>
        <p:txBody>
          <a:bodyPr>
            <a:normAutofit/>
          </a:bodyPr>
          <a:lstStyle/>
          <a:p>
            <a:r>
              <a:rPr lang="hi-IN" sz="3600" b="1" u="sng">
                <a:solidFill>
                  <a:srgbClr val="FF0000"/>
                </a:solidFill>
                <a:latin typeface="Open Sans" panose="020B0606030504020204" pitchFamily="34" charset="0"/>
                <a:ea typeface="Open Sans" panose="020B0606030504020204" pitchFamily="34" charset="0"/>
                <a:cs typeface="Open Sans" panose="020B0606030504020204" pitchFamily="34" charset="0"/>
              </a:rPr>
              <a:t>बायोसीक प्लस</a:t>
            </a:r>
            <a:endParaRPr lang="en-IN" sz="3600" b="1" u="sng" dirty="0">
              <a:solidFill>
                <a:srgbClr val="FF0000"/>
              </a:solidFill>
              <a:latin typeface="Open Sans" panose="020B0606030504020204" pitchFamily="34" charset="0"/>
              <a:ea typeface="Open Sans" panose="020B0606030504020204" pitchFamily="34" charset="0"/>
              <a:cs typeface="Open Sans" panose="020B0606030504020204" pitchFamily="34" charset="0"/>
            </a:endParaRPr>
          </a:p>
        </p:txBody>
      </p:sp>
      <p:pic>
        <p:nvPicPr>
          <p:cNvPr id="14" name="Picture 13"/>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858000" y="3276600"/>
            <a:ext cx="4495800" cy="29718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21731922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
            <a:extLst>
              <a:ext uri="{FF2B5EF4-FFF2-40B4-BE49-F238E27FC236}">
                <a16:creationId xmlns:a16="http://schemas.microsoft.com/office/drawing/2014/main" id="{0C5EB466-FC32-3E63-46E7-9581F6B98BC8}"/>
              </a:ext>
            </a:extLst>
          </p:cNvPr>
          <p:cNvSpPr>
            <a:spLocks noGrp="1"/>
          </p:cNvSpPr>
          <p:nvPr>
            <p:ph type="title"/>
          </p:nvPr>
        </p:nvSpPr>
        <p:spPr>
          <a:xfrm>
            <a:off x="304800" y="2438400"/>
            <a:ext cx="3048000" cy="2286000"/>
          </a:xfrm>
          <a:noFill/>
        </p:spPr>
        <p:txBody>
          <a:bodyPr>
            <a:normAutofit/>
          </a:bodyPr>
          <a:lstStyle/>
          <a:p>
            <a:pPr algn="l"/>
            <a:r>
              <a:rPr lang="hi-IN" sz="4000" b="1">
                <a:solidFill>
                  <a:srgbClr val="FF0000"/>
                </a:solidFill>
                <a:latin typeface="Open Sans" panose="020B0606030504020204" pitchFamily="34" charset="0"/>
                <a:ea typeface="Open Sans" panose="020B0606030504020204" pitchFamily="34" charset="0"/>
                <a:cs typeface="Open Sans" panose="020B0606030504020204" pitchFamily="34" charset="0"/>
              </a:rPr>
              <a:t>जैविक के प्रकार</a:t>
            </a:r>
            <a:br>
              <a:rPr lang="hi-IN" sz="4000" b="1">
                <a:solidFill>
                  <a:srgbClr val="FF0000"/>
                </a:solidFill>
                <a:latin typeface="Open Sans" panose="020B0606030504020204" pitchFamily="34" charset="0"/>
                <a:ea typeface="Open Sans" panose="020B0606030504020204" pitchFamily="34" charset="0"/>
                <a:cs typeface="Open Sans" panose="020B0606030504020204" pitchFamily="34" charset="0"/>
              </a:rPr>
            </a:br>
            <a:r>
              <a:rPr lang="hi-IN" sz="4000" b="1">
                <a:solidFill>
                  <a:srgbClr val="FF0000"/>
                </a:solidFill>
                <a:latin typeface="Open Sans" panose="020B0606030504020204" pitchFamily="34" charset="0"/>
                <a:ea typeface="Open Sans" panose="020B0606030504020204" pitchFamily="34" charset="0"/>
                <a:cs typeface="Open Sans" panose="020B0606030504020204" pitchFamily="34" charset="0"/>
              </a:rPr>
              <a:t>एजेंटों</a:t>
            </a:r>
            <a:endParaRPr lang="en-IN" sz="4000" b="1" u="sng" dirty="0">
              <a:solidFill>
                <a:srgbClr val="FF0000"/>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1" name="Rectangle 10">
            <a:extLst>
              <a:ext uri="{FF2B5EF4-FFF2-40B4-BE49-F238E27FC236}">
                <a16:creationId xmlns:a16="http://schemas.microsoft.com/office/drawing/2014/main" id="{75552A9F-FEAB-3C0A-0D03-62EEE4B77A41}"/>
              </a:ext>
            </a:extLst>
          </p:cNvPr>
          <p:cNvSpPr/>
          <p:nvPr/>
        </p:nvSpPr>
        <p:spPr>
          <a:xfrm>
            <a:off x="76200" y="76200"/>
            <a:ext cx="12039600" cy="6705600"/>
          </a:xfrm>
          <a:prstGeom prst="rect">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N">
              <a:latin typeface="Times New Roman" panose="02020603050405020304" pitchFamily="18" charset="0"/>
              <a:cs typeface="Times New Roman" panose="02020603050405020304" pitchFamily="18" charset="0"/>
            </a:endParaRPr>
          </a:p>
        </p:txBody>
      </p:sp>
      <p:sp>
        <p:nvSpPr>
          <p:cNvPr id="15" name="AutoShape 4">
            <a:extLst>
              <a:ext uri="{FF2B5EF4-FFF2-40B4-BE49-F238E27FC236}">
                <a16:creationId xmlns:a16="http://schemas.microsoft.com/office/drawing/2014/main" id="{09B031A6-C119-B352-63B4-9B30BBC1D174}"/>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IN"/>
          </a:p>
        </p:txBody>
      </p:sp>
      <p:graphicFrame>
        <p:nvGraphicFramePr>
          <p:cNvPr id="14" name="Group 60">
            <a:extLst>
              <a:ext uri="{FF2B5EF4-FFF2-40B4-BE49-F238E27FC236}">
                <a16:creationId xmlns:a16="http://schemas.microsoft.com/office/drawing/2014/main" id="{6D5C1A15-5BBA-4DEB-B527-5858E649EB69}"/>
              </a:ext>
            </a:extLst>
          </p:cNvPr>
          <p:cNvGraphicFramePr>
            <a:graphicFrameLocks/>
          </p:cNvGraphicFramePr>
          <p:nvPr>
            <p:extLst>
              <p:ext uri="{D42A27DB-BD31-4B8C-83A1-F6EECF244321}">
                <p14:modId xmlns:p14="http://schemas.microsoft.com/office/powerpoint/2010/main" val="2047078046"/>
              </p:ext>
            </p:extLst>
          </p:nvPr>
        </p:nvGraphicFramePr>
        <p:xfrm>
          <a:off x="3962400" y="1380539"/>
          <a:ext cx="7467600" cy="4396561"/>
        </p:xfrm>
        <a:graphic>
          <a:graphicData uri="http://schemas.openxmlformats.org/drawingml/2006/table">
            <a:tbl>
              <a:tblPr/>
              <a:tblGrid>
                <a:gridCol w="2730090">
                  <a:extLst>
                    <a:ext uri="{9D8B030D-6E8A-4147-A177-3AD203B41FA5}">
                      <a16:colId xmlns:a16="http://schemas.microsoft.com/office/drawing/2014/main" val="20000"/>
                    </a:ext>
                  </a:extLst>
                </a:gridCol>
                <a:gridCol w="4737510">
                  <a:extLst>
                    <a:ext uri="{9D8B030D-6E8A-4147-A177-3AD203B41FA5}">
                      <a16:colId xmlns:a16="http://schemas.microsoft.com/office/drawing/2014/main" val="20001"/>
                    </a:ext>
                  </a:extLst>
                </a:gridCol>
              </a:tblGrid>
              <a:tr h="434907">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hi-IN" sz="2800" b="1" i="0" u="none" strike="noStrike" cap="none" normalizeH="0" baseline="0" dirty="0">
                          <a:ln>
                            <a:noFill/>
                          </a:ln>
                          <a:solidFill>
                            <a:schemeClr val="accent6">
                              <a:lumMod val="75000"/>
                            </a:schemeClr>
                          </a:solidFill>
                          <a:effectLst/>
                          <a:latin typeface="Open Sans" panose="020B0606030504020204" pitchFamily="34" charset="0"/>
                          <a:ea typeface="Open Sans" panose="020B0606030504020204" pitchFamily="34" charset="0"/>
                          <a:cs typeface="Open Sans" panose="020B0606030504020204" pitchFamily="34" charset="0"/>
                        </a:rPr>
                        <a:t>समूह</a:t>
                      </a:r>
                      <a:endParaRPr kumimoji="0" lang="en-US" sz="2800" b="1" i="0" u="none" strike="noStrike" cap="none" normalizeH="0" baseline="0" dirty="0">
                        <a:ln>
                          <a:noFill/>
                        </a:ln>
                        <a:solidFill>
                          <a:schemeClr val="accent6">
                            <a:lumMod val="75000"/>
                          </a:schemeClr>
                        </a:solidFill>
                        <a:effectLst/>
                        <a:latin typeface="Open Sans" panose="020B0606030504020204" pitchFamily="34" charset="0"/>
                        <a:ea typeface="Open Sans" panose="020B0606030504020204" pitchFamily="34" charset="0"/>
                        <a:cs typeface="Open Sans" panose="020B0606030504020204" pitchFamily="34" charset="0"/>
                      </a:endParaRPr>
                    </a:p>
                  </a:txBody>
                  <a:tcPr marL="121920" marR="121920" marT="46663" marB="46663"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66FFCC"/>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hi-IN" sz="2800" b="1" i="0" u="none" strike="noStrike" cap="none" normalizeH="0" baseline="0" dirty="0">
                          <a:ln>
                            <a:noFill/>
                          </a:ln>
                          <a:solidFill>
                            <a:schemeClr val="tx1"/>
                          </a:solidFill>
                          <a:effectLst/>
                          <a:latin typeface="Open Sans" panose="020B0606030504020204" pitchFamily="34" charset="0"/>
                          <a:ea typeface="Open Sans" panose="020B0606030504020204" pitchFamily="34" charset="0"/>
                          <a:cs typeface="Open Sans" panose="020B0606030504020204" pitchFamily="34" charset="0"/>
                        </a:rPr>
                        <a:t>रोग का उत्पादन</a:t>
                      </a:r>
                      <a:endParaRPr kumimoji="0" lang="en-US" sz="2800" b="1" i="0" u="none" strike="noStrike" cap="none" normalizeH="0" baseline="0" dirty="0">
                        <a:ln>
                          <a:noFill/>
                        </a:ln>
                        <a:solidFill>
                          <a:schemeClr val="tx1"/>
                        </a:solidFill>
                        <a:effectLst/>
                        <a:latin typeface="Open Sans" panose="020B0606030504020204" pitchFamily="34" charset="0"/>
                        <a:ea typeface="Open Sans" panose="020B0606030504020204" pitchFamily="34" charset="0"/>
                        <a:cs typeface="Open Sans" panose="020B0606030504020204" pitchFamily="34" charset="0"/>
                      </a:endParaRPr>
                    </a:p>
                  </a:txBody>
                  <a:tcPr marL="121920" marR="121920" marT="46663" marB="46663"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9966"/>
                    </a:solidFill>
                  </a:tcPr>
                </a:tc>
                <a:extLst>
                  <a:ext uri="{0D108BD9-81ED-4DB2-BD59-A6C34878D82A}">
                    <a16:rowId xmlns:a16="http://schemas.microsoft.com/office/drawing/2014/main" val="10000"/>
                  </a:ext>
                </a:extLst>
              </a:tr>
              <a:tr h="595383">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hi-IN" sz="2800" b="1" i="0" u="none" strike="noStrike" cap="none" normalizeH="0" baseline="0" dirty="0">
                          <a:ln>
                            <a:noFill/>
                          </a:ln>
                          <a:solidFill>
                            <a:schemeClr val="accent6">
                              <a:lumMod val="75000"/>
                            </a:schemeClr>
                          </a:solidFill>
                          <a:effectLst/>
                          <a:latin typeface="Open Sans" panose="020B0606030504020204" pitchFamily="34" charset="0"/>
                          <a:ea typeface="Open Sans" panose="020B0606030504020204" pitchFamily="34" charset="0"/>
                          <a:cs typeface="Open Sans" panose="020B0606030504020204" pitchFamily="34" charset="0"/>
                        </a:rPr>
                        <a:t>कवक</a:t>
                      </a:r>
                      <a:endParaRPr kumimoji="0" lang="en-US" sz="2800" b="1" i="0" u="none" strike="noStrike" cap="none" normalizeH="0" baseline="0" dirty="0">
                        <a:ln>
                          <a:noFill/>
                        </a:ln>
                        <a:solidFill>
                          <a:schemeClr val="accent6">
                            <a:lumMod val="75000"/>
                          </a:schemeClr>
                        </a:solidFill>
                        <a:effectLst/>
                        <a:latin typeface="Open Sans" panose="020B0606030504020204" pitchFamily="34" charset="0"/>
                        <a:ea typeface="Open Sans" panose="020B0606030504020204" pitchFamily="34" charset="0"/>
                        <a:cs typeface="Open Sans" panose="020B0606030504020204" pitchFamily="34" charset="0"/>
                      </a:endParaRPr>
                    </a:p>
                  </a:txBody>
                  <a:tcPr marL="121920" marR="121920" marT="46663" marB="46663"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hi-IN" sz="2800" b="1" i="0" u="none" strike="noStrike" cap="none" normalizeH="0" baseline="0" dirty="0">
                          <a:ln>
                            <a:noFill/>
                          </a:ln>
                          <a:solidFill>
                            <a:srgbClr val="0033CC"/>
                          </a:solidFill>
                          <a:effectLst/>
                          <a:latin typeface="Open Sans" panose="020B0606030504020204" pitchFamily="34" charset="0"/>
                          <a:ea typeface="Open Sans" panose="020B0606030504020204" pitchFamily="34" charset="0"/>
                          <a:cs typeface="Open Sans" panose="020B0606030504020204" pitchFamily="34" charset="0"/>
                        </a:rPr>
                        <a:t>हिस्टोप्लाज्मोसिस</a:t>
                      </a:r>
                      <a:endParaRPr kumimoji="0" lang="en-US" sz="2800" b="1" i="0" u="none" strike="noStrike" cap="none" normalizeH="0" baseline="0" dirty="0">
                        <a:ln>
                          <a:noFill/>
                        </a:ln>
                        <a:solidFill>
                          <a:srgbClr val="0033CC"/>
                        </a:solidFill>
                        <a:effectLst/>
                        <a:latin typeface="Open Sans" panose="020B0606030504020204" pitchFamily="34" charset="0"/>
                        <a:ea typeface="Open Sans" panose="020B0606030504020204" pitchFamily="34" charset="0"/>
                        <a:cs typeface="Open Sans" panose="020B0606030504020204" pitchFamily="34" charset="0"/>
                      </a:endParaRPr>
                    </a:p>
                  </a:txBody>
                  <a:tcPr marL="121920" marR="121920" marT="46663" marB="46663"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1304726">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hi-IN" sz="2800" b="1" i="0" u="none" strike="noStrike" cap="none" normalizeH="0" baseline="0" dirty="0">
                          <a:ln>
                            <a:noFill/>
                          </a:ln>
                          <a:solidFill>
                            <a:schemeClr val="tx1"/>
                          </a:solidFill>
                          <a:effectLst/>
                          <a:latin typeface="Open Sans" panose="020B0606030504020204" pitchFamily="34" charset="0"/>
                          <a:ea typeface="Open Sans" panose="020B0606030504020204" pitchFamily="34" charset="0"/>
                          <a:cs typeface="Open Sans" panose="020B0606030504020204" pitchFamily="34" charset="0"/>
                        </a:rPr>
                        <a:t>जीवाणु</a:t>
                      </a:r>
                      <a:endParaRPr kumimoji="0" lang="en-US" sz="2800" b="1" i="0" u="none" strike="noStrike" cap="none" normalizeH="0" baseline="0" dirty="0">
                        <a:ln>
                          <a:noFill/>
                        </a:ln>
                        <a:solidFill>
                          <a:schemeClr val="tx1"/>
                        </a:solidFill>
                        <a:effectLst/>
                        <a:latin typeface="Open Sans" panose="020B0606030504020204" pitchFamily="34" charset="0"/>
                        <a:ea typeface="Open Sans" panose="020B0606030504020204" pitchFamily="34" charset="0"/>
                        <a:cs typeface="Open Sans" panose="020B0606030504020204" pitchFamily="34" charset="0"/>
                      </a:endParaRPr>
                    </a:p>
                  </a:txBody>
                  <a:tcPr marL="121920" marR="121920" marT="46663" marB="46663"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hi-IN" sz="2800" b="1" i="0" u="none" strike="noStrike" cap="none" normalizeH="0" baseline="0" dirty="0">
                          <a:ln>
                            <a:noFill/>
                          </a:ln>
                          <a:solidFill>
                            <a:schemeClr val="tx1"/>
                          </a:solidFill>
                          <a:effectLst/>
                          <a:latin typeface="Open Sans" panose="020B0606030504020204" pitchFamily="34" charset="0"/>
                          <a:ea typeface="Open Sans" panose="020B0606030504020204" pitchFamily="34" charset="0"/>
                          <a:cs typeface="Open Sans" panose="020B0606030504020204" pitchFamily="34" charset="0"/>
                        </a:rPr>
                        <a:t>प्लेग, हैजा, एंथ्रेक्स, नोकार्डियोसिस</a:t>
                      </a:r>
                      <a:endParaRPr kumimoji="0" lang="en-US" sz="2800" b="1" i="0" u="none" strike="noStrike" cap="none" normalizeH="0" baseline="0" dirty="0">
                        <a:ln>
                          <a:noFill/>
                        </a:ln>
                        <a:solidFill>
                          <a:srgbClr val="0033CC"/>
                        </a:solidFill>
                        <a:effectLst/>
                        <a:latin typeface="Open Sans" panose="020B0606030504020204" pitchFamily="34" charset="0"/>
                        <a:ea typeface="Open Sans" panose="020B0606030504020204" pitchFamily="34" charset="0"/>
                        <a:cs typeface="Open Sans" panose="020B0606030504020204" pitchFamily="34" charset="0"/>
                      </a:endParaRPr>
                    </a:p>
                  </a:txBody>
                  <a:tcPr marL="121920" marR="121920" marT="46663" marB="46663"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916287">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hi-IN" sz="2800" b="1" i="0" u="none" strike="noStrike" cap="none" normalizeH="0" baseline="0" dirty="0">
                          <a:ln>
                            <a:noFill/>
                          </a:ln>
                          <a:solidFill>
                            <a:srgbClr val="FF3300"/>
                          </a:solidFill>
                          <a:effectLst/>
                          <a:latin typeface="Open Sans" panose="020B0606030504020204" pitchFamily="34" charset="0"/>
                          <a:ea typeface="Open Sans" panose="020B0606030504020204" pitchFamily="34" charset="0"/>
                          <a:cs typeface="Open Sans" panose="020B0606030504020204" pitchFamily="34" charset="0"/>
                        </a:rPr>
                        <a:t>वायरस</a:t>
                      </a:r>
                      <a:endParaRPr kumimoji="0" lang="en-US" sz="2800" b="1" i="0" u="none" strike="noStrike" cap="none" normalizeH="0" baseline="0" dirty="0">
                        <a:ln>
                          <a:noFill/>
                        </a:ln>
                        <a:solidFill>
                          <a:srgbClr val="FF3300"/>
                        </a:solidFill>
                        <a:effectLst/>
                        <a:latin typeface="Open Sans" panose="020B0606030504020204" pitchFamily="34" charset="0"/>
                        <a:ea typeface="Open Sans" panose="020B0606030504020204" pitchFamily="34" charset="0"/>
                        <a:cs typeface="Open Sans" panose="020B0606030504020204" pitchFamily="34" charset="0"/>
                      </a:endParaRPr>
                    </a:p>
                  </a:txBody>
                  <a:tcPr marL="121920" marR="121920" marT="46663" marB="46663"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hi-IN" sz="2800" b="1" i="0" u="none" strike="noStrike" cap="none" normalizeH="0" baseline="0" dirty="0">
                          <a:ln>
                            <a:noFill/>
                          </a:ln>
                          <a:solidFill>
                            <a:srgbClr val="FF3300"/>
                          </a:solidFill>
                          <a:effectLst/>
                          <a:latin typeface="Open Sans" panose="020B0606030504020204" pitchFamily="34" charset="0"/>
                          <a:ea typeface="Open Sans" panose="020B0606030504020204" pitchFamily="34" charset="0"/>
                          <a:cs typeface="Open Sans" panose="020B0606030504020204" pitchFamily="34" charset="0"/>
                        </a:rPr>
                        <a:t>डेंगू बुखार, चेचक, इन्फ्लूएंजा</a:t>
                      </a:r>
                      <a:endParaRPr kumimoji="0" lang="en-US" sz="2800" b="1" i="0" u="none" strike="noStrike" cap="none" normalizeH="0" baseline="0" dirty="0">
                        <a:ln>
                          <a:noFill/>
                        </a:ln>
                        <a:solidFill>
                          <a:srgbClr val="FF3300"/>
                        </a:solidFill>
                        <a:effectLst/>
                        <a:latin typeface="Open Sans" panose="020B0606030504020204" pitchFamily="34" charset="0"/>
                        <a:ea typeface="Open Sans" panose="020B0606030504020204" pitchFamily="34" charset="0"/>
                        <a:cs typeface="Open Sans" panose="020B0606030504020204" pitchFamily="34" charset="0"/>
                      </a:endParaRPr>
                    </a:p>
                  </a:txBody>
                  <a:tcPr marL="121920" marR="121920" marT="46663" marB="46663"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494011">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hi-IN" sz="2800" b="1" i="0" u="none" strike="noStrike" cap="none" normalizeH="0" baseline="0" dirty="0">
                          <a:ln>
                            <a:noFill/>
                          </a:ln>
                          <a:solidFill>
                            <a:schemeClr val="tx1"/>
                          </a:solidFill>
                          <a:effectLst/>
                          <a:latin typeface="Open Sans" panose="020B0606030504020204" pitchFamily="34" charset="0"/>
                          <a:ea typeface="Open Sans" panose="020B0606030504020204" pitchFamily="34" charset="0"/>
                          <a:cs typeface="Open Sans" panose="020B0606030504020204" pitchFamily="34" charset="0"/>
                        </a:rPr>
                        <a:t>रिकेट्सिया</a:t>
                      </a:r>
                      <a:endParaRPr kumimoji="0" lang="en-US" sz="2800" b="1" i="0" u="none" strike="noStrike" cap="none" normalizeH="0" baseline="0" dirty="0">
                        <a:ln>
                          <a:noFill/>
                        </a:ln>
                        <a:solidFill>
                          <a:schemeClr val="tx1"/>
                        </a:solidFill>
                        <a:effectLst/>
                        <a:latin typeface="Open Sans" panose="020B0606030504020204" pitchFamily="34" charset="0"/>
                        <a:ea typeface="Open Sans" panose="020B0606030504020204" pitchFamily="34" charset="0"/>
                        <a:cs typeface="Open Sans" panose="020B0606030504020204" pitchFamily="34" charset="0"/>
                      </a:endParaRPr>
                    </a:p>
                  </a:txBody>
                  <a:tcPr marL="121920" marR="121920" marT="46663" marB="46663"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hi-IN" sz="2800" b="1" i="0" u="none" strike="noStrike" cap="none" normalizeH="0" baseline="0" dirty="0">
                          <a:ln>
                            <a:noFill/>
                          </a:ln>
                          <a:solidFill>
                            <a:schemeClr val="tx1"/>
                          </a:solidFill>
                          <a:effectLst/>
                          <a:latin typeface="Open Sans" panose="020B0606030504020204" pitchFamily="34" charset="0"/>
                          <a:ea typeface="Open Sans" panose="020B0606030504020204" pitchFamily="34" charset="0"/>
                          <a:cs typeface="Open Sans" panose="020B0606030504020204" pitchFamily="34" charset="0"/>
                        </a:rPr>
                        <a:t>क्यू बुखार, टाइफस</a:t>
                      </a:r>
                      <a:endParaRPr kumimoji="0" lang="en-US" sz="2800" b="1" i="0" u="none" strike="noStrike" cap="none" normalizeH="0" baseline="0" dirty="0">
                        <a:ln>
                          <a:noFill/>
                        </a:ln>
                        <a:solidFill>
                          <a:schemeClr val="tx1"/>
                        </a:solidFill>
                        <a:effectLst/>
                        <a:latin typeface="Open Sans" panose="020B0606030504020204" pitchFamily="34" charset="0"/>
                        <a:ea typeface="Open Sans" panose="020B0606030504020204" pitchFamily="34" charset="0"/>
                        <a:cs typeface="Open Sans" panose="020B0606030504020204" pitchFamily="34" charset="0"/>
                      </a:endParaRPr>
                    </a:p>
                  </a:txBody>
                  <a:tcPr marL="121920" marR="121920" marT="46663" marB="46663"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r h="540073">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hi-IN" sz="2800" b="1" i="0" u="none" strike="noStrike" cap="none" normalizeH="0" baseline="0" dirty="0">
                          <a:ln>
                            <a:noFill/>
                          </a:ln>
                          <a:solidFill>
                            <a:srgbClr val="0033CC"/>
                          </a:solidFill>
                          <a:effectLst/>
                          <a:latin typeface="Open Sans" panose="020B0606030504020204" pitchFamily="34" charset="0"/>
                          <a:ea typeface="Open Sans" panose="020B0606030504020204" pitchFamily="34" charset="0"/>
                          <a:cs typeface="Open Sans" panose="020B0606030504020204" pitchFamily="34" charset="0"/>
                        </a:rPr>
                        <a:t>विषाक्त पदार्थों</a:t>
                      </a:r>
                      <a:endParaRPr kumimoji="0" lang="en-US" sz="2800" b="1" i="0" u="none" strike="noStrike" cap="none" normalizeH="0" baseline="0" dirty="0">
                        <a:ln>
                          <a:noFill/>
                        </a:ln>
                        <a:solidFill>
                          <a:srgbClr val="0033CC"/>
                        </a:solidFill>
                        <a:effectLst/>
                        <a:latin typeface="Open Sans" panose="020B0606030504020204" pitchFamily="34" charset="0"/>
                        <a:ea typeface="Open Sans" panose="020B0606030504020204" pitchFamily="34" charset="0"/>
                        <a:cs typeface="Open Sans" panose="020B0606030504020204" pitchFamily="34" charset="0"/>
                      </a:endParaRPr>
                    </a:p>
                  </a:txBody>
                  <a:tcPr marL="121920" marR="121920" marT="46663" marB="46663"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hi-IN" sz="2800" b="1" i="0" u="none" strike="noStrike" cap="none" normalizeH="0" baseline="0" dirty="0">
                          <a:ln>
                            <a:noFill/>
                          </a:ln>
                          <a:solidFill>
                            <a:srgbClr val="0033CC"/>
                          </a:solidFill>
                          <a:effectLst/>
                          <a:latin typeface="Open Sans" panose="020B0606030504020204" pitchFamily="34" charset="0"/>
                          <a:ea typeface="Open Sans" panose="020B0606030504020204" pitchFamily="34" charset="0"/>
                          <a:cs typeface="Open Sans" panose="020B0606030504020204" pitchFamily="34" charset="0"/>
                        </a:rPr>
                        <a:t>रिसिन</a:t>
                      </a:r>
                      <a:endParaRPr kumimoji="0" lang="en-US" sz="2800" b="1" i="0" u="none" strike="noStrike" cap="none" normalizeH="0" baseline="0" dirty="0">
                        <a:ln>
                          <a:noFill/>
                        </a:ln>
                        <a:solidFill>
                          <a:srgbClr val="0033CC"/>
                        </a:solidFill>
                        <a:effectLst/>
                        <a:latin typeface="Open Sans" panose="020B0606030504020204" pitchFamily="34" charset="0"/>
                        <a:ea typeface="Open Sans" panose="020B0606030504020204" pitchFamily="34" charset="0"/>
                        <a:cs typeface="Open Sans" panose="020B0606030504020204" pitchFamily="34" charset="0"/>
                      </a:endParaRPr>
                    </a:p>
                  </a:txBody>
                  <a:tcPr marL="121920" marR="121920" marT="46663" marB="46663"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5"/>
                  </a:ext>
                </a:extLst>
              </a:tr>
            </a:tbl>
          </a:graphicData>
        </a:graphic>
      </p:graphicFrame>
    </p:spTree>
    <p:extLst>
      <p:ext uri="{BB962C8B-B14F-4D97-AF65-F5344CB8AC3E}">
        <p14:creationId xmlns:p14="http://schemas.microsoft.com/office/powerpoint/2010/main" val="217319225"/>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75552A9F-FEAB-3C0A-0D03-62EEE4B77A41}"/>
              </a:ext>
            </a:extLst>
          </p:cNvPr>
          <p:cNvSpPr/>
          <p:nvPr/>
        </p:nvSpPr>
        <p:spPr>
          <a:xfrm>
            <a:off x="76200" y="76200"/>
            <a:ext cx="12039600" cy="6705600"/>
          </a:xfrm>
          <a:prstGeom prst="rect">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N">
              <a:latin typeface="Times New Roman" panose="02020603050405020304" pitchFamily="18" charset="0"/>
              <a:cs typeface="Times New Roman" panose="02020603050405020304" pitchFamily="18" charset="0"/>
            </a:endParaRPr>
          </a:p>
        </p:txBody>
      </p:sp>
      <p:sp>
        <p:nvSpPr>
          <p:cNvPr id="15" name="AutoShape 4">
            <a:extLst>
              <a:ext uri="{FF2B5EF4-FFF2-40B4-BE49-F238E27FC236}">
                <a16:creationId xmlns:a16="http://schemas.microsoft.com/office/drawing/2014/main" id="{09B031A6-C119-B352-63B4-9B30BBC1D174}"/>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IN"/>
          </a:p>
        </p:txBody>
      </p:sp>
      <p:sp>
        <p:nvSpPr>
          <p:cNvPr id="8" name="Content Placeholder 2">
            <a:extLst>
              <a:ext uri="{FF2B5EF4-FFF2-40B4-BE49-F238E27FC236}">
                <a16:creationId xmlns:a16="http://schemas.microsoft.com/office/drawing/2014/main" id="{2F0FC15A-D324-7345-89C1-639E5FCBC385}"/>
              </a:ext>
            </a:extLst>
          </p:cNvPr>
          <p:cNvSpPr>
            <a:spLocks noGrp="1"/>
          </p:cNvSpPr>
          <p:nvPr>
            <p:ph idx="1"/>
          </p:nvPr>
        </p:nvSpPr>
        <p:spPr>
          <a:xfrm>
            <a:off x="4572000" y="1295400"/>
            <a:ext cx="7162800" cy="4572000"/>
          </a:xfrm>
          <a:noFill/>
        </p:spPr>
        <p:txBody>
          <a:bodyPr>
            <a:noAutofit/>
          </a:bodyPr>
          <a:lstStyle/>
          <a:p>
            <a:pPr marL="0" indent="0">
              <a:lnSpc>
                <a:spcPct val="150000"/>
              </a:lnSpc>
              <a:buNone/>
            </a:pPr>
            <a:r>
              <a:rPr lang="hi-IN" sz="2400">
                <a:latin typeface="Open Sans" panose="020B0606030504020204" pitchFamily="34" charset="0"/>
                <a:ea typeface="Open Sans" panose="020B0606030504020204" pitchFamily="34" charset="0"/>
                <a:cs typeface="Open Sans" panose="020B0606030504020204" pitchFamily="34" charset="0"/>
              </a:rPr>
              <a:t>श्वसन सुरक्षा
. वायु शुद्ध करने वाला श्वासयंत्र (तपेदिक और कपड़ा फिल्टर मास्क)
. कनस्तर (एपीआर) के साथ वायु शुद्ध करने वाला श्वासयंत्र
. सकारात्मक दबाव एयर लाइन श्वासयंत्र (</a:t>
            </a:r>
            <a:r>
              <a:rPr lang="en-US" sz="2400">
                <a:latin typeface="Open Sans" panose="020B0606030504020204" pitchFamily="34" charset="0"/>
                <a:ea typeface="Open Sans" panose="020B0606030504020204" pitchFamily="34" charset="0"/>
                <a:cs typeface="Open Sans" panose="020B0606030504020204" pitchFamily="34" charset="0"/>
              </a:rPr>
              <a:t>PPALR)</a:t>
            </a:r>
            <a:endParaRPr lang="en-IN" sz="2400" dirty="0">
              <a:latin typeface="Open Sans" panose="020B0606030504020204" pitchFamily="34" charset="0"/>
              <a:ea typeface="Open Sans" panose="020B0606030504020204" pitchFamily="34" charset="0"/>
              <a:cs typeface="Open Sans" panose="020B0606030504020204" pitchFamily="34" charset="0"/>
            </a:endParaRPr>
          </a:p>
        </p:txBody>
      </p:sp>
      <p:sp>
        <p:nvSpPr>
          <p:cNvPr id="12" name="Title 1">
            <a:extLst>
              <a:ext uri="{FF2B5EF4-FFF2-40B4-BE49-F238E27FC236}">
                <a16:creationId xmlns:a16="http://schemas.microsoft.com/office/drawing/2014/main" id="{0C5EB466-FC32-3E63-46E7-9581F6B98BC8}"/>
              </a:ext>
            </a:extLst>
          </p:cNvPr>
          <p:cNvSpPr>
            <a:spLocks noGrp="1"/>
          </p:cNvSpPr>
          <p:nvPr>
            <p:ph type="title"/>
          </p:nvPr>
        </p:nvSpPr>
        <p:spPr>
          <a:xfrm>
            <a:off x="79248" y="2590800"/>
            <a:ext cx="4724400" cy="1143000"/>
          </a:xfrm>
          <a:noFill/>
        </p:spPr>
        <p:txBody>
          <a:bodyPr>
            <a:normAutofit fontScale="90000"/>
          </a:bodyPr>
          <a:lstStyle/>
          <a:p>
            <a:r>
              <a:rPr lang="hi-IN" sz="4000" b="1">
                <a:solidFill>
                  <a:srgbClr val="FF0000"/>
                </a:solidFill>
                <a:latin typeface="Open Sans" panose="020B0606030504020204" pitchFamily="34" charset="0"/>
                <a:ea typeface="Open Sans" panose="020B0606030504020204" pitchFamily="34" charset="0"/>
                <a:cs typeface="Open Sans" panose="020B0606030504020204" pitchFamily="34" charset="0"/>
              </a:rPr>
              <a:t>भौतिक विधि</a:t>
            </a:r>
            <a:br>
              <a:rPr lang="hi-IN" sz="4000" b="1">
                <a:solidFill>
                  <a:srgbClr val="FF0000"/>
                </a:solidFill>
                <a:latin typeface="Open Sans" panose="020B0606030504020204" pitchFamily="34" charset="0"/>
                <a:ea typeface="Open Sans" panose="020B0606030504020204" pitchFamily="34" charset="0"/>
                <a:cs typeface="Open Sans" panose="020B0606030504020204" pitchFamily="34" charset="0"/>
              </a:rPr>
            </a:br>
            <a:r>
              <a:rPr lang="hi-IN" sz="4000" b="1">
                <a:solidFill>
                  <a:srgbClr val="FF0000"/>
                </a:solidFill>
                <a:latin typeface="Open Sans" panose="020B0606030504020204" pitchFamily="34" charset="0"/>
                <a:ea typeface="Open Sans" panose="020B0606030504020204" pitchFamily="34" charset="0"/>
                <a:cs typeface="Open Sans" panose="020B0606030504020204" pitchFamily="34" charset="0"/>
              </a:rPr>
              <a:t> सुरक्षा का</a:t>
            </a:r>
            <a:endParaRPr lang="en-IN" sz="4000" b="1" u="sng" dirty="0">
              <a:solidFill>
                <a:srgbClr val="FF0000"/>
              </a:solidFill>
              <a:latin typeface="Open Sans" panose="020B0606030504020204" pitchFamily="34" charset="0"/>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217319225"/>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75552A9F-FEAB-3C0A-0D03-62EEE4B77A41}"/>
              </a:ext>
            </a:extLst>
          </p:cNvPr>
          <p:cNvSpPr/>
          <p:nvPr/>
        </p:nvSpPr>
        <p:spPr>
          <a:xfrm>
            <a:off x="76200" y="76200"/>
            <a:ext cx="12039600" cy="6705600"/>
          </a:xfrm>
          <a:prstGeom prst="rect">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N">
              <a:latin typeface="Times New Roman" panose="02020603050405020304" pitchFamily="18" charset="0"/>
              <a:cs typeface="Times New Roman" panose="02020603050405020304" pitchFamily="18" charset="0"/>
            </a:endParaRPr>
          </a:p>
        </p:txBody>
      </p:sp>
      <p:sp>
        <p:nvSpPr>
          <p:cNvPr id="15" name="AutoShape 4">
            <a:extLst>
              <a:ext uri="{FF2B5EF4-FFF2-40B4-BE49-F238E27FC236}">
                <a16:creationId xmlns:a16="http://schemas.microsoft.com/office/drawing/2014/main" id="{09B031A6-C119-B352-63B4-9B30BBC1D174}"/>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IN"/>
          </a:p>
        </p:txBody>
      </p:sp>
      <p:sp>
        <p:nvSpPr>
          <p:cNvPr id="8" name="Content Placeholder 2">
            <a:extLst>
              <a:ext uri="{FF2B5EF4-FFF2-40B4-BE49-F238E27FC236}">
                <a16:creationId xmlns:a16="http://schemas.microsoft.com/office/drawing/2014/main" id="{2F0FC15A-D324-7345-89C1-639E5FCBC385}"/>
              </a:ext>
            </a:extLst>
          </p:cNvPr>
          <p:cNvSpPr>
            <a:spLocks noGrp="1"/>
          </p:cNvSpPr>
          <p:nvPr>
            <p:ph idx="1"/>
          </p:nvPr>
        </p:nvSpPr>
        <p:spPr>
          <a:xfrm>
            <a:off x="4953000" y="1828800"/>
            <a:ext cx="6781800" cy="4267200"/>
          </a:xfrm>
          <a:noFill/>
        </p:spPr>
        <p:txBody>
          <a:bodyPr>
            <a:noAutofit/>
          </a:bodyPr>
          <a:lstStyle/>
          <a:p>
            <a:r>
              <a:rPr lang="en-US" sz="2400">
                <a:latin typeface="Open Sans" panose="020B0606030504020204" pitchFamily="34" charset="0"/>
                <a:ea typeface="Open Sans" panose="020B0606030504020204" pitchFamily="34" charset="0"/>
                <a:cs typeface="Open Sans" panose="020B0606030504020204" pitchFamily="34" charset="0"/>
              </a:rPr>
              <a:t>i.</a:t>
            </a:r>
            <a:r>
              <a:rPr lang="hi-IN" sz="2400">
                <a:latin typeface="Open Sans" panose="020B0606030504020204" pitchFamily="34" charset="0"/>
                <a:ea typeface="Open Sans" panose="020B0606030504020204" pitchFamily="34" charset="0"/>
                <a:cs typeface="Open Sans" panose="020B0606030504020204" pitchFamily="34" charset="0"/>
              </a:rPr>
              <a:t>स्तर- '</a:t>
            </a:r>
            <a:r>
              <a:rPr lang="en-US" sz="2400">
                <a:latin typeface="Open Sans" panose="020B0606030504020204" pitchFamily="34" charset="0"/>
                <a:ea typeface="Open Sans" panose="020B0606030504020204" pitchFamily="34" charset="0"/>
                <a:cs typeface="Open Sans" panose="020B0606030504020204" pitchFamily="34" charset="0"/>
              </a:rPr>
              <a:t>A' (</a:t>
            </a:r>
            <a:r>
              <a:rPr lang="hi-IN" sz="2400">
                <a:latin typeface="Open Sans" panose="020B0606030504020204" pitchFamily="34" charset="0"/>
                <a:ea typeface="Open Sans" panose="020B0606030504020204" pitchFamily="34" charset="0"/>
                <a:cs typeface="Open Sans" panose="020B0606030504020204" pitchFamily="34" charset="0"/>
              </a:rPr>
              <a:t>उच्चतम श्वसन और त्वचा सुरक्षा)
</a:t>
            </a:r>
            <a:r>
              <a:rPr lang="en-US" sz="2400">
                <a:latin typeface="Open Sans" panose="020B0606030504020204" pitchFamily="34" charset="0"/>
                <a:ea typeface="Open Sans" panose="020B0606030504020204" pitchFamily="34" charset="0"/>
                <a:cs typeface="Open Sans" panose="020B0606030504020204" pitchFamily="34" charset="0"/>
              </a:rPr>
              <a:t>ii.</a:t>
            </a:r>
            <a:r>
              <a:rPr lang="hi-IN" sz="2400">
                <a:latin typeface="Open Sans" panose="020B0606030504020204" pitchFamily="34" charset="0"/>
                <a:ea typeface="Open Sans" panose="020B0606030504020204" pitchFamily="34" charset="0"/>
                <a:cs typeface="Open Sans" panose="020B0606030504020204" pitchFamily="34" charset="0"/>
              </a:rPr>
              <a:t>स्तर- '</a:t>
            </a:r>
            <a:r>
              <a:rPr lang="en-US" sz="2400">
                <a:latin typeface="Open Sans" panose="020B0606030504020204" pitchFamily="34" charset="0"/>
                <a:ea typeface="Open Sans" panose="020B0606030504020204" pitchFamily="34" charset="0"/>
                <a:cs typeface="Open Sans" panose="020B0606030504020204" pitchFamily="34" charset="0"/>
              </a:rPr>
              <a:t>B' (</a:t>
            </a:r>
            <a:r>
              <a:rPr lang="hi-IN" sz="2400">
                <a:latin typeface="Open Sans" panose="020B0606030504020204" pitchFamily="34" charset="0"/>
                <a:ea typeface="Open Sans" panose="020B0606030504020204" pitchFamily="34" charset="0"/>
                <a:cs typeface="Open Sans" panose="020B0606030504020204" pitchFamily="34" charset="0"/>
              </a:rPr>
              <a:t>उच्चतम श्वसन और निम्न सुरक्षा) 
</a:t>
            </a:r>
            <a:r>
              <a:rPr lang="en-US" sz="2400">
                <a:latin typeface="Open Sans" panose="020B0606030504020204" pitchFamily="34" charset="0"/>
                <a:ea typeface="Open Sans" panose="020B0606030504020204" pitchFamily="34" charset="0"/>
                <a:cs typeface="Open Sans" panose="020B0606030504020204" pitchFamily="34" charset="0"/>
              </a:rPr>
              <a:t>iii.</a:t>
            </a:r>
            <a:r>
              <a:rPr lang="hi-IN" sz="2400">
                <a:latin typeface="Open Sans" panose="020B0606030504020204" pitchFamily="34" charset="0"/>
                <a:ea typeface="Open Sans" panose="020B0606030504020204" pitchFamily="34" charset="0"/>
                <a:cs typeface="Open Sans" panose="020B0606030504020204" pitchFamily="34" charset="0"/>
              </a:rPr>
              <a:t>स्तर- 'सी' (सबसे कम श्वसन और त्वचा की सुरक्षा)
</a:t>
            </a:r>
            <a:r>
              <a:rPr lang="en-US" sz="2400">
                <a:latin typeface="Open Sans" panose="020B0606030504020204" pitchFamily="34" charset="0"/>
                <a:ea typeface="Open Sans" panose="020B0606030504020204" pitchFamily="34" charset="0"/>
                <a:cs typeface="Open Sans" panose="020B0606030504020204" pitchFamily="34" charset="0"/>
              </a:rPr>
              <a:t>iv) </a:t>
            </a:r>
            <a:r>
              <a:rPr lang="hi-IN" sz="2400">
                <a:latin typeface="Open Sans" panose="020B0606030504020204" pitchFamily="34" charset="0"/>
                <a:ea typeface="Open Sans" panose="020B0606030504020204" pitchFamily="34" charset="0"/>
                <a:cs typeface="Open Sans" panose="020B0606030504020204" pitchFamily="34" charset="0"/>
              </a:rPr>
              <a:t>स्तर- 'डी' (कोई श्वसन और त्वचा सुरक्षा नहीं)</a:t>
            </a:r>
            <a:endParaRPr lang="en-IN" sz="2400" dirty="0">
              <a:latin typeface="Open Sans" panose="020B0606030504020204" pitchFamily="34" charset="0"/>
              <a:ea typeface="Open Sans" panose="020B0606030504020204" pitchFamily="34" charset="0"/>
              <a:cs typeface="Open Sans" panose="020B0606030504020204" pitchFamily="34" charset="0"/>
            </a:endParaRPr>
          </a:p>
        </p:txBody>
      </p:sp>
      <p:sp>
        <p:nvSpPr>
          <p:cNvPr id="12" name="Title 1">
            <a:extLst>
              <a:ext uri="{FF2B5EF4-FFF2-40B4-BE49-F238E27FC236}">
                <a16:creationId xmlns:a16="http://schemas.microsoft.com/office/drawing/2014/main" id="{0C5EB466-FC32-3E63-46E7-9581F6B98BC8}"/>
              </a:ext>
            </a:extLst>
          </p:cNvPr>
          <p:cNvSpPr>
            <a:spLocks noGrp="1"/>
          </p:cNvSpPr>
          <p:nvPr>
            <p:ph type="title"/>
          </p:nvPr>
        </p:nvSpPr>
        <p:spPr>
          <a:xfrm>
            <a:off x="76200" y="2423160"/>
            <a:ext cx="4800600" cy="1615440"/>
          </a:xfrm>
          <a:noFill/>
        </p:spPr>
        <p:txBody>
          <a:bodyPr>
            <a:normAutofit/>
          </a:bodyPr>
          <a:lstStyle/>
          <a:p>
            <a:r>
              <a:rPr lang="hi-IN" sz="4000" b="1">
                <a:solidFill>
                  <a:srgbClr val="FF0000"/>
                </a:solidFill>
                <a:latin typeface="Open Sans" panose="020B0606030504020204" pitchFamily="34" charset="0"/>
                <a:ea typeface="Open Sans" panose="020B0606030504020204" pitchFamily="34" charset="0"/>
                <a:cs typeface="Open Sans" panose="020B0606030504020204" pitchFamily="34" charset="0"/>
              </a:rPr>
              <a:t>सुरक्षा कवच</a:t>
            </a:r>
            <a:br>
              <a:rPr lang="hi-IN" sz="4000" b="1">
                <a:solidFill>
                  <a:srgbClr val="FF0000"/>
                </a:solidFill>
                <a:latin typeface="Open Sans" panose="020B0606030504020204" pitchFamily="34" charset="0"/>
                <a:ea typeface="Open Sans" panose="020B0606030504020204" pitchFamily="34" charset="0"/>
                <a:cs typeface="Open Sans" panose="020B0606030504020204" pitchFamily="34" charset="0"/>
              </a:rPr>
            </a:br>
            <a:r>
              <a:rPr lang="hi-IN" sz="4000" b="1">
                <a:solidFill>
                  <a:srgbClr val="FF0000"/>
                </a:solidFill>
                <a:latin typeface="Open Sans" panose="020B0606030504020204" pitchFamily="34" charset="0"/>
                <a:ea typeface="Open Sans" panose="020B0606030504020204" pitchFamily="34" charset="0"/>
                <a:cs typeface="Open Sans" panose="020B0606030504020204" pitchFamily="34" charset="0"/>
              </a:rPr>
              <a:t> और श्वसन सुरक्षा</a:t>
            </a:r>
            <a:endParaRPr lang="en-IN" sz="4000" b="1" u="sng" dirty="0">
              <a:solidFill>
                <a:srgbClr val="FF0000"/>
              </a:solidFill>
              <a:latin typeface="Open Sans" panose="020B0606030504020204" pitchFamily="34" charset="0"/>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217319225"/>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75552A9F-FEAB-3C0A-0D03-62EEE4B77A41}"/>
              </a:ext>
            </a:extLst>
          </p:cNvPr>
          <p:cNvSpPr/>
          <p:nvPr/>
        </p:nvSpPr>
        <p:spPr>
          <a:xfrm>
            <a:off x="76200" y="76200"/>
            <a:ext cx="12039600" cy="6705600"/>
          </a:xfrm>
          <a:prstGeom prst="rect">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N">
              <a:latin typeface="Times New Roman" panose="02020603050405020304" pitchFamily="18" charset="0"/>
              <a:cs typeface="Times New Roman" panose="02020603050405020304" pitchFamily="18" charset="0"/>
            </a:endParaRPr>
          </a:p>
        </p:txBody>
      </p:sp>
      <p:sp>
        <p:nvSpPr>
          <p:cNvPr id="15" name="AutoShape 4">
            <a:extLst>
              <a:ext uri="{FF2B5EF4-FFF2-40B4-BE49-F238E27FC236}">
                <a16:creationId xmlns:a16="http://schemas.microsoft.com/office/drawing/2014/main" id="{09B031A6-C119-B352-63B4-9B30BBC1D174}"/>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IN"/>
          </a:p>
        </p:txBody>
      </p:sp>
      <p:sp>
        <p:nvSpPr>
          <p:cNvPr id="8" name="Content Placeholder 2">
            <a:extLst>
              <a:ext uri="{FF2B5EF4-FFF2-40B4-BE49-F238E27FC236}">
                <a16:creationId xmlns:a16="http://schemas.microsoft.com/office/drawing/2014/main" id="{2F0FC15A-D324-7345-89C1-639E5FCBC385}"/>
              </a:ext>
            </a:extLst>
          </p:cNvPr>
          <p:cNvSpPr>
            <a:spLocks noGrp="1"/>
          </p:cNvSpPr>
          <p:nvPr>
            <p:ph idx="1"/>
          </p:nvPr>
        </p:nvSpPr>
        <p:spPr>
          <a:xfrm>
            <a:off x="4267200" y="1295400"/>
            <a:ext cx="7467600" cy="4572000"/>
          </a:xfrm>
          <a:noFill/>
        </p:spPr>
        <p:txBody>
          <a:bodyPr>
            <a:noAutofit/>
          </a:bodyPr>
          <a:lstStyle/>
          <a:p>
            <a:pPr>
              <a:buNone/>
            </a:pPr>
            <a:r>
              <a:rPr lang="en-US" sz="2400" dirty="0">
                <a:latin typeface="Open Sans" panose="020B0606030504020204" pitchFamily="34" charset="0"/>
                <a:ea typeface="Open Sans" panose="020B0606030504020204" pitchFamily="34" charset="0"/>
                <a:cs typeface="Open Sans" panose="020B0606030504020204" pitchFamily="34" charset="0"/>
              </a:rPr>
              <a:t> 	</a:t>
            </a:r>
            <a:r>
              <a:rPr lang="en-US" sz="2400" u="sng" dirty="0">
                <a:latin typeface="Open Sans" panose="020B0606030504020204" pitchFamily="34" charset="0"/>
                <a:ea typeface="Open Sans" panose="020B0606030504020204" pitchFamily="34" charset="0"/>
                <a:cs typeface="Open Sans" panose="020B0606030504020204" pitchFamily="34" charset="0"/>
              </a:rPr>
              <a:t>Donning</a:t>
            </a:r>
          </a:p>
          <a:p>
            <a:r>
              <a:rPr lang="en-US" sz="2400" dirty="0">
                <a:latin typeface="Open Sans" panose="020B0606030504020204" pitchFamily="34" charset="0"/>
                <a:ea typeface="Open Sans" panose="020B0606030504020204" pitchFamily="34" charset="0"/>
                <a:cs typeface="Open Sans" panose="020B0606030504020204" pitchFamily="34" charset="0"/>
              </a:rPr>
              <a:t>Inspection of Suit, respiratory, Boot and gloves.</a:t>
            </a:r>
          </a:p>
          <a:p>
            <a:r>
              <a:rPr lang="en-US" sz="2400" dirty="0">
                <a:latin typeface="Open Sans" panose="020B0606030504020204" pitchFamily="34" charset="0"/>
                <a:ea typeface="Open Sans" panose="020B0606030504020204" pitchFamily="34" charset="0"/>
                <a:cs typeface="Open Sans" panose="020B0606030504020204" pitchFamily="34" charset="0"/>
              </a:rPr>
              <a:t>Wearing suit and boot in sitting position.</a:t>
            </a:r>
          </a:p>
          <a:p>
            <a:r>
              <a:rPr lang="en-US" sz="2400" dirty="0">
                <a:latin typeface="Open Sans" panose="020B0606030504020204" pitchFamily="34" charset="0"/>
                <a:ea typeface="Open Sans" panose="020B0606030504020204" pitchFamily="34" charset="0"/>
                <a:cs typeface="Open Sans" panose="020B0606030504020204" pitchFamily="34" charset="0"/>
              </a:rPr>
              <a:t>Assist to Buddy  for wearing. </a:t>
            </a:r>
          </a:p>
          <a:p>
            <a:r>
              <a:rPr lang="en-US" sz="2400" dirty="0">
                <a:latin typeface="Open Sans" panose="020B0606030504020204" pitchFamily="34" charset="0"/>
                <a:ea typeface="Open Sans" panose="020B0606030504020204" pitchFamily="34" charset="0"/>
                <a:cs typeface="Open Sans" panose="020B0606030504020204" pitchFamily="34" charset="0"/>
              </a:rPr>
              <a:t>Inspection the respirator before wearing.</a:t>
            </a:r>
          </a:p>
          <a:p>
            <a:r>
              <a:rPr lang="en-US" sz="2400" dirty="0">
                <a:latin typeface="Open Sans" panose="020B0606030504020204" pitchFamily="34" charset="0"/>
                <a:ea typeface="Open Sans" panose="020B0606030504020204" pitchFamily="34" charset="0"/>
                <a:cs typeface="Open Sans" panose="020B0606030504020204" pitchFamily="34" charset="0"/>
              </a:rPr>
              <a:t>Assist to buddy, wearing hood.  </a:t>
            </a:r>
          </a:p>
          <a:p>
            <a:r>
              <a:rPr lang="en-US" sz="2400" dirty="0">
                <a:latin typeface="Open Sans" panose="020B0606030504020204" pitchFamily="34" charset="0"/>
                <a:ea typeface="Open Sans" panose="020B0606030504020204" pitchFamily="34" charset="0"/>
                <a:cs typeface="Open Sans" panose="020B0606030504020204" pitchFamily="34" charset="0"/>
              </a:rPr>
              <a:t>Wearing gloves.</a:t>
            </a:r>
          </a:p>
          <a:p>
            <a:r>
              <a:rPr lang="en-US" sz="2400" dirty="0">
                <a:latin typeface="Open Sans" panose="020B0606030504020204" pitchFamily="34" charset="0"/>
                <a:ea typeface="Open Sans" panose="020B0606030504020204" pitchFamily="34" charset="0"/>
                <a:cs typeface="Open Sans" panose="020B0606030504020204" pitchFamily="34" charset="0"/>
              </a:rPr>
              <a:t>Taping all joint place of suit.</a:t>
            </a:r>
          </a:p>
          <a:p>
            <a:r>
              <a:rPr lang="en-US" sz="2400" dirty="0">
                <a:latin typeface="Open Sans" panose="020B0606030504020204" pitchFamily="34" charset="0"/>
                <a:ea typeface="Open Sans" panose="020B0606030504020204" pitchFamily="34" charset="0"/>
                <a:cs typeface="Open Sans" panose="020B0606030504020204" pitchFamily="34" charset="0"/>
              </a:rPr>
              <a:t>Check in movement and dexterity. </a:t>
            </a:r>
          </a:p>
          <a:p>
            <a:endParaRPr lang="en-IN" sz="2400" dirty="0">
              <a:latin typeface="Open Sans" panose="020B0606030504020204" pitchFamily="34" charset="0"/>
              <a:ea typeface="Open Sans" panose="020B0606030504020204" pitchFamily="34" charset="0"/>
              <a:cs typeface="Open Sans" panose="020B0606030504020204" pitchFamily="34" charset="0"/>
            </a:endParaRPr>
          </a:p>
          <a:p>
            <a:pPr marL="0" indent="0">
              <a:buNone/>
            </a:pPr>
            <a:endParaRPr lang="en-IN" sz="2400" dirty="0">
              <a:latin typeface="Open Sans" panose="020B0606030504020204" pitchFamily="34" charset="0"/>
              <a:ea typeface="Open Sans" panose="020B0606030504020204" pitchFamily="34" charset="0"/>
              <a:cs typeface="Open Sans" panose="020B0606030504020204" pitchFamily="34" charset="0"/>
            </a:endParaRPr>
          </a:p>
        </p:txBody>
      </p:sp>
      <p:sp>
        <p:nvSpPr>
          <p:cNvPr id="12" name="Title 1">
            <a:extLst>
              <a:ext uri="{FF2B5EF4-FFF2-40B4-BE49-F238E27FC236}">
                <a16:creationId xmlns:a16="http://schemas.microsoft.com/office/drawing/2014/main" id="{0C5EB466-FC32-3E63-46E7-9581F6B98BC8}"/>
              </a:ext>
            </a:extLst>
          </p:cNvPr>
          <p:cNvSpPr>
            <a:spLocks noGrp="1"/>
          </p:cNvSpPr>
          <p:nvPr>
            <p:ph type="title"/>
          </p:nvPr>
        </p:nvSpPr>
        <p:spPr>
          <a:xfrm>
            <a:off x="-304800" y="2514600"/>
            <a:ext cx="4495800" cy="1143000"/>
          </a:xfrm>
          <a:noFill/>
        </p:spPr>
        <p:txBody>
          <a:bodyPr>
            <a:normAutofit fontScale="90000"/>
          </a:bodyPr>
          <a:lstStyle/>
          <a:p>
            <a:r>
              <a:rPr lang="en-US" sz="4000" b="1" dirty="0">
                <a:solidFill>
                  <a:srgbClr val="FF0000"/>
                </a:solidFill>
                <a:latin typeface="Open Sans" panose="020B0606030504020204" pitchFamily="34" charset="0"/>
                <a:ea typeface="Open Sans" panose="020B0606030504020204" pitchFamily="34" charset="0"/>
                <a:cs typeface="Open Sans" panose="020B0606030504020204" pitchFamily="34" charset="0"/>
              </a:rPr>
              <a:t>DONNING </a:t>
            </a:r>
            <a:br>
              <a:rPr lang="en-US" sz="4000" b="1" dirty="0">
                <a:solidFill>
                  <a:srgbClr val="FF0000"/>
                </a:solidFill>
                <a:latin typeface="Open Sans" panose="020B0606030504020204" pitchFamily="34" charset="0"/>
                <a:ea typeface="Open Sans" panose="020B0606030504020204" pitchFamily="34" charset="0"/>
                <a:cs typeface="Open Sans" panose="020B0606030504020204" pitchFamily="34" charset="0"/>
              </a:rPr>
            </a:br>
            <a:r>
              <a:rPr lang="en-US" sz="4000" b="1" dirty="0">
                <a:solidFill>
                  <a:srgbClr val="FF0000"/>
                </a:solidFill>
                <a:latin typeface="Open Sans" panose="020B0606030504020204" pitchFamily="34" charset="0"/>
                <a:ea typeface="Open Sans" panose="020B0606030504020204" pitchFamily="34" charset="0"/>
                <a:cs typeface="Open Sans" panose="020B0606030504020204" pitchFamily="34" charset="0"/>
              </a:rPr>
              <a:t>AND DOFFING </a:t>
            </a:r>
            <a:endParaRPr lang="en-IN" sz="4000" b="1" u="sng" dirty="0">
              <a:solidFill>
                <a:srgbClr val="FF0000"/>
              </a:solidFill>
              <a:latin typeface="Open Sans" panose="020B0606030504020204" pitchFamily="34" charset="0"/>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217319225"/>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75552A9F-FEAB-3C0A-0D03-62EEE4B77A41}"/>
              </a:ext>
            </a:extLst>
          </p:cNvPr>
          <p:cNvSpPr/>
          <p:nvPr/>
        </p:nvSpPr>
        <p:spPr>
          <a:xfrm>
            <a:off x="76200" y="76200"/>
            <a:ext cx="12039600" cy="6705600"/>
          </a:xfrm>
          <a:prstGeom prst="rect">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N">
              <a:latin typeface="Times New Roman" panose="02020603050405020304" pitchFamily="18" charset="0"/>
              <a:cs typeface="Times New Roman" panose="02020603050405020304" pitchFamily="18" charset="0"/>
            </a:endParaRPr>
          </a:p>
        </p:txBody>
      </p:sp>
      <p:sp>
        <p:nvSpPr>
          <p:cNvPr id="15" name="AutoShape 4">
            <a:extLst>
              <a:ext uri="{FF2B5EF4-FFF2-40B4-BE49-F238E27FC236}">
                <a16:creationId xmlns:a16="http://schemas.microsoft.com/office/drawing/2014/main" id="{09B031A6-C119-B352-63B4-9B30BBC1D174}"/>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IN"/>
          </a:p>
        </p:txBody>
      </p:sp>
      <p:sp>
        <p:nvSpPr>
          <p:cNvPr id="14" name="Rectangle 13"/>
          <p:cNvSpPr/>
          <p:nvPr/>
        </p:nvSpPr>
        <p:spPr>
          <a:xfrm>
            <a:off x="5105400" y="1219200"/>
            <a:ext cx="5715000" cy="3970318"/>
          </a:xfrm>
          <a:prstGeom prst="rect">
            <a:avLst/>
          </a:prstGeom>
        </p:spPr>
        <p:txBody>
          <a:bodyPr wrap="square">
            <a:spAutoFit/>
          </a:bodyPr>
          <a:lstStyle/>
          <a:p>
            <a:pPr>
              <a:buNone/>
            </a:pPr>
            <a:r>
              <a:rPr lang="hi-IN" sz="2800">
                <a:latin typeface="Open Sans" panose="020B0606030504020204" pitchFamily="34" charset="0"/>
                <a:ea typeface="Open Sans" panose="020B0606030504020204" pitchFamily="34" charset="0"/>
                <a:cs typeface="Open Sans" panose="020B0606030504020204" pitchFamily="34" charset="0"/>
              </a:rPr>
              <a:t>. परिशोधन की पुष्टि करें।
. सभी टेपिंग हटा दें। 
. चेन खोलें और कमर तक रखें। 
. हाथ से निकालें।
. बैठने की स्थिति में सूट हटा दें। 
. बाहरी दस्ताने निकालें। 
. आंतरिक दस्ताने निकालें।
. श्वसन मास्क निकालें।
. शॉवर का प्रयोग करें और कपड़े बदलें।</a:t>
            </a:r>
            <a:endParaRPr lang="en-IN" dirty="0"/>
          </a:p>
        </p:txBody>
      </p:sp>
      <p:sp>
        <p:nvSpPr>
          <p:cNvPr id="2" name="Title 1">
            <a:extLst>
              <a:ext uri="{FF2B5EF4-FFF2-40B4-BE49-F238E27FC236}">
                <a16:creationId xmlns:a16="http://schemas.microsoft.com/office/drawing/2014/main" id="{9127FFE7-00C0-036C-5585-9833FF484C8A}"/>
              </a:ext>
            </a:extLst>
          </p:cNvPr>
          <p:cNvSpPr txBox="1">
            <a:spLocks/>
          </p:cNvSpPr>
          <p:nvPr/>
        </p:nvSpPr>
        <p:spPr>
          <a:xfrm>
            <a:off x="914400" y="2514600"/>
            <a:ext cx="3276600" cy="1143000"/>
          </a:xfrm>
          <a:prstGeom prst="rect">
            <a:avLst/>
          </a:prstGeom>
          <a:noFill/>
        </p:spPr>
        <p:txBody>
          <a:bodyPr>
            <a:normAutofit fontScale="975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hi-IN" sz="4000" b="1">
                <a:solidFill>
                  <a:srgbClr val="FF0000"/>
                </a:solidFill>
                <a:latin typeface="Open Sans" panose="020B0606030504020204" pitchFamily="34" charset="0"/>
                <a:ea typeface="Open Sans" panose="020B0606030504020204" pitchFamily="34" charset="0"/>
                <a:cs typeface="Open Sans" panose="020B0606030504020204" pitchFamily="34" charset="0"/>
              </a:rPr>
              <a:t>डॉफिंग</a:t>
            </a:r>
            <a:endParaRPr lang="en-IN" sz="4000" b="1" u="sng" dirty="0">
              <a:solidFill>
                <a:srgbClr val="FF0000"/>
              </a:solidFill>
              <a:latin typeface="Open Sans" panose="020B0606030504020204" pitchFamily="34" charset="0"/>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217319225"/>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75552A9F-FEAB-3C0A-0D03-62EEE4B77A41}"/>
              </a:ext>
            </a:extLst>
          </p:cNvPr>
          <p:cNvSpPr/>
          <p:nvPr/>
        </p:nvSpPr>
        <p:spPr>
          <a:xfrm>
            <a:off x="76200" y="76200"/>
            <a:ext cx="12039600" cy="6705600"/>
          </a:xfrm>
          <a:prstGeom prst="rect">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N">
              <a:latin typeface="Times New Roman" panose="02020603050405020304" pitchFamily="18" charset="0"/>
              <a:cs typeface="Times New Roman" panose="02020603050405020304" pitchFamily="18" charset="0"/>
            </a:endParaRPr>
          </a:p>
        </p:txBody>
      </p:sp>
      <p:sp>
        <p:nvSpPr>
          <p:cNvPr id="15" name="AutoShape 4">
            <a:extLst>
              <a:ext uri="{FF2B5EF4-FFF2-40B4-BE49-F238E27FC236}">
                <a16:creationId xmlns:a16="http://schemas.microsoft.com/office/drawing/2014/main" id="{09B031A6-C119-B352-63B4-9B30BBC1D174}"/>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IN"/>
          </a:p>
        </p:txBody>
      </p:sp>
      <p:pic>
        <p:nvPicPr>
          <p:cNvPr id="14" name="Picture 3" descr="C:\Users\SSB\Desktop\immunoprophylaxis-10-638.jpg"/>
          <p:cNvPicPr>
            <a:picLocks noChangeAspect="1" noChangeArrowheads="1"/>
          </p:cNvPicPr>
          <p:nvPr/>
        </p:nvPicPr>
        <p:blipFill>
          <a:blip r:embed="rId2" cstate="print"/>
          <a:srcRect/>
          <a:stretch>
            <a:fillRect/>
          </a:stretch>
        </p:blipFill>
        <p:spPr bwMode="auto">
          <a:xfrm>
            <a:off x="4343400" y="1371600"/>
            <a:ext cx="6934200" cy="4495800"/>
          </a:xfrm>
          <a:prstGeom prst="rect">
            <a:avLst/>
          </a:prstGeom>
          <a:noFill/>
        </p:spPr>
      </p:pic>
      <p:sp>
        <p:nvSpPr>
          <p:cNvPr id="2" name="Title 1">
            <a:extLst>
              <a:ext uri="{FF2B5EF4-FFF2-40B4-BE49-F238E27FC236}">
                <a16:creationId xmlns:a16="http://schemas.microsoft.com/office/drawing/2014/main" id="{48A04098-32C0-D5DE-50B4-9B5F9E82835E}"/>
              </a:ext>
            </a:extLst>
          </p:cNvPr>
          <p:cNvSpPr txBox="1">
            <a:spLocks/>
          </p:cNvSpPr>
          <p:nvPr/>
        </p:nvSpPr>
        <p:spPr>
          <a:xfrm>
            <a:off x="76200" y="2514600"/>
            <a:ext cx="4114800" cy="1143000"/>
          </a:xfrm>
          <a:prstGeom prst="rect">
            <a:avLst/>
          </a:prstGeom>
          <a:noFill/>
        </p:spPr>
        <p:txBody>
          <a:bodyPr>
            <a:normAutofit fontScale="975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hi-IN" sz="4000" b="1">
                <a:solidFill>
                  <a:srgbClr val="FF0000"/>
                </a:solidFill>
                <a:latin typeface="Open Sans" panose="020B0606030504020204" pitchFamily="34" charset="0"/>
                <a:ea typeface="Open Sans" panose="020B0606030504020204" pitchFamily="34" charset="0"/>
                <a:cs typeface="Open Sans" panose="020B0606030504020204" pitchFamily="34" charset="0"/>
              </a:rPr>
              <a:t>टीकों का अनुप्रयोग</a:t>
            </a:r>
            <a:endParaRPr lang="en-IN" sz="4000" b="1" u="sng" dirty="0">
              <a:solidFill>
                <a:srgbClr val="FF0000"/>
              </a:solidFill>
              <a:latin typeface="Open Sans" panose="020B0606030504020204" pitchFamily="34" charset="0"/>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217319225"/>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75552A9F-FEAB-3C0A-0D03-62EEE4B77A41}"/>
              </a:ext>
            </a:extLst>
          </p:cNvPr>
          <p:cNvSpPr/>
          <p:nvPr/>
        </p:nvSpPr>
        <p:spPr>
          <a:xfrm>
            <a:off x="76200" y="76200"/>
            <a:ext cx="12039600" cy="6705600"/>
          </a:xfrm>
          <a:prstGeom prst="rect">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N">
              <a:latin typeface="Times New Roman" panose="02020603050405020304" pitchFamily="18" charset="0"/>
              <a:cs typeface="Times New Roman" panose="02020603050405020304" pitchFamily="18" charset="0"/>
            </a:endParaRPr>
          </a:p>
        </p:txBody>
      </p:sp>
      <p:sp>
        <p:nvSpPr>
          <p:cNvPr id="15" name="AutoShape 4">
            <a:extLst>
              <a:ext uri="{FF2B5EF4-FFF2-40B4-BE49-F238E27FC236}">
                <a16:creationId xmlns:a16="http://schemas.microsoft.com/office/drawing/2014/main" id="{09B031A6-C119-B352-63B4-9B30BBC1D174}"/>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IN"/>
          </a:p>
        </p:txBody>
      </p:sp>
      <p:sp>
        <p:nvSpPr>
          <p:cNvPr id="8" name="Content Placeholder 2">
            <a:extLst>
              <a:ext uri="{FF2B5EF4-FFF2-40B4-BE49-F238E27FC236}">
                <a16:creationId xmlns:a16="http://schemas.microsoft.com/office/drawing/2014/main" id="{2F0FC15A-D324-7345-89C1-639E5FCBC385}"/>
              </a:ext>
            </a:extLst>
          </p:cNvPr>
          <p:cNvSpPr>
            <a:spLocks noGrp="1"/>
          </p:cNvSpPr>
          <p:nvPr>
            <p:ph idx="1"/>
          </p:nvPr>
        </p:nvSpPr>
        <p:spPr>
          <a:xfrm>
            <a:off x="5486400" y="1600200"/>
            <a:ext cx="6248400" cy="4267200"/>
          </a:xfrm>
          <a:noFill/>
        </p:spPr>
        <p:txBody>
          <a:bodyPr>
            <a:noAutofit/>
          </a:bodyPr>
          <a:lstStyle/>
          <a:p>
            <a:pPr>
              <a:lnSpc>
                <a:spcPct val="90000"/>
              </a:lnSpc>
            </a:pPr>
            <a:r>
              <a:rPr lang="hi-IN" sz="2400" b="1">
                <a:latin typeface="Open Sans" panose="020B0606030504020204" pitchFamily="34" charset="0"/>
                <a:ea typeface="Open Sans" panose="020B0606030504020204" pitchFamily="34" charset="0"/>
                <a:cs typeface="Open Sans" panose="020B0606030504020204" pitchFamily="34" charset="0"/>
              </a:rPr>
              <a:t>खाद्य स्वच्छता
जल स्वच्छता
व्यक्तिगत स्वच्छता
कीड़ों और कृन्तकों का नियंत्रण</a:t>
            </a:r>
            <a:endParaRPr lang="en-IN" sz="2400" dirty="0">
              <a:latin typeface="Open Sans" panose="020B0606030504020204" pitchFamily="34" charset="0"/>
              <a:ea typeface="Open Sans" panose="020B0606030504020204" pitchFamily="34" charset="0"/>
              <a:cs typeface="Open Sans" panose="020B0606030504020204" pitchFamily="34" charset="0"/>
            </a:endParaRPr>
          </a:p>
        </p:txBody>
      </p:sp>
      <p:sp>
        <p:nvSpPr>
          <p:cNvPr id="12" name="Title 1">
            <a:extLst>
              <a:ext uri="{FF2B5EF4-FFF2-40B4-BE49-F238E27FC236}">
                <a16:creationId xmlns:a16="http://schemas.microsoft.com/office/drawing/2014/main" id="{0C5EB466-FC32-3E63-46E7-9581F6B98BC8}"/>
              </a:ext>
            </a:extLst>
          </p:cNvPr>
          <p:cNvSpPr>
            <a:spLocks noGrp="1"/>
          </p:cNvSpPr>
          <p:nvPr>
            <p:ph type="title"/>
          </p:nvPr>
        </p:nvSpPr>
        <p:spPr>
          <a:xfrm>
            <a:off x="377952" y="2357628"/>
            <a:ext cx="3889248" cy="1143000"/>
          </a:xfrm>
          <a:noFill/>
        </p:spPr>
        <p:txBody>
          <a:bodyPr>
            <a:normAutofit fontScale="90000"/>
          </a:bodyPr>
          <a:lstStyle/>
          <a:p>
            <a:r>
              <a:rPr lang="hi-IN" sz="4000" b="1">
                <a:solidFill>
                  <a:srgbClr val="C00000"/>
                </a:solidFill>
                <a:latin typeface="Open Sans" panose="020B0606030504020204" pitchFamily="34" charset="0"/>
                <a:ea typeface="Open Sans" panose="020B0606030504020204" pitchFamily="34" charset="0"/>
                <a:cs typeface="Open Sans" panose="020B0606030504020204" pitchFamily="34" charset="0"/>
              </a:rPr>
              <a:t>सार्वजनिक स्वास्थ्य</a:t>
            </a:r>
            <a:br>
              <a:rPr lang="hi-IN" sz="4000" b="1">
                <a:solidFill>
                  <a:srgbClr val="C00000"/>
                </a:solidFill>
                <a:latin typeface="Open Sans" panose="020B0606030504020204" pitchFamily="34" charset="0"/>
                <a:ea typeface="Open Sans" panose="020B0606030504020204" pitchFamily="34" charset="0"/>
                <a:cs typeface="Open Sans" panose="020B0606030504020204" pitchFamily="34" charset="0"/>
              </a:rPr>
            </a:br>
            <a:r>
              <a:rPr lang="hi-IN" sz="4000" b="1">
                <a:solidFill>
                  <a:srgbClr val="C00000"/>
                </a:solidFill>
                <a:latin typeface="Open Sans" panose="020B0606030504020204" pitchFamily="34" charset="0"/>
                <a:ea typeface="Open Sans" panose="020B0606030504020204" pitchFamily="34" charset="0"/>
                <a:cs typeface="Open Sans" panose="020B0606030504020204" pitchFamily="34" charset="0"/>
              </a:rPr>
              <a:t> पहलुओं</a:t>
            </a:r>
            <a:endParaRPr lang="en-IN" sz="4000" b="1" dirty="0">
              <a:solidFill>
                <a:srgbClr val="C00000"/>
              </a:solidFill>
              <a:latin typeface="Open Sans" panose="020B0606030504020204" pitchFamily="34" charset="0"/>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217319225"/>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548637D2-95F1-7BEF-FEF9-B347A6BB8BA8}"/>
              </a:ext>
            </a:extLst>
          </p:cNvPr>
          <p:cNvSpPr>
            <a:spLocks noGrp="1"/>
          </p:cNvSpPr>
          <p:nvPr>
            <p:ph type="sldNum" sz="quarter" idx="12"/>
          </p:nvPr>
        </p:nvSpPr>
        <p:spPr/>
        <p:txBody>
          <a:bodyPr/>
          <a:lstStyle/>
          <a:p>
            <a:fld id="{B6F15528-21DE-4FAA-801E-634DDDAF4B2B}" type="slidenum">
              <a:rPr lang="en-US" sz="1400" b="1" smtClean="0">
                <a:solidFill>
                  <a:srgbClr val="7030A0"/>
                </a:solidFill>
                <a:latin typeface="Times New Roman" panose="02020603050405020304" pitchFamily="18" charset="0"/>
                <a:cs typeface="Times New Roman" panose="02020603050405020304" pitchFamily="18" charset="0"/>
              </a:rPr>
              <a:pPr/>
              <a:t>56</a:t>
            </a:fld>
            <a:endParaRPr lang="en-US" sz="1400" b="1" dirty="0">
              <a:solidFill>
                <a:srgbClr val="7030A0"/>
              </a:solidFill>
              <a:latin typeface="Times New Roman" panose="02020603050405020304" pitchFamily="18" charset="0"/>
              <a:cs typeface="Times New Roman" panose="02020603050405020304" pitchFamily="18" charset="0"/>
            </a:endParaRPr>
          </a:p>
        </p:txBody>
      </p:sp>
      <p:sp>
        <p:nvSpPr>
          <p:cNvPr id="11" name="Rectangle 10">
            <a:extLst>
              <a:ext uri="{FF2B5EF4-FFF2-40B4-BE49-F238E27FC236}">
                <a16:creationId xmlns:a16="http://schemas.microsoft.com/office/drawing/2014/main" id="{75552A9F-FEAB-3C0A-0D03-62EEE4B77A41}"/>
              </a:ext>
            </a:extLst>
          </p:cNvPr>
          <p:cNvSpPr/>
          <p:nvPr/>
        </p:nvSpPr>
        <p:spPr>
          <a:xfrm>
            <a:off x="76200" y="76200"/>
            <a:ext cx="12039600" cy="6705600"/>
          </a:xfrm>
          <a:prstGeom prst="rect">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N">
              <a:latin typeface="Times New Roman" panose="02020603050405020304" pitchFamily="18" charset="0"/>
              <a:cs typeface="Times New Roman" panose="02020603050405020304" pitchFamily="18" charset="0"/>
            </a:endParaRPr>
          </a:p>
        </p:txBody>
      </p:sp>
      <p:sp>
        <p:nvSpPr>
          <p:cNvPr id="15" name="AutoShape 4">
            <a:extLst>
              <a:ext uri="{FF2B5EF4-FFF2-40B4-BE49-F238E27FC236}">
                <a16:creationId xmlns:a16="http://schemas.microsoft.com/office/drawing/2014/main" id="{09B031A6-C119-B352-63B4-9B30BBC1D174}"/>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IN"/>
          </a:p>
        </p:txBody>
      </p:sp>
      <p:sp>
        <p:nvSpPr>
          <p:cNvPr id="8" name="Content Placeholder 2">
            <a:extLst>
              <a:ext uri="{FF2B5EF4-FFF2-40B4-BE49-F238E27FC236}">
                <a16:creationId xmlns:a16="http://schemas.microsoft.com/office/drawing/2014/main" id="{2F0FC15A-D324-7345-89C1-639E5FCBC385}"/>
              </a:ext>
            </a:extLst>
          </p:cNvPr>
          <p:cNvSpPr>
            <a:spLocks noGrp="1"/>
          </p:cNvSpPr>
          <p:nvPr>
            <p:ph idx="1"/>
          </p:nvPr>
        </p:nvSpPr>
        <p:spPr>
          <a:xfrm>
            <a:off x="4648200" y="1295400"/>
            <a:ext cx="7239000" cy="4572000"/>
          </a:xfrm>
          <a:noFill/>
        </p:spPr>
        <p:txBody>
          <a:bodyPr>
            <a:noAutofit/>
          </a:bodyPr>
          <a:lstStyle/>
          <a:p>
            <a:pPr algn="just">
              <a:buNone/>
            </a:pPr>
            <a:r>
              <a:rPr lang="hi-IN" sz="2400">
                <a:latin typeface="Open Sans" panose="020B0606030504020204" pitchFamily="34" charset="0"/>
                <a:ea typeface="Open Sans" panose="020B0606030504020204" pitchFamily="34" charset="0"/>
                <a:cs typeface="Open Sans" panose="020B0606030504020204" pitchFamily="34" charset="0"/>
              </a:rPr>
              <a:t>प्रभावित मामले:-
संदिग्ध:- पैरामेडिकल कर्मियों द्वारा इतिहास के आधार पर किया गया निदान। 
संभावित: – चिकित्सा अधिकारी द्वारा इतिहास और नैदानिक परीक्षा पर किए गए निदान। 
पुष्टि करें- चिकित्सा अधिकारी द्वारा नैदानिक निदान और सकारात्मक प्रयोगशाला पहचान।
अलगाव की अवधि
   संक्रमित व्यक्ति को अन्य स्वस्थ लोगों से दूर रखने के अंतराल को आइसोलेशन पीरियड कहा जाता है।</a:t>
            </a:r>
            <a:endParaRPr lang="en-IN" sz="2400" dirty="0">
              <a:latin typeface="Open Sans" panose="020B0606030504020204" pitchFamily="34" charset="0"/>
              <a:ea typeface="Open Sans" panose="020B0606030504020204" pitchFamily="34" charset="0"/>
              <a:cs typeface="Open Sans" panose="020B0606030504020204" pitchFamily="34" charset="0"/>
            </a:endParaRPr>
          </a:p>
        </p:txBody>
      </p:sp>
      <p:sp>
        <p:nvSpPr>
          <p:cNvPr id="12" name="Title 1">
            <a:extLst>
              <a:ext uri="{FF2B5EF4-FFF2-40B4-BE49-F238E27FC236}">
                <a16:creationId xmlns:a16="http://schemas.microsoft.com/office/drawing/2014/main" id="{0C5EB466-FC32-3E63-46E7-9581F6B98BC8}"/>
              </a:ext>
            </a:extLst>
          </p:cNvPr>
          <p:cNvSpPr>
            <a:spLocks noGrp="1"/>
          </p:cNvSpPr>
          <p:nvPr>
            <p:ph type="title"/>
          </p:nvPr>
        </p:nvSpPr>
        <p:spPr>
          <a:xfrm>
            <a:off x="-152400" y="2705100"/>
            <a:ext cx="4343400" cy="1143000"/>
          </a:xfrm>
          <a:noFill/>
        </p:spPr>
        <p:txBody>
          <a:bodyPr>
            <a:normAutofit fontScale="90000"/>
          </a:bodyPr>
          <a:lstStyle/>
          <a:p>
            <a:r>
              <a:rPr lang="hi-IN" sz="3600" b="1">
                <a:solidFill>
                  <a:srgbClr val="FF0000"/>
                </a:solidFill>
                <a:latin typeface="Open Sans" panose="020B0606030504020204" pitchFamily="34" charset="0"/>
                <a:ea typeface="Open Sans" panose="020B0606030504020204" pitchFamily="34" charset="0"/>
                <a:cs typeface="Open Sans" panose="020B0606030504020204" pitchFamily="34" charset="0"/>
              </a:rPr>
              <a:t>क्वॉरेंटिन
</a:t>
            </a:r>
            <a:endParaRPr lang="en-IN" sz="4000" b="1" u="sng" dirty="0">
              <a:solidFill>
                <a:srgbClr val="FF0000"/>
              </a:solidFill>
              <a:latin typeface="Open Sans" panose="020B0606030504020204" pitchFamily="34" charset="0"/>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217319225"/>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548637D2-95F1-7BEF-FEF9-B347A6BB8BA8}"/>
              </a:ext>
            </a:extLst>
          </p:cNvPr>
          <p:cNvSpPr>
            <a:spLocks noGrp="1"/>
          </p:cNvSpPr>
          <p:nvPr>
            <p:ph type="sldNum" sz="quarter" idx="12"/>
          </p:nvPr>
        </p:nvSpPr>
        <p:spPr/>
        <p:txBody>
          <a:bodyPr/>
          <a:lstStyle/>
          <a:p>
            <a:fld id="{B6F15528-21DE-4FAA-801E-634DDDAF4B2B}" type="slidenum">
              <a:rPr lang="en-US" sz="1400" b="1" smtClean="0">
                <a:solidFill>
                  <a:srgbClr val="7030A0"/>
                </a:solidFill>
                <a:latin typeface="Times New Roman" panose="02020603050405020304" pitchFamily="18" charset="0"/>
                <a:cs typeface="Times New Roman" panose="02020603050405020304" pitchFamily="18" charset="0"/>
              </a:rPr>
              <a:pPr/>
              <a:t>57</a:t>
            </a:fld>
            <a:endParaRPr lang="en-US" sz="1400" b="1" dirty="0">
              <a:solidFill>
                <a:srgbClr val="7030A0"/>
              </a:solidFill>
              <a:latin typeface="Times New Roman" panose="02020603050405020304" pitchFamily="18" charset="0"/>
              <a:cs typeface="Times New Roman" panose="02020603050405020304" pitchFamily="18" charset="0"/>
            </a:endParaRPr>
          </a:p>
        </p:txBody>
      </p:sp>
      <p:sp>
        <p:nvSpPr>
          <p:cNvPr id="11" name="Rectangle 10">
            <a:extLst>
              <a:ext uri="{FF2B5EF4-FFF2-40B4-BE49-F238E27FC236}">
                <a16:creationId xmlns:a16="http://schemas.microsoft.com/office/drawing/2014/main" id="{75552A9F-FEAB-3C0A-0D03-62EEE4B77A41}"/>
              </a:ext>
            </a:extLst>
          </p:cNvPr>
          <p:cNvSpPr/>
          <p:nvPr/>
        </p:nvSpPr>
        <p:spPr>
          <a:xfrm>
            <a:off x="76200" y="76200"/>
            <a:ext cx="12039600" cy="6705600"/>
          </a:xfrm>
          <a:prstGeom prst="rect">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N">
              <a:latin typeface="Times New Roman" panose="02020603050405020304" pitchFamily="18" charset="0"/>
              <a:cs typeface="Times New Roman" panose="02020603050405020304" pitchFamily="18" charset="0"/>
            </a:endParaRPr>
          </a:p>
        </p:txBody>
      </p:sp>
      <p:sp>
        <p:nvSpPr>
          <p:cNvPr id="15" name="AutoShape 4">
            <a:extLst>
              <a:ext uri="{FF2B5EF4-FFF2-40B4-BE49-F238E27FC236}">
                <a16:creationId xmlns:a16="http://schemas.microsoft.com/office/drawing/2014/main" id="{09B031A6-C119-B352-63B4-9B30BBC1D174}"/>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IN"/>
          </a:p>
        </p:txBody>
      </p:sp>
      <p:sp>
        <p:nvSpPr>
          <p:cNvPr id="8" name="Content Placeholder 2">
            <a:extLst>
              <a:ext uri="{FF2B5EF4-FFF2-40B4-BE49-F238E27FC236}">
                <a16:creationId xmlns:a16="http://schemas.microsoft.com/office/drawing/2014/main" id="{2F0FC15A-D324-7345-89C1-639E5FCBC385}"/>
              </a:ext>
            </a:extLst>
          </p:cNvPr>
          <p:cNvSpPr>
            <a:spLocks noGrp="1"/>
          </p:cNvSpPr>
          <p:nvPr>
            <p:ph idx="1"/>
          </p:nvPr>
        </p:nvSpPr>
        <p:spPr>
          <a:xfrm>
            <a:off x="3962400" y="1969971"/>
            <a:ext cx="7467600" cy="4572000"/>
          </a:xfrm>
          <a:noFill/>
        </p:spPr>
        <p:txBody>
          <a:bodyPr>
            <a:noAutofit/>
          </a:bodyPr>
          <a:lstStyle/>
          <a:p>
            <a:r>
              <a:rPr lang="hi-IN" sz="2400" u="sng">
                <a:solidFill>
                  <a:srgbClr val="002060"/>
                </a:solidFill>
                <a:latin typeface="Open Sans" panose="020B0606030504020204" pitchFamily="34" charset="0"/>
                <a:ea typeface="Open Sans" panose="020B0606030504020204" pitchFamily="34" charset="0"/>
                <a:cs typeface="Open Sans" panose="020B0606030504020204" pitchFamily="34" charset="0"/>
              </a:rPr>
              <a:t>संगरोध अवधि
   जो लोग संक्रमित व्यक्ति के संपर्क में रहे हैं और इसलिए रोगज़नक़ को ले जा सकते हैं और फैला सकते हैं, उन्हें अन्य लोगों को मिलाने से बचना चाहिए।</a:t>
            </a:r>
            <a:endParaRPr lang="en-IN" sz="2400" dirty="0">
              <a:latin typeface="Open Sans" panose="020B0606030504020204" pitchFamily="34" charset="0"/>
              <a:ea typeface="Open Sans" panose="020B0606030504020204" pitchFamily="34" charset="0"/>
              <a:cs typeface="Open Sans" panose="020B0606030504020204" pitchFamily="34" charset="0"/>
            </a:endParaRPr>
          </a:p>
        </p:txBody>
      </p:sp>
      <p:sp>
        <p:nvSpPr>
          <p:cNvPr id="12" name="Title 1">
            <a:extLst>
              <a:ext uri="{FF2B5EF4-FFF2-40B4-BE49-F238E27FC236}">
                <a16:creationId xmlns:a16="http://schemas.microsoft.com/office/drawing/2014/main" id="{0C5EB466-FC32-3E63-46E7-9581F6B98BC8}"/>
              </a:ext>
            </a:extLst>
          </p:cNvPr>
          <p:cNvSpPr>
            <a:spLocks noGrp="1"/>
          </p:cNvSpPr>
          <p:nvPr>
            <p:ph type="title"/>
          </p:nvPr>
        </p:nvSpPr>
        <p:spPr>
          <a:xfrm>
            <a:off x="-152400" y="2705100"/>
            <a:ext cx="4343400" cy="1143000"/>
          </a:xfrm>
          <a:noFill/>
        </p:spPr>
        <p:txBody>
          <a:bodyPr>
            <a:normAutofit fontScale="90000"/>
          </a:bodyPr>
          <a:lstStyle/>
          <a:p>
            <a:r>
              <a:rPr lang="hi-IN" sz="3600" b="1">
                <a:solidFill>
                  <a:srgbClr val="FF0000"/>
                </a:solidFill>
                <a:latin typeface="Open Sans" panose="020B0606030504020204" pitchFamily="34" charset="0"/>
                <a:ea typeface="Open Sans" panose="020B0606030504020204" pitchFamily="34" charset="0"/>
                <a:cs typeface="Open Sans" panose="020B0606030504020204" pitchFamily="34" charset="0"/>
              </a:rPr>
              <a:t>क्वॉरेंटिन
</a:t>
            </a:r>
            <a:endParaRPr lang="en-IN" sz="4000" b="1" u="sng" dirty="0">
              <a:solidFill>
                <a:srgbClr val="FF0000"/>
              </a:solidFill>
              <a:latin typeface="Open Sans" panose="020B0606030504020204" pitchFamily="34" charset="0"/>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2525687594"/>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itle 13"/>
          <p:cNvSpPr>
            <a:spLocks noGrp="1"/>
          </p:cNvSpPr>
          <p:nvPr>
            <p:ph type="title"/>
          </p:nvPr>
        </p:nvSpPr>
        <p:spPr>
          <a:xfrm>
            <a:off x="-96033" y="2514600"/>
            <a:ext cx="5410200" cy="1143000"/>
          </a:xfrm>
        </p:spPr>
        <p:txBody>
          <a:bodyPr>
            <a:noAutofit/>
          </a:bodyPr>
          <a:lstStyle/>
          <a:p>
            <a:r>
              <a:rPr lang="hi-IN" sz="3600" b="1">
                <a:solidFill>
                  <a:srgbClr val="FF0000"/>
                </a:solidFill>
                <a:latin typeface="Open Sans" panose="020B0606030504020204" pitchFamily="34" charset="0"/>
                <a:ea typeface="Open Sans" panose="020B0606030504020204" pitchFamily="34" charset="0"/>
                <a:cs typeface="Open Sans" panose="020B0606030504020204" pitchFamily="34" charset="0"/>
              </a:rPr>
              <a:t>बीडब्ल्यूए का परिशोधन</a:t>
            </a:r>
            <a:endParaRPr lang="en-US" sz="3600" dirty="0">
              <a:solidFill>
                <a:srgbClr val="FF0000"/>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1" name="Rectangle 10">
            <a:extLst>
              <a:ext uri="{FF2B5EF4-FFF2-40B4-BE49-F238E27FC236}">
                <a16:creationId xmlns:a16="http://schemas.microsoft.com/office/drawing/2014/main" id="{75552A9F-FEAB-3C0A-0D03-62EEE4B77A41}"/>
              </a:ext>
            </a:extLst>
          </p:cNvPr>
          <p:cNvSpPr/>
          <p:nvPr/>
        </p:nvSpPr>
        <p:spPr>
          <a:xfrm>
            <a:off x="76200" y="76200"/>
            <a:ext cx="12039600" cy="6705600"/>
          </a:xfrm>
          <a:prstGeom prst="rect">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N">
              <a:latin typeface="Times New Roman" panose="02020603050405020304" pitchFamily="18" charset="0"/>
              <a:cs typeface="Times New Roman" panose="02020603050405020304" pitchFamily="18" charset="0"/>
            </a:endParaRPr>
          </a:p>
        </p:txBody>
      </p:sp>
      <p:sp>
        <p:nvSpPr>
          <p:cNvPr id="15" name="AutoShape 4">
            <a:extLst>
              <a:ext uri="{FF2B5EF4-FFF2-40B4-BE49-F238E27FC236}">
                <a16:creationId xmlns:a16="http://schemas.microsoft.com/office/drawing/2014/main" id="{09B031A6-C119-B352-63B4-9B30BBC1D174}"/>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IN"/>
          </a:p>
        </p:txBody>
      </p:sp>
      <p:pic>
        <p:nvPicPr>
          <p:cNvPr id="3" name="Picture 2">
            <a:extLst>
              <a:ext uri="{FF2B5EF4-FFF2-40B4-BE49-F238E27FC236}">
                <a16:creationId xmlns:a16="http://schemas.microsoft.com/office/drawing/2014/main" id="{46614696-38BC-D29A-31D7-7DFAC9673EFC}"/>
              </a:ext>
            </a:extLst>
          </p:cNvPr>
          <p:cNvPicPr>
            <a:picLocks noChangeAspect="1"/>
          </p:cNvPicPr>
          <p:nvPr/>
        </p:nvPicPr>
        <p:blipFill>
          <a:blip r:embed="rId2"/>
          <a:stretch>
            <a:fillRect/>
          </a:stretch>
        </p:blipFill>
        <p:spPr>
          <a:xfrm>
            <a:off x="5181600" y="1249224"/>
            <a:ext cx="6858000" cy="4359551"/>
          </a:xfrm>
          <a:prstGeom prst="rect">
            <a:avLst/>
          </a:prstGeom>
        </p:spPr>
      </p:pic>
    </p:spTree>
    <p:extLst>
      <p:ext uri="{BB962C8B-B14F-4D97-AF65-F5344CB8AC3E}">
        <p14:creationId xmlns:p14="http://schemas.microsoft.com/office/powerpoint/2010/main" val="217319225"/>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75552A9F-FEAB-3C0A-0D03-62EEE4B77A41}"/>
              </a:ext>
            </a:extLst>
          </p:cNvPr>
          <p:cNvSpPr/>
          <p:nvPr/>
        </p:nvSpPr>
        <p:spPr>
          <a:xfrm>
            <a:off x="76200" y="76200"/>
            <a:ext cx="12039600" cy="6705600"/>
          </a:xfrm>
          <a:prstGeom prst="rect">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N">
              <a:latin typeface="Times New Roman" panose="02020603050405020304" pitchFamily="18" charset="0"/>
              <a:cs typeface="Times New Roman" panose="02020603050405020304" pitchFamily="18" charset="0"/>
            </a:endParaRPr>
          </a:p>
        </p:txBody>
      </p:sp>
      <p:sp>
        <p:nvSpPr>
          <p:cNvPr id="15" name="AutoShape 4">
            <a:extLst>
              <a:ext uri="{FF2B5EF4-FFF2-40B4-BE49-F238E27FC236}">
                <a16:creationId xmlns:a16="http://schemas.microsoft.com/office/drawing/2014/main" id="{09B031A6-C119-B352-63B4-9B30BBC1D174}"/>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IN"/>
          </a:p>
        </p:txBody>
      </p:sp>
      <p:sp>
        <p:nvSpPr>
          <p:cNvPr id="8" name="Content Placeholder 2">
            <a:extLst>
              <a:ext uri="{FF2B5EF4-FFF2-40B4-BE49-F238E27FC236}">
                <a16:creationId xmlns:a16="http://schemas.microsoft.com/office/drawing/2014/main" id="{2F0FC15A-D324-7345-89C1-639E5FCBC385}"/>
              </a:ext>
            </a:extLst>
          </p:cNvPr>
          <p:cNvSpPr>
            <a:spLocks noGrp="1"/>
          </p:cNvSpPr>
          <p:nvPr>
            <p:ph idx="1"/>
          </p:nvPr>
        </p:nvSpPr>
        <p:spPr>
          <a:xfrm>
            <a:off x="4724400" y="2209800"/>
            <a:ext cx="7162800" cy="3486329"/>
          </a:xfrm>
          <a:noFill/>
        </p:spPr>
        <p:txBody>
          <a:bodyPr>
            <a:noAutofit/>
          </a:bodyPr>
          <a:lstStyle/>
          <a:p>
            <a:pPr algn="just">
              <a:lnSpc>
                <a:spcPct val="150000"/>
              </a:lnSpc>
            </a:pPr>
            <a:r>
              <a:rPr lang="hi-IN" sz="2400" b="1" u="sng" dirty="0">
                <a:latin typeface="Open Sans" panose="020B0606030504020204" pitchFamily="34" charset="0"/>
                <a:ea typeface="Open Sans" panose="020B0606030504020204" pitchFamily="34" charset="0"/>
                <a:cs typeface="Open Sans" panose="020B0606030504020204" pitchFamily="34" charset="0"/>
              </a:rPr>
              <a:t>परिभाषा</a:t>
            </a:r>
            <a:r>
              <a:rPr lang="en-US" sz="2400" dirty="0">
                <a:latin typeface="Open Sans" panose="020B0606030504020204" pitchFamily="34" charset="0"/>
                <a:ea typeface="Open Sans" panose="020B0606030504020204" pitchFamily="34" charset="0"/>
                <a:cs typeface="Open Sans" panose="020B0606030504020204" pitchFamily="34" charset="0"/>
              </a:rPr>
              <a:t>: </a:t>
            </a:r>
            <a:r>
              <a:rPr lang="hi-IN" sz="2400" dirty="0">
                <a:latin typeface="Open Sans" panose="020B0606030504020204" pitchFamily="34" charset="0"/>
                <a:ea typeface="Open Sans" panose="020B0606030504020204" pitchFamily="34" charset="0"/>
                <a:cs typeface="Open Sans" panose="020B0606030504020204" pitchFamily="34" charset="0"/>
              </a:rPr>
              <a:t>डी-कंटैमिनेशन संदूषण के हस्तांतरण को सीमित करने और खतरनाक दृश्य से जुड़े सभी लोगों की सुरक्षा सुनिश्चित करने के लिए कर्मियों या उपकरणों से दूषित पदार्थों को हटाना या बेअसर करना है।</a:t>
            </a:r>
            <a:r>
              <a:rPr lang="en-US" sz="2400" dirty="0">
                <a:latin typeface="Open Sans" panose="020B0606030504020204" pitchFamily="34" charset="0"/>
                <a:ea typeface="Open Sans" panose="020B0606030504020204" pitchFamily="34" charset="0"/>
                <a:cs typeface="Open Sans" panose="020B0606030504020204" pitchFamily="34" charset="0"/>
              </a:rPr>
              <a:t>                        </a:t>
            </a:r>
          </a:p>
          <a:p>
            <a:pPr algn="just">
              <a:buNone/>
            </a:pPr>
            <a:endParaRPr lang="en-US" sz="2400" dirty="0">
              <a:latin typeface="Open Sans" panose="020B0606030504020204" pitchFamily="34" charset="0"/>
              <a:ea typeface="Open Sans" panose="020B0606030504020204" pitchFamily="34" charset="0"/>
              <a:cs typeface="Open Sans" panose="020B0606030504020204" pitchFamily="34" charset="0"/>
            </a:endParaRPr>
          </a:p>
          <a:p>
            <a:pPr marL="0" indent="0">
              <a:buNone/>
            </a:pPr>
            <a:endParaRPr lang="en-IN" sz="2400" dirty="0">
              <a:latin typeface="Open Sans" panose="020B0606030504020204" pitchFamily="34" charset="0"/>
              <a:ea typeface="Open Sans" panose="020B0606030504020204" pitchFamily="34" charset="0"/>
              <a:cs typeface="Open Sans" panose="020B0606030504020204" pitchFamily="34" charset="0"/>
            </a:endParaRPr>
          </a:p>
        </p:txBody>
      </p:sp>
      <p:sp>
        <p:nvSpPr>
          <p:cNvPr id="7" name="TextBox 6">
            <a:extLst>
              <a:ext uri="{FF2B5EF4-FFF2-40B4-BE49-F238E27FC236}">
                <a16:creationId xmlns:a16="http://schemas.microsoft.com/office/drawing/2014/main" id="{F4E130F9-4AF9-4E4C-BD07-7FCDAB046923}"/>
              </a:ext>
            </a:extLst>
          </p:cNvPr>
          <p:cNvSpPr txBox="1"/>
          <p:nvPr/>
        </p:nvSpPr>
        <p:spPr>
          <a:xfrm>
            <a:off x="304800" y="2737991"/>
            <a:ext cx="4419600" cy="584775"/>
          </a:xfrm>
          <a:prstGeom prst="rect">
            <a:avLst/>
          </a:prstGeom>
          <a:noFill/>
        </p:spPr>
        <p:txBody>
          <a:bodyPr wrap="square">
            <a:spAutoFit/>
          </a:bodyPr>
          <a:lstStyle/>
          <a:p>
            <a:r>
              <a:rPr lang="en-US" sz="3200" b="1" dirty="0">
                <a:solidFill>
                  <a:srgbClr val="FF0000"/>
                </a:solidFill>
                <a:latin typeface="Open Sans" panose="020B0606030504020204" pitchFamily="34" charset="0"/>
                <a:ea typeface="Open Sans" panose="020B0606030504020204" pitchFamily="34" charset="0"/>
                <a:cs typeface="Open Sans" panose="020B0606030504020204" pitchFamily="34" charset="0"/>
              </a:rPr>
              <a:t>(BWA) </a:t>
            </a:r>
            <a:r>
              <a:rPr lang="hi-IN" sz="3200" b="1" dirty="0">
                <a:solidFill>
                  <a:srgbClr val="FF0000"/>
                </a:solidFill>
                <a:latin typeface="Open Sans" panose="020B0606030504020204" pitchFamily="34" charset="0"/>
                <a:ea typeface="Open Sans" panose="020B0606030504020204" pitchFamily="34" charset="0"/>
                <a:cs typeface="Open Sans" panose="020B0606030504020204" pitchFamily="34" charset="0"/>
              </a:rPr>
              <a:t>का डी-कंटैमिनेशन</a:t>
            </a:r>
            <a:endParaRPr lang="en-US" sz="3200" dirty="0"/>
          </a:p>
        </p:txBody>
      </p:sp>
    </p:spTree>
    <p:extLst>
      <p:ext uri="{BB962C8B-B14F-4D97-AF65-F5344CB8AC3E}">
        <p14:creationId xmlns:p14="http://schemas.microsoft.com/office/powerpoint/2010/main" val="21731922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75552A9F-FEAB-3C0A-0D03-62EEE4B77A41}"/>
              </a:ext>
            </a:extLst>
          </p:cNvPr>
          <p:cNvSpPr/>
          <p:nvPr/>
        </p:nvSpPr>
        <p:spPr>
          <a:xfrm>
            <a:off x="76200" y="76200"/>
            <a:ext cx="12039600" cy="6705600"/>
          </a:xfrm>
          <a:prstGeom prst="rect">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N">
              <a:latin typeface="Times New Roman" panose="02020603050405020304" pitchFamily="18" charset="0"/>
              <a:cs typeface="Times New Roman" panose="02020603050405020304" pitchFamily="18" charset="0"/>
            </a:endParaRPr>
          </a:p>
        </p:txBody>
      </p:sp>
      <p:sp>
        <p:nvSpPr>
          <p:cNvPr id="15" name="AutoShape 4">
            <a:extLst>
              <a:ext uri="{FF2B5EF4-FFF2-40B4-BE49-F238E27FC236}">
                <a16:creationId xmlns:a16="http://schemas.microsoft.com/office/drawing/2014/main" id="{09B031A6-C119-B352-63B4-9B30BBC1D174}"/>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IN"/>
          </a:p>
        </p:txBody>
      </p:sp>
      <p:sp>
        <p:nvSpPr>
          <p:cNvPr id="8" name="Content Placeholder 2">
            <a:extLst>
              <a:ext uri="{FF2B5EF4-FFF2-40B4-BE49-F238E27FC236}">
                <a16:creationId xmlns:a16="http://schemas.microsoft.com/office/drawing/2014/main" id="{2F0FC15A-D324-7345-89C1-639E5FCBC385}"/>
              </a:ext>
            </a:extLst>
          </p:cNvPr>
          <p:cNvSpPr>
            <a:spLocks noGrp="1"/>
          </p:cNvSpPr>
          <p:nvPr>
            <p:ph idx="1"/>
          </p:nvPr>
        </p:nvSpPr>
        <p:spPr>
          <a:xfrm>
            <a:off x="5410200" y="1219200"/>
            <a:ext cx="6019800" cy="5029200"/>
          </a:xfrm>
          <a:noFill/>
        </p:spPr>
        <p:txBody>
          <a:bodyPr>
            <a:noAutofit/>
          </a:bodyPr>
          <a:lstStyle/>
          <a:p>
            <a:pPr marL="576263" indent="-576263">
              <a:lnSpc>
                <a:spcPct val="200000"/>
              </a:lnSpc>
              <a:buFont typeface="Wingdings" panose="05000000000000000000" pitchFamily="2" charset="2"/>
              <a:buChar char="Ø"/>
            </a:pPr>
            <a:r>
              <a:rPr lang="hi-IN" altLang="en-US" sz="2400">
                <a:latin typeface="Open Sans" panose="020B0606030504020204" pitchFamily="34" charset="0"/>
                <a:ea typeface="Open Sans" panose="020B0606030504020204" pitchFamily="34" charset="0"/>
                <a:cs typeface="Open Sans" panose="020B0606030504020204" pitchFamily="34" charset="0"/>
              </a:rPr>
              <a:t>एककोशिकीय
सबसे छोटा जीवित संगठन
आत्म प्रजनन 
सर्वव्यापी
प्रतिरक्षा प्रणाली पर जवाबी हमला करें और बीमारी का कारण बनें</a:t>
            </a:r>
            <a:endParaRPr lang="en-IN" sz="2400" dirty="0">
              <a:latin typeface="Open Sans" panose="020B0606030504020204" pitchFamily="34" charset="0"/>
              <a:ea typeface="Open Sans" panose="020B0606030504020204" pitchFamily="34" charset="0"/>
              <a:cs typeface="Open Sans" panose="020B0606030504020204" pitchFamily="34" charset="0"/>
            </a:endParaRPr>
          </a:p>
        </p:txBody>
      </p:sp>
      <p:sp>
        <p:nvSpPr>
          <p:cNvPr id="12" name="Title 1">
            <a:extLst>
              <a:ext uri="{FF2B5EF4-FFF2-40B4-BE49-F238E27FC236}">
                <a16:creationId xmlns:a16="http://schemas.microsoft.com/office/drawing/2014/main" id="{0C5EB466-FC32-3E63-46E7-9581F6B98BC8}"/>
              </a:ext>
            </a:extLst>
          </p:cNvPr>
          <p:cNvSpPr>
            <a:spLocks noGrp="1"/>
          </p:cNvSpPr>
          <p:nvPr>
            <p:ph type="title"/>
          </p:nvPr>
        </p:nvSpPr>
        <p:spPr>
          <a:xfrm>
            <a:off x="914400" y="2781300"/>
            <a:ext cx="2895600" cy="1600200"/>
          </a:xfrm>
          <a:noFill/>
        </p:spPr>
        <p:txBody>
          <a:bodyPr>
            <a:normAutofit/>
          </a:bodyPr>
          <a:lstStyle/>
          <a:p>
            <a:r>
              <a:rPr lang="hi-IN" altLang="en-US" sz="3600" b="1" u="sng">
                <a:solidFill>
                  <a:srgbClr val="C00000"/>
                </a:solidFill>
                <a:latin typeface="Open Sans" panose="020B0606030504020204" pitchFamily="34" charset="0"/>
                <a:ea typeface="Open Sans" panose="020B0606030504020204" pitchFamily="34" charset="0"/>
                <a:cs typeface="Open Sans" panose="020B0606030504020204" pitchFamily="34" charset="0"/>
              </a:rPr>
              <a:t>जीवाणु</a:t>
            </a:r>
            <a:endParaRPr lang="en-IN" sz="3600" b="1" u="sng" dirty="0">
              <a:solidFill>
                <a:srgbClr val="FF0000"/>
              </a:solidFill>
              <a:latin typeface="Open Sans" panose="020B0606030504020204" pitchFamily="34" charset="0"/>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217319225"/>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75552A9F-FEAB-3C0A-0D03-62EEE4B77A41}"/>
              </a:ext>
            </a:extLst>
          </p:cNvPr>
          <p:cNvSpPr/>
          <p:nvPr/>
        </p:nvSpPr>
        <p:spPr>
          <a:xfrm>
            <a:off x="76200" y="76200"/>
            <a:ext cx="12039600" cy="6705600"/>
          </a:xfrm>
          <a:prstGeom prst="rect">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N">
              <a:latin typeface="Times New Roman" panose="02020603050405020304" pitchFamily="18" charset="0"/>
              <a:cs typeface="Times New Roman" panose="02020603050405020304" pitchFamily="18" charset="0"/>
            </a:endParaRPr>
          </a:p>
        </p:txBody>
      </p:sp>
      <p:sp>
        <p:nvSpPr>
          <p:cNvPr id="15" name="AutoShape 4">
            <a:extLst>
              <a:ext uri="{FF2B5EF4-FFF2-40B4-BE49-F238E27FC236}">
                <a16:creationId xmlns:a16="http://schemas.microsoft.com/office/drawing/2014/main" id="{09B031A6-C119-B352-63B4-9B30BBC1D174}"/>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IN"/>
          </a:p>
        </p:txBody>
      </p:sp>
      <p:sp>
        <p:nvSpPr>
          <p:cNvPr id="8" name="Content Placeholder 2">
            <a:extLst>
              <a:ext uri="{FF2B5EF4-FFF2-40B4-BE49-F238E27FC236}">
                <a16:creationId xmlns:a16="http://schemas.microsoft.com/office/drawing/2014/main" id="{2F0FC15A-D324-7345-89C1-639E5FCBC385}"/>
              </a:ext>
            </a:extLst>
          </p:cNvPr>
          <p:cNvSpPr>
            <a:spLocks noGrp="1"/>
          </p:cNvSpPr>
          <p:nvPr>
            <p:ph idx="1"/>
          </p:nvPr>
        </p:nvSpPr>
        <p:spPr>
          <a:xfrm>
            <a:off x="5181600" y="2286000"/>
            <a:ext cx="6553200" cy="3581400"/>
          </a:xfrm>
          <a:noFill/>
        </p:spPr>
        <p:txBody>
          <a:bodyPr>
            <a:noAutofit/>
          </a:bodyPr>
          <a:lstStyle/>
          <a:p>
            <a:pPr marL="0" indent="0">
              <a:lnSpc>
                <a:spcPct val="150000"/>
              </a:lnSpc>
              <a:buNone/>
            </a:pPr>
            <a:r>
              <a:rPr lang="hi-IN" sz="2400">
                <a:latin typeface="Open Sans" panose="020B0606030504020204" pitchFamily="34" charset="0"/>
                <a:ea typeface="Open Sans" panose="020B0606030504020204" pitchFamily="34" charset="0"/>
                <a:cs typeface="Open Sans" panose="020B0606030504020204" pitchFamily="34" charset="0"/>
              </a:rPr>
              <a:t>तेजी से और प्रभावी ढंग से हानिरहित प्रदान करें या जहरीले पदार्थों को हटा दें जब संदूषक व्यक्ति या उपकरण पर हों।</a:t>
            </a:r>
            <a:endParaRPr lang="en-IN" sz="2400" dirty="0">
              <a:latin typeface="Open Sans" panose="020B0606030504020204" pitchFamily="34" charset="0"/>
              <a:ea typeface="Open Sans" panose="020B0606030504020204" pitchFamily="34" charset="0"/>
              <a:cs typeface="Open Sans" panose="020B0606030504020204" pitchFamily="34" charset="0"/>
            </a:endParaRPr>
          </a:p>
        </p:txBody>
      </p:sp>
      <p:sp>
        <p:nvSpPr>
          <p:cNvPr id="12" name="Title 1">
            <a:extLst>
              <a:ext uri="{FF2B5EF4-FFF2-40B4-BE49-F238E27FC236}">
                <a16:creationId xmlns:a16="http://schemas.microsoft.com/office/drawing/2014/main" id="{0C5EB466-FC32-3E63-46E7-9581F6B98BC8}"/>
              </a:ext>
            </a:extLst>
          </p:cNvPr>
          <p:cNvSpPr>
            <a:spLocks noGrp="1"/>
          </p:cNvSpPr>
          <p:nvPr>
            <p:ph type="title"/>
          </p:nvPr>
        </p:nvSpPr>
        <p:spPr>
          <a:xfrm>
            <a:off x="76200" y="2857500"/>
            <a:ext cx="5410200" cy="1143000"/>
          </a:xfrm>
          <a:noFill/>
        </p:spPr>
        <p:txBody>
          <a:bodyPr>
            <a:normAutofit/>
          </a:bodyPr>
          <a:lstStyle/>
          <a:p>
            <a:r>
              <a:rPr lang="hi-IN" sz="3200" dirty="0">
                <a:solidFill>
                  <a:srgbClr val="FF0000"/>
                </a:solidFill>
              </a:rPr>
              <a:t>डी-कंटैमिनेशन</a:t>
            </a:r>
            <a:r>
              <a:rPr lang="en-US" sz="3200" dirty="0">
                <a:solidFill>
                  <a:srgbClr val="FF0000"/>
                </a:solidFill>
              </a:rPr>
              <a:t> </a:t>
            </a:r>
            <a:r>
              <a:rPr lang="hi-IN" sz="3200" b="1" u="sng" dirty="0">
                <a:solidFill>
                  <a:srgbClr val="FF0000"/>
                </a:solidFill>
                <a:latin typeface="Open Sans" panose="020B0606030504020204" pitchFamily="34" charset="0"/>
                <a:ea typeface="Open Sans" panose="020B0606030504020204" pitchFamily="34" charset="0"/>
                <a:cs typeface="Open Sans" panose="020B0606030504020204" pitchFamily="34" charset="0"/>
              </a:rPr>
              <a:t>का उद्देश्य</a:t>
            </a:r>
            <a:endParaRPr lang="en-IN" sz="3200" b="1" u="sng" dirty="0">
              <a:solidFill>
                <a:srgbClr val="FF0000"/>
              </a:solidFill>
              <a:latin typeface="Open Sans" panose="020B0606030504020204" pitchFamily="34" charset="0"/>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217319225"/>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75552A9F-FEAB-3C0A-0D03-62EEE4B77A41}"/>
              </a:ext>
            </a:extLst>
          </p:cNvPr>
          <p:cNvSpPr/>
          <p:nvPr/>
        </p:nvSpPr>
        <p:spPr>
          <a:xfrm>
            <a:off x="76200" y="76200"/>
            <a:ext cx="12039600" cy="6705600"/>
          </a:xfrm>
          <a:prstGeom prst="rect">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N">
              <a:latin typeface="Times New Roman" panose="02020603050405020304" pitchFamily="18" charset="0"/>
              <a:cs typeface="Times New Roman" panose="02020603050405020304" pitchFamily="18" charset="0"/>
            </a:endParaRPr>
          </a:p>
        </p:txBody>
      </p:sp>
      <p:sp>
        <p:nvSpPr>
          <p:cNvPr id="15" name="AutoShape 4">
            <a:extLst>
              <a:ext uri="{FF2B5EF4-FFF2-40B4-BE49-F238E27FC236}">
                <a16:creationId xmlns:a16="http://schemas.microsoft.com/office/drawing/2014/main" id="{09B031A6-C119-B352-63B4-9B30BBC1D174}"/>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IN"/>
          </a:p>
        </p:txBody>
      </p:sp>
      <p:sp>
        <p:nvSpPr>
          <p:cNvPr id="8" name="Content Placeholder 2">
            <a:extLst>
              <a:ext uri="{FF2B5EF4-FFF2-40B4-BE49-F238E27FC236}">
                <a16:creationId xmlns:a16="http://schemas.microsoft.com/office/drawing/2014/main" id="{2F0FC15A-D324-7345-89C1-639E5FCBC385}"/>
              </a:ext>
            </a:extLst>
          </p:cNvPr>
          <p:cNvSpPr>
            <a:spLocks noGrp="1"/>
          </p:cNvSpPr>
          <p:nvPr>
            <p:ph idx="1"/>
          </p:nvPr>
        </p:nvSpPr>
        <p:spPr>
          <a:xfrm>
            <a:off x="3810000" y="1295400"/>
            <a:ext cx="7467600" cy="4572000"/>
          </a:xfrm>
          <a:noFill/>
        </p:spPr>
        <p:txBody>
          <a:bodyPr>
            <a:noAutofit/>
          </a:bodyPr>
          <a:lstStyle/>
          <a:p>
            <a:pPr algn="just">
              <a:buNone/>
            </a:pPr>
            <a:r>
              <a:rPr lang="hi-IN" sz="2400">
                <a:latin typeface="Open Sans" panose="020B0606030504020204" pitchFamily="34" charset="0"/>
                <a:ea typeface="Open Sans" panose="020B0606030504020204" pitchFamily="34" charset="0"/>
                <a:cs typeface="Open Sans" panose="020B0606030504020204" pitchFamily="34" charset="0"/>
              </a:rPr>
              <a:t>यांत्रिक तरीके: हटाने के उपायों को संदर्भित करता है लेकिन जरूरी नहीं कि वह एक संक्रामक एजेंट को अहानिकर बना दे। उदाहरण धुलाई, सफाई, निस्पंदन आदि हैं।
रासायनिक तरीके: कीटाणुनाशकों द्वारा सूक्ष्मजीवों को हानिरहित बनाने के लिए संदर्भित करता है। ये कीटाणुनाशक तरल पदार्थ, गैस या एरोसोल के रूप में होते हैं।</a:t>
            </a:r>
            <a:endParaRPr lang="en-IN" sz="2400" dirty="0">
              <a:latin typeface="Open Sans" panose="020B0606030504020204" pitchFamily="34" charset="0"/>
              <a:ea typeface="Open Sans" panose="020B0606030504020204" pitchFamily="34" charset="0"/>
              <a:cs typeface="Open Sans" panose="020B0606030504020204" pitchFamily="34" charset="0"/>
            </a:endParaRPr>
          </a:p>
        </p:txBody>
      </p:sp>
      <p:sp>
        <p:nvSpPr>
          <p:cNvPr id="12" name="Title 1">
            <a:extLst>
              <a:ext uri="{FF2B5EF4-FFF2-40B4-BE49-F238E27FC236}">
                <a16:creationId xmlns:a16="http://schemas.microsoft.com/office/drawing/2014/main" id="{0C5EB466-FC32-3E63-46E7-9581F6B98BC8}"/>
              </a:ext>
            </a:extLst>
          </p:cNvPr>
          <p:cNvSpPr>
            <a:spLocks noGrp="1"/>
          </p:cNvSpPr>
          <p:nvPr>
            <p:ph type="title"/>
          </p:nvPr>
        </p:nvSpPr>
        <p:spPr>
          <a:xfrm>
            <a:off x="-409956" y="2324100"/>
            <a:ext cx="4829556" cy="1143000"/>
          </a:xfrm>
          <a:noFill/>
        </p:spPr>
        <p:txBody>
          <a:bodyPr>
            <a:normAutofit fontScale="90000"/>
          </a:bodyPr>
          <a:lstStyle/>
          <a:p>
            <a:r>
              <a:rPr lang="hi-IN" sz="4000" b="1">
                <a:solidFill>
                  <a:srgbClr val="FF0000"/>
                </a:solidFill>
                <a:latin typeface="Open Sans" panose="020B0606030504020204" pitchFamily="34" charset="0"/>
                <a:ea typeface="Open Sans" panose="020B0606030504020204" pitchFamily="34" charset="0"/>
                <a:cs typeface="Open Sans" panose="020B0606030504020204" pitchFamily="34" charset="0"/>
              </a:rPr>
              <a:t>विधियाँ</a:t>
            </a:r>
            <a:br>
              <a:rPr lang="hi-IN" sz="4000" b="1">
                <a:solidFill>
                  <a:srgbClr val="FF0000"/>
                </a:solidFill>
                <a:latin typeface="Open Sans" panose="020B0606030504020204" pitchFamily="34" charset="0"/>
                <a:ea typeface="Open Sans" panose="020B0606030504020204" pitchFamily="34" charset="0"/>
                <a:cs typeface="Open Sans" panose="020B0606030504020204" pitchFamily="34" charset="0"/>
              </a:rPr>
            </a:br>
            <a:r>
              <a:rPr lang="hi-IN" sz="4000" b="1">
                <a:solidFill>
                  <a:srgbClr val="FF0000"/>
                </a:solidFill>
                <a:latin typeface="Open Sans" panose="020B0606030504020204" pitchFamily="34" charset="0"/>
                <a:ea typeface="Open Sans" panose="020B0606030504020204" pitchFamily="34" charset="0"/>
                <a:cs typeface="Open Sans" panose="020B0606030504020204" pitchFamily="34" charset="0"/>
              </a:rPr>
              <a:t> डेकॉन का:</a:t>
            </a:r>
            <a:endParaRPr lang="en-IN" sz="4000" b="1" dirty="0">
              <a:solidFill>
                <a:srgbClr val="FF0000"/>
              </a:solidFill>
              <a:latin typeface="Open Sans" panose="020B0606030504020204" pitchFamily="34" charset="0"/>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217319225"/>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itle 13"/>
          <p:cNvSpPr>
            <a:spLocks noGrp="1"/>
          </p:cNvSpPr>
          <p:nvPr>
            <p:ph type="title"/>
          </p:nvPr>
        </p:nvSpPr>
        <p:spPr>
          <a:xfrm>
            <a:off x="0" y="2438399"/>
            <a:ext cx="4191000" cy="1143000"/>
          </a:xfrm>
        </p:spPr>
        <p:txBody>
          <a:bodyPr>
            <a:noAutofit/>
          </a:bodyPr>
          <a:lstStyle/>
          <a:p>
            <a:r>
              <a:rPr lang="hi-IN" sz="3200" b="1" dirty="0">
                <a:solidFill>
                  <a:srgbClr val="FF0000"/>
                </a:solidFill>
                <a:latin typeface="Open Sans" panose="020B0606030504020204" pitchFamily="34" charset="0"/>
                <a:ea typeface="Open Sans" panose="020B0606030504020204" pitchFamily="34" charset="0"/>
                <a:cs typeface="Open Sans" panose="020B0606030504020204" pitchFamily="34" charset="0"/>
              </a:rPr>
              <a:t>कुछ सामान्य डिकॉन्टैमिनेटर के उदाहरण:</a:t>
            </a:r>
            <a:endParaRPr lang="en-US" sz="3200" dirty="0">
              <a:solidFill>
                <a:srgbClr val="FF0000"/>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1" name="Rectangle 10">
            <a:extLst>
              <a:ext uri="{FF2B5EF4-FFF2-40B4-BE49-F238E27FC236}">
                <a16:creationId xmlns:a16="http://schemas.microsoft.com/office/drawing/2014/main" id="{75552A9F-FEAB-3C0A-0D03-62EEE4B77A41}"/>
              </a:ext>
            </a:extLst>
          </p:cNvPr>
          <p:cNvSpPr/>
          <p:nvPr/>
        </p:nvSpPr>
        <p:spPr>
          <a:xfrm>
            <a:off x="76200" y="76200"/>
            <a:ext cx="12039600" cy="6705600"/>
          </a:xfrm>
          <a:prstGeom prst="rect">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N">
              <a:latin typeface="Times New Roman" panose="02020603050405020304" pitchFamily="18" charset="0"/>
              <a:cs typeface="Times New Roman" panose="02020603050405020304" pitchFamily="18" charset="0"/>
            </a:endParaRPr>
          </a:p>
        </p:txBody>
      </p:sp>
      <p:sp>
        <p:nvSpPr>
          <p:cNvPr id="15" name="AutoShape 4">
            <a:extLst>
              <a:ext uri="{FF2B5EF4-FFF2-40B4-BE49-F238E27FC236}">
                <a16:creationId xmlns:a16="http://schemas.microsoft.com/office/drawing/2014/main" id="{09B031A6-C119-B352-63B4-9B30BBC1D174}"/>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IN"/>
          </a:p>
        </p:txBody>
      </p:sp>
      <p:graphicFrame>
        <p:nvGraphicFramePr>
          <p:cNvPr id="16" name="Content Placeholder 3"/>
          <p:cNvGraphicFramePr>
            <a:graphicFrameLocks/>
          </p:cNvGraphicFramePr>
          <p:nvPr>
            <p:extLst>
              <p:ext uri="{D42A27DB-BD31-4B8C-83A1-F6EECF244321}">
                <p14:modId xmlns:p14="http://schemas.microsoft.com/office/powerpoint/2010/main" val="1997545069"/>
              </p:ext>
            </p:extLst>
          </p:nvPr>
        </p:nvGraphicFramePr>
        <p:xfrm>
          <a:off x="3886200" y="611424"/>
          <a:ext cx="7162798" cy="4457683"/>
        </p:xfrm>
        <a:graphic>
          <a:graphicData uri="http://schemas.openxmlformats.org/drawingml/2006/table">
            <a:tbl>
              <a:tblPr firstRow="1" bandRow="1"/>
              <a:tblGrid>
                <a:gridCol w="1752600">
                  <a:extLst>
                    <a:ext uri="{9D8B030D-6E8A-4147-A177-3AD203B41FA5}">
                      <a16:colId xmlns:a16="http://schemas.microsoft.com/office/drawing/2014/main" val="20000"/>
                    </a:ext>
                  </a:extLst>
                </a:gridCol>
                <a:gridCol w="1485898">
                  <a:extLst>
                    <a:ext uri="{9D8B030D-6E8A-4147-A177-3AD203B41FA5}">
                      <a16:colId xmlns:a16="http://schemas.microsoft.com/office/drawing/2014/main" val="20001"/>
                    </a:ext>
                  </a:extLst>
                </a:gridCol>
                <a:gridCol w="723902">
                  <a:extLst>
                    <a:ext uri="{9D8B030D-6E8A-4147-A177-3AD203B41FA5}">
                      <a16:colId xmlns:a16="http://schemas.microsoft.com/office/drawing/2014/main" val="20002"/>
                    </a:ext>
                  </a:extLst>
                </a:gridCol>
                <a:gridCol w="1333498">
                  <a:extLst>
                    <a:ext uri="{9D8B030D-6E8A-4147-A177-3AD203B41FA5}">
                      <a16:colId xmlns:a16="http://schemas.microsoft.com/office/drawing/2014/main" val="20003"/>
                    </a:ext>
                  </a:extLst>
                </a:gridCol>
                <a:gridCol w="990600">
                  <a:extLst>
                    <a:ext uri="{9D8B030D-6E8A-4147-A177-3AD203B41FA5}">
                      <a16:colId xmlns:a16="http://schemas.microsoft.com/office/drawing/2014/main" val="20004"/>
                    </a:ext>
                  </a:extLst>
                </a:gridCol>
                <a:gridCol w="876300">
                  <a:extLst>
                    <a:ext uri="{9D8B030D-6E8A-4147-A177-3AD203B41FA5}">
                      <a16:colId xmlns:a16="http://schemas.microsoft.com/office/drawing/2014/main" val="20005"/>
                    </a:ext>
                  </a:extLst>
                </a:gridCol>
              </a:tblGrid>
              <a:tr h="601989">
                <a:tc>
                  <a:txBody>
                    <a:bodyPr/>
                    <a:lstStyle/>
                    <a:p>
                      <a:pPr marL="0" marR="0" algn="just">
                        <a:spcBef>
                          <a:spcPts val="0"/>
                        </a:spcBef>
                        <a:spcAft>
                          <a:spcPts val="0"/>
                        </a:spcAft>
                      </a:pPr>
                      <a:r>
                        <a:rPr lang="hi-IN" sz="1800" dirty="0">
                          <a:latin typeface="Times New Roman"/>
                          <a:ea typeface="Times New Roman"/>
                        </a:rPr>
                        <a:t>तैयारी</a:t>
                      </a:r>
                      <a:endParaRPr lang="en-US" sz="1800" dirty="0">
                        <a:latin typeface="Times New Roman"/>
                        <a:ea typeface="Times New Roman"/>
                      </a:endParaRPr>
                    </a:p>
                  </a:txBody>
                  <a:tcPr marT="0" marB="0"/>
                </a:tc>
                <a:tc>
                  <a:txBody>
                    <a:bodyPr/>
                    <a:lstStyle/>
                    <a:p>
                      <a:pPr marL="0" marR="0" algn="just">
                        <a:spcBef>
                          <a:spcPts val="0"/>
                        </a:spcBef>
                        <a:spcAft>
                          <a:spcPts val="0"/>
                        </a:spcAft>
                      </a:pPr>
                      <a:r>
                        <a:rPr lang="hi-IN" sz="1800" dirty="0">
                          <a:latin typeface="Times New Roman"/>
                          <a:ea typeface="Times New Roman"/>
                        </a:rPr>
                        <a:t>गैस/एरोसोल
जी/एम3</a:t>
                      </a:r>
                      <a:endParaRPr lang="en-US" sz="1800" dirty="0">
                        <a:latin typeface="Times New Roman"/>
                        <a:ea typeface="Times New Roman"/>
                      </a:endParaRPr>
                    </a:p>
                  </a:txBody>
                  <a:tcPr marT="0" marB="0"/>
                </a:tc>
                <a:tc>
                  <a:txBody>
                    <a:bodyPr/>
                    <a:lstStyle/>
                    <a:p>
                      <a:pPr marL="0" marR="0" algn="just">
                        <a:spcBef>
                          <a:spcPts val="0"/>
                        </a:spcBef>
                        <a:spcAft>
                          <a:spcPts val="0"/>
                        </a:spcAft>
                      </a:pPr>
                      <a:r>
                        <a:rPr lang="hi-IN" sz="1800" dirty="0">
                          <a:latin typeface="Times New Roman"/>
                          <a:ea typeface="Times New Roman"/>
                        </a:rPr>
                        <a:t>तरल पदार्थ
%</a:t>
                      </a:r>
                      <a:endParaRPr lang="en-US" sz="1800" dirty="0">
                        <a:latin typeface="Times New Roman"/>
                        <a:ea typeface="Times New Roman"/>
                      </a:endParaRPr>
                    </a:p>
                  </a:txBody>
                  <a:tcPr marT="0" marB="0"/>
                </a:tc>
                <a:tc>
                  <a:txBody>
                    <a:bodyPr/>
                    <a:lstStyle/>
                    <a:p>
                      <a:pPr marL="0" marR="0" algn="just">
                        <a:spcBef>
                          <a:spcPts val="0"/>
                        </a:spcBef>
                        <a:spcAft>
                          <a:spcPts val="0"/>
                        </a:spcAft>
                      </a:pPr>
                      <a:r>
                        <a:rPr lang="hi-IN" sz="1800" dirty="0">
                          <a:latin typeface="Times New Roman"/>
                          <a:ea typeface="Times New Roman"/>
                        </a:rPr>
                        <a:t>प्रभावशीलता
बीजाणु</a:t>
                      </a:r>
                      <a:endParaRPr lang="en-US" sz="1800" dirty="0">
                        <a:latin typeface="Times New Roman"/>
                        <a:ea typeface="Times New Roman"/>
                      </a:endParaRPr>
                    </a:p>
                  </a:txBody>
                  <a:tcPr marT="0" marB="0"/>
                </a:tc>
                <a:tc>
                  <a:txBody>
                    <a:bodyPr/>
                    <a:lstStyle/>
                    <a:p>
                      <a:pPr marL="0" marR="0" indent="0" algn="just">
                        <a:spcBef>
                          <a:spcPts val="0"/>
                        </a:spcBef>
                        <a:spcAft>
                          <a:spcPts val="0"/>
                        </a:spcAft>
                        <a:tabLst/>
                      </a:pPr>
                      <a:r>
                        <a:rPr lang="hi-IN" sz="1800" dirty="0">
                          <a:latin typeface="Times New Roman"/>
                          <a:ea typeface="Times New Roman"/>
                        </a:rPr>
                        <a:t>जीवाणु</a:t>
                      </a:r>
                      <a:endParaRPr lang="en-US" sz="1800" dirty="0">
                        <a:latin typeface="Times New Roman"/>
                        <a:ea typeface="Times New Roman"/>
                      </a:endParaRPr>
                    </a:p>
                  </a:txBody>
                  <a:tcPr marT="0" marB="0"/>
                </a:tc>
                <a:tc>
                  <a:txBody>
                    <a:bodyPr/>
                    <a:lstStyle/>
                    <a:p>
                      <a:pPr marL="0" marR="0" algn="just">
                        <a:spcBef>
                          <a:spcPts val="0"/>
                        </a:spcBef>
                        <a:spcAft>
                          <a:spcPts val="0"/>
                        </a:spcAft>
                      </a:pPr>
                      <a:r>
                        <a:rPr lang="hi-IN" sz="1800" dirty="0">
                          <a:latin typeface="Times New Roman"/>
                          <a:ea typeface="Times New Roman"/>
                        </a:rPr>
                        <a:t>जीवाणु</a:t>
                      </a:r>
                      <a:endParaRPr lang="en-US" sz="1800" dirty="0">
                        <a:latin typeface="Times New Roman"/>
                        <a:ea typeface="Times New Roman"/>
                      </a:endParaRPr>
                    </a:p>
                  </a:txBody>
                  <a:tcPr marT="0" marB="0"/>
                </a:tc>
                <a:extLst>
                  <a:ext uri="{0D108BD9-81ED-4DB2-BD59-A6C34878D82A}">
                    <a16:rowId xmlns:a16="http://schemas.microsoft.com/office/drawing/2014/main" val="10000"/>
                  </a:ext>
                </a:extLst>
              </a:tr>
              <a:tr h="312403">
                <a:tc>
                  <a:txBody>
                    <a:bodyPr/>
                    <a:lstStyle/>
                    <a:p>
                      <a:pPr marL="0" marR="0" algn="just">
                        <a:spcBef>
                          <a:spcPts val="0"/>
                        </a:spcBef>
                        <a:spcAft>
                          <a:spcPts val="0"/>
                        </a:spcAft>
                      </a:pPr>
                      <a:r>
                        <a:rPr lang="hi-IN" sz="1800" dirty="0">
                          <a:latin typeface="Times New Roman"/>
                          <a:ea typeface="Times New Roman"/>
                        </a:rPr>
                        <a:t>फिनोल</a:t>
                      </a:r>
                      <a:endParaRPr lang="en-US" sz="1800" dirty="0">
                        <a:latin typeface="Times New Roman"/>
                        <a:ea typeface="Times New Roman"/>
                      </a:endParaRPr>
                    </a:p>
                  </a:txBody>
                  <a:tcPr marT="0" marB="0"/>
                </a:tc>
                <a:tc>
                  <a:txBody>
                    <a:bodyPr/>
                    <a:lstStyle/>
                    <a:p>
                      <a:pPr marL="0" marR="0" algn="just">
                        <a:spcBef>
                          <a:spcPts val="0"/>
                        </a:spcBef>
                        <a:spcAft>
                          <a:spcPts val="0"/>
                        </a:spcAft>
                      </a:pPr>
                      <a:r>
                        <a:rPr lang="en-US" sz="1800" dirty="0">
                          <a:latin typeface="Times New Roman"/>
                          <a:ea typeface="Times New Roman"/>
                        </a:rPr>
                        <a:t>-</a:t>
                      </a:r>
                    </a:p>
                  </a:txBody>
                  <a:tcPr marT="0" marB="0"/>
                </a:tc>
                <a:tc>
                  <a:txBody>
                    <a:bodyPr/>
                    <a:lstStyle/>
                    <a:p>
                      <a:pPr marL="0" marR="0" algn="just">
                        <a:spcBef>
                          <a:spcPts val="0"/>
                        </a:spcBef>
                        <a:spcAft>
                          <a:spcPts val="0"/>
                        </a:spcAft>
                      </a:pPr>
                      <a:r>
                        <a:rPr lang="en-US" sz="1800" dirty="0">
                          <a:latin typeface="Times New Roman"/>
                          <a:ea typeface="Times New Roman"/>
                        </a:rPr>
                        <a:t>0.5-3</a:t>
                      </a:r>
                    </a:p>
                  </a:txBody>
                  <a:tcPr marT="0" marB="0"/>
                </a:tc>
                <a:tc>
                  <a:txBody>
                    <a:bodyPr/>
                    <a:lstStyle/>
                    <a:p>
                      <a:pPr marL="0" marR="0" algn="just">
                        <a:spcBef>
                          <a:spcPts val="0"/>
                        </a:spcBef>
                        <a:spcAft>
                          <a:spcPts val="0"/>
                        </a:spcAft>
                      </a:pPr>
                      <a:r>
                        <a:rPr lang="en-US" sz="1800" dirty="0">
                          <a:latin typeface="Times New Roman"/>
                          <a:ea typeface="Times New Roman"/>
                        </a:rPr>
                        <a:t>-</a:t>
                      </a:r>
                    </a:p>
                  </a:txBody>
                  <a:tcPr marT="0" marB="0"/>
                </a:tc>
                <a:tc>
                  <a:txBody>
                    <a:bodyPr/>
                    <a:lstStyle/>
                    <a:p>
                      <a:pPr marL="0" marR="0" algn="just">
                        <a:spcBef>
                          <a:spcPts val="0"/>
                        </a:spcBef>
                        <a:spcAft>
                          <a:spcPts val="0"/>
                        </a:spcAft>
                      </a:pPr>
                      <a:r>
                        <a:rPr lang="en-US" sz="1800">
                          <a:latin typeface="Times New Roman"/>
                          <a:ea typeface="Times New Roman"/>
                        </a:rPr>
                        <a:t>+</a:t>
                      </a:r>
                    </a:p>
                  </a:txBody>
                  <a:tcPr marT="0" marB="0"/>
                </a:tc>
                <a:tc>
                  <a:txBody>
                    <a:bodyPr/>
                    <a:lstStyle/>
                    <a:p>
                      <a:pPr marL="0" marR="0" algn="just">
                        <a:spcBef>
                          <a:spcPts val="0"/>
                        </a:spcBef>
                        <a:spcAft>
                          <a:spcPts val="0"/>
                        </a:spcAft>
                      </a:pPr>
                      <a:r>
                        <a:rPr lang="en-US" sz="1800">
                          <a:latin typeface="Times New Roman"/>
                          <a:ea typeface="Times New Roman"/>
                        </a:rPr>
                        <a:t>+/-</a:t>
                      </a:r>
                    </a:p>
                  </a:txBody>
                  <a:tcPr marT="0" marB="0"/>
                </a:tc>
                <a:extLst>
                  <a:ext uri="{0D108BD9-81ED-4DB2-BD59-A6C34878D82A}">
                    <a16:rowId xmlns:a16="http://schemas.microsoft.com/office/drawing/2014/main" val="10001"/>
                  </a:ext>
                </a:extLst>
              </a:tr>
              <a:tr h="228600">
                <a:tc>
                  <a:txBody>
                    <a:bodyPr/>
                    <a:lstStyle/>
                    <a:p>
                      <a:pPr marL="0" marR="0" algn="just">
                        <a:spcBef>
                          <a:spcPts val="0"/>
                        </a:spcBef>
                        <a:spcAft>
                          <a:spcPts val="0"/>
                        </a:spcAft>
                      </a:pPr>
                      <a:r>
                        <a:rPr lang="hi-IN" sz="1800" dirty="0">
                          <a:latin typeface="Times New Roman"/>
                          <a:ea typeface="Times New Roman"/>
                        </a:rPr>
                        <a:t>अल्कोहल
</a:t>
                      </a:r>
                      <a:endParaRPr lang="en-US" sz="1800" dirty="0">
                        <a:latin typeface="Times New Roman"/>
                        <a:ea typeface="Times New Roman"/>
                      </a:endParaRPr>
                    </a:p>
                  </a:txBody>
                  <a:tcPr marT="0" marB="0"/>
                </a:tc>
                <a:tc>
                  <a:txBody>
                    <a:bodyPr/>
                    <a:lstStyle/>
                    <a:p>
                      <a:pPr marL="0" marR="0" algn="just">
                        <a:spcBef>
                          <a:spcPts val="0"/>
                        </a:spcBef>
                        <a:spcAft>
                          <a:spcPts val="0"/>
                        </a:spcAft>
                      </a:pPr>
                      <a:r>
                        <a:rPr lang="en-US" sz="1800" dirty="0">
                          <a:latin typeface="Times New Roman"/>
                          <a:ea typeface="Times New Roman"/>
                        </a:rPr>
                        <a:t>-</a:t>
                      </a:r>
                    </a:p>
                  </a:txBody>
                  <a:tcPr marT="0" marB="0"/>
                </a:tc>
                <a:tc>
                  <a:txBody>
                    <a:bodyPr/>
                    <a:lstStyle/>
                    <a:p>
                      <a:pPr marL="0" marR="0" algn="just">
                        <a:spcBef>
                          <a:spcPts val="0"/>
                        </a:spcBef>
                        <a:spcAft>
                          <a:spcPts val="0"/>
                        </a:spcAft>
                      </a:pPr>
                      <a:r>
                        <a:rPr lang="en-US" sz="1800" dirty="0">
                          <a:latin typeface="Times New Roman"/>
                          <a:ea typeface="Times New Roman"/>
                        </a:rPr>
                        <a:t>70</a:t>
                      </a:r>
                    </a:p>
                  </a:txBody>
                  <a:tcPr marT="0" marB="0"/>
                </a:tc>
                <a:tc>
                  <a:txBody>
                    <a:bodyPr/>
                    <a:lstStyle/>
                    <a:p>
                      <a:pPr marL="0" marR="0" algn="just">
                        <a:spcBef>
                          <a:spcPts val="0"/>
                        </a:spcBef>
                        <a:spcAft>
                          <a:spcPts val="0"/>
                        </a:spcAft>
                      </a:pPr>
                      <a:r>
                        <a:rPr lang="en-US" sz="1800" dirty="0">
                          <a:latin typeface="Times New Roman"/>
                          <a:ea typeface="Times New Roman"/>
                        </a:rPr>
                        <a:t>-</a:t>
                      </a:r>
                    </a:p>
                  </a:txBody>
                  <a:tcPr marT="0" marB="0"/>
                </a:tc>
                <a:tc>
                  <a:txBody>
                    <a:bodyPr/>
                    <a:lstStyle/>
                    <a:p>
                      <a:pPr marL="0" marR="0" algn="just">
                        <a:spcBef>
                          <a:spcPts val="0"/>
                        </a:spcBef>
                        <a:spcAft>
                          <a:spcPts val="0"/>
                        </a:spcAft>
                      </a:pPr>
                      <a:r>
                        <a:rPr lang="en-US" sz="1800" dirty="0">
                          <a:latin typeface="Times New Roman"/>
                          <a:ea typeface="Times New Roman"/>
                        </a:rPr>
                        <a:t>+</a:t>
                      </a:r>
                    </a:p>
                  </a:txBody>
                  <a:tcPr marT="0" marB="0"/>
                </a:tc>
                <a:tc>
                  <a:txBody>
                    <a:bodyPr/>
                    <a:lstStyle/>
                    <a:p>
                      <a:pPr marL="0" marR="0" algn="just">
                        <a:spcBef>
                          <a:spcPts val="0"/>
                        </a:spcBef>
                        <a:spcAft>
                          <a:spcPts val="0"/>
                        </a:spcAft>
                      </a:pPr>
                      <a:r>
                        <a:rPr lang="en-US" sz="1800" dirty="0">
                          <a:latin typeface="Times New Roman"/>
                          <a:ea typeface="Times New Roman"/>
                        </a:rPr>
                        <a:t>+/-</a:t>
                      </a:r>
                    </a:p>
                  </a:txBody>
                  <a:tcPr marT="0" marB="0"/>
                </a:tc>
                <a:extLst>
                  <a:ext uri="{0D108BD9-81ED-4DB2-BD59-A6C34878D82A}">
                    <a16:rowId xmlns:a16="http://schemas.microsoft.com/office/drawing/2014/main" val="10002"/>
                  </a:ext>
                </a:extLst>
              </a:tr>
              <a:tr h="255277">
                <a:tc>
                  <a:txBody>
                    <a:bodyPr/>
                    <a:lstStyle/>
                    <a:p>
                      <a:pPr marL="0" marR="0" algn="just">
                        <a:spcBef>
                          <a:spcPts val="0"/>
                        </a:spcBef>
                        <a:spcAft>
                          <a:spcPts val="0"/>
                        </a:spcAft>
                      </a:pPr>
                      <a:r>
                        <a:rPr lang="hi-IN" sz="1800" dirty="0">
                          <a:latin typeface="Times New Roman"/>
                          <a:ea typeface="Times New Roman"/>
                        </a:rPr>
                        <a:t>अमोनियम यौगिक</a:t>
                      </a:r>
                      <a:endParaRPr lang="en-US" sz="1800" dirty="0">
                        <a:latin typeface="Times New Roman"/>
                        <a:ea typeface="Times New Roman"/>
                      </a:endParaRPr>
                    </a:p>
                  </a:txBody>
                  <a:tcPr marT="0" marB="0"/>
                </a:tc>
                <a:tc>
                  <a:txBody>
                    <a:bodyPr/>
                    <a:lstStyle/>
                    <a:p>
                      <a:pPr marL="0" marR="0" algn="just">
                        <a:spcBef>
                          <a:spcPts val="0"/>
                        </a:spcBef>
                        <a:spcAft>
                          <a:spcPts val="0"/>
                        </a:spcAft>
                      </a:pPr>
                      <a:r>
                        <a:rPr lang="en-US" sz="1800">
                          <a:latin typeface="Times New Roman"/>
                          <a:ea typeface="Times New Roman"/>
                        </a:rPr>
                        <a:t>-</a:t>
                      </a:r>
                    </a:p>
                  </a:txBody>
                  <a:tcPr marT="0" marB="0"/>
                </a:tc>
                <a:tc>
                  <a:txBody>
                    <a:bodyPr/>
                    <a:lstStyle/>
                    <a:p>
                      <a:pPr marL="0" marR="0" algn="just">
                        <a:spcBef>
                          <a:spcPts val="0"/>
                        </a:spcBef>
                        <a:spcAft>
                          <a:spcPts val="0"/>
                        </a:spcAft>
                      </a:pPr>
                      <a:r>
                        <a:rPr lang="en-US" sz="1800">
                          <a:latin typeface="Times New Roman"/>
                          <a:ea typeface="Times New Roman"/>
                        </a:rPr>
                        <a:t>0.1-1</a:t>
                      </a:r>
                    </a:p>
                  </a:txBody>
                  <a:tcPr marT="0" marB="0"/>
                </a:tc>
                <a:tc>
                  <a:txBody>
                    <a:bodyPr/>
                    <a:lstStyle/>
                    <a:p>
                      <a:pPr marL="0" marR="0" algn="just">
                        <a:spcBef>
                          <a:spcPts val="0"/>
                        </a:spcBef>
                        <a:spcAft>
                          <a:spcPts val="0"/>
                        </a:spcAft>
                      </a:pPr>
                      <a:r>
                        <a:rPr lang="en-US" sz="1800" dirty="0">
                          <a:latin typeface="Times New Roman"/>
                          <a:ea typeface="Times New Roman"/>
                        </a:rPr>
                        <a:t>-</a:t>
                      </a:r>
                    </a:p>
                  </a:txBody>
                  <a:tcPr marT="0" marB="0"/>
                </a:tc>
                <a:tc>
                  <a:txBody>
                    <a:bodyPr/>
                    <a:lstStyle/>
                    <a:p>
                      <a:pPr marL="0" marR="0" algn="just">
                        <a:spcBef>
                          <a:spcPts val="0"/>
                        </a:spcBef>
                        <a:spcAft>
                          <a:spcPts val="0"/>
                        </a:spcAft>
                      </a:pPr>
                      <a:r>
                        <a:rPr lang="en-US" sz="1800" dirty="0">
                          <a:latin typeface="Times New Roman"/>
                          <a:ea typeface="Times New Roman"/>
                        </a:rPr>
                        <a:t>+</a:t>
                      </a:r>
                    </a:p>
                  </a:txBody>
                  <a:tcPr marT="0" marB="0"/>
                </a:tc>
                <a:tc>
                  <a:txBody>
                    <a:bodyPr/>
                    <a:lstStyle/>
                    <a:p>
                      <a:pPr marL="0" marR="0" algn="just">
                        <a:spcBef>
                          <a:spcPts val="0"/>
                        </a:spcBef>
                        <a:spcAft>
                          <a:spcPts val="0"/>
                        </a:spcAft>
                      </a:pPr>
                      <a:r>
                        <a:rPr lang="en-US" sz="1800" dirty="0">
                          <a:latin typeface="Times New Roman"/>
                          <a:ea typeface="Times New Roman"/>
                        </a:rPr>
                        <a:t>+/-</a:t>
                      </a:r>
                    </a:p>
                  </a:txBody>
                  <a:tcPr marT="0" marB="0"/>
                </a:tc>
                <a:extLst>
                  <a:ext uri="{0D108BD9-81ED-4DB2-BD59-A6C34878D82A}">
                    <a16:rowId xmlns:a16="http://schemas.microsoft.com/office/drawing/2014/main" val="10003"/>
                  </a:ext>
                </a:extLst>
              </a:tr>
              <a:tr h="289560">
                <a:tc>
                  <a:txBody>
                    <a:bodyPr/>
                    <a:lstStyle/>
                    <a:p>
                      <a:pPr marL="0" marR="0" algn="just">
                        <a:spcBef>
                          <a:spcPts val="0"/>
                        </a:spcBef>
                        <a:spcAft>
                          <a:spcPts val="0"/>
                        </a:spcAft>
                      </a:pPr>
                      <a:r>
                        <a:rPr lang="hi-IN" sz="1800" dirty="0">
                          <a:latin typeface="Times New Roman"/>
                          <a:ea typeface="Times New Roman"/>
                        </a:rPr>
                        <a:t>क्लोरोहेक्सिडिन</a:t>
                      </a:r>
                      <a:endParaRPr lang="en-US" sz="1800" dirty="0">
                        <a:latin typeface="Times New Roman"/>
                        <a:ea typeface="Times New Roman"/>
                      </a:endParaRPr>
                    </a:p>
                  </a:txBody>
                  <a:tcPr marT="0" marB="0"/>
                </a:tc>
                <a:tc>
                  <a:txBody>
                    <a:bodyPr/>
                    <a:lstStyle/>
                    <a:p>
                      <a:pPr marL="0" marR="0" algn="just">
                        <a:spcBef>
                          <a:spcPts val="0"/>
                        </a:spcBef>
                        <a:spcAft>
                          <a:spcPts val="0"/>
                        </a:spcAft>
                      </a:pPr>
                      <a:r>
                        <a:rPr lang="en-US" sz="1800" dirty="0">
                          <a:latin typeface="Times New Roman"/>
                          <a:ea typeface="Times New Roman"/>
                        </a:rPr>
                        <a:t>-</a:t>
                      </a:r>
                    </a:p>
                  </a:txBody>
                  <a:tcPr marT="0" marB="0"/>
                </a:tc>
                <a:tc>
                  <a:txBody>
                    <a:bodyPr/>
                    <a:lstStyle/>
                    <a:p>
                      <a:pPr marL="0" marR="0" algn="just">
                        <a:spcBef>
                          <a:spcPts val="0"/>
                        </a:spcBef>
                        <a:spcAft>
                          <a:spcPts val="0"/>
                        </a:spcAft>
                      </a:pPr>
                      <a:r>
                        <a:rPr lang="en-US" sz="1800">
                          <a:latin typeface="Times New Roman"/>
                          <a:ea typeface="Times New Roman"/>
                        </a:rPr>
                        <a:t>0.05-0.5</a:t>
                      </a:r>
                    </a:p>
                  </a:txBody>
                  <a:tcPr marT="0" marB="0"/>
                </a:tc>
                <a:tc>
                  <a:txBody>
                    <a:bodyPr/>
                    <a:lstStyle/>
                    <a:p>
                      <a:pPr marL="0" marR="0" algn="just">
                        <a:spcBef>
                          <a:spcPts val="0"/>
                        </a:spcBef>
                        <a:spcAft>
                          <a:spcPts val="0"/>
                        </a:spcAft>
                      </a:pPr>
                      <a:r>
                        <a:rPr lang="en-US" sz="1800">
                          <a:latin typeface="Times New Roman"/>
                          <a:ea typeface="Times New Roman"/>
                        </a:rPr>
                        <a:t>-</a:t>
                      </a:r>
                    </a:p>
                  </a:txBody>
                  <a:tcPr marT="0" marB="0"/>
                </a:tc>
                <a:tc>
                  <a:txBody>
                    <a:bodyPr/>
                    <a:lstStyle/>
                    <a:p>
                      <a:pPr marL="0" marR="0" algn="just">
                        <a:spcBef>
                          <a:spcPts val="0"/>
                        </a:spcBef>
                        <a:spcAft>
                          <a:spcPts val="0"/>
                        </a:spcAft>
                      </a:pPr>
                      <a:r>
                        <a:rPr lang="en-US" sz="1800" dirty="0">
                          <a:latin typeface="Times New Roman"/>
                          <a:ea typeface="Times New Roman"/>
                        </a:rPr>
                        <a:t>+</a:t>
                      </a:r>
                    </a:p>
                  </a:txBody>
                  <a:tcPr marT="0" marB="0"/>
                </a:tc>
                <a:tc>
                  <a:txBody>
                    <a:bodyPr/>
                    <a:lstStyle/>
                    <a:p>
                      <a:pPr marL="0" marR="0" algn="just">
                        <a:spcBef>
                          <a:spcPts val="0"/>
                        </a:spcBef>
                        <a:spcAft>
                          <a:spcPts val="0"/>
                        </a:spcAft>
                      </a:pPr>
                      <a:r>
                        <a:rPr lang="en-US" sz="1800" dirty="0">
                          <a:latin typeface="Times New Roman"/>
                          <a:ea typeface="Times New Roman"/>
                        </a:rPr>
                        <a:t>-</a:t>
                      </a:r>
                    </a:p>
                  </a:txBody>
                  <a:tcPr marT="0" marB="0"/>
                </a:tc>
                <a:extLst>
                  <a:ext uri="{0D108BD9-81ED-4DB2-BD59-A6C34878D82A}">
                    <a16:rowId xmlns:a16="http://schemas.microsoft.com/office/drawing/2014/main" val="10004"/>
                  </a:ext>
                </a:extLst>
              </a:tr>
              <a:tr h="304800">
                <a:tc>
                  <a:txBody>
                    <a:bodyPr/>
                    <a:lstStyle/>
                    <a:p>
                      <a:pPr marL="0" marR="0" algn="just">
                        <a:spcBef>
                          <a:spcPts val="0"/>
                        </a:spcBef>
                        <a:spcAft>
                          <a:spcPts val="0"/>
                        </a:spcAft>
                      </a:pPr>
                      <a:r>
                        <a:rPr lang="hi-IN" sz="1800" dirty="0">
                          <a:latin typeface="Times New Roman"/>
                          <a:ea typeface="Times New Roman"/>
                        </a:rPr>
                        <a:t>क्‍लोरीन</a:t>
                      </a:r>
                      <a:endParaRPr lang="en-US" sz="1800" dirty="0">
                        <a:latin typeface="Times New Roman"/>
                        <a:ea typeface="Times New Roman"/>
                      </a:endParaRPr>
                    </a:p>
                  </a:txBody>
                  <a:tcPr marT="0" marB="0"/>
                </a:tc>
                <a:tc>
                  <a:txBody>
                    <a:bodyPr/>
                    <a:lstStyle/>
                    <a:p>
                      <a:pPr marL="0" marR="0" algn="just">
                        <a:spcBef>
                          <a:spcPts val="0"/>
                        </a:spcBef>
                        <a:spcAft>
                          <a:spcPts val="0"/>
                        </a:spcAft>
                      </a:pPr>
                      <a:r>
                        <a:rPr lang="en-US" sz="1800">
                          <a:latin typeface="Times New Roman"/>
                          <a:ea typeface="Times New Roman"/>
                        </a:rPr>
                        <a:t>-</a:t>
                      </a:r>
                    </a:p>
                  </a:txBody>
                  <a:tcPr marT="0" marB="0"/>
                </a:tc>
                <a:tc>
                  <a:txBody>
                    <a:bodyPr/>
                    <a:lstStyle/>
                    <a:p>
                      <a:pPr marL="0" marR="0" algn="just">
                        <a:spcBef>
                          <a:spcPts val="0"/>
                        </a:spcBef>
                        <a:spcAft>
                          <a:spcPts val="0"/>
                        </a:spcAft>
                      </a:pPr>
                      <a:r>
                        <a:rPr lang="en-US" sz="1800">
                          <a:latin typeface="Times New Roman"/>
                          <a:ea typeface="Times New Roman"/>
                        </a:rPr>
                        <a:t>0.1-5</a:t>
                      </a:r>
                    </a:p>
                  </a:txBody>
                  <a:tcPr marT="0" marB="0"/>
                </a:tc>
                <a:tc>
                  <a:txBody>
                    <a:bodyPr/>
                    <a:lstStyle/>
                    <a:p>
                      <a:pPr marL="0" marR="0" algn="just">
                        <a:spcBef>
                          <a:spcPts val="0"/>
                        </a:spcBef>
                        <a:spcAft>
                          <a:spcPts val="0"/>
                        </a:spcAft>
                      </a:pPr>
                      <a:r>
                        <a:rPr lang="en-US" sz="1800">
                          <a:latin typeface="Times New Roman"/>
                          <a:ea typeface="Times New Roman"/>
                        </a:rPr>
                        <a:t>(+)</a:t>
                      </a:r>
                    </a:p>
                  </a:txBody>
                  <a:tcPr marT="0" marB="0"/>
                </a:tc>
                <a:tc>
                  <a:txBody>
                    <a:bodyPr/>
                    <a:lstStyle/>
                    <a:p>
                      <a:pPr marL="0" marR="0" algn="just">
                        <a:spcBef>
                          <a:spcPts val="0"/>
                        </a:spcBef>
                        <a:spcAft>
                          <a:spcPts val="0"/>
                        </a:spcAft>
                      </a:pPr>
                      <a:r>
                        <a:rPr lang="en-US" sz="1800" dirty="0">
                          <a:latin typeface="Times New Roman"/>
                          <a:ea typeface="Times New Roman"/>
                        </a:rPr>
                        <a:t>+</a:t>
                      </a:r>
                    </a:p>
                  </a:txBody>
                  <a:tcPr marT="0" marB="0"/>
                </a:tc>
                <a:tc>
                  <a:txBody>
                    <a:bodyPr/>
                    <a:lstStyle/>
                    <a:p>
                      <a:pPr marL="0" marR="0" algn="just">
                        <a:spcBef>
                          <a:spcPts val="0"/>
                        </a:spcBef>
                        <a:spcAft>
                          <a:spcPts val="0"/>
                        </a:spcAft>
                      </a:pPr>
                      <a:r>
                        <a:rPr lang="en-US" sz="1800" dirty="0">
                          <a:latin typeface="Times New Roman"/>
                          <a:ea typeface="Times New Roman"/>
                        </a:rPr>
                        <a:t>+</a:t>
                      </a:r>
                    </a:p>
                  </a:txBody>
                  <a:tcPr marT="0" marB="0"/>
                </a:tc>
                <a:extLst>
                  <a:ext uri="{0D108BD9-81ED-4DB2-BD59-A6C34878D82A}">
                    <a16:rowId xmlns:a16="http://schemas.microsoft.com/office/drawing/2014/main" val="10005"/>
                  </a:ext>
                </a:extLst>
              </a:tr>
              <a:tr h="228600">
                <a:tc>
                  <a:txBody>
                    <a:bodyPr/>
                    <a:lstStyle/>
                    <a:p>
                      <a:pPr marL="0" marR="0" algn="just">
                        <a:spcBef>
                          <a:spcPts val="0"/>
                        </a:spcBef>
                        <a:spcAft>
                          <a:spcPts val="0"/>
                        </a:spcAft>
                      </a:pPr>
                      <a:r>
                        <a:rPr lang="hi-IN" sz="1800" dirty="0">
                          <a:latin typeface="Times New Roman"/>
                          <a:ea typeface="Times New Roman"/>
                        </a:rPr>
                        <a:t>आयोडीन</a:t>
                      </a:r>
                      <a:endParaRPr lang="en-US" sz="1800" dirty="0">
                        <a:latin typeface="Times New Roman"/>
                        <a:ea typeface="Times New Roman"/>
                      </a:endParaRPr>
                    </a:p>
                  </a:txBody>
                  <a:tcPr marT="0" marB="0"/>
                </a:tc>
                <a:tc>
                  <a:txBody>
                    <a:bodyPr/>
                    <a:lstStyle/>
                    <a:p>
                      <a:pPr marL="0" marR="0" algn="just">
                        <a:spcBef>
                          <a:spcPts val="0"/>
                        </a:spcBef>
                        <a:spcAft>
                          <a:spcPts val="0"/>
                        </a:spcAft>
                      </a:pPr>
                      <a:r>
                        <a:rPr lang="en-US" sz="1800">
                          <a:latin typeface="Times New Roman"/>
                          <a:ea typeface="Times New Roman"/>
                        </a:rPr>
                        <a:t>-</a:t>
                      </a:r>
                    </a:p>
                  </a:txBody>
                  <a:tcPr marT="0" marB="0"/>
                </a:tc>
                <a:tc>
                  <a:txBody>
                    <a:bodyPr/>
                    <a:lstStyle/>
                    <a:p>
                      <a:pPr marL="0" marR="0" algn="just">
                        <a:spcBef>
                          <a:spcPts val="0"/>
                        </a:spcBef>
                        <a:spcAft>
                          <a:spcPts val="0"/>
                        </a:spcAft>
                      </a:pPr>
                      <a:r>
                        <a:rPr lang="en-US" sz="1800">
                          <a:latin typeface="Times New Roman"/>
                          <a:ea typeface="Times New Roman"/>
                        </a:rPr>
                        <a:t>0.01-2</a:t>
                      </a:r>
                    </a:p>
                  </a:txBody>
                  <a:tcPr marT="0" marB="0"/>
                </a:tc>
                <a:tc>
                  <a:txBody>
                    <a:bodyPr/>
                    <a:lstStyle/>
                    <a:p>
                      <a:pPr marL="0" marR="0" algn="just">
                        <a:spcBef>
                          <a:spcPts val="0"/>
                        </a:spcBef>
                        <a:spcAft>
                          <a:spcPts val="0"/>
                        </a:spcAft>
                      </a:pPr>
                      <a:r>
                        <a:rPr lang="en-US" sz="1800">
                          <a:latin typeface="Times New Roman"/>
                          <a:ea typeface="Times New Roman"/>
                        </a:rPr>
                        <a:t>(+)</a:t>
                      </a:r>
                    </a:p>
                  </a:txBody>
                  <a:tcPr marT="0" marB="0"/>
                </a:tc>
                <a:tc>
                  <a:txBody>
                    <a:bodyPr/>
                    <a:lstStyle/>
                    <a:p>
                      <a:pPr marL="0" marR="0" algn="just">
                        <a:spcBef>
                          <a:spcPts val="0"/>
                        </a:spcBef>
                        <a:spcAft>
                          <a:spcPts val="0"/>
                        </a:spcAft>
                      </a:pPr>
                      <a:r>
                        <a:rPr lang="en-US" sz="1800" dirty="0">
                          <a:latin typeface="Times New Roman"/>
                          <a:ea typeface="Times New Roman"/>
                        </a:rPr>
                        <a:t>+</a:t>
                      </a:r>
                    </a:p>
                  </a:txBody>
                  <a:tcPr marT="0" marB="0"/>
                </a:tc>
                <a:tc>
                  <a:txBody>
                    <a:bodyPr/>
                    <a:lstStyle/>
                    <a:p>
                      <a:pPr marL="0" marR="0" algn="just">
                        <a:spcBef>
                          <a:spcPts val="0"/>
                        </a:spcBef>
                        <a:spcAft>
                          <a:spcPts val="0"/>
                        </a:spcAft>
                      </a:pPr>
                      <a:r>
                        <a:rPr lang="en-US" sz="1800" dirty="0">
                          <a:latin typeface="Times New Roman"/>
                          <a:ea typeface="Times New Roman"/>
                        </a:rPr>
                        <a:t>+</a:t>
                      </a:r>
                    </a:p>
                  </a:txBody>
                  <a:tcPr marT="0" marB="0"/>
                </a:tc>
                <a:extLst>
                  <a:ext uri="{0D108BD9-81ED-4DB2-BD59-A6C34878D82A}">
                    <a16:rowId xmlns:a16="http://schemas.microsoft.com/office/drawing/2014/main" val="10006"/>
                  </a:ext>
                </a:extLst>
              </a:tr>
              <a:tr h="259080">
                <a:tc>
                  <a:txBody>
                    <a:bodyPr/>
                    <a:lstStyle/>
                    <a:p>
                      <a:pPr marL="0" marR="0" algn="just">
                        <a:spcBef>
                          <a:spcPts val="0"/>
                        </a:spcBef>
                        <a:spcAft>
                          <a:spcPts val="0"/>
                        </a:spcAft>
                      </a:pPr>
                      <a:r>
                        <a:rPr lang="hi-IN" sz="1800" dirty="0">
                          <a:latin typeface="Times New Roman"/>
                          <a:ea typeface="Times New Roman"/>
                        </a:rPr>
                        <a:t>फ़ॉर्मलडिहाइड</a:t>
                      </a:r>
                      <a:endParaRPr lang="en-US" sz="1800" dirty="0">
                        <a:latin typeface="Times New Roman"/>
                        <a:ea typeface="Times New Roman"/>
                      </a:endParaRPr>
                    </a:p>
                  </a:txBody>
                  <a:tcPr marT="0" marB="0"/>
                </a:tc>
                <a:tc>
                  <a:txBody>
                    <a:bodyPr/>
                    <a:lstStyle/>
                    <a:p>
                      <a:pPr marL="0" marR="0" algn="just">
                        <a:spcBef>
                          <a:spcPts val="0"/>
                        </a:spcBef>
                        <a:spcAft>
                          <a:spcPts val="0"/>
                        </a:spcAft>
                      </a:pPr>
                      <a:r>
                        <a:rPr lang="en-US" sz="1800">
                          <a:latin typeface="Times New Roman"/>
                          <a:ea typeface="Times New Roman"/>
                        </a:rPr>
                        <a:t>3-10</a:t>
                      </a:r>
                    </a:p>
                  </a:txBody>
                  <a:tcPr marT="0" marB="0"/>
                </a:tc>
                <a:tc>
                  <a:txBody>
                    <a:bodyPr/>
                    <a:lstStyle/>
                    <a:p>
                      <a:pPr marL="0" marR="0" algn="just">
                        <a:spcBef>
                          <a:spcPts val="0"/>
                        </a:spcBef>
                        <a:spcAft>
                          <a:spcPts val="0"/>
                        </a:spcAft>
                      </a:pPr>
                      <a:r>
                        <a:rPr lang="en-US" sz="1800">
                          <a:latin typeface="Times New Roman"/>
                          <a:ea typeface="Times New Roman"/>
                        </a:rPr>
                        <a:t>3-8</a:t>
                      </a:r>
                    </a:p>
                  </a:txBody>
                  <a:tcPr marT="0" marB="0"/>
                </a:tc>
                <a:tc>
                  <a:txBody>
                    <a:bodyPr/>
                    <a:lstStyle/>
                    <a:p>
                      <a:pPr marL="0" marR="0" algn="just">
                        <a:spcBef>
                          <a:spcPts val="0"/>
                        </a:spcBef>
                        <a:spcAft>
                          <a:spcPts val="0"/>
                        </a:spcAft>
                      </a:pPr>
                      <a:r>
                        <a:rPr lang="en-US" sz="1800">
                          <a:latin typeface="Times New Roman"/>
                          <a:ea typeface="Times New Roman"/>
                        </a:rPr>
                        <a:t>+</a:t>
                      </a:r>
                    </a:p>
                  </a:txBody>
                  <a:tcPr marT="0" marB="0"/>
                </a:tc>
                <a:tc>
                  <a:txBody>
                    <a:bodyPr/>
                    <a:lstStyle/>
                    <a:p>
                      <a:pPr marL="0" marR="0" algn="just">
                        <a:spcBef>
                          <a:spcPts val="0"/>
                        </a:spcBef>
                        <a:spcAft>
                          <a:spcPts val="0"/>
                        </a:spcAft>
                      </a:pPr>
                      <a:r>
                        <a:rPr lang="en-US" sz="1800" dirty="0">
                          <a:latin typeface="Times New Roman"/>
                          <a:ea typeface="Times New Roman"/>
                        </a:rPr>
                        <a:t>+</a:t>
                      </a:r>
                    </a:p>
                  </a:txBody>
                  <a:tcPr marT="0" marB="0"/>
                </a:tc>
                <a:tc>
                  <a:txBody>
                    <a:bodyPr/>
                    <a:lstStyle/>
                    <a:p>
                      <a:pPr marL="0" marR="0" algn="just">
                        <a:spcBef>
                          <a:spcPts val="0"/>
                        </a:spcBef>
                        <a:spcAft>
                          <a:spcPts val="0"/>
                        </a:spcAft>
                      </a:pPr>
                      <a:r>
                        <a:rPr lang="en-US" sz="1800">
                          <a:latin typeface="Times New Roman"/>
                          <a:ea typeface="Times New Roman"/>
                        </a:rPr>
                        <a:t>+</a:t>
                      </a:r>
                    </a:p>
                  </a:txBody>
                  <a:tcPr marT="0" marB="0"/>
                </a:tc>
                <a:extLst>
                  <a:ext uri="{0D108BD9-81ED-4DB2-BD59-A6C34878D82A}">
                    <a16:rowId xmlns:a16="http://schemas.microsoft.com/office/drawing/2014/main" val="10007"/>
                  </a:ext>
                </a:extLst>
              </a:tr>
              <a:tr h="60973">
                <a:tc>
                  <a:txBody>
                    <a:bodyPr/>
                    <a:lstStyle/>
                    <a:p>
                      <a:pPr marL="0" marR="0" algn="just">
                        <a:spcBef>
                          <a:spcPts val="0"/>
                        </a:spcBef>
                        <a:spcAft>
                          <a:spcPts val="0"/>
                        </a:spcAft>
                      </a:pPr>
                      <a:r>
                        <a:rPr lang="hi-IN" sz="1800" dirty="0">
                          <a:latin typeface="Times New Roman"/>
                          <a:ea typeface="Times New Roman"/>
                        </a:rPr>
                        <a:t>एथिलीन ऑक्साइड</a:t>
                      </a:r>
                      <a:endParaRPr lang="en-US" sz="1800" dirty="0">
                        <a:latin typeface="Times New Roman"/>
                        <a:ea typeface="Times New Roman"/>
                      </a:endParaRPr>
                    </a:p>
                  </a:txBody>
                  <a:tcPr marT="0" marB="0"/>
                </a:tc>
                <a:tc>
                  <a:txBody>
                    <a:bodyPr/>
                    <a:lstStyle/>
                    <a:p>
                      <a:pPr marL="0" marR="0" algn="just">
                        <a:spcBef>
                          <a:spcPts val="0"/>
                        </a:spcBef>
                        <a:spcAft>
                          <a:spcPts val="0"/>
                        </a:spcAft>
                      </a:pPr>
                      <a:r>
                        <a:rPr lang="en-US" sz="1800" dirty="0">
                          <a:latin typeface="Times New Roman"/>
                          <a:ea typeface="Times New Roman"/>
                        </a:rPr>
                        <a:t>400-1000</a:t>
                      </a:r>
                    </a:p>
                  </a:txBody>
                  <a:tcPr marT="0" marB="0"/>
                </a:tc>
                <a:tc>
                  <a:txBody>
                    <a:bodyPr/>
                    <a:lstStyle/>
                    <a:p>
                      <a:pPr marL="0" marR="0" algn="just">
                        <a:spcBef>
                          <a:spcPts val="0"/>
                        </a:spcBef>
                        <a:spcAft>
                          <a:spcPts val="0"/>
                        </a:spcAft>
                      </a:pPr>
                      <a:r>
                        <a:rPr lang="en-US" sz="1800" dirty="0">
                          <a:latin typeface="Times New Roman"/>
                          <a:ea typeface="Times New Roman"/>
                        </a:rPr>
                        <a:t>-</a:t>
                      </a:r>
                    </a:p>
                  </a:txBody>
                  <a:tcPr marT="0" marB="0"/>
                </a:tc>
                <a:tc>
                  <a:txBody>
                    <a:bodyPr/>
                    <a:lstStyle/>
                    <a:p>
                      <a:pPr marL="0" marR="0" algn="just">
                        <a:spcBef>
                          <a:spcPts val="0"/>
                        </a:spcBef>
                        <a:spcAft>
                          <a:spcPts val="0"/>
                        </a:spcAft>
                      </a:pPr>
                      <a:r>
                        <a:rPr lang="en-US" sz="1800" dirty="0">
                          <a:latin typeface="Times New Roman"/>
                          <a:ea typeface="Times New Roman"/>
                        </a:rPr>
                        <a:t>+</a:t>
                      </a:r>
                    </a:p>
                  </a:txBody>
                  <a:tcPr marT="0" marB="0"/>
                </a:tc>
                <a:tc>
                  <a:txBody>
                    <a:bodyPr/>
                    <a:lstStyle/>
                    <a:p>
                      <a:pPr marL="0" marR="0" algn="just">
                        <a:spcBef>
                          <a:spcPts val="0"/>
                        </a:spcBef>
                        <a:spcAft>
                          <a:spcPts val="0"/>
                        </a:spcAft>
                      </a:pPr>
                      <a:r>
                        <a:rPr lang="en-US" sz="1800" dirty="0">
                          <a:latin typeface="Times New Roman"/>
                          <a:ea typeface="Times New Roman"/>
                        </a:rPr>
                        <a:t>+</a:t>
                      </a:r>
                    </a:p>
                  </a:txBody>
                  <a:tcPr marT="0" marB="0"/>
                </a:tc>
                <a:tc>
                  <a:txBody>
                    <a:bodyPr/>
                    <a:lstStyle/>
                    <a:p>
                      <a:pPr marL="0" marR="0" algn="just">
                        <a:spcBef>
                          <a:spcPts val="0"/>
                        </a:spcBef>
                        <a:spcAft>
                          <a:spcPts val="0"/>
                        </a:spcAft>
                      </a:pPr>
                      <a:r>
                        <a:rPr lang="en-US" sz="1800" dirty="0">
                          <a:latin typeface="Times New Roman"/>
                          <a:ea typeface="Times New Roman"/>
                        </a:rPr>
                        <a:t>+</a:t>
                      </a:r>
                    </a:p>
                  </a:txBody>
                  <a:tcPr marT="0" marB="0"/>
                </a:tc>
                <a:extLst>
                  <a:ext uri="{0D108BD9-81ED-4DB2-BD59-A6C34878D82A}">
                    <a16:rowId xmlns:a16="http://schemas.microsoft.com/office/drawing/2014/main" val="10008"/>
                  </a:ext>
                </a:extLst>
              </a:tr>
            </a:tbl>
          </a:graphicData>
        </a:graphic>
      </p:graphicFrame>
      <p:sp>
        <p:nvSpPr>
          <p:cNvPr id="17" name="Rectangle 16"/>
          <p:cNvSpPr/>
          <p:nvPr/>
        </p:nvSpPr>
        <p:spPr>
          <a:xfrm>
            <a:off x="3860800" y="5325289"/>
            <a:ext cx="7620000" cy="1200329"/>
          </a:xfrm>
          <a:prstGeom prst="rect">
            <a:avLst/>
          </a:prstGeom>
        </p:spPr>
        <p:txBody>
          <a:bodyPr wrap="square">
            <a:spAutoFit/>
          </a:bodyPr>
          <a:lstStyle/>
          <a:p>
            <a:r>
              <a:rPr lang="hi-IN" b="1" dirty="0"/>
              <a:t>डिकॉन के लिए सामान्य संपर्क अवधि:</a:t>
            </a:r>
            <a:r>
              <a:rPr lang="en-US" b="1" dirty="0"/>
              <a:t>		</a:t>
            </a:r>
            <a:r>
              <a:rPr lang="hi-IN" b="1" dirty="0"/>
              <a:t>+= अच्छा प्रभाव</a:t>
            </a:r>
            <a:endParaRPr lang="en-US" b="1" dirty="0"/>
          </a:p>
          <a:p>
            <a:r>
              <a:rPr lang="hi-IN" b="1" dirty="0"/>
              <a:t>बीजाणु 2-4 घंटे</a:t>
            </a:r>
            <a:r>
              <a:rPr lang="en-US" b="1" dirty="0"/>
              <a:t>			</a:t>
            </a:r>
            <a:r>
              <a:rPr lang="hi-IN" b="1" dirty="0"/>
              <a:t>(+)= संदिग्ध प्रभाव</a:t>
            </a:r>
            <a:endParaRPr lang="en-US" b="1" dirty="0"/>
          </a:p>
          <a:p>
            <a:r>
              <a:rPr lang="hi-IN" b="1" dirty="0"/>
              <a:t>बैक्टीरिया और वायरस: 5-60 मिनट</a:t>
            </a:r>
            <a:r>
              <a:rPr lang="en-US" b="1" dirty="0"/>
              <a:t>		</a:t>
            </a:r>
            <a:r>
              <a:rPr lang="hi-IN" b="1" dirty="0"/>
              <a:t>- = खराब प्रभाव</a:t>
            </a:r>
            <a:endParaRPr lang="en-US" b="1" dirty="0"/>
          </a:p>
          <a:p>
            <a:r>
              <a:rPr lang="en-US" b="1" dirty="0"/>
              <a:t>					</a:t>
            </a:r>
            <a:r>
              <a:rPr lang="hi-IN" b="1" dirty="0"/>
              <a:t>+/- = परिवर्तनीय</a:t>
            </a:r>
            <a:endParaRPr lang="en-US" b="1" dirty="0"/>
          </a:p>
        </p:txBody>
      </p:sp>
    </p:spTree>
    <p:extLst>
      <p:ext uri="{BB962C8B-B14F-4D97-AF65-F5344CB8AC3E}">
        <p14:creationId xmlns:p14="http://schemas.microsoft.com/office/powerpoint/2010/main" val="217319225"/>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75552A9F-FEAB-3C0A-0D03-62EEE4B77A41}"/>
              </a:ext>
            </a:extLst>
          </p:cNvPr>
          <p:cNvSpPr/>
          <p:nvPr/>
        </p:nvSpPr>
        <p:spPr>
          <a:xfrm>
            <a:off x="76200" y="76200"/>
            <a:ext cx="12039600" cy="6705600"/>
          </a:xfrm>
          <a:prstGeom prst="rect">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N">
              <a:latin typeface="Times New Roman" panose="02020603050405020304" pitchFamily="18" charset="0"/>
              <a:cs typeface="Times New Roman" panose="02020603050405020304" pitchFamily="18" charset="0"/>
            </a:endParaRPr>
          </a:p>
        </p:txBody>
      </p:sp>
      <p:sp>
        <p:nvSpPr>
          <p:cNvPr id="15" name="AutoShape 4">
            <a:extLst>
              <a:ext uri="{FF2B5EF4-FFF2-40B4-BE49-F238E27FC236}">
                <a16:creationId xmlns:a16="http://schemas.microsoft.com/office/drawing/2014/main" id="{09B031A6-C119-B352-63B4-9B30BBC1D174}"/>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IN"/>
          </a:p>
        </p:txBody>
      </p:sp>
      <p:sp>
        <p:nvSpPr>
          <p:cNvPr id="8" name="Content Placeholder 2">
            <a:extLst>
              <a:ext uri="{FF2B5EF4-FFF2-40B4-BE49-F238E27FC236}">
                <a16:creationId xmlns:a16="http://schemas.microsoft.com/office/drawing/2014/main" id="{2F0FC15A-D324-7345-89C1-639E5FCBC385}"/>
              </a:ext>
            </a:extLst>
          </p:cNvPr>
          <p:cNvSpPr>
            <a:spLocks noGrp="1"/>
          </p:cNvSpPr>
          <p:nvPr>
            <p:ph idx="1"/>
          </p:nvPr>
        </p:nvSpPr>
        <p:spPr>
          <a:xfrm>
            <a:off x="5257800" y="1295400"/>
            <a:ext cx="6477000" cy="4572000"/>
          </a:xfrm>
          <a:noFill/>
        </p:spPr>
        <p:txBody>
          <a:bodyPr>
            <a:noAutofit/>
          </a:bodyPr>
          <a:lstStyle/>
          <a:p>
            <a:pPr lvl="0" algn="just"/>
            <a:r>
              <a:rPr lang="hi-IN" sz="2400" b="1">
                <a:latin typeface="Open Sans" panose="020B0606030504020204" pitchFamily="34" charset="0"/>
                <a:ea typeface="Open Sans" panose="020B0606030504020204" pitchFamily="34" charset="0"/>
                <a:cs typeface="Open Sans" panose="020B0606030504020204" pitchFamily="34" charset="0"/>
              </a:rPr>
              <a:t>भौतिक तरीके: सूक्ष्मजीव कमोबेश गर्मी और विकिरण के प्रति संवेदनशील होते हैं।
15 मिनट तक उबालने से अधिकांश सूक्ष्मजीव मर जाते हैं (कवक और कुछ वायरस को विभाजित करने के अलावा)। 
सौर प्रकाश से यूवी विकिरण का कुछ कीटाणुनाशक प्रभाव होता है। 
कुछ तकनीकी उपकरणों का भी उपयोग किया जाता है जो परिशोधन के लिए यूवी विकिरण का उपयोग करते हैं।</a:t>
            </a:r>
            <a:endParaRPr lang="en-IN" sz="2400" dirty="0">
              <a:latin typeface="Open Sans" panose="020B0606030504020204" pitchFamily="34" charset="0"/>
              <a:ea typeface="Open Sans" panose="020B0606030504020204" pitchFamily="34" charset="0"/>
              <a:cs typeface="Open Sans" panose="020B0606030504020204" pitchFamily="34" charset="0"/>
            </a:endParaRPr>
          </a:p>
        </p:txBody>
      </p:sp>
      <p:sp>
        <p:nvSpPr>
          <p:cNvPr id="12" name="Title 1">
            <a:extLst>
              <a:ext uri="{FF2B5EF4-FFF2-40B4-BE49-F238E27FC236}">
                <a16:creationId xmlns:a16="http://schemas.microsoft.com/office/drawing/2014/main" id="{0C5EB466-FC32-3E63-46E7-9581F6B98BC8}"/>
              </a:ext>
            </a:extLst>
          </p:cNvPr>
          <p:cNvSpPr>
            <a:spLocks noGrp="1"/>
          </p:cNvSpPr>
          <p:nvPr>
            <p:ph type="title"/>
          </p:nvPr>
        </p:nvSpPr>
        <p:spPr>
          <a:xfrm>
            <a:off x="0" y="2042160"/>
            <a:ext cx="5486400" cy="1143000"/>
          </a:xfrm>
          <a:noFill/>
        </p:spPr>
        <p:txBody>
          <a:bodyPr>
            <a:normAutofit/>
          </a:bodyPr>
          <a:lstStyle/>
          <a:p>
            <a:r>
              <a:rPr lang="hi-IN" sz="3600" b="1">
                <a:solidFill>
                  <a:srgbClr val="FF0000"/>
                </a:solidFill>
                <a:latin typeface="Open Sans" panose="020B0606030504020204" pitchFamily="34" charset="0"/>
                <a:ea typeface="Open Sans" panose="020B0606030504020204" pitchFamily="34" charset="0"/>
                <a:cs typeface="Open Sans" panose="020B0606030504020204" pitchFamily="34" charset="0"/>
              </a:rPr>
              <a:t>भौतिक तरीके</a:t>
            </a:r>
            <a:endParaRPr lang="en-IN" sz="3600" b="1" u="sng" dirty="0">
              <a:solidFill>
                <a:srgbClr val="FF0000"/>
              </a:solidFill>
              <a:latin typeface="Open Sans" panose="020B0606030504020204" pitchFamily="34" charset="0"/>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217319225"/>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75552A9F-FEAB-3C0A-0D03-62EEE4B77A41}"/>
              </a:ext>
            </a:extLst>
          </p:cNvPr>
          <p:cNvSpPr/>
          <p:nvPr/>
        </p:nvSpPr>
        <p:spPr>
          <a:xfrm>
            <a:off x="76200" y="76200"/>
            <a:ext cx="12039600" cy="6705600"/>
          </a:xfrm>
          <a:prstGeom prst="rect">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N">
              <a:latin typeface="Times New Roman" panose="02020603050405020304" pitchFamily="18" charset="0"/>
              <a:cs typeface="Times New Roman" panose="02020603050405020304" pitchFamily="18" charset="0"/>
            </a:endParaRPr>
          </a:p>
        </p:txBody>
      </p:sp>
      <p:sp>
        <p:nvSpPr>
          <p:cNvPr id="15" name="AutoShape 4">
            <a:extLst>
              <a:ext uri="{FF2B5EF4-FFF2-40B4-BE49-F238E27FC236}">
                <a16:creationId xmlns:a16="http://schemas.microsoft.com/office/drawing/2014/main" id="{09B031A6-C119-B352-63B4-9B30BBC1D174}"/>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IN"/>
          </a:p>
        </p:txBody>
      </p:sp>
      <p:sp>
        <p:nvSpPr>
          <p:cNvPr id="8" name="Content Placeholder 2">
            <a:extLst>
              <a:ext uri="{FF2B5EF4-FFF2-40B4-BE49-F238E27FC236}">
                <a16:creationId xmlns:a16="http://schemas.microsoft.com/office/drawing/2014/main" id="{2F0FC15A-D324-7345-89C1-639E5FCBC385}"/>
              </a:ext>
            </a:extLst>
          </p:cNvPr>
          <p:cNvSpPr>
            <a:spLocks noGrp="1"/>
          </p:cNvSpPr>
          <p:nvPr>
            <p:ph idx="1"/>
          </p:nvPr>
        </p:nvSpPr>
        <p:spPr>
          <a:xfrm>
            <a:off x="5562600" y="2286000"/>
            <a:ext cx="6172200" cy="3581400"/>
          </a:xfrm>
          <a:noFill/>
        </p:spPr>
        <p:txBody>
          <a:bodyPr>
            <a:noAutofit/>
          </a:bodyPr>
          <a:lstStyle/>
          <a:p>
            <a:pPr algn="just">
              <a:defRPr/>
            </a:pPr>
            <a:r>
              <a:rPr lang="hi-IN" sz="2400">
                <a:latin typeface="Open Sans" panose="020B0606030504020204" pitchFamily="34" charset="0"/>
                <a:ea typeface="Open Sans" panose="020B0606030504020204" pitchFamily="34" charset="0"/>
                <a:cs typeface="Open Sans" panose="020B0606030504020204" pitchFamily="34" charset="0"/>
              </a:rPr>
              <a:t>भीड़ नियंत्रण
पीड़ितों को समाहित किया
अनधिकृत प्रवेश/निकास प्रतिबंध
योग्य व्यक्तियों द्वारा प्राथमिक उपचार
ट्राइएज</a:t>
            </a:r>
            <a:endParaRPr lang="en-IN" sz="2400" dirty="0">
              <a:latin typeface="Open Sans" panose="020B0606030504020204" pitchFamily="34" charset="0"/>
              <a:ea typeface="Open Sans" panose="020B0606030504020204" pitchFamily="34" charset="0"/>
              <a:cs typeface="Open Sans" panose="020B0606030504020204" pitchFamily="34" charset="0"/>
            </a:endParaRPr>
          </a:p>
        </p:txBody>
      </p:sp>
      <p:sp>
        <p:nvSpPr>
          <p:cNvPr id="12" name="Title 1">
            <a:extLst>
              <a:ext uri="{FF2B5EF4-FFF2-40B4-BE49-F238E27FC236}">
                <a16:creationId xmlns:a16="http://schemas.microsoft.com/office/drawing/2014/main" id="{0C5EB466-FC32-3E63-46E7-9581F6B98BC8}"/>
              </a:ext>
            </a:extLst>
          </p:cNvPr>
          <p:cNvSpPr>
            <a:spLocks noGrp="1"/>
          </p:cNvSpPr>
          <p:nvPr>
            <p:ph type="title"/>
          </p:nvPr>
        </p:nvSpPr>
        <p:spPr>
          <a:xfrm>
            <a:off x="685800" y="2590800"/>
            <a:ext cx="3962400" cy="1143000"/>
          </a:xfrm>
          <a:noFill/>
        </p:spPr>
        <p:txBody>
          <a:bodyPr>
            <a:normAutofit fontScale="90000"/>
          </a:bodyPr>
          <a:lstStyle/>
          <a:p>
            <a:r>
              <a:rPr lang="hi-IN" sz="4000" b="1">
                <a:solidFill>
                  <a:srgbClr val="FF0000"/>
                </a:solidFill>
                <a:latin typeface="Open Sans" panose="020B0606030504020204" pitchFamily="34" charset="0"/>
                <a:ea typeface="Open Sans" panose="020B0606030504020204" pitchFamily="34" charset="0"/>
                <a:cs typeface="Open Sans" panose="020B0606030504020204" pitchFamily="34" charset="0"/>
              </a:rPr>
              <a:t>सुरक्षित डिकॉन प्रक्रिया</a:t>
            </a:r>
            <a:endParaRPr lang="en-IN" sz="4000" b="1" u="sng" dirty="0">
              <a:solidFill>
                <a:srgbClr val="FF0000"/>
              </a:solidFill>
              <a:latin typeface="Open Sans" panose="020B0606030504020204" pitchFamily="34" charset="0"/>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217319225"/>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75552A9F-FEAB-3C0A-0D03-62EEE4B77A41}"/>
              </a:ext>
            </a:extLst>
          </p:cNvPr>
          <p:cNvSpPr/>
          <p:nvPr/>
        </p:nvSpPr>
        <p:spPr>
          <a:xfrm>
            <a:off x="76200" y="76200"/>
            <a:ext cx="12039600" cy="6705600"/>
          </a:xfrm>
          <a:prstGeom prst="rect">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N">
              <a:latin typeface="Times New Roman" panose="02020603050405020304" pitchFamily="18" charset="0"/>
              <a:cs typeface="Times New Roman" panose="02020603050405020304" pitchFamily="18" charset="0"/>
            </a:endParaRPr>
          </a:p>
        </p:txBody>
      </p:sp>
      <p:sp>
        <p:nvSpPr>
          <p:cNvPr id="15" name="AutoShape 4">
            <a:extLst>
              <a:ext uri="{FF2B5EF4-FFF2-40B4-BE49-F238E27FC236}">
                <a16:creationId xmlns:a16="http://schemas.microsoft.com/office/drawing/2014/main" id="{09B031A6-C119-B352-63B4-9B30BBC1D174}"/>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IN"/>
          </a:p>
        </p:txBody>
      </p:sp>
      <p:sp>
        <p:nvSpPr>
          <p:cNvPr id="8" name="Content Placeholder 2">
            <a:extLst>
              <a:ext uri="{FF2B5EF4-FFF2-40B4-BE49-F238E27FC236}">
                <a16:creationId xmlns:a16="http://schemas.microsoft.com/office/drawing/2014/main" id="{2F0FC15A-D324-7345-89C1-639E5FCBC385}"/>
              </a:ext>
            </a:extLst>
          </p:cNvPr>
          <p:cNvSpPr>
            <a:spLocks noGrp="1"/>
          </p:cNvSpPr>
          <p:nvPr>
            <p:ph idx="1"/>
          </p:nvPr>
        </p:nvSpPr>
        <p:spPr>
          <a:xfrm>
            <a:off x="4419600" y="914400"/>
            <a:ext cx="7315200" cy="4800600"/>
          </a:xfrm>
          <a:noFill/>
        </p:spPr>
        <p:txBody>
          <a:bodyPr>
            <a:noAutofit/>
          </a:bodyPr>
          <a:lstStyle/>
          <a:p>
            <a:pPr algn="just">
              <a:lnSpc>
                <a:spcPct val="150000"/>
              </a:lnSpc>
            </a:pPr>
            <a:r>
              <a:rPr lang="hi-IN" sz="2400" dirty="0">
                <a:solidFill>
                  <a:schemeClr val="tx2"/>
                </a:solidFill>
                <a:latin typeface="Open Sans" panose="020B0606030504020204" pitchFamily="34" charset="0"/>
                <a:ea typeface="Open Sans" panose="020B0606030504020204" pitchFamily="34" charset="0"/>
                <a:cs typeface="Open Sans" panose="020B0606030504020204" pitchFamily="34" charset="0"/>
              </a:rPr>
              <a:t>डेकॉन: किसी व्यक्ति, संपत्ति या पर्यावरण से बाहरी खतरे को हटाने या बेअसर करने की प्रक्रिया।</a:t>
            </a:r>
            <a:endParaRPr lang="en-US" sz="2400" dirty="0">
              <a:latin typeface="Open Sans" panose="020B0606030504020204" pitchFamily="34" charset="0"/>
              <a:ea typeface="Open Sans" panose="020B0606030504020204" pitchFamily="34" charset="0"/>
              <a:cs typeface="Open Sans" panose="020B0606030504020204" pitchFamily="34" charset="0"/>
            </a:endParaRPr>
          </a:p>
          <a:p>
            <a:pPr lvl="1" algn="just">
              <a:lnSpc>
                <a:spcPct val="150000"/>
              </a:lnSpc>
            </a:pPr>
            <a:r>
              <a:rPr lang="hi-IN" sz="2400" dirty="0">
                <a:solidFill>
                  <a:schemeClr val="tx2"/>
                </a:solidFill>
                <a:latin typeface="Open Sans" panose="020B0606030504020204" pitchFamily="34" charset="0"/>
                <a:ea typeface="Open Sans" panose="020B0606030504020204" pitchFamily="34" charset="0"/>
                <a:cs typeface="Open Sans" panose="020B0606030504020204" pitchFamily="34" charset="0"/>
              </a:rPr>
              <a:t>कीटाणुशोधन: उनके संचरण को रोकने के लिए अवांछनीय सूक्ष्मजीवों का चयनात्मक उन्मूलन (या संक्रमण पैदा करने के लिए आवश्यक स्तर से नीचे संक्रामक जीवों को हटाना)।</a:t>
            </a:r>
            <a:endParaRPr lang="en-US" sz="2400" dirty="0">
              <a:latin typeface="Open Sans" panose="020B0606030504020204" pitchFamily="34" charset="0"/>
              <a:ea typeface="Open Sans" panose="020B0606030504020204" pitchFamily="34" charset="0"/>
              <a:cs typeface="Open Sans" panose="020B0606030504020204" pitchFamily="34" charset="0"/>
            </a:endParaRPr>
          </a:p>
          <a:p>
            <a:pPr lvl="1" algn="just">
              <a:lnSpc>
                <a:spcPct val="150000"/>
              </a:lnSpc>
            </a:pPr>
            <a:r>
              <a:rPr lang="hi-IN" sz="2400" dirty="0">
                <a:solidFill>
                  <a:schemeClr val="tx2"/>
                </a:solidFill>
                <a:latin typeface="Open Sans" panose="020B0606030504020204" pitchFamily="34" charset="0"/>
                <a:ea typeface="Open Sans" panose="020B0606030504020204" pitchFamily="34" charset="0"/>
                <a:cs typeface="Open Sans" panose="020B0606030504020204" pitchFamily="34" charset="0"/>
              </a:rPr>
              <a:t>बंध्याकरण: सभी जीवों की पूर्ण हत्या।</a:t>
            </a:r>
            <a:endParaRPr lang="en-IN" sz="2400" dirty="0">
              <a:latin typeface="Open Sans" panose="020B0606030504020204" pitchFamily="34" charset="0"/>
              <a:ea typeface="Open Sans" panose="020B0606030504020204" pitchFamily="34" charset="0"/>
              <a:cs typeface="Open Sans" panose="020B0606030504020204" pitchFamily="34" charset="0"/>
            </a:endParaRPr>
          </a:p>
        </p:txBody>
      </p:sp>
      <p:sp>
        <p:nvSpPr>
          <p:cNvPr id="12" name="Title 1">
            <a:extLst>
              <a:ext uri="{FF2B5EF4-FFF2-40B4-BE49-F238E27FC236}">
                <a16:creationId xmlns:a16="http://schemas.microsoft.com/office/drawing/2014/main" id="{0C5EB466-FC32-3E63-46E7-9581F6B98BC8}"/>
              </a:ext>
            </a:extLst>
          </p:cNvPr>
          <p:cNvSpPr>
            <a:spLocks noGrp="1"/>
          </p:cNvSpPr>
          <p:nvPr>
            <p:ph type="title"/>
          </p:nvPr>
        </p:nvSpPr>
        <p:spPr>
          <a:xfrm>
            <a:off x="457200" y="2133600"/>
            <a:ext cx="4038600" cy="1143000"/>
          </a:xfrm>
          <a:noFill/>
        </p:spPr>
        <p:txBody>
          <a:bodyPr>
            <a:normAutofit fontScale="90000"/>
          </a:bodyPr>
          <a:lstStyle/>
          <a:p>
            <a:r>
              <a:rPr lang="hi-IN" sz="4000" b="1" dirty="0">
                <a:solidFill>
                  <a:srgbClr val="FF0000"/>
                </a:solidFill>
                <a:latin typeface="Open Sans" panose="020B0606030504020204" pitchFamily="34" charset="0"/>
                <a:ea typeface="Open Sans" panose="020B0606030504020204" pitchFamily="34" charset="0"/>
                <a:cs typeface="Open Sans" panose="020B0606030504020204" pitchFamily="34" charset="0"/>
              </a:rPr>
              <a:t>डिकॉन/संक्रमण नियंत्रण</a:t>
            </a:r>
            <a:endParaRPr lang="en-IN" sz="4000" b="1" u="sng" dirty="0">
              <a:solidFill>
                <a:srgbClr val="FF0000"/>
              </a:solidFill>
              <a:latin typeface="Open Sans" panose="020B0606030504020204" pitchFamily="34" charset="0"/>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217319225"/>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75552A9F-FEAB-3C0A-0D03-62EEE4B77A41}"/>
              </a:ext>
            </a:extLst>
          </p:cNvPr>
          <p:cNvSpPr/>
          <p:nvPr/>
        </p:nvSpPr>
        <p:spPr>
          <a:xfrm>
            <a:off x="76200" y="76200"/>
            <a:ext cx="12039600" cy="6705600"/>
          </a:xfrm>
          <a:prstGeom prst="rect">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N">
              <a:latin typeface="Times New Roman" panose="02020603050405020304" pitchFamily="18" charset="0"/>
              <a:cs typeface="Times New Roman" panose="02020603050405020304" pitchFamily="18" charset="0"/>
            </a:endParaRPr>
          </a:p>
        </p:txBody>
      </p:sp>
      <p:sp>
        <p:nvSpPr>
          <p:cNvPr id="15" name="AutoShape 4">
            <a:extLst>
              <a:ext uri="{FF2B5EF4-FFF2-40B4-BE49-F238E27FC236}">
                <a16:creationId xmlns:a16="http://schemas.microsoft.com/office/drawing/2014/main" id="{09B031A6-C119-B352-63B4-9B30BBC1D174}"/>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IN"/>
          </a:p>
        </p:txBody>
      </p:sp>
      <p:sp>
        <p:nvSpPr>
          <p:cNvPr id="8" name="Content Placeholder 2">
            <a:extLst>
              <a:ext uri="{FF2B5EF4-FFF2-40B4-BE49-F238E27FC236}">
                <a16:creationId xmlns:a16="http://schemas.microsoft.com/office/drawing/2014/main" id="{2F0FC15A-D324-7345-89C1-639E5FCBC385}"/>
              </a:ext>
            </a:extLst>
          </p:cNvPr>
          <p:cNvSpPr>
            <a:spLocks noGrp="1"/>
          </p:cNvSpPr>
          <p:nvPr>
            <p:ph idx="1"/>
          </p:nvPr>
        </p:nvSpPr>
        <p:spPr>
          <a:xfrm>
            <a:off x="4114800" y="990600"/>
            <a:ext cx="7467600" cy="4572000"/>
          </a:xfrm>
          <a:noFill/>
        </p:spPr>
        <p:txBody>
          <a:bodyPr>
            <a:noAutofit/>
          </a:bodyPr>
          <a:lstStyle/>
          <a:p>
            <a:pPr algn="just">
              <a:defRPr/>
            </a:pPr>
            <a:endParaRPr lang="en-US" sz="2800" dirty="0">
              <a:latin typeface="Open Sans" panose="020B0606030504020204" pitchFamily="34" charset="0"/>
              <a:ea typeface="Open Sans" panose="020B0606030504020204" pitchFamily="34" charset="0"/>
              <a:cs typeface="Open Sans" panose="020B0606030504020204" pitchFamily="34" charset="0"/>
            </a:endParaRPr>
          </a:p>
          <a:p>
            <a:pPr algn="just">
              <a:buNone/>
              <a:tabLst>
                <a:tab pos="465138" algn="l"/>
              </a:tabLst>
              <a:defRPr/>
            </a:pPr>
            <a:r>
              <a:rPr lang="en-US" sz="2400" dirty="0">
                <a:latin typeface="Open Sans" panose="020B0606030504020204" pitchFamily="34" charset="0"/>
                <a:ea typeface="Open Sans" panose="020B0606030504020204" pitchFamily="34" charset="0"/>
                <a:cs typeface="Open Sans" panose="020B0606030504020204" pitchFamily="34" charset="0"/>
              </a:rPr>
              <a:t>1</a:t>
            </a:r>
            <a:r>
              <a:rPr lang="en-US" sz="3600" dirty="0">
                <a:latin typeface="Open Sans" panose="020B0606030504020204" pitchFamily="34" charset="0"/>
                <a:ea typeface="Open Sans" panose="020B0606030504020204" pitchFamily="34" charset="0"/>
                <a:cs typeface="Open Sans" panose="020B0606030504020204" pitchFamily="34" charset="0"/>
              </a:rPr>
              <a:t>.</a:t>
            </a:r>
            <a:r>
              <a:rPr lang="hi-IN" sz="2400" dirty="0">
                <a:latin typeface="Open Sans" panose="020B0606030504020204" pitchFamily="34" charset="0"/>
                <a:ea typeface="Open Sans" panose="020B0606030504020204" pitchFamily="34" charset="0"/>
                <a:cs typeface="Open Sans" panose="020B0606030504020204" pitchFamily="34" charset="0"/>
              </a:rPr>
              <a:t> उजागर त्वचा को तुरंत साबुन और पानी से धो लें।</a:t>
            </a:r>
            <a:endParaRPr lang="en-US" sz="2400" dirty="0">
              <a:latin typeface="Open Sans" panose="020B0606030504020204" pitchFamily="34" charset="0"/>
              <a:ea typeface="Open Sans" panose="020B0606030504020204" pitchFamily="34" charset="0"/>
              <a:cs typeface="Open Sans" panose="020B0606030504020204" pitchFamily="34" charset="0"/>
            </a:endParaRPr>
          </a:p>
          <a:p>
            <a:pPr algn="just">
              <a:buNone/>
              <a:defRPr/>
            </a:pPr>
            <a:r>
              <a:rPr lang="en-US" sz="2400" dirty="0">
                <a:latin typeface="Open Sans" panose="020B0606030504020204" pitchFamily="34" charset="0"/>
                <a:ea typeface="Open Sans" panose="020B0606030504020204" pitchFamily="34" charset="0"/>
                <a:cs typeface="Open Sans" panose="020B0606030504020204" pitchFamily="34" charset="0"/>
              </a:rPr>
              <a:t>2. </a:t>
            </a:r>
            <a:r>
              <a:rPr lang="hi-IN" sz="2400" dirty="0">
                <a:latin typeface="Open Sans" panose="020B0606030504020204" pitchFamily="34" charset="0"/>
                <a:ea typeface="Open Sans" panose="020B0606030504020204" pitchFamily="34" charset="0"/>
                <a:cs typeface="Open Sans" panose="020B0606030504020204" pitchFamily="34" charset="0"/>
              </a:rPr>
              <a:t>सबूत के लिए कपड़े और बैग निकालें</a:t>
            </a:r>
            <a:r>
              <a:rPr lang="en-US" sz="2400" dirty="0">
                <a:latin typeface="Open Sans" panose="020B0606030504020204" pitchFamily="34" charset="0"/>
                <a:ea typeface="Open Sans" panose="020B0606030504020204" pitchFamily="34" charset="0"/>
                <a:cs typeface="Open Sans" panose="020B0606030504020204" pitchFamily="34" charset="0"/>
              </a:rPr>
              <a:t>.</a:t>
            </a:r>
          </a:p>
          <a:p>
            <a:pPr algn="just">
              <a:buNone/>
              <a:defRPr/>
            </a:pPr>
            <a:endParaRPr lang="en-US" sz="2400" dirty="0">
              <a:latin typeface="Open Sans" panose="020B0606030504020204" pitchFamily="34" charset="0"/>
              <a:ea typeface="Open Sans" panose="020B0606030504020204" pitchFamily="34" charset="0"/>
              <a:cs typeface="Open Sans" panose="020B0606030504020204" pitchFamily="34" charset="0"/>
            </a:endParaRPr>
          </a:p>
          <a:p>
            <a:pPr algn="just">
              <a:buNone/>
              <a:defRPr/>
            </a:pPr>
            <a:r>
              <a:rPr lang="en-US" sz="2400" dirty="0">
                <a:latin typeface="Open Sans" panose="020B0606030504020204" pitchFamily="34" charset="0"/>
                <a:ea typeface="Open Sans" panose="020B0606030504020204" pitchFamily="34" charset="0"/>
                <a:cs typeface="Open Sans" panose="020B0606030504020204" pitchFamily="34" charset="0"/>
              </a:rPr>
              <a:t>3. </a:t>
            </a:r>
            <a:r>
              <a:rPr lang="hi-IN" sz="2400" dirty="0">
                <a:latin typeface="Open Sans" panose="020B0606030504020204" pitchFamily="34" charset="0"/>
                <a:ea typeface="Open Sans" panose="020B0606030504020204" pitchFamily="34" charset="0"/>
                <a:cs typeface="Open Sans" panose="020B0606030504020204" pitchFamily="34" charset="0"/>
              </a:rPr>
              <a:t>साबुन और पानी की बौछार</a:t>
            </a:r>
            <a:r>
              <a:rPr lang="en-US" sz="2400" dirty="0">
                <a:latin typeface="Open Sans" panose="020B0606030504020204" pitchFamily="34" charset="0"/>
                <a:ea typeface="Open Sans" panose="020B0606030504020204" pitchFamily="34" charset="0"/>
                <a:cs typeface="Open Sans" panose="020B0606030504020204" pitchFamily="34" charset="0"/>
              </a:rPr>
              <a:t>.</a:t>
            </a:r>
          </a:p>
          <a:p>
            <a:pPr algn="just">
              <a:buNone/>
              <a:defRPr/>
            </a:pPr>
            <a:endParaRPr lang="en-US" sz="2400" dirty="0">
              <a:latin typeface="Open Sans" panose="020B0606030504020204" pitchFamily="34" charset="0"/>
              <a:ea typeface="Open Sans" panose="020B0606030504020204" pitchFamily="34" charset="0"/>
              <a:cs typeface="Open Sans" panose="020B0606030504020204" pitchFamily="34" charset="0"/>
            </a:endParaRPr>
          </a:p>
          <a:p>
            <a:pPr algn="just">
              <a:buNone/>
              <a:defRPr/>
            </a:pPr>
            <a:r>
              <a:rPr lang="hi-IN" sz="2400" dirty="0">
                <a:solidFill>
                  <a:schemeClr val="tx2"/>
                </a:solidFill>
                <a:effectLst>
                  <a:outerShdw blurRad="38100" dist="38100" dir="2700000" algn="tl">
                    <a:srgbClr val="000000"/>
                  </a:outerShdw>
                </a:effectLst>
                <a:latin typeface="Open Sans" panose="020B0606030504020204" pitchFamily="34" charset="0"/>
                <a:ea typeface="Open Sans" panose="020B0606030504020204" pitchFamily="34" charset="0"/>
                <a:cs typeface="Open Sans" panose="020B0606030504020204" pitchFamily="34" charset="0"/>
              </a:rPr>
              <a:t>चरण 2 और 3 घर पर किए जा सकते हैं</a:t>
            </a:r>
            <a:endParaRPr lang="en-US" sz="2400" dirty="0">
              <a:latin typeface="Open Sans" panose="020B0606030504020204" pitchFamily="34" charset="0"/>
              <a:ea typeface="Open Sans" panose="020B0606030504020204" pitchFamily="34" charset="0"/>
              <a:cs typeface="Open Sans" panose="020B0606030504020204" pitchFamily="34" charset="0"/>
            </a:endParaRPr>
          </a:p>
          <a:p>
            <a:pPr marL="0" indent="0">
              <a:buNone/>
            </a:pPr>
            <a:endParaRPr lang="en-IN" sz="2400" dirty="0">
              <a:latin typeface="Open Sans" panose="020B0606030504020204" pitchFamily="34" charset="0"/>
              <a:ea typeface="Open Sans" panose="020B0606030504020204" pitchFamily="34" charset="0"/>
              <a:cs typeface="Open Sans" panose="020B0606030504020204" pitchFamily="34" charset="0"/>
            </a:endParaRPr>
          </a:p>
        </p:txBody>
      </p:sp>
      <p:sp>
        <p:nvSpPr>
          <p:cNvPr id="12" name="Title 1">
            <a:extLst>
              <a:ext uri="{FF2B5EF4-FFF2-40B4-BE49-F238E27FC236}">
                <a16:creationId xmlns:a16="http://schemas.microsoft.com/office/drawing/2014/main" id="{0C5EB466-FC32-3E63-46E7-9581F6B98BC8}"/>
              </a:ext>
            </a:extLst>
          </p:cNvPr>
          <p:cNvSpPr>
            <a:spLocks noGrp="1"/>
          </p:cNvSpPr>
          <p:nvPr>
            <p:ph type="title"/>
          </p:nvPr>
        </p:nvSpPr>
        <p:spPr>
          <a:xfrm>
            <a:off x="685800" y="2282952"/>
            <a:ext cx="3352800" cy="1143000"/>
          </a:xfrm>
          <a:noFill/>
        </p:spPr>
        <p:txBody>
          <a:bodyPr>
            <a:normAutofit/>
          </a:bodyPr>
          <a:lstStyle/>
          <a:p>
            <a:r>
              <a:rPr lang="hi-IN" sz="4000" b="1">
                <a:solidFill>
                  <a:srgbClr val="FF0000"/>
                </a:solidFill>
                <a:latin typeface="Open Sans" panose="020B0606030504020204" pitchFamily="34" charset="0"/>
                <a:ea typeface="Open Sans" panose="020B0606030504020204" pitchFamily="34" charset="0"/>
                <a:cs typeface="Open Sans" panose="020B0606030504020204" pitchFamily="34" charset="0"/>
              </a:rPr>
              <a:t>बायो डेकॉन</a:t>
            </a:r>
            <a:endParaRPr lang="en-IN" sz="4000" b="1" u="sng" dirty="0">
              <a:solidFill>
                <a:srgbClr val="FF0000"/>
              </a:solidFill>
              <a:latin typeface="Open Sans" panose="020B0606030504020204" pitchFamily="34" charset="0"/>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217319225"/>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75552A9F-FEAB-3C0A-0D03-62EEE4B77A41}"/>
              </a:ext>
            </a:extLst>
          </p:cNvPr>
          <p:cNvSpPr/>
          <p:nvPr/>
        </p:nvSpPr>
        <p:spPr>
          <a:xfrm>
            <a:off x="76200" y="76200"/>
            <a:ext cx="12039600" cy="6705600"/>
          </a:xfrm>
          <a:prstGeom prst="rect">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N">
              <a:latin typeface="Times New Roman" panose="02020603050405020304" pitchFamily="18" charset="0"/>
              <a:cs typeface="Times New Roman" panose="02020603050405020304" pitchFamily="18" charset="0"/>
            </a:endParaRPr>
          </a:p>
        </p:txBody>
      </p:sp>
      <p:sp>
        <p:nvSpPr>
          <p:cNvPr id="15" name="AutoShape 4">
            <a:extLst>
              <a:ext uri="{FF2B5EF4-FFF2-40B4-BE49-F238E27FC236}">
                <a16:creationId xmlns:a16="http://schemas.microsoft.com/office/drawing/2014/main" id="{09B031A6-C119-B352-63B4-9B30BBC1D174}"/>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IN"/>
          </a:p>
        </p:txBody>
      </p:sp>
      <p:sp>
        <p:nvSpPr>
          <p:cNvPr id="8" name="Content Placeholder 2">
            <a:extLst>
              <a:ext uri="{FF2B5EF4-FFF2-40B4-BE49-F238E27FC236}">
                <a16:creationId xmlns:a16="http://schemas.microsoft.com/office/drawing/2014/main" id="{2F0FC15A-D324-7345-89C1-639E5FCBC385}"/>
              </a:ext>
            </a:extLst>
          </p:cNvPr>
          <p:cNvSpPr>
            <a:spLocks noGrp="1"/>
          </p:cNvSpPr>
          <p:nvPr>
            <p:ph idx="1"/>
          </p:nvPr>
        </p:nvSpPr>
        <p:spPr>
          <a:xfrm>
            <a:off x="4876800" y="1295400"/>
            <a:ext cx="6858000" cy="4572000"/>
          </a:xfrm>
          <a:noFill/>
        </p:spPr>
        <p:txBody>
          <a:bodyPr>
            <a:noAutofit/>
          </a:bodyPr>
          <a:lstStyle/>
          <a:p>
            <a:pPr algn="just">
              <a:lnSpc>
                <a:spcPct val="150000"/>
              </a:lnSpc>
              <a:defRPr/>
            </a:pPr>
            <a:r>
              <a:rPr lang="hi-IN" sz="2400">
                <a:latin typeface="Open Sans" panose="020B0606030504020204" pitchFamily="34" charset="0"/>
                <a:ea typeface="Open Sans" panose="020B0606030504020204" pitchFamily="34" charset="0"/>
                <a:cs typeface="Open Sans" panose="020B0606030504020204" pitchFamily="34" charset="0"/>
              </a:rPr>
              <a:t>एजेंट फिर से एयरोसोलिज़ नहीं करता है।
प्रभावशीलता के लिए एजेंट को "डिवाइस संचालित" होना चाहिए।
बरकरार त्वचा सबसे अच्छी सुरक्षा है।
एजेंट, पहले से ही फेफड़ों, जठरांत्र संबंधी मार्ग, या खुले घावों में कब्जा कर लिया गया है।</a:t>
            </a:r>
            <a:endParaRPr lang="en-IN" sz="2400" dirty="0">
              <a:latin typeface="Open Sans" panose="020B0606030504020204" pitchFamily="34" charset="0"/>
              <a:ea typeface="Open Sans" panose="020B0606030504020204" pitchFamily="34" charset="0"/>
              <a:cs typeface="Open Sans" panose="020B0606030504020204" pitchFamily="34" charset="0"/>
            </a:endParaRPr>
          </a:p>
        </p:txBody>
      </p:sp>
      <p:sp>
        <p:nvSpPr>
          <p:cNvPr id="12" name="Title 1">
            <a:extLst>
              <a:ext uri="{FF2B5EF4-FFF2-40B4-BE49-F238E27FC236}">
                <a16:creationId xmlns:a16="http://schemas.microsoft.com/office/drawing/2014/main" id="{0C5EB466-FC32-3E63-46E7-9581F6B98BC8}"/>
              </a:ext>
            </a:extLst>
          </p:cNvPr>
          <p:cNvSpPr>
            <a:spLocks noGrp="1"/>
          </p:cNvSpPr>
          <p:nvPr>
            <p:ph type="title"/>
          </p:nvPr>
        </p:nvSpPr>
        <p:spPr>
          <a:xfrm>
            <a:off x="457200" y="1729740"/>
            <a:ext cx="4419600" cy="1143000"/>
          </a:xfrm>
          <a:noFill/>
        </p:spPr>
        <p:txBody>
          <a:bodyPr>
            <a:normAutofit fontScale="90000"/>
          </a:bodyPr>
          <a:lstStyle/>
          <a:p>
            <a:r>
              <a:rPr lang="hi-IN" sz="4000">
                <a:solidFill>
                  <a:srgbClr val="FF0000"/>
                </a:solidFill>
                <a:effectLst>
                  <a:outerShdw blurRad="38100" dist="38100" dir="2700000" algn="tl">
                    <a:srgbClr val="000000"/>
                  </a:outerShdw>
                </a:effectLst>
                <a:latin typeface="Open Sans" panose="020B0606030504020204" pitchFamily="34" charset="0"/>
                <a:ea typeface="Open Sans" panose="020B0606030504020204" pitchFamily="34" charset="0"/>
                <a:cs typeface="Open Sans" panose="020B0606030504020204" pitchFamily="34" charset="0"/>
              </a:rPr>
              <a:t>क्यों स्नान</a:t>
            </a:r>
            <a:br>
              <a:rPr lang="hi-IN" sz="4000">
                <a:solidFill>
                  <a:srgbClr val="FF0000"/>
                </a:solidFill>
                <a:effectLst>
                  <a:outerShdw blurRad="38100" dist="38100" dir="2700000" algn="tl">
                    <a:srgbClr val="000000"/>
                  </a:outerShdw>
                </a:effectLst>
                <a:latin typeface="Open Sans" panose="020B0606030504020204" pitchFamily="34" charset="0"/>
                <a:ea typeface="Open Sans" panose="020B0606030504020204" pitchFamily="34" charset="0"/>
                <a:cs typeface="Open Sans" panose="020B0606030504020204" pitchFamily="34" charset="0"/>
              </a:rPr>
            </a:br>
            <a:r>
              <a:rPr lang="hi-IN" sz="4000">
                <a:solidFill>
                  <a:srgbClr val="FF0000"/>
                </a:solidFill>
                <a:effectLst>
                  <a:outerShdw blurRad="38100" dist="38100" dir="2700000" algn="tl">
                    <a:srgbClr val="000000"/>
                  </a:outerShdw>
                </a:effectLst>
                <a:latin typeface="Open Sans" panose="020B0606030504020204" pitchFamily="34" charset="0"/>
                <a:ea typeface="Open Sans" panose="020B0606030504020204" pitchFamily="34" charset="0"/>
                <a:cs typeface="Open Sans" panose="020B0606030504020204" pitchFamily="34" charset="0"/>
              </a:rPr>
              <a:t> पर्याप्त है</a:t>
            </a:r>
            <a:endParaRPr lang="en-IN" sz="4000" b="1" u="sng" dirty="0">
              <a:solidFill>
                <a:srgbClr val="FF0000"/>
              </a:solidFill>
              <a:latin typeface="Open Sans" panose="020B0606030504020204" pitchFamily="34" charset="0"/>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217319225"/>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75552A9F-FEAB-3C0A-0D03-62EEE4B77A41}"/>
              </a:ext>
            </a:extLst>
          </p:cNvPr>
          <p:cNvSpPr/>
          <p:nvPr/>
        </p:nvSpPr>
        <p:spPr>
          <a:xfrm>
            <a:off x="76200" y="76200"/>
            <a:ext cx="12039600" cy="6705600"/>
          </a:xfrm>
          <a:prstGeom prst="rect">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N">
              <a:latin typeface="Times New Roman" panose="02020603050405020304" pitchFamily="18" charset="0"/>
              <a:cs typeface="Times New Roman" panose="02020603050405020304" pitchFamily="18" charset="0"/>
            </a:endParaRPr>
          </a:p>
        </p:txBody>
      </p:sp>
      <p:sp>
        <p:nvSpPr>
          <p:cNvPr id="15" name="AutoShape 4">
            <a:extLst>
              <a:ext uri="{FF2B5EF4-FFF2-40B4-BE49-F238E27FC236}">
                <a16:creationId xmlns:a16="http://schemas.microsoft.com/office/drawing/2014/main" id="{09B031A6-C119-B352-63B4-9B30BBC1D174}"/>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IN"/>
          </a:p>
        </p:txBody>
      </p:sp>
      <p:sp>
        <p:nvSpPr>
          <p:cNvPr id="8" name="Content Placeholder 2">
            <a:extLst>
              <a:ext uri="{FF2B5EF4-FFF2-40B4-BE49-F238E27FC236}">
                <a16:creationId xmlns:a16="http://schemas.microsoft.com/office/drawing/2014/main" id="{2F0FC15A-D324-7345-89C1-639E5FCBC385}"/>
              </a:ext>
            </a:extLst>
          </p:cNvPr>
          <p:cNvSpPr>
            <a:spLocks noGrp="1"/>
          </p:cNvSpPr>
          <p:nvPr>
            <p:ph idx="1"/>
          </p:nvPr>
        </p:nvSpPr>
        <p:spPr>
          <a:xfrm>
            <a:off x="4038600" y="1143000"/>
            <a:ext cx="7620000" cy="4572000"/>
          </a:xfrm>
          <a:noFill/>
        </p:spPr>
        <p:txBody>
          <a:bodyPr>
            <a:noAutofit/>
          </a:bodyPr>
          <a:lstStyle/>
          <a:p>
            <a:pPr algn="just">
              <a:lnSpc>
                <a:spcPct val="130000"/>
              </a:lnSpc>
              <a:defRPr/>
            </a:pPr>
            <a:r>
              <a:rPr lang="hi-IN" sz="2400">
                <a:latin typeface="Open Sans" panose="020B0606030504020204" pitchFamily="34" charset="0"/>
                <a:ea typeface="Open Sans" panose="020B0606030504020204" pitchFamily="34" charset="0"/>
                <a:cs typeface="Open Sans" panose="020B0606030504020204" pitchFamily="34" charset="0"/>
              </a:rPr>
              <a:t>कीटाणुनाशक (रसायन) समय और संपर्क के साथ एजेंट को हानिरहित बना सकते हैं (जैसे ब्लीच या हाइपोक्लोराइट समाधान)
लोगों के </a:t>
            </a:r>
            <a:r>
              <a:rPr lang="en-US" sz="2400">
                <a:latin typeface="Open Sans" panose="020B0606030504020204" pitchFamily="34" charset="0"/>
                <a:ea typeface="Open Sans" panose="020B0606030504020204" pitchFamily="34" charset="0"/>
                <a:cs typeface="Open Sans" panose="020B0606030504020204" pitchFamily="34" charset="0"/>
              </a:rPr>
              <a:t>decon </a:t>
            </a:r>
            <a:r>
              <a:rPr lang="hi-IN" sz="2400">
                <a:latin typeface="Open Sans" panose="020B0606030504020204" pitchFamily="34" charset="0"/>
                <a:ea typeface="Open Sans" panose="020B0606030504020204" pitchFamily="34" charset="0"/>
                <a:cs typeface="Open Sans" panose="020B0606030504020204" pitchFamily="34" charset="0"/>
              </a:rPr>
              <a:t>के लिए अनुशंसित नहीं है
सतहें और उपकरण - हाँ
लोग - नहीं</a:t>
            </a:r>
            <a:endParaRPr lang="en-IN" sz="2400" dirty="0">
              <a:latin typeface="Open Sans" panose="020B0606030504020204" pitchFamily="34" charset="0"/>
              <a:ea typeface="Open Sans" panose="020B0606030504020204" pitchFamily="34" charset="0"/>
              <a:cs typeface="Open Sans" panose="020B0606030504020204" pitchFamily="34" charset="0"/>
            </a:endParaRPr>
          </a:p>
        </p:txBody>
      </p:sp>
      <p:sp>
        <p:nvSpPr>
          <p:cNvPr id="12" name="Title 1">
            <a:extLst>
              <a:ext uri="{FF2B5EF4-FFF2-40B4-BE49-F238E27FC236}">
                <a16:creationId xmlns:a16="http://schemas.microsoft.com/office/drawing/2014/main" id="{0C5EB466-FC32-3E63-46E7-9581F6B98BC8}"/>
              </a:ext>
            </a:extLst>
          </p:cNvPr>
          <p:cNvSpPr>
            <a:spLocks noGrp="1"/>
          </p:cNvSpPr>
          <p:nvPr>
            <p:ph type="title"/>
          </p:nvPr>
        </p:nvSpPr>
        <p:spPr>
          <a:xfrm>
            <a:off x="228600" y="1905000"/>
            <a:ext cx="4050792" cy="2286000"/>
          </a:xfrm>
          <a:noFill/>
        </p:spPr>
        <p:txBody>
          <a:bodyPr>
            <a:normAutofit/>
          </a:bodyPr>
          <a:lstStyle/>
          <a:p>
            <a:r>
              <a:rPr lang="hi-IN" sz="4000" b="1" dirty="0">
                <a:solidFill>
                  <a:srgbClr val="FF0000"/>
                </a:solidFill>
                <a:latin typeface="Open Sans" panose="020B0606030504020204" pitchFamily="34" charset="0"/>
                <a:ea typeface="Open Sans" panose="020B0606030504020204" pitchFamily="34" charset="0"/>
                <a:cs typeface="Open Sans" panose="020B0606030504020204" pitchFamily="34" charset="0"/>
              </a:rPr>
              <a:t>बायो डेकॉन में रसायनों का उपयोग</a:t>
            </a:r>
            <a:br>
              <a:rPr lang="hi-IN" sz="4000" b="1" dirty="0">
                <a:solidFill>
                  <a:srgbClr val="FF0000"/>
                </a:solidFill>
                <a:latin typeface="Open Sans" panose="020B0606030504020204" pitchFamily="34" charset="0"/>
                <a:ea typeface="Open Sans" panose="020B0606030504020204" pitchFamily="34" charset="0"/>
                <a:cs typeface="Open Sans" panose="020B0606030504020204" pitchFamily="34" charset="0"/>
              </a:rPr>
            </a:br>
            <a:r>
              <a:rPr lang="hi-IN" sz="4000" b="1" dirty="0">
                <a:solidFill>
                  <a:srgbClr val="FF0000"/>
                </a:solidFill>
                <a:latin typeface="Open Sans" panose="020B0606030504020204" pitchFamily="34" charset="0"/>
                <a:ea typeface="Open Sans" panose="020B0606030504020204" pitchFamily="34" charset="0"/>
                <a:cs typeface="Open Sans" panose="020B0606030504020204" pitchFamily="34" charset="0"/>
              </a:rPr>
              <a:t> </a:t>
            </a:r>
            <a:endParaRPr lang="en-IN" sz="4000" b="1" u="sng" dirty="0">
              <a:solidFill>
                <a:srgbClr val="FF0000"/>
              </a:solidFill>
              <a:latin typeface="Open Sans" panose="020B0606030504020204" pitchFamily="34" charset="0"/>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217319225"/>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75552A9F-FEAB-3C0A-0D03-62EEE4B77A41}"/>
              </a:ext>
            </a:extLst>
          </p:cNvPr>
          <p:cNvSpPr/>
          <p:nvPr/>
        </p:nvSpPr>
        <p:spPr>
          <a:xfrm>
            <a:off x="76200" y="76200"/>
            <a:ext cx="12039600" cy="6705600"/>
          </a:xfrm>
          <a:prstGeom prst="rect">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N">
              <a:latin typeface="Times New Roman" panose="02020603050405020304" pitchFamily="18" charset="0"/>
              <a:cs typeface="Times New Roman" panose="02020603050405020304" pitchFamily="18" charset="0"/>
            </a:endParaRPr>
          </a:p>
        </p:txBody>
      </p:sp>
      <p:sp>
        <p:nvSpPr>
          <p:cNvPr id="15" name="AutoShape 4">
            <a:extLst>
              <a:ext uri="{FF2B5EF4-FFF2-40B4-BE49-F238E27FC236}">
                <a16:creationId xmlns:a16="http://schemas.microsoft.com/office/drawing/2014/main" id="{09B031A6-C119-B352-63B4-9B30BBC1D174}"/>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IN"/>
          </a:p>
        </p:txBody>
      </p:sp>
      <p:sp>
        <p:nvSpPr>
          <p:cNvPr id="12" name="Title 1">
            <a:extLst>
              <a:ext uri="{FF2B5EF4-FFF2-40B4-BE49-F238E27FC236}">
                <a16:creationId xmlns:a16="http://schemas.microsoft.com/office/drawing/2014/main" id="{0C5EB466-FC32-3E63-46E7-9581F6B98BC8}"/>
              </a:ext>
            </a:extLst>
          </p:cNvPr>
          <p:cNvSpPr>
            <a:spLocks noGrp="1"/>
          </p:cNvSpPr>
          <p:nvPr>
            <p:ph type="title"/>
          </p:nvPr>
        </p:nvSpPr>
        <p:spPr>
          <a:xfrm>
            <a:off x="228600" y="2543942"/>
            <a:ext cx="5410200" cy="1143000"/>
          </a:xfrm>
          <a:noFill/>
        </p:spPr>
        <p:txBody>
          <a:bodyPr>
            <a:normAutofit/>
          </a:bodyPr>
          <a:lstStyle/>
          <a:p>
            <a:r>
              <a:rPr lang="hi-IN" sz="4000" dirty="0">
                <a:solidFill>
                  <a:srgbClr val="FF0000"/>
                </a:solidFill>
              </a:rPr>
              <a:t>डी-कंटैमिनेशन</a:t>
            </a:r>
            <a:endParaRPr lang="en-IN" sz="4000" b="1" dirty="0">
              <a:solidFill>
                <a:srgbClr val="FF0000"/>
              </a:solidFill>
              <a:latin typeface="Open Sans" panose="020B0606030504020204" pitchFamily="34" charset="0"/>
              <a:ea typeface="Open Sans" panose="020B0606030504020204" pitchFamily="34" charset="0"/>
              <a:cs typeface="Open Sans" panose="020B0606030504020204" pitchFamily="34" charset="0"/>
            </a:endParaRPr>
          </a:p>
        </p:txBody>
      </p:sp>
      <p:graphicFrame>
        <p:nvGraphicFramePr>
          <p:cNvPr id="8194" name="Object 1026"/>
          <p:cNvGraphicFramePr>
            <a:graphicFrameLocks noGrp="1" noChangeAspect="1"/>
          </p:cNvGraphicFramePr>
          <p:nvPr>
            <p:ph idx="1"/>
            <p:extLst>
              <p:ext uri="{D42A27DB-BD31-4B8C-83A1-F6EECF244321}">
                <p14:modId xmlns:p14="http://schemas.microsoft.com/office/powerpoint/2010/main" val="3686960454"/>
              </p:ext>
            </p:extLst>
          </p:nvPr>
        </p:nvGraphicFramePr>
        <p:xfrm>
          <a:off x="5791200" y="1096142"/>
          <a:ext cx="5257800" cy="4665716"/>
        </p:xfrm>
        <a:graphic>
          <a:graphicData uri="http://schemas.openxmlformats.org/presentationml/2006/ole">
            <mc:AlternateContent xmlns:mc="http://schemas.openxmlformats.org/markup-compatibility/2006">
              <mc:Choice xmlns:v="urn:schemas-microsoft-com:vml" Requires="v">
                <p:oleObj spid="_x0000_s1028" name="Slide" r:id="rId3" imgW="3846584" imgH="2883240" progId="PowerPoint.Slide.8">
                  <p:embed/>
                </p:oleObj>
              </mc:Choice>
              <mc:Fallback>
                <p:oleObj name="Slide" r:id="rId3" imgW="3846584" imgH="2883240" progId="PowerPoint.Slide.8">
                  <p:embed/>
                  <p:pic>
                    <p:nvPicPr>
                      <p:cNvPr id="8194" name="Object 102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791200" y="1096142"/>
                        <a:ext cx="5257800" cy="4665716"/>
                      </a:xfrm>
                      <a:prstGeom prst="rect">
                        <a:avLst/>
                      </a:prstGeom>
                      <a:noFill/>
                      <a:ln>
                        <a:noFill/>
                      </a:ln>
                      <a:effectLst/>
                    </p:spPr>
                  </p:pic>
                </p:oleObj>
              </mc:Fallback>
            </mc:AlternateContent>
          </a:graphicData>
        </a:graphic>
      </p:graphicFrame>
    </p:spTree>
    <p:extLst>
      <p:ext uri="{BB962C8B-B14F-4D97-AF65-F5344CB8AC3E}">
        <p14:creationId xmlns:p14="http://schemas.microsoft.com/office/powerpoint/2010/main" val="21731922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75552A9F-FEAB-3C0A-0D03-62EEE4B77A41}"/>
              </a:ext>
            </a:extLst>
          </p:cNvPr>
          <p:cNvSpPr/>
          <p:nvPr/>
        </p:nvSpPr>
        <p:spPr>
          <a:xfrm>
            <a:off x="76200" y="76200"/>
            <a:ext cx="12039600" cy="6705600"/>
          </a:xfrm>
          <a:prstGeom prst="rect">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N">
              <a:latin typeface="Times New Roman" panose="02020603050405020304" pitchFamily="18" charset="0"/>
              <a:cs typeface="Times New Roman" panose="02020603050405020304" pitchFamily="18" charset="0"/>
            </a:endParaRPr>
          </a:p>
        </p:txBody>
      </p:sp>
      <p:sp>
        <p:nvSpPr>
          <p:cNvPr id="15" name="AutoShape 4">
            <a:extLst>
              <a:ext uri="{FF2B5EF4-FFF2-40B4-BE49-F238E27FC236}">
                <a16:creationId xmlns:a16="http://schemas.microsoft.com/office/drawing/2014/main" id="{09B031A6-C119-B352-63B4-9B30BBC1D174}"/>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IN"/>
          </a:p>
        </p:txBody>
      </p:sp>
      <p:sp>
        <p:nvSpPr>
          <p:cNvPr id="8" name="Content Placeholder 2">
            <a:extLst>
              <a:ext uri="{FF2B5EF4-FFF2-40B4-BE49-F238E27FC236}">
                <a16:creationId xmlns:a16="http://schemas.microsoft.com/office/drawing/2014/main" id="{2F0FC15A-D324-7345-89C1-639E5FCBC385}"/>
              </a:ext>
            </a:extLst>
          </p:cNvPr>
          <p:cNvSpPr>
            <a:spLocks noGrp="1"/>
          </p:cNvSpPr>
          <p:nvPr>
            <p:ph idx="1"/>
          </p:nvPr>
        </p:nvSpPr>
        <p:spPr>
          <a:xfrm>
            <a:off x="4724400" y="1295400"/>
            <a:ext cx="7010400" cy="4572000"/>
          </a:xfrm>
          <a:noFill/>
        </p:spPr>
        <p:txBody>
          <a:bodyPr>
            <a:noAutofit/>
          </a:bodyPr>
          <a:lstStyle/>
          <a:p>
            <a:pPr marL="576263" indent="-576263" algn="just">
              <a:lnSpc>
                <a:spcPct val="200000"/>
              </a:lnSpc>
              <a:buFont typeface="Wingdings" panose="05000000000000000000" pitchFamily="2" charset="2"/>
              <a:buChar char="Ø"/>
            </a:pPr>
            <a:r>
              <a:rPr lang="hi-IN" altLang="en-US" sz="2400">
                <a:latin typeface="Open Sans" panose="020B0606030504020204" pitchFamily="34" charset="0"/>
                <a:ea typeface="Open Sans" panose="020B0606030504020204" pitchFamily="34" charset="0"/>
                <a:cs typeface="Open Sans" panose="020B0606030504020204" pitchFamily="34" charset="0"/>
              </a:rPr>
              <a:t>कोशिकाओं में विष का उत्पादन करते हैं और उन्हें क्षति/मरते हैं
मेजबान में, संक्रमण की साइट पर स्थानीयकृत वृद्धि (फेफड़ों में न्यूमोकोकी), या
पूरे शरीर में फैलता है (प्लेग-थ्रू लिम्फ सिस्टम)</a:t>
            </a:r>
            <a:endParaRPr lang="en-IN" sz="2400" dirty="0">
              <a:latin typeface="Open Sans" panose="020B0606030504020204" pitchFamily="34" charset="0"/>
              <a:ea typeface="Open Sans" panose="020B0606030504020204" pitchFamily="34" charset="0"/>
              <a:cs typeface="Open Sans" panose="020B0606030504020204" pitchFamily="34" charset="0"/>
            </a:endParaRPr>
          </a:p>
        </p:txBody>
      </p:sp>
      <p:sp>
        <p:nvSpPr>
          <p:cNvPr id="12" name="Title 1">
            <a:extLst>
              <a:ext uri="{FF2B5EF4-FFF2-40B4-BE49-F238E27FC236}">
                <a16:creationId xmlns:a16="http://schemas.microsoft.com/office/drawing/2014/main" id="{0C5EB466-FC32-3E63-46E7-9581F6B98BC8}"/>
              </a:ext>
            </a:extLst>
          </p:cNvPr>
          <p:cNvSpPr>
            <a:spLocks noGrp="1"/>
          </p:cNvSpPr>
          <p:nvPr>
            <p:ph type="title"/>
          </p:nvPr>
        </p:nvSpPr>
        <p:spPr>
          <a:xfrm>
            <a:off x="1104900" y="2705100"/>
            <a:ext cx="2819400" cy="1143000"/>
          </a:xfrm>
          <a:noFill/>
        </p:spPr>
        <p:txBody>
          <a:bodyPr>
            <a:normAutofit/>
          </a:bodyPr>
          <a:lstStyle/>
          <a:p>
            <a:r>
              <a:rPr lang="hi-IN" altLang="en-US" sz="3600" b="1" u="sng">
                <a:solidFill>
                  <a:srgbClr val="C00000"/>
                </a:solidFill>
                <a:latin typeface="Open Sans" panose="020B0606030504020204" pitchFamily="34" charset="0"/>
                <a:ea typeface="Open Sans" panose="020B0606030504020204" pitchFamily="34" charset="0"/>
                <a:cs typeface="Open Sans" panose="020B0606030504020204" pitchFamily="34" charset="0"/>
              </a:rPr>
              <a:t>जीवाणु</a:t>
            </a:r>
            <a:endParaRPr lang="en-IN" sz="3600" b="1" u="sng" dirty="0">
              <a:solidFill>
                <a:srgbClr val="FF0000"/>
              </a:solidFill>
              <a:latin typeface="Open Sans" panose="020B0606030504020204" pitchFamily="34" charset="0"/>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217319225"/>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75552A9F-FEAB-3C0A-0D03-62EEE4B77A41}"/>
              </a:ext>
            </a:extLst>
          </p:cNvPr>
          <p:cNvSpPr/>
          <p:nvPr/>
        </p:nvSpPr>
        <p:spPr>
          <a:xfrm>
            <a:off x="76200" y="76200"/>
            <a:ext cx="12039600" cy="6705600"/>
          </a:xfrm>
          <a:prstGeom prst="rect">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N">
              <a:latin typeface="Times New Roman" panose="02020603050405020304" pitchFamily="18" charset="0"/>
              <a:cs typeface="Times New Roman" panose="02020603050405020304" pitchFamily="18" charset="0"/>
            </a:endParaRPr>
          </a:p>
        </p:txBody>
      </p:sp>
      <p:sp>
        <p:nvSpPr>
          <p:cNvPr id="15" name="AutoShape 4">
            <a:extLst>
              <a:ext uri="{FF2B5EF4-FFF2-40B4-BE49-F238E27FC236}">
                <a16:creationId xmlns:a16="http://schemas.microsoft.com/office/drawing/2014/main" id="{09B031A6-C119-B352-63B4-9B30BBC1D174}"/>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IN"/>
          </a:p>
        </p:txBody>
      </p:sp>
      <p:sp>
        <p:nvSpPr>
          <p:cNvPr id="14" name="Rectangle 6"/>
          <p:cNvSpPr>
            <a:spLocks noChangeArrowheads="1"/>
          </p:cNvSpPr>
          <p:nvPr/>
        </p:nvSpPr>
        <p:spPr bwMode="auto">
          <a:xfrm>
            <a:off x="440436" y="3519714"/>
            <a:ext cx="2624328" cy="782637"/>
          </a:xfrm>
          <a:prstGeom prst="rect">
            <a:avLst/>
          </a:prstGeom>
          <a:noFill/>
          <a:ln w="9525">
            <a:noFill/>
            <a:miter lim="800000"/>
            <a:headEnd/>
            <a:tailEnd/>
          </a:ln>
          <a:effectLst/>
        </p:spPr>
        <p:txBody>
          <a:bodyPr/>
          <a:lstStyle/>
          <a:p>
            <a:pPr marL="342900" indent="-342900">
              <a:lnSpc>
                <a:spcPct val="90000"/>
              </a:lnSpc>
              <a:spcBef>
                <a:spcPct val="20000"/>
              </a:spcBef>
              <a:buClr>
                <a:schemeClr val="tx2"/>
              </a:buClr>
              <a:buSzPct val="75000"/>
              <a:buFont typeface="Wingdings" pitchFamily="2" charset="2"/>
              <a:buNone/>
              <a:defRPr/>
            </a:pPr>
            <a:r>
              <a:rPr lang="hi-IN" altLang="ko-KR" sz="2400">
                <a:latin typeface="Open Sans" panose="020B0606030504020204" pitchFamily="34" charset="0"/>
                <a:ea typeface="Open Sans" panose="020B0606030504020204" pitchFamily="34" charset="0"/>
                <a:cs typeface="Open Sans" panose="020B0606030504020204" pitchFamily="34" charset="0"/>
              </a:rPr>
              <a:t>ध्यान रखने योग्य बातें:</a:t>
            </a:r>
            <a:endParaRPr lang="en-US" altLang="ko-KR" sz="2400" dirty="0">
              <a:latin typeface="Open Sans" panose="020B0606030504020204" pitchFamily="34" charset="0"/>
              <a:ea typeface="Open Sans" panose="020B0606030504020204" pitchFamily="34" charset="0"/>
              <a:cs typeface="Open Sans" panose="020B0606030504020204" pitchFamily="34" charset="0"/>
            </a:endParaRPr>
          </a:p>
        </p:txBody>
      </p:sp>
      <p:sp>
        <p:nvSpPr>
          <p:cNvPr id="16" name="Rectangle 7"/>
          <p:cNvSpPr>
            <a:spLocks noChangeArrowheads="1"/>
          </p:cNvSpPr>
          <p:nvPr/>
        </p:nvSpPr>
        <p:spPr bwMode="auto">
          <a:xfrm>
            <a:off x="3505201" y="5638800"/>
            <a:ext cx="5562600" cy="647700"/>
          </a:xfrm>
          <a:prstGeom prst="rect">
            <a:avLst/>
          </a:prstGeom>
          <a:noFill/>
          <a:ln w="9525">
            <a:noFill/>
            <a:miter lim="800000"/>
            <a:headEnd/>
            <a:tailEnd/>
          </a:ln>
          <a:effectLst/>
        </p:spPr>
        <p:txBody>
          <a:bodyPr/>
          <a:lstStyle/>
          <a:p>
            <a:pPr marL="342900" indent="-342900">
              <a:lnSpc>
                <a:spcPct val="90000"/>
              </a:lnSpc>
              <a:spcBef>
                <a:spcPct val="20000"/>
              </a:spcBef>
              <a:buClr>
                <a:schemeClr val="tx2"/>
              </a:buClr>
              <a:buSzPct val="75000"/>
              <a:buFont typeface="Wingdings" pitchFamily="2" charset="2"/>
              <a:buNone/>
              <a:defRPr/>
            </a:pPr>
            <a:r>
              <a:rPr lang="hi-IN" altLang="ko-KR" sz="2400">
                <a:effectLst>
                  <a:outerShdw blurRad="38100" dist="38100" dir="2700000" algn="tl">
                    <a:srgbClr val="000000"/>
                  </a:outerShdw>
                </a:effectLst>
                <a:latin typeface="Open Sans" panose="020B0606030504020204" pitchFamily="34" charset="0"/>
                <a:ea typeface="Open Sans" panose="020B0606030504020204" pitchFamily="34" charset="0"/>
                <a:cs typeface="Open Sans" panose="020B0606030504020204" pitchFamily="34" charset="0"/>
              </a:rPr>
              <a:t>गति, आवश्यकता, प्राथमिकता, सीमित क्षेत्र</a:t>
            </a:r>
            <a:endParaRPr lang="en-US" altLang="ko-KR" sz="2400" dirty="0">
              <a:effectLst>
                <a:outerShdw blurRad="38100" dist="38100" dir="2700000" algn="tl">
                  <a:srgbClr val="000000"/>
                </a:outerShdw>
              </a:effectLst>
              <a:latin typeface="Open Sans" panose="020B0606030504020204" pitchFamily="34" charset="0"/>
              <a:ea typeface="Open Sans" panose="020B0606030504020204" pitchFamily="34" charset="0"/>
              <a:cs typeface="Open Sans" panose="020B0606030504020204" pitchFamily="34" charset="0"/>
            </a:endParaRPr>
          </a:p>
        </p:txBody>
      </p:sp>
      <p:sp>
        <p:nvSpPr>
          <p:cNvPr id="17" name="Rectangle 8"/>
          <p:cNvSpPr>
            <a:spLocks noChangeArrowheads="1"/>
          </p:cNvSpPr>
          <p:nvPr/>
        </p:nvSpPr>
        <p:spPr bwMode="auto">
          <a:xfrm>
            <a:off x="195072" y="2122488"/>
            <a:ext cx="3048000" cy="782637"/>
          </a:xfrm>
          <a:prstGeom prst="rect">
            <a:avLst/>
          </a:prstGeom>
          <a:noFill/>
          <a:ln w="9525">
            <a:noFill/>
            <a:miter lim="800000"/>
            <a:headEnd/>
            <a:tailEnd/>
          </a:ln>
        </p:spPr>
        <p:txBody>
          <a:bodyPr anchor="ctr"/>
          <a:lstStyle/>
          <a:p>
            <a:pPr algn="ctr"/>
            <a:r>
              <a:rPr lang="hi-IN" altLang="ko-KR" sz="3200" b="1">
                <a:solidFill>
                  <a:srgbClr val="FF0000"/>
                </a:solidFill>
                <a:latin typeface="Open Sans" panose="020B0606030504020204" pitchFamily="34" charset="0"/>
                <a:ea typeface="Open Sans" panose="020B0606030504020204" pitchFamily="34" charset="0"/>
                <a:cs typeface="Open Sans" panose="020B0606030504020204" pitchFamily="34" charset="0"/>
              </a:rPr>
              <a:t>जैविक</a:t>
            </a:r>
            <a:br>
              <a:rPr lang="hi-IN" altLang="ko-KR" sz="3200" b="1">
                <a:solidFill>
                  <a:srgbClr val="FF0000"/>
                </a:solidFill>
                <a:latin typeface="Open Sans" panose="020B0606030504020204" pitchFamily="34" charset="0"/>
                <a:ea typeface="Open Sans" panose="020B0606030504020204" pitchFamily="34" charset="0"/>
                <a:cs typeface="Open Sans" panose="020B0606030504020204" pitchFamily="34" charset="0"/>
              </a:rPr>
            </a:br>
            <a:r>
              <a:rPr lang="hi-IN" altLang="ko-KR" sz="3200" b="1">
                <a:solidFill>
                  <a:srgbClr val="FF0000"/>
                </a:solidFill>
                <a:latin typeface="Open Sans" panose="020B0606030504020204" pitchFamily="34" charset="0"/>
                <a:ea typeface="Open Sans" panose="020B0606030504020204" pitchFamily="34" charset="0"/>
                <a:cs typeface="Open Sans" panose="020B0606030504020204" pitchFamily="34" charset="0"/>
              </a:rPr>
              <a:t>परिशोधन</a:t>
            </a:r>
            <a:endParaRPr lang="en-US" altLang="ko-KR" sz="3200" b="1" dirty="0">
              <a:solidFill>
                <a:srgbClr val="FF0000"/>
              </a:solidFill>
              <a:latin typeface="Open Sans" panose="020B0606030504020204" pitchFamily="34" charset="0"/>
              <a:ea typeface="Open Sans" panose="020B0606030504020204" pitchFamily="34" charset="0"/>
              <a:cs typeface="Open Sans" panose="020B0606030504020204" pitchFamily="34" charset="0"/>
            </a:endParaRPr>
          </a:p>
        </p:txBody>
      </p:sp>
      <p:pic>
        <p:nvPicPr>
          <p:cNvPr id="21" name="Picture 3"/>
          <p:cNvPicPr>
            <a:picLocks noChangeAspect="1" noChangeArrowheads="1"/>
          </p:cNvPicPr>
          <p:nvPr/>
        </p:nvPicPr>
        <p:blipFill>
          <a:blip r:embed="rId2" cstate="print"/>
          <a:srcRect/>
          <a:stretch>
            <a:fillRect/>
          </a:stretch>
        </p:blipFill>
        <p:spPr bwMode="auto">
          <a:xfrm>
            <a:off x="3429000" y="1219200"/>
            <a:ext cx="4038600" cy="4343400"/>
          </a:xfrm>
          <a:prstGeom prst="rect">
            <a:avLst/>
          </a:prstGeom>
          <a:noFill/>
        </p:spPr>
      </p:pic>
      <p:pic>
        <p:nvPicPr>
          <p:cNvPr id="22" name="Picture 5"/>
          <p:cNvPicPr>
            <a:picLocks noChangeAspect="1" noChangeArrowheads="1"/>
          </p:cNvPicPr>
          <p:nvPr/>
        </p:nvPicPr>
        <p:blipFill>
          <a:blip r:embed="rId3" cstate="print"/>
          <a:srcRect/>
          <a:stretch>
            <a:fillRect/>
          </a:stretch>
        </p:blipFill>
        <p:spPr bwMode="auto">
          <a:xfrm>
            <a:off x="7467600" y="1219200"/>
            <a:ext cx="4529328" cy="4343400"/>
          </a:xfrm>
          <a:prstGeom prst="rect">
            <a:avLst/>
          </a:prstGeom>
          <a:noFill/>
        </p:spPr>
      </p:pic>
    </p:spTree>
    <p:extLst>
      <p:ext uri="{BB962C8B-B14F-4D97-AF65-F5344CB8AC3E}">
        <p14:creationId xmlns:p14="http://schemas.microsoft.com/office/powerpoint/2010/main" val="217319225"/>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
            <a:extLst>
              <a:ext uri="{FF2B5EF4-FFF2-40B4-BE49-F238E27FC236}">
                <a16:creationId xmlns:a16="http://schemas.microsoft.com/office/drawing/2014/main" id="{0C5EB466-FC32-3E63-46E7-9581F6B98BC8}"/>
              </a:ext>
            </a:extLst>
          </p:cNvPr>
          <p:cNvSpPr>
            <a:spLocks noGrp="1"/>
          </p:cNvSpPr>
          <p:nvPr>
            <p:ph type="title"/>
          </p:nvPr>
        </p:nvSpPr>
        <p:spPr>
          <a:xfrm>
            <a:off x="152400" y="2272754"/>
            <a:ext cx="3276600" cy="3747046"/>
          </a:xfrm>
          <a:noFill/>
        </p:spPr>
        <p:txBody>
          <a:bodyPr>
            <a:noAutofit/>
          </a:bodyPr>
          <a:lstStyle/>
          <a:p>
            <a:pPr algn="just"/>
            <a:r>
              <a:rPr lang="hi-IN" sz="3000" b="1" dirty="0">
                <a:solidFill>
                  <a:srgbClr val="FF0000"/>
                </a:solidFill>
                <a:latin typeface="Open Sans" panose="020B0606030504020204" pitchFamily="34" charset="0"/>
                <a:ea typeface="Open Sans" panose="020B0606030504020204" pitchFamily="34" charset="0"/>
                <a:cs typeface="Open Sans" panose="020B0606030504020204" pitchFamily="34" charset="0"/>
              </a:rPr>
              <a:t>भौतिक तरीके</a:t>
            </a:r>
            <a:r>
              <a:rPr lang="en-US" sz="3000" b="1" dirty="0">
                <a:solidFill>
                  <a:srgbClr val="FF0000"/>
                </a:solidFill>
                <a:latin typeface="Open Sans" panose="020B0606030504020204" pitchFamily="34" charset="0"/>
                <a:ea typeface="Open Sans" panose="020B0606030504020204" pitchFamily="34" charset="0"/>
                <a:cs typeface="Open Sans" panose="020B0606030504020204" pitchFamily="34" charset="0"/>
              </a:rPr>
              <a:t> </a:t>
            </a:r>
            <a:r>
              <a:rPr lang="hi-IN" sz="3000" b="1" dirty="0">
                <a:solidFill>
                  <a:srgbClr val="FF0000"/>
                </a:solidFill>
                <a:latin typeface="Open Sans" panose="020B0606030504020204" pitchFamily="34" charset="0"/>
                <a:ea typeface="Open Sans" panose="020B0606030504020204" pitchFamily="34" charset="0"/>
                <a:cs typeface="Open Sans" panose="020B0606030504020204" pitchFamily="34" charset="0"/>
              </a:rPr>
              <a:t>का सारांश</a:t>
            </a:r>
            <a:br>
              <a:rPr lang="hi-IN" sz="3000" b="1" dirty="0">
                <a:solidFill>
                  <a:srgbClr val="FF0000"/>
                </a:solidFill>
                <a:latin typeface="Open Sans" panose="020B0606030504020204" pitchFamily="34" charset="0"/>
                <a:ea typeface="Open Sans" panose="020B0606030504020204" pitchFamily="34" charset="0"/>
                <a:cs typeface="Open Sans" panose="020B0606030504020204" pitchFamily="34" charset="0"/>
              </a:rPr>
            </a:br>
            <a:r>
              <a:rPr lang="hi-IN" sz="3000" b="1" dirty="0">
                <a:solidFill>
                  <a:srgbClr val="FF0000"/>
                </a:solidFill>
                <a:latin typeface="Open Sans" panose="020B0606030504020204" pitchFamily="34" charset="0"/>
                <a:ea typeface="Open Sans" panose="020B0606030504020204" pitchFamily="34" charset="0"/>
                <a:cs typeface="Open Sans" panose="020B0606030504020204" pitchFamily="34" charset="0"/>
              </a:rPr>
              <a:t>।कुछ सामान्य कीटाणुनाशकों की प्रभावकारिता</a:t>
            </a:r>
            <a:r>
              <a:rPr lang="en-US" sz="3000" b="1" dirty="0">
                <a:solidFill>
                  <a:srgbClr val="FF0000"/>
                </a:solidFill>
                <a:latin typeface="Open Sans" panose="020B0606030504020204" pitchFamily="34" charset="0"/>
                <a:ea typeface="Open Sans" panose="020B0606030504020204" pitchFamily="34" charset="0"/>
                <a:cs typeface="Open Sans" panose="020B0606030504020204" pitchFamily="34" charset="0"/>
              </a:rPr>
              <a:t>:</a:t>
            </a:r>
            <a:br>
              <a:rPr lang="en-US" sz="3000" dirty="0">
                <a:solidFill>
                  <a:srgbClr val="FF0000"/>
                </a:solidFill>
                <a:latin typeface="Open Sans" panose="020B0606030504020204" pitchFamily="34" charset="0"/>
                <a:ea typeface="Open Sans" panose="020B0606030504020204" pitchFamily="34" charset="0"/>
                <a:cs typeface="Open Sans" panose="020B0606030504020204" pitchFamily="34" charset="0"/>
              </a:rPr>
            </a:br>
            <a:r>
              <a:rPr lang="en-US" sz="3200" b="1" dirty="0">
                <a:latin typeface="Open Sans" panose="020B0606030504020204" pitchFamily="34" charset="0"/>
                <a:ea typeface="Open Sans" panose="020B0606030504020204" pitchFamily="34" charset="0"/>
                <a:cs typeface="Open Sans" panose="020B0606030504020204" pitchFamily="34" charset="0"/>
              </a:rPr>
              <a:t> </a:t>
            </a:r>
            <a:endParaRPr lang="en-IN" sz="3200" b="1" u="sng" dirty="0">
              <a:solidFill>
                <a:srgbClr val="FF0000"/>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1" name="Rectangle 10">
            <a:extLst>
              <a:ext uri="{FF2B5EF4-FFF2-40B4-BE49-F238E27FC236}">
                <a16:creationId xmlns:a16="http://schemas.microsoft.com/office/drawing/2014/main" id="{75552A9F-FEAB-3C0A-0D03-62EEE4B77A41}"/>
              </a:ext>
            </a:extLst>
          </p:cNvPr>
          <p:cNvSpPr/>
          <p:nvPr/>
        </p:nvSpPr>
        <p:spPr>
          <a:xfrm>
            <a:off x="76200" y="76200"/>
            <a:ext cx="12039600" cy="6705600"/>
          </a:xfrm>
          <a:prstGeom prst="rect">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N">
              <a:latin typeface="Times New Roman" panose="02020603050405020304" pitchFamily="18" charset="0"/>
              <a:cs typeface="Times New Roman" panose="02020603050405020304" pitchFamily="18" charset="0"/>
            </a:endParaRPr>
          </a:p>
        </p:txBody>
      </p:sp>
      <p:sp>
        <p:nvSpPr>
          <p:cNvPr id="15" name="AutoShape 4">
            <a:extLst>
              <a:ext uri="{FF2B5EF4-FFF2-40B4-BE49-F238E27FC236}">
                <a16:creationId xmlns:a16="http://schemas.microsoft.com/office/drawing/2014/main" id="{09B031A6-C119-B352-63B4-9B30BBC1D174}"/>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IN"/>
          </a:p>
        </p:txBody>
      </p:sp>
      <p:graphicFrame>
        <p:nvGraphicFramePr>
          <p:cNvPr id="14" name="Content Placeholder 3"/>
          <p:cNvGraphicFramePr>
            <a:graphicFrameLocks/>
          </p:cNvGraphicFramePr>
          <p:nvPr>
            <p:extLst>
              <p:ext uri="{D42A27DB-BD31-4B8C-83A1-F6EECF244321}">
                <p14:modId xmlns:p14="http://schemas.microsoft.com/office/powerpoint/2010/main" val="483560739"/>
              </p:ext>
            </p:extLst>
          </p:nvPr>
        </p:nvGraphicFramePr>
        <p:xfrm>
          <a:off x="4419600" y="1783239"/>
          <a:ext cx="7467599" cy="4246424"/>
        </p:xfrm>
        <a:graphic>
          <a:graphicData uri="http://schemas.openxmlformats.org/drawingml/2006/table">
            <a:tbl>
              <a:tblPr firstRow="1" bandRow="1">
                <a:tableStyleId>{5940675A-B579-460E-94D1-54222C63F5DA}</a:tableStyleId>
              </a:tblPr>
              <a:tblGrid>
                <a:gridCol w="1905000">
                  <a:extLst>
                    <a:ext uri="{9D8B030D-6E8A-4147-A177-3AD203B41FA5}">
                      <a16:colId xmlns:a16="http://schemas.microsoft.com/office/drawing/2014/main" val="20000"/>
                    </a:ext>
                  </a:extLst>
                </a:gridCol>
                <a:gridCol w="883665">
                  <a:extLst>
                    <a:ext uri="{9D8B030D-6E8A-4147-A177-3AD203B41FA5}">
                      <a16:colId xmlns:a16="http://schemas.microsoft.com/office/drawing/2014/main" val="20001"/>
                    </a:ext>
                  </a:extLst>
                </a:gridCol>
                <a:gridCol w="1408718">
                  <a:extLst>
                    <a:ext uri="{9D8B030D-6E8A-4147-A177-3AD203B41FA5}">
                      <a16:colId xmlns:a16="http://schemas.microsoft.com/office/drawing/2014/main" val="20002"/>
                    </a:ext>
                  </a:extLst>
                </a:gridCol>
                <a:gridCol w="1486980">
                  <a:extLst>
                    <a:ext uri="{9D8B030D-6E8A-4147-A177-3AD203B41FA5}">
                      <a16:colId xmlns:a16="http://schemas.microsoft.com/office/drawing/2014/main" val="20003"/>
                    </a:ext>
                  </a:extLst>
                </a:gridCol>
                <a:gridCol w="1783236">
                  <a:extLst>
                    <a:ext uri="{9D8B030D-6E8A-4147-A177-3AD203B41FA5}">
                      <a16:colId xmlns:a16="http://schemas.microsoft.com/office/drawing/2014/main" val="20004"/>
                    </a:ext>
                  </a:extLst>
                </a:gridCol>
              </a:tblGrid>
              <a:tr h="603859">
                <a:tc>
                  <a:txBody>
                    <a:bodyPr/>
                    <a:lstStyle/>
                    <a:p>
                      <a:pPr marL="0" marR="0" algn="ctr">
                        <a:spcBef>
                          <a:spcPts val="0"/>
                        </a:spcBef>
                        <a:spcAft>
                          <a:spcPts val="0"/>
                        </a:spcAft>
                      </a:pPr>
                      <a:r>
                        <a:rPr lang="hi-IN" sz="2000" dirty="0">
                          <a:latin typeface="Times New Roman"/>
                          <a:ea typeface="Times New Roman"/>
                        </a:rPr>
                        <a:t>विधि</a:t>
                      </a:r>
                      <a:endParaRPr lang="en-US" sz="2000" dirty="0">
                        <a:latin typeface="Times New Roman"/>
                        <a:ea typeface="Times New Roman"/>
                      </a:endParaRPr>
                    </a:p>
                  </a:txBody>
                  <a:tcPr marT="0" marB="0"/>
                </a:tc>
                <a:tc>
                  <a:txBody>
                    <a:bodyPr/>
                    <a:lstStyle/>
                    <a:p>
                      <a:pPr marL="0" marR="0" algn="ctr">
                        <a:spcBef>
                          <a:spcPts val="0"/>
                        </a:spcBef>
                        <a:spcAft>
                          <a:spcPts val="0"/>
                        </a:spcAft>
                      </a:pPr>
                      <a:r>
                        <a:rPr lang="hi-IN" sz="2000" dirty="0">
                          <a:latin typeface="Times New Roman"/>
                          <a:ea typeface="Times New Roman"/>
                        </a:rPr>
                        <a:t>बीजाणु</a:t>
                      </a:r>
                      <a:endParaRPr lang="en-US" sz="2000" dirty="0">
                        <a:latin typeface="Times New Roman"/>
                        <a:ea typeface="Times New Roman"/>
                      </a:endParaRPr>
                    </a:p>
                  </a:txBody>
                  <a:tcPr marT="0" marB="0"/>
                </a:tc>
                <a:tc>
                  <a:txBody>
                    <a:bodyPr/>
                    <a:lstStyle/>
                    <a:p>
                      <a:pPr marL="0" marR="0" algn="ctr">
                        <a:spcBef>
                          <a:spcPts val="0"/>
                        </a:spcBef>
                        <a:spcAft>
                          <a:spcPts val="0"/>
                        </a:spcAft>
                      </a:pPr>
                      <a:r>
                        <a:rPr lang="hi-IN" sz="2000" dirty="0">
                          <a:latin typeface="Times New Roman"/>
                          <a:ea typeface="Times New Roman"/>
                        </a:rPr>
                        <a:t>जीवाणु</a:t>
                      </a:r>
                      <a:endParaRPr lang="en-US" sz="2000" dirty="0">
                        <a:latin typeface="Times New Roman"/>
                        <a:ea typeface="Times New Roman"/>
                      </a:endParaRPr>
                    </a:p>
                  </a:txBody>
                  <a:tcPr marT="0" marB="0"/>
                </a:tc>
                <a:tc>
                  <a:txBody>
                    <a:bodyPr/>
                    <a:lstStyle/>
                    <a:p>
                      <a:pPr marL="0" marR="0" algn="ctr">
                        <a:spcBef>
                          <a:spcPts val="0"/>
                        </a:spcBef>
                        <a:spcAft>
                          <a:spcPts val="0"/>
                        </a:spcAft>
                      </a:pPr>
                      <a:r>
                        <a:rPr lang="hi-IN" sz="2000" dirty="0">
                          <a:latin typeface="Times New Roman"/>
                          <a:ea typeface="Times New Roman"/>
                        </a:rPr>
                        <a:t>जीवाणु</a:t>
                      </a:r>
                      <a:endParaRPr lang="en-US" sz="2000" dirty="0">
                        <a:latin typeface="Times New Roman"/>
                        <a:ea typeface="Times New Roman"/>
                      </a:endParaRPr>
                    </a:p>
                  </a:txBody>
                  <a:tcPr marT="0" marB="0"/>
                </a:tc>
                <a:tc>
                  <a:txBody>
                    <a:bodyPr/>
                    <a:lstStyle/>
                    <a:p>
                      <a:pPr marL="0" marR="0" algn="ctr">
                        <a:spcBef>
                          <a:spcPts val="0"/>
                        </a:spcBef>
                        <a:spcAft>
                          <a:spcPts val="0"/>
                        </a:spcAft>
                      </a:pPr>
                      <a:r>
                        <a:rPr lang="hi-IN" sz="2000" dirty="0">
                          <a:latin typeface="Times New Roman"/>
                          <a:ea typeface="Times New Roman"/>
                        </a:rPr>
                        <a:t>रिकेट्सिया</a:t>
                      </a:r>
                      <a:endParaRPr lang="en-US" sz="2000" dirty="0">
                        <a:latin typeface="Times New Roman"/>
                        <a:ea typeface="Times New Roman"/>
                      </a:endParaRPr>
                    </a:p>
                  </a:txBody>
                  <a:tcPr marT="0" marB="0"/>
                </a:tc>
                <a:extLst>
                  <a:ext uri="{0D108BD9-81ED-4DB2-BD59-A6C34878D82A}">
                    <a16:rowId xmlns:a16="http://schemas.microsoft.com/office/drawing/2014/main" val="10000"/>
                  </a:ext>
                </a:extLst>
              </a:tr>
              <a:tr h="572914">
                <a:tc>
                  <a:txBody>
                    <a:bodyPr/>
                    <a:lstStyle/>
                    <a:p>
                      <a:pPr marL="0" marR="0" algn="ctr">
                        <a:spcBef>
                          <a:spcPts val="0"/>
                        </a:spcBef>
                        <a:spcAft>
                          <a:spcPts val="0"/>
                        </a:spcAft>
                      </a:pPr>
                      <a:r>
                        <a:rPr lang="hi-IN" sz="2000" dirty="0">
                          <a:latin typeface="Times New Roman"/>
                          <a:ea typeface="Times New Roman"/>
                        </a:rPr>
                        <a:t>गर्मी नम 121 * सी, 20 मिनट</a:t>
                      </a:r>
                      <a:endParaRPr lang="en-US" sz="2000" dirty="0">
                        <a:latin typeface="Times New Roman"/>
                        <a:ea typeface="Times New Roman"/>
                      </a:endParaRPr>
                    </a:p>
                  </a:txBody>
                  <a:tcPr marT="0" marB="0"/>
                </a:tc>
                <a:tc>
                  <a:txBody>
                    <a:bodyPr/>
                    <a:lstStyle/>
                    <a:p>
                      <a:pPr marL="0" marR="0" algn="ctr">
                        <a:spcBef>
                          <a:spcPts val="0"/>
                        </a:spcBef>
                        <a:spcAft>
                          <a:spcPts val="0"/>
                        </a:spcAft>
                      </a:pPr>
                      <a:r>
                        <a:rPr lang="en-US" sz="2000" dirty="0">
                          <a:latin typeface="Times New Roman"/>
                          <a:ea typeface="Times New Roman"/>
                        </a:rPr>
                        <a:t>+</a:t>
                      </a:r>
                    </a:p>
                  </a:txBody>
                  <a:tcPr marT="0" marB="0"/>
                </a:tc>
                <a:tc>
                  <a:txBody>
                    <a:bodyPr/>
                    <a:lstStyle/>
                    <a:p>
                      <a:pPr marL="0" marR="0" algn="ctr">
                        <a:spcBef>
                          <a:spcPts val="0"/>
                        </a:spcBef>
                        <a:spcAft>
                          <a:spcPts val="0"/>
                        </a:spcAft>
                      </a:pPr>
                      <a:r>
                        <a:rPr lang="en-US" sz="2000" dirty="0">
                          <a:latin typeface="Times New Roman"/>
                          <a:ea typeface="Times New Roman"/>
                        </a:rPr>
                        <a:t>+</a:t>
                      </a:r>
                    </a:p>
                  </a:txBody>
                  <a:tcPr marT="0" marB="0"/>
                </a:tc>
                <a:tc>
                  <a:txBody>
                    <a:bodyPr/>
                    <a:lstStyle/>
                    <a:p>
                      <a:pPr marL="0" marR="0" algn="ctr">
                        <a:spcBef>
                          <a:spcPts val="0"/>
                        </a:spcBef>
                        <a:spcAft>
                          <a:spcPts val="0"/>
                        </a:spcAft>
                      </a:pPr>
                      <a:r>
                        <a:rPr lang="en-US" sz="2000">
                          <a:latin typeface="Times New Roman"/>
                          <a:ea typeface="Times New Roman"/>
                        </a:rPr>
                        <a:t>+</a:t>
                      </a:r>
                    </a:p>
                  </a:txBody>
                  <a:tcPr marT="0" marB="0"/>
                </a:tc>
                <a:tc>
                  <a:txBody>
                    <a:bodyPr/>
                    <a:lstStyle/>
                    <a:p>
                      <a:pPr marL="0" marR="0" algn="ctr">
                        <a:spcBef>
                          <a:spcPts val="0"/>
                        </a:spcBef>
                        <a:spcAft>
                          <a:spcPts val="0"/>
                        </a:spcAft>
                      </a:pPr>
                      <a:r>
                        <a:rPr lang="en-US" sz="2000">
                          <a:latin typeface="Times New Roman"/>
                          <a:ea typeface="Times New Roman"/>
                        </a:rPr>
                        <a:t>+</a:t>
                      </a:r>
                    </a:p>
                  </a:txBody>
                  <a:tcPr marT="0" marB="0"/>
                </a:tc>
                <a:extLst>
                  <a:ext uri="{0D108BD9-81ED-4DB2-BD59-A6C34878D82A}">
                    <a16:rowId xmlns:a16="http://schemas.microsoft.com/office/drawing/2014/main" val="10001"/>
                  </a:ext>
                </a:extLst>
              </a:tr>
              <a:tr h="635642">
                <a:tc>
                  <a:txBody>
                    <a:bodyPr/>
                    <a:lstStyle/>
                    <a:p>
                      <a:pPr marL="0" marR="0" algn="ctr">
                        <a:spcBef>
                          <a:spcPts val="0"/>
                        </a:spcBef>
                        <a:spcAft>
                          <a:spcPts val="0"/>
                        </a:spcAft>
                      </a:pPr>
                      <a:r>
                        <a:rPr lang="hi-IN" sz="2000">
                          <a:latin typeface="Times New Roman"/>
                          <a:ea typeface="Times New Roman"/>
                        </a:rPr>
                        <a:t>गीली गर्मी 100 * सी, 15 मिनट</a:t>
                      </a:r>
                      <a:endParaRPr lang="en-US" sz="2000" dirty="0">
                        <a:latin typeface="Times New Roman"/>
                        <a:ea typeface="Times New Roman"/>
                      </a:endParaRPr>
                    </a:p>
                  </a:txBody>
                  <a:tcPr marT="0" marB="0"/>
                </a:tc>
                <a:tc>
                  <a:txBody>
                    <a:bodyPr/>
                    <a:lstStyle/>
                    <a:p>
                      <a:pPr marL="0" marR="0" algn="ctr">
                        <a:spcBef>
                          <a:spcPts val="0"/>
                        </a:spcBef>
                        <a:spcAft>
                          <a:spcPts val="0"/>
                        </a:spcAft>
                      </a:pPr>
                      <a:r>
                        <a:rPr lang="en-US" sz="2000" dirty="0">
                          <a:latin typeface="Times New Roman"/>
                          <a:ea typeface="Times New Roman"/>
                        </a:rPr>
                        <a:t>-</a:t>
                      </a:r>
                    </a:p>
                  </a:txBody>
                  <a:tcPr marT="0" marB="0"/>
                </a:tc>
                <a:tc>
                  <a:txBody>
                    <a:bodyPr/>
                    <a:lstStyle/>
                    <a:p>
                      <a:pPr marL="0" marR="0" algn="ctr">
                        <a:spcBef>
                          <a:spcPts val="0"/>
                        </a:spcBef>
                        <a:spcAft>
                          <a:spcPts val="0"/>
                        </a:spcAft>
                      </a:pPr>
                      <a:r>
                        <a:rPr lang="en-US" sz="2000" dirty="0">
                          <a:latin typeface="Times New Roman"/>
                          <a:ea typeface="Times New Roman"/>
                        </a:rPr>
                        <a:t>+</a:t>
                      </a:r>
                    </a:p>
                  </a:txBody>
                  <a:tcPr marT="0" marB="0"/>
                </a:tc>
                <a:tc>
                  <a:txBody>
                    <a:bodyPr/>
                    <a:lstStyle/>
                    <a:p>
                      <a:pPr marL="0" marR="0" algn="ctr">
                        <a:spcBef>
                          <a:spcPts val="0"/>
                        </a:spcBef>
                        <a:spcAft>
                          <a:spcPts val="0"/>
                        </a:spcAft>
                      </a:pPr>
                      <a:r>
                        <a:rPr lang="en-US" sz="2000">
                          <a:latin typeface="Times New Roman"/>
                          <a:ea typeface="Times New Roman"/>
                        </a:rPr>
                        <a:t>(+)</a:t>
                      </a:r>
                    </a:p>
                  </a:txBody>
                  <a:tcPr marT="0" marB="0"/>
                </a:tc>
                <a:tc>
                  <a:txBody>
                    <a:bodyPr/>
                    <a:lstStyle/>
                    <a:p>
                      <a:pPr marL="0" marR="0" algn="ctr">
                        <a:spcBef>
                          <a:spcPts val="0"/>
                        </a:spcBef>
                        <a:spcAft>
                          <a:spcPts val="0"/>
                        </a:spcAft>
                      </a:pPr>
                      <a:r>
                        <a:rPr lang="en-US" sz="2000">
                          <a:latin typeface="Times New Roman"/>
                          <a:ea typeface="Times New Roman"/>
                        </a:rPr>
                        <a:t>+</a:t>
                      </a:r>
                    </a:p>
                  </a:txBody>
                  <a:tcPr marT="0" marB="0"/>
                </a:tc>
                <a:extLst>
                  <a:ext uri="{0D108BD9-81ED-4DB2-BD59-A6C34878D82A}">
                    <a16:rowId xmlns:a16="http://schemas.microsoft.com/office/drawing/2014/main" val="10002"/>
                  </a:ext>
                </a:extLst>
              </a:tr>
              <a:tr h="635642">
                <a:tc>
                  <a:txBody>
                    <a:bodyPr/>
                    <a:lstStyle/>
                    <a:p>
                      <a:pPr marL="0" marR="0" algn="ctr">
                        <a:spcBef>
                          <a:spcPts val="0"/>
                        </a:spcBef>
                        <a:spcAft>
                          <a:spcPts val="0"/>
                        </a:spcAft>
                      </a:pPr>
                      <a:r>
                        <a:rPr lang="hi-IN" sz="2000">
                          <a:latin typeface="Times New Roman"/>
                          <a:ea typeface="Times New Roman"/>
                        </a:rPr>
                        <a:t>गर्म सुखाई 160 * सी, 2 घंटे</a:t>
                      </a:r>
                      <a:endParaRPr lang="en-US" sz="2000" dirty="0">
                        <a:latin typeface="Times New Roman"/>
                        <a:ea typeface="Times New Roman"/>
                      </a:endParaRPr>
                    </a:p>
                  </a:txBody>
                  <a:tcPr marT="0" marB="0"/>
                </a:tc>
                <a:tc>
                  <a:txBody>
                    <a:bodyPr/>
                    <a:lstStyle/>
                    <a:p>
                      <a:pPr marL="0" marR="0" algn="ctr">
                        <a:spcBef>
                          <a:spcPts val="0"/>
                        </a:spcBef>
                        <a:spcAft>
                          <a:spcPts val="0"/>
                        </a:spcAft>
                      </a:pPr>
                      <a:r>
                        <a:rPr lang="en-US" sz="2000">
                          <a:latin typeface="Times New Roman"/>
                          <a:ea typeface="Times New Roman"/>
                        </a:rPr>
                        <a:t>-</a:t>
                      </a:r>
                    </a:p>
                  </a:txBody>
                  <a:tcPr marT="0" marB="0"/>
                </a:tc>
                <a:tc>
                  <a:txBody>
                    <a:bodyPr/>
                    <a:lstStyle/>
                    <a:p>
                      <a:pPr marL="0" marR="0" algn="ctr">
                        <a:spcBef>
                          <a:spcPts val="0"/>
                        </a:spcBef>
                        <a:spcAft>
                          <a:spcPts val="0"/>
                        </a:spcAft>
                      </a:pPr>
                      <a:r>
                        <a:rPr lang="en-US" sz="2000" dirty="0">
                          <a:latin typeface="Times New Roman"/>
                          <a:ea typeface="Times New Roman"/>
                        </a:rPr>
                        <a:t>+</a:t>
                      </a:r>
                    </a:p>
                  </a:txBody>
                  <a:tcPr marT="0" marB="0"/>
                </a:tc>
                <a:tc>
                  <a:txBody>
                    <a:bodyPr/>
                    <a:lstStyle/>
                    <a:p>
                      <a:pPr marL="0" marR="0" algn="ctr">
                        <a:spcBef>
                          <a:spcPts val="0"/>
                        </a:spcBef>
                        <a:spcAft>
                          <a:spcPts val="0"/>
                        </a:spcAft>
                      </a:pPr>
                      <a:r>
                        <a:rPr lang="en-US" sz="2000">
                          <a:latin typeface="Times New Roman"/>
                          <a:ea typeface="Times New Roman"/>
                        </a:rPr>
                        <a:t>+</a:t>
                      </a:r>
                    </a:p>
                  </a:txBody>
                  <a:tcPr marT="0" marB="0"/>
                </a:tc>
                <a:tc>
                  <a:txBody>
                    <a:bodyPr/>
                    <a:lstStyle/>
                    <a:p>
                      <a:pPr marL="0" marR="0" algn="ctr">
                        <a:spcBef>
                          <a:spcPts val="0"/>
                        </a:spcBef>
                        <a:spcAft>
                          <a:spcPts val="0"/>
                        </a:spcAft>
                      </a:pPr>
                      <a:r>
                        <a:rPr lang="en-US" sz="2000" dirty="0">
                          <a:latin typeface="Times New Roman"/>
                          <a:ea typeface="Times New Roman"/>
                        </a:rPr>
                        <a:t>+</a:t>
                      </a:r>
                    </a:p>
                  </a:txBody>
                  <a:tcPr marT="0" marB="0"/>
                </a:tc>
                <a:extLst>
                  <a:ext uri="{0D108BD9-81ED-4DB2-BD59-A6C34878D82A}">
                    <a16:rowId xmlns:a16="http://schemas.microsoft.com/office/drawing/2014/main" val="10003"/>
                  </a:ext>
                </a:extLst>
              </a:tr>
              <a:tr h="761218">
                <a:tc>
                  <a:txBody>
                    <a:bodyPr/>
                    <a:lstStyle/>
                    <a:p>
                      <a:pPr marL="0" marR="0" algn="ctr">
                        <a:spcBef>
                          <a:spcPts val="0"/>
                        </a:spcBef>
                        <a:spcAft>
                          <a:spcPts val="0"/>
                        </a:spcAft>
                      </a:pPr>
                      <a:r>
                        <a:rPr lang="hi-IN" sz="2000" dirty="0">
                          <a:latin typeface="Times New Roman"/>
                          <a:ea typeface="Times New Roman"/>
                        </a:rPr>
                        <a:t>गर्म सुखाई 120 * सी, 30 मिनट</a:t>
                      </a:r>
                      <a:endParaRPr lang="en-US" sz="2000" dirty="0">
                        <a:latin typeface="Times New Roman"/>
                        <a:ea typeface="Times New Roman"/>
                      </a:endParaRPr>
                    </a:p>
                  </a:txBody>
                  <a:tcPr marT="0" marB="0"/>
                </a:tc>
                <a:tc>
                  <a:txBody>
                    <a:bodyPr/>
                    <a:lstStyle/>
                    <a:p>
                      <a:pPr marL="0" marR="0" algn="ctr">
                        <a:spcBef>
                          <a:spcPts val="0"/>
                        </a:spcBef>
                        <a:spcAft>
                          <a:spcPts val="0"/>
                        </a:spcAft>
                      </a:pPr>
                      <a:r>
                        <a:rPr lang="en-US" sz="2000">
                          <a:latin typeface="Times New Roman"/>
                          <a:ea typeface="Times New Roman"/>
                        </a:rPr>
                        <a:t>-</a:t>
                      </a:r>
                    </a:p>
                  </a:txBody>
                  <a:tcPr marT="0" marB="0"/>
                </a:tc>
                <a:tc>
                  <a:txBody>
                    <a:bodyPr/>
                    <a:lstStyle/>
                    <a:p>
                      <a:pPr marL="0" marR="0" algn="ctr">
                        <a:spcBef>
                          <a:spcPts val="0"/>
                        </a:spcBef>
                        <a:spcAft>
                          <a:spcPts val="0"/>
                        </a:spcAft>
                      </a:pPr>
                      <a:r>
                        <a:rPr lang="en-US" sz="2000" dirty="0">
                          <a:latin typeface="Times New Roman"/>
                          <a:ea typeface="Times New Roman"/>
                        </a:rPr>
                        <a:t>+</a:t>
                      </a:r>
                    </a:p>
                  </a:txBody>
                  <a:tcPr marT="0" marB="0"/>
                </a:tc>
                <a:tc>
                  <a:txBody>
                    <a:bodyPr/>
                    <a:lstStyle/>
                    <a:p>
                      <a:pPr marL="0" marR="0" algn="ctr">
                        <a:spcBef>
                          <a:spcPts val="0"/>
                        </a:spcBef>
                        <a:spcAft>
                          <a:spcPts val="0"/>
                        </a:spcAft>
                      </a:pPr>
                      <a:r>
                        <a:rPr lang="en-US" sz="2000">
                          <a:latin typeface="Times New Roman"/>
                          <a:ea typeface="Times New Roman"/>
                        </a:rPr>
                        <a:t>+</a:t>
                      </a:r>
                    </a:p>
                  </a:txBody>
                  <a:tcPr marT="0" marB="0"/>
                </a:tc>
                <a:tc>
                  <a:txBody>
                    <a:bodyPr/>
                    <a:lstStyle/>
                    <a:p>
                      <a:pPr marL="0" marR="0" algn="ctr">
                        <a:spcBef>
                          <a:spcPts val="0"/>
                        </a:spcBef>
                        <a:spcAft>
                          <a:spcPts val="0"/>
                        </a:spcAft>
                      </a:pPr>
                      <a:r>
                        <a:rPr lang="en-US" sz="2000" dirty="0">
                          <a:latin typeface="Times New Roman"/>
                          <a:ea typeface="Times New Roman"/>
                        </a:rPr>
                        <a:t>+</a:t>
                      </a:r>
                    </a:p>
                  </a:txBody>
                  <a:tcPr marT="0" marB="0"/>
                </a:tc>
                <a:extLst>
                  <a:ext uri="{0D108BD9-81ED-4DB2-BD59-A6C34878D82A}">
                    <a16:rowId xmlns:a16="http://schemas.microsoft.com/office/drawing/2014/main" val="10004"/>
                  </a:ext>
                </a:extLst>
              </a:tr>
              <a:tr h="396604">
                <a:tc>
                  <a:txBody>
                    <a:bodyPr/>
                    <a:lstStyle/>
                    <a:p>
                      <a:pPr marL="0" marR="0" algn="ctr">
                        <a:spcBef>
                          <a:spcPts val="0"/>
                        </a:spcBef>
                        <a:spcAft>
                          <a:spcPts val="0"/>
                        </a:spcAft>
                      </a:pPr>
                      <a:r>
                        <a:rPr lang="hi-IN" sz="2000" dirty="0">
                          <a:latin typeface="Times New Roman"/>
                          <a:ea typeface="Times New Roman"/>
                        </a:rPr>
                        <a:t>यूवी विकिरण</a:t>
                      </a:r>
                      <a:endParaRPr lang="en-US" sz="2000" dirty="0">
                        <a:latin typeface="Times New Roman"/>
                        <a:ea typeface="Times New Roman"/>
                      </a:endParaRPr>
                    </a:p>
                  </a:txBody>
                  <a:tcPr marT="0" marB="0"/>
                </a:tc>
                <a:tc>
                  <a:txBody>
                    <a:bodyPr/>
                    <a:lstStyle/>
                    <a:p>
                      <a:pPr marL="0" marR="0" algn="ctr">
                        <a:spcBef>
                          <a:spcPts val="0"/>
                        </a:spcBef>
                        <a:spcAft>
                          <a:spcPts val="0"/>
                        </a:spcAft>
                      </a:pPr>
                      <a:r>
                        <a:rPr lang="en-US" sz="2000">
                          <a:latin typeface="Times New Roman"/>
                          <a:ea typeface="Times New Roman"/>
                        </a:rPr>
                        <a:t>-</a:t>
                      </a:r>
                    </a:p>
                  </a:txBody>
                  <a:tcPr marT="0" marB="0"/>
                </a:tc>
                <a:tc>
                  <a:txBody>
                    <a:bodyPr/>
                    <a:lstStyle/>
                    <a:p>
                      <a:pPr marL="0" marR="0" algn="ctr">
                        <a:spcBef>
                          <a:spcPts val="0"/>
                        </a:spcBef>
                        <a:spcAft>
                          <a:spcPts val="0"/>
                        </a:spcAft>
                      </a:pPr>
                      <a:r>
                        <a:rPr lang="en-US" sz="2000">
                          <a:latin typeface="Times New Roman"/>
                          <a:ea typeface="Times New Roman"/>
                        </a:rPr>
                        <a:t>+</a:t>
                      </a:r>
                    </a:p>
                  </a:txBody>
                  <a:tcPr marT="0" marB="0"/>
                </a:tc>
                <a:tc>
                  <a:txBody>
                    <a:bodyPr/>
                    <a:lstStyle/>
                    <a:p>
                      <a:pPr marL="0" marR="0" algn="ctr">
                        <a:spcBef>
                          <a:spcPts val="0"/>
                        </a:spcBef>
                        <a:spcAft>
                          <a:spcPts val="0"/>
                        </a:spcAft>
                      </a:pPr>
                      <a:r>
                        <a:rPr lang="en-US" sz="2000">
                          <a:latin typeface="Times New Roman"/>
                          <a:ea typeface="Times New Roman"/>
                        </a:rPr>
                        <a:t>+</a:t>
                      </a:r>
                    </a:p>
                  </a:txBody>
                  <a:tcPr marT="0" marB="0"/>
                </a:tc>
                <a:tc>
                  <a:txBody>
                    <a:bodyPr/>
                    <a:lstStyle/>
                    <a:p>
                      <a:pPr marL="0" marR="0" algn="ctr">
                        <a:spcBef>
                          <a:spcPts val="0"/>
                        </a:spcBef>
                        <a:spcAft>
                          <a:spcPts val="0"/>
                        </a:spcAft>
                      </a:pPr>
                      <a:r>
                        <a:rPr lang="en-US" sz="2000" dirty="0">
                          <a:latin typeface="Times New Roman"/>
                          <a:ea typeface="Times New Roman"/>
                        </a:rPr>
                        <a:t>+</a:t>
                      </a:r>
                    </a:p>
                  </a:txBody>
                  <a:tcPr marT="0" marB="0"/>
                </a:tc>
                <a:extLst>
                  <a:ext uri="{0D108BD9-81ED-4DB2-BD59-A6C34878D82A}">
                    <a16:rowId xmlns:a16="http://schemas.microsoft.com/office/drawing/2014/main" val="10005"/>
                  </a:ext>
                </a:extLst>
              </a:tr>
              <a:tr h="603859">
                <a:tc gridSpan="5">
                  <a:txBody>
                    <a:bodyPr/>
                    <a:lstStyle/>
                    <a:p>
                      <a:pPr marL="0" marR="0" algn="just">
                        <a:spcBef>
                          <a:spcPts val="0"/>
                        </a:spcBef>
                        <a:spcAft>
                          <a:spcPts val="0"/>
                        </a:spcAft>
                      </a:pPr>
                      <a:r>
                        <a:rPr lang="en-US" sz="2000" dirty="0">
                          <a:latin typeface="Times New Roman"/>
                          <a:ea typeface="Times New Roman"/>
                        </a:rPr>
                        <a:t>+ = </a:t>
                      </a:r>
                      <a:r>
                        <a:rPr lang="hi-IN" sz="2000" dirty="0">
                          <a:latin typeface="Times New Roman"/>
                          <a:ea typeface="Times New Roman"/>
                        </a:rPr>
                        <a:t>अच्छा प्रभाव </a:t>
                      </a:r>
                      <a:r>
                        <a:rPr lang="en-US" sz="2000" dirty="0">
                          <a:latin typeface="Times New Roman"/>
                          <a:ea typeface="Times New Roman"/>
                        </a:rPr>
                        <a:t>(+) = </a:t>
                      </a:r>
                      <a:r>
                        <a:rPr lang="hi-IN" sz="2000" dirty="0">
                          <a:latin typeface="Times New Roman"/>
                          <a:ea typeface="Times New Roman"/>
                        </a:rPr>
                        <a:t>संदिग्ध प्रभाव</a:t>
                      </a:r>
                      <a:r>
                        <a:rPr lang="en-US" sz="2000" dirty="0">
                          <a:latin typeface="Times New Roman"/>
                          <a:ea typeface="Times New Roman"/>
                        </a:rPr>
                        <a:t>- = </a:t>
                      </a:r>
                      <a:r>
                        <a:rPr lang="hi-IN" sz="2000" dirty="0">
                          <a:latin typeface="Times New Roman"/>
                          <a:ea typeface="Times New Roman"/>
                        </a:rPr>
                        <a:t>खराब प्रभाव</a:t>
                      </a:r>
                      <a:endParaRPr lang="en-US" sz="2000" dirty="0">
                        <a:latin typeface="Times New Roman"/>
                        <a:ea typeface="Times New Roman"/>
                      </a:endParaRPr>
                    </a:p>
                  </a:txBody>
                  <a:tcPr marT="0" marB="0"/>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6"/>
                  </a:ext>
                </a:extLst>
              </a:tr>
            </a:tbl>
          </a:graphicData>
        </a:graphic>
      </p:graphicFrame>
    </p:spTree>
    <p:extLst>
      <p:ext uri="{BB962C8B-B14F-4D97-AF65-F5344CB8AC3E}">
        <p14:creationId xmlns:p14="http://schemas.microsoft.com/office/powerpoint/2010/main" val="217319225"/>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75552A9F-FEAB-3C0A-0D03-62EEE4B77A41}"/>
              </a:ext>
            </a:extLst>
          </p:cNvPr>
          <p:cNvSpPr/>
          <p:nvPr/>
        </p:nvSpPr>
        <p:spPr>
          <a:xfrm>
            <a:off x="76200" y="76200"/>
            <a:ext cx="12039600" cy="6705600"/>
          </a:xfrm>
          <a:prstGeom prst="rect">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N">
              <a:latin typeface="Times New Roman" panose="02020603050405020304" pitchFamily="18" charset="0"/>
              <a:cs typeface="Times New Roman" panose="02020603050405020304" pitchFamily="18" charset="0"/>
            </a:endParaRPr>
          </a:p>
        </p:txBody>
      </p:sp>
      <p:sp>
        <p:nvSpPr>
          <p:cNvPr id="15" name="AutoShape 4">
            <a:extLst>
              <a:ext uri="{FF2B5EF4-FFF2-40B4-BE49-F238E27FC236}">
                <a16:creationId xmlns:a16="http://schemas.microsoft.com/office/drawing/2014/main" id="{09B031A6-C119-B352-63B4-9B30BBC1D174}"/>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IN"/>
          </a:p>
        </p:txBody>
      </p:sp>
      <p:sp>
        <p:nvSpPr>
          <p:cNvPr id="14" name="Rectangle 13"/>
          <p:cNvSpPr/>
          <p:nvPr/>
        </p:nvSpPr>
        <p:spPr>
          <a:xfrm>
            <a:off x="4495800" y="1367526"/>
            <a:ext cx="7315200" cy="4524315"/>
          </a:xfrm>
          <a:prstGeom prst="rect">
            <a:avLst/>
          </a:prstGeom>
        </p:spPr>
        <p:txBody>
          <a:bodyPr wrap="square">
            <a:spAutoFit/>
          </a:bodyPr>
          <a:lstStyle/>
          <a:p>
            <a:pPr lvl="0" algn="just"/>
            <a:r>
              <a:rPr lang="hi-IN" sz="2400" b="1"/>
              <a:t>पानी: आसानी से उपलब्ध, यांत्रिक क्रिया द्वारा </a:t>
            </a:r>
            <a:r>
              <a:rPr lang="en-US" sz="2400" b="1"/>
              <a:t>decontaminants </a:t>
            </a:r>
            <a:r>
              <a:rPr lang="hi-IN" sz="2400" b="1"/>
              <a:t>को हटाता है, कोई बुरा प्रभाव नहीं।
साबुन और पानी: मिश्रण करने में समय लगता है लेकिन अधिक कीटाणुओं को हटाने में मदद करता है। कोई बुरा प्रभाव नहीं।
ब्लीच और पानी: मिश्रण करने में समय लगता है और थोड़ी अतिरिक्त लागत होती है लेकिन अधिक एजेंटों को हटाने और बेअसर करने में मदद करता है। त्वचा में जलन या क्षति हो सकती है।
आपातकालीन डिकॉन के लिए, पानी के साथ जल्दी से स्नान करने के लाभ साबुन या ब्लीच समाधान की अतिरिक्त हटाने की क्षमता से अधिक हैं</a:t>
            </a:r>
            <a:endParaRPr lang="en-US" dirty="0"/>
          </a:p>
        </p:txBody>
      </p:sp>
      <p:sp>
        <p:nvSpPr>
          <p:cNvPr id="6" name="TextBox 5">
            <a:extLst>
              <a:ext uri="{FF2B5EF4-FFF2-40B4-BE49-F238E27FC236}">
                <a16:creationId xmlns:a16="http://schemas.microsoft.com/office/drawing/2014/main" id="{E9D821C9-F278-44E4-94A7-BFD9A409D9A1}"/>
              </a:ext>
            </a:extLst>
          </p:cNvPr>
          <p:cNvSpPr txBox="1"/>
          <p:nvPr/>
        </p:nvSpPr>
        <p:spPr>
          <a:xfrm>
            <a:off x="348641" y="2491770"/>
            <a:ext cx="3810000" cy="1569660"/>
          </a:xfrm>
          <a:prstGeom prst="rect">
            <a:avLst/>
          </a:prstGeom>
          <a:noFill/>
        </p:spPr>
        <p:txBody>
          <a:bodyPr wrap="square">
            <a:spAutoFit/>
          </a:bodyPr>
          <a:lstStyle/>
          <a:p>
            <a:pPr lvl="0" algn="just">
              <a:buNone/>
            </a:pPr>
            <a:r>
              <a:rPr lang="hi-IN" sz="3200" dirty="0">
                <a:solidFill>
                  <a:srgbClr val="FF0000"/>
                </a:solidFill>
              </a:rPr>
              <a:t>व्यक्तिगत अपदूषणमुक्ति के लिए सर्वोत्तम पदार्थ</a:t>
            </a:r>
            <a:endParaRPr lang="en-US" sz="3200" dirty="0">
              <a:solidFill>
                <a:srgbClr val="FF0000"/>
              </a:solidFill>
              <a:latin typeface="Open Sans" panose="020B0606030504020204" pitchFamily="34" charset="0"/>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217319225"/>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itle 13"/>
          <p:cNvSpPr>
            <a:spLocks noGrp="1"/>
          </p:cNvSpPr>
          <p:nvPr>
            <p:ph type="title"/>
          </p:nvPr>
        </p:nvSpPr>
        <p:spPr>
          <a:xfrm>
            <a:off x="-27432" y="2438400"/>
            <a:ext cx="4294632" cy="2057400"/>
          </a:xfrm>
        </p:spPr>
        <p:txBody>
          <a:bodyPr>
            <a:noAutofit/>
          </a:bodyPr>
          <a:lstStyle/>
          <a:p>
            <a:r>
              <a:rPr lang="hi-IN" sz="3000" b="1">
                <a:solidFill>
                  <a:srgbClr val="FF0000"/>
                </a:solidFill>
                <a:latin typeface="Open Sans" panose="020B0606030504020204" pitchFamily="34" charset="0"/>
                <a:ea typeface="Open Sans" panose="020B0606030504020204" pitchFamily="34" charset="0"/>
                <a:cs typeface="Open Sans" panose="020B0606030504020204" pitchFamily="34" charset="0"/>
              </a:rPr>
              <a:t>संदूषण की विभिन्न वस्तुएं और उन्हें कैसे कीटाणुरहित किया जा सकता है:</a:t>
            </a:r>
            <a:endParaRPr lang="en-US" sz="3000" dirty="0">
              <a:latin typeface="Open Sans" panose="020B0606030504020204" pitchFamily="34" charset="0"/>
              <a:ea typeface="Open Sans" panose="020B0606030504020204" pitchFamily="34" charset="0"/>
              <a:cs typeface="Open Sans" panose="020B0606030504020204" pitchFamily="34" charset="0"/>
            </a:endParaRPr>
          </a:p>
        </p:txBody>
      </p:sp>
      <p:sp>
        <p:nvSpPr>
          <p:cNvPr id="11" name="Rectangle 10">
            <a:extLst>
              <a:ext uri="{FF2B5EF4-FFF2-40B4-BE49-F238E27FC236}">
                <a16:creationId xmlns:a16="http://schemas.microsoft.com/office/drawing/2014/main" id="{75552A9F-FEAB-3C0A-0D03-62EEE4B77A41}"/>
              </a:ext>
            </a:extLst>
          </p:cNvPr>
          <p:cNvSpPr/>
          <p:nvPr/>
        </p:nvSpPr>
        <p:spPr>
          <a:xfrm>
            <a:off x="76200" y="76200"/>
            <a:ext cx="12039600" cy="6705600"/>
          </a:xfrm>
          <a:prstGeom prst="rect">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N">
              <a:latin typeface="Times New Roman" panose="02020603050405020304" pitchFamily="18" charset="0"/>
              <a:cs typeface="Times New Roman" panose="02020603050405020304" pitchFamily="18" charset="0"/>
            </a:endParaRPr>
          </a:p>
        </p:txBody>
      </p:sp>
      <p:sp>
        <p:nvSpPr>
          <p:cNvPr id="15" name="AutoShape 4">
            <a:extLst>
              <a:ext uri="{FF2B5EF4-FFF2-40B4-BE49-F238E27FC236}">
                <a16:creationId xmlns:a16="http://schemas.microsoft.com/office/drawing/2014/main" id="{09B031A6-C119-B352-63B4-9B30BBC1D174}"/>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IN"/>
          </a:p>
        </p:txBody>
      </p:sp>
      <p:graphicFrame>
        <p:nvGraphicFramePr>
          <p:cNvPr id="16" name="Content Placeholder 3"/>
          <p:cNvGraphicFramePr>
            <a:graphicFrameLocks/>
          </p:cNvGraphicFramePr>
          <p:nvPr>
            <p:extLst>
              <p:ext uri="{D42A27DB-BD31-4B8C-83A1-F6EECF244321}">
                <p14:modId xmlns:p14="http://schemas.microsoft.com/office/powerpoint/2010/main" val="4224838385"/>
              </p:ext>
            </p:extLst>
          </p:nvPr>
        </p:nvGraphicFramePr>
        <p:xfrm>
          <a:off x="4267200" y="1219200"/>
          <a:ext cx="7315200" cy="4995493"/>
        </p:xfrm>
        <a:graphic>
          <a:graphicData uri="http://schemas.openxmlformats.org/drawingml/2006/table">
            <a:tbl>
              <a:tblPr firstRow="1" bandRow="1">
                <a:tableStyleId>{5940675A-B579-460E-94D1-54222C63F5DA}</a:tableStyleId>
              </a:tblPr>
              <a:tblGrid>
                <a:gridCol w="2286000">
                  <a:extLst>
                    <a:ext uri="{9D8B030D-6E8A-4147-A177-3AD203B41FA5}">
                      <a16:colId xmlns:a16="http://schemas.microsoft.com/office/drawing/2014/main" val="20000"/>
                    </a:ext>
                  </a:extLst>
                </a:gridCol>
                <a:gridCol w="5029200">
                  <a:extLst>
                    <a:ext uri="{9D8B030D-6E8A-4147-A177-3AD203B41FA5}">
                      <a16:colId xmlns:a16="http://schemas.microsoft.com/office/drawing/2014/main" val="20001"/>
                    </a:ext>
                  </a:extLst>
                </a:gridCol>
              </a:tblGrid>
              <a:tr h="493466">
                <a:tc>
                  <a:txBody>
                    <a:bodyPr/>
                    <a:lstStyle/>
                    <a:p>
                      <a:pPr marL="0" marR="0" algn="just">
                        <a:spcBef>
                          <a:spcPts val="0"/>
                        </a:spcBef>
                        <a:spcAft>
                          <a:spcPts val="0"/>
                        </a:spcAft>
                      </a:pPr>
                      <a:r>
                        <a:rPr lang="hi-IN" sz="2000" b="1" dirty="0">
                          <a:latin typeface="Times New Roman"/>
                          <a:ea typeface="Times New Roman"/>
                        </a:rPr>
                        <a:t>वस्तुएं</a:t>
                      </a:r>
                      <a:endParaRPr lang="en-US" sz="2000" dirty="0">
                        <a:latin typeface="Times New Roman"/>
                        <a:ea typeface="Times New Roman"/>
                      </a:endParaRPr>
                    </a:p>
                  </a:txBody>
                  <a:tcPr marT="0" marB="0"/>
                </a:tc>
                <a:tc>
                  <a:txBody>
                    <a:bodyPr/>
                    <a:lstStyle/>
                    <a:p>
                      <a:pPr marL="0" marR="0" algn="ctr">
                        <a:spcBef>
                          <a:spcPts val="0"/>
                        </a:spcBef>
                        <a:spcAft>
                          <a:spcPts val="0"/>
                        </a:spcAft>
                      </a:pPr>
                      <a:r>
                        <a:rPr lang="hi-IN" sz="2000" b="1" dirty="0">
                          <a:latin typeface="Times New Roman"/>
                          <a:ea typeface="Times New Roman"/>
                        </a:rPr>
                        <a:t>परिशोधन विधि</a:t>
                      </a:r>
                      <a:endParaRPr lang="en-US" sz="2000" dirty="0">
                        <a:latin typeface="Times New Roman"/>
                        <a:ea typeface="Times New Roman"/>
                      </a:endParaRPr>
                    </a:p>
                  </a:txBody>
                  <a:tcPr marT="0" marB="0"/>
                </a:tc>
                <a:extLst>
                  <a:ext uri="{0D108BD9-81ED-4DB2-BD59-A6C34878D82A}">
                    <a16:rowId xmlns:a16="http://schemas.microsoft.com/office/drawing/2014/main" val="10000"/>
                  </a:ext>
                </a:extLst>
              </a:tr>
              <a:tr h="811176">
                <a:tc>
                  <a:txBody>
                    <a:bodyPr/>
                    <a:lstStyle/>
                    <a:p>
                      <a:pPr marL="0" marR="0" algn="just">
                        <a:spcBef>
                          <a:spcPts val="0"/>
                        </a:spcBef>
                        <a:spcAft>
                          <a:spcPts val="0"/>
                        </a:spcAft>
                      </a:pPr>
                      <a:r>
                        <a:rPr lang="hi-IN" sz="2000" dirty="0">
                          <a:latin typeface="Times New Roman"/>
                          <a:ea typeface="Times New Roman"/>
                        </a:rPr>
                        <a:t>मनुष्‍य
जीवधारी</a:t>
                      </a:r>
                      <a:endParaRPr lang="en-US" sz="2000" dirty="0">
                        <a:latin typeface="Times New Roman"/>
                        <a:ea typeface="Times New Roman"/>
                      </a:endParaRPr>
                    </a:p>
                  </a:txBody>
                  <a:tcPr marT="0" marB="0"/>
                </a:tc>
                <a:tc>
                  <a:txBody>
                    <a:bodyPr/>
                    <a:lstStyle/>
                    <a:p>
                      <a:pPr marL="0" marR="0">
                        <a:spcBef>
                          <a:spcPts val="0"/>
                        </a:spcBef>
                        <a:spcAft>
                          <a:spcPts val="0"/>
                        </a:spcAft>
                        <a:tabLst>
                          <a:tab pos="2743200" algn="ctr"/>
                          <a:tab pos="5486400" algn="r"/>
                          <a:tab pos="457200" algn="l"/>
                        </a:tabLst>
                      </a:pPr>
                      <a:r>
                        <a:rPr lang="hi-IN" sz="2000">
                          <a:latin typeface="Times New Roman"/>
                          <a:ea typeface="Times New Roman"/>
                        </a:rPr>
                        <a:t>धुलाई, क्लोरीन-कैल्शियम + पानी, कार्मिक परिशोधन की तैयारी + पानी</a:t>
                      </a:r>
                      <a:endParaRPr lang="en-US" sz="2000" dirty="0">
                        <a:latin typeface="Times New Roman"/>
                        <a:ea typeface="Times New Roman"/>
                      </a:endParaRPr>
                    </a:p>
                  </a:txBody>
                  <a:tcPr marT="0" marB="0"/>
                </a:tc>
                <a:extLst>
                  <a:ext uri="{0D108BD9-81ED-4DB2-BD59-A6C34878D82A}">
                    <a16:rowId xmlns:a16="http://schemas.microsoft.com/office/drawing/2014/main" val="10001"/>
                  </a:ext>
                </a:extLst>
              </a:tr>
              <a:tr h="493466">
                <a:tc>
                  <a:txBody>
                    <a:bodyPr/>
                    <a:lstStyle/>
                    <a:p>
                      <a:pPr marL="0" marR="0" algn="just">
                        <a:spcBef>
                          <a:spcPts val="0"/>
                        </a:spcBef>
                        <a:spcAft>
                          <a:spcPts val="0"/>
                        </a:spcAft>
                      </a:pPr>
                      <a:r>
                        <a:rPr lang="hi-IN" sz="2000" dirty="0">
                          <a:latin typeface="Times New Roman"/>
                          <a:ea typeface="Times New Roman"/>
                        </a:rPr>
                        <a:t>पानी</a:t>
                      </a:r>
                      <a:endParaRPr lang="en-US" sz="2000" dirty="0">
                        <a:latin typeface="Times New Roman"/>
                        <a:ea typeface="Times New Roman"/>
                      </a:endParaRPr>
                    </a:p>
                  </a:txBody>
                  <a:tcPr marT="0" marB="0"/>
                </a:tc>
                <a:tc>
                  <a:txBody>
                    <a:bodyPr/>
                    <a:lstStyle/>
                    <a:p>
                      <a:pPr marL="0" marR="0">
                        <a:spcBef>
                          <a:spcPts val="0"/>
                        </a:spcBef>
                        <a:spcAft>
                          <a:spcPts val="0"/>
                        </a:spcAft>
                      </a:pPr>
                      <a:r>
                        <a:rPr lang="hi-IN" sz="2000" dirty="0">
                          <a:latin typeface="Times New Roman"/>
                          <a:ea typeface="Times New Roman"/>
                        </a:rPr>
                        <a:t>उबलना, क्लोरीनीकरण + फ़िल्टरिंग</a:t>
                      </a:r>
                      <a:endParaRPr lang="en-US" sz="2000" dirty="0">
                        <a:latin typeface="Times New Roman"/>
                        <a:ea typeface="Times New Roman"/>
                      </a:endParaRPr>
                    </a:p>
                  </a:txBody>
                  <a:tcPr marT="0" marB="0"/>
                </a:tc>
                <a:extLst>
                  <a:ext uri="{0D108BD9-81ED-4DB2-BD59-A6C34878D82A}">
                    <a16:rowId xmlns:a16="http://schemas.microsoft.com/office/drawing/2014/main" val="10002"/>
                  </a:ext>
                </a:extLst>
              </a:tr>
              <a:tr h="811176">
                <a:tc>
                  <a:txBody>
                    <a:bodyPr/>
                    <a:lstStyle/>
                    <a:p>
                      <a:pPr marL="0" marR="0" algn="just">
                        <a:spcBef>
                          <a:spcPts val="0"/>
                        </a:spcBef>
                        <a:spcAft>
                          <a:spcPts val="0"/>
                        </a:spcAft>
                      </a:pPr>
                      <a:r>
                        <a:rPr lang="hi-IN" sz="2000" dirty="0">
                          <a:latin typeface="Times New Roman"/>
                          <a:ea typeface="Times New Roman"/>
                        </a:rPr>
                        <a:t>खाद्य पदार्थों</a:t>
                      </a:r>
                      <a:endParaRPr lang="en-US" sz="2000" dirty="0">
                        <a:latin typeface="Times New Roman"/>
                        <a:ea typeface="Times New Roman"/>
                      </a:endParaRPr>
                    </a:p>
                  </a:txBody>
                  <a:tcPr marT="0" marB="0"/>
                </a:tc>
                <a:tc>
                  <a:txBody>
                    <a:bodyPr/>
                    <a:lstStyle/>
                    <a:p>
                      <a:pPr marL="0" marR="0">
                        <a:spcBef>
                          <a:spcPts val="0"/>
                        </a:spcBef>
                        <a:spcAft>
                          <a:spcPts val="0"/>
                        </a:spcAft>
                      </a:pPr>
                      <a:r>
                        <a:rPr lang="hi-IN" sz="2000" dirty="0">
                          <a:latin typeface="Times New Roman"/>
                          <a:ea typeface="Times New Roman"/>
                        </a:rPr>
                        <a:t>उबलना, नग्न लौ का अनुप्रयोग (केवल सीलबंद कंटेनरों में भोजन के लिए)</a:t>
                      </a:r>
                      <a:endParaRPr lang="en-US" sz="2000" dirty="0">
                        <a:latin typeface="Times New Roman"/>
                        <a:ea typeface="Times New Roman"/>
                      </a:endParaRPr>
                    </a:p>
                  </a:txBody>
                  <a:tcPr marT="0" marB="0"/>
                </a:tc>
                <a:extLst>
                  <a:ext uri="{0D108BD9-81ED-4DB2-BD59-A6C34878D82A}">
                    <a16:rowId xmlns:a16="http://schemas.microsoft.com/office/drawing/2014/main" val="10003"/>
                  </a:ext>
                </a:extLst>
              </a:tr>
              <a:tr h="945020">
                <a:tc>
                  <a:txBody>
                    <a:bodyPr/>
                    <a:lstStyle/>
                    <a:p>
                      <a:pPr marL="0" marR="0" algn="just">
                        <a:spcBef>
                          <a:spcPts val="0"/>
                        </a:spcBef>
                        <a:spcAft>
                          <a:spcPts val="0"/>
                        </a:spcAft>
                      </a:pPr>
                      <a:r>
                        <a:rPr lang="hi-IN" sz="2000" dirty="0">
                          <a:latin typeface="Times New Roman"/>
                          <a:ea typeface="Times New Roman"/>
                        </a:rPr>
                        <a:t>कपड़े एवं अन्य सामग्री</a:t>
                      </a:r>
                      <a:endParaRPr lang="en-US" sz="2000" dirty="0">
                        <a:latin typeface="Times New Roman"/>
                        <a:ea typeface="Times New Roman"/>
                      </a:endParaRPr>
                    </a:p>
                  </a:txBody>
                  <a:tcPr marT="0" marB="0"/>
                </a:tc>
                <a:tc>
                  <a:txBody>
                    <a:bodyPr/>
                    <a:lstStyle/>
                    <a:p>
                      <a:pPr marL="0" marR="0">
                        <a:spcBef>
                          <a:spcPts val="0"/>
                        </a:spcBef>
                        <a:spcAft>
                          <a:spcPts val="0"/>
                        </a:spcAft>
                      </a:pPr>
                      <a:r>
                        <a:rPr lang="hi-IN" sz="2000" dirty="0">
                          <a:latin typeface="Times New Roman"/>
                          <a:ea typeface="Times New Roman"/>
                        </a:rPr>
                        <a:t>धुलाई, सफाई, उबलना, गर्म पानी का उपचार, क्लोरीन-कैल्शियम + पानी, गर्म हवा, फॉर्मेलिन + पानी।</a:t>
                      </a:r>
                      <a:endParaRPr lang="en-US" sz="2000" dirty="0">
                        <a:latin typeface="Times New Roman"/>
                        <a:ea typeface="Times New Roman"/>
                      </a:endParaRPr>
                    </a:p>
                  </a:txBody>
                  <a:tcPr marT="0" marB="0"/>
                </a:tc>
                <a:extLst>
                  <a:ext uri="{0D108BD9-81ED-4DB2-BD59-A6C34878D82A}">
                    <a16:rowId xmlns:a16="http://schemas.microsoft.com/office/drawing/2014/main" val="10004"/>
                  </a:ext>
                </a:extLst>
              </a:tr>
              <a:tr h="630013">
                <a:tc>
                  <a:txBody>
                    <a:bodyPr/>
                    <a:lstStyle/>
                    <a:p>
                      <a:pPr marL="0" marR="0" algn="just">
                        <a:spcBef>
                          <a:spcPts val="0"/>
                        </a:spcBef>
                        <a:spcAft>
                          <a:spcPts val="0"/>
                        </a:spcAft>
                      </a:pPr>
                      <a:r>
                        <a:rPr lang="hi-IN" sz="2000" dirty="0">
                          <a:latin typeface="Times New Roman"/>
                          <a:ea typeface="Times New Roman"/>
                        </a:rPr>
                        <a:t>परिसर</a:t>
                      </a:r>
                      <a:endParaRPr lang="en-US" sz="2000" dirty="0">
                        <a:latin typeface="Times New Roman"/>
                        <a:ea typeface="Times New Roman"/>
                      </a:endParaRPr>
                    </a:p>
                  </a:txBody>
                  <a:tcPr marT="0" marB="0"/>
                </a:tc>
                <a:tc>
                  <a:txBody>
                    <a:bodyPr/>
                    <a:lstStyle/>
                    <a:p>
                      <a:pPr marL="0" marR="0">
                        <a:spcBef>
                          <a:spcPts val="0"/>
                        </a:spcBef>
                        <a:spcAft>
                          <a:spcPts val="0"/>
                        </a:spcAft>
                      </a:pPr>
                      <a:r>
                        <a:rPr lang="hi-IN" sz="2000" dirty="0">
                          <a:latin typeface="Times New Roman"/>
                          <a:ea typeface="Times New Roman"/>
                        </a:rPr>
                        <a:t>प्रसारण, वेंटिलेशन, धुलाई, क्लोरीन-कैल्शियम + पानी</a:t>
                      </a:r>
                      <a:endParaRPr lang="en-US" sz="2000" dirty="0">
                        <a:latin typeface="Times New Roman"/>
                        <a:ea typeface="Times New Roman"/>
                      </a:endParaRPr>
                    </a:p>
                  </a:txBody>
                  <a:tcPr marT="0" marB="0"/>
                </a:tc>
                <a:extLst>
                  <a:ext uri="{0D108BD9-81ED-4DB2-BD59-A6C34878D82A}">
                    <a16:rowId xmlns:a16="http://schemas.microsoft.com/office/drawing/2014/main" val="10005"/>
                  </a:ext>
                </a:extLst>
              </a:tr>
              <a:tr h="811176">
                <a:tc>
                  <a:txBody>
                    <a:bodyPr/>
                    <a:lstStyle/>
                    <a:p>
                      <a:pPr marL="0" marR="0" algn="just">
                        <a:spcBef>
                          <a:spcPts val="0"/>
                        </a:spcBef>
                        <a:spcAft>
                          <a:spcPts val="0"/>
                        </a:spcAft>
                      </a:pPr>
                      <a:r>
                        <a:rPr lang="hi-IN" sz="2000" dirty="0">
                          <a:latin typeface="Times New Roman"/>
                          <a:ea typeface="Times New Roman"/>
                        </a:rPr>
                        <a:t>भूभाग</a:t>
                      </a:r>
                      <a:endParaRPr lang="en-US" sz="2000" dirty="0">
                        <a:latin typeface="Times New Roman"/>
                        <a:ea typeface="Times New Roman"/>
                      </a:endParaRPr>
                    </a:p>
                  </a:txBody>
                  <a:tcPr marT="0" marB="0"/>
                </a:tc>
                <a:tc>
                  <a:txBody>
                    <a:bodyPr/>
                    <a:lstStyle/>
                    <a:p>
                      <a:pPr marL="0" marR="0" algn="just">
                        <a:spcBef>
                          <a:spcPts val="0"/>
                        </a:spcBef>
                        <a:spcAft>
                          <a:spcPts val="0"/>
                        </a:spcAft>
                      </a:pPr>
                      <a:r>
                        <a:rPr lang="hi-IN" sz="2000" dirty="0">
                          <a:latin typeface="Times New Roman"/>
                          <a:ea typeface="Times New Roman"/>
                        </a:rPr>
                        <a:t>धूल बांधने की तैयारी के साथ फ्लशिंग, क्लोरीन- कैल्शियम = पानी</a:t>
                      </a:r>
                      <a:endParaRPr lang="en-US" sz="2000" dirty="0">
                        <a:latin typeface="Times New Roman"/>
                        <a:ea typeface="Times New Roman"/>
                      </a:endParaRPr>
                    </a:p>
                  </a:txBody>
                  <a:tcPr marT="0" marB="0"/>
                </a:tc>
                <a:extLst>
                  <a:ext uri="{0D108BD9-81ED-4DB2-BD59-A6C34878D82A}">
                    <a16:rowId xmlns:a16="http://schemas.microsoft.com/office/drawing/2014/main" val="10006"/>
                  </a:ext>
                </a:extLst>
              </a:tr>
            </a:tbl>
          </a:graphicData>
        </a:graphic>
      </p:graphicFrame>
    </p:spTree>
    <p:extLst>
      <p:ext uri="{BB962C8B-B14F-4D97-AF65-F5344CB8AC3E}">
        <p14:creationId xmlns:p14="http://schemas.microsoft.com/office/powerpoint/2010/main" val="217319225"/>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75552A9F-FEAB-3C0A-0D03-62EEE4B77A41}"/>
              </a:ext>
            </a:extLst>
          </p:cNvPr>
          <p:cNvSpPr/>
          <p:nvPr/>
        </p:nvSpPr>
        <p:spPr>
          <a:xfrm>
            <a:off x="76200" y="76200"/>
            <a:ext cx="12039600" cy="6705600"/>
          </a:xfrm>
          <a:prstGeom prst="rect">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N">
              <a:latin typeface="Times New Roman" panose="02020603050405020304" pitchFamily="18" charset="0"/>
              <a:cs typeface="Times New Roman" panose="02020603050405020304" pitchFamily="18" charset="0"/>
            </a:endParaRPr>
          </a:p>
        </p:txBody>
      </p:sp>
      <p:sp>
        <p:nvSpPr>
          <p:cNvPr id="15" name="AutoShape 4">
            <a:extLst>
              <a:ext uri="{FF2B5EF4-FFF2-40B4-BE49-F238E27FC236}">
                <a16:creationId xmlns:a16="http://schemas.microsoft.com/office/drawing/2014/main" id="{09B031A6-C119-B352-63B4-9B30BBC1D174}"/>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IN"/>
          </a:p>
        </p:txBody>
      </p:sp>
      <p:sp>
        <p:nvSpPr>
          <p:cNvPr id="8" name="Content Placeholder 2">
            <a:extLst>
              <a:ext uri="{FF2B5EF4-FFF2-40B4-BE49-F238E27FC236}">
                <a16:creationId xmlns:a16="http://schemas.microsoft.com/office/drawing/2014/main" id="{2F0FC15A-D324-7345-89C1-639E5FCBC385}"/>
              </a:ext>
            </a:extLst>
          </p:cNvPr>
          <p:cNvSpPr>
            <a:spLocks noGrp="1"/>
          </p:cNvSpPr>
          <p:nvPr>
            <p:ph idx="1"/>
          </p:nvPr>
        </p:nvSpPr>
        <p:spPr>
          <a:xfrm>
            <a:off x="5867400" y="990600"/>
            <a:ext cx="5867400" cy="4876800"/>
          </a:xfrm>
          <a:noFill/>
        </p:spPr>
        <p:txBody>
          <a:bodyPr>
            <a:noAutofit/>
          </a:bodyPr>
          <a:lstStyle/>
          <a:p>
            <a:pPr marL="0" indent="0">
              <a:buNone/>
            </a:pPr>
            <a:r>
              <a:rPr lang="hi-IN" sz="2400">
                <a:latin typeface="Open Sans" panose="020B0606030504020204" pitchFamily="34" charset="0"/>
                <a:ea typeface="Open Sans" panose="020B0606030504020204" pitchFamily="34" charset="0"/>
                <a:cs typeface="Open Sans" panose="020B0606030504020204" pitchFamily="34" charset="0"/>
              </a:rPr>
              <a:t>वाणिज्यिक रसायन:
विरंजक 
सॉल्वैंट्स
फॉर्मेलिन
कास्टिक
डिटर्जेंट
विकल्प:
1. भाप 2. अवशोषक 3. यूवी प्रकाश
सैन्‍य
1.डीएस-2 2.एसटीबी</a:t>
            </a:r>
            <a:endParaRPr lang="en-IN" sz="2400" dirty="0">
              <a:latin typeface="Open Sans" panose="020B0606030504020204" pitchFamily="34" charset="0"/>
              <a:ea typeface="Open Sans" panose="020B0606030504020204" pitchFamily="34" charset="0"/>
              <a:cs typeface="Open Sans" panose="020B0606030504020204" pitchFamily="34" charset="0"/>
            </a:endParaRPr>
          </a:p>
        </p:txBody>
      </p:sp>
      <p:sp>
        <p:nvSpPr>
          <p:cNvPr id="12" name="Title 1">
            <a:extLst>
              <a:ext uri="{FF2B5EF4-FFF2-40B4-BE49-F238E27FC236}">
                <a16:creationId xmlns:a16="http://schemas.microsoft.com/office/drawing/2014/main" id="{0C5EB466-FC32-3E63-46E7-9581F6B98BC8}"/>
              </a:ext>
            </a:extLst>
          </p:cNvPr>
          <p:cNvSpPr>
            <a:spLocks noGrp="1"/>
          </p:cNvSpPr>
          <p:nvPr>
            <p:ph type="title"/>
          </p:nvPr>
        </p:nvSpPr>
        <p:spPr>
          <a:xfrm>
            <a:off x="606552" y="2286000"/>
            <a:ext cx="4803648" cy="1143000"/>
          </a:xfrm>
          <a:noFill/>
        </p:spPr>
        <p:txBody>
          <a:bodyPr>
            <a:normAutofit fontScale="90000"/>
          </a:bodyPr>
          <a:lstStyle/>
          <a:p>
            <a:r>
              <a:rPr lang="hi-IN" sz="4000" dirty="0">
                <a:solidFill>
                  <a:srgbClr val="FF0000"/>
                </a:solidFill>
              </a:rPr>
              <a:t>डी-कंटैमिनेशन</a:t>
            </a:r>
            <a:r>
              <a:rPr lang="en-US" sz="4000" dirty="0">
                <a:solidFill>
                  <a:srgbClr val="FF0000"/>
                </a:solidFill>
              </a:rPr>
              <a:t> </a:t>
            </a:r>
            <a:r>
              <a:rPr lang="hi-IN" sz="4000" b="1" dirty="0">
                <a:solidFill>
                  <a:srgbClr val="FF0000"/>
                </a:solidFill>
                <a:latin typeface="Open Sans" panose="020B0606030504020204" pitchFamily="34" charset="0"/>
                <a:ea typeface="Open Sans" panose="020B0606030504020204" pitchFamily="34" charset="0"/>
                <a:cs typeface="Open Sans" panose="020B0606030504020204" pitchFamily="34" charset="0"/>
              </a:rPr>
              <a:t>का प्रकार:</a:t>
            </a:r>
            <a:endParaRPr lang="en-IN" sz="4000" b="1" u="sng" dirty="0">
              <a:solidFill>
                <a:srgbClr val="FF0000"/>
              </a:solidFill>
              <a:latin typeface="Open Sans" panose="020B0606030504020204" pitchFamily="34" charset="0"/>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217319225"/>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75552A9F-FEAB-3C0A-0D03-62EEE4B77A41}"/>
              </a:ext>
            </a:extLst>
          </p:cNvPr>
          <p:cNvSpPr/>
          <p:nvPr/>
        </p:nvSpPr>
        <p:spPr>
          <a:xfrm>
            <a:off x="76200" y="76200"/>
            <a:ext cx="12039600" cy="6705600"/>
          </a:xfrm>
          <a:prstGeom prst="rect">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N">
              <a:latin typeface="Times New Roman" panose="02020603050405020304" pitchFamily="18" charset="0"/>
              <a:cs typeface="Times New Roman" panose="02020603050405020304" pitchFamily="18" charset="0"/>
            </a:endParaRPr>
          </a:p>
        </p:txBody>
      </p:sp>
      <p:sp>
        <p:nvSpPr>
          <p:cNvPr id="15" name="AutoShape 4">
            <a:extLst>
              <a:ext uri="{FF2B5EF4-FFF2-40B4-BE49-F238E27FC236}">
                <a16:creationId xmlns:a16="http://schemas.microsoft.com/office/drawing/2014/main" id="{09B031A6-C119-B352-63B4-9B30BBC1D174}"/>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IN"/>
          </a:p>
        </p:txBody>
      </p:sp>
      <p:sp>
        <p:nvSpPr>
          <p:cNvPr id="14" name="Rectangle 13"/>
          <p:cNvSpPr/>
          <p:nvPr/>
        </p:nvSpPr>
        <p:spPr>
          <a:xfrm>
            <a:off x="5029200" y="1967509"/>
            <a:ext cx="7772400" cy="1200329"/>
          </a:xfrm>
          <a:prstGeom prst="rect">
            <a:avLst/>
          </a:prstGeom>
        </p:spPr>
        <p:txBody>
          <a:bodyPr wrap="square">
            <a:spAutoFit/>
          </a:bodyPr>
          <a:lstStyle/>
          <a:p>
            <a:pPr algn="just">
              <a:buNone/>
            </a:pPr>
            <a:r>
              <a:rPr lang="hi-IN" sz="2400">
                <a:latin typeface="Open Sans" panose="020B0606030504020204" pitchFamily="34" charset="0"/>
                <a:ea typeface="Open Sans" panose="020B0606030504020204" pitchFamily="34" charset="0"/>
                <a:cs typeface="Open Sans" panose="020B0606030504020204" pitchFamily="34" charset="0"/>
              </a:rPr>
              <a:t>दूषित पदार्थों का प्रकार सामना करना पड़ा
हॉट ज़ोन में किए जाने वाले कार्यों का प्रकार
दिनचर्या/पीड़ित/सामूहिक डिकॉन।</a:t>
            </a:r>
            <a:endParaRPr lang="en-US" sz="2400" dirty="0"/>
          </a:p>
        </p:txBody>
      </p:sp>
      <p:sp>
        <p:nvSpPr>
          <p:cNvPr id="6" name="TextBox 5">
            <a:extLst>
              <a:ext uri="{FF2B5EF4-FFF2-40B4-BE49-F238E27FC236}">
                <a16:creationId xmlns:a16="http://schemas.microsoft.com/office/drawing/2014/main" id="{695D1846-3351-416F-AE0E-39C29E8D65F4}"/>
              </a:ext>
            </a:extLst>
          </p:cNvPr>
          <p:cNvSpPr txBox="1"/>
          <p:nvPr/>
        </p:nvSpPr>
        <p:spPr>
          <a:xfrm>
            <a:off x="228600" y="2133600"/>
            <a:ext cx="4800600" cy="1138773"/>
          </a:xfrm>
          <a:prstGeom prst="rect">
            <a:avLst/>
          </a:prstGeom>
          <a:noFill/>
        </p:spPr>
        <p:txBody>
          <a:bodyPr wrap="square">
            <a:spAutoFit/>
          </a:bodyPr>
          <a:lstStyle/>
          <a:p>
            <a:r>
              <a:rPr lang="hi-IN" sz="3400" b="1">
                <a:solidFill>
                  <a:srgbClr val="FF0000"/>
                </a:solidFill>
                <a:latin typeface="Open Sans" panose="020B0606030504020204" pitchFamily="34" charset="0"/>
                <a:ea typeface="Open Sans" panose="020B0606030504020204" pitchFamily="34" charset="0"/>
                <a:cs typeface="Open Sans" panose="020B0606030504020204" pitchFamily="34" charset="0"/>
              </a:rPr>
              <a:t>निर्धारण 
परिशोधन का प्रकार:</a:t>
            </a:r>
            <a:endParaRPr lang="en-US" sz="3400" dirty="0"/>
          </a:p>
        </p:txBody>
      </p:sp>
    </p:spTree>
    <p:extLst>
      <p:ext uri="{BB962C8B-B14F-4D97-AF65-F5344CB8AC3E}">
        <p14:creationId xmlns:p14="http://schemas.microsoft.com/office/powerpoint/2010/main" val="217319225"/>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75552A9F-FEAB-3C0A-0D03-62EEE4B77A41}"/>
              </a:ext>
            </a:extLst>
          </p:cNvPr>
          <p:cNvSpPr/>
          <p:nvPr/>
        </p:nvSpPr>
        <p:spPr>
          <a:xfrm>
            <a:off x="76200" y="76200"/>
            <a:ext cx="12039600" cy="6705600"/>
          </a:xfrm>
          <a:prstGeom prst="rect">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N">
              <a:latin typeface="Times New Roman" panose="02020603050405020304" pitchFamily="18" charset="0"/>
              <a:cs typeface="Times New Roman" panose="02020603050405020304" pitchFamily="18" charset="0"/>
            </a:endParaRPr>
          </a:p>
        </p:txBody>
      </p:sp>
      <p:sp>
        <p:nvSpPr>
          <p:cNvPr id="15" name="AutoShape 4">
            <a:extLst>
              <a:ext uri="{FF2B5EF4-FFF2-40B4-BE49-F238E27FC236}">
                <a16:creationId xmlns:a16="http://schemas.microsoft.com/office/drawing/2014/main" id="{09B031A6-C119-B352-63B4-9B30BBC1D174}"/>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IN"/>
          </a:p>
        </p:txBody>
      </p:sp>
      <p:sp>
        <p:nvSpPr>
          <p:cNvPr id="14" name="Rectangle 13"/>
          <p:cNvSpPr/>
          <p:nvPr/>
        </p:nvSpPr>
        <p:spPr>
          <a:xfrm>
            <a:off x="5105400" y="1905000"/>
            <a:ext cx="6477000" cy="2308324"/>
          </a:xfrm>
          <a:prstGeom prst="rect">
            <a:avLst/>
          </a:prstGeom>
        </p:spPr>
        <p:txBody>
          <a:bodyPr wrap="square">
            <a:spAutoFit/>
          </a:bodyPr>
          <a:lstStyle/>
          <a:p>
            <a:pPr algn="just">
              <a:buNone/>
            </a:pPr>
            <a:r>
              <a:rPr lang="hi-IN" sz="2400">
                <a:latin typeface="Open Sans" panose="020B0606030504020204" pitchFamily="34" charset="0"/>
                <a:ea typeface="Open Sans" panose="020B0606030504020204" pitchFamily="34" charset="0"/>
                <a:cs typeface="Open Sans" panose="020B0606030504020204" pitchFamily="34" charset="0"/>
              </a:rPr>
              <a:t>परिशोधन में होना चाहिए:
भूजल का कुछ रूप
एक कंटेनमेंट पूल (साइट पर पहले से बनाया या निर्मित)
कर्मियों से सूखे रसायनों को साफ़ करने के लिए लंबे समय तक चलने वाला ब्रश</a:t>
            </a:r>
            <a:endParaRPr lang="en-US" sz="2400" dirty="0"/>
          </a:p>
        </p:txBody>
      </p:sp>
      <p:sp>
        <p:nvSpPr>
          <p:cNvPr id="8" name="TextBox 7">
            <a:extLst>
              <a:ext uri="{FF2B5EF4-FFF2-40B4-BE49-F238E27FC236}">
                <a16:creationId xmlns:a16="http://schemas.microsoft.com/office/drawing/2014/main" id="{B117CFE7-23F3-4197-B39A-D7FD9C213900}"/>
              </a:ext>
            </a:extLst>
          </p:cNvPr>
          <p:cNvSpPr txBox="1"/>
          <p:nvPr/>
        </p:nvSpPr>
        <p:spPr>
          <a:xfrm>
            <a:off x="609600" y="2676435"/>
            <a:ext cx="3505200" cy="1077218"/>
          </a:xfrm>
          <a:prstGeom prst="rect">
            <a:avLst/>
          </a:prstGeom>
          <a:noFill/>
        </p:spPr>
        <p:txBody>
          <a:bodyPr wrap="square">
            <a:spAutoFit/>
          </a:bodyPr>
          <a:lstStyle/>
          <a:p>
            <a:pPr algn="just">
              <a:buNone/>
            </a:pPr>
            <a:r>
              <a:rPr lang="hi-IN" sz="3200" dirty="0">
                <a:solidFill>
                  <a:srgbClr val="FF0000"/>
                </a:solidFill>
              </a:rPr>
              <a:t>डी-कंटैमिनेशन</a:t>
            </a:r>
            <a:r>
              <a:rPr lang="en-US" sz="3200" b="1" dirty="0">
                <a:solidFill>
                  <a:srgbClr val="FF0000"/>
                </a:solidFill>
                <a:latin typeface="Open Sans" panose="020B0606030504020204" pitchFamily="34" charset="0"/>
                <a:ea typeface="Open Sans" panose="020B0606030504020204" pitchFamily="34" charset="0"/>
                <a:cs typeface="Open Sans" panose="020B0606030504020204" pitchFamily="34" charset="0"/>
              </a:rPr>
              <a:t> </a:t>
            </a:r>
            <a:r>
              <a:rPr lang="hi-IN" sz="3200" b="1" dirty="0">
                <a:solidFill>
                  <a:srgbClr val="FF0000"/>
                </a:solidFill>
                <a:latin typeface="Open Sans" panose="020B0606030504020204" pitchFamily="34" charset="0"/>
                <a:ea typeface="Open Sans" panose="020B0606030504020204" pitchFamily="34" charset="0"/>
                <a:cs typeface="Open Sans" panose="020B0606030504020204" pitchFamily="34" charset="0"/>
              </a:rPr>
              <a:t>तैयार करना</a:t>
            </a:r>
            <a:r>
              <a:rPr lang="en-US" sz="3200" b="1" dirty="0">
                <a:solidFill>
                  <a:srgbClr val="FF0000"/>
                </a:solidFill>
                <a:latin typeface="Open Sans" panose="020B0606030504020204" pitchFamily="34" charset="0"/>
                <a:ea typeface="Open Sans" panose="020B0606030504020204" pitchFamily="34" charset="0"/>
                <a:cs typeface="Open Sans" panose="020B0606030504020204" pitchFamily="34" charset="0"/>
              </a:rPr>
              <a:t>: </a:t>
            </a:r>
            <a:endParaRPr lang="en-US" sz="3200" dirty="0">
              <a:solidFill>
                <a:srgbClr val="FF0000"/>
              </a:solidFill>
              <a:latin typeface="Open Sans" panose="020B0606030504020204" pitchFamily="34" charset="0"/>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1002048608"/>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AutoShape 4">
            <a:extLst>
              <a:ext uri="{FF2B5EF4-FFF2-40B4-BE49-F238E27FC236}">
                <a16:creationId xmlns:a16="http://schemas.microsoft.com/office/drawing/2014/main" id="{09B031A6-C119-B352-63B4-9B30BBC1D174}"/>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IN"/>
          </a:p>
        </p:txBody>
      </p:sp>
      <p:sp>
        <p:nvSpPr>
          <p:cNvPr id="8" name="Content Placeholder 2">
            <a:extLst>
              <a:ext uri="{FF2B5EF4-FFF2-40B4-BE49-F238E27FC236}">
                <a16:creationId xmlns:a16="http://schemas.microsoft.com/office/drawing/2014/main" id="{2F0FC15A-D324-7345-89C1-639E5FCBC385}"/>
              </a:ext>
            </a:extLst>
          </p:cNvPr>
          <p:cNvSpPr>
            <a:spLocks noGrp="1"/>
          </p:cNvSpPr>
          <p:nvPr>
            <p:ph idx="1"/>
          </p:nvPr>
        </p:nvSpPr>
        <p:spPr>
          <a:xfrm>
            <a:off x="4572000" y="1524000"/>
            <a:ext cx="6934200" cy="4343400"/>
          </a:xfrm>
          <a:noFill/>
        </p:spPr>
        <p:txBody>
          <a:bodyPr>
            <a:noAutofit/>
          </a:bodyPr>
          <a:lstStyle/>
          <a:p>
            <a:pPr algn="just">
              <a:lnSpc>
                <a:spcPct val="150000"/>
              </a:lnSpc>
              <a:buNone/>
            </a:pPr>
            <a:r>
              <a:rPr lang="hi-IN" sz="2400" b="1" dirty="0">
                <a:solidFill>
                  <a:schemeClr val="hlink"/>
                </a:solidFill>
                <a:latin typeface="Open Sans" panose="020B0606030504020204" pitchFamily="34" charset="0"/>
                <a:ea typeface="Open Sans" panose="020B0606030504020204" pitchFamily="34" charset="0"/>
                <a:cs typeface="Open Sans" panose="020B0606030504020204" pitchFamily="34" charset="0"/>
              </a:rPr>
              <a:t>परिशोधन से पहले निम्नलिखित बिंदु</a:t>
            </a:r>
            <a:r>
              <a:rPr lang="en-US" sz="2400" dirty="0">
                <a:latin typeface="Open Sans" panose="020B0606030504020204" pitchFamily="34" charset="0"/>
                <a:ea typeface="Open Sans" panose="020B0606030504020204" pitchFamily="34" charset="0"/>
                <a:cs typeface="Open Sans" panose="020B0606030504020204" pitchFamily="34" charset="0"/>
              </a:rPr>
              <a:t>– </a:t>
            </a:r>
            <a:r>
              <a:rPr lang="hi-IN" sz="2400" dirty="0">
                <a:latin typeface="Open Sans" panose="020B0606030504020204" pitchFamily="34" charset="0"/>
                <a:ea typeface="Open Sans" panose="020B0606030504020204" pitchFamily="34" charset="0"/>
                <a:cs typeface="Open Sans" panose="020B0606030504020204" pitchFamily="34" charset="0"/>
              </a:rPr>
              <a:t>स्प्रे की मात्रा कैसे और कब।</a:t>
            </a:r>
            <a:endParaRPr lang="en-US" sz="2400" dirty="0">
              <a:latin typeface="Open Sans" panose="020B0606030504020204" pitchFamily="34" charset="0"/>
              <a:ea typeface="Open Sans" panose="020B0606030504020204" pitchFamily="34" charset="0"/>
              <a:cs typeface="Open Sans" panose="020B0606030504020204" pitchFamily="34" charset="0"/>
            </a:endParaRPr>
          </a:p>
          <a:p>
            <a:pPr algn="just">
              <a:lnSpc>
                <a:spcPct val="150000"/>
              </a:lnSpc>
            </a:pPr>
            <a:r>
              <a:rPr lang="hi-IN" sz="2400" b="1" dirty="0">
                <a:solidFill>
                  <a:srgbClr val="FF00FF"/>
                </a:solidFill>
                <a:latin typeface="Open Sans" panose="020B0606030504020204" pitchFamily="34" charset="0"/>
                <a:ea typeface="Open Sans" panose="020B0606030504020204" pitchFamily="34" charset="0"/>
                <a:cs typeface="Open Sans" panose="020B0606030504020204" pitchFamily="34" charset="0"/>
              </a:rPr>
              <a:t>जैव-खतरा</a:t>
            </a:r>
            <a:r>
              <a:rPr lang="en-US" sz="2400" dirty="0">
                <a:latin typeface="Open Sans" panose="020B0606030504020204" pitchFamily="34" charset="0"/>
                <a:ea typeface="Open Sans" panose="020B0606030504020204" pitchFamily="34" charset="0"/>
                <a:cs typeface="Open Sans" panose="020B0606030504020204" pitchFamily="34" charset="0"/>
              </a:rPr>
              <a:t> – </a:t>
            </a:r>
            <a:r>
              <a:rPr lang="hi-IN" sz="2400" dirty="0">
                <a:latin typeface="Open Sans" panose="020B0606030504020204" pitchFamily="34" charset="0"/>
                <a:ea typeface="Open Sans" panose="020B0606030504020204" pitchFamily="34" charset="0"/>
                <a:cs typeface="Open Sans" panose="020B0606030504020204" pitchFamily="34" charset="0"/>
              </a:rPr>
              <a:t>दिन का समय 2 घंटे। और रात के दौरान 8 घंटे।</a:t>
            </a:r>
            <a:endParaRPr lang="en-US" sz="2400" dirty="0">
              <a:latin typeface="Open Sans" panose="020B0606030504020204" pitchFamily="34" charset="0"/>
              <a:ea typeface="Open Sans" panose="020B0606030504020204" pitchFamily="34" charset="0"/>
              <a:cs typeface="Open Sans" panose="020B0606030504020204" pitchFamily="34" charset="0"/>
            </a:endParaRPr>
          </a:p>
          <a:p>
            <a:pPr algn="just">
              <a:lnSpc>
                <a:spcPct val="150000"/>
              </a:lnSpc>
            </a:pPr>
            <a:r>
              <a:rPr lang="hi-IN" sz="2400" b="1" dirty="0">
                <a:solidFill>
                  <a:srgbClr val="FF0000"/>
                </a:solidFill>
                <a:latin typeface="Open Sans" panose="020B0606030504020204" pitchFamily="34" charset="0"/>
                <a:ea typeface="Open Sans" panose="020B0606030504020204" pitchFamily="34" charset="0"/>
                <a:cs typeface="Open Sans" panose="020B0606030504020204" pitchFamily="34" charset="0"/>
              </a:rPr>
              <a:t>बीडब्ल्यू</a:t>
            </a:r>
            <a:r>
              <a:rPr lang="en-US" sz="2400" dirty="0">
                <a:latin typeface="Open Sans" panose="020B0606030504020204" pitchFamily="34" charset="0"/>
                <a:ea typeface="Open Sans" panose="020B0606030504020204" pitchFamily="34" charset="0"/>
                <a:cs typeface="Open Sans" panose="020B0606030504020204" pitchFamily="34" charset="0"/>
              </a:rPr>
              <a:t> – </a:t>
            </a:r>
            <a:r>
              <a:rPr lang="hi-IN" sz="2400" dirty="0">
                <a:latin typeface="Open Sans" panose="020B0606030504020204" pitchFamily="34" charset="0"/>
                <a:ea typeface="Open Sans" panose="020B0606030504020204" pitchFamily="34" charset="0"/>
                <a:cs typeface="Open Sans" panose="020B0606030504020204" pitchFamily="34" charset="0"/>
              </a:rPr>
              <a:t>पुष्टि के बाद ही किया गया</a:t>
            </a:r>
            <a:endParaRPr lang="en-US" sz="2400" dirty="0">
              <a:latin typeface="Open Sans" panose="020B0606030504020204" pitchFamily="34" charset="0"/>
              <a:ea typeface="Open Sans" panose="020B0606030504020204" pitchFamily="34" charset="0"/>
              <a:cs typeface="Open Sans" panose="020B0606030504020204" pitchFamily="34" charset="0"/>
            </a:endParaRPr>
          </a:p>
          <a:p>
            <a:pPr algn="just">
              <a:lnSpc>
                <a:spcPct val="150000"/>
              </a:lnSpc>
            </a:pPr>
            <a:r>
              <a:rPr lang="hi-IN" sz="2400" dirty="0">
                <a:solidFill>
                  <a:schemeClr val="accent6">
                    <a:lumMod val="75000"/>
                  </a:schemeClr>
                </a:solidFill>
              </a:rPr>
              <a:t>पर्कशन</a:t>
            </a:r>
            <a:r>
              <a:rPr lang="en-US" sz="2400" dirty="0">
                <a:latin typeface="Open Sans" panose="020B0606030504020204" pitchFamily="34" charset="0"/>
                <a:ea typeface="Open Sans" panose="020B0606030504020204" pitchFamily="34" charset="0"/>
                <a:cs typeface="Open Sans" panose="020B0606030504020204" pitchFamily="34" charset="0"/>
              </a:rPr>
              <a:t> – </a:t>
            </a:r>
            <a:r>
              <a:rPr lang="hi-IN" sz="2400" dirty="0">
                <a:latin typeface="Open Sans" panose="020B0606030504020204" pitchFamily="34" charset="0"/>
                <a:ea typeface="Open Sans" panose="020B0606030504020204" pitchFamily="34" charset="0"/>
                <a:cs typeface="Open Sans" panose="020B0606030504020204" pitchFamily="34" charset="0"/>
              </a:rPr>
              <a:t>बचाव कार्यकर्ता और डॉक्टरों के लिए अधिकतम सुरक्षा।</a:t>
            </a:r>
            <a:endParaRPr lang="en-US" sz="2400" dirty="0">
              <a:latin typeface="Open Sans" panose="020B0606030504020204" pitchFamily="34" charset="0"/>
              <a:ea typeface="Open Sans" panose="020B0606030504020204" pitchFamily="34" charset="0"/>
              <a:cs typeface="Open Sans" panose="020B0606030504020204" pitchFamily="34" charset="0"/>
            </a:endParaRPr>
          </a:p>
          <a:p>
            <a:pPr marL="0" indent="0">
              <a:buNone/>
            </a:pPr>
            <a:endParaRPr lang="en-IN" sz="2400" dirty="0">
              <a:latin typeface="Open Sans" panose="020B0606030504020204" pitchFamily="34" charset="0"/>
              <a:ea typeface="Open Sans" panose="020B0606030504020204" pitchFamily="34" charset="0"/>
              <a:cs typeface="Open Sans" panose="020B0606030504020204" pitchFamily="34" charset="0"/>
            </a:endParaRPr>
          </a:p>
        </p:txBody>
      </p:sp>
      <p:sp>
        <p:nvSpPr>
          <p:cNvPr id="12" name="Title 1">
            <a:extLst>
              <a:ext uri="{FF2B5EF4-FFF2-40B4-BE49-F238E27FC236}">
                <a16:creationId xmlns:a16="http://schemas.microsoft.com/office/drawing/2014/main" id="{0C5EB466-FC32-3E63-46E7-9581F6B98BC8}"/>
              </a:ext>
            </a:extLst>
          </p:cNvPr>
          <p:cNvSpPr>
            <a:spLocks noGrp="1"/>
          </p:cNvSpPr>
          <p:nvPr>
            <p:ph type="title"/>
          </p:nvPr>
        </p:nvSpPr>
        <p:spPr>
          <a:xfrm>
            <a:off x="76200" y="2590800"/>
            <a:ext cx="4343400" cy="1143000"/>
          </a:xfrm>
          <a:noFill/>
        </p:spPr>
        <p:txBody>
          <a:bodyPr>
            <a:normAutofit/>
          </a:bodyPr>
          <a:lstStyle/>
          <a:p>
            <a:r>
              <a:rPr lang="hi-IN" sz="3200" dirty="0">
                <a:solidFill>
                  <a:srgbClr val="FF0000"/>
                </a:solidFill>
              </a:rPr>
              <a:t>डी-कंटैमिनेशन</a:t>
            </a:r>
            <a:r>
              <a:rPr lang="en-US" sz="3200" b="1" dirty="0">
                <a:solidFill>
                  <a:srgbClr val="FF0000"/>
                </a:solidFill>
                <a:latin typeface="Open Sans" panose="020B0606030504020204" pitchFamily="34" charset="0"/>
                <a:ea typeface="Open Sans" panose="020B0606030504020204" pitchFamily="34" charset="0"/>
                <a:cs typeface="Open Sans" panose="020B0606030504020204" pitchFamily="34" charset="0"/>
              </a:rPr>
              <a:t> </a:t>
            </a:r>
            <a:endParaRPr lang="en-IN" sz="3200" b="1" u="sng" dirty="0">
              <a:solidFill>
                <a:srgbClr val="FF0000"/>
              </a:solidFill>
              <a:latin typeface="Open Sans" panose="020B0606030504020204" pitchFamily="34" charset="0"/>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217319225"/>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75552A9F-FEAB-3C0A-0D03-62EEE4B77A41}"/>
              </a:ext>
            </a:extLst>
          </p:cNvPr>
          <p:cNvSpPr/>
          <p:nvPr/>
        </p:nvSpPr>
        <p:spPr>
          <a:xfrm>
            <a:off x="76200" y="76200"/>
            <a:ext cx="12039600" cy="6705600"/>
          </a:xfrm>
          <a:prstGeom prst="rect">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N">
              <a:latin typeface="Times New Roman" panose="02020603050405020304" pitchFamily="18" charset="0"/>
              <a:cs typeface="Times New Roman" panose="02020603050405020304" pitchFamily="18" charset="0"/>
            </a:endParaRPr>
          </a:p>
        </p:txBody>
      </p:sp>
      <p:sp>
        <p:nvSpPr>
          <p:cNvPr id="15" name="AutoShape 4">
            <a:extLst>
              <a:ext uri="{FF2B5EF4-FFF2-40B4-BE49-F238E27FC236}">
                <a16:creationId xmlns:a16="http://schemas.microsoft.com/office/drawing/2014/main" id="{09B031A6-C119-B352-63B4-9B30BBC1D174}"/>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IN"/>
          </a:p>
        </p:txBody>
      </p:sp>
      <p:sp>
        <p:nvSpPr>
          <p:cNvPr id="8" name="Content Placeholder 2">
            <a:extLst>
              <a:ext uri="{FF2B5EF4-FFF2-40B4-BE49-F238E27FC236}">
                <a16:creationId xmlns:a16="http://schemas.microsoft.com/office/drawing/2014/main" id="{2F0FC15A-D324-7345-89C1-639E5FCBC385}"/>
              </a:ext>
            </a:extLst>
          </p:cNvPr>
          <p:cNvSpPr>
            <a:spLocks noGrp="1"/>
          </p:cNvSpPr>
          <p:nvPr>
            <p:ph idx="1"/>
          </p:nvPr>
        </p:nvSpPr>
        <p:spPr>
          <a:xfrm>
            <a:off x="4191000" y="1143000"/>
            <a:ext cx="7543800" cy="4572000"/>
          </a:xfrm>
          <a:noFill/>
        </p:spPr>
        <p:txBody>
          <a:bodyPr>
            <a:noAutofit/>
          </a:bodyPr>
          <a:lstStyle/>
          <a:p>
            <a:pPr algn="just">
              <a:lnSpc>
                <a:spcPct val="150000"/>
              </a:lnSpc>
            </a:pPr>
            <a:r>
              <a:rPr lang="hi-IN" sz="2400" b="1" dirty="0">
                <a:solidFill>
                  <a:srgbClr val="336600"/>
                </a:solidFill>
                <a:latin typeface="Open Sans" panose="020B0606030504020204" pitchFamily="34" charset="0"/>
                <a:ea typeface="Open Sans" panose="020B0606030504020204" pitchFamily="34" charset="0"/>
                <a:cs typeface="Open Sans" panose="020B0606030504020204" pitchFamily="34" charset="0"/>
              </a:rPr>
              <a:t>त्वचा</a:t>
            </a:r>
            <a:r>
              <a:rPr lang="en-US" sz="2400" dirty="0">
                <a:latin typeface="Open Sans" panose="020B0606030504020204" pitchFamily="34" charset="0"/>
                <a:ea typeface="Open Sans" panose="020B0606030504020204" pitchFamily="34" charset="0"/>
                <a:cs typeface="Open Sans" panose="020B0606030504020204" pitchFamily="34" charset="0"/>
              </a:rPr>
              <a:t>– </a:t>
            </a:r>
            <a:r>
              <a:rPr lang="hi-IN" sz="2400" dirty="0">
                <a:latin typeface="Open Sans" panose="020B0606030504020204" pitchFamily="34" charset="0"/>
                <a:ea typeface="Open Sans" panose="020B0606030504020204" pitchFamily="34" charset="0"/>
                <a:cs typeface="Open Sans" panose="020B0606030504020204" pitchFamily="34" charset="0"/>
              </a:rPr>
              <a:t>कीटाणुनाशक साबुन या 0.5% हाइपो क्लोराइट और गर्म पानी।</a:t>
            </a:r>
            <a:endParaRPr lang="en-US" sz="2400" dirty="0">
              <a:latin typeface="Open Sans" panose="020B0606030504020204" pitchFamily="34" charset="0"/>
              <a:ea typeface="Open Sans" panose="020B0606030504020204" pitchFamily="34" charset="0"/>
              <a:cs typeface="Open Sans" panose="020B0606030504020204" pitchFamily="34" charset="0"/>
            </a:endParaRPr>
          </a:p>
          <a:p>
            <a:pPr algn="just">
              <a:lnSpc>
                <a:spcPct val="150000"/>
              </a:lnSpc>
            </a:pPr>
            <a:r>
              <a:rPr lang="hi-IN" sz="2400" b="1" dirty="0">
                <a:solidFill>
                  <a:srgbClr val="FF00FF"/>
                </a:solidFill>
                <a:latin typeface="Open Sans" panose="020B0606030504020204" pitchFamily="34" charset="0"/>
                <a:ea typeface="Open Sans" panose="020B0606030504020204" pitchFamily="34" charset="0"/>
                <a:cs typeface="Open Sans" panose="020B0606030504020204" pitchFamily="34" charset="0"/>
              </a:rPr>
              <a:t>आँख</a:t>
            </a:r>
            <a:r>
              <a:rPr lang="en-US" sz="2400" dirty="0">
                <a:latin typeface="Open Sans" panose="020B0606030504020204" pitchFamily="34" charset="0"/>
                <a:ea typeface="Open Sans" panose="020B0606030504020204" pitchFamily="34" charset="0"/>
                <a:cs typeface="Open Sans" panose="020B0606030504020204" pitchFamily="34" charset="0"/>
              </a:rPr>
              <a:t> – </a:t>
            </a:r>
            <a:r>
              <a:rPr lang="hi-IN" sz="2400" dirty="0">
                <a:latin typeface="Open Sans" panose="020B0606030504020204" pitchFamily="34" charset="0"/>
                <a:ea typeface="Open Sans" panose="020B0606030504020204" pitchFamily="34" charset="0"/>
                <a:cs typeface="Open Sans" panose="020B0606030504020204" pitchFamily="34" charset="0"/>
              </a:rPr>
              <a:t>साफ पानी।</a:t>
            </a:r>
            <a:endParaRPr lang="en-US" sz="2400" dirty="0">
              <a:latin typeface="Open Sans" panose="020B0606030504020204" pitchFamily="34" charset="0"/>
              <a:ea typeface="Open Sans" panose="020B0606030504020204" pitchFamily="34" charset="0"/>
              <a:cs typeface="Open Sans" panose="020B0606030504020204" pitchFamily="34" charset="0"/>
            </a:endParaRPr>
          </a:p>
          <a:p>
            <a:pPr algn="just">
              <a:lnSpc>
                <a:spcPct val="150000"/>
              </a:lnSpc>
            </a:pPr>
            <a:r>
              <a:rPr lang="hi-IN" sz="2400" b="1" dirty="0">
                <a:solidFill>
                  <a:srgbClr val="336600"/>
                </a:solidFill>
                <a:latin typeface="Open Sans" panose="020B0606030504020204" pitchFamily="34" charset="0"/>
                <a:ea typeface="Open Sans" panose="020B0606030504020204" pitchFamily="34" charset="0"/>
                <a:cs typeface="Open Sans" panose="020B0606030504020204" pitchFamily="34" charset="0"/>
              </a:rPr>
              <a:t>क्षेत्र के लिए भौतिक विधि</a:t>
            </a:r>
            <a:r>
              <a:rPr lang="en-US" sz="2400" dirty="0">
                <a:latin typeface="Open Sans" panose="020B0606030504020204" pitchFamily="34" charset="0"/>
                <a:ea typeface="Open Sans" panose="020B0606030504020204" pitchFamily="34" charset="0"/>
                <a:cs typeface="Open Sans" panose="020B0606030504020204" pitchFamily="34" charset="0"/>
              </a:rPr>
              <a:t>– </a:t>
            </a:r>
            <a:r>
              <a:rPr lang="hi-IN" sz="2400" dirty="0">
                <a:latin typeface="Open Sans" panose="020B0606030504020204" pitchFamily="34" charset="0"/>
                <a:ea typeface="Open Sans" panose="020B0606030504020204" pitchFamily="34" charset="0"/>
                <a:cs typeface="Open Sans" panose="020B0606030504020204" pitchFamily="34" charset="0"/>
              </a:rPr>
              <a:t>सूखी गर्मी (160 सी)</a:t>
            </a:r>
            <a:endParaRPr lang="en-US" sz="2400" dirty="0">
              <a:latin typeface="Open Sans" panose="020B0606030504020204" pitchFamily="34" charset="0"/>
              <a:ea typeface="Open Sans" panose="020B0606030504020204" pitchFamily="34" charset="0"/>
              <a:cs typeface="Open Sans" panose="020B0606030504020204" pitchFamily="34" charset="0"/>
            </a:endParaRPr>
          </a:p>
          <a:p>
            <a:pPr algn="just">
              <a:lnSpc>
                <a:spcPct val="150000"/>
              </a:lnSpc>
            </a:pPr>
            <a:r>
              <a:rPr lang="hi-IN" sz="2400" b="1" dirty="0">
                <a:solidFill>
                  <a:srgbClr val="FF0000"/>
                </a:solidFill>
                <a:latin typeface="Open Sans" panose="020B0606030504020204" pitchFamily="34" charset="0"/>
                <a:ea typeface="Open Sans" panose="020B0606030504020204" pitchFamily="34" charset="0"/>
                <a:cs typeface="Open Sans" panose="020B0606030504020204" pitchFamily="34" charset="0"/>
              </a:rPr>
              <a:t>वस्त्र</a:t>
            </a:r>
            <a:r>
              <a:rPr lang="en-US" sz="2400" dirty="0">
                <a:latin typeface="Open Sans" panose="020B0606030504020204" pitchFamily="34" charset="0"/>
                <a:ea typeface="Open Sans" panose="020B0606030504020204" pitchFamily="34" charset="0"/>
                <a:cs typeface="Open Sans" panose="020B0606030504020204" pitchFamily="34" charset="0"/>
              </a:rPr>
              <a:t> – </a:t>
            </a:r>
            <a:r>
              <a:rPr lang="hi-IN" sz="2400" dirty="0">
                <a:latin typeface="Open Sans" panose="020B0606030504020204" pitchFamily="34" charset="0"/>
                <a:ea typeface="Open Sans" panose="020B0606030504020204" pitchFamily="34" charset="0"/>
                <a:cs typeface="Open Sans" panose="020B0606030504020204" pitchFamily="34" charset="0"/>
              </a:rPr>
              <a:t>सिंथेटिक डिटर्जेंट के साथ 15 मिनट (80 - 85 सी) उबालें।</a:t>
            </a:r>
            <a:endParaRPr lang="en-US" sz="2400" dirty="0">
              <a:latin typeface="Open Sans" panose="020B0606030504020204" pitchFamily="34" charset="0"/>
              <a:ea typeface="Open Sans" panose="020B0606030504020204" pitchFamily="34" charset="0"/>
              <a:cs typeface="Open Sans" panose="020B0606030504020204" pitchFamily="34" charset="0"/>
            </a:endParaRPr>
          </a:p>
          <a:p>
            <a:pPr algn="just">
              <a:lnSpc>
                <a:spcPct val="150000"/>
              </a:lnSpc>
            </a:pPr>
            <a:r>
              <a:rPr lang="hi-IN" sz="2400" b="1" dirty="0">
                <a:solidFill>
                  <a:srgbClr val="3366FF"/>
                </a:solidFill>
                <a:latin typeface="Open Sans" panose="020B0606030504020204" pitchFamily="34" charset="0"/>
                <a:ea typeface="Open Sans" panose="020B0606030504020204" pitchFamily="34" charset="0"/>
                <a:cs typeface="Open Sans" panose="020B0606030504020204" pitchFamily="34" charset="0"/>
              </a:rPr>
              <a:t>कमरा</a:t>
            </a:r>
            <a:r>
              <a:rPr lang="en-US" sz="2400" dirty="0">
                <a:latin typeface="Open Sans" panose="020B0606030504020204" pitchFamily="34" charset="0"/>
                <a:ea typeface="Open Sans" panose="020B0606030504020204" pitchFamily="34" charset="0"/>
                <a:cs typeface="Open Sans" panose="020B0606030504020204" pitchFamily="34" charset="0"/>
              </a:rPr>
              <a:t> – </a:t>
            </a:r>
            <a:r>
              <a:rPr lang="hi-IN" sz="2400" dirty="0">
                <a:latin typeface="Open Sans" panose="020B0606030504020204" pitchFamily="34" charset="0"/>
                <a:ea typeface="Open Sans" panose="020B0606030504020204" pitchFamily="34" charset="0"/>
                <a:cs typeface="Open Sans" panose="020B0606030504020204" pitchFamily="34" charset="0"/>
              </a:rPr>
              <a:t>औपचारिक निर्जलीकृत और भाप से साफ करें।</a:t>
            </a:r>
            <a:endParaRPr lang="en-US" sz="2400" dirty="0">
              <a:latin typeface="Open Sans" panose="020B0606030504020204" pitchFamily="34" charset="0"/>
              <a:ea typeface="Open Sans" panose="020B0606030504020204" pitchFamily="34" charset="0"/>
              <a:cs typeface="Open Sans" panose="020B0606030504020204" pitchFamily="34" charset="0"/>
            </a:endParaRPr>
          </a:p>
          <a:p>
            <a:pPr algn="just"/>
            <a:endParaRPr lang="en-US" sz="2400" dirty="0">
              <a:latin typeface="Open Sans" panose="020B0606030504020204" pitchFamily="34" charset="0"/>
              <a:ea typeface="Open Sans" panose="020B0606030504020204" pitchFamily="34" charset="0"/>
              <a:cs typeface="Open Sans" panose="020B0606030504020204" pitchFamily="34" charset="0"/>
            </a:endParaRPr>
          </a:p>
          <a:p>
            <a:pPr marL="0" indent="0">
              <a:buNone/>
            </a:pPr>
            <a:endParaRPr lang="en-IN" sz="2400" dirty="0">
              <a:latin typeface="Open Sans" panose="020B0606030504020204" pitchFamily="34" charset="0"/>
              <a:ea typeface="Open Sans" panose="020B0606030504020204" pitchFamily="34" charset="0"/>
              <a:cs typeface="Open Sans" panose="020B0606030504020204" pitchFamily="34" charset="0"/>
            </a:endParaRPr>
          </a:p>
        </p:txBody>
      </p:sp>
      <p:sp>
        <p:nvSpPr>
          <p:cNvPr id="12" name="Title 1">
            <a:extLst>
              <a:ext uri="{FF2B5EF4-FFF2-40B4-BE49-F238E27FC236}">
                <a16:creationId xmlns:a16="http://schemas.microsoft.com/office/drawing/2014/main" id="{0C5EB466-FC32-3E63-46E7-9581F6B98BC8}"/>
              </a:ext>
            </a:extLst>
          </p:cNvPr>
          <p:cNvSpPr>
            <a:spLocks noGrp="1"/>
          </p:cNvSpPr>
          <p:nvPr>
            <p:ph type="title"/>
          </p:nvPr>
        </p:nvSpPr>
        <p:spPr>
          <a:xfrm>
            <a:off x="60960" y="2590800"/>
            <a:ext cx="4282440" cy="1143000"/>
          </a:xfrm>
          <a:noFill/>
        </p:spPr>
        <p:txBody>
          <a:bodyPr>
            <a:normAutofit/>
          </a:bodyPr>
          <a:lstStyle/>
          <a:p>
            <a:r>
              <a:rPr lang="hi-IN" sz="3200" dirty="0">
                <a:solidFill>
                  <a:srgbClr val="FF0000"/>
                </a:solidFill>
              </a:rPr>
              <a:t>डी-कंटैमिनेशन</a:t>
            </a:r>
            <a:r>
              <a:rPr lang="en-US" sz="3200" b="1" dirty="0">
                <a:solidFill>
                  <a:srgbClr val="FF0000"/>
                </a:solidFill>
                <a:latin typeface="Open Sans" panose="020B0606030504020204" pitchFamily="34" charset="0"/>
                <a:ea typeface="Open Sans" panose="020B0606030504020204" pitchFamily="34" charset="0"/>
                <a:cs typeface="Open Sans" panose="020B0606030504020204" pitchFamily="34" charset="0"/>
              </a:rPr>
              <a:t> </a:t>
            </a:r>
            <a:r>
              <a:rPr lang="hi-IN" sz="3200" b="1" dirty="0">
                <a:solidFill>
                  <a:srgbClr val="FF0000"/>
                </a:solidFill>
                <a:latin typeface="Open Sans" panose="020B0606030504020204" pitchFamily="34" charset="0"/>
                <a:ea typeface="Open Sans" panose="020B0606030504020204" pitchFamily="34" charset="0"/>
                <a:cs typeface="Open Sans" panose="020B0606030504020204" pitchFamily="34" charset="0"/>
              </a:rPr>
              <a:t>(जारी)</a:t>
            </a:r>
            <a:endParaRPr lang="en-IN" sz="3200" b="1" u="sng" dirty="0">
              <a:solidFill>
                <a:srgbClr val="FF0000"/>
              </a:solidFill>
              <a:latin typeface="Open Sans" panose="020B0606030504020204" pitchFamily="34" charset="0"/>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217319225"/>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4384" y="2499678"/>
            <a:ext cx="3785616" cy="1143000"/>
          </a:xfrm>
        </p:spPr>
        <p:txBody>
          <a:bodyPr>
            <a:normAutofit/>
          </a:bodyPr>
          <a:lstStyle/>
          <a:p>
            <a:r>
              <a:rPr lang="hi-IN" sz="3600" b="1">
                <a:solidFill>
                  <a:srgbClr val="C00000"/>
                </a:solidFill>
                <a:latin typeface="Open Sans" panose="020B0606030504020204" pitchFamily="34" charset="0"/>
                <a:ea typeface="Open Sans" panose="020B0606030504020204" pitchFamily="34" charset="0"/>
                <a:cs typeface="Open Sans" panose="020B0606030504020204" pitchFamily="34" charset="0"/>
              </a:rPr>
              <a:t>समीक्षा</a:t>
            </a:r>
            <a:endParaRPr lang="en-US" sz="3600" b="1" dirty="0">
              <a:solidFill>
                <a:srgbClr val="C00000"/>
              </a:solidFill>
              <a:latin typeface="Open Sans" panose="020B0606030504020204" pitchFamily="34" charset="0"/>
              <a:ea typeface="Open Sans" panose="020B0606030504020204" pitchFamily="34" charset="0"/>
              <a:cs typeface="Open Sans" panose="020B0606030504020204" pitchFamily="34" charset="0"/>
            </a:endParaRPr>
          </a:p>
        </p:txBody>
      </p:sp>
      <p:sp>
        <p:nvSpPr>
          <p:cNvPr id="4" name="Content Placeholder 3"/>
          <p:cNvSpPr>
            <a:spLocks noGrp="1"/>
          </p:cNvSpPr>
          <p:nvPr>
            <p:ph idx="1"/>
          </p:nvPr>
        </p:nvSpPr>
        <p:spPr>
          <a:xfrm>
            <a:off x="4566920" y="1295400"/>
            <a:ext cx="6781800" cy="4525963"/>
          </a:xfrm>
        </p:spPr>
        <p:txBody>
          <a:bodyPr>
            <a:normAutofit/>
          </a:bodyPr>
          <a:lstStyle/>
          <a:p>
            <a:pPr algn="just">
              <a:lnSpc>
                <a:spcPct val="120000"/>
              </a:lnSpc>
              <a:buFont typeface="Wingdings" panose="05000000000000000000" pitchFamily="2" charset="2"/>
              <a:buChar char="§"/>
            </a:pPr>
            <a:r>
              <a:rPr lang="en-US" sz="2400">
                <a:latin typeface="Open Sans" panose="020B0606030504020204" pitchFamily="34" charset="0"/>
                <a:ea typeface="Open Sans" panose="020B0606030504020204" pitchFamily="34" charset="0"/>
                <a:cs typeface="Open Sans" panose="020B0606030504020204" pitchFamily="34" charset="0"/>
              </a:rPr>
              <a:t>BWA: </a:t>
            </a:r>
            <a:r>
              <a:rPr lang="hi-IN" sz="2400">
                <a:latin typeface="Open Sans" panose="020B0606030504020204" pitchFamily="34" charset="0"/>
                <a:ea typeface="Open Sans" panose="020B0606030504020204" pitchFamily="34" charset="0"/>
                <a:cs typeface="Open Sans" panose="020B0606030504020204" pitchFamily="34" charset="0"/>
              </a:rPr>
              <a:t>संकेत और लक्षण
उपचार
डिटेक्शन (बायोसेंसर, हैंडहेल्ड बायोलॉजिकल एजेंट डिटेक्टर)
चिकित्सा और शारीरिक सुरक्षा
कुछ दिनों के लिए सबसे अलग रहना 
परिशोधन</a:t>
            </a:r>
            <a:endParaRPr lang="en-US" dirty="0">
              <a:latin typeface="Open Sans" panose="020B0606030504020204" pitchFamily="34" charset="0"/>
              <a:ea typeface="Open Sans" panose="020B0606030504020204" pitchFamily="34" charset="0"/>
              <a:cs typeface="Open Sans" panose="020B0606030504020204" pitchFamily="34" charset="0"/>
            </a:endParaRPr>
          </a:p>
        </p:txBody>
      </p:sp>
      <p:sp>
        <p:nvSpPr>
          <p:cNvPr id="3" name="Rectangle 2"/>
          <p:cNvSpPr/>
          <p:nvPr/>
        </p:nvSpPr>
        <p:spPr>
          <a:xfrm>
            <a:off x="609600" y="1447800"/>
            <a:ext cx="10769600" cy="1077218"/>
          </a:xfrm>
          <a:prstGeom prst="rect">
            <a:avLst/>
          </a:prstGeom>
        </p:spPr>
        <p:txBody>
          <a:bodyPr wrap="square">
            <a:spAutoFit/>
          </a:bodyPr>
          <a:lstStyle/>
          <a:p>
            <a:endParaRPr lang="en-US" sz="3200" dirty="0"/>
          </a:p>
          <a:p>
            <a:endParaRPr lang="en-US" sz="3200"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75552A9F-FEAB-3C0A-0D03-62EEE4B77A41}"/>
              </a:ext>
            </a:extLst>
          </p:cNvPr>
          <p:cNvSpPr/>
          <p:nvPr/>
        </p:nvSpPr>
        <p:spPr>
          <a:xfrm>
            <a:off x="76200" y="76200"/>
            <a:ext cx="12039600" cy="6705600"/>
          </a:xfrm>
          <a:prstGeom prst="rect">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N">
              <a:latin typeface="Times New Roman" panose="02020603050405020304" pitchFamily="18" charset="0"/>
              <a:cs typeface="Times New Roman" panose="02020603050405020304" pitchFamily="18" charset="0"/>
            </a:endParaRPr>
          </a:p>
        </p:txBody>
      </p:sp>
      <p:sp>
        <p:nvSpPr>
          <p:cNvPr id="15" name="AutoShape 4">
            <a:extLst>
              <a:ext uri="{FF2B5EF4-FFF2-40B4-BE49-F238E27FC236}">
                <a16:creationId xmlns:a16="http://schemas.microsoft.com/office/drawing/2014/main" id="{09B031A6-C119-B352-63B4-9B30BBC1D174}"/>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IN"/>
          </a:p>
        </p:txBody>
      </p:sp>
      <p:sp>
        <p:nvSpPr>
          <p:cNvPr id="12" name="Title 1">
            <a:extLst>
              <a:ext uri="{FF2B5EF4-FFF2-40B4-BE49-F238E27FC236}">
                <a16:creationId xmlns:a16="http://schemas.microsoft.com/office/drawing/2014/main" id="{0C5EB466-FC32-3E63-46E7-9581F6B98BC8}"/>
              </a:ext>
            </a:extLst>
          </p:cNvPr>
          <p:cNvSpPr>
            <a:spLocks noGrp="1"/>
          </p:cNvSpPr>
          <p:nvPr>
            <p:ph type="title"/>
          </p:nvPr>
        </p:nvSpPr>
        <p:spPr>
          <a:xfrm>
            <a:off x="571500" y="2286000"/>
            <a:ext cx="3352800" cy="1447800"/>
          </a:xfrm>
          <a:noFill/>
        </p:spPr>
        <p:txBody>
          <a:bodyPr>
            <a:normAutofit/>
          </a:bodyPr>
          <a:lstStyle/>
          <a:p>
            <a:r>
              <a:rPr lang="hi-IN" sz="4000" b="1">
                <a:solidFill>
                  <a:srgbClr val="C00000"/>
                </a:solidFill>
                <a:latin typeface="Open Sans" panose="020B0606030504020204" pitchFamily="34" charset="0"/>
                <a:ea typeface="Open Sans" panose="020B0606030504020204" pitchFamily="34" charset="0"/>
                <a:cs typeface="Open Sans" panose="020B0606030504020204" pitchFamily="34" charset="0"/>
              </a:rPr>
              <a:t>संचरण का तरीका</a:t>
            </a:r>
            <a:endParaRPr lang="en-IN" sz="4000" b="1" u="sng" dirty="0">
              <a:solidFill>
                <a:srgbClr val="C00000"/>
              </a:solidFill>
              <a:latin typeface="Open Sans" panose="020B0606030504020204" pitchFamily="34" charset="0"/>
              <a:ea typeface="Open Sans" panose="020B0606030504020204" pitchFamily="34" charset="0"/>
              <a:cs typeface="Open Sans" panose="020B0606030504020204" pitchFamily="34" charset="0"/>
            </a:endParaRPr>
          </a:p>
        </p:txBody>
      </p:sp>
      <p:graphicFrame>
        <p:nvGraphicFramePr>
          <p:cNvPr id="14" name="Content Placeholder">
            <a:extLst>
              <a:ext uri="{FF2B5EF4-FFF2-40B4-BE49-F238E27FC236}">
                <a16:creationId xmlns:a16="http://schemas.microsoft.com/office/drawing/2014/main" id="{869EA754-7BF9-95F2-8B35-83AD3EE27774}"/>
              </a:ext>
            </a:extLst>
          </p:cNvPr>
          <p:cNvGraphicFramePr>
            <a:graphicFrameLocks noGrp="1"/>
          </p:cNvGraphicFramePr>
          <p:nvPr>
            <p:ph idx="1"/>
            <p:extLst>
              <p:ext uri="{D42A27DB-BD31-4B8C-83A1-F6EECF244321}">
                <p14:modId xmlns:p14="http://schemas.microsoft.com/office/powerpoint/2010/main" val="327484474"/>
              </p:ext>
            </p:extLst>
          </p:nvPr>
        </p:nvGraphicFramePr>
        <p:xfrm>
          <a:off x="5791200" y="1752600"/>
          <a:ext cx="8991600" cy="277672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17319225"/>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6" name="Rounded Rectangle"/>
          <p:cNvSpPr/>
          <p:nvPr/>
        </p:nvSpPr>
        <p:spPr>
          <a:xfrm>
            <a:off x="4548494" y="-14539"/>
            <a:ext cx="7694588" cy="6944222"/>
          </a:xfrm>
          <a:prstGeom prst="roundRect">
            <a:avLst>
              <a:gd name="adj" fmla="val 1583"/>
            </a:avLst>
          </a:prstGeom>
          <a:solidFill>
            <a:srgbClr val="EAEAEA"/>
          </a:solidFill>
          <a:ln w="12700">
            <a:miter lim="400000"/>
          </a:ln>
        </p:spPr>
        <p:txBody>
          <a:bodyPr lIns="39142" tIns="39142" rIns="39142" bIns="39142"/>
          <a:lstStyle/>
          <a:p>
            <a:endParaRPr sz="2400">
              <a:latin typeface="Open Sans"/>
            </a:endParaRPr>
          </a:p>
        </p:txBody>
      </p:sp>
      <p:sp>
        <p:nvSpPr>
          <p:cNvPr id="222" name="Duties of…"/>
          <p:cNvSpPr txBox="1"/>
          <p:nvPr/>
        </p:nvSpPr>
        <p:spPr>
          <a:xfrm>
            <a:off x="339566" y="3230213"/>
            <a:ext cx="4052325" cy="694602"/>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39142" tIns="39142" rIns="39142" bIns="39142">
            <a:spAutoFit/>
          </a:bodyPr>
          <a:lstStyle/>
          <a:p>
            <a:pPr algn="ctr"/>
            <a:r>
              <a:rPr lang="hi-IN" sz="4000" b="1">
                <a:latin typeface="Open sans"/>
              </a:rPr>
              <a:t>कोई सवाल ?</a:t>
            </a:r>
            <a:endParaRPr lang="en-US" sz="4000" b="1" dirty="0">
              <a:latin typeface="Open sans"/>
            </a:endParaRPr>
          </a:p>
        </p:txBody>
      </p:sp>
      <p:sp>
        <p:nvSpPr>
          <p:cNvPr id="223" name="Ensure your safety and the safety of your crew, the patient, and bystanders…"/>
          <p:cNvSpPr txBox="1"/>
          <p:nvPr/>
        </p:nvSpPr>
        <p:spPr>
          <a:xfrm>
            <a:off x="5004914" y="1896739"/>
            <a:ext cx="7238167" cy="968716"/>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39142" tIns="39142" rIns="39142" bIns="39142">
            <a:spAutoFit/>
          </a:bodyPr>
          <a:lstStyle/>
          <a:p>
            <a:pPr marL="457200" lvl="0" indent="-457200" algn="just">
              <a:lnSpc>
                <a:spcPct val="250000"/>
              </a:lnSpc>
              <a:buClr>
                <a:schemeClr val="dk1"/>
              </a:buClr>
              <a:buSzPts val="3200"/>
              <a:buFont typeface="Noto Sans Symbols"/>
              <a:buChar char="▪"/>
            </a:pPr>
            <a:endParaRPr lang="en-US" sz="2800" dirty="0">
              <a:solidFill>
                <a:schemeClr val="dk1"/>
              </a:solidFill>
              <a:latin typeface="Open Sans"/>
              <a:cs typeface="Times New Roman" pitchFamily="18" charset="0"/>
            </a:endParaRPr>
          </a:p>
        </p:txBody>
      </p:sp>
      <p:pic>
        <p:nvPicPr>
          <p:cNvPr id="2" name="Picture 1">
            <a:extLst>
              <a:ext uri="{FF2B5EF4-FFF2-40B4-BE49-F238E27FC236}">
                <a16:creationId xmlns:a16="http://schemas.microsoft.com/office/drawing/2014/main" id="{AD30342D-CCC4-F67F-CC03-E5EFED56E456}"/>
              </a:ext>
            </a:extLst>
          </p:cNvPr>
          <p:cNvPicPr>
            <a:picLocks noChangeAspect="1"/>
          </p:cNvPicPr>
          <p:nvPr/>
        </p:nvPicPr>
        <p:blipFill>
          <a:blip r:embed="rId2" cstate="print"/>
          <a:stretch>
            <a:fillRect/>
          </a:stretch>
        </p:blipFill>
        <p:spPr>
          <a:xfrm>
            <a:off x="572493" y="6406669"/>
            <a:ext cx="641637" cy="276260"/>
          </a:xfrm>
          <a:prstGeom prst="rect">
            <a:avLst/>
          </a:prstGeom>
        </p:spPr>
      </p:pic>
      <p:pic>
        <p:nvPicPr>
          <p:cNvPr id="4" name="Picture 3">
            <a:extLst>
              <a:ext uri="{FF2B5EF4-FFF2-40B4-BE49-F238E27FC236}">
                <a16:creationId xmlns:a16="http://schemas.microsoft.com/office/drawing/2014/main" id="{3C21DB69-215D-8A17-5E2E-BA695C734410}"/>
              </a:ext>
            </a:extLst>
          </p:cNvPr>
          <p:cNvPicPr>
            <a:picLocks noChangeAspect="1"/>
          </p:cNvPicPr>
          <p:nvPr/>
        </p:nvPicPr>
        <p:blipFill>
          <a:blip r:embed="rId3" cstate="print"/>
          <a:stretch>
            <a:fillRect/>
          </a:stretch>
        </p:blipFill>
        <p:spPr>
          <a:xfrm>
            <a:off x="8814959" y="6378135"/>
            <a:ext cx="1750540" cy="348119"/>
          </a:xfrm>
          <a:prstGeom prst="rect">
            <a:avLst/>
          </a:prstGeom>
        </p:spPr>
      </p:pic>
      <p:sp>
        <p:nvSpPr>
          <p:cNvPr id="8" name="Rectangle 7"/>
          <p:cNvSpPr/>
          <p:nvPr/>
        </p:nvSpPr>
        <p:spPr>
          <a:xfrm>
            <a:off x="0" y="6207359"/>
            <a:ext cx="4548494" cy="65064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pic>
        <p:nvPicPr>
          <p:cNvPr id="3" name="Picture 2"/>
          <p:cNvPicPr>
            <a:picLocks noChangeAspect="1"/>
          </p:cNvPicPr>
          <p:nvPr/>
        </p:nvPicPr>
        <p:blipFill>
          <a:blip r:embed="rId4"/>
          <a:stretch>
            <a:fillRect/>
          </a:stretch>
        </p:blipFill>
        <p:spPr>
          <a:xfrm>
            <a:off x="6711441" y="1765969"/>
            <a:ext cx="3368693" cy="3368693"/>
          </a:xfrm>
          <a:prstGeom prst="rect">
            <a:avLst/>
          </a:prstGeom>
        </p:spPr>
      </p:pic>
      <p:pic>
        <p:nvPicPr>
          <p:cNvPr id="6" name="Picture 5" descr="A logo with a symbol and text&#10;&#10;AI-generated content may be incorrect.">
            <a:extLst>
              <a:ext uri="{FF2B5EF4-FFF2-40B4-BE49-F238E27FC236}">
                <a16:creationId xmlns:a16="http://schemas.microsoft.com/office/drawing/2014/main" id="{ED395FEA-2A7D-F744-FFFB-F87E0C3BF7C1}"/>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277601" y="10160"/>
            <a:ext cx="914400" cy="977046"/>
          </a:xfrm>
          <a:prstGeom prst="rect">
            <a:avLst/>
          </a:prstGeom>
        </p:spPr>
      </p:pic>
    </p:spTree>
    <p:extLst>
      <p:ext uri="{BB962C8B-B14F-4D97-AF65-F5344CB8AC3E}">
        <p14:creationId xmlns:p14="http://schemas.microsoft.com/office/powerpoint/2010/main" val="3227066808"/>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514600"/>
            <a:ext cx="5410200" cy="1143000"/>
          </a:xfrm>
        </p:spPr>
        <p:txBody>
          <a:bodyPr>
            <a:normAutofit/>
          </a:bodyPr>
          <a:lstStyle/>
          <a:p>
            <a:r>
              <a:rPr lang="hi-IN" sz="3600" b="1">
                <a:solidFill>
                  <a:srgbClr val="C00000"/>
                </a:solidFill>
                <a:latin typeface="Open Sans" panose="020B0606030504020204" pitchFamily="34" charset="0"/>
                <a:ea typeface="Open Sans" panose="020B0606030504020204" pitchFamily="34" charset="0"/>
                <a:cs typeface="Open Sans" panose="020B0606030504020204" pitchFamily="34" charset="0"/>
              </a:rPr>
              <a:t>मूल्यांकन</a:t>
            </a:r>
            <a:endParaRPr lang="en-US" sz="3600" b="1" dirty="0">
              <a:solidFill>
                <a:srgbClr val="C00000"/>
              </a:solidFill>
              <a:latin typeface="Open Sans" panose="020B0606030504020204" pitchFamily="34" charset="0"/>
              <a:ea typeface="Open Sans" panose="020B0606030504020204" pitchFamily="34" charset="0"/>
              <a:cs typeface="Open Sans" panose="020B0606030504020204" pitchFamily="34" charset="0"/>
            </a:endParaRPr>
          </a:p>
        </p:txBody>
      </p:sp>
      <p:sp>
        <p:nvSpPr>
          <p:cNvPr id="3" name="Content Placeholder 2"/>
          <p:cNvSpPr>
            <a:spLocks noGrp="1"/>
          </p:cNvSpPr>
          <p:nvPr>
            <p:ph idx="1"/>
          </p:nvPr>
        </p:nvSpPr>
        <p:spPr>
          <a:xfrm>
            <a:off x="5105400" y="2514600"/>
            <a:ext cx="6477000" cy="3611569"/>
          </a:xfrm>
        </p:spPr>
        <p:txBody>
          <a:bodyPr/>
          <a:lstStyle/>
          <a:p>
            <a:r>
              <a:rPr lang="hi-IN" sz="2400">
                <a:latin typeface="Open Sans" panose="020B0606030504020204" pitchFamily="34" charset="0"/>
                <a:ea typeface="Open Sans" panose="020B0606030504020204" pitchFamily="34" charset="0"/>
                <a:cs typeface="Open Sans" panose="020B0606030504020204" pitchFamily="34" charset="0"/>
              </a:rPr>
              <a:t>प्लेग कितने प्रकार के होते हैं?
आइसोलेशन पीरियड क्या है?</a:t>
            </a:r>
            <a:endParaRPr lang="en-US" dirty="0">
              <a:latin typeface="Open Sans" panose="020B0606030504020204" pitchFamily="34" charset="0"/>
              <a:ea typeface="Open Sans" panose="020B0606030504020204" pitchFamily="34" charset="0"/>
              <a:cs typeface="Open Sans" panose="020B0606030504020204" pitchFamily="34" charset="0"/>
            </a:endParaRPr>
          </a:p>
        </p:txBody>
      </p:sp>
    </p:spTree>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75552A9F-FEAB-3C0A-0D03-62EEE4B77A41}"/>
              </a:ext>
            </a:extLst>
          </p:cNvPr>
          <p:cNvSpPr/>
          <p:nvPr/>
        </p:nvSpPr>
        <p:spPr>
          <a:xfrm>
            <a:off x="76200" y="76200"/>
            <a:ext cx="12039600" cy="6705600"/>
          </a:xfrm>
          <a:prstGeom prst="rect">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N">
              <a:latin typeface="Times New Roman" panose="02020603050405020304" pitchFamily="18" charset="0"/>
              <a:cs typeface="Times New Roman" panose="02020603050405020304" pitchFamily="18" charset="0"/>
            </a:endParaRPr>
          </a:p>
        </p:txBody>
      </p:sp>
      <p:sp>
        <p:nvSpPr>
          <p:cNvPr id="15" name="AutoShape 4">
            <a:extLst>
              <a:ext uri="{FF2B5EF4-FFF2-40B4-BE49-F238E27FC236}">
                <a16:creationId xmlns:a16="http://schemas.microsoft.com/office/drawing/2014/main" id="{09B031A6-C119-B352-63B4-9B30BBC1D174}"/>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IN"/>
          </a:p>
        </p:txBody>
      </p:sp>
      <p:sp>
        <p:nvSpPr>
          <p:cNvPr id="6" name="Duties of…">
            <a:extLst>
              <a:ext uri="{FF2B5EF4-FFF2-40B4-BE49-F238E27FC236}">
                <a16:creationId xmlns:a16="http://schemas.microsoft.com/office/drawing/2014/main" id="{848F74B0-1F3A-240E-68E6-62D0EC9F3863}"/>
              </a:ext>
            </a:extLst>
          </p:cNvPr>
          <p:cNvSpPr txBox="1"/>
          <p:nvPr/>
        </p:nvSpPr>
        <p:spPr>
          <a:xfrm>
            <a:off x="588883" y="2086151"/>
            <a:ext cx="10709434" cy="1556376"/>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39142" tIns="39142" rIns="39142" bIns="39142">
            <a:spAutoFit/>
          </a:bodyPr>
          <a:lstStyle/>
          <a:p>
            <a:pPr algn="ctr"/>
            <a:r>
              <a:rPr lang="hi-IN" sz="9600" b="1" dirty="0">
                <a:latin typeface="Open sans"/>
              </a:rPr>
              <a:t>धन्यवाद</a:t>
            </a:r>
            <a:endParaRPr lang="en-US" sz="9600" dirty="0">
              <a:latin typeface="Open sans"/>
            </a:endParaRPr>
          </a:p>
        </p:txBody>
      </p:sp>
      <p:sp>
        <p:nvSpPr>
          <p:cNvPr id="3" name="Slide Number Placeholder 5">
            <a:extLst>
              <a:ext uri="{FF2B5EF4-FFF2-40B4-BE49-F238E27FC236}">
                <a16:creationId xmlns:a16="http://schemas.microsoft.com/office/drawing/2014/main" id="{4247FCC8-8B7B-81EB-709F-80A88BA2EF71}"/>
              </a:ext>
            </a:extLst>
          </p:cNvPr>
          <p:cNvSpPr txBox="1">
            <a:spLocks/>
          </p:cNvSpPr>
          <p:nvPr/>
        </p:nvSpPr>
        <p:spPr>
          <a:xfrm>
            <a:off x="8737600" y="6356351"/>
            <a:ext cx="2844800" cy="365125"/>
          </a:xfrm>
          <a:prstGeom prst="rect">
            <a:avLst/>
          </a:prstGeom>
        </p:spPr>
        <p:txBody>
          <a:bodyPr vert="horz" lIns="91440" tIns="45720" rIns="91440" bIns="45720" rtlCol="0" anchor="ctr"/>
          <a:lstStyle>
            <a:defPPr>
              <a:defRPr lang="en-US"/>
            </a:defPPr>
            <a:lvl1pPr marL="0" algn="r" defTabSz="914400" rtl="0" eaLnBrk="1" latinLnBrk="0" hangingPunct="1">
              <a:defRPr sz="1200" b="1" kern="1200">
                <a:solidFill>
                  <a:schemeClr val="accent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6F15528-21DE-4FAA-801E-634DDDAF4B2B}" type="slidenum">
              <a:rPr lang="en-US" smtClean="0"/>
              <a:pPr/>
              <a:t>82</a:t>
            </a:fld>
            <a:endParaRPr lang="en-US" dirty="0"/>
          </a:p>
        </p:txBody>
      </p:sp>
      <p:sp>
        <p:nvSpPr>
          <p:cNvPr id="8" name="PEER | MFR | INDIA">
            <a:extLst>
              <a:ext uri="{FF2B5EF4-FFF2-40B4-BE49-F238E27FC236}">
                <a16:creationId xmlns:a16="http://schemas.microsoft.com/office/drawing/2014/main" id="{6D66BD37-2CC8-FF7A-5C55-273D0225060F}"/>
              </a:ext>
            </a:extLst>
          </p:cNvPr>
          <p:cNvSpPr txBox="1"/>
          <p:nvPr/>
        </p:nvSpPr>
        <p:spPr>
          <a:xfrm>
            <a:off x="152400" y="6308725"/>
            <a:ext cx="2514600" cy="34276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78283" tIns="78283" rIns="78283" bIns="78283">
            <a:spAutoFit/>
          </a:bodyPr>
          <a:lstStyle>
            <a:lvl1pPr algn="ctr" defTabSz="2438400">
              <a:spcBef>
                <a:spcPts val="600"/>
              </a:spcBef>
              <a:defRPr sz="2400" spc="120">
                <a:solidFill>
                  <a:srgbClr val="535353"/>
                </a:solidFill>
                <a:latin typeface="Open Sans Semibold"/>
                <a:ea typeface="Open Sans Semibold"/>
                <a:cs typeface="Open Sans Semibold"/>
                <a:sym typeface="Open Sans Semibold"/>
              </a:defRPr>
            </a:lvl1pPr>
          </a:lstStyle>
          <a:p>
            <a:r>
              <a:rPr lang="en-US" sz="1200" b="1" dirty="0">
                <a:solidFill>
                  <a:schemeClr val="accent2">
                    <a:lumMod val="75000"/>
                  </a:schemeClr>
                </a:solidFill>
                <a:latin typeface="+mj-lt"/>
              </a:rPr>
              <a:t>NDRF | </a:t>
            </a:r>
            <a:r>
              <a:rPr lang="en-IN" sz="1200" b="1" dirty="0">
                <a:solidFill>
                  <a:schemeClr val="accent2">
                    <a:lumMod val="75000"/>
                  </a:schemeClr>
                </a:solidFill>
                <a:latin typeface="+mj-lt"/>
              </a:rPr>
              <a:t>CBRN</a:t>
            </a:r>
            <a:r>
              <a:rPr sz="1200" b="1" dirty="0">
                <a:solidFill>
                  <a:schemeClr val="accent2">
                    <a:lumMod val="75000"/>
                  </a:schemeClr>
                </a:solidFill>
                <a:latin typeface="+mj-lt"/>
              </a:rPr>
              <a:t> | INDIA</a:t>
            </a:r>
          </a:p>
        </p:txBody>
      </p:sp>
      <p:sp>
        <p:nvSpPr>
          <p:cNvPr id="9" name="PPT 2 -">
            <a:extLst>
              <a:ext uri="{FF2B5EF4-FFF2-40B4-BE49-F238E27FC236}">
                <a16:creationId xmlns:a16="http://schemas.microsoft.com/office/drawing/2014/main" id="{FEEEB96F-2946-35A6-0FA6-5E7787EE1519}"/>
              </a:ext>
            </a:extLst>
          </p:cNvPr>
          <p:cNvSpPr txBox="1"/>
          <p:nvPr/>
        </p:nvSpPr>
        <p:spPr>
          <a:xfrm>
            <a:off x="10638045" y="6367532"/>
            <a:ext cx="529992" cy="34276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78283" tIns="78283" rIns="78283" bIns="78283">
            <a:spAutoFit/>
          </a:bodyPr>
          <a:lstStyle>
            <a:lvl1pPr algn="ctr" defTabSz="2438400">
              <a:spcBef>
                <a:spcPts val="600"/>
              </a:spcBef>
              <a:defRPr sz="3000" b="1">
                <a:solidFill>
                  <a:srgbClr val="535353"/>
                </a:solidFill>
                <a:latin typeface="Open Sans"/>
                <a:ea typeface="Open Sans"/>
                <a:cs typeface="Open Sans"/>
                <a:sym typeface="Open Sans"/>
              </a:defRPr>
            </a:lvl1pPr>
          </a:lstStyle>
          <a:p>
            <a:pPr>
              <a:defRPr b="0"/>
            </a:pPr>
            <a:r>
              <a:rPr sz="1200" b="1" dirty="0">
                <a:solidFill>
                  <a:schemeClr val="accent2">
                    <a:lumMod val="75000"/>
                  </a:schemeClr>
                </a:solidFill>
              </a:rPr>
              <a:t>PPT -</a:t>
            </a:r>
          </a:p>
        </p:txBody>
      </p:sp>
    </p:spTree>
    <p:extLst>
      <p:ext uri="{BB962C8B-B14F-4D97-AF65-F5344CB8AC3E}">
        <p14:creationId xmlns:p14="http://schemas.microsoft.com/office/powerpoint/2010/main" val="170806335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75552A9F-FEAB-3C0A-0D03-62EEE4B77A41}"/>
              </a:ext>
            </a:extLst>
          </p:cNvPr>
          <p:cNvSpPr/>
          <p:nvPr/>
        </p:nvSpPr>
        <p:spPr>
          <a:xfrm>
            <a:off x="76200" y="76200"/>
            <a:ext cx="12039600" cy="6705600"/>
          </a:xfrm>
          <a:prstGeom prst="rect">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N">
              <a:latin typeface="Times New Roman" panose="02020603050405020304" pitchFamily="18" charset="0"/>
              <a:cs typeface="Times New Roman" panose="02020603050405020304" pitchFamily="18" charset="0"/>
            </a:endParaRPr>
          </a:p>
        </p:txBody>
      </p:sp>
      <p:sp>
        <p:nvSpPr>
          <p:cNvPr id="15" name="AutoShape 4">
            <a:extLst>
              <a:ext uri="{FF2B5EF4-FFF2-40B4-BE49-F238E27FC236}">
                <a16:creationId xmlns:a16="http://schemas.microsoft.com/office/drawing/2014/main" id="{09B031A6-C119-B352-63B4-9B30BBC1D174}"/>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IN"/>
          </a:p>
        </p:txBody>
      </p:sp>
      <p:sp>
        <p:nvSpPr>
          <p:cNvPr id="8" name="Content Placeholder 2">
            <a:extLst>
              <a:ext uri="{FF2B5EF4-FFF2-40B4-BE49-F238E27FC236}">
                <a16:creationId xmlns:a16="http://schemas.microsoft.com/office/drawing/2014/main" id="{2F0FC15A-D324-7345-89C1-639E5FCBC385}"/>
              </a:ext>
            </a:extLst>
          </p:cNvPr>
          <p:cNvSpPr>
            <a:spLocks noGrp="1"/>
          </p:cNvSpPr>
          <p:nvPr>
            <p:ph idx="1"/>
          </p:nvPr>
        </p:nvSpPr>
        <p:spPr>
          <a:xfrm>
            <a:off x="4724400" y="1295400"/>
            <a:ext cx="7010400" cy="4572000"/>
          </a:xfrm>
          <a:noFill/>
        </p:spPr>
        <p:txBody>
          <a:bodyPr>
            <a:noAutofit/>
          </a:bodyPr>
          <a:lstStyle/>
          <a:p>
            <a:pPr lvl="1">
              <a:lnSpc>
                <a:spcPct val="150000"/>
              </a:lnSpc>
            </a:pPr>
            <a:r>
              <a:rPr lang="hi-IN" sz="2400">
                <a:latin typeface="Open Sans" panose="020B0606030504020204" pitchFamily="34" charset="0"/>
                <a:ea typeface="Open Sans" panose="020B0606030504020204" pitchFamily="34" charset="0"/>
                <a:cs typeface="Open Sans" panose="020B0606030504020204" pitchFamily="34" charset="0"/>
              </a:rPr>
              <a:t>वायुमार्ग
जीआईटी
आंखों की तरह अन्य श्लेष्म झिल्ली
कीड़े के काटने के माध्यम से और
घावों आदि के माध्यम से</a:t>
            </a:r>
            <a:endParaRPr lang="en-IN" sz="2400" dirty="0">
              <a:latin typeface="Open Sans" panose="020B0606030504020204" pitchFamily="34" charset="0"/>
              <a:ea typeface="Open Sans" panose="020B0606030504020204" pitchFamily="34" charset="0"/>
              <a:cs typeface="Open Sans" panose="020B0606030504020204" pitchFamily="34" charset="0"/>
            </a:endParaRPr>
          </a:p>
        </p:txBody>
      </p:sp>
      <p:sp>
        <p:nvSpPr>
          <p:cNvPr id="12" name="Title 1">
            <a:extLst>
              <a:ext uri="{FF2B5EF4-FFF2-40B4-BE49-F238E27FC236}">
                <a16:creationId xmlns:a16="http://schemas.microsoft.com/office/drawing/2014/main" id="{0C5EB466-FC32-3E63-46E7-9581F6B98BC8}"/>
              </a:ext>
            </a:extLst>
          </p:cNvPr>
          <p:cNvSpPr>
            <a:spLocks noGrp="1"/>
          </p:cNvSpPr>
          <p:nvPr>
            <p:ph type="title"/>
          </p:nvPr>
        </p:nvSpPr>
        <p:spPr>
          <a:xfrm>
            <a:off x="-1447800" y="2215896"/>
            <a:ext cx="8229600" cy="1143000"/>
          </a:xfrm>
          <a:noFill/>
        </p:spPr>
        <p:txBody>
          <a:bodyPr>
            <a:normAutofit/>
          </a:bodyPr>
          <a:lstStyle/>
          <a:p>
            <a:r>
              <a:rPr lang="hi-IN" sz="3600" b="1">
                <a:solidFill>
                  <a:srgbClr val="C00000"/>
                </a:solidFill>
                <a:latin typeface="Open Sans" panose="020B0606030504020204" pitchFamily="34" charset="0"/>
                <a:ea typeface="Open Sans" panose="020B0606030504020204" pitchFamily="34" charset="0"/>
                <a:cs typeface="Open Sans" panose="020B0606030504020204" pitchFamily="34" charset="0"/>
              </a:rPr>
              <a:t>संक्रमण का मार्ग</a:t>
            </a:r>
            <a:endParaRPr lang="en-IN" sz="3600" b="1" u="sng" dirty="0">
              <a:solidFill>
                <a:srgbClr val="FF0000"/>
              </a:solidFill>
              <a:latin typeface="Open Sans" panose="020B0606030504020204" pitchFamily="34" charset="0"/>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21731922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3783</TotalTime>
  <Words>3703</Words>
  <Application>Microsoft Office PowerPoint</Application>
  <PresentationFormat>Widescreen</PresentationFormat>
  <Paragraphs>457</Paragraphs>
  <Slides>82</Slides>
  <Notes>1</Notes>
  <HiddenSlides>0</HiddenSlides>
  <MMClips>0</MMClips>
  <ScaleCrop>false</ScaleCrop>
  <HeadingPairs>
    <vt:vector size="8" baseType="variant">
      <vt:variant>
        <vt:lpstr>Fonts Used</vt:lpstr>
      </vt:variant>
      <vt:variant>
        <vt:i4>10</vt:i4>
      </vt:variant>
      <vt:variant>
        <vt:lpstr>Theme</vt:lpstr>
      </vt:variant>
      <vt:variant>
        <vt:i4>1</vt:i4>
      </vt:variant>
      <vt:variant>
        <vt:lpstr>Embedded OLE Servers</vt:lpstr>
      </vt:variant>
      <vt:variant>
        <vt:i4>1</vt:i4>
      </vt:variant>
      <vt:variant>
        <vt:lpstr>Slide Titles</vt:lpstr>
      </vt:variant>
      <vt:variant>
        <vt:i4>82</vt:i4>
      </vt:variant>
    </vt:vector>
  </HeadingPairs>
  <TitlesOfParts>
    <vt:vector size="94" baseType="lpstr">
      <vt:lpstr>Arial</vt:lpstr>
      <vt:lpstr>Bahnschrift SemiBold</vt:lpstr>
      <vt:lpstr>Bahnschrift SemiBold SemiConden</vt:lpstr>
      <vt:lpstr>Calibri</vt:lpstr>
      <vt:lpstr>Noto Sans Symbols</vt:lpstr>
      <vt:lpstr>Open sans</vt:lpstr>
      <vt:lpstr>Open sans</vt:lpstr>
      <vt:lpstr>Open Sans SemiBold</vt:lpstr>
      <vt:lpstr>Times New Roman</vt:lpstr>
      <vt:lpstr>Wingdings</vt:lpstr>
      <vt:lpstr>Office Theme</vt:lpstr>
      <vt:lpstr>Slide</vt:lpstr>
      <vt:lpstr>PowerPoint Presentation</vt:lpstr>
      <vt:lpstr>PowerPoint Presentation</vt:lpstr>
      <vt:lpstr>का वर्गीकरण  बीडब्ल्यू एजेंट</vt:lpstr>
      <vt:lpstr>जैविक एजेंटों का वर्गीकरण</vt:lpstr>
      <vt:lpstr>जैविक के प्रकार एजेंटों</vt:lpstr>
      <vt:lpstr>जीवाणु</vt:lpstr>
      <vt:lpstr>जीवाणु</vt:lpstr>
      <vt:lpstr>संचरण का तरीका</vt:lpstr>
      <vt:lpstr>संक्रमण का मार्ग</vt:lpstr>
      <vt:lpstr>   जीवाणु</vt:lpstr>
      <vt:lpstr>रिकेट्सिया</vt:lpstr>
      <vt:lpstr>बैक्टीरियल एजेंट जिसे बीडब्ल्यूए के रूप में इस्तेमाल किया जा सकता है</vt:lpstr>
      <vt:lpstr>बैक्टीरियल एजेंट  जिसे बीडब्ल्यूए के रूप में इस्तेमाल किया जा सकता है</vt:lpstr>
      <vt:lpstr>बैक्टीरियल एजेंट,  जिसे बीडब्ल्यूए के रूप में इस्तेमाल किया जा सकता है</vt:lpstr>
      <vt:lpstr>बैक्टीरियल एजेंट जो हो सकते हैं  बीडब्ल्यूएएस के रूप में उपयोग किया जाता है</vt:lpstr>
      <vt:lpstr>वायरस</vt:lpstr>
      <vt:lpstr>बीडब्ल्यूए के रूप में वायरस</vt:lpstr>
      <vt:lpstr>संचरण का तरीका</vt:lpstr>
      <vt:lpstr>संकेत और लक्षण बीडब्ल्यूए और पीएचटी</vt:lpstr>
      <vt:lpstr>ऐन्‍थ्रैक्‍स</vt:lpstr>
      <vt:lpstr>एंथ्रेक्स के लक्षण  एवं लक्षण</vt:lpstr>
      <vt:lpstr>उपचार</vt:lpstr>
      <vt:lpstr>प्लेग</vt:lpstr>
      <vt:lpstr>हैजा</vt:lpstr>
      <vt:lpstr>हैजा</vt:lpstr>
      <vt:lpstr>PowerPoint Presentation</vt:lpstr>
      <vt:lpstr>PowerPoint Presentation</vt:lpstr>
      <vt:lpstr>PowerPoint Presentation</vt:lpstr>
      <vt:lpstr>PowerPoint Presentation</vt:lpstr>
      <vt:lpstr>टुलारेमिया (खरगोश बुखार)</vt:lpstr>
      <vt:lpstr>उपचार</vt:lpstr>
      <vt:lpstr>टाइफाइड ज्वर</vt:lpstr>
      <vt:lpstr>उपचार और रोकथाम</vt:lpstr>
      <vt:lpstr>रिकेट्सियल रोग</vt:lpstr>
      <vt:lpstr> क्यूबुखार        (कोक्सिएला बर्नेटी)</vt:lpstr>
      <vt:lpstr>क्यूबुखार        (कोक्सिएला बर्नेटी)</vt:lpstr>
      <vt:lpstr>डिटेक्शन
</vt:lpstr>
      <vt:lpstr>डिटेक्शन के गुण / विशेषताएँ </vt:lpstr>
      <vt:lpstr>डिटेक्शन के तरीके</vt:lpstr>
      <vt:lpstr> कल्चर
</vt:lpstr>
      <vt:lpstr>सीरोलॉजी/ इम्यूनोडायग्नोस्टिक्स</vt:lpstr>
      <vt:lpstr>जैविक एजेंट का पता लगाना</vt:lpstr>
      <vt:lpstr>नमूना</vt:lpstr>
      <vt:lpstr>नमूनाकरण तकनीक</vt:lpstr>
      <vt:lpstr>नमूना लेते समय</vt:lpstr>
      <vt:lpstr>रिसिन के लिए डिटेक्शन किट</vt:lpstr>
      <vt:lpstr>एलिसा</vt:lpstr>
      <vt:lpstr>जैविक आपात स्थितियों के लिए एनडीआरएफ में उपलब्ध उपकरण</vt:lpstr>
      <vt:lpstr>बायोसीक प्लस</vt:lpstr>
      <vt:lpstr>भौतिक विधि  सुरक्षा का</vt:lpstr>
      <vt:lpstr>सुरक्षा कवच  और श्वसन सुरक्षा</vt:lpstr>
      <vt:lpstr>DONNING  AND DOFFING </vt:lpstr>
      <vt:lpstr>PowerPoint Presentation</vt:lpstr>
      <vt:lpstr>PowerPoint Presentation</vt:lpstr>
      <vt:lpstr>सार्वजनिक स्वास्थ्य  पहलुओं</vt:lpstr>
      <vt:lpstr>क्वॉरेंटिन
</vt:lpstr>
      <vt:lpstr>क्वॉरेंटिन
</vt:lpstr>
      <vt:lpstr>बीडब्ल्यूए का परिशोधन</vt:lpstr>
      <vt:lpstr>PowerPoint Presentation</vt:lpstr>
      <vt:lpstr>डी-कंटैमिनेशन का उद्देश्य</vt:lpstr>
      <vt:lpstr>विधियाँ  डेकॉन का:</vt:lpstr>
      <vt:lpstr>कुछ सामान्य डिकॉन्टैमिनेटर के उदाहरण:</vt:lpstr>
      <vt:lpstr>भौतिक तरीके</vt:lpstr>
      <vt:lpstr>सुरक्षित डिकॉन प्रक्रिया</vt:lpstr>
      <vt:lpstr>डिकॉन/संक्रमण नियंत्रण</vt:lpstr>
      <vt:lpstr>बायो डेकॉन</vt:lpstr>
      <vt:lpstr>क्यों स्नान  पर्याप्त है</vt:lpstr>
      <vt:lpstr>बायो डेकॉन में रसायनों का उपयोग  </vt:lpstr>
      <vt:lpstr>डी-कंटैमिनेशन</vt:lpstr>
      <vt:lpstr>PowerPoint Presentation</vt:lpstr>
      <vt:lpstr>भौतिक तरीके का सारांश ।कुछ सामान्य कीटाणुनाशकों की प्रभावकारिता:  </vt:lpstr>
      <vt:lpstr>PowerPoint Presentation</vt:lpstr>
      <vt:lpstr>संदूषण की विभिन्न वस्तुएं और उन्हें कैसे कीटाणुरहित किया जा सकता है:</vt:lpstr>
      <vt:lpstr>डी-कंटैमिनेशन का प्रकार:</vt:lpstr>
      <vt:lpstr>PowerPoint Presentation</vt:lpstr>
      <vt:lpstr>PowerPoint Presentation</vt:lpstr>
      <vt:lpstr>डी-कंटैमिनेशन </vt:lpstr>
      <vt:lpstr>डी-कंटैमिनेशन (जारी)</vt:lpstr>
      <vt:lpstr>समीक्षा</vt:lpstr>
      <vt:lpstr>PowerPoint Presentation</vt:lpstr>
      <vt:lpstr>मूल्यांकन</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RKP</dc:creator>
  <cp:lastModifiedBy>ajay pant</cp:lastModifiedBy>
  <cp:revision>230</cp:revision>
  <dcterms:created xsi:type="dcterms:W3CDTF">2006-08-16T00:00:00Z</dcterms:created>
  <dcterms:modified xsi:type="dcterms:W3CDTF">2025-12-20T04:37:39Z</dcterms:modified>
</cp:coreProperties>
</file>