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1210" r:id="rId2"/>
    <p:sldId id="257" r:id="rId3"/>
    <p:sldId id="260" r:id="rId4"/>
    <p:sldId id="264" r:id="rId5"/>
    <p:sldId id="265" r:id="rId6"/>
    <p:sldId id="266" r:id="rId7"/>
    <p:sldId id="276" r:id="rId8"/>
    <p:sldId id="1078" r:id="rId9"/>
    <p:sldId id="267" r:id="rId10"/>
    <p:sldId id="277" r:id="rId11"/>
    <p:sldId id="278" r:id="rId12"/>
    <p:sldId id="279" r:id="rId13"/>
    <p:sldId id="280" r:id="rId14"/>
    <p:sldId id="281" r:id="rId15"/>
    <p:sldId id="282" r:id="rId16"/>
    <p:sldId id="283" r:id="rId17"/>
    <p:sldId id="284" r:id="rId18"/>
    <p:sldId id="285" r:id="rId19"/>
    <p:sldId id="268" r:id="rId20"/>
    <p:sldId id="269" r:id="rId21"/>
    <p:sldId id="271" r:id="rId22"/>
    <p:sldId id="275" r:id="rId23"/>
    <p:sldId id="1203" r:id="rId24"/>
    <p:sldId id="11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snapToGrid="0" snapToObjects="1">
      <p:cViewPr varScale="1">
        <p:scale>
          <a:sx n="77" d="100"/>
          <a:sy n="77" d="100"/>
        </p:scale>
        <p:origin x="883" y="43"/>
      </p:cViewPr>
      <p:guideLst>
        <p:guide orient="horz" pos="2160"/>
        <p:guide pos="3840"/>
      </p:guideLst>
    </p:cSldViewPr>
  </p:slideViewPr>
  <p:outlineViewPr>
    <p:cViewPr>
      <p:scale>
        <a:sx n="33" d="100"/>
        <a:sy n="33" d="100"/>
      </p:scale>
      <p:origin x="0" y="-38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AEDEE-943E-4DA5-929A-5B866430F091}" type="datetimeFigureOut">
              <a:rPr lang="en-IN" smtClean="0"/>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A2072-CF62-4193-9677-AE690A2C01B3}" type="slidenum">
              <a:rPr lang="en-IN" smtClean="0"/>
              <a:t>‹#›</a:t>
            </a:fld>
            <a:endParaRPr lang="en-IN"/>
          </a:p>
        </p:txBody>
      </p:sp>
    </p:spTree>
    <p:extLst>
      <p:ext uri="{BB962C8B-B14F-4D97-AF65-F5344CB8AC3E}">
        <p14:creationId xmlns:p14="http://schemas.microsoft.com/office/powerpoint/2010/main" val="91305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42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CC6D2EE-5893-4693-8799-240D2C483D23}" type="slidenum">
              <a:rPr lang="en-IN" smtClean="0"/>
              <a:t>15</a:t>
            </a:fld>
            <a:endParaRPr lang="en-IN"/>
          </a:p>
        </p:txBody>
      </p:sp>
    </p:spTree>
    <p:extLst>
      <p:ext uri="{BB962C8B-B14F-4D97-AF65-F5344CB8AC3E}">
        <p14:creationId xmlns:p14="http://schemas.microsoft.com/office/powerpoint/2010/main" val="304174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FA73F0-0849-4C06-AB75-9C4FEA93AF72}" type="datetime1">
              <a:rPr lang="en-US" smtClean="0"/>
              <a:t>12/20/2025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E6EB4A-F89A-4EF8-AA3A-2FB34AE3873E}" type="datetime1">
              <a:rPr lang="en-US" smtClean="0"/>
              <a:t>12/20/2025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773E7D6-10CB-4A5B-B6B2-812C383AD341}" type="datetime1">
              <a:rPr lang="en-US" smtClean="0"/>
              <a:t>12/20/2025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74511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BC62CC-77A2-4047-A45C-7F4A92AD8213}" type="datetime1">
              <a:rPr lang="en-US" smtClean="0"/>
              <a:t>12/20/2025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FE42838-0CA3-4494-AA4E-E0D55F7D5FCE}" type="datetime1">
              <a:rPr lang="en-US" smtClean="0"/>
              <a:t>12/20/2025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FA2ED58-0F74-4BC2-AAF8-6ECEBB66FB38}" type="datetime1">
              <a:rPr lang="en-US" smtClean="0"/>
              <a:t>12/20/2025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361352A-F016-4F2B-8642-7BDA38F5FE7D}" type="datetime1">
              <a:rPr lang="en-US" smtClean="0"/>
              <a:t>12/20/2025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84AA24C-8F6D-4E7D-91FC-6CBC539E2C2B}" type="datetime1">
              <a:rPr lang="en-US" smtClean="0"/>
              <a:t>12/20/2025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7DAF823-2455-4901-BCD8-D9F2C2F49324}" type="datetime1">
              <a:rPr lang="en-US" smtClean="0"/>
              <a:t>12/20/2025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944C003-6E0E-4A4C-895C-86D193A15E93}" type="datetime1">
              <a:rPr lang="en-US" smtClean="0"/>
              <a:t>12/20/2025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620B609-C81F-47B3-A8C5-4E3E7D71E45D}" type="datetime1">
              <a:rPr lang="en-US" smtClean="0"/>
              <a:t>12/20/2025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accent2">
                    <a:lumMod val="75000"/>
                  </a:schemeClr>
                </a:solidFill>
              </a:defRPr>
            </a:lvl1pPr>
          </a:lstStyle>
          <a:p>
            <a:fld id="{C1FF6DA9-008F-8B48-92A6-B652298478BF}" type="slidenum">
              <a:rPr lang="en-US" smtClean="0"/>
              <a:pPr/>
              <a:t>‹#›</a:t>
            </a:fld>
            <a:endParaRPr lang="en-US" dirty="0"/>
          </a:p>
        </p:txBody>
      </p:sp>
      <p:pic>
        <p:nvPicPr>
          <p:cNvPr id="8" name="Picture 7" descr="A logo with text on it&#10;&#10;AI-generated content may be incorrect.">
            <a:extLst>
              <a:ext uri="{FF2B5EF4-FFF2-40B4-BE49-F238E27FC236}">
                <a16:creationId xmlns:a16="http://schemas.microsoft.com/office/drawing/2014/main" id="{812CAB33-A42D-3859-0538-67F1ABC6F379}"/>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E7120575-EBB5-9F1C-4BDE-E3FD1D44F66C}"/>
              </a:ext>
            </a:extLst>
          </p:cNvPr>
          <p:cNvSpPr txBox="1"/>
          <p:nvPr userDrawn="1"/>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 name="PPT 2 -">
            <a:extLst>
              <a:ext uri="{FF2B5EF4-FFF2-40B4-BE49-F238E27FC236}">
                <a16:creationId xmlns:a16="http://schemas.microsoft.com/office/drawing/2014/main" id="{347CDB8B-678B-791C-F26B-3F279AC2178C}"/>
              </a:ext>
            </a:extLst>
          </p:cNvPr>
          <p:cNvSpPr txBox="1"/>
          <p:nvPr userDrawn="1"/>
        </p:nvSpPr>
        <p:spPr>
          <a:xfrm>
            <a:off x="10830554" y="6367532"/>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4" name="Picture 3" descr="A logo with a symbol and text&#10;&#10;AI-generated content may be incorrect.">
            <a:extLst>
              <a:ext uri="{FF2B5EF4-FFF2-40B4-BE49-F238E27FC236}">
                <a16:creationId xmlns:a16="http://schemas.microsoft.com/office/drawing/2014/main" id="{7437ED47-3E3F-D087-2C02-FB746A9558C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38626" y="107964"/>
            <a:ext cx="914400" cy="977046"/>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 name="Picture 6" descr="Home | NDRF - National Disaster Response Force">
            <a:extLst>
              <a:ext uri="{FF2B5EF4-FFF2-40B4-BE49-F238E27FC236}">
                <a16:creationId xmlns:a16="http://schemas.microsoft.com/office/drawing/2014/main" id="{79FD9B66-77F4-F240-5A65-9B3DC204A5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0179"/>
          <a:stretch/>
        </p:blipFill>
        <p:spPr bwMode="auto">
          <a:xfrm>
            <a:off x="4907267" y="304800"/>
            <a:ext cx="7222324" cy="480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evelopment of products for protection against CBRN agents – GKToday">
            <a:extLst>
              <a:ext uri="{FF2B5EF4-FFF2-40B4-BE49-F238E27FC236}">
                <a16:creationId xmlns:a16="http://schemas.microsoft.com/office/drawing/2014/main" id="{188AB72F-7689-D2C6-3C38-15C13947F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72692"/>
            <a:ext cx="4921226" cy="4273755"/>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24680" y="0"/>
            <a:ext cx="12405984" cy="7857907"/>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5">
            <a:alphaModFix amt="90000"/>
          </a:blip>
          <a:srcRect l="50481"/>
          <a:stretch/>
        </p:blipFill>
        <p:spPr>
          <a:xfrm>
            <a:off x="-24680" y="2041261"/>
            <a:ext cx="11835680" cy="1387740"/>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101601" y="2176101"/>
            <a:ext cx="11633200" cy="694567"/>
          </a:xfrm>
          <a:prstGeom prst="rect">
            <a:avLst/>
          </a:prstGeom>
          <a:noFill/>
          <a:ln>
            <a:noFill/>
          </a:ln>
        </p:spPr>
        <p:txBody>
          <a:bodyPr spcFirstLastPara="1" wrap="square" lIns="39125" tIns="39125" rIns="39125" bIns="39125" anchor="t" anchorCtr="0">
            <a:spAutoFit/>
          </a:bodyPr>
          <a:lstStyle/>
          <a:p>
            <a:pPr lvl="0" defTabSz="914400">
              <a:defRPr/>
            </a:pPr>
            <a:r>
              <a:rPr lang="hi-IN" sz="4000" b="1">
                <a:solidFill>
                  <a:srgbClr val="E7E6E6"/>
                </a:solidFill>
                <a:latin typeface="Open Sans" panose="020B0606030504020204" pitchFamily="34" charset="0"/>
                <a:ea typeface="Open Sans" panose="020B0606030504020204" pitchFamily="34" charset="0"/>
                <a:cs typeface="Open Sans" panose="020B0606030504020204" pitchFamily="34" charset="0"/>
              </a:rPr>
              <a:t>स्रोत पुनर्प्राप्ति और विकिरण शमन में सहायता</a:t>
            </a:r>
            <a:endParaRPr kumimoji="0" lang="en-US" sz="4000" b="1" i="0" u="none" strike="noStrike" kern="1200" cap="none" spc="0" normalizeH="0" baseline="0" noProof="0" dirty="0">
              <a:ln>
                <a:noFill/>
              </a:ln>
              <a:solidFill>
                <a:srgbClr val="E7E6E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Slide Number Placeholder 5">
            <a:extLst>
              <a:ext uri="{FF2B5EF4-FFF2-40B4-BE49-F238E27FC236}">
                <a16:creationId xmlns:a16="http://schemas.microsoft.com/office/drawing/2014/main" id="{F99D20DD-B93C-6BA3-C1DA-927D42F4A84D}"/>
              </a:ext>
            </a:extLst>
          </p:cNvPr>
          <p:cNvSpPr txBox="1">
            <a:spLocks/>
          </p:cNvSpPr>
          <p:nvPr/>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rgbClr val="ED7D3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6" name="PEER | MFR | INDIA">
            <a:extLst>
              <a:ext uri="{FF2B5EF4-FFF2-40B4-BE49-F238E27FC236}">
                <a16:creationId xmlns:a16="http://schemas.microsoft.com/office/drawing/2014/main" id="{928F2C60-10E2-CA9B-F4B9-E6D04A351AFE}"/>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NDRF | </a:t>
            </a:r>
            <a:r>
              <a:rPr kumimoji="0" lang="en-IN"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CBRN</a:t>
            </a:r>
            <a:r>
              <a:rPr kumimoji="0"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 | INDIA</a:t>
            </a:r>
          </a:p>
        </p:txBody>
      </p:sp>
      <p:sp>
        <p:nvSpPr>
          <p:cNvPr id="7" name="PPT 2 -">
            <a:extLst>
              <a:ext uri="{FF2B5EF4-FFF2-40B4-BE49-F238E27FC236}">
                <a16:creationId xmlns:a16="http://schemas.microsoft.com/office/drawing/2014/main" id="{504EEC39-A9B8-B3ED-A0C0-3C63D2B9C601}"/>
              </a:ext>
            </a:extLst>
          </p:cNvPr>
          <p:cNvSpPr txBox="1"/>
          <p:nvPr/>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b="0"/>
            </a:pPr>
            <a:r>
              <a:rPr kumimoji="0" sz="1200" b="1" i="0" u="none" strike="noStrike" kern="1200" cap="none" spc="0" normalizeH="0" baseline="0" noProof="0" dirty="0">
                <a:ln>
                  <a:noFill/>
                </a:ln>
                <a:solidFill>
                  <a:srgbClr val="ED7D31"/>
                </a:solidFill>
                <a:effectLst/>
                <a:uLnTx/>
                <a:uFillTx/>
                <a:latin typeface="Open Sans"/>
                <a:ea typeface="Open Sans"/>
                <a:cs typeface="Open Sans"/>
                <a:sym typeface="Open Sans"/>
              </a:rPr>
              <a:t>PPT -</a:t>
            </a:r>
          </a:p>
        </p:txBody>
      </p:sp>
      <p:sp>
        <p:nvSpPr>
          <p:cNvPr id="18" name="TextBox 4">
            <a:extLst>
              <a:ext uri="{FF2B5EF4-FFF2-40B4-BE49-F238E27FC236}">
                <a16:creationId xmlns:a16="http://schemas.microsoft.com/office/drawing/2014/main" id="{2901545E-EB3E-4998-A110-F2C2863C2FF8}"/>
              </a:ext>
            </a:extLst>
          </p:cNvPr>
          <p:cNvSpPr txBox="1"/>
          <p:nvPr/>
        </p:nvSpPr>
        <p:spPr>
          <a:xfrm>
            <a:off x="6096001" y="6005175"/>
            <a:ext cx="579882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VETTED BY – </a:t>
            </a:r>
            <a:r>
              <a:rPr lang="hi-IN" sz="2400" b="1" dirty="0"/>
              <a:t>निरीक्षक/जीडी  गोवर्धन रायगर</a:t>
            </a:r>
            <a:endParaRPr lang="en-US" sz="2400" b="1" dirty="0"/>
          </a:p>
        </p:txBody>
      </p:sp>
    </p:spTree>
    <p:extLst>
      <p:ext uri="{BB962C8B-B14F-4D97-AF65-F5344CB8AC3E}">
        <p14:creationId xmlns:p14="http://schemas.microsoft.com/office/powerpoint/2010/main" val="302134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102" y="2582082"/>
            <a:ext cx="4000154" cy="1127488"/>
          </a:xfrm>
          <a:prstGeom prst="rect">
            <a:avLst/>
          </a:prstGeom>
        </p:spPr>
        <p:txBody>
          <a:bodyPr vert="horz" wrap="square" lIns="0" tIns="141224" rIns="0" bIns="0" rtlCol="0" anchor="ctr">
            <a:spAutoFit/>
          </a:bodyPr>
          <a:lstStyle/>
          <a:p>
            <a:pPr marL="419100">
              <a:spcBef>
                <a:spcPts val="105"/>
              </a:spcBef>
            </a:pP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संदूषण निगरानी और नियंत्रण</a:t>
            </a:r>
            <a:endParaRPr sz="3200" b="1" spc="-1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txBox="1">
            <a:spLocks noGrp="1"/>
          </p:cNvSpPr>
          <p:nvPr>
            <p:ph type="sldNum" sz="quarter" idx="12"/>
          </p:nvPr>
        </p:nvSpPr>
        <p:spPr>
          <a:xfrm>
            <a:off x="10150390" y="6504871"/>
            <a:ext cx="1343603"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10</a:t>
            </a:fld>
            <a:endParaRPr spc="-25" dirty="0"/>
          </a:p>
        </p:txBody>
      </p:sp>
      <p:sp>
        <p:nvSpPr>
          <p:cNvPr id="3" name="object 3"/>
          <p:cNvSpPr txBox="1"/>
          <p:nvPr/>
        </p:nvSpPr>
        <p:spPr>
          <a:xfrm>
            <a:off x="3947178" y="1041881"/>
            <a:ext cx="6203212" cy="3566104"/>
          </a:xfrm>
          <a:prstGeom prst="rect">
            <a:avLst/>
          </a:prstGeom>
        </p:spPr>
        <p:txBody>
          <a:bodyPr vert="horz" wrap="square" lIns="0" tIns="12700" rIns="0" bIns="0" rtlCol="0">
            <a:spAutoFit/>
          </a:bodyPr>
          <a:lstStyle/>
          <a:p>
            <a:pPr marL="12700" algn="just">
              <a:spcBef>
                <a:spcPts val="100"/>
              </a:spcBef>
            </a:pPr>
            <a:r>
              <a:rPr lang="hi-IN" sz="2000" b="1">
                <a:latin typeface="Arial"/>
                <a:cs typeface="Arial"/>
              </a:rPr>
              <a:t>संदूषण की निगरानी करें
अल्फा और बीटा संदूषण की निगरानी के लिए एक कैलिब्रेटेड स्वास्थ्य भौतिकी जांच का उपयोग करें
यदि आपको हवाई संदूषण या पुन: निलंबन का संदेह है तो एयर सैंपलर का उपयोग करें
निजी सुरक्षा उपकरण
उपयुक्त निर्धारित करें
सुरक्षात्मक उपकरण:
टाइवेक सूट
दस्ताने, बूटियां
श्वास यंत्र</a:t>
            </a:r>
            <a:endParaRPr sz="2000" dirty="0">
              <a:latin typeface="Arial MT"/>
              <a:cs typeface="Arial MT"/>
            </a:endParaRPr>
          </a:p>
        </p:txBody>
      </p:sp>
      <p:grpSp>
        <p:nvGrpSpPr>
          <p:cNvPr id="4" name="object 4"/>
          <p:cNvGrpSpPr/>
          <p:nvPr/>
        </p:nvGrpSpPr>
        <p:grpSpPr>
          <a:xfrm>
            <a:off x="8145237" y="2385723"/>
            <a:ext cx="1871516" cy="1952197"/>
            <a:chOff x="4338313" y="1412233"/>
            <a:chExt cx="1849755" cy="2510155"/>
          </a:xfrm>
        </p:grpSpPr>
        <p:pic>
          <p:nvPicPr>
            <p:cNvPr id="5" name="object 5"/>
            <p:cNvPicPr/>
            <p:nvPr/>
          </p:nvPicPr>
          <p:blipFill>
            <a:blip r:embed="rId2" cstate="print"/>
            <a:stretch>
              <a:fillRect/>
            </a:stretch>
          </p:blipFill>
          <p:spPr>
            <a:xfrm>
              <a:off x="4348479" y="1422400"/>
              <a:ext cx="1828800" cy="2489200"/>
            </a:xfrm>
            <a:prstGeom prst="rect">
              <a:avLst/>
            </a:prstGeom>
          </p:spPr>
        </p:pic>
        <p:sp>
          <p:nvSpPr>
            <p:cNvPr id="6" name="object 6"/>
            <p:cNvSpPr/>
            <p:nvPr/>
          </p:nvSpPr>
          <p:spPr>
            <a:xfrm>
              <a:off x="4343399" y="1417320"/>
              <a:ext cx="1838960" cy="2499360"/>
            </a:xfrm>
            <a:custGeom>
              <a:avLst/>
              <a:gdLst/>
              <a:ahLst/>
              <a:cxnLst/>
              <a:rect l="l" t="t" r="r" b="b"/>
              <a:pathLst>
                <a:path w="1838960" h="2499360">
                  <a:moveTo>
                    <a:pt x="0" y="2499360"/>
                  </a:moveTo>
                  <a:lnTo>
                    <a:pt x="1838960" y="2499360"/>
                  </a:lnTo>
                  <a:lnTo>
                    <a:pt x="1838960" y="0"/>
                  </a:lnTo>
                  <a:lnTo>
                    <a:pt x="0" y="0"/>
                  </a:lnTo>
                  <a:lnTo>
                    <a:pt x="0" y="2499360"/>
                  </a:lnTo>
                  <a:close/>
                </a:path>
              </a:pathLst>
            </a:custGeom>
            <a:ln w="10172">
              <a:solidFill>
                <a:srgbClr val="000000"/>
              </a:solidFill>
            </a:ln>
          </p:spPr>
          <p:txBody>
            <a:bodyPr wrap="square" lIns="0" tIns="0" rIns="0" bIns="0" rtlCol="0"/>
            <a:lstStyle/>
            <a:p>
              <a:endParaRPr/>
            </a:p>
          </p:txBody>
        </p:sp>
      </p:grpSp>
      <p:grpSp>
        <p:nvGrpSpPr>
          <p:cNvPr id="7" name="object 7"/>
          <p:cNvGrpSpPr/>
          <p:nvPr/>
        </p:nvGrpSpPr>
        <p:grpSpPr>
          <a:xfrm>
            <a:off x="10345181" y="1193625"/>
            <a:ext cx="1557830" cy="1960629"/>
            <a:chOff x="6390633" y="1412233"/>
            <a:chExt cx="2499995" cy="2510155"/>
          </a:xfrm>
        </p:grpSpPr>
        <p:pic>
          <p:nvPicPr>
            <p:cNvPr id="8" name="object 8"/>
            <p:cNvPicPr/>
            <p:nvPr/>
          </p:nvPicPr>
          <p:blipFill>
            <a:blip r:embed="rId3" cstate="print"/>
            <a:stretch>
              <a:fillRect/>
            </a:stretch>
          </p:blipFill>
          <p:spPr>
            <a:xfrm>
              <a:off x="6400799" y="1422400"/>
              <a:ext cx="2479040" cy="2489200"/>
            </a:xfrm>
            <a:prstGeom prst="rect">
              <a:avLst/>
            </a:prstGeom>
          </p:spPr>
        </p:pic>
        <p:sp>
          <p:nvSpPr>
            <p:cNvPr id="9" name="object 9"/>
            <p:cNvSpPr/>
            <p:nvPr/>
          </p:nvSpPr>
          <p:spPr>
            <a:xfrm>
              <a:off x="6395719" y="1417320"/>
              <a:ext cx="2489200" cy="2499360"/>
            </a:xfrm>
            <a:custGeom>
              <a:avLst/>
              <a:gdLst/>
              <a:ahLst/>
              <a:cxnLst/>
              <a:rect l="l" t="t" r="r" b="b"/>
              <a:pathLst>
                <a:path w="2489200" h="2499360">
                  <a:moveTo>
                    <a:pt x="0" y="2499360"/>
                  </a:moveTo>
                  <a:lnTo>
                    <a:pt x="2489200" y="2499360"/>
                  </a:lnTo>
                  <a:lnTo>
                    <a:pt x="2489200" y="0"/>
                  </a:lnTo>
                  <a:lnTo>
                    <a:pt x="0" y="0"/>
                  </a:lnTo>
                  <a:lnTo>
                    <a:pt x="0" y="2499360"/>
                  </a:lnTo>
                  <a:close/>
                </a:path>
              </a:pathLst>
            </a:custGeom>
            <a:ln w="10172">
              <a:solidFill>
                <a:srgbClr val="000000"/>
              </a:solidFill>
            </a:ln>
          </p:spPr>
          <p:txBody>
            <a:bodyPr wrap="square" lIns="0" tIns="0" rIns="0" bIns="0" rtlCol="0"/>
            <a:lstStyle/>
            <a:p>
              <a:endParaRPr/>
            </a:p>
          </p:txBody>
        </p:sp>
      </p:grpSp>
      <p:grpSp>
        <p:nvGrpSpPr>
          <p:cNvPr id="10" name="object 10"/>
          <p:cNvGrpSpPr/>
          <p:nvPr/>
        </p:nvGrpSpPr>
        <p:grpSpPr>
          <a:xfrm>
            <a:off x="8236093" y="4453925"/>
            <a:ext cx="1850314" cy="2096710"/>
            <a:chOff x="4338313" y="4185913"/>
            <a:chExt cx="2154555" cy="2408555"/>
          </a:xfrm>
        </p:grpSpPr>
        <p:pic>
          <p:nvPicPr>
            <p:cNvPr id="11" name="object 11"/>
            <p:cNvPicPr/>
            <p:nvPr/>
          </p:nvPicPr>
          <p:blipFill>
            <a:blip r:embed="rId4" cstate="print"/>
            <a:stretch>
              <a:fillRect/>
            </a:stretch>
          </p:blipFill>
          <p:spPr>
            <a:xfrm>
              <a:off x="4348479" y="4196079"/>
              <a:ext cx="2133600" cy="2387600"/>
            </a:xfrm>
            <a:prstGeom prst="rect">
              <a:avLst/>
            </a:prstGeom>
          </p:spPr>
        </p:pic>
        <p:sp>
          <p:nvSpPr>
            <p:cNvPr id="12" name="object 12"/>
            <p:cNvSpPr/>
            <p:nvPr/>
          </p:nvSpPr>
          <p:spPr>
            <a:xfrm>
              <a:off x="4343399" y="4190999"/>
              <a:ext cx="2143760" cy="2397760"/>
            </a:xfrm>
            <a:custGeom>
              <a:avLst/>
              <a:gdLst/>
              <a:ahLst/>
              <a:cxnLst/>
              <a:rect l="l" t="t" r="r" b="b"/>
              <a:pathLst>
                <a:path w="2143760" h="2397759">
                  <a:moveTo>
                    <a:pt x="0" y="2397760"/>
                  </a:moveTo>
                  <a:lnTo>
                    <a:pt x="2143760" y="2397760"/>
                  </a:lnTo>
                  <a:lnTo>
                    <a:pt x="2143760" y="0"/>
                  </a:lnTo>
                  <a:lnTo>
                    <a:pt x="0" y="0"/>
                  </a:lnTo>
                  <a:lnTo>
                    <a:pt x="0" y="2397760"/>
                  </a:lnTo>
                  <a:close/>
                </a:path>
              </a:pathLst>
            </a:custGeom>
            <a:ln w="10172">
              <a:solidFill>
                <a:srgbClr val="000000"/>
              </a:solidFill>
            </a:ln>
          </p:spPr>
          <p:txBody>
            <a:bodyPr wrap="square" lIns="0" tIns="0" rIns="0" bIns="0" rtlCol="0"/>
            <a:lstStyle/>
            <a:p>
              <a:endParaRPr/>
            </a:p>
          </p:txBody>
        </p:sp>
      </p:grpSp>
      <p:grpSp>
        <p:nvGrpSpPr>
          <p:cNvPr id="13" name="object 13"/>
          <p:cNvGrpSpPr/>
          <p:nvPr/>
        </p:nvGrpSpPr>
        <p:grpSpPr>
          <a:xfrm>
            <a:off x="10250809" y="3786028"/>
            <a:ext cx="1746183" cy="2115034"/>
            <a:chOff x="6736073" y="4175753"/>
            <a:chExt cx="2154555" cy="2418715"/>
          </a:xfrm>
        </p:grpSpPr>
        <p:pic>
          <p:nvPicPr>
            <p:cNvPr id="14" name="object 14"/>
            <p:cNvPicPr/>
            <p:nvPr/>
          </p:nvPicPr>
          <p:blipFill>
            <a:blip r:embed="rId5" cstate="print"/>
            <a:stretch>
              <a:fillRect/>
            </a:stretch>
          </p:blipFill>
          <p:spPr>
            <a:xfrm>
              <a:off x="6746239" y="4185919"/>
              <a:ext cx="2133600" cy="2397760"/>
            </a:xfrm>
            <a:prstGeom prst="rect">
              <a:avLst/>
            </a:prstGeom>
          </p:spPr>
        </p:pic>
        <p:sp>
          <p:nvSpPr>
            <p:cNvPr id="15" name="object 15"/>
            <p:cNvSpPr/>
            <p:nvPr/>
          </p:nvSpPr>
          <p:spPr>
            <a:xfrm>
              <a:off x="6741159" y="4180839"/>
              <a:ext cx="2143760" cy="2407920"/>
            </a:xfrm>
            <a:custGeom>
              <a:avLst/>
              <a:gdLst/>
              <a:ahLst/>
              <a:cxnLst/>
              <a:rect l="l" t="t" r="r" b="b"/>
              <a:pathLst>
                <a:path w="2143759" h="2407920">
                  <a:moveTo>
                    <a:pt x="0" y="2407919"/>
                  </a:moveTo>
                  <a:lnTo>
                    <a:pt x="2143759" y="2407919"/>
                  </a:lnTo>
                  <a:lnTo>
                    <a:pt x="2143759" y="0"/>
                  </a:lnTo>
                  <a:lnTo>
                    <a:pt x="0" y="0"/>
                  </a:lnTo>
                  <a:lnTo>
                    <a:pt x="0" y="2407919"/>
                  </a:lnTo>
                  <a:close/>
                </a:path>
              </a:pathLst>
            </a:custGeom>
            <a:ln w="10172">
              <a:solidFill>
                <a:srgbClr val="000000"/>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67061" y="2554837"/>
            <a:ext cx="2700159" cy="2473626"/>
            <a:chOff x="1910079" y="2611120"/>
            <a:chExt cx="5557520" cy="2804160"/>
          </a:xfrm>
        </p:grpSpPr>
        <p:sp>
          <p:nvSpPr>
            <p:cNvPr id="3" name="object 3"/>
            <p:cNvSpPr/>
            <p:nvPr/>
          </p:nvSpPr>
          <p:spPr>
            <a:xfrm>
              <a:off x="1910079" y="2611120"/>
              <a:ext cx="5557520" cy="2804160"/>
            </a:xfrm>
            <a:custGeom>
              <a:avLst/>
              <a:gdLst/>
              <a:ahLst/>
              <a:cxnLst/>
              <a:rect l="l" t="t" r="r" b="b"/>
              <a:pathLst>
                <a:path w="5557520" h="2804160">
                  <a:moveTo>
                    <a:pt x="5557520" y="0"/>
                  </a:moveTo>
                  <a:lnTo>
                    <a:pt x="0" y="0"/>
                  </a:lnTo>
                  <a:lnTo>
                    <a:pt x="0" y="2804160"/>
                  </a:lnTo>
                  <a:lnTo>
                    <a:pt x="5557520" y="2804160"/>
                  </a:lnTo>
                  <a:lnTo>
                    <a:pt x="5557520" y="0"/>
                  </a:lnTo>
                  <a:close/>
                </a:path>
              </a:pathLst>
            </a:custGeom>
            <a:solidFill>
              <a:srgbClr val="DCE6F1"/>
            </a:solidFill>
          </p:spPr>
          <p:txBody>
            <a:bodyPr wrap="square" lIns="0" tIns="0" rIns="0" bIns="0" rtlCol="0"/>
            <a:lstStyle/>
            <a:p>
              <a:endParaRPr/>
            </a:p>
          </p:txBody>
        </p:sp>
        <p:sp>
          <p:nvSpPr>
            <p:cNvPr id="4" name="object 4"/>
            <p:cNvSpPr/>
            <p:nvPr/>
          </p:nvSpPr>
          <p:spPr>
            <a:xfrm>
              <a:off x="2426903" y="3116997"/>
              <a:ext cx="0" cy="1934210"/>
            </a:xfrm>
            <a:custGeom>
              <a:avLst/>
              <a:gdLst/>
              <a:ahLst/>
              <a:cxnLst/>
              <a:rect l="l" t="t" r="r" b="b"/>
              <a:pathLst>
                <a:path h="1934210">
                  <a:moveTo>
                    <a:pt x="0" y="0"/>
                  </a:moveTo>
                  <a:lnTo>
                    <a:pt x="0" y="1933604"/>
                  </a:lnTo>
                </a:path>
              </a:pathLst>
            </a:custGeom>
            <a:ln w="5642">
              <a:solidFill>
                <a:srgbClr val="000000"/>
              </a:solidFill>
            </a:ln>
          </p:spPr>
          <p:txBody>
            <a:bodyPr wrap="square" lIns="0" tIns="0" rIns="0" bIns="0" rtlCol="0"/>
            <a:lstStyle/>
            <a:p>
              <a:endParaRPr/>
            </a:p>
          </p:txBody>
        </p:sp>
        <p:sp>
          <p:nvSpPr>
            <p:cNvPr id="5" name="object 5"/>
            <p:cNvSpPr/>
            <p:nvPr/>
          </p:nvSpPr>
          <p:spPr>
            <a:xfrm>
              <a:off x="2398692" y="5056243"/>
              <a:ext cx="22860" cy="0"/>
            </a:xfrm>
            <a:custGeom>
              <a:avLst/>
              <a:gdLst/>
              <a:ahLst/>
              <a:cxnLst/>
              <a:rect l="l" t="t" r="r" b="b"/>
              <a:pathLst>
                <a:path w="22860">
                  <a:moveTo>
                    <a:pt x="0" y="0"/>
                  </a:moveTo>
                  <a:lnTo>
                    <a:pt x="22568" y="0"/>
                  </a:lnTo>
                </a:path>
              </a:pathLst>
            </a:custGeom>
            <a:ln w="5642">
              <a:solidFill>
                <a:srgbClr val="000000"/>
              </a:solidFill>
            </a:ln>
          </p:spPr>
          <p:txBody>
            <a:bodyPr wrap="square" lIns="0" tIns="0" rIns="0" bIns="0" rtlCol="0"/>
            <a:lstStyle/>
            <a:p>
              <a:endParaRPr/>
            </a:p>
          </p:txBody>
        </p:sp>
        <p:sp>
          <p:nvSpPr>
            <p:cNvPr id="6" name="object 6"/>
            <p:cNvSpPr/>
            <p:nvPr/>
          </p:nvSpPr>
          <p:spPr>
            <a:xfrm>
              <a:off x="2398692" y="4666175"/>
              <a:ext cx="22860" cy="0"/>
            </a:xfrm>
            <a:custGeom>
              <a:avLst/>
              <a:gdLst/>
              <a:ahLst/>
              <a:cxnLst/>
              <a:rect l="l" t="t" r="r" b="b"/>
              <a:pathLst>
                <a:path w="22860">
                  <a:moveTo>
                    <a:pt x="0" y="0"/>
                  </a:moveTo>
                  <a:lnTo>
                    <a:pt x="22568" y="0"/>
                  </a:lnTo>
                </a:path>
              </a:pathLst>
            </a:custGeom>
            <a:ln w="5642">
              <a:solidFill>
                <a:srgbClr val="000000"/>
              </a:solidFill>
            </a:ln>
          </p:spPr>
          <p:txBody>
            <a:bodyPr wrap="square" lIns="0" tIns="0" rIns="0" bIns="0" rtlCol="0"/>
            <a:lstStyle/>
            <a:p>
              <a:endParaRPr/>
            </a:p>
          </p:txBody>
        </p:sp>
        <p:sp>
          <p:nvSpPr>
            <p:cNvPr id="7" name="object 7"/>
            <p:cNvSpPr/>
            <p:nvPr/>
          </p:nvSpPr>
          <p:spPr>
            <a:xfrm>
              <a:off x="2398692" y="4281786"/>
              <a:ext cx="22860" cy="0"/>
            </a:xfrm>
            <a:custGeom>
              <a:avLst/>
              <a:gdLst/>
              <a:ahLst/>
              <a:cxnLst/>
              <a:rect l="l" t="t" r="r" b="b"/>
              <a:pathLst>
                <a:path w="22860">
                  <a:moveTo>
                    <a:pt x="0" y="0"/>
                  </a:moveTo>
                  <a:lnTo>
                    <a:pt x="22568" y="0"/>
                  </a:lnTo>
                </a:path>
              </a:pathLst>
            </a:custGeom>
            <a:ln w="5642">
              <a:solidFill>
                <a:srgbClr val="000000"/>
              </a:solidFill>
            </a:ln>
          </p:spPr>
          <p:txBody>
            <a:bodyPr wrap="square" lIns="0" tIns="0" rIns="0" bIns="0" rtlCol="0"/>
            <a:lstStyle/>
            <a:p>
              <a:endParaRPr/>
            </a:p>
          </p:txBody>
        </p:sp>
        <p:sp>
          <p:nvSpPr>
            <p:cNvPr id="8" name="object 8"/>
            <p:cNvSpPr/>
            <p:nvPr/>
          </p:nvSpPr>
          <p:spPr>
            <a:xfrm>
              <a:off x="2398692" y="3891718"/>
              <a:ext cx="22860" cy="0"/>
            </a:xfrm>
            <a:custGeom>
              <a:avLst/>
              <a:gdLst/>
              <a:ahLst/>
              <a:cxnLst/>
              <a:rect l="l" t="t" r="r" b="b"/>
              <a:pathLst>
                <a:path w="22860">
                  <a:moveTo>
                    <a:pt x="0" y="0"/>
                  </a:moveTo>
                  <a:lnTo>
                    <a:pt x="22568" y="0"/>
                  </a:lnTo>
                </a:path>
              </a:pathLst>
            </a:custGeom>
            <a:ln w="5642">
              <a:solidFill>
                <a:srgbClr val="000000"/>
              </a:solidFill>
            </a:ln>
          </p:spPr>
          <p:txBody>
            <a:bodyPr wrap="square" lIns="0" tIns="0" rIns="0" bIns="0" rtlCol="0"/>
            <a:lstStyle/>
            <a:p>
              <a:endParaRPr/>
            </a:p>
          </p:txBody>
        </p:sp>
        <p:sp>
          <p:nvSpPr>
            <p:cNvPr id="9" name="object 9"/>
            <p:cNvSpPr/>
            <p:nvPr/>
          </p:nvSpPr>
          <p:spPr>
            <a:xfrm>
              <a:off x="2398692" y="3507291"/>
              <a:ext cx="22860" cy="0"/>
            </a:xfrm>
            <a:custGeom>
              <a:avLst/>
              <a:gdLst/>
              <a:ahLst/>
              <a:cxnLst/>
              <a:rect l="l" t="t" r="r" b="b"/>
              <a:pathLst>
                <a:path w="22860">
                  <a:moveTo>
                    <a:pt x="0" y="0"/>
                  </a:moveTo>
                  <a:lnTo>
                    <a:pt x="22568" y="0"/>
                  </a:lnTo>
                </a:path>
              </a:pathLst>
            </a:custGeom>
            <a:ln w="5642">
              <a:solidFill>
                <a:srgbClr val="000000"/>
              </a:solidFill>
            </a:ln>
          </p:spPr>
          <p:txBody>
            <a:bodyPr wrap="square" lIns="0" tIns="0" rIns="0" bIns="0" rtlCol="0"/>
            <a:lstStyle/>
            <a:p>
              <a:endParaRPr/>
            </a:p>
          </p:txBody>
        </p:sp>
        <p:sp>
          <p:nvSpPr>
            <p:cNvPr id="10" name="object 10"/>
            <p:cNvSpPr/>
            <p:nvPr/>
          </p:nvSpPr>
          <p:spPr>
            <a:xfrm>
              <a:off x="2398692" y="3116997"/>
              <a:ext cx="22860" cy="0"/>
            </a:xfrm>
            <a:custGeom>
              <a:avLst/>
              <a:gdLst/>
              <a:ahLst/>
              <a:cxnLst/>
              <a:rect l="l" t="t" r="r" b="b"/>
              <a:pathLst>
                <a:path w="22860">
                  <a:moveTo>
                    <a:pt x="0" y="0"/>
                  </a:moveTo>
                  <a:lnTo>
                    <a:pt x="22568" y="0"/>
                  </a:lnTo>
                </a:path>
              </a:pathLst>
            </a:custGeom>
            <a:ln w="5642">
              <a:solidFill>
                <a:srgbClr val="000000"/>
              </a:solidFill>
            </a:ln>
          </p:spPr>
          <p:txBody>
            <a:bodyPr wrap="square" lIns="0" tIns="0" rIns="0" bIns="0" rtlCol="0"/>
            <a:lstStyle/>
            <a:p>
              <a:endParaRPr/>
            </a:p>
          </p:txBody>
        </p:sp>
        <p:sp>
          <p:nvSpPr>
            <p:cNvPr id="11" name="object 11"/>
            <p:cNvSpPr/>
            <p:nvPr/>
          </p:nvSpPr>
          <p:spPr>
            <a:xfrm>
              <a:off x="2426903" y="5056243"/>
              <a:ext cx="4377055" cy="0"/>
            </a:xfrm>
            <a:custGeom>
              <a:avLst/>
              <a:gdLst/>
              <a:ahLst/>
              <a:cxnLst/>
              <a:rect l="l" t="t" r="r" b="b"/>
              <a:pathLst>
                <a:path w="4377055">
                  <a:moveTo>
                    <a:pt x="0" y="0"/>
                  </a:moveTo>
                  <a:lnTo>
                    <a:pt x="4377050" y="0"/>
                  </a:lnTo>
                </a:path>
              </a:pathLst>
            </a:custGeom>
            <a:ln w="5642">
              <a:solidFill>
                <a:srgbClr val="000000"/>
              </a:solidFill>
            </a:ln>
          </p:spPr>
          <p:txBody>
            <a:bodyPr wrap="square" lIns="0" tIns="0" rIns="0" bIns="0" rtlCol="0"/>
            <a:lstStyle/>
            <a:p>
              <a:endParaRPr/>
            </a:p>
          </p:txBody>
        </p:sp>
        <p:sp>
          <p:nvSpPr>
            <p:cNvPr id="12" name="object 12"/>
            <p:cNvSpPr/>
            <p:nvPr/>
          </p:nvSpPr>
          <p:spPr>
            <a:xfrm>
              <a:off x="2426903" y="5061886"/>
              <a:ext cx="0" cy="22860"/>
            </a:xfrm>
            <a:custGeom>
              <a:avLst/>
              <a:gdLst/>
              <a:ahLst/>
              <a:cxnLst/>
              <a:rect l="l" t="t" r="r" b="b"/>
              <a:pathLst>
                <a:path h="22860">
                  <a:moveTo>
                    <a:pt x="0" y="22569"/>
                  </a:moveTo>
                  <a:lnTo>
                    <a:pt x="0" y="0"/>
                  </a:lnTo>
                </a:path>
              </a:pathLst>
            </a:custGeom>
            <a:ln w="5642">
              <a:solidFill>
                <a:srgbClr val="000000"/>
              </a:solidFill>
            </a:ln>
          </p:spPr>
          <p:txBody>
            <a:bodyPr wrap="square" lIns="0" tIns="0" rIns="0" bIns="0" rtlCol="0"/>
            <a:lstStyle/>
            <a:p>
              <a:endParaRPr/>
            </a:p>
          </p:txBody>
        </p:sp>
        <p:sp>
          <p:nvSpPr>
            <p:cNvPr id="13" name="object 13"/>
            <p:cNvSpPr/>
            <p:nvPr/>
          </p:nvSpPr>
          <p:spPr>
            <a:xfrm>
              <a:off x="3302418" y="5061886"/>
              <a:ext cx="0" cy="22860"/>
            </a:xfrm>
            <a:custGeom>
              <a:avLst/>
              <a:gdLst/>
              <a:ahLst/>
              <a:cxnLst/>
              <a:rect l="l" t="t" r="r" b="b"/>
              <a:pathLst>
                <a:path h="22860">
                  <a:moveTo>
                    <a:pt x="0" y="22569"/>
                  </a:moveTo>
                  <a:lnTo>
                    <a:pt x="0" y="0"/>
                  </a:lnTo>
                </a:path>
              </a:pathLst>
            </a:custGeom>
            <a:ln w="5642">
              <a:solidFill>
                <a:srgbClr val="000000"/>
              </a:solidFill>
            </a:ln>
          </p:spPr>
          <p:txBody>
            <a:bodyPr wrap="square" lIns="0" tIns="0" rIns="0" bIns="0" rtlCol="0"/>
            <a:lstStyle/>
            <a:p>
              <a:endParaRPr/>
            </a:p>
          </p:txBody>
        </p:sp>
        <p:sp>
          <p:nvSpPr>
            <p:cNvPr id="14" name="object 14"/>
            <p:cNvSpPr/>
            <p:nvPr/>
          </p:nvSpPr>
          <p:spPr>
            <a:xfrm>
              <a:off x="4183350" y="5061886"/>
              <a:ext cx="0" cy="22860"/>
            </a:xfrm>
            <a:custGeom>
              <a:avLst/>
              <a:gdLst/>
              <a:ahLst/>
              <a:cxnLst/>
              <a:rect l="l" t="t" r="r" b="b"/>
              <a:pathLst>
                <a:path h="22860">
                  <a:moveTo>
                    <a:pt x="0" y="22569"/>
                  </a:moveTo>
                  <a:lnTo>
                    <a:pt x="0" y="0"/>
                  </a:lnTo>
                </a:path>
              </a:pathLst>
            </a:custGeom>
            <a:ln w="5642">
              <a:solidFill>
                <a:srgbClr val="000000"/>
              </a:solidFill>
            </a:ln>
          </p:spPr>
          <p:txBody>
            <a:bodyPr wrap="square" lIns="0" tIns="0" rIns="0" bIns="0" rtlCol="0"/>
            <a:lstStyle/>
            <a:p>
              <a:endParaRPr/>
            </a:p>
          </p:txBody>
        </p:sp>
        <p:sp>
          <p:nvSpPr>
            <p:cNvPr id="15" name="object 15"/>
            <p:cNvSpPr/>
            <p:nvPr/>
          </p:nvSpPr>
          <p:spPr>
            <a:xfrm>
              <a:off x="5058790" y="5061886"/>
              <a:ext cx="0" cy="22860"/>
            </a:xfrm>
            <a:custGeom>
              <a:avLst/>
              <a:gdLst/>
              <a:ahLst/>
              <a:cxnLst/>
              <a:rect l="l" t="t" r="r" b="b"/>
              <a:pathLst>
                <a:path h="22860">
                  <a:moveTo>
                    <a:pt x="0" y="22569"/>
                  </a:moveTo>
                  <a:lnTo>
                    <a:pt x="0" y="0"/>
                  </a:lnTo>
                </a:path>
              </a:pathLst>
            </a:custGeom>
            <a:ln w="5642">
              <a:solidFill>
                <a:srgbClr val="000000"/>
              </a:solidFill>
            </a:ln>
          </p:spPr>
          <p:txBody>
            <a:bodyPr wrap="square" lIns="0" tIns="0" rIns="0" bIns="0" rtlCol="0"/>
            <a:lstStyle/>
            <a:p>
              <a:endParaRPr/>
            </a:p>
          </p:txBody>
        </p:sp>
        <p:sp>
          <p:nvSpPr>
            <p:cNvPr id="16" name="object 16"/>
            <p:cNvSpPr/>
            <p:nvPr/>
          </p:nvSpPr>
          <p:spPr>
            <a:xfrm>
              <a:off x="5934230" y="5061886"/>
              <a:ext cx="0" cy="22860"/>
            </a:xfrm>
            <a:custGeom>
              <a:avLst/>
              <a:gdLst/>
              <a:ahLst/>
              <a:cxnLst/>
              <a:rect l="l" t="t" r="r" b="b"/>
              <a:pathLst>
                <a:path h="22860">
                  <a:moveTo>
                    <a:pt x="0" y="22569"/>
                  </a:moveTo>
                  <a:lnTo>
                    <a:pt x="0" y="0"/>
                  </a:lnTo>
                </a:path>
              </a:pathLst>
            </a:custGeom>
            <a:ln w="5642">
              <a:solidFill>
                <a:srgbClr val="000000"/>
              </a:solidFill>
            </a:ln>
          </p:spPr>
          <p:txBody>
            <a:bodyPr wrap="square" lIns="0" tIns="0" rIns="0" bIns="0" rtlCol="0"/>
            <a:lstStyle/>
            <a:p>
              <a:endParaRPr/>
            </a:p>
          </p:txBody>
        </p:sp>
        <p:sp>
          <p:nvSpPr>
            <p:cNvPr id="17" name="object 17"/>
            <p:cNvSpPr/>
            <p:nvPr/>
          </p:nvSpPr>
          <p:spPr>
            <a:xfrm>
              <a:off x="2483325" y="3450643"/>
              <a:ext cx="1463040" cy="1603375"/>
            </a:xfrm>
            <a:custGeom>
              <a:avLst/>
              <a:gdLst/>
              <a:ahLst/>
              <a:cxnLst/>
              <a:rect l="l" t="t" r="r" b="b"/>
              <a:pathLst>
                <a:path w="1463039" h="1603375">
                  <a:moveTo>
                    <a:pt x="0" y="638930"/>
                  </a:moveTo>
                  <a:lnTo>
                    <a:pt x="0" y="610493"/>
                  </a:lnTo>
                  <a:lnTo>
                    <a:pt x="0" y="582281"/>
                  </a:lnTo>
                  <a:lnTo>
                    <a:pt x="0" y="554070"/>
                  </a:lnTo>
                  <a:lnTo>
                    <a:pt x="0" y="537143"/>
                  </a:lnTo>
                  <a:lnTo>
                    <a:pt x="0" y="542785"/>
                  </a:lnTo>
                  <a:lnTo>
                    <a:pt x="0" y="548428"/>
                  </a:lnTo>
                  <a:lnTo>
                    <a:pt x="0" y="554070"/>
                  </a:lnTo>
                  <a:lnTo>
                    <a:pt x="0" y="565354"/>
                  </a:lnTo>
                  <a:lnTo>
                    <a:pt x="0" y="570997"/>
                  </a:lnTo>
                  <a:lnTo>
                    <a:pt x="5642" y="570997"/>
                  </a:lnTo>
                  <a:lnTo>
                    <a:pt x="5642" y="565354"/>
                  </a:lnTo>
                  <a:lnTo>
                    <a:pt x="5642" y="559712"/>
                  </a:lnTo>
                  <a:lnTo>
                    <a:pt x="5642" y="554070"/>
                  </a:lnTo>
                  <a:lnTo>
                    <a:pt x="5642" y="559712"/>
                  </a:lnTo>
                  <a:lnTo>
                    <a:pt x="5642" y="565354"/>
                  </a:lnTo>
                  <a:lnTo>
                    <a:pt x="5642" y="570997"/>
                  </a:lnTo>
                  <a:lnTo>
                    <a:pt x="11284" y="576639"/>
                  </a:lnTo>
                  <a:lnTo>
                    <a:pt x="11284" y="570997"/>
                  </a:lnTo>
                  <a:lnTo>
                    <a:pt x="11284" y="565354"/>
                  </a:lnTo>
                  <a:lnTo>
                    <a:pt x="11284" y="559712"/>
                  </a:lnTo>
                  <a:lnTo>
                    <a:pt x="11284" y="565354"/>
                  </a:lnTo>
                  <a:lnTo>
                    <a:pt x="11284" y="570997"/>
                  </a:lnTo>
                  <a:lnTo>
                    <a:pt x="11284" y="576639"/>
                  </a:lnTo>
                  <a:lnTo>
                    <a:pt x="11284" y="570997"/>
                  </a:lnTo>
                  <a:lnTo>
                    <a:pt x="11284" y="565354"/>
                  </a:lnTo>
                  <a:lnTo>
                    <a:pt x="16926" y="554070"/>
                  </a:lnTo>
                  <a:lnTo>
                    <a:pt x="16926" y="548428"/>
                  </a:lnTo>
                  <a:lnTo>
                    <a:pt x="16926" y="554070"/>
                  </a:lnTo>
                  <a:lnTo>
                    <a:pt x="16926" y="548428"/>
                  </a:lnTo>
                  <a:lnTo>
                    <a:pt x="16926" y="542785"/>
                  </a:lnTo>
                  <a:lnTo>
                    <a:pt x="16926" y="548428"/>
                  </a:lnTo>
                  <a:lnTo>
                    <a:pt x="16926" y="554070"/>
                  </a:lnTo>
                  <a:lnTo>
                    <a:pt x="16926" y="548428"/>
                  </a:lnTo>
                  <a:lnTo>
                    <a:pt x="22568" y="554070"/>
                  </a:lnTo>
                  <a:lnTo>
                    <a:pt x="22568" y="469286"/>
                  </a:lnTo>
                  <a:lnTo>
                    <a:pt x="28210" y="463643"/>
                  </a:lnTo>
                  <a:lnTo>
                    <a:pt x="28210" y="423922"/>
                  </a:lnTo>
                  <a:lnTo>
                    <a:pt x="28210" y="429790"/>
                  </a:lnTo>
                  <a:lnTo>
                    <a:pt x="28210" y="542785"/>
                  </a:lnTo>
                  <a:lnTo>
                    <a:pt x="28210" y="537143"/>
                  </a:lnTo>
                  <a:lnTo>
                    <a:pt x="33853" y="525859"/>
                  </a:lnTo>
                  <a:lnTo>
                    <a:pt x="33853" y="520216"/>
                  </a:lnTo>
                  <a:lnTo>
                    <a:pt x="33853" y="525859"/>
                  </a:lnTo>
                  <a:lnTo>
                    <a:pt x="33853" y="531501"/>
                  </a:lnTo>
                  <a:lnTo>
                    <a:pt x="33853" y="537143"/>
                  </a:lnTo>
                  <a:lnTo>
                    <a:pt x="33853" y="531501"/>
                  </a:lnTo>
                  <a:lnTo>
                    <a:pt x="33853" y="480570"/>
                  </a:lnTo>
                  <a:lnTo>
                    <a:pt x="33853" y="486212"/>
                  </a:lnTo>
                  <a:lnTo>
                    <a:pt x="33853" y="497497"/>
                  </a:lnTo>
                  <a:lnTo>
                    <a:pt x="39495" y="508781"/>
                  </a:lnTo>
                  <a:lnTo>
                    <a:pt x="39495" y="514424"/>
                  </a:lnTo>
                  <a:lnTo>
                    <a:pt x="39495" y="508781"/>
                  </a:lnTo>
                  <a:lnTo>
                    <a:pt x="39495" y="503139"/>
                  </a:lnTo>
                  <a:lnTo>
                    <a:pt x="39495" y="491855"/>
                  </a:lnTo>
                  <a:lnTo>
                    <a:pt x="39495" y="486212"/>
                  </a:lnTo>
                  <a:lnTo>
                    <a:pt x="39495" y="480570"/>
                  </a:lnTo>
                  <a:lnTo>
                    <a:pt x="39495" y="486212"/>
                  </a:lnTo>
                  <a:lnTo>
                    <a:pt x="39495" y="491855"/>
                  </a:lnTo>
                  <a:lnTo>
                    <a:pt x="39495" y="503139"/>
                  </a:lnTo>
                  <a:lnTo>
                    <a:pt x="39495" y="508781"/>
                  </a:lnTo>
                  <a:lnTo>
                    <a:pt x="39495" y="514424"/>
                  </a:lnTo>
                  <a:lnTo>
                    <a:pt x="45137" y="508781"/>
                  </a:lnTo>
                  <a:lnTo>
                    <a:pt x="45137" y="503139"/>
                  </a:lnTo>
                  <a:lnTo>
                    <a:pt x="45137" y="497497"/>
                  </a:lnTo>
                  <a:lnTo>
                    <a:pt x="45137" y="491855"/>
                  </a:lnTo>
                  <a:lnTo>
                    <a:pt x="45137" y="486212"/>
                  </a:lnTo>
                  <a:lnTo>
                    <a:pt x="50779" y="486212"/>
                  </a:lnTo>
                  <a:lnTo>
                    <a:pt x="50779" y="480570"/>
                  </a:lnTo>
                  <a:lnTo>
                    <a:pt x="50779" y="474928"/>
                  </a:lnTo>
                  <a:lnTo>
                    <a:pt x="50779" y="469286"/>
                  </a:lnTo>
                  <a:lnTo>
                    <a:pt x="50779" y="474928"/>
                  </a:lnTo>
                  <a:lnTo>
                    <a:pt x="56421" y="469286"/>
                  </a:lnTo>
                  <a:lnTo>
                    <a:pt x="56421" y="458001"/>
                  </a:lnTo>
                  <a:lnTo>
                    <a:pt x="56421" y="452359"/>
                  </a:lnTo>
                  <a:lnTo>
                    <a:pt x="56421" y="458001"/>
                  </a:lnTo>
                  <a:lnTo>
                    <a:pt x="56421" y="463643"/>
                  </a:lnTo>
                  <a:lnTo>
                    <a:pt x="56421" y="469286"/>
                  </a:lnTo>
                  <a:lnTo>
                    <a:pt x="56421" y="463643"/>
                  </a:lnTo>
                  <a:lnTo>
                    <a:pt x="56421" y="469286"/>
                  </a:lnTo>
                  <a:lnTo>
                    <a:pt x="56421" y="463643"/>
                  </a:lnTo>
                  <a:lnTo>
                    <a:pt x="62063" y="458001"/>
                  </a:lnTo>
                  <a:lnTo>
                    <a:pt x="62063" y="446716"/>
                  </a:lnTo>
                  <a:lnTo>
                    <a:pt x="62063" y="452359"/>
                  </a:lnTo>
                  <a:lnTo>
                    <a:pt x="62063" y="441074"/>
                  </a:lnTo>
                  <a:lnTo>
                    <a:pt x="67706" y="441074"/>
                  </a:lnTo>
                  <a:lnTo>
                    <a:pt x="67706" y="446716"/>
                  </a:lnTo>
                  <a:lnTo>
                    <a:pt x="67706" y="441074"/>
                  </a:lnTo>
                  <a:lnTo>
                    <a:pt x="67706" y="429790"/>
                  </a:lnTo>
                  <a:lnTo>
                    <a:pt x="67706" y="423922"/>
                  </a:lnTo>
                  <a:lnTo>
                    <a:pt x="67706" y="418279"/>
                  </a:lnTo>
                  <a:lnTo>
                    <a:pt x="67706" y="423922"/>
                  </a:lnTo>
                  <a:lnTo>
                    <a:pt x="73348" y="429790"/>
                  </a:lnTo>
                  <a:lnTo>
                    <a:pt x="73348" y="423922"/>
                  </a:lnTo>
                  <a:lnTo>
                    <a:pt x="73348" y="418279"/>
                  </a:lnTo>
                  <a:lnTo>
                    <a:pt x="73348" y="412637"/>
                  </a:lnTo>
                  <a:lnTo>
                    <a:pt x="73348" y="418279"/>
                  </a:lnTo>
                  <a:lnTo>
                    <a:pt x="73348" y="429790"/>
                  </a:lnTo>
                  <a:lnTo>
                    <a:pt x="73348" y="418279"/>
                  </a:lnTo>
                  <a:lnTo>
                    <a:pt x="79178" y="412637"/>
                  </a:lnTo>
                  <a:lnTo>
                    <a:pt x="79178" y="418279"/>
                  </a:lnTo>
                  <a:lnTo>
                    <a:pt x="79178" y="423922"/>
                  </a:lnTo>
                  <a:lnTo>
                    <a:pt x="79178" y="418279"/>
                  </a:lnTo>
                  <a:lnTo>
                    <a:pt x="79178" y="406995"/>
                  </a:lnTo>
                  <a:lnTo>
                    <a:pt x="79178" y="390068"/>
                  </a:lnTo>
                  <a:lnTo>
                    <a:pt x="84820" y="373141"/>
                  </a:lnTo>
                  <a:lnTo>
                    <a:pt x="84820" y="361857"/>
                  </a:lnTo>
                  <a:lnTo>
                    <a:pt x="84820" y="350572"/>
                  </a:lnTo>
                  <a:lnTo>
                    <a:pt x="84820" y="333645"/>
                  </a:lnTo>
                  <a:lnTo>
                    <a:pt x="84820" y="322210"/>
                  </a:lnTo>
                  <a:lnTo>
                    <a:pt x="84820" y="327853"/>
                  </a:lnTo>
                  <a:lnTo>
                    <a:pt x="84820" y="412637"/>
                  </a:lnTo>
                  <a:lnTo>
                    <a:pt x="90462" y="412637"/>
                  </a:lnTo>
                  <a:lnTo>
                    <a:pt x="90462" y="406995"/>
                  </a:lnTo>
                  <a:lnTo>
                    <a:pt x="90462" y="401353"/>
                  </a:lnTo>
                  <a:lnTo>
                    <a:pt x="90462" y="395710"/>
                  </a:lnTo>
                  <a:lnTo>
                    <a:pt x="90462" y="401353"/>
                  </a:lnTo>
                  <a:lnTo>
                    <a:pt x="96105" y="406995"/>
                  </a:lnTo>
                  <a:lnTo>
                    <a:pt x="96105" y="401353"/>
                  </a:lnTo>
                  <a:lnTo>
                    <a:pt x="101747" y="401353"/>
                  </a:lnTo>
                  <a:lnTo>
                    <a:pt x="101747" y="406995"/>
                  </a:lnTo>
                  <a:lnTo>
                    <a:pt x="101747" y="401353"/>
                  </a:lnTo>
                  <a:lnTo>
                    <a:pt x="101747" y="395710"/>
                  </a:lnTo>
                  <a:lnTo>
                    <a:pt x="107389" y="395710"/>
                  </a:lnTo>
                  <a:lnTo>
                    <a:pt x="107389" y="401353"/>
                  </a:lnTo>
                  <a:lnTo>
                    <a:pt x="107389" y="395710"/>
                  </a:lnTo>
                  <a:lnTo>
                    <a:pt x="113031" y="395710"/>
                  </a:lnTo>
                  <a:lnTo>
                    <a:pt x="113031" y="390068"/>
                  </a:lnTo>
                  <a:lnTo>
                    <a:pt x="113031" y="395710"/>
                  </a:lnTo>
                  <a:lnTo>
                    <a:pt x="113031" y="401353"/>
                  </a:lnTo>
                  <a:lnTo>
                    <a:pt x="118673" y="395710"/>
                  </a:lnTo>
                  <a:lnTo>
                    <a:pt x="118673" y="390068"/>
                  </a:lnTo>
                  <a:lnTo>
                    <a:pt x="118673" y="395710"/>
                  </a:lnTo>
                  <a:lnTo>
                    <a:pt x="118673" y="401353"/>
                  </a:lnTo>
                  <a:lnTo>
                    <a:pt x="118673" y="406995"/>
                  </a:lnTo>
                  <a:lnTo>
                    <a:pt x="124315" y="406995"/>
                  </a:lnTo>
                  <a:lnTo>
                    <a:pt x="124315" y="401353"/>
                  </a:lnTo>
                  <a:lnTo>
                    <a:pt x="124315" y="395710"/>
                  </a:lnTo>
                  <a:lnTo>
                    <a:pt x="124315" y="390068"/>
                  </a:lnTo>
                  <a:lnTo>
                    <a:pt x="124315" y="384426"/>
                  </a:lnTo>
                  <a:lnTo>
                    <a:pt x="129958" y="390068"/>
                  </a:lnTo>
                  <a:lnTo>
                    <a:pt x="129958" y="384426"/>
                  </a:lnTo>
                  <a:lnTo>
                    <a:pt x="129958" y="378784"/>
                  </a:lnTo>
                  <a:lnTo>
                    <a:pt x="129958" y="373141"/>
                  </a:lnTo>
                  <a:lnTo>
                    <a:pt x="135600" y="367499"/>
                  </a:lnTo>
                  <a:lnTo>
                    <a:pt x="135600" y="373141"/>
                  </a:lnTo>
                  <a:lnTo>
                    <a:pt x="135600" y="384426"/>
                  </a:lnTo>
                  <a:lnTo>
                    <a:pt x="135600" y="378784"/>
                  </a:lnTo>
                  <a:lnTo>
                    <a:pt x="141242" y="378784"/>
                  </a:lnTo>
                  <a:lnTo>
                    <a:pt x="141242" y="373141"/>
                  </a:lnTo>
                  <a:lnTo>
                    <a:pt x="141242" y="378784"/>
                  </a:lnTo>
                  <a:lnTo>
                    <a:pt x="146884" y="378784"/>
                  </a:lnTo>
                  <a:lnTo>
                    <a:pt x="146884" y="384426"/>
                  </a:lnTo>
                  <a:lnTo>
                    <a:pt x="146884" y="390068"/>
                  </a:lnTo>
                  <a:lnTo>
                    <a:pt x="146884" y="384426"/>
                  </a:lnTo>
                  <a:lnTo>
                    <a:pt x="152526" y="384426"/>
                  </a:lnTo>
                  <a:lnTo>
                    <a:pt x="152526" y="390068"/>
                  </a:lnTo>
                  <a:lnTo>
                    <a:pt x="152526" y="384426"/>
                  </a:lnTo>
                  <a:lnTo>
                    <a:pt x="152526" y="378784"/>
                  </a:lnTo>
                  <a:lnTo>
                    <a:pt x="152526" y="384426"/>
                  </a:lnTo>
                  <a:lnTo>
                    <a:pt x="152526" y="390068"/>
                  </a:lnTo>
                  <a:lnTo>
                    <a:pt x="158169" y="384426"/>
                  </a:lnTo>
                  <a:lnTo>
                    <a:pt x="158169" y="390068"/>
                  </a:lnTo>
                  <a:lnTo>
                    <a:pt x="158169" y="395710"/>
                  </a:lnTo>
                  <a:lnTo>
                    <a:pt x="163811" y="395710"/>
                  </a:lnTo>
                  <a:lnTo>
                    <a:pt x="163811" y="401353"/>
                  </a:lnTo>
                  <a:lnTo>
                    <a:pt x="163811" y="395710"/>
                  </a:lnTo>
                  <a:lnTo>
                    <a:pt x="163811" y="401353"/>
                  </a:lnTo>
                  <a:lnTo>
                    <a:pt x="163811" y="406995"/>
                  </a:lnTo>
                  <a:lnTo>
                    <a:pt x="169453" y="406995"/>
                  </a:lnTo>
                  <a:lnTo>
                    <a:pt x="169453" y="401353"/>
                  </a:lnTo>
                  <a:lnTo>
                    <a:pt x="169453" y="395710"/>
                  </a:lnTo>
                  <a:lnTo>
                    <a:pt x="169453" y="401353"/>
                  </a:lnTo>
                  <a:lnTo>
                    <a:pt x="169453" y="406995"/>
                  </a:lnTo>
                  <a:lnTo>
                    <a:pt x="175095" y="406995"/>
                  </a:lnTo>
                  <a:lnTo>
                    <a:pt x="175095" y="412637"/>
                  </a:lnTo>
                  <a:lnTo>
                    <a:pt x="175095" y="406995"/>
                  </a:lnTo>
                  <a:lnTo>
                    <a:pt x="175095" y="401353"/>
                  </a:lnTo>
                  <a:lnTo>
                    <a:pt x="175095" y="395710"/>
                  </a:lnTo>
                  <a:lnTo>
                    <a:pt x="175095" y="401353"/>
                  </a:lnTo>
                  <a:lnTo>
                    <a:pt x="180700" y="406995"/>
                  </a:lnTo>
                  <a:lnTo>
                    <a:pt x="180700" y="401353"/>
                  </a:lnTo>
                  <a:lnTo>
                    <a:pt x="180700" y="406995"/>
                  </a:lnTo>
                  <a:lnTo>
                    <a:pt x="180700" y="412637"/>
                  </a:lnTo>
                  <a:lnTo>
                    <a:pt x="180700" y="418279"/>
                  </a:lnTo>
                  <a:lnTo>
                    <a:pt x="180700" y="412637"/>
                  </a:lnTo>
                  <a:lnTo>
                    <a:pt x="180700" y="406995"/>
                  </a:lnTo>
                  <a:lnTo>
                    <a:pt x="180700" y="401353"/>
                  </a:lnTo>
                  <a:lnTo>
                    <a:pt x="180700" y="406995"/>
                  </a:lnTo>
                  <a:lnTo>
                    <a:pt x="180700" y="412637"/>
                  </a:lnTo>
                  <a:lnTo>
                    <a:pt x="186342" y="412637"/>
                  </a:lnTo>
                  <a:lnTo>
                    <a:pt x="186342" y="406995"/>
                  </a:lnTo>
                  <a:lnTo>
                    <a:pt x="186342" y="412637"/>
                  </a:lnTo>
                  <a:lnTo>
                    <a:pt x="186342" y="418279"/>
                  </a:lnTo>
                  <a:lnTo>
                    <a:pt x="186342" y="412637"/>
                  </a:lnTo>
                  <a:lnTo>
                    <a:pt x="191984" y="418279"/>
                  </a:lnTo>
                  <a:lnTo>
                    <a:pt x="191984" y="412637"/>
                  </a:lnTo>
                  <a:lnTo>
                    <a:pt x="191984" y="418279"/>
                  </a:lnTo>
                  <a:lnTo>
                    <a:pt x="191984" y="423922"/>
                  </a:lnTo>
                  <a:lnTo>
                    <a:pt x="191984" y="418279"/>
                  </a:lnTo>
                  <a:lnTo>
                    <a:pt x="197626" y="418279"/>
                  </a:lnTo>
                  <a:lnTo>
                    <a:pt x="197626" y="423922"/>
                  </a:lnTo>
                  <a:lnTo>
                    <a:pt x="197626" y="429790"/>
                  </a:lnTo>
                  <a:lnTo>
                    <a:pt x="197626" y="435432"/>
                  </a:lnTo>
                  <a:lnTo>
                    <a:pt x="197626" y="429790"/>
                  </a:lnTo>
                  <a:lnTo>
                    <a:pt x="197626" y="423922"/>
                  </a:lnTo>
                  <a:lnTo>
                    <a:pt x="197626" y="429790"/>
                  </a:lnTo>
                  <a:lnTo>
                    <a:pt x="197626" y="435432"/>
                  </a:lnTo>
                  <a:lnTo>
                    <a:pt x="203268" y="435432"/>
                  </a:lnTo>
                  <a:lnTo>
                    <a:pt x="203268" y="429790"/>
                  </a:lnTo>
                  <a:lnTo>
                    <a:pt x="203268" y="435432"/>
                  </a:lnTo>
                  <a:lnTo>
                    <a:pt x="203268" y="429790"/>
                  </a:lnTo>
                  <a:lnTo>
                    <a:pt x="203268" y="435432"/>
                  </a:lnTo>
                  <a:lnTo>
                    <a:pt x="208911" y="435432"/>
                  </a:lnTo>
                  <a:lnTo>
                    <a:pt x="208911" y="429790"/>
                  </a:lnTo>
                  <a:lnTo>
                    <a:pt x="208911" y="435432"/>
                  </a:lnTo>
                  <a:lnTo>
                    <a:pt x="208911" y="441074"/>
                  </a:lnTo>
                  <a:lnTo>
                    <a:pt x="208911" y="446716"/>
                  </a:lnTo>
                  <a:lnTo>
                    <a:pt x="208911" y="441074"/>
                  </a:lnTo>
                  <a:lnTo>
                    <a:pt x="208911" y="435432"/>
                  </a:lnTo>
                  <a:lnTo>
                    <a:pt x="208911" y="429790"/>
                  </a:lnTo>
                  <a:lnTo>
                    <a:pt x="208911" y="435432"/>
                  </a:lnTo>
                  <a:lnTo>
                    <a:pt x="208911" y="441074"/>
                  </a:lnTo>
                  <a:lnTo>
                    <a:pt x="208911" y="435432"/>
                  </a:lnTo>
                  <a:lnTo>
                    <a:pt x="208911" y="441074"/>
                  </a:lnTo>
                  <a:lnTo>
                    <a:pt x="214553" y="446716"/>
                  </a:lnTo>
                  <a:lnTo>
                    <a:pt x="214553" y="441074"/>
                  </a:lnTo>
                  <a:lnTo>
                    <a:pt x="214553" y="435432"/>
                  </a:lnTo>
                  <a:lnTo>
                    <a:pt x="214553" y="441074"/>
                  </a:lnTo>
                  <a:lnTo>
                    <a:pt x="214553" y="446716"/>
                  </a:lnTo>
                  <a:lnTo>
                    <a:pt x="214553" y="441074"/>
                  </a:lnTo>
                  <a:lnTo>
                    <a:pt x="214553" y="446716"/>
                  </a:lnTo>
                  <a:lnTo>
                    <a:pt x="220195" y="452359"/>
                  </a:lnTo>
                  <a:lnTo>
                    <a:pt x="220195" y="446716"/>
                  </a:lnTo>
                  <a:lnTo>
                    <a:pt x="220195" y="441074"/>
                  </a:lnTo>
                  <a:lnTo>
                    <a:pt x="225837" y="446716"/>
                  </a:lnTo>
                  <a:lnTo>
                    <a:pt x="225837" y="452359"/>
                  </a:lnTo>
                  <a:lnTo>
                    <a:pt x="225837" y="458001"/>
                  </a:lnTo>
                  <a:lnTo>
                    <a:pt x="225837" y="452359"/>
                  </a:lnTo>
                  <a:lnTo>
                    <a:pt x="231479" y="452359"/>
                  </a:lnTo>
                  <a:lnTo>
                    <a:pt x="231479" y="469286"/>
                  </a:lnTo>
                  <a:lnTo>
                    <a:pt x="231479" y="463643"/>
                  </a:lnTo>
                  <a:lnTo>
                    <a:pt x="231479" y="474928"/>
                  </a:lnTo>
                  <a:lnTo>
                    <a:pt x="231479" y="469286"/>
                  </a:lnTo>
                  <a:lnTo>
                    <a:pt x="237121" y="469286"/>
                  </a:lnTo>
                  <a:lnTo>
                    <a:pt x="237121" y="474928"/>
                  </a:lnTo>
                  <a:lnTo>
                    <a:pt x="237121" y="480570"/>
                  </a:lnTo>
                  <a:lnTo>
                    <a:pt x="237121" y="474928"/>
                  </a:lnTo>
                  <a:lnTo>
                    <a:pt x="237121" y="469286"/>
                  </a:lnTo>
                  <a:lnTo>
                    <a:pt x="237121" y="474928"/>
                  </a:lnTo>
                  <a:lnTo>
                    <a:pt x="237121" y="480570"/>
                  </a:lnTo>
                  <a:lnTo>
                    <a:pt x="237121" y="486212"/>
                  </a:lnTo>
                  <a:lnTo>
                    <a:pt x="237121" y="480570"/>
                  </a:lnTo>
                  <a:lnTo>
                    <a:pt x="242764" y="480570"/>
                  </a:lnTo>
                  <a:lnTo>
                    <a:pt x="242764" y="486212"/>
                  </a:lnTo>
                  <a:lnTo>
                    <a:pt x="242764" y="491855"/>
                  </a:lnTo>
                  <a:lnTo>
                    <a:pt x="242764" y="497497"/>
                  </a:lnTo>
                  <a:lnTo>
                    <a:pt x="242764" y="491855"/>
                  </a:lnTo>
                  <a:lnTo>
                    <a:pt x="242764" y="486212"/>
                  </a:lnTo>
                  <a:lnTo>
                    <a:pt x="242764" y="480570"/>
                  </a:lnTo>
                  <a:lnTo>
                    <a:pt x="242764" y="474928"/>
                  </a:lnTo>
                  <a:lnTo>
                    <a:pt x="248406" y="474928"/>
                  </a:lnTo>
                  <a:lnTo>
                    <a:pt x="248406" y="480570"/>
                  </a:lnTo>
                  <a:lnTo>
                    <a:pt x="248406" y="486212"/>
                  </a:lnTo>
                  <a:lnTo>
                    <a:pt x="248406" y="497497"/>
                  </a:lnTo>
                  <a:lnTo>
                    <a:pt x="254048" y="503139"/>
                  </a:lnTo>
                  <a:lnTo>
                    <a:pt x="254048" y="497497"/>
                  </a:lnTo>
                  <a:lnTo>
                    <a:pt x="254048" y="491855"/>
                  </a:lnTo>
                  <a:lnTo>
                    <a:pt x="254048" y="497497"/>
                  </a:lnTo>
                  <a:lnTo>
                    <a:pt x="254048" y="491855"/>
                  </a:lnTo>
                  <a:lnTo>
                    <a:pt x="259690" y="491855"/>
                  </a:lnTo>
                  <a:lnTo>
                    <a:pt x="259690" y="497497"/>
                  </a:lnTo>
                  <a:lnTo>
                    <a:pt x="259690" y="491855"/>
                  </a:lnTo>
                  <a:lnTo>
                    <a:pt x="259690" y="486212"/>
                  </a:lnTo>
                  <a:lnTo>
                    <a:pt x="259690" y="491855"/>
                  </a:lnTo>
                  <a:lnTo>
                    <a:pt x="259690" y="486212"/>
                  </a:lnTo>
                  <a:lnTo>
                    <a:pt x="265558" y="474928"/>
                  </a:lnTo>
                  <a:lnTo>
                    <a:pt x="265558" y="0"/>
                  </a:lnTo>
                  <a:lnTo>
                    <a:pt x="265558" y="11284"/>
                  </a:lnTo>
                  <a:lnTo>
                    <a:pt x="265558" y="508781"/>
                  </a:lnTo>
                  <a:lnTo>
                    <a:pt x="271200" y="514424"/>
                  </a:lnTo>
                  <a:lnTo>
                    <a:pt x="271200" y="525859"/>
                  </a:lnTo>
                  <a:lnTo>
                    <a:pt x="271200" y="531501"/>
                  </a:lnTo>
                  <a:lnTo>
                    <a:pt x="271200" y="525859"/>
                  </a:lnTo>
                  <a:lnTo>
                    <a:pt x="271200" y="520216"/>
                  </a:lnTo>
                  <a:lnTo>
                    <a:pt x="271200" y="525859"/>
                  </a:lnTo>
                  <a:lnTo>
                    <a:pt x="276842" y="525859"/>
                  </a:lnTo>
                  <a:lnTo>
                    <a:pt x="276842" y="520216"/>
                  </a:lnTo>
                  <a:lnTo>
                    <a:pt x="276842" y="514424"/>
                  </a:lnTo>
                  <a:lnTo>
                    <a:pt x="276842" y="520216"/>
                  </a:lnTo>
                  <a:lnTo>
                    <a:pt x="276842" y="531501"/>
                  </a:lnTo>
                  <a:lnTo>
                    <a:pt x="276842" y="537143"/>
                  </a:lnTo>
                  <a:lnTo>
                    <a:pt x="276842" y="531501"/>
                  </a:lnTo>
                  <a:lnTo>
                    <a:pt x="282485" y="520216"/>
                  </a:lnTo>
                  <a:lnTo>
                    <a:pt x="282485" y="525859"/>
                  </a:lnTo>
                  <a:lnTo>
                    <a:pt x="282485" y="531501"/>
                  </a:lnTo>
                  <a:lnTo>
                    <a:pt x="282485" y="537143"/>
                  </a:lnTo>
                  <a:lnTo>
                    <a:pt x="282485" y="531501"/>
                  </a:lnTo>
                  <a:lnTo>
                    <a:pt x="282485" y="525859"/>
                  </a:lnTo>
                  <a:lnTo>
                    <a:pt x="288127" y="525859"/>
                  </a:lnTo>
                  <a:lnTo>
                    <a:pt x="288127" y="531501"/>
                  </a:lnTo>
                  <a:lnTo>
                    <a:pt x="288127" y="525859"/>
                  </a:lnTo>
                  <a:lnTo>
                    <a:pt x="288127" y="520216"/>
                  </a:lnTo>
                  <a:lnTo>
                    <a:pt x="288127" y="514424"/>
                  </a:lnTo>
                  <a:lnTo>
                    <a:pt x="288127" y="520216"/>
                  </a:lnTo>
                  <a:lnTo>
                    <a:pt x="288127" y="531501"/>
                  </a:lnTo>
                  <a:lnTo>
                    <a:pt x="288127" y="537143"/>
                  </a:lnTo>
                  <a:lnTo>
                    <a:pt x="293769" y="542785"/>
                  </a:lnTo>
                  <a:lnTo>
                    <a:pt x="293769" y="537143"/>
                  </a:lnTo>
                  <a:lnTo>
                    <a:pt x="293769" y="531501"/>
                  </a:lnTo>
                  <a:lnTo>
                    <a:pt x="293769" y="525859"/>
                  </a:lnTo>
                  <a:lnTo>
                    <a:pt x="293769" y="531501"/>
                  </a:lnTo>
                  <a:lnTo>
                    <a:pt x="293769" y="537143"/>
                  </a:lnTo>
                  <a:lnTo>
                    <a:pt x="293769" y="542785"/>
                  </a:lnTo>
                  <a:lnTo>
                    <a:pt x="293769" y="548428"/>
                  </a:lnTo>
                  <a:lnTo>
                    <a:pt x="293769" y="542785"/>
                  </a:lnTo>
                  <a:lnTo>
                    <a:pt x="293769" y="537143"/>
                  </a:lnTo>
                  <a:lnTo>
                    <a:pt x="293769" y="531501"/>
                  </a:lnTo>
                  <a:lnTo>
                    <a:pt x="293769" y="525859"/>
                  </a:lnTo>
                  <a:lnTo>
                    <a:pt x="293769" y="531501"/>
                  </a:lnTo>
                  <a:lnTo>
                    <a:pt x="293769" y="537143"/>
                  </a:lnTo>
                  <a:lnTo>
                    <a:pt x="293769" y="542785"/>
                  </a:lnTo>
                  <a:lnTo>
                    <a:pt x="293769" y="548428"/>
                  </a:lnTo>
                  <a:lnTo>
                    <a:pt x="293769" y="542785"/>
                  </a:lnTo>
                  <a:lnTo>
                    <a:pt x="299411" y="537143"/>
                  </a:lnTo>
                  <a:lnTo>
                    <a:pt x="299411" y="542785"/>
                  </a:lnTo>
                  <a:lnTo>
                    <a:pt x="299411" y="548428"/>
                  </a:lnTo>
                  <a:lnTo>
                    <a:pt x="299411" y="542785"/>
                  </a:lnTo>
                  <a:lnTo>
                    <a:pt x="299411" y="537143"/>
                  </a:lnTo>
                  <a:lnTo>
                    <a:pt x="299411" y="542785"/>
                  </a:lnTo>
                  <a:lnTo>
                    <a:pt x="299411" y="537143"/>
                  </a:lnTo>
                  <a:lnTo>
                    <a:pt x="299411" y="542785"/>
                  </a:lnTo>
                  <a:lnTo>
                    <a:pt x="305053" y="548428"/>
                  </a:lnTo>
                  <a:lnTo>
                    <a:pt x="305053" y="537143"/>
                  </a:lnTo>
                  <a:lnTo>
                    <a:pt x="305053" y="542785"/>
                  </a:lnTo>
                  <a:lnTo>
                    <a:pt x="305053" y="531501"/>
                  </a:lnTo>
                  <a:lnTo>
                    <a:pt x="305053" y="537143"/>
                  </a:lnTo>
                  <a:lnTo>
                    <a:pt x="305053" y="542785"/>
                  </a:lnTo>
                  <a:lnTo>
                    <a:pt x="310695" y="548428"/>
                  </a:lnTo>
                  <a:lnTo>
                    <a:pt x="310695" y="542785"/>
                  </a:lnTo>
                  <a:lnTo>
                    <a:pt x="310695" y="537143"/>
                  </a:lnTo>
                  <a:lnTo>
                    <a:pt x="310695" y="531501"/>
                  </a:lnTo>
                  <a:lnTo>
                    <a:pt x="310695" y="537143"/>
                  </a:lnTo>
                  <a:lnTo>
                    <a:pt x="310695" y="542785"/>
                  </a:lnTo>
                  <a:lnTo>
                    <a:pt x="310695" y="548428"/>
                  </a:lnTo>
                  <a:lnTo>
                    <a:pt x="310695" y="554070"/>
                  </a:lnTo>
                  <a:lnTo>
                    <a:pt x="310695" y="548428"/>
                  </a:lnTo>
                  <a:lnTo>
                    <a:pt x="316338" y="542785"/>
                  </a:lnTo>
                  <a:lnTo>
                    <a:pt x="316338" y="537143"/>
                  </a:lnTo>
                  <a:lnTo>
                    <a:pt x="316338" y="542785"/>
                  </a:lnTo>
                  <a:lnTo>
                    <a:pt x="316338" y="537143"/>
                  </a:lnTo>
                  <a:lnTo>
                    <a:pt x="316338" y="542785"/>
                  </a:lnTo>
                  <a:lnTo>
                    <a:pt x="316338" y="537143"/>
                  </a:lnTo>
                  <a:lnTo>
                    <a:pt x="316338" y="525859"/>
                  </a:lnTo>
                  <a:lnTo>
                    <a:pt x="316338" y="508781"/>
                  </a:lnTo>
                  <a:lnTo>
                    <a:pt x="321980" y="491855"/>
                  </a:lnTo>
                  <a:lnTo>
                    <a:pt x="321980" y="480570"/>
                  </a:lnTo>
                  <a:lnTo>
                    <a:pt x="321980" y="458001"/>
                  </a:lnTo>
                  <a:lnTo>
                    <a:pt x="321980" y="446716"/>
                  </a:lnTo>
                  <a:lnTo>
                    <a:pt x="321980" y="452359"/>
                  </a:lnTo>
                  <a:lnTo>
                    <a:pt x="321980" y="565354"/>
                  </a:lnTo>
                  <a:lnTo>
                    <a:pt x="321980" y="559712"/>
                  </a:lnTo>
                  <a:lnTo>
                    <a:pt x="321980" y="554070"/>
                  </a:lnTo>
                  <a:lnTo>
                    <a:pt x="327622" y="559712"/>
                  </a:lnTo>
                  <a:lnTo>
                    <a:pt x="327622" y="565354"/>
                  </a:lnTo>
                  <a:lnTo>
                    <a:pt x="327622" y="570997"/>
                  </a:lnTo>
                  <a:lnTo>
                    <a:pt x="327622" y="565354"/>
                  </a:lnTo>
                  <a:lnTo>
                    <a:pt x="327622" y="559712"/>
                  </a:lnTo>
                  <a:lnTo>
                    <a:pt x="327622" y="565354"/>
                  </a:lnTo>
                  <a:lnTo>
                    <a:pt x="327622" y="570997"/>
                  </a:lnTo>
                  <a:lnTo>
                    <a:pt x="333264" y="576639"/>
                  </a:lnTo>
                  <a:lnTo>
                    <a:pt x="333264" y="582281"/>
                  </a:lnTo>
                  <a:lnTo>
                    <a:pt x="333264" y="576639"/>
                  </a:lnTo>
                  <a:lnTo>
                    <a:pt x="333264" y="570997"/>
                  </a:lnTo>
                  <a:lnTo>
                    <a:pt x="333264" y="565354"/>
                  </a:lnTo>
                  <a:lnTo>
                    <a:pt x="333264" y="559712"/>
                  </a:lnTo>
                  <a:lnTo>
                    <a:pt x="333264" y="554070"/>
                  </a:lnTo>
                  <a:lnTo>
                    <a:pt x="333264" y="559712"/>
                  </a:lnTo>
                  <a:lnTo>
                    <a:pt x="333264" y="570997"/>
                  </a:lnTo>
                  <a:lnTo>
                    <a:pt x="333264" y="559712"/>
                  </a:lnTo>
                  <a:lnTo>
                    <a:pt x="333264" y="554070"/>
                  </a:lnTo>
                  <a:lnTo>
                    <a:pt x="333264" y="559712"/>
                  </a:lnTo>
                  <a:lnTo>
                    <a:pt x="333264" y="565354"/>
                  </a:lnTo>
                  <a:lnTo>
                    <a:pt x="338906" y="570997"/>
                  </a:lnTo>
                  <a:lnTo>
                    <a:pt x="338906" y="576639"/>
                  </a:lnTo>
                  <a:lnTo>
                    <a:pt x="338906" y="570997"/>
                  </a:lnTo>
                  <a:lnTo>
                    <a:pt x="338906" y="565354"/>
                  </a:lnTo>
                  <a:lnTo>
                    <a:pt x="338906" y="570997"/>
                  </a:lnTo>
                  <a:lnTo>
                    <a:pt x="338906" y="576639"/>
                  </a:lnTo>
                  <a:lnTo>
                    <a:pt x="338906" y="582281"/>
                  </a:lnTo>
                  <a:lnTo>
                    <a:pt x="338906" y="576639"/>
                  </a:lnTo>
                  <a:lnTo>
                    <a:pt x="338906" y="570997"/>
                  </a:lnTo>
                  <a:lnTo>
                    <a:pt x="344548" y="576639"/>
                  </a:lnTo>
                  <a:lnTo>
                    <a:pt x="344548" y="582281"/>
                  </a:lnTo>
                  <a:lnTo>
                    <a:pt x="344548" y="576639"/>
                  </a:lnTo>
                  <a:lnTo>
                    <a:pt x="344548" y="565354"/>
                  </a:lnTo>
                  <a:lnTo>
                    <a:pt x="344548" y="559712"/>
                  </a:lnTo>
                  <a:lnTo>
                    <a:pt x="350191" y="559712"/>
                  </a:lnTo>
                  <a:lnTo>
                    <a:pt x="350191" y="599208"/>
                  </a:lnTo>
                  <a:lnTo>
                    <a:pt x="350191" y="593566"/>
                  </a:lnTo>
                  <a:lnTo>
                    <a:pt x="350191" y="587924"/>
                  </a:lnTo>
                  <a:lnTo>
                    <a:pt x="350191" y="582281"/>
                  </a:lnTo>
                  <a:lnTo>
                    <a:pt x="350191" y="576639"/>
                  </a:lnTo>
                  <a:lnTo>
                    <a:pt x="350191" y="582281"/>
                  </a:lnTo>
                  <a:lnTo>
                    <a:pt x="355833" y="587924"/>
                  </a:lnTo>
                  <a:lnTo>
                    <a:pt x="355833" y="582281"/>
                  </a:lnTo>
                  <a:lnTo>
                    <a:pt x="355833" y="587924"/>
                  </a:lnTo>
                  <a:lnTo>
                    <a:pt x="355833" y="582281"/>
                  </a:lnTo>
                  <a:lnTo>
                    <a:pt x="355833" y="576639"/>
                  </a:lnTo>
                  <a:lnTo>
                    <a:pt x="355833" y="570997"/>
                  </a:lnTo>
                  <a:lnTo>
                    <a:pt x="361475" y="565354"/>
                  </a:lnTo>
                  <a:lnTo>
                    <a:pt x="361475" y="559712"/>
                  </a:lnTo>
                  <a:lnTo>
                    <a:pt x="361475" y="565354"/>
                  </a:lnTo>
                  <a:lnTo>
                    <a:pt x="361475" y="576639"/>
                  </a:lnTo>
                  <a:lnTo>
                    <a:pt x="361475" y="587924"/>
                  </a:lnTo>
                  <a:lnTo>
                    <a:pt x="361475" y="593566"/>
                  </a:lnTo>
                  <a:lnTo>
                    <a:pt x="367117" y="593566"/>
                  </a:lnTo>
                  <a:lnTo>
                    <a:pt x="367117" y="587924"/>
                  </a:lnTo>
                  <a:lnTo>
                    <a:pt x="367117" y="582281"/>
                  </a:lnTo>
                  <a:lnTo>
                    <a:pt x="367117" y="587924"/>
                  </a:lnTo>
                  <a:lnTo>
                    <a:pt x="367117" y="599208"/>
                  </a:lnTo>
                  <a:lnTo>
                    <a:pt x="367117" y="604850"/>
                  </a:lnTo>
                  <a:lnTo>
                    <a:pt x="367117" y="610493"/>
                  </a:lnTo>
                  <a:lnTo>
                    <a:pt x="372759" y="616361"/>
                  </a:lnTo>
                  <a:lnTo>
                    <a:pt x="372759" y="610493"/>
                  </a:lnTo>
                  <a:lnTo>
                    <a:pt x="372759" y="599208"/>
                  </a:lnTo>
                  <a:lnTo>
                    <a:pt x="372759" y="587924"/>
                  </a:lnTo>
                  <a:lnTo>
                    <a:pt x="372759" y="582281"/>
                  </a:lnTo>
                  <a:lnTo>
                    <a:pt x="372759" y="593566"/>
                  </a:lnTo>
                  <a:lnTo>
                    <a:pt x="372759" y="604850"/>
                  </a:lnTo>
                  <a:lnTo>
                    <a:pt x="372759" y="599208"/>
                  </a:lnTo>
                  <a:lnTo>
                    <a:pt x="372759" y="604850"/>
                  </a:lnTo>
                  <a:lnTo>
                    <a:pt x="372759" y="599208"/>
                  </a:lnTo>
                  <a:lnTo>
                    <a:pt x="378402" y="593566"/>
                  </a:lnTo>
                  <a:lnTo>
                    <a:pt x="378402" y="587924"/>
                  </a:lnTo>
                  <a:lnTo>
                    <a:pt x="378402" y="593566"/>
                  </a:lnTo>
                  <a:lnTo>
                    <a:pt x="378402" y="599208"/>
                  </a:lnTo>
                  <a:lnTo>
                    <a:pt x="378402" y="604850"/>
                  </a:lnTo>
                  <a:lnTo>
                    <a:pt x="378402" y="610493"/>
                  </a:lnTo>
                  <a:lnTo>
                    <a:pt x="378402" y="604850"/>
                  </a:lnTo>
                  <a:lnTo>
                    <a:pt x="384044" y="610493"/>
                  </a:lnTo>
                  <a:lnTo>
                    <a:pt x="384044" y="616361"/>
                  </a:lnTo>
                  <a:lnTo>
                    <a:pt x="384044" y="622003"/>
                  </a:lnTo>
                  <a:lnTo>
                    <a:pt x="384044" y="616361"/>
                  </a:lnTo>
                  <a:lnTo>
                    <a:pt x="384044" y="610493"/>
                  </a:lnTo>
                  <a:lnTo>
                    <a:pt x="389686" y="604850"/>
                  </a:lnTo>
                  <a:lnTo>
                    <a:pt x="389686" y="622003"/>
                  </a:lnTo>
                  <a:lnTo>
                    <a:pt x="389686" y="604850"/>
                  </a:lnTo>
                  <a:lnTo>
                    <a:pt x="389686" y="610493"/>
                  </a:lnTo>
                  <a:lnTo>
                    <a:pt x="389686" y="622003"/>
                  </a:lnTo>
                  <a:lnTo>
                    <a:pt x="389686" y="633287"/>
                  </a:lnTo>
                  <a:lnTo>
                    <a:pt x="395328" y="638930"/>
                  </a:lnTo>
                  <a:lnTo>
                    <a:pt x="395328" y="616361"/>
                  </a:lnTo>
                  <a:lnTo>
                    <a:pt x="395328" y="622003"/>
                  </a:lnTo>
                  <a:lnTo>
                    <a:pt x="395328" y="565354"/>
                  </a:lnTo>
                  <a:lnTo>
                    <a:pt x="395328" y="570997"/>
                  </a:lnTo>
                  <a:lnTo>
                    <a:pt x="395328" y="582281"/>
                  </a:lnTo>
                  <a:lnTo>
                    <a:pt x="400970" y="593566"/>
                  </a:lnTo>
                  <a:lnTo>
                    <a:pt x="400970" y="633287"/>
                  </a:lnTo>
                  <a:lnTo>
                    <a:pt x="400970" y="627645"/>
                  </a:lnTo>
                  <a:lnTo>
                    <a:pt x="400970" y="633287"/>
                  </a:lnTo>
                  <a:lnTo>
                    <a:pt x="400970" y="627645"/>
                  </a:lnTo>
                  <a:lnTo>
                    <a:pt x="406612" y="627645"/>
                  </a:lnTo>
                  <a:lnTo>
                    <a:pt x="406612" y="633287"/>
                  </a:lnTo>
                  <a:lnTo>
                    <a:pt x="406612" y="638930"/>
                  </a:lnTo>
                  <a:lnTo>
                    <a:pt x="406612" y="644572"/>
                  </a:lnTo>
                  <a:lnTo>
                    <a:pt x="406612" y="650214"/>
                  </a:lnTo>
                  <a:lnTo>
                    <a:pt x="406612" y="644572"/>
                  </a:lnTo>
                  <a:lnTo>
                    <a:pt x="406612" y="638930"/>
                  </a:lnTo>
                  <a:lnTo>
                    <a:pt x="406612" y="627645"/>
                  </a:lnTo>
                  <a:lnTo>
                    <a:pt x="406612" y="622003"/>
                  </a:lnTo>
                  <a:lnTo>
                    <a:pt x="406612" y="627645"/>
                  </a:lnTo>
                  <a:lnTo>
                    <a:pt x="406612" y="633287"/>
                  </a:lnTo>
                  <a:lnTo>
                    <a:pt x="406612" y="638930"/>
                  </a:lnTo>
                  <a:lnTo>
                    <a:pt x="406612" y="644572"/>
                  </a:lnTo>
                  <a:lnTo>
                    <a:pt x="406612" y="650214"/>
                  </a:lnTo>
                  <a:lnTo>
                    <a:pt x="406612" y="644572"/>
                  </a:lnTo>
                  <a:lnTo>
                    <a:pt x="412255" y="644572"/>
                  </a:lnTo>
                  <a:lnTo>
                    <a:pt x="412255" y="650214"/>
                  </a:lnTo>
                  <a:lnTo>
                    <a:pt x="412255" y="655856"/>
                  </a:lnTo>
                  <a:lnTo>
                    <a:pt x="412255" y="661499"/>
                  </a:lnTo>
                  <a:lnTo>
                    <a:pt x="412255" y="655856"/>
                  </a:lnTo>
                  <a:lnTo>
                    <a:pt x="412255" y="650214"/>
                  </a:lnTo>
                  <a:lnTo>
                    <a:pt x="412255" y="638930"/>
                  </a:lnTo>
                  <a:lnTo>
                    <a:pt x="412255" y="633287"/>
                  </a:lnTo>
                  <a:lnTo>
                    <a:pt x="412255" y="627645"/>
                  </a:lnTo>
                  <a:lnTo>
                    <a:pt x="412255" y="633287"/>
                  </a:lnTo>
                  <a:lnTo>
                    <a:pt x="417897" y="644572"/>
                  </a:lnTo>
                  <a:lnTo>
                    <a:pt x="417897" y="638930"/>
                  </a:lnTo>
                  <a:lnTo>
                    <a:pt x="417897" y="644572"/>
                  </a:lnTo>
                  <a:lnTo>
                    <a:pt x="417897" y="650214"/>
                  </a:lnTo>
                  <a:lnTo>
                    <a:pt x="417897" y="655856"/>
                  </a:lnTo>
                  <a:lnTo>
                    <a:pt x="417897" y="661499"/>
                  </a:lnTo>
                  <a:lnTo>
                    <a:pt x="417897" y="655856"/>
                  </a:lnTo>
                  <a:lnTo>
                    <a:pt x="423539" y="650214"/>
                  </a:lnTo>
                  <a:lnTo>
                    <a:pt x="423539" y="644572"/>
                  </a:lnTo>
                  <a:lnTo>
                    <a:pt x="423539" y="650214"/>
                  </a:lnTo>
                  <a:lnTo>
                    <a:pt x="423539" y="655856"/>
                  </a:lnTo>
                  <a:lnTo>
                    <a:pt x="423539" y="661499"/>
                  </a:lnTo>
                  <a:lnTo>
                    <a:pt x="423539" y="655856"/>
                  </a:lnTo>
                  <a:lnTo>
                    <a:pt x="423539" y="661499"/>
                  </a:lnTo>
                  <a:lnTo>
                    <a:pt x="429181" y="661499"/>
                  </a:lnTo>
                  <a:lnTo>
                    <a:pt x="429181" y="644572"/>
                  </a:lnTo>
                  <a:lnTo>
                    <a:pt x="429181" y="661499"/>
                  </a:lnTo>
                  <a:lnTo>
                    <a:pt x="429181" y="655856"/>
                  </a:lnTo>
                  <a:lnTo>
                    <a:pt x="429181" y="480570"/>
                  </a:lnTo>
                  <a:lnTo>
                    <a:pt x="434823" y="412637"/>
                  </a:lnTo>
                  <a:lnTo>
                    <a:pt x="434823" y="169644"/>
                  </a:lnTo>
                  <a:lnTo>
                    <a:pt x="434823" y="186570"/>
                  </a:lnTo>
                  <a:lnTo>
                    <a:pt x="434823" y="695352"/>
                  </a:lnTo>
                  <a:lnTo>
                    <a:pt x="434823" y="684068"/>
                  </a:lnTo>
                  <a:lnTo>
                    <a:pt x="440465" y="672783"/>
                  </a:lnTo>
                  <a:lnTo>
                    <a:pt x="440465" y="667141"/>
                  </a:lnTo>
                  <a:lnTo>
                    <a:pt x="440465" y="672783"/>
                  </a:lnTo>
                  <a:lnTo>
                    <a:pt x="440465" y="667141"/>
                  </a:lnTo>
                  <a:lnTo>
                    <a:pt x="440465" y="661499"/>
                  </a:lnTo>
                  <a:lnTo>
                    <a:pt x="440465" y="667141"/>
                  </a:lnTo>
                  <a:lnTo>
                    <a:pt x="440465" y="672783"/>
                  </a:lnTo>
                  <a:lnTo>
                    <a:pt x="440465" y="678425"/>
                  </a:lnTo>
                  <a:lnTo>
                    <a:pt x="440465" y="684068"/>
                  </a:lnTo>
                  <a:lnTo>
                    <a:pt x="440465" y="678425"/>
                  </a:lnTo>
                  <a:lnTo>
                    <a:pt x="440465" y="672783"/>
                  </a:lnTo>
                  <a:lnTo>
                    <a:pt x="446108" y="667141"/>
                  </a:lnTo>
                  <a:lnTo>
                    <a:pt x="446108" y="661499"/>
                  </a:lnTo>
                  <a:lnTo>
                    <a:pt x="446108" y="667141"/>
                  </a:lnTo>
                  <a:lnTo>
                    <a:pt x="446108" y="678425"/>
                  </a:lnTo>
                  <a:lnTo>
                    <a:pt x="446108" y="684068"/>
                  </a:lnTo>
                  <a:lnTo>
                    <a:pt x="446108" y="678425"/>
                  </a:lnTo>
                  <a:lnTo>
                    <a:pt x="446108" y="695352"/>
                  </a:lnTo>
                  <a:lnTo>
                    <a:pt x="451976" y="695352"/>
                  </a:lnTo>
                  <a:lnTo>
                    <a:pt x="451976" y="689710"/>
                  </a:lnTo>
                  <a:lnTo>
                    <a:pt x="451976" y="684068"/>
                  </a:lnTo>
                  <a:lnTo>
                    <a:pt x="451976" y="678425"/>
                  </a:lnTo>
                  <a:lnTo>
                    <a:pt x="451976" y="672783"/>
                  </a:lnTo>
                  <a:lnTo>
                    <a:pt x="451976" y="678425"/>
                  </a:lnTo>
                  <a:lnTo>
                    <a:pt x="451976" y="684068"/>
                  </a:lnTo>
                  <a:lnTo>
                    <a:pt x="451976" y="678425"/>
                  </a:lnTo>
                  <a:lnTo>
                    <a:pt x="451976" y="672783"/>
                  </a:lnTo>
                  <a:lnTo>
                    <a:pt x="451976" y="678425"/>
                  </a:lnTo>
                  <a:lnTo>
                    <a:pt x="451976" y="684068"/>
                  </a:lnTo>
                  <a:lnTo>
                    <a:pt x="451976" y="689710"/>
                  </a:lnTo>
                  <a:lnTo>
                    <a:pt x="451976" y="695352"/>
                  </a:lnTo>
                  <a:lnTo>
                    <a:pt x="457618" y="689710"/>
                  </a:lnTo>
                  <a:lnTo>
                    <a:pt x="457618" y="695352"/>
                  </a:lnTo>
                  <a:lnTo>
                    <a:pt x="457618" y="689710"/>
                  </a:lnTo>
                  <a:lnTo>
                    <a:pt x="457618" y="684068"/>
                  </a:lnTo>
                  <a:lnTo>
                    <a:pt x="457618" y="678425"/>
                  </a:lnTo>
                  <a:lnTo>
                    <a:pt x="457618" y="667141"/>
                  </a:lnTo>
                  <a:lnTo>
                    <a:pt x="457618" y="655856"/>
                  </a:lnTo>
                  <a:lnTo>
                    <a:pt x="457618" y="650214"/>
                  </a:lnTo>
                  <a:lnTo>
                    <a:pt x="463260" y="655856"/>
                  </a:lnTo>
                  <a:lnTo>
                    <a:pt x="463260" y="695352"/>
                  </a:lnTo>
                  <a:lnTo>
                    <a:pt x="463260" y="678425"/>
                  </a:lnTo>
                  <a:lnTo>
                    <a:pt x="463260" y="706787"/>
                  </a:lnTo>
                  <a:lnTo>
                    <a:pt x="463260" y="695352"/>
                  </a:lnTo>
                  <a:lnTo>
                    <a:pt x="468902" y="672783"/>
                  </a:lnTo>
                  <a:lnTo>
                    <a:pt x="468902" y="480570"/>
                  </a:lnTo>
                  <a:lnTo>
                    <a:pt x="468902" y="491855"/>
                  </a:lnTo>
                  <a:lnTo>
                    <a:pt x="468902" y="695352"/>
                  </a:lnTo>
                  <a:lnTo>
                    <a:pt x="474544" y="700995"/>
                  </a:lnTo>
                  <a:lnTo>
                    <a:pt x="474544" y="712430"/>
                  </a:lnTo>
                  <a:lnTo>
                    <a:pt x="474544" y="723714"/>
                  </a:lnTo>
                  <a:lnTo>
                    <a:pt x="474544" y="718072"/>
                  </a:lnTo>
                  <a:lnTo>
                    <a:pt x="474544" y="700995"/>
                  </a:lnTo>
                  <a:lnTo>
                    <a:pt x="474544" y="689710"/>
                  </a:lnTo>
                  <a:lnTo>
                    <a:pt x="474544" y="684068"/>
                  </a:lnTo>
                  <a:lnTo>
                    <a:pt x="480186" y="695352"/>
                  </a:lnTo>
                  <a:lnTo>
                    <a:pt x="480186" y="706787"/>
                  </a:lnTo>
                  <a:lnTo>
                    <a:pt x="480186" y="712430"/>
                  </a:lnTo>
                  <a:lnTo>
                    <a:pt x="480186" y="706787"/>
                  </a:lnTo>
                  <a:lnTo>
                    <a:pt x="480186" y="700995"/>
                  </a:lnTo>
                  <a:lnTo>
                    <a:pt x="480186" y="706787"/>
                  </a:lnTo>
                  <a:lnTo>
                    <a:pt x="480186" y="700995"/>
                  </a:lnTo>
                  <a:lnTo>
                    <a:pt x="485829" y="700995"/>
                  </a:lnTo>
                  <a:lnTo>
                    <a:pt x="485829" y="706787"/>
                  </a:lnTo>
                  <a:lnTo>
                    <a:pt x="485829" y="712430"/>
                  </a:lnTo>
                  <a:lnTo>
                    <a:pt x="485829" y="718072"/>
                  </a:lnTo>
                  <a:lnTo>
                    <a:pt x="485829" y="723714"/>
                  </a:lnTo>
                  <a:lnTo>
                    <a:pt x="485829" y="718072"/>
                  </a:lnTo>
                  <a:lnTo>
                    <a:pt x="485829" y="712430"/>
                  </a:lnTo>
                  <a:lnTo>
                    <a:pt x="485829" y="706787"/>
                  </a:lnTo>
                  <a:lnTo>
                    <a:pt x="485829" y="712430"/>
                  </a:lnTo>
                  <a:lnTo>
                    <a:pt x="485829" y="718072"/>
                  </a:lnTo>
                  <a:lnTo>
                    <a:pt x="491471" y="723714"/>
                  </a:lnTo>
                  <a:lnTo>
                    <a:pt x="491471" y="729356"/>
                  </a:lnTo>
                  <a:lnTo>
                    <a:pt x="491471" y="723714"/>
                  </a:lnTo>
                  <a:lnTo>
                    <a:pt x="491471" y="718072"/>
                  </a:lnTo>
                  <a:lnTo>
                    <a:pt x="491471" y="712430"/>
                  </a:lnTo>
                  <a:lnTo>
                    <a:pt x="491471" y="706787"/>
                  </a:lnTo>
                  <a:lnTo>
                    <a:pt x="491471" y="700995"/>
                  </a:lnTo>
                  <a:lnTo>
                    <a:pt x="491471" y="695352"/>
                  </a:lnTo>
                  <a:lnTo>
                    <a:pt x="491471" y="700995"/>
                  </a:lnTo>
                  <a:lnTo>
                    <a:pt x="491471" y="706787"/>
                  </a:lnTo>
                  <a:lnTo>
                    <a:pt x="497113" y="712430"/>
                  </a:lnTo>
                  <a:lnTo>
                    <a:pt x="497113" y="718072"/>
                  </a:lnTo>
                  <a:lnTo>
                    <a:pt x="497113" y="712430"/>
                  </a:lnTo>
                  <a:lnTo>
                    <a:pt x="497113" y="718072"/>
                  </a:lnTo>
                  <a:lnTo>
                    <a:pt x="497113" y="706787"/>
                  </a:lnTo>
                  <a:lnTo>
                    <a:pt x="497113" y="712430"/>
                  </a:lnTo>
                  <a:lnTo>
                    <a:pt x="497113" y="723714"/>
                  </a:lnTo>
                  <a:lnTo>
                    <a:pt x="497113" y="729356"/>
                  </a:lnTo>
                  <a:lnTo>
                    <a:pt x="502755" y="729356"/>
                  </a:lnTo>
                  <a:lnTo>
                    <a:pt x="502755" y="723714"/>
                  </a:lnTo>
                  <a:lnTo>
                    <a:pt x="502755" y="718072"/>
                  </a:lnTo>
                  <a:lnTo>
                    <a:pt x="502755" y="712430"/>
                  </a:lnTo>
                  <a:lnTo>
                    <a:pt x="502755" y="718072"/>
                  </a:lnTo>
                  <a:lnTo>
                    <a:pt x="502755" y="723714"/>
                  </a:lnTo>
                  <a:lnTo>
                    <a:pt x="508397" y="723714"/>
                  </a:lnTo>
                  <a:lnTo>
                    <a:pt x="508397" y="718072"/>
                  </a:lnTo>
                  <a:lnTo>
                    <a:pt x="508397" y="723714"/>
                  </a:lnTo>
                  <a:lnTo>
                    <a:pt x="508397" y="729356"/>
                  </a:lnTo>
                  <a:lnTo>
                    <a:pt x="508397" y="734999"/>
                  </a:lnTo>
                  <a:lnTo>
                    <a:pt x="508397" y="729356"/>
                  </a:lnTo>
                  <a:lnTo>
                    <a:pt x="508397" y="718072"/>
                  </a:lnTo>
                  <a:lnTo>
                    <a:pt x="508397" y="712430"/>
                  </a:lnTo>
                  <a:lnTo>
                    <a:pt x="508397" y="706787"/>
                  </a:lnTo>
                  <a:lnTo>
                    <a:pt x="508397" y="712430"/>
                  </a:lnTo>
                  <a:lnTo>
                    <a:pt x="514039" y="718072"/>
                  </a:lnTo>
                  <a:lnTo>
                    <a:pt x="514039" y="712430"/>
                  </a:lnTo>
                  <a:lnTo>
                    <a:pt x="514039" y="706787"/>
                  </a:lnTo>
                  <a:lnTo>
                    <a:pt x="514039" y="700995"/>
                  </a:lnTo>
                  <a:lnTo>
                    <a:pt x="514039" y="706787"/>
                  </a:lnTo>
                  <a:lnTo>
                    <a:pt x="514039" y="712430"/>
                  </a:lnTo>
                  <a:lnTo>
                    <a:pt x="514039" y="718072"/>
                  </a:lnTo>
                  <a:lnTo>
                    <a:pt x="514039" y="723714"/>
                  </a:lnTo>
                  <a:lnTo>
                    <a:pt x="514039" y="729356"/>
                  </a:lnTo>
                  <a:lnTo>
                    <a:pt x="514039" y="723714"/>
                  </a:lnTo>
                  <a:lnTo>
                    <a:pt x="514039" y="718072"/>
                  </a:lnTo>
                  <a:lnTo>
                    <a:pt x="514039" y="712430"/>
                  </a:lnTo>
                  <a:lnTo>
                    <a:pt x="514039" y="718072"/>
                  </a:lnTo>
                  <a:lnTo>
                    <a:pt x="519682" y="723714"/>
                  </a:lnTo>
                  <a:lnTo>
                    <a:pt x="519682" y="718072"/>
                  </a:lnTo>
                  <a:lnTo>
                    <a:pt x="519682" y="712430"/>
                  </a:lnTo>
                  <a:lnTo>
                    <a:pt x="519682" y="700995"/>
                  </a:lnTo>
                  <a:lnTo>
                    <a:pt x="519682" y="706787"/>
                  </a:lnTo>
                  <a:lnTo>
                    <a:pt x="519682" y="723714"/>
                  </a:lnTo>
                  <a:lnTo>
                    <a:pt x="519682" y="734999"/>
                  </a:lnTo>
                  <a:lnTo>
                    <a:pt x="519682" y="740641"/>
                  </a:lnTo>
                  <a:lnTo>
                    <a:pt x="519682" y="734999"/>
                  </a:lnTo>
                  <a:lnTo>
                    <a:pt x="519682" y="706787"/>
                  </a:lnTo>
                  <a:lnTo>
                    <a:pt x="519682" y="734999"/>
                  </a:lnTo>
                  <a:lnTo>
                    <a:pt x="519682" y="729356"/>
                  </a:lnTo>
                  <a:lnTo>
                    <a:pt x="525324" y="723714"/>
                  </a:lnTo>
                  <a:lnTo>
                    <a:pt x="525324" y="729356"/>
                  </a:lnTo>
                  <a:lnTo>
                    <a:pt x="525324" y="734999"/>
                  </a:lnTo>
                  <a:lnTo>
                    <a:pt x="525324" y="729356"/>
                  </a:lnTo>
                  <a:lnTo>
                    <a:pt x="525324" y="723714"/>
                  </a:lnTo>
                  <a:lnTo>
                    <a:pt x="525324" y="718072"/>
                  </a:lnTo>
                  <a:lnTo>
                    <a:pt x="525324" y="723714"/>
                  </a:lnTo>
                  <a:lnTo>
                    <a:pt x="525324" y="729356"/>
                  </a:lnTo>
                  <a:lnTo>
                    <a:pt x="525324" y="723714"/>
                  </a:lnTo>
                  <a:lnTo>
                    <a:pt x="530966" y="718072"/>
                  </a:lnTo>
                  <a:lnTo>
                    <a:pt x="530966" y="712430"/>
                  </a:lnTo>
                  <a:lnTo>
                    <a:pt x="530966" y="706787"/>
                  </a:lnTo>
                  <a:lnTo>
                    <a:pt x="530966" y="712430"/>
                  </a:lnTo>
                  <a:lnTo>
                    <a:pt x="530966" y="723714"/>
                  </a:lnTo>
                  <a:lnTo>
                    <a:pt x="530966" y="734999"/>
                  </a:lnTo>
                  <a:lnTo>
                    <a:pt x="530966" y="740641"/>
                  </a:lnTo>
                  <a:lnTo>
                    <a:pt x="530966" y="746283"/>
                  </a:lnTo>
                  <a:lnTo>
                    <a:pt x="530966" y="740641"/>
                  </a:lnTo>
                  <a:lnTo>
                    <a:pt x="530966" y="734999"/>
                  </a:lnTo>
                  <a:lnTo>
                    <a:pt x="530966" y="723714"/>
                  </a:lnTo>
                  <a:lnTo>
                    <a:pt x="530966" y="718072"/>
                  </a:lnTo>
                  <a:lnTo>
                    <a:pt x="530966" y="706787"/>
                  </a:lnTo>
                  <a:lnTo>
                    <a:pt x="536608" y="706787"/>
                  </a:lnTo>
                  <a:lnTo>
                    <a:pt x="536608" y="712430"/>
                  </a:lnTo>
                  <a:lnTo>
                    <a:pt x="536608" y="723714"/>
                  </a:lnTo>
                  <a:lnTo>
                    <a:pt x="536608" y="729356"/>
                  </a:lnTo>
                  <a:lnTo>
                    <a:pt x="536608" y="734999"/>
                  </a:lnTo>
                  <a:lnTo>
                    <a:pt x="536608" y="723714"/>
                  </a:lnTo>
                  <a:lnTo>
                    <a:pt x="536608" y="712430"/>
                  </a:lnTo>
                  <a:lnTo>
                    <a:pt x="536608" y="700995"/>
                  </a:lnTo>
                  <a:lnTo>
                    <a:pt x="536608" y="695352"/>
                  </a:lnTo>
                  <a:lnTo>
                    <a:pt x="536608" y="700995"/>
                  </a:lnTo>
                  <a:lnTo>
                    <a:pt x="536608" y="712430"/>
                  </a:lnTo>
                  <a:lnTo>
                    <a:pt x="536608" y="723714"/>
                  </a:lnTo>
                  <a:lnTo>
                    <a:pt x="536608" y="729356"/>
                  </a:lnTo>
                  <a:lnTo>
                    <a:pt x="542250" y="729356"/>
                  </a:lnTo>
                  <a:lnTo>
                    <a:pt x="542250" y="723714"/>
                  </a:lnTo>
                  <a:lnTo>
                    <a:pt x="542250" y="729356"/>
                  </a:lnTo>
                  <a:lnTo>
                    <a:pt x="542250" y="734999"/>
                  </a:lnTo>
                  <a:lnTo>
                    <a:pt x="542250" y="740641"/>
                  </a:lnTo>
                  <a:lnTo>
                    <a:pt x="542250" y="746283"/>
                  </a:lnTo>
                  <a:lnTo>
                    <a:pt x="542250" y="740641"/>
                  </a:lnTo>
                  <a:lnTo>
                    <a:pt x="542250" y="746283"/>
                  </a:lnTo>
                  <a:lnTo>
                    <a:pt x="542250" y="740641"/>
                  </a:lnTo>
                  <a:lnTo>
                    <a:pt x="547893" y="734999"/>
                  </a:lnTo>
                  <a:lnTo>
                    <a:pt x="547893" y="740641"/>
                  </a:lnTo>
                  <a:lnTo>
                    <a:pt x="547893" y="746283"/>
                  </a:lnTo>
                  <a:lnTo>
                    <a:pt x="547893" y="740641"/>
                  </a:lnTo>
                  <a:lnTo>
                    <a:pt x="547893" y="734999"/>
                  </a:lnTo>
                  <a:lnTo>
                    <a:pt x="547893" y="729356"/>
                  </a:lnTo>
                  <a:lnTo>
                    <a:pt x="553535" y="734999"/>
                  </a:lnTo>
                  <a:lnTo>
                    <a:pt x="553535" y="740641"/>
                  </a:lnTo>
                  <a:lnTo>
                    <a:pt x="553535" y="746283"/>
                  </a:lnTo>
                  <a:lnTo>
                    <a:pt x="553535" y="751925"/>
                  </a:lnTo>
                  <a:lnTo>
                    <a:pt x="553535" y="746283"/>
                  </a:lnTo>
                  <a:lnTo>
                    <a:pt x="553535" y="734999"/>
                  </a:lnTo>
                  <a:lnTo>
                    <a:pt x="553535" y="729356"/>
                  </a:lnTo>
                  <a:lnTo>
                    <a:pt x="553535" y="723714"/>
                  </a:lnTo>
                  <a:lnTo>
                    <a:pt x="553535" y="729356"/>
                  </a:lnTo>
                  <a:lnTo>
                    <a:pt x="553535" y="734999"/>
                  </a:lnTo>
                  <a:lnTo>
                    <a:pt x="553535" y="740641"/>
                  </a:lnTo>
                  <a:lnTo>
                    <a:pt x="553535" y="746283"/>
                  </a:lnTo>
                  <a:lnTo>
                    <a:pt x="553535" y="740641"/>
                  </a:lnTo>
                  <a:lnTo>
                    <a:pt x="559177" y="734999"/>
                  </a:lnTo>
                  <a:lnTo>
                    <a:pt x="559177" y="723714"/>
                  </a:lnTo>
                  <a:lnTo>
                    <a:pt x="559177" y="706787"/>
                  </a:lnTo>
                  <a:lnTo>
                    <a:pt x="559177" y="695352"/>
                  </a:lnTo>
                  <a:lnTo>
                    <a:pt x="559177" y="684068"/>
                  </a:lnTo>
                  <a:lnTo>
                    <a:pt x="559177" y="689710"/>
                  </a:lnTo>
                  <a:lnTo>
                    <a:pt x="559177" y="734999"/>
                  </a:lnTo>
                  <a:lnTo>
                    <a:pt x="564819" y="746283"/>
                  </a:lnTo>
                  <a:lnTo>
                    <a:pt x="564819" y="751925"/>
                  </a:lnTo>
                  <a:lnTo>
                    <a:pt x="564819" y="757568"/>
                  </a:lnTo>
                  <a:lnTo>
                    <a:pt x="564819" y="751925"/>
                  </a:lnTo>
                  <a:lnTo>
                    <a:pt x="564819" y="746283"/>
                  </a:lnTo>
                  <a:lnTo>
                    <a:pt x="564819" y="734999"/>
                  </a:lnTo>
                  <a:lnTo>
                    <a:pt x="564819" y="729356"/>
                  </a:lnTo>
                  <a:lnTo>
                    <a:pt x="564819" y="734999"/>
                  </a:lnTo>
                  <a:lnTo>
                    <a:pt x="564819" y="740641"/>
                  </a:lnTo>
                  <a:lnTo>
                    <a:pt x="570461" y="740641"/>
                  </a:lnTo>
                  <a:lnTo>
                    <a:pt x="570461" y="746283"/>
                  </a:lnTo>
                  <a:lnTo>
                    <a:pt x="570461" y="751925"/>
                  </a:lnTo>
                  <a:lnTo>
                    <a:pt x="570461" y="746283"/>
                  </a:lnTo>
                  <a:lnTo>
                    <a:pt x="570461" y="751925"/>
                  </a:lnTo>
                  <a:lnTo>
                    <a:pt x="570461" y="746283"/>
                  </a:lnTo>
                  <a:lnTo>
                    <a:pt x="570461" y="734999"/>
                  </a:lnTo>
                  <a:lnTo>
                    <a:pt x="570461" y="723714"/>
                  </a:lnTo>
                  <a:lnTo>
                    <a:pt x="570461" y="712430"/>
                  </a:lnTo>
                  <a:lnTo>
                    <a:pt x="576103" y="700995"/>
                  </a:lnTo>
                  <a:lnTo>
                    <a:pt x="576103" y="763210"/>
                  </a:lnTo>
                  <a:lnTo>
                    <a:pt x="576103" y="757568"/>
                  </a:lnTo>
                  <a:lnTo>
                    <a:pt x="576103" y="723714"/>
                  </a:lnTo>
                  <a:lnTo>
                    <a:pt x="576103" y="751925"/>
                  </a:lnTo>
                  <a:lnTo>
                    <a:pt x="576103" y="746283"/>
                  </a:lnTo>
                  <a:lnTo>
                    <a:pt x="581746" y="746283"/>
                  </a:lnTo>
                  <a:lnTo>
                    <a:pt x="581746" y="751925"/>
                  </a:lnTo>
                  <a:lnTo>
                    <a:pt x="581746" y="757568"/>
                  </a:lnTo>
                  <a:lnTo>
                    <a:pt x="581746" y="763210"/>
                  </a:lnTo>
                  <a:lnTo>
                    <a:pt x="581746" y="757568"/>
                  </a:lnTo>
                  <a:lnTo>
                    <a:pt x="581746" y="565354"/>
                  </a:lnTo>
                  <a:lnTo>
                    <a:pt x="581746" y="576639"/>
                  </a:lnTo>
                  <a:lnTo>
                    <a:pt x="581746" y="599208"/>
                  </a:lnTo>
                  <a:lnTo>
                    <a:pt x="581746" y="627645"/>
                  </a:lnTo>
                  <a:lnTo>
                    <a:pt x="581746" y="650214"/>
                  </a:lnTo>
                  <a:lnTo>
                    <a:pt x="581746" y="695352"/>
                  </a:lnTo>
                  <a:lnTo>
                    <a:pt x="587388" y="712430"/>
                  </a:lnTo>
                  <a:lnTo>
                    <a:pt x="587388" y="757568"/>
                  </a:lnTo>
                  <a:lnTo>
                    <a:pt x="587388" y="751925"/>
                  </a:lnTo>
                  <a:lnTo>
                    <a:pt x="587388" y="734999"/>
                  </a:lnTo>
                  <a:lnTo>
                    <a:pt x="587388" y="751925"/>
                  </a:lnTo>
                  <a:lnTo>
                    <a:pt x="587388" y="746283"/>
                  </a:lnTo>
                  <a:lnTo>
                    <a:pt x="593030" y="740641"/>
                  </a:lnTo>
                  <a:lnTo>
                    <a:pt x="593030" y="746283"/>
                  </a:lnTo>
                  <a:lnTo>
                    <a:pt x="593030" y="757568"/>
                  </a:lnTo>
                  <a:lnTo>
                    <a:pt x="593030" y="763210"/>
                  </a:lnTo>
                  <a:lnTo>
                    <a:pt x="593030" y="768852"/>
                  </a:lnTo>
                  <a:lnTo>
                    <a:pt x="593030" y="763210"/>
                  </a:lnTo>
                  <a:lnTo>
                    <a:pt x="593030" y="751925"/>
                  </a:lnTo>
                  <a:lnTo>
                    <a:pt x="593030" y="740641"/>
                  </a:lnTo>
                  <a:lnTo>
                    <a:pt x="593030" y="734999"/>
                  </a:lnTo>
                  <a:lnTo>
                    <a:pt x="593030" y="740641"/>
                  </a:lnTo>
                  <a:lnTo>
                    <a:pt x="598672" y="746283"/>
                  </a:lnTo>
                  <a:lnTo>
                    <a:pt x="598672" y="751925"/>
                  </a:lnTo>
                  <a:lnTo>
                    <a:pt x="598672" y="746283"/>
                  </a:lnTo>
                  <a:lnTo>
                    <a:pt x="598672" y="740641"/>
                  </a:lnTo>
                  <a:lnTo>
                    <a:pt x="598672" y="746283"/>
                  </a:lnTo>
                  <a:lnTo>
                    <a:pt x="598672" y="751925"/>
                  </a:lnTo>
                  <a:lnTo>
                    <a:pt x="598672" y="763210"/>
                  </a:lnTo>
                  <a:lnTo>
                    <a:pt x="598672" y="768852"/>
                  </a:lnTo>
                  <a:lnTo>
                    <a:pt x="598672" y="763210"/>
                  </a:lnTo>
                  <a:lnTo>
                    <a:pt x="598672" y="751925"/>
                  </a:lnTo>
                  <a:lnTo>
                    <a:pt x="598672" y="746283"/>
                  </a:lnTo>
                  <a:lnTo>
                    <a:pt x="604314" y="751925"/>
                  </a:lnTo>
                  <a:lnTo>
                    <a:pt x="604314" y="757568"/>
                  </a:lnTo>
                  <a:lnTo>
                    <a:pt x="604314" y="729356"/>
                  </a:lnTo>
                  <a:lnTo>
                    <a:pt x="604314" y="734999"/>
                  </a:lnTo>
                  <a:lnTo>
                    <a:pt x="604314" y="780137"/>
                  </a:lnTo>
                  <a:lnTo>
                    <a:pt x="604314" y="774494"/>
                  </a:lnTo>
                  <a:lnTo>
                    <a:pt x="609956" y="763210"/>
                  </a:lnTo>
                  <a:lnTo>
                    <a:pt x="609956" y="751925"/>
                  </a:lnTo>
                  <a:lnTo>
                    <a:pt x="609956" y="746283"/>
                  </a:lnTo>
                  <a:lnTo>
                    <a:pt x="609956" y="751925"/>
                  </a:lnTo>
                  <a:lnTo>
                    <a:pt x="609956" y="763210"/>
                  </a:lnTo>
                  <a:lnTo>
                    <a:pt x="609956" y="780137"/>
                  </a:lnTo>
                  <a:lnTo>
                    <a:pt x="609956" y="785779"/>
                  </a:lnTo>
                  <a:lnTo>
                    <a:pt x="609956" y="780137"/>
                  </a:lnTo>
                  <a:lnTo>
                    <a:pt x="609956" y="768852"/>
                  </a:lnTo>
                  <a:lnTo>
                    <a:pt x="609956" y="757568"/>
                  </a:lnTo>
                  <a:lnTo>
                    <a:pt x="609956" y="751925"/>
                  </a:lnTo>
                  <a:lnTo>
                    <a:pt x="609956" y="757568"/>
                  </a:lnTo>
                  <a:lnTo>
                    <a:pt x="615599" y="768852"/>
                  </a:lnTo>
                  <a:lnTo>
                    <a:pt x="615599" y="763210"/>
                  </a:lnTo>
                  <a:lnTo>
                    <a:pt x="615599" y="757568"/>
                  </a:lnTo>
                  <a:lnTo>
                    <a:pt x="615599" y="751925"/>
                  </a:lnTo>
                  <a:lnTo>
                    <a:pt x="615599" y="746283"/>
                  </a:lnTo>
                  <a:lnTo>
                    <a:pt x="615599" y="751925"/>
                  </a:lnTo>
                  <a:lnTo>
                    <a:pt x="615599" y="757568"/>
                  </a:lnTo>
                  <a:lnTo>
                    <a:pt x="615599" y="763210"/>
                  </a:lnTo>
                  <a:lnTo>
                    <a:pt x="615599" y="768852"/>
                  </a:lnTo>
                  <a:lnTo>
                    <a:pt x="615599" y="763210"/>
                  </a:lnTo>
                  <a:lnTo>
                    <a:pt x="615599" y="751925"/>
                  </a:lnTo>
                  <a:lnTo>
                    <a:pt x="615599" y="746283"/>
                  </a:lnTo>
                  <a:lnTo>
                    <a:pt x="621241" y="746283"/>
                  </a:lnTo>
                  <a:lnTo>
                    <a:pt x="621241" y="751925"/>
                  </a:lnTo>
                  <a:lnTo>
                    <a:pt x="621241" y="757568"/>
                  </a:lnTo>
                  <a:lnTo>
                    <a:pt x="621241" y="763210"/>
                  </a:lnTo>
                  <a:lnTo>
                    <a:pt x="621241" y="757568"/>
                  </a:lnTo>
                  <a:lnTo>
                    <a:pt x="621241" y="746283"/>
                  </a:lnTo>
                  <a:lnTo>
                    <a:pt x="621241" y="740641"/>
                  </a:lnTo>
                  <a:lnTo>
                    <a:pt x="621241" y="734999"/>
                  </a:lnTo>
                  <a:lnTo>
                    <a:pt x="626883" y="734999"/>
                  </a:lnTo>
                  <a:lnTo>
                    <a:pt x="626883" y="757568"/>
                  </a:lnTo>
                  <a:lnTo>
                    <a:pt x="626883" y="746283"/>
                  </a:lnTo>
                  <a:lnTo>
                    <a:pt x="626883" y="774494"/>
                  </a:lnTo>
                  <a:lnTo>
                    <a:pt x="632525" y="774494"/>
                  </a:lnTo>
                  <a:lnTo>
                    <a:pt x="632525" y="768852"/>
                  </a:lnTo>
                  <a:lnTo>
                    <a:pt x="632525" y="774494"/>
                  </a:lnTo>
                  <a:lnTo>
                    <a:pt x="632525" y="768852"/>
                  </a:lnTo>
                  <a:lnTo>
                    <a:pt x="632525" y="763210"/>
                  </a:lnTo>
                  <a:lnTo>
                    <a:pt x="632525" y="774494"/>
                  </a:lnTo>
                  <a:lnTo>
                    <a:pt x="638318" y="780137"/>
                  </a:lnTo>
                  <a:lnTo>
                    <a:pt x="638318" y="774494"/>
                  </a:lnTo>
                  <a:lnTo>
                    <a:pt x="638318" y="768852"/>
                  </a:lnTo>
                  <a:lnTo>
                    <a:pt x="638318" y="763210"/>
                  </a:lnTo>
                  <a:lnTo>
                    <a:pt x="638318" y="768852"/>
                  </a:lnTo>
                  <a:lnTo>
                    <a:pt x="638318" y="774494"/>
                  </a:lnTo>
                  <a:lnTo>
                    <a:pt x="638318" y="780137"/>
                  </a:lnTo>
                  <a:lnTo>
                    <a:pt x="638318" y="785779"/>
                  </a:lnTo>
                  <a:lnTo>
                    <a:pt x="638318" y="780137"/>
                  </a:lnTo>
                  <a:lnTo>
                    <a:pt x="638318" y="768852"/>
                  </a:lnTo>
                  <a:lnTo>
                    <a:pt x="638318" y="780137"/>
                  </a:lnTo>
                  <a:lnTo>
                    <a:pt x="638318" y="768852"/>
                  </a:lnTo>
                  <a:lnTo>
                    <a:pt x="643960" y="757568"/>
                  </a:lnTo>
                  <a:lnTo>
                    <a:pt x="643960" y="751925"/>
                  </a:lnTo>
                  <a:lnTo>
                    <a:pt x="643960" y="774494"/>
                  </a:lnTo>
                  <a:lnTo>
                    <a:pt x="643960" y="740641"/>
                  </a:lnTo>
                  <a:lnTo>
                    <a:pt x="643960" y="746283"/>
                  </a:lnTo>
                  <a:lnTo>
                    <a:pt x="643960" y="751925"/>
                  </a:lnTo>
                  <a:lnTo>
                    <a:pt x="643960" y="763210"/>
                  </a:lnTo>
                  <a:lnTo>
                    <a:pt x="643960" y="768852"/>
                  </a:lnTo>
                  <a:lnTo>
                    <a:pt x="643960" y="785779"/>
                  </a:lnTo>
                  <a:lnTo>
                    <a:pt x="649602" y="791421"/>
                  </a:lnTo>
                  <a:lnTo>
                    <a:pt x="649602" y="768852"/>
                  </a:lnTo>
                  <a:lnTo>
                    <a:pt x="649602" y="791421"/>
                  </a:lnTo>
                  <a:lnTo>
                    <a:pt x="649602" y="785779"/>
                  </a:lnTo>
                  <a:lnTo>
                    <a:pt x="649602" y="780137"/>
                  </a:lnTo>
                  <a:lnTo>
                    <a:pt x="649602" y="774494"/>
                  </a:lnTo>
                  <a:lnTo>
                    <a:pt x="649602" y="768852"/>
                  </a:lnTo>
                  <a:lnTo>
                    <a:pt x="649602" y="763210"/>
                  </a:lnTo>
                  <a:lnTo>
                    <a:pt x="655244" y="763210"/>
                  </a:lnTo>
                  <a:lnTo>
                    <a:pt x="655244" y="768852"/>
                  </a:lnTo>
                  <a:lnTo>
                    <a:pt x="655244" y="774494"/>
                  </a:lnTo>
                  <a:lnTo>
                    <a:pt x="655244" y="780137"/>
                  </a:lnTo>
                  <a:lnTo>
                    <a:pt x="655244" y="774494"/>
                  </a:lnTo>
                  <a:lnTo>
                    <a:pt x="655244" y="768852"/>
                  </a:lnTo>
                  <a:lnTo>
                    <a:pt x="655244" y="763210"/>
                  </a:lnTo>
                  <a:lnTo>
                    <a:pt x="655244" y="757568"/>
                  </a:lnTo>
                  <a:lnTo>
                    <a:pt x="655244" y="763210"/>
                  </a:lnTo>
                  <a:lnTo>
                    <a:pt x="655244" y="768852"/>
                  </a:lnTo>
                  <a:lnTo>
                    <a:pt x="655244" y="763210"/>
                  </a:lnTo>
                  <a:lnTo>
                    <a:pt x="660887" y="757568"/>
                  </a:lnTo>
                  <a:lnTo>
                    <a:pt x="660887" y="763210"/>
                  </a:lnTo>
                  <a:lnTo>
                    <a:pt x="660887" y="768852"/>
                  </a:lnTo>
                  <a:lnTo>
                    <a:pt x="660887" y="757568"/>
                  </a:lnTo>
                  <a:lnTo>
                    <a:pt x="660887" y="373141"/>
                  </a:lnTo>
                  <a:lnTo>
                    <a:pt x="660887" y="378784"/>
                  </a:lnTo>
                  <a:lnTo>
                    <a:pt x="660887" y="395710"/>
                  </a:lnTo>
                  <a:lnTo>
                    <a:pt x="660887" y="429790"/>
                  </a:lnTo>
                  <a:lnTo>
                    <a:pt x="666529" y="469286"/>
                  </a:lnTo>
                  <a:lnTo>
                    <a:pt x="666529" y="785779"/>
                  </a:lnTo>
                  <a:lnTo>
                    <a:pt x="666529" y="780137"/>
                  </a:lnTo>
                  <a:lnTo>
                    <a:pt x="666529" y="757568"/>
                  </a:lnTo>
                  <a:lnTo>
                    <a:pt x="666529" y="774494"/>
                  </a:lnTo>
                  <a:lnTo>
                    <a:pt x="672171" y="785779"/>
                  </a:lnTo>
                  <a:lnTo>
                    <a:pt x="672171" y="791421"/>
                  </a:lnTo>
                  <a:lnTo>
                    <a:pt x="672171" y="774494"/>
                  </a:lnTo>
                  <a:lnTo>
                    <a:pt x="672171" y="797064"/>
                  </a:lnTo>
                  <a:lnTo>
                    <a:pt x="672171" y="791421"/>
                  </a:lnTo>
                  <a:lnTo>
                    <a:pt x="672171" y="780137"/>
                  </a:lnTo>
                  <a:lnTo>
                    <a:pt x="672171" y="774494"/>
                  </a:lnTo>
                  <a:lnTo>
                    <a:pt x="672171" y="763210"/>
                  </a:lnTo>
                  <a:lnTo>
                    <a:pt x="672171" y="751925"/>
                  </a:lnTo>
                  <a:lnTo>
                    <a:pt x="672171" y="757568"/>
                  </a:lnTo>
                  <a:lnTo>
                    <a:pt x="672171" y="768852"/>
                  </a:lnTo>
                  <a:lnTo>
                    <a:pt x="677813" y="785779"/>
                  </a:lnTo>
                  <a:lnTo>
                    <a:pt x="677813" y="791421"/>
                  </a:lnTo>
                  <a:lnTo>
                    <a:pt x="677813" y="785779"/>
                  </a:lnTo>
                  <a:lnTo>
                    <a:pt x="677813" y="780137"/>
                  </a:lnTo>
                  <a:lnTo>
                    <a:pt x="677813" y="785779"/>
                  </a:lnTo>
                  <a:lnTo>
                    <a:pt x="677813" y="791421"/>
                  </a:lnTo>
                  <a:lnTo>
                    <a:pt x="677813" y="802931"/>
                  </a:lnTo>
                  <a:lnTo>
                    <a:pt x="677813" y="814216"/>
                  </a:lnTo>
                  <a:lnTo>
                    <a:pt x="677813" y="808574"/>
                  </a:lnTo>
                  <a:lnTo>
                    <a:pt x="677813" y="802931"/>
                  </a:lnTo>
                  <a:lnTo>
                    <a:pt x="677813" y="791421"/>
                  </a:lnTo>
                  <a:lnTo>
                    <a:pt x="677813" y="785779"/>
                  </a:lnTo>
                  <a:lnTo>
                    <a:pt x="677813" y="780137"/>
                  </a:lnTo>
                  <a:lnTo>
                    <a:pt x="683455" y="780137"/>
                  </a:lnTo>
                  <a:lnTo>
                    <a:pt x="683455" y="774494"/>
                  </a:lnTo>
                  <a:lnTo>
                    <a:pt x="683455" y="802931"/>
                  </a:lnTo>
                  <a:lnTo>
                    <a:pt x="683455" y="797064"/>
                  </a:lnTo>
                  <a:lnTo>
                    <a:pt x="683455" y="785779"/>
                  </a:lnTo>
                  <a:lnTo>
                    <a:pt x="683455" y="768852"/>
                  </a:lnTo>
                  <a:lnTo>
                    <a:pt x="683455" y="763210"/>
                  </a:lnTo>
                  <a:lnTo>
                    <a:pt x="683455" y="768852"/>
                  </a:lnTo>
                  <a:lnTo>
                    <a:pt x="689097" y="780137"/>
                  </a:lnTo>
                  <a:lnTo>
                    <a:pt x="689097" y="785779"/>
                  </a:lnTo>
                  <a:lnTo>
                    <a:pt x="689097" y="797064"/>
                  </a:lnTo>
                  <a:lnTo>
                    <a:pt x="689097" y="802931"/>
                  </a:lnTo>
                  <a:lnTo>
                    <a:pt x="689097" y="797064"/>
                  </a:lnTo>
                  <a:lnTo>
                    <a:pt x="689097" y="791421"/>
                  </a:lnTo>
                  <a:lnTo>
                    <a:pt x="689097" y="780137"/>
                  </a:lnTo>
                  <a:lnTo>
                    <a:pt x="689097" y="774494"/>
                  </a:lnTo>
                  <a:lnTo>
                    <a:pt x="689097" y="768852"/>
                  </a:lnTo>
                  <a:lnTo>
                    <a:pt x="694740" y="768852"/>
                  </a:lnTo>
                  <a:lnTo>
                    <a:pt x="694740" y="814216"/>
                  </a:lnTo>
                  <a:lnTo>
                    <a:pt x="694740" y="808574"/>
                  </a:lnTo>
                  <a:lnTo>
                    <a:pt x="694740" y="802931"/>
                  </a:lnTo>
                  <a:lnTo>
                    <a:pt x="694740" y="791421"/>
                  </a:lnTo>
                  <a:lnTo>
                    <a:pt x="694740" y="785779"/>
                  </a:lnTo>
                  <a:lnTo>
                    <a:pt x="700382" y="791421"/>
                  </a:lnTo>
                  <a:lnTo>
                    <a:pt x="700382" y="785779"/>
                  </a:lnTo>
                  <a:lnTo>
                    <a:pt x="700382" y="780137"/>
                  </a:lnTo>
                  <a:lnTo>
                    <a:pt x="700382" y="768852"/>
                  </a:lnTo>
                  <a:lnTo>
                    <a:pt x="700382" y="763210"/>
                  </a:lnTo>
                  <a:lnTo>
                    <a:pt x="700382" y="768852"/>
                  </a:lnTo>
                  <a:lnTo>
                    <a:pt x="700382" y="774494"/>
                  </a:lnTo>
                  <a:lnTo>
                    <a:pt x="700382" y="780137"/>
                  </a:lnTo>
                  <a:lnTo>
                    <a:pt x="700382" y="785779"/>
                  </a:lnTo>
                  <a:lnTo>
                    <a:pt x="700382" y="791421"/>
                  </a:lnTo>
                  <a:lnTo>
                    <a:pt x="700382" y="785779"/>
                  </a:lnTo>
                  <a:lnTo>
                    <a:pt x="706024" y="780137"/>
                  </a:lnTo>
                  <a:lnTo>
                    <a:pt x="706024" y="785779"/>
                  </a:lnTo>
                  <a:lnTo>
                    <a:pt x="706024" y="791421"/>
                  </a:lnTo>
                  <a:lnTo>
                    <a:pt x="706024" y="802931"/>
                  </a:lnTo>
                  <a:lnTo>
                    <a:pt x="706024" y="808574"/>
                  </a:lnTo>
                  <a:lnTo>
                    <a:pt x="706024" y="802931"/>
                  </a:lnTo>
                  <a:lnTo>
                    <a:pt x="706024" y="797064"/>
                  </a:lnTo>
                  <a:lnTo>
                    <a:pt x="706024" y="785779"/>
                  </a:lnTo>
                  <a:lnTo>
                    <a:pt x="706024" y="774494"/>
                  </a:lnTo>
                  <a:lnTo>
                    <a:pt x="711666" y="768852"/>
                  </a:lnTo>
                  <a:lnTo>
                    <a:pt x="711666" y="763210"/>
                  </a:lnTo>
                  <a:lnTo>
                    <a:pt x="711666" y="768852"/>
                  </a:lnTo>
                  <a:lnTo>
                    <a:pt x="711666" y="802931"/>
                  </a:lnTo>
                  <a:lnTo>
                    <a:pt x="711666" y="763210"/>
                  </a:lnTo>
                  <a:lnTo>
                    <a:pt x="711666" y="768852"/>
                  </a:lnTo>
                  <a:lnTo>
                    <a:pt x="711666" y="785779"/>
                  </a:lnTo>
                  <a:lnTo>
                    <a:pt x="711666" y="802931"/>
                  </a:lnTo>
                  <a:lnTo>
                    <a:pt x="711666" y="814216"/>
                  </a:lnTo>
                  <a:lnTo>
                    <a:pt x="711666" y="802931"/>
                  </a:lnTo>
                  <a:lnTo>
                    <a:pt x="711666" y="797064"/>
                  </a:lnTo>
                  <a:lnTo>
                    <a:pt x="711666" y="791421"/>
                  </a:lnTo>
                  <a:lnTo>
                    <a:pt x="711666" y="797064"/>
                  </a:lnTo>
                  <a:lnTo>
                    <a:pt x="717308" y="802931"/>
                  </a:lnTo>
                  <a:lnTo>
                    <a:pt x="717308" y="808574"/>
                  </a:lnTo>
                  <a:lnTo>
                    <a:pt x="717308" y="802931"/>
                  </a:lnTo>
                  <a:lnTo>
                    <a:pt x="717308" y="797064"/>
                  </a:lnTo>
                  <a:lnTo>
                    <a:pt x="717308" y="785779"/>
                  </a:lnTo>
                  <a:lnTo>
                    <a:pt x="717308" y="774494"/>
                  </a:lnTo>
                  <a:lnTo>
                    <a:pt x="717308" y="768852"/>
                  </a:lnTo>
                  <a:lnTo>
                    <a:pt x="717308" y="774494"/>
                  </a:lnTo>
                  <a:lnTo>
                    <a:pt x="717308" y="768852"/>
                  </a:lnTo>
                  <a:lnTo>
                    <a:pt x="722950" y="763210"/>
                  </a:lnTo>
                  <a:lnTo>
                    <a:pt x="722950" y="791421"/>
                  </a:lnTo>
                  <a:lnTo>
                    <a:pt x="722950" y="785779"/>
                  </a:lnTo>
                  <a:lnTo>
                    <a:pt x="722950" y="802931"/>
                  </a:lnTo>
                  <a:lnTo>
                    <a:pt x="728593" y="797064"/>
                  </a:lnTo>
                  <a:lnTo>
                    <a:pt x="728593" y="791421"/>
                  </a:lnTo>
                  <a:lnTo>
                    <a:pt x="728593" y="785779"/>
                  </a:lnTo>
                  <a:lnTo>
                    <a:pt x="728593" y="791421"/>
                  </a:lnTo>
                  <a:lnTo>
                    <a:pt x="728593" y="797064"/>
                  </a:lnTo>
                  <a:lnTo>
                    <a:pt x="728593" y="791421"/>
                  </a:lnTo>
                  <a:lnTo>
                    <a:pt x="728593" y="785779"/>
                  </a:lnTo>
                  <a:lnTo>
                    <a:pt x="728593" y="774494"/>
                  </a:lnTo>
                  <a:lnTo>
                    <a:pt x="728593" y="757568"/>
                  </a:lnTo>
                  <a:lnTo>
                    <a:pt x="728593" y="734999"/>
                  </a:lnTo>
                  <a:lnTo>
                    <a:pt x="734235" y="684068"/>
                  </a:lnTo>
                  <a:lnTo>
                    <a:pt x="734235" y="582281"/>
                  </a:lnTo>
                  <a:lnTo>
                    <a:pt x="734235" y="587924"/>
                  </a:lnTo>
                  <a:lnTo>
                    <a:pt x="734235" y="774494"/>
                  </a:lnTo>
                  <a:lnTo>
                    <a:pt x="739877" y="774494"/>
                  </a:lnTo>
                  <a:lnTo>
                    <a:pt x="739877" y="797064"/>
                  </a:lnTo>
                  <a:lnTo>
                    <a:pt x="739877" y="791421"/>
                  </a:lnTo>
                  <a:lnTo>
                    <a:pt x="739877" y="808574"/>
                  </a:lnTo>
                  <a:lnTo>
                    <a:pt x="739877" y="802931"/>
                  </a:lnTo>
                  <a:lnTo>
                    <a:pt x="739877" y="791421"/>
                  </a:lnTo>
                  <a:lnTo>
                    <a:pt x="745519" y="780137"/>
                  </a:lnTo>
                  <a:lnTo>
                    <a:pt x="745519" y="774494"/>
                  </a:lnTo>
                  <a:lnTo>
                    <a:pt x="745519" y="791421"/>
                  </a:lnTo>
                  <a:lnTo>
                    <a:pt x="745519" y="768852"/>
                  </a:lnTo>
                  <a:lnTo>
                    <a:pt x="745519" y="774494"/>
                  </a:lnTo>
                  <a:lnTo>
                    <a:pt x="745519" y="785779"/>
                  </a:lnTo>
                  <a:lnTo>
                    <a:pt x="745519" y="802931"/>
                  </a:lnTo>
                  <a:lnTo>
                    <a:pt x="745519" y="808574"/>
                  </a:lnTo>
                  <a:lnTo>
                    <a:pt x="745519" y="797064"/>
                  </a:lnTo>
                  <a:lnTo>
                    <a:pt x="751161" y="791421"/>
                  </a:lnTo>
                  <a:lnTo>
                    <a:pt x="751161" y="785779"/>
                  </a:lnTo>
                  <a:lnTo>
                    <a:pt x="751161" y="825501"/>
                  </a:lnTo>
                  <a:lnTo>
                    <a:pt x="751161" y="814216"/>
                  </a:lnTo>
                  <a:lnTo>
                    <a:pt x="751161" y="774494"/>
                  </a:lnTo>
                  <a:lnTo>
                    <a:pt x="751161" y="785779"/>
                  </a:lnTo>
                  <a:lnTo>
                    <a:pt x="751161" y="763210"/>
                  </a:lnTo>
                  <a:lnTo>
                    <a:pt x="756804" y="757568"/>
                  </a:lnTo>
                  <a:lnTo>
                    <a:pt x="756804" y="672783"/>
                  </a:lnTo>
                  <a:lnTo>
                    <a:pt x="756804" y="684068"/>
                  </a:lnTo>
                  <a:lnTo>
                    <a:pt x="756804" y="780137"/>
                  </a:lnTo>
                  <a:lnTo>
                    <a:pt x="762446" y="785779"/>
                  </a:lnTo>
                  <a:lnTo>
                    <a:pt x="762446" y="791421"/>
                  </a:lnTo>
                  <a:lnTo>
                    <a:pt x="762446" y="797064"/>
                  </a:lnTo>
                  <a:lnTo>
                    <a:pt x="762446" y="802931"/>
                  </a:lnTo>
                  <a:lnTo>
                    <a:pt x="762446" y="808574"/>
                  </a:lnTo>
                  <a:lnTo>
                    <a:pt x="762446" y="802931"/>
                  </a:lnTo>
                  <a:lnTo>
                    <a:pt x="762446" y="797064"/>
                  </a:lnTo>
                  <a:lnTo>
                    <a:pt x="762446" y="791421"/>
                  </a:lnTo>
                  <a:lnTo>
                    <a:pt x="762446" y="785779"/>
                  </a:lnTo>
                  <a:lnTo>
                    <a:pt x="768088" y="785779"/>
                  </a:lnTo>
                  <a:lnTo>
                    <a:pt x="768088" y="791421"/>
                  </a:lnTo>
                  <a:lnTo>
                    <a:pt x="768088" y="797064"/>
                  </a:lnTo>
                  <a:lnTo>
                    <a:pt x="768088" y="802931"/>
                  </a:lnTo>
                  <a:lnTo>
                    <a:pt x="768088" y="797064"/>
                  </a:lnTo>
                  <a:lnTo>
                    <a:pt x="768088" y="785779"/>
                  </a:lnTo>
                  <a:lnTo>
                    <a:pt x="768088" y="780137"/>
                  </a:lnTo>
                  <a:lnTo>
                    <a:pt x="768088" y="774494"/>
                  </a:lnTo>
                  <a:lnTo>
                    <a:pt x="768088" y="780137"/>
                  </a:lnTo>
                  <a:lnTo>
                    <a:pt x="768088" y="785779"/>
                  </a:lnTo>
                  <a:lnTo>
                    <a:pt x="768088" y="797064"/>
                  </a:lnTo>
                  <a:lnTo>
                    <a:pt x="768088" y="802931"/>
                  </a:lnTo>
                  <a:lnTo>
                    <a:pt x="768088" y="797064"/>
                  </a:lnTo>
                  <a:lnTo>
                    <a:pt x="768088" y="791421"/>
                  </a:lnTo>
                  <a:lnTo>
                    <a:pt x="773730" y="791421"/>
                  </a:lnTo>
                  <a:lnTo>
                    <a:pt x="773730" y="785779"/>
                  </a:lnTo>
                  <a:lnTo>
                    <a:pt x="773730" y="780137"/>
                  </a:lnTo>
                  <a:lnTo>
                    <a:pt x="773730" y="785779"/>
                  </a:lnTo>
                  <a:lnTo>
                    <a:pt x="773730" y="791421"/>
                  </a:lnTo>
                  <a:lnTo>
                    <a:pt x="779372" y="802931"/>
                  </a:lnTo>
                  <a:lnTo>
                    <a:pt x="779372" y="797064"/>
                  </a:lnTo>
                  <a:lnTo>
                    <a:pt x="779372" y="785779"/>
                  </a:lnTo>
                  <a:lnTo>
                    <a:pt x="779372" y="774494"/>
                  </a:lnTo>
                  <a:lnTo>
                    <a:pt x="779372" y="768852"/>
                  </a:lnTo>
                  <a:lnTo>
                    <a:pt x="779372" y="774494"/>
                  </a:lnTo>
                  <a:lnTo>
                    <a:pt x="779372" y="785779"/>
                  </a:lnTo>
                  <a:lnTo>
                    <a:pt x="779372" y="791421"/>
                  </a:lnTo>
                  <a:lnTo>
                    <a:pt x="779372" y="802931"/>
                  </a:lnTo>
                  <a:lnTo>
                    <a:pt x="779372" y="808574"/>
                  </a:lnTo>
                  <a:lnTo>
                    <a:pt x="779372" y="802931"/>
                  </a:lnTo>
                  <a:lnTo>
                    <a:pt x="779372" y="797064"/>
                  </a:lnTo>
                  <a:lnTo>
                    <a:pt x="785014" y="797064"/>
                  </a:lnTo>
                  <a:lnTo>
                    <a:pt x="785014" y="802931"/>
                  </a:lnTo>
                  <a:lnTo>
                    <a:pt x="785014" y="808574"/>
                  </a:lnTo>
                  <a:lnTo>
                    <a:pt x="785014" y="814216"/>
                  </a:lnTo>
                  <a:lnTo>
                    <a:pt x="785014" y="808574"/>
                  </a:lnTo>
                  <a:lnTo>
                    <a:pt x="785014" y="768852"/>
                  </a:lnTo>
                  <a:lnTo>
                    <a:pt x="785014" y="780137"/>
                  </a:lnTo>
                  <a:lnTo>
                    <a:pt x="785014" y="785779"/>
                  </a:lnTo>
                  <a:lnTo>
                    <a:pt x="785014" y="791421"/>
                  </a:lnTo>
                  <a:lnTo>
                    <a:pt x="790657" y="791421"/>
                  </a:lnTo>
                  <a:lnTo>
                    <a:pt x="790657" y="842427"/>
                  </a:lnTo>
                  <a:lnTo>
                    <a:pt x="790657" y="836785"/>
                  </a:lnTo>
                  <a:lnTo>
                    <a:pt x="790657" y="780137"/>
                  </a:lnTo>
                  <a:lnTo>
                    <a:pt x="796299" y="768852"/>
                  </a:lnTo>
                  <a:lnTo>
                    <a:pt x="796299" y="763210"/>
                  </a:lnTo>
                  <a:lnTo>
                    <a:pt x="796299" y="768852"/>
                  </a:lnTo>
                  <a:lnTo>
                    <a:pt x="796299" y="774494"/>
                  </a:lnTo>
                  <a:lnTo>
                    <a:pt x="796299" y="791421"/>
                  </a:lnTo>
                  <a:lnTo>
                    <a:pt x="796299" y="780137"/>
                  </a:lnTo>
                  <a:lnTo>
                    <a:pt x="796299" y="802931"/>
                  </a:lnTo>
                  <a:lnTo>
                    <a:pt x="801941" y="797064"/>
                  </a:lnTo>
                  <a:lnTo>
                    <a:pt x="801941" y="791421"/>
                  </a:lnTo>
                  <a:lnTo>
                    <a:pt x="801941" y="797064"/>
                  </a:lnTo>
                  <a:lnTo>
                    <a:pt x="801941" y="802931"/>
                  </a:lnTo>
                  <a:lnTo>
                    <a:pt x="801941" y="808574"/>
                  </a:lnTo>
                  <a:lnTo>
                    <a:pt x="801941" y="802931"/>
                  </a:lnTo>
                  <a:lnTo>
                    <a:pt x="801941" y="797064"/>
                  </a:lnTo>
                  <a:lnTo>
                    <a:pt x="801941" y="791421"/>
                  </a:lnTo>
                  <a:lnTo>
                    <a:pt x="801941" y="797064"/>
                  </a:lnTo>
                  <a:lnTo>
                    <a:pt x="807583" y="802931"/>
                  </a:lnTo>
                  <a:lnTo>
                    <a:pt x="807583" y="808574"/>
                  </a:lnTo>
                  <a:lnTo>
                    <a:pt x="807583" y="774494"/>
                  </a:lnTo>
                  <a:lnTo>
                    <a:pt x="807583" y="780137"/>
                  </a:lnTo>
                  <a:lnTo>
                    <a:pt x="807583" y="791421"/>
                  </a:lnTo>
                  <a:lnTo>
                    <a:pt x="807583" y="802931"/>
                  </a:lnTo>
                  <a:lnTo>
                    <a:pt x="807583" y="808574"/>
                  </a:lnTo>
                  <a:lnTo>
                    <a:pt x="807583" y="814216"/>
                  </a:lnTo>
                  <a:lnTo>
                    <a:pt x="807583" y="808574"/>
                  </a:lnTo>
                  <a:lnTo>
                    <a:pt x="813225" y="808574"/>
                  </a:lnTo>
                  <a:lnTo>
                    <a:pt x="813225" y="814216"/>
                  </a:lnTo>
                  <a:lnTo>
                    <a:pt x="813225" y="819858"/>
                  </a:lnTo>
                  <a:lnTo>
                    <a:pt x="813225" y="814216"/>
                  </a:lnTo>
                  <a:lnTo>
                    <a:pt x="813225" y="751925"/>
                  </a:lnTo>
                  <a:lnTo>
                    <a:pt x="813225" y="757568"/>
                  </a:lnTo>
                  <a:lnTo>
                    <a:pt x="813225" y="774494"/>
                  </a:lnTo>
                  <a:lnTo>
                    <a:pt x="813225" y="791421"/>
                  </a:lnTo>
                  <a:lnTo>
                    <a:pt x="813225" y="808574"/>
                  </a:lnTo>
                  <a:lnTo>
                    <a:pt x="813225" y="819858"/>
                  </a:lnTo>
                  <a:lnTo>
                    <a:pt x="819093" y="825501"/>
                  </a:lnTo>
                  <a:lnTo>
                    <a:pt x="819093" y="785779"/>
                  </a:lnTo>
                  <a:lnTo>
                    <a:pt x="819093" y="802931"/>
                  </a:lnTo>
                  <a:lnTo>
                    <a:pt x="819093" y="768852"/>
                  </a:lnTo>
                  <a:lnTo>
                    <a:pt x="819093" y="774494"/>
                  </a:lnTo>
                  <a:lnTo>
                    <a:pt x="819093" y="780137"/>
                  </a:lnTo>
                  <a:lnTo>
                    <a:pt x="824735" y="791421"/>
                  </a:lnTo>
                  <a:lnTo>
                    <a:pt x="824735" y="797064"/>
                  </a:lnTo>
                  <a:lnTo>
                    <a:pt x="824735" y="802931"/>
                  </a:lnTo>
                  <a:lnTo>
                    <a:pt x="824735" y="797064"/>
                  </a:lnTo>
                  <a:lnTo>
                    <a:pt x="824735" y="791421"/>
                  </a:lnTo>
                  <a:lnTo>
                    <a:pt x="824735" y="780137"/>
                  </a:lnTo>
                  <a:lnTo>
                    <a:pt x="824735" y="774494"/>
                  </a:lnTo>
                  <a:lnTo>
                    <a:pt x="830378" y="780137"/>
                  </a:lnTo>
                  <a:lnTo>
                    <a:pt x="830378" y="791421"/>
                  </a:lnTo>
                  <a:lnTo>
                    <a:pt x="830378" y="802931"/>
                  </a:lnTo>
                  <a:lnTo>
                    <a:pt x="830378" y="814216"/>
                  </a:lnTo>
                  <a:lnTo>
                    <a:pt x="830378" y="808574"/>
                  </a:lnTo>
                  <a:lnTo>
                    <a:pt x="830378" y="802931"/>
                  </a:lnTo>
                  <a:lnTo>
                    <a:pt x="830378" y="797064"/>
                  </a:lnTo>
                  <a:lnTo>
                    <a:pt x="836020" y="791421"/>
                  </a:lnTo>
                  <a:lnTo>
                    <a:pt x="836020" y="785779"/>
                  </a:lnTo>
                  <a:lnTo>
                    <a:pt x="836020" y="791421"/>
                  </a:lnTo>
                  <a:lnTo>
                    <a:pt x="836020" y="797064"/>
                  </a:lnTo>
                  <a:lnTo>
                    <a:pt x="836020" y="808574"/>
                  </a:lnTo>
                  <a:lnTo>
                    <a:pt x="836020" y="802931"/>
                  </a:lnTo>
                  <a:lnTo>
                    <a:pt x="836020" y="734999"/>
                  </a:lnTo>
                  <a:lnTo>
                    <a:pt x="836020" y="740641"/>
                  </a:lnTo>
                  <a:lnTo>
                    <a:pt x="836020" y="746283"/>
                  </a:lnTo>
                  <a:lnTo>
                    <a:pt x="836020" y="757568"/>
                  </a:lnTo>
                  <a:lnTo>
                    <a:pt x="836020" y="763210"/>
                  </a:lnTo>
                  <a:lnTo>
                    <a:pt x="841662" y="757568"/>
                  </a:lnTo>
                  <a:lnTo>
                    <a:pt x="841662" y="819858"/>
                  </a:lnTo>
                  <a:lnTo>
                    <a:pt x="841662" y="814216"/>
                  </a:lnTo>
                  <a:lnTo>
                    <a:pt x="841662" y="751925"/>
                  </a:lnTo>
                  <a:lnTo>
                    <a:pt x="841662" y="763210"/>
                  </a:lnTo>
                  <a:lnTo>
                    <a:pt x="847304" y="780137"/>
                  </a:lnTo>
                  <a:lnTo>
                    <a:pt x="847304" y="785779"/>
                  </a:lnTo>
                  <a:lnTo>
                    <a:pt x="847304" y="780137"/>
                  </a:lnTo>
                  <a:lnTo>
                    <a:pt x="847304" y="785779"/>
                  </a:lnTo>
                  <a:lnTo>
                    <a:pt x="847304" y="791421"/>
                  </a:lnTo>
                  <a:lnTo>
                    <a:pt x="847304" y="785779"/>
                  </a:lnTo>
                  <a:lnTo>
                    <a:pt x="852946" y="785779"/>
                  </a:lnTo>
                  <a:lnTo>
                    <a:pt x="852946" y="791421"/>
                  </a:lnTo>
                  <a:lnTo>
                    <a:pt x="852946" y="797064"/>
                  </a:lnTo>
                  <a:lnTo>
                    <a:pt x="852946" y="802931"/>
                  </a:lnTo>
                  <a:lnTo>
                    <a:pt x="852946" y="808574"/>
                  </a:lnTo>
                  <a:lnTo>
                    <a:pt x="852946" y="802931"/>
                  </a:lnTo>
                  <a:lnTo>
                    <a:pt x="852946" y="785779"/>
                  </a:lnTo>
                  <a:lnTo>
                    <a:pt x="852946" y="802931"/>
                  </a:lnTo>
                  <a:lnTo>
                    <a:pt x="852946" y="774494"/>
                  </a:lnTo>
                  <a:lnTo>
                    <a:pt x="852946" y="780137"/>
                  </a:lnTo>
                  <a:lnTo>
                    <a:pt x="852946" y="797064"/>
                  </a:lnTo>
                  <a:lnTo>
                    <a:pt x="858588" y="808574"/>
                  </a:lnTo>
                  <a:lnTo>
                    <a:pt x="858588" y="814216"/>
                  </a:lnTo>
                  <a:lnTo>
                    <a:pt x="858588" y="780137"/>
                  </a:lnTo>
                  <a:lnTo>
                    <a:pt x="858588" y="791421"/>
                  </a:lnTo>
                  <a:lnTo>
                    <a:pt x="858588" y="831143"/>
                  </a:lnTo>
                  <a:lnTo>
                    <a:pt x="858588" y="808574"/>
                  </a:lnTo>
                  <a:lnTo>
                    <a:pt x="858588" y="836785"/>
                  </a:lnTo>
                  <a:lnTo>
                    <a:pt x="864231" y="831143"/>
                  </a:lnTo>
                  <a:lnTo>
                    <a:pt x="864231" y="836785"/>
                  </a:lnTo>
                  <a:lnTo>
                    <a:pt x="864231" y="831143"/>
                  </a:lnTo>
                  <a:lnTo>
                    <a:pt x="864231" y="825501"/>
                  </a:lnTo>
                  <a:lnTo>
                    <a:pt x="864231" y="814216"/>
                  </a:lnTo>
                  <a:lnTo>
                    <a:pt x="864231" y="808574"/>
                  </a:lnTo>
                  <a:lnTo>
                    <a:pt x="864231" y="814216"/>
                  </a:lnTo>
                  <a:lnTo>
                    <a:pt x="864231" y="825501"/>
                  </a:lnTo>
                  <a:lnTo>
                    <a:pt x="864231" y="831143"/>
                  </a:lnTo>
                  <a:lnTo>
                    <a:pt x="864231" y="836785"/>
                  </a:lnTo>
                  <a:lnTo>
                    <a:pt x="864231" y="831143"/>
                  </a:lnTo>
                  <a:lnTo>
                    <a:pt x="869873" y="814216"/>
                  </a:lnTo>
                  <a:lnTo>
                    <a:pt x="869873" y="446716"/>
                  </a:lnTo>
                  <a:lnTo>
                    <a:pt x="869873" y="458001"/>
                  </a:lnTo>
                  <a:lnTo>
                    <a:pt x="869873" y="689710"/>
                  </a:lnTo>
                  <a:lnTo>
                    <a:pt x="875515" y="729356"/>
                  </a:lnTo>
                  <a:lnTo>
                    <a:pt x="875515" y="825501"/>
                  </a:lnTo>
                  <a:lnTo>
                    <a:pt x="875515" y="791421"/>
                  </a:lnTo>
                  <a:lnTo>
                    <a:pt x="875515" y="831143"/>
                  </a:lnTo>
                  <a:lnTo>
                    <a:pt x="881157" y="831143"/>
                  </a:lnTo>
                  <a:lnTo>
                    <a:pt x="881157" y="842427"/>
                  </a:lnTo>
                  <a:lnTo>
                    <a:pt x="881157" y="808574"/>
                  </a:lnTo>
                  <a:lnTo>
                    <a:pt x="881157" y="814216"/>
                  </a:lnTo>
                  <a:lnTo>
                    <a:pt x="881157" y="825501"/>
                  </a:lnTo>
                  <a:lnTo>
                    <a:pt x="881157" y="836785"/>
                  </a:lnTo>
                  <a:lnTo>
                    <a:pt x="881157" y="848070"/>
                  </a:lnTo>
                  <a:lnTo>
                    <a:pt x="881157" y="853712"/>
                  </a:lnTo>
                  <a:lnTo>
                    <a:pt x="881157" y="842427"/>
                  </a:lnTo>
                  <a:lnTo>
                    <a:pt x="886799" y="836785"/>
                  </a:lnTo>
                  <a:lnTo>
                    <a:pt x="886799" y="831143"/>
                  </a:lnTo>
                  <a:lnTo>
                    <a:pt x="886799" y="836785"/>
                  </a:lnTo>
                  <a:lnTo>
                    <a:pt x="886799" y="842427"/>
                  </a:lnTo>
                  <a:lnTo>
                    <a:pt x="886799" y="836785"/>
                  </a:lnTo>
                  <a:lnTo>
                    <a:pt x="886799" y="802931"/>
                  </a:lnTo>
                  <a:lnTo>
                    <a:pt x="886799" y="808574"/>
                  </a:lnTo>
                  <a:lnTo>
                    <a:pt x="886799" y="819858"/>
                  </a:lnTo>
                  <a:lnTo>
                    <a:pt x="886799" y="831143"/>
                  </a:lnTo>
                  <a:lnTo>
                    <a:pt x="886799" y="836785"/>
                  </a:lnTo>
                  <a:lnTo>
                    <a:pt x="892442" y="836785"/>
                  </a:lnTo>
                  <a:lnTo>
                    <a:pt x="892442" y="842427"/>
                  </a:lnTo>
                  <a:lnTo>
                    <a:pt x="892442" y="836785"/>
                  </a:lnTo>
                  <a:lnTo>
                    <a:pt x="892442" y="831143"/>
                  </a:lnTo>
                  <a:lnTo>
                    <a:pt x="892442" y="819858"/>
                  </a:lnTo>
                  <a:lnTo>
                    <a:pt x="892442" y="831143"/>
                  </a:lnTo>
                  <a:lnTo>
                    <a:pt x="892442" y="808574"/>
                  </a:lnTo>
                  <a:lnTo>
                    <a:pt x="892442" y="814216"/>
                  </a:lnTo>
                  <a:lnTo>
                    <a:pt x="892442" y="819858"/>
                  </a:lnTo>
                  <a:lnTo>
                    <a:pt x="898084" y="831143"/>
                  </a:lnTo>
                  <a:lnTo>
                    <a:pt x="898084" y="836785"/>
                  </a:lnTo>
                  <a:lnTo>
                    <a:pt x="898084" y="831143"/>
                  </a:lnTo>
                  <a:lnTo>
                    <a:pt x="898084" y="848070"/>
                  </a:lnTo>
                  <a:lnTo>
                    <a:pt x="898084" y="842427"/>
                  </a:lnTo>
                  <a:lnTo>
                    <a:pt x="898084" y="831143"/>
                  </a:lnTo>
                  <a:lnTo>
                    <a:pt x="898084" y="825501"/>
                  </a:lnTo>
                  <a:lnTo>
                    <a:pt x="898084" y="819858"/>
                  </a:lnTo>
                  <a:lnTo>
                    <a:pt x="903726" y="819858"/>
                  </a:lnTo>
                  <a:lnTo>
                    <a:pt x="903726" y="825501"/>
                  </a:lnTo>
                  <a:lnTo>
                    <a:pt x="903726" y="836785"/>
                  </a:lnTo>
                  <a:lnTo>
                    <a:pt x="903726" y="842427"/>
                  </a:lnTo>
                  <a:lnTo>
                    <a:pt x="903726" y="836785"/>
                  </a:lnTo>
                  <a:lnTo>
                    <a:pt x="903726" y="825501"/>
                  </a:lnTo>
                  <a:lnTo>
                    <a:pt x="903726" y="836785"/>
                  </a:lnTo>
                  <a:lnTo>
                    <a:pt x="903726" y="831143"/>
                  </a:lnTo>
                  <a:lnTo>
                    <a:pt x="909368" y="825501"/>
                  </a:lnTo>
                  <a:lnTo>
                    <a:pt x="909368" y="819858"/>
                  </a:lnTo>
                  <a:lnTo>
                    <a:pt x="909368" y="808574"/>
                  </a:lnTo>
                  <a:lnTo>
                    <a:pt x="909368" y="802931"/>
                  </a:lnTo>
                  <a:lnTo>
                    <a:pt x="909368" y="814216"/>
                  </a:lnTo>
                  <a:lnTo>
                    <a:pt x="909368" y="831143"/>
                  </a:lnTo>
                  <a:lnTo>
                    <a:pt x="909368" y="853712"/>
                  </a:lnTo>
                  <a:lnTo>
                    <a:pt x="909368" y="864996"/>
                  </a:lnTo>
                  <a:lnTo>
                    <a:pt x="909368" y="859354"/>
                  </a:lnTo>
                  <a:lnTo>
                    <a:pt x="909368" y="848070"/>
                  </a:lnTo>
                  <a:lnTo>
                    <a:pt x="909368" y="842427"/>
                  </a:lnTo>
                  <a:lnTo>
                    <a:pt x="909368" y="831143"/>
                  </a:lnTo>
                  <a:lnTo>
                    <a:pt x="909368" y="825501"/>
                  </a:lnTo>
                  <a:lnTo>
                    <a:pt x="915010" y="825501"/>
                  </a:lnTo>
                  <a:lnTo>
                    <a:pt x="915010" y="831143"/>
                  </a:lnTo>
                  <a:lnTo>
                    <a:pt x="915010" y="842427"/>
                  </a:lnTo>
                  <a:lnTo>
                    <a:pt x="915010" y="848070"/>
                  </a:lnTo>
                  <a:lnTo>
                    <a:pt x="915010" y="853712"/>
                  </a:lnTo>
                  <a:lnTo>
                    <a:pt x="915010" y="848070"/>
                  </a:lnTo>
                  <a:lnTo>
                    <a:pt x="915010" y="842427"/>
                  </a:lnTo>
                  <a:lnTo>
                    <a:pt x="915010" y="831143"/>
                  </a:lnTo>
                  <a:lnTo>
                    <a:pt x="915010" y="825501"/>
                  </a:lnTo>
                  <a:lnTo>
                    <a:pt x="915010" y="831143"/>
                  </a:lnTo>
                  <a:lnTo>
                    <a:pt x="915010" y="836785"/>
                  </a:lnTo>
                  <a:lnTo>
                    <a:pt x="915010" y="842427"/>
                  </a:lnTo>
                  <a:lnTo>
                    <a:pt x="915010" y="836785"/>
                  </a:lnTo>
                  <a:lnTo>
                    <a:pt x="915010" y="825501"/>
                  </a:lnTo>
                  <a:lnTo>
                    <a:pt x="920652" y="819858"/>
                  </a:lnTo>
                  <a:lnTo>
                    <a:pt x="920652" y="814216"/>
                  </a:lnTo>
                  <a:lnTo>
                    <a:pt x="920652" y="819858"/>
                  </a:lnTo>
                  <a:lnTo>
                    <a:pt x="920652" y="825501"/>
                  </a:lnTo>
                  <a:lnTo>
                    <a:pt x="920652" y="831143"/>
                  </a:lnTo>
                  <a:lnTo>
                    <a:pt x="920652" y="836785"/>
                  </a:lnTo>
                  <a:lnTo>
                    <a:pt x="920652" y="831143"/>
                  </a:lnTo>
                  <a:lnTo>
                    <a:pt x="920652" y="825501"/>
                  </a:lnTo>
                  <a:lnTo>
                    <a:pt x="926295" y="825501"/>
                  </a:lnTo>
                  <a:lnTo>
                    <a:pt x="926295" y="819858"/>
                  </a:lnTo>
                  <a:lnTo>
                    <a:pt x="926295" y="899000"/>
                  </a:lnTo>
                  <a:lnTo>
                    <a:pt x="926295" y="893358"/>
                  </a:lnTo>
                  <a:lnTo>
                    <a:pt x="926295" y="814216"/>
                  </a:lnTo>
                  <a:lnTo>
                    <a:pt x="926295" y="825501"/>
                  </a:lnTo>
                  <a:lnTo>
                    <a:pt x="926295" y="836785"/>
                  </a:lnTo>
                  <a:lnTo>
                    <a:pt x="926295" y="842427"/>
                  </a:lnTo>
                  <a:lnTo>
                    <a:pt x="931937" y="836785"/>
                  </a:lnTo>
                  <a:lnTo>
                    <a:pt x="931937" y="842427"/>
                  </a:lnTo>
                  <a:lnTo>
                    <a:pt x="931937" y="848070"/>
                  </a:lnTo>
                  <a:lnTo>
                    <a:pt x="931937" y="842427"/>
                  </a:lnTo>
                  <a:lnTo>
                    <a:pt x="931937" y="836785"/>
                  </a:lnTo>
                  <a:lnTo>
                    <a:pt x="931937" y="842427"/>
                  </a:lnTo>
                  <a:lnTo>
                    <a:pt x="931937" y="881923"/>
                  </a:lnTo>
                  <a:lnTo>
                    <a:pt x="937579" y="893358"/>
                  </a:lnTo>
                  <a:lnTo>
                    <a:pt x="937579" y="825501"/>
                  </a:lnTo>
                  <a:lnTo>
                    <a:pt x="937579" y="864996"/>
                  </a:lnTo>
                  <a:lnTo>
                    <a:pt x="937579" y="819858"/>
                  </a:lnTo>
                  <a:lnTo>
                    <a:pt x="943221" y="791421"/>
                  </a:lnTo>
                  <a:lnTo>
                    <a:pt x="943221" y="531501"/>
                  </a:lnTo>
                  <a:lnTo>
                    <a:pt x="943221" y="537143"/>
                  </a:lnTo>
                  <a:lnTo>
                    <a:pt x="943221" y="791421"/>
                  </a:lnTo>
                  <a:lnTo>
                    <a:pt x="948863" y="819858"/>
                  </a:lnTo>
                  <a:lnTo>
                    <a:pt x="948863" y="853712"/>
                  </a:lnTo>
                  <a:lnTo>
                    <a:pt x="948863" y="819858"/>
                  </a:lnTo>
                  <a:lnTo>
                    <a:pt x="948863" y="831143"/>
                  </a:lnTo>
                  <a:lnTo>
                    <a:pt x="948863" y="842427"/>
                  </a:lnTo>
                  <a:lnTo>
                    <a:pt x="948863" y="859354"/>
                  </a:lnTo>
                  <a:lnTo>
                    <a:pt x="948863" y="870639"/>
                  </a:lnTo>
                  <a:lnTo>
                    <a:pt x="948863" y="859354"/>
                  </a:lnTo>
                  <a:lnTo>
                    <a:pt x="948863" y="853712"/>
                  </a:lnTo>
                  <a:lnTo>
                    <a:pt x="948863" y="848070"/>
                  </a:lnTo>
                  <a:lnTo>
                    <a:pt x="954505" y="853712"/>
                  </a:lnTo>
                  <a:lnTo>
                    <a:pt x="954505" y="859354"/>
                  </a:lnTo>
                  <a:lnTo>
                    <a:pt x="954505" y="853712"/>
                  </a:lnTo>
                  <a:lnTo>
                    <a:pt x="954505" y="859354"/>
                  </a:lnTo>
                  <a:lnTo>
                    <a:pt x="954505" y="864996"/>
                  </a:lnTo>
                  <a:lnTo>
                    <a:pt x="954505" y="876281"/>
                  </a:lnTo>
                  <a:lnTo>
                    <a:pt x="954505" y="881923"/>
                  </a:lnTo>
                  <a:lnTo>
                    <a:pt x="954505" y="887565"/>
                  </a:lnTo>
                  <a:lnTo>
                    <a:pt x="954505" y="881923"/>
                  </a:lnTo>
                  <a:lnTo>
                    <a:pt x="954505" y="870639"/>
                  </a:lnTo>
                  <a:lnTo>
                    <a:pt x="954505" y="864996"/>
                  </a:lnTo>
                  <a:lnTo>
                    <a:pt x="960148" y="859354"/>
                  </a:lnTo>
                  <a:lnTo>
                    <a:pt x="960148" y="842427"/>
                  </a:lnTo>
                  <a:lnTo>
                    <a:pt x="960148" y="859354"/>
                  </a:lnTo>
                  <a:lnTo>
                    <a:pt x="960148" y="853712"/>
                  </a:lnTo>
                  <a:lnTo>
                    <a:pt x="960148" y="808574"/>
                  </a:lnTo>
                  <a:lnTo>
                    <a:pt x="965790" y="797064"/>
                  </a:lnTo>
                  <a:lnTo>
                    <a:pt x="965790" y="791421"/>
                  </a:lnTo>
                  <a:lnTo>
                    <a:pt x="965790" y="780137"/>
                  </a:lnTo>
                  <a:lnTo>
                    <a:pt x="965790" y="774494"/>
                  </a:lnTo>
                  <a:lnTo>
                    <a:pt x="965790" y="780137"/>
                  </a:lnTo>
                  <a:lnTo>
                    <a:pt x="965790" y="887565"/>
                  </a:lnTo>
                  <a:lnTo>
                    <a:pt x="965790" y="881923"/>
                  </a:lnTo>
                  <a:lnTo>
                    <a:pt x="965790" y="870639"/>
                  </a:lnTo>
                  <a:lnTo>
                    <a:pt x="971432" y="853712"/>
                  </a:lnTo>
                  <a:lnTo>
                    <a:pt x="971432" y="848070"/>
                  </a:lnTo>
                  <a:lnTo>
                    <a:pt x="971432" y="859354"/>
                  </a:lnTo>
                  <a:lnTo>
                    <a:pt x="971432" y="864996"/>
                  </a:lnTo>
                  <a:lnTo>
                    <a:pt x="971432" y="870639"/>
                  </a:lnTo>
                  <a:lnTo>
                    <a:pt x="971432" y="864996"/>
                  </a:lnTo>
                  <a:lnTo>
                    <a:pt x="971432" y="859354"/>
                  </a:lnTo>
                  <a:lnTo>
                    <a:pt x="971432" y="864996"/>
                  </a:lnTo>
                  <a:lnTo>
                    <a:pt x="971432" y="842427"/>
                  </a:lnTo>
                  <a:lnTo>
                    <a:pt x="971432" y="848070"/>
                  </a:lnTo>
                  <a:lnTo>
                    <a:pt x="977074" y="859354"/>
                  </a:lnTo>
                  <a:lnTo>
                    <a:pt x="977074" y="864996"/>
                  </a:lnTo>
                  <a:lnTo>
                    <a:pt x="977074" y="853712"/>
                  </a:lnTo>
                  <a:lnTo>
                    <a:pt x="977074" y="899000"/>
                  </a:lnTo>
                  <a:lnTo>
                    <a:pt x="977074" y="893358"/>
                  </a:lnTo>
                  <a:lnTo>
                    <a:pt x="977074" y="881923"/>
                  </a:lnTo>
                  <a:lnTo>
                    <a:pt x="977074" y="870639"/>
                  </a:lnTo>
                  <a:lnTo>
                    <a:pt x="977074" y="859354"/>
                  </a:lnTo>
                  <a:lnTo>
                    <a:pt x="977074" y="836785"/>
                  </a:lnTo>
                  <a:lnTo>
                    <a:pt x="982716" y="825501"/>
                  </a:lnTo>
                  <a:lnTo>
                    <a:pt x="982716" y="819858"/>
                  </a:lnTo>
                  <a:lnTo>
                    <a:pt x="982716" y="864996"/>
                  </a:lnTo>
                  <a:lnTo>
                    <a:pt x="982716" y="853712"/>
                  </a:lnTo>
                  <a:lnTo>
                    <a:pt x="982716" y="831143"/>
                  </a:lnTo>
                  <a:lnTo>
                    <a:pt x="982716" y="808574"/>
                  </a:lnTo>
                  <a:lnTo>
                    <a:pt x="982716" y="797064"/>
                  </a:lnTo>
                  <a:lnTo>
                    <a:pt x="982716" y="802931"/>
                  </a:lnTo>
                  <a:lnTo>
                    <a:pt x="982716" y="814216"/>
                  </a:lnTo>
                  <a:lnTo>
                    <a:pt x="982716" y="831143"/>
                  </a:lnTo>
                  <a:lnTo>
                    <a:pt x="982716" y="842427"/>
                  </a:lnTo>
                  <a:lnTo>
                    <a:pt x="988359" y="853712"/>
                  </a:lnTo>
                  <a:lnTo>
                    <a:pt x="988359" y="848070"/>
                  </a:lnTo>
                  <a:lnTo>
                    <a:pt x="988359" y="842427"/>
                  </a:lnTo>
                  <a:lnTo>
                    <a:pt x="988359" y="848070"/>
                  </a:lnTo>
                  <a:lnTo>
                    <a:pt x="988359" y="859354"/>
                  </a:lnTo>
                  <a:lnTo>
                    <a:pt x="988359" y="864996"/>
                  </a:lnTo>
                  <a:lnTo>
                    <a:pt x="988359" y="870639"/>
                  </a:lnTo>
                  <a:lnTo>
                    <a:pt x="988359" y="864996"/>
                  </a:lnTo>
                  <a:lnTo>
                    <a:pt x="988359" y="848070"/>
                  </a:lnTo>
                  <a:lnTo>
                    <a:pt x="988359" y="859354"/>
                  </a:lnTo>
                  <a:lnTo>
                    <a:pt x="994001" y="870639"/>
                  </a:lnTo>
                  <a:lnTo>
                    <a:pt x="994001" y="876281"/>
                  </a:lnTo>
                  <a:lnTo>
                    <a:pt x="994001" y="870639"/>
                  </a:lnTo>
                  <a:lnTo>
                    <a:pt x="994001" y="853712"/>
                  </a:lnTo>
                  <a:lnTo>
                    <a:pt x="994001" y="876281"/>
                  </a:lnTo>
                  <a:lnTo>
                    <a:pt x="994001" y="870639"/>
                  </a:lnTo>
                  <a:lnTo>
                    <a:pt x="994001" y="864996"/>
                  </a:lnTo>
                  <a:lnTo>
                    <a:pt x="994001" y="853712"/>
                  </a:lnTo>
                  <a:lnTo>
                    <a:pt x="994001" y="848070"/>
                  </a:lnTo>
                  <a:lnTo>
                    <a:pt x="994001" y="853712"/>
                  </a:lnTo>
                  <a:lnTo>
                    <a:pt x="999643" y="864996"/>
                  </a:lnTo>
                  <a:lnTo>
                    <a:pt x="999643" y="870639"/>
                  </a:lnTo>
                  <a:lnTo>
                    <a:pt x="999643" y="876281"/>
                  </a:lnTo>
                  <a:lnTo>
                    <a:pt x="999643" y="870639"/>
                  </a:lnTo>
                  <a:lnTo>
                    <a:pt x="999643" y="859354"/>
                  </a:lnTo>
                  <a:lnTo>
                    <a:pt x="999643" y="853712"/>
                  </a:lnTo>
                  <a:lnTo>
                    <a:pt x="999643" y="848070"/>
                  </a:lnTo>
                  <a:lnTo>
                    <a:pt x="999643" y="853712"/>
                  </a:lnTo>
                  <a:lnTo>
                    <a:pt x="999643" y="859354"/>
                  </a:lnTo>
                  <a:lnTo>
                    <a:pt x="999643" y="870639"/>
                  </a:lnTo>
                  <a:lnTo>
                    <a:pt x="999643" y="876281"/>
                  </a:lnTo>
                  <a:lnTo>
                    <a:pt x="999643" y="870639"/>
                  </a:lnTo>
                  <a:lnTo>
                    <a:pt x="999643" y="864996"/>
                  </a:lnTo>
                  <a:lnTo>
                    <a:pt x="999643" y="859354"/>
                  </a:lnTo>
                  <a:lnTo>
                    <a:pt x="999643" y="853712"/>
                  </a:lnTo>
                  <a:lnTo>
                    <a:pt x="999643" y="859354"/>
                  </a:lnTo>
                  <a:lnTo>
                    <a:pt x="1005436" y="864996"/>
                  </a:lnTo>
                  <a:lnTo>
                    <a:pt x="1005436" y="870639"/>
                  </a:lnTo>
                  <a:lnTo>
                    <a:pt x="1005436" y="859354"/>
                  </a:lnTo>
                  <a:lnTo>
                    <a:pt x="1005436" y="881923"/>
                  </a:lnTo>
                  <a:lnTo>
                    <a:pt x="1005436" y="876281"/>
                  </a:lnTo>
                  <a:lnTo>
                    <a:pt x="1005436" y="864996"/>
                  </a:lnTo>
                  <a:lnTo>
                    <a:pt x="1005436" y="853712"/>
                  </a:lnTo>
                  <a:lnTo>
                    <a:pt x="1005436" y="848070"/>
                  </a:lnTo>
                  <a:lnTo>
                    <a:pt x="1005436" y="853712"/>
                  </a:lnTo>
                  <a:lnTo>
                    <a:pt x="1005436" y="870639"/>
                  </a:lnTo>
                  <a:lnTo>
                    <a:pt x="1005436" y="859354"/>
                  </a:lnTo>
                  <a:lnTo>
                    <a:pt x="1011078" y="836785"/>
                  </a:lnTo>
                  <a:lnTo>
                    <a:pt x="1011078" y="757568"/>
                  </a:lnTo>
                  <a:lnTo>
                    <a:pt x="1011078" y="802931"/>
                  </a:lnTo>
                  <a:lnTo>
                    <a:pt x="1011078" y="729356"/>
                  </a:lnTo>
                  <a:lnTo>
                    <a:pt x="1016720" y="729356"/>
                  </a:lnTo>
                  <a:lnTo>
                    <a:pt x="1016720" y="893358"/>
                  </a:lnTo>
                  <a:lnTo>
                    <a:pt x="1016720" y="887565"/>
                  </a:lnTo>
                  <a:lnTo>
                    <a:pt x="1016720" y="881923"/>
                  </a:lnTo>
                  <a:lnTo>
                    <a:pt x="1016720" y="870639"/>
                  </a:lnTo>
                  <a:lnTo>
                    <a:pt x="1016720" y="864996"/>
                  </a:lnTo>
                  <a:lnTo>
                    <a:pt x="1016720" y="870639"/>
                  </a:lnTo>
                  <a:lnTo>
                    <a:pt x="1022362" y="876281"/>
                  </a:lnTo>
                  <a:lnTo>
                    <a:pt x="1022362" y="910285"/>
                  </a:lnTo>
                  <a:lnTo>
                    <a:pt x="1022362" y="904643"/>
                  </a:lnTo>
                  <a:lnTo>
                    <a:pt x="1022362" y="881923"/>
                  </a:lnTo>
                  <a:lnTo>
                    <a:pt x="1022362" y="893358"/>
                  </a:lnTo>
                  <a:lnTo>
                    <a:pt x="1028004" y="904643"/>
                  </a:lnTo>
                  <a:lnTo>
                    <a:pt x="1028004" y="949781"/>
                  </a:lnTo>
                  <a:lnTo>
                    <a:pt x="1028004" y="944139"/>
                  </a:lnTo>
                  <a:lnTo>
                    <a:pt x="1028004" y="876281"/>
                  </a:lnTo>
                  <a:lnTo>
                    <a:pt x="1028004" y="887565"/>
                  </a:lnTo>
                  <a:lnTo>
                    <a:pt x="1028004" y="899000"/>
                  </a:lnTo>
                  <a:lnTo>
                    <a:pt x="1028004" y="910285"/>
                  </a:lnTo>
                  <a:lnTo>
                    <a:pt x="1033646" y="910285"/>
                  </a:lnTo>
                  <a:lnTo>
                    <a:pt x="1033646" y="904643"/>
                  </a:lnTo>
                  <a:lnTo>
                    <a:pt x="1033646" y="899000"/>
                  </a:lnTo>
                  <a:lnTo>
                    <a:pt x="1033646" y="904643"/>
                  </a:lnTo>
                  <a:lnTo>
                    <a:pt x="1033646" y="944139"/>
                  </a:lnTo>
                  <a:lnTo>
                    <a:pt x="1033646" y="921570"/>
                  </a:lnTo>
                  <a:lnTo>
                    <a:pt x="1033646" y="949781"/>
                  </a:lnTo>
                  <a:lnTo>
                    <a:pt x="1039289" y="966708"/>
                  </a:lnTo>
                  <a:lnTo>
                    <a:pt x="1039289" y="977992"/>
                  </a:lnTo>
                  <a:lnTo>
                    <a:pt x="1039289" y="966708"/>
                  </a:lnTo>
                  <a:lnTo>
                    <a:pt x="1039289" y="955423"/>
                  </a:lnTo>
                  <a:lnTo>
                    <a:pt x="1039289" y="938496"/>
                  </a:lnTo>
                  <a:lnTo>
                    <a:pt x="1039289" y="927212"/>
                  </a:lnTo>
                  <a:lnTo>
                    <a:pt x="1039289" y="915927"/>
                  </a:lnTo>
                  <a:lnTo>
                    <a:pt x="1039289" y="921570"/>
                  </a:lnTo>
                  <a:lnTo>
                    <a:pt x="1039289" y="915927"/>
                  </a:lnTo>
                  <a:lnTo>
                    <a:pt x="1044931" y="910285"/>
                  </a:lnTo>
                  <a:lnTo>
                    <a:pt x="1044931" y="904643"/>
                  </a:lnTo>
                  <a:lnTo>
                    <a:pt x="1044931" y="899000"/>
                  </a:lnTo>
                  <a:lnTo>
                    <a:pt x="1044931" y="904643"/>
                  </a:lnTo>
                  <a:lnTo>
                    <a:pt x="1044931" y="944139"/>
                  </a:lnTo>
                  <a:lnTo>
                    <a:pt x="1044931" y="904643"/>
                  </a:lnTo>
                  <a:lnTo>
                    <a:pt x="1044931" y="949781"/>
                  </a:lnTo>
                  <a:lnTo>
                    <a:pt x="1050573" y="955423"/>
                  </a:lnTo>
                  <a:lnTo>
                    <a:pt x="1050573" y="938496"/>
                  </a:lnTo>
                  <a:lnTo>
                    <a:pt x="1050573" y="966708"/>
                  </a:lnTo>
                  <a:lnTo>
                    <a:pt x="1050573" y="961065"/>
                  </a:lnTo>
                  <a:lnTo>
                    <a:pt x="1050573" y="944139"/>
                  </a:lnTo>
                  <a:lnTo>
                    <a:pt x="1050573" y="932854"/>
                  </a:lnTo>
                  <a:lnTo>
                    <a:pt x="1050573" y="921570"/>
                  </a:lnTo>
                  <a:lnTo>
                    <a:pt x="1050573" y="910285"/>
                  </a:lnTo>
                  <a:lnTo>
                    <a:pt x="1056215" y="904643"/>
                  </a:lnTo>
                  <a:lnTo>
                    <a:pt x="1056215" y="927212"/>
                  </a:lnTo>
                  <a:lnTo>
                    <a:pt x="1056215" y="910285"/>
                  </a:lnTo>
                  <a:lnTo>
                    <a:pt x="1056215" y="966708"/>
                  </a:lnTo>
                  <a:lnTo>
                    <a:pt x="1056215" y="961065"/>
                  </a:lnTo>
                  <a:lnTo>
                    <a:pt x="1056215" y="949781"/>
                  </a:lnTo>
                  <a:lnTo>
                    <a:pt x="1056215" y="944139"/>
                  </a:lnTo>
                  <a:lnTo>
                    <a:pt x="1056215" y="932854"/>
                  </a:lnTo>
                  <a:lnTo>
                    <a:pt x="1061857" y="932854"/>
                  </a:lnTo>
                  <a:lnTo>
                    <a:pt x="1061857" y="938496"/>
                  </a:lnTo>
                  <a:lnTo>
                    <a:pt x="1061857" y="949781"/>
                  </a:lnTo>
                  <a:lnTo>
                    <a:pt x="1061857" y="966708"/>
                  </a:lnTo>
                  <a:lnTo>
                    <a:pt x="1061857" y="972350"/>
                  </a:lnTo>
                  <a:lnTo>
                    <a:pt x="1061857" y="966708"/>
                  </a:lnTo>
                  <a:lnTo>
                    <a:pt x="1061857" y="910285"/>
                  </a:lnTo>
                  <a:lnTo>
                    <a:pt x="1067499" y="910285"/>
                  </a:lnTo>
                  <a:lnTo>
                    <a:pt x="1067499" y="1023356"/>
                  </a:lnTo>
                  <a:lnTo>
                    <a:pt x="1067499" y="1017714"/>
                  </a:lnTo>
                  <a:lnTo>
                    <a:pt x="1067499" y="927212"/>
                  </a:lnTo>
                  <a:lnTo>
                    <a:pt x="1073142" y="927212"/>
                  </a:lnTo>
                  <a:lnTo>
                    <a:pt x="1073142" y="921570"/>
                  </a:lnTo>
                  <a:lnTo>
                    <a:pt x="1073142" y="915927"/>
                  </a:lnTo>
                  <a:lnTo>
                    <a:pt x="1073142" y="921570"/>
                  </a:lnTo>
                  <a:lnTo>
                    <a:pt x="1073142" y="1012071"/>
                  </a:lnTo>
                  <a:lnTo>
                    <a:pt x="1073142" y="1006429"/>
                  </a:lnTo>
                  <a:lnTo>
                    <a:pt x="1073142" y="995145"/>
                  </a:lnTo>
                  <a:lnTo>
                    <a:pt x="1073142" y="983634"/>
                  </a:lnTo>
                  <a:lnTo>
                    <a:pt x="1073142" y="966708"/>
                  </a:lnTo>
                  <a:lnTo>
                    <a:pt x="1073142" y="961065"/>
                  </a:lnTo>
                  <a:lnTo>
                    <a:pt x="1078784" y="955423"/>
                  </a:lnTo>
                  <a:lnTo>
                    <a:pt x="1078784" y="944139"/>
                  </a:lnTo>
                  <a:lnTo>
                    <a:pt x="1078784" y="927212"/>
                  </a:lnTo>
                  <a:lnTo>
                    <a:pt x="1078784" y="910285"/>
                  </a:lnTo>
                  <a:lnTo>
                    <a:pt x="1078784" y="904643"/>
                  </a:lnTo>
                  <a:lnTo>
                    <a:pt x="1078784" y="910285"/>
                  </a:lnTo>
                  <a:lnTo>
                    <a:pt x="1078784" y="977992"/>
                  </a:lnTo>
                  <a:lnTo>
                    <a:pt x="1078784" y="972350"/>
                  </a:lnTo>
                  <a:lnTo>
                    <a:pt x="1078784" y="966708"/>
                  </a:lnTo>
                  <a:lnTo>
                    <a:pt x="1078784" y="961065"/>
                  </a:lnTo>
                  <a:lnTo>
                    <a:pt x="1078784" y="955423"/>
                  </a:lnTo>
                  <a:lnTo>
                    <a:pt x="1078784" y="961065"/>
                  </a:lnTo>
                  <a:lnTo>
                    <a:pt x="1084426" y="966708"/>
                  </a:lnTo>
                  <a:lnTo>
                    <a:pt x="1084426" y="972350"/>
                  </a:lnTo>
                  <a:lnTo>
                    <a:pt x="1084426" y="966708"/>
                  </a:lnTo>
                  <a:lnTo>
                    <a:pt x="1084426" y="1000787"/>
                  </a:lnTo>
                  <a:lnTo>
                    <a:pt x="1084426" y="995145"/>
                  </a:lnTo>
                  <a:lnTo>
                    <a:pt x="1084426" y="949781"/>
                  </a:lnTo>
                  <a:lnTo>
                    <a:pt x="1090068" y="944139"/>
                  </a:lnTo>
                  <a:lnTo>
                    <a:pt x="1090068" y="1017714"/>
                  </a:lnTo>
                  <a:lnTo>
                    <a:pt x="1090068" y="1006429"/>
                  </a:lnTo>
                  <a:lnTo>
                    <a:pt x="1090068" y="989502"/>
                  </a:lnTo>
                  <a:lnTo>
                    <a:pt x="1090068" y="966708"/>
                  </a:lnTo>
                  <a:lnTo>
                    <a:pt x="1090068" y="949781"/>
                  </a:lnTo>
                  <a:lnTo>
                    <a:pt x="1090068" y="944139"/>
                  </a:lnTo>
                  <a:lnTo>
                    <a:pt x="1090068" y="955423"/>
                  </a:lnTo>
                  <a:lnTo>
                    <a:pt x="1095710" y="966708"/>
                  </a:lnTo>
                  <a:lnTo>
                    <a:pt x="1095710" y="983634"/>
                  </a:lnTo>
                  <a:lnTo>
                    <a:pt x="1095710" y="932854"/>
                  </a:lnTo>
                  <a:lnTo>
                    <a:pt x="1095710" y="938496"/>
                  </a:lnTo>
                  <a:lnTo>
                    <a:pt x="1095710" y="1028998"/>
                  </a:lnTo>
                  <a:lnTo>
                    <a:pt x="1095710" y="1023356"/>
                  </a:lnTo>
                  <a:lnTo>
                    <a:pt x="1095710" y="1006429"/>
                  </a:lnTo>
                  <a:lnTo>
                    <a:pt x="1101353" y="989502"/>
                  </a:lnTo>
                  <a:lnTo>
                    <a:pt x="1101353" y="977992"/>
                  </a:lnTo>
                  <a:lnTo>
                    <a:pt x="1101353" y="983634"/>
                  </a:lnTo>
                  <a:lnTo>
                    <a:pt x="1101353" y="995145"/>
                  </a:lnTo>
                  <a:lnTo>
                    <a:pt x="1101353" y="983634"/>
                  </a:lnTo>
                  <a:lnTo>
                    <a:pt x="1101353" y="966708"/>
                  </a:lnTo>
                  <a:lnTo>
                    <a:pt x="1101353" y="955423"/>
                  </a:lnTo>
                  <a:lnTo>
                    <a:pt x="1101353" y="944139"/>
                  </a:lnTo>
                  <a:lnTo>
                    <a:pt x="1101353" y="955423"/>
                  </a:lnTo>
                  <a:lnTo>
                    <a:pt x="1101353" y="966708"/>
                  </a:lnTo>
                  <a:lnTo>
                    <a:pt x="1101353" y="955423"/>
                  </a:lnTo>
                  <a:lnTo>
                    <a:pt x="1101353" y="983634"/>
                  </a:lnTo>
                  <a:lnTo>
                    <a:pt x="1106995" y="989502"/>
                  </a:lnTo>
                  <a:lnTo>
                    <a:pt x="1106995" y="995145"/>
                  </a:lnTo>
                  <a:lnTo>
                    <a:pt x="1106995" y="989502"/>
                  </a:lnTo>
                  <a:lnTo>
                    <a:pt x="1106995" y="983634"/>
                  </a:lnTo>
                  <a:lnTo>
                    <a:pt x="1106995" y="977992"/>
                  </a:lnTo>
                  <a:lnTo>
                    <a:pt x="1106995" y="989502"/>
                  </a:lnTo>
                  <a:lnTo>
                    <a:pt x="1106995" y="1000787"/>
                  </a:lnTo>
                  <a:lnTo>
                    <a:pt x="1106995" y="1012071"/>
                  </a:lnTo>
                  <a:lnTo>
                    <a:pt x="1106995" y="1023356"/>
                  </a:lnTo>
                  <a:lnTo>
                    <a:pt x="1106995" y="1017714"/>
                  </a:lnTo>
                  <a:lnTo>
                    <a:pt x="1106995" y="1000787"/>
                  </a:lnTo>
                  <a:lnTo>
                    <a:pt x="1106995" y="977992"/>
                  </a:lnTo>
                  <a:lnTo>
                    <a:pt x="1112637" y="961065"/>
                  </a:lnTo>
                  <a:lnTo>
                    <a:pt x="1112637" y="949781"/>
                  </a:lnTo>
                  <a:lnTo>
                    <a:pt x="1112637" y="995145"/>
                  </a:lnTo>
                  <a:lnTo>
                    <a:pt x="1112637" y="983634"/>
                  </a:lnTo>
                  <a:lnTo>
                    <a:pt x="1112637" y="1000787"/>
                  </a:lnTo>
                  <a:lnTo>
                    <a:pt x="1112637" y="989502"/>
                  </a:lnTo>
                  <a:lnTo>
                    <a:pt x="1112637" y="831143"/>
                  </a:lnTo>
                  <a:lnTo>
                    <a:pt x="1118279" y="785779"/>
                  </a:lnTo>
                  <a:lnTo>
                    <a:pt x="1118279" y="576639"/>
                  </a:lnTo>
                  <a:lnTo>
                    <a:pt x="1118279" y="587924"/>
                  </a:lnTo>
                  <a:lnTo>
                    <a:pt x="1118279" y="1006429"/>
                  </a:lnTo>
                  <a:lnTo>
                    <a:pt x="1123921" y="1034640"/>
                  </a:lnTo>
                  <a:lnTo>
                    <a:pt x="1123921" y="1045925"/>
                  </a:lnTo>
                  <a:lnTo>
                    <a:pt x="1123921" y="1051567"/>
                  </a:lnTo>
                  <a:lnTo>
                    <a:pt x="1123921" y="1040283"/>
                  </a:lnTo>
                  <a:lnTo>
                    <a:pt x="1123921" y="961065"/>
                  </a:lnTo>
                  <a:lnTo>
                    <a:pt x="1123921" y="972350"/>
                  </a:lnTo>
                  <a:lnTo>
                    <a:pt x="1123921" y="995145"/>
                  </a:lnTo>
                  <a:lnTo>
                    <a:pt x="1123921" y="966708"/>
                  </a:lnTo>
                  <a:lnTo>
                    <a:pt x="1123921" y="1012071"/>
                  </a:lnTo>
                  <a:lnTo>
                    <a:pt x="1129563" y="1017714"/>
                  </a:lnTo>
                  <a:lnTo>
                    <a:pt x="1129563" y="961065"/>
                  </a:lnTo>
                  <a:lnTo>
                    <a:pt x="1129563" y="972350"/>
                  </a:lnTo>
                  <a:lnTo>
                    <a:pt x="1129563" y="989502"/>
                  </a:lnTo>
                  <a:lnTo>
                    <a:pt x="1129563" y="1012071"/>
                  </a:lnTo>
                  <a:lnTo>
                    <a:pt x="1129563" y="1023356"/>
                  </a:lnTo>
                  <a:lnTo>
                    <a:pt x="1135206" y="1023356"/>
                  </a:lnTo>
                  <a:lnTo>
                    <a:pt x="1135206" y="1017714"/>
                  </a:lnTo>
                  <a:lnTo>
                    <a:pt x="1135206" y="1006429"/>
                  </a:lnTo>
                  <a:lnTo>
                    <a:pt x="1135206" y="1000787"/>
                  </a:lnTo>
                  <a:lnTo>
                    <a:pt x="1135206" y="995145"/>
                  </a:lnTo>
                  <a:lnTo>
                    <a:pt x="1135206" y="1000787"/>
                  </a:lnTo>
                  <a:lnTo>
                    <a:pt x="1135206" y="1006429"/>
                  </a:lnTo>
                  <a:lnTo>
                    <a:pt x="1140848" y="1006429"/>
                  </a:lnTo>
                  <a:lnTo>
                    <a:pt x="1140848" y="1000787"/>
                  </a:lnTo>
                  <a:lnTo>
                    <a:pt x="1140848" y="989502"/>
                  </a:lnTo>
                  <a:lnTo>
                    <a:pt x="1140848" y="977992"/>
                  </a:lnTo>
                  <a:lnTo>
                    <a:pt x="1140848" y="972350"/>
                  </a:lnTo>
                  <a:lnTo>
                    <a:pt x="1140848" y="977992"/>
                  </a:lnTo>
                  <a:lnTo>
                    <a:pt x="1140848" y="1085571"/>
                  </a:lnTo>
                  <a:lnTo>
                    <a:pt x="1140848" y="1074136"/>
                  </a:lnTo>
                  <a:lnTo>
                    <a:pt x="1140848" y="1057210"/>
                  </a:lnTo>
                  <a:lnTo>
                    <a:pt x="1140848" y="1045925"/>
                  </a:lnTo>
                  <a:lnTo>
                    <a:pt x="1140848" y="1034640"/>
                  </a:lnTo>
                  <a:lnTo>
                    <a:pt x="1146490" y="1023356"/>
                  </a:lnTo>
                  <a:lnTo>
                    <a:pt x="1146490" y="1006429"/>
                  </a:lnTo>
                  <a:lnTo>
                    <a:pt x="1146490" y="1012071"/>
                  </a:lnTo>
                  <a:lnTo>
                    <a:pt x="1146490" y="995145"/>
                  </a:lnTo>
                  <a:lnTo>
                    <a:pt x="1146490" y="1000787"/>
                  </a:lnTo>
                  <a:lnTo>
                    <a:pt x="1146490" y="989502"/>
                  </a:lnTo>
                  <a:lnTo>
                    <a:pt x="1152132" y="983634"/>
                  </a:lnTo>
                  <a:lnTo>
                    <a:pt x="1152132" y="1040283"/>
                  </a:lnTo>
                  <a:lnTo>
                    <a:pt x="1152132" y="1034640"/>
                  </a:lnTo>
                  <a:lnTo>
                    <a:pt x="1152132" y="780137"/>
                  </a:lnTo>
                  <a:lnTo>
                    <a:pt x="1152132" y="797064"/>
                  </a:lnTo>
                  <a:lnTo>
                    <a:pt x="1157774" y="814216"/>
                  </a:lnTo>
                  <a:lnTo>
                    <a:pt x="1157774" y="1045925"/>
                  </a:lnTo>
                  <a:lnTo>
                    <a:pt x="1157774" y="1040283"/>
                  </a:lnTo>
                  <a:lnTo>
                    <a:pt x="1163416" y="1040283"/>
                  </a:lnTo>
                  <a:lnTo>
                    <a:pt x="1163416" y="1051567"/>
                  </a:lnTo>
                  <a:lnTo>
                    <a:pt x="1163416" y="1074136"/>
                  </a:lnTo>
                  <a:lnTo>
                    <a:pt x="1163416" y="1091214"/>
                  </a:lnTo>
                  <a:lnTo>
                    <a:pt x="1163416" y="1102498"/>
                  </a:lnTo>
                  <a:lnTo>
                    <a:pt x="1163416" y="1096856"/>
                  </a:lnTo>
                  <a:lnTo>
                    <a:pt x="1163416" y="995145"/>
                  </a:lnTo>
                  <a:lnTo>
                    <a:pt x="1163416" y="1012071"/>
                  </a:lnTo>
                  <a:lnTo>
                    <a:pt x="1163416" y="1023356"/>
                  </a:lnTo>
                  <a:lnTo>
                    <a:pt x="1163416" y="1034640"/>
                  </a:lnTo>
                  <a:lnTo>
                    <a:pt x="1163416" y="1028998"/>
                  </a:lnTo>
                  <a:lnTo>
                    <a:pt x="1169059" y="1023356"/>
                  </a:lnTo>
                  <a:lnTo>
                    <a:pt x="1169059" y="1085571"/>
                  </a:lnTo>
                  <a:lnTo>
                    <a:pt x="1169059" y="1079929"/>
                  </a:lnTo>
                  <a:lnTo>
                    <a:pt x="1169059" y="1045925"/>
                  </a:lnTo>
                  <a:lnTo>
                    <a:pt x="1169059" y="1085571"/>
                  </a:lnTo>
                  <a:lnTo>
                    <a:pt x="1169059" y="1074136"/>
                  </a:lnTo>
                  <a:lnTo>
                    <a:pt x="1169059" y="1062852"/>
                  </a:lnTo>
                  <a:lnTo>
                    <a:pt x="1169059" y="1057210"/>
                  </a:lnTo>
                  <a:lnTo>
                    <a:pt x="1169059" y="1040283"/>
                  </a:lnTo>
                  <a:lnTo>
                    <a:pt x="1174701" y="1034640"/>
                  </a:lnTo>
                  <a:lnTo>
                    <a:pt x="1174701" y="1062852"/>
                  </a:lnTo>
                  <a:lnTo>
                    <a:pt x="1174701" y="1057210"/>
                  </a:lnTo>
                  <a:lnTo>
                    <a:pt x="1174701" y="1108140"/>
                  </a:lnTo>
                  <a:lnTo>
                    <a:pt x="1174701" y="1102498"/>
                  </a:lnTo>
                  <a:lnTo>
                    <a:pt x="1174701" y="995145"/>
                  </a:lnTo>
                  <a:lnTo>
                    <a:pt x="1174701" y="1000787"/>
                  </a:lnTo>
                  <a:lnTo>
                    <a:pt x="1174701" y="1028998"/>
                  </a:lnTo>
                  <a:lnTo>
                    <a:pt x="1180343" y="1051567"/>
                  </a:lnTo>
                  <a:lnTo>
                    <a:pt x="1180343" y="1062852"/>
                  </a:lnTo>
                  <a:lnTo>
                    <a:pt x="1180343" y="1068494"/>
                  </a:lnTo>
                  <a:lnTo>
                    <a:pt x="1180343" y="1062852"/>
                  </a:lnTo>
                  <a:lnTo>
                    <a:pt x="1180343" y="1051567"/>
                  </a:lnTo>
                  <a:lnTo>
                    <a:pt x="1180343" y="1045925"/>
                  </a:lnTo>
                  <a:lnTo>
                    <a:pt x="1180343" y="1051567"/>
                  </a:lnTo>
                  <a:lnTo>
                    <a:pt x="1180343" y="1057210"/>
                  </a:lnTo>
                  <a:lnTo>
                    <a:pt x="1180343" y="1062852"/>
                  </a:lnTo>
                  <a:lnTo>
                    <a:pt x="1180343" y="1068494"/>
                  </a:lnTo>
                  <a:lnTo>
                    <a:pt x="1180343" y="1062852"/>
                  </a:lnTo>
                  <a:lnTo>
                    <a:pt x="1180343" y="1051567"/>
                  </a:lnTo>
                  <a:lnTo>
                    <a:pt x="1180343" y="1045925"/>
                  </a:lnTo>
                  <a:lnTo>
                    <a:pt x="1185985" y="1040283"/>
                  </a:lnTo>
                  <a:lnTo>
                    <a:pt x="1185985" y="1000787"/>
                  </a:lnTo>
                  <a:lnTo>
                    <a:pt x="1185985" y="1017714"/>
                  </a:lnTo>
                  <a:lnTo>
                    <a:pt x="1185985" y="237351"/>
                  </a:lnTo>
                  <a:lnTo>
                    <a:pt x="1191853" y="220424"/>
                  </a:lnTo>
                  <a:lnTo>
                    <a:pt x="1191853" y="214782"/>
                  </a:lnTo>
                  <a:lnTo>
                    <a:pt x="1191853" y="220424"/>
                  </a:lnTo>
                  <a:lnTo>
                    <a:pt x="1191853" y="237351"/>
                  </a:lnTo>
                  <a:lnTo>
                    <a:pt x="1191853" y="1119425"/>
                  </a:lnTo>
                  <a:lnTo>
                    <a:pt x="1197495" y="1130709"/>
                  </a:lnTo>
                  <a:lnTo>
                    <a:pt x="1197495" y="1102498"/>
                  </a:lnTo>
                  <a:lnTo>
                    <a:pt x="1197495" y="1108140"/>
                  </a:lnTo>
                  <a:lnTo>
                    <a:pt x="1197495" y="1068494"/>
                  </a:lnTo>
                  <a:lnTo>
                    <a:pt x="1197495" y="1074136"/>
                  </a:lnTo>
                  <a:lnTo>
                    <a:pt x="1197495" y="1085571"/>
                  </a:lnTo>
                  <a:lnTo>
                    <a:pt x="1197495" y="1108140"/>
                  </a:lnTo>
                  <a:lnTo>
                    <a:pt x="1203137" y="1136352"/>
                  </a:lnTo>
                  <a:lnTo>
                    <a:pt x="1203137" y="1147636"/>
                  </a:lnTo>
                  <a:lnTo>
                    <a:pt x="1203137" y="1085571"/>
                  </a:lnTo>
                  <a:lnTo>
                    <a:pt x="1203137" y="1096856"/>
                  </a:lnTo>
                  <a:lnTo>
                    <a:pt x="1203137" y="1158921"/>
                  </a:lnTo>
                  <a:lnTo>
                    <a:pt x="1203137" y="1147636"/>
                  </a:lnTo>
                  <a:lnTo>
                    <a:pt x="1203137" y="1141994"/>
                  </a:lnTo>
                  <a:lnTo>
                    <a:pt x="1203137" y="1136352"/>
                  </a:lnTo>
                  <a:lnTo>
                    <a:pt x="1203137" y="1141994"/>
                  </a:lnTo>
                  <a:lnTo>
                    <a:pt x="1208780" y="1147636"/>
                  </a:lnTo>
                  <a:lnTo>
                    <a:pt x="1208780" y="1158921"/>
                  </a:lnTo>
                  <a:lnTo>
                    <a:pt x="1208780" y="1176073"/>
                  </a:lnTo>
                  <a:lnTo>
                    <a:pt x="1208780" y="1187358"/>
                  </a:lnTo>
                  <a:lnTo>
                    <a:pt x="1208780" y="1181716"/>
                  </a:lnTo>
                  <a:lnTo>
                    <a:pt x="1208780" y="1068494"/>
                  </a:lnTo>
                  <a:lnTo>
                    <a:pt x="1208780" y="1108140"/>
                  </a:lnTo>
                  <a:lnTo>
                    <a:pt x="1208780" y="1000787"/>
                  </a:lnTo>
                  <a:lnTo>
                    <a:pt x="1208780" y="1006429"/>
                  </a:lnTo>
                  <a:lnTo>
                    <a:pt x="1208780" y="1023356"/>
                  </a:lnTo>
                  <a:lnTo>
                    <a:pt x="1208780" y="1040283"/>
                  </a:lnTo>
                  <a:lnTo>
                    <a:pt x="1208780" y="1062852"/>
                  </a:lnTo>
                  <a:lnTo>
                    <a:pt x="1214422" y="1108140"/>
                  </a:lnTo>
                  <a:lnTo>
                    <a:pt x="1214422" y="1125067"/>
                  </a:lnTo>
                  <a:lnTo>
                    <a:pt x="1214422" y="1136352"/>
                  </a:lnTo>
                  <a:lnTo>
                    <a:pt x="1214422" y="1130709"/>
                  </a:lnTo>
                  <a:lnTo>
                    <a:pt x="1214422" y="1136352"/>
                  </a:lnTo>
                  <a:lnTo>
                    <a:pt x="1214422" y="1125067"/>
                  </a:lnTo>
                  <a:lnTo>
                    <a:pt x="1214422" y="1034640"/>
                  </a:lnTo>
                  <a:lnTo>
                    <a:pt x="1214422" y="1040283"/>
                  </a:lnTo>
                  <a:lnTo>
                    <a:pt x="1214422" y="1091214"/>
                  </a:lnTo>
                  <a:lnTo>
                    <a:pt x="1214422" y="1074136"/>
                  </a:lnTo>
                  <a:lnTo>
                    <a:pt x="1220064" y="1062852"/>
                  </a:lnTo>
                  <a:lnTo>
                    <a:pt x="1220064" y="1057210"/>
                  </a:lnTo>
                  <a:lnTo>
                    <a:pt x="1220064" y="1187358"/>
                  </a:lnTo>
                  <a:lnTo>
                    <a:pt x="1220064" y="1181716"/>
                  </a:lnTo>
                  <a:lnTo>
                    <a:pt x="1220064" y="1147636"/>
                  </a:lnTo>
                  <a:lnTo>
                    <a:pt x="1220064" y="1176073"/>
                  </a:lnTo>
                  <a:lnTo>
                    <a:pt x="1220064" y="1170205"/>
                  </a:lnTo>
                  <a:lnTo>
                    <a:pt x="1225706" y="1164563"/>
                  </a:lnTo>
                  <a:lnTo>
                    <a:pt x="1225706" y="1085571"/>
                  </a:lnTo>
                  <a:lnTo>
                    <a:pt x="1225706" y="1091214"/>
                  </a:lnTo>
                  <a:lnTo>
                    <a:pt x="1225706" y="1158921"/>
                  </a:lnTo>
                  <a:lnTo>
                    <a:pt x="1225706" y="1091214"/>
                  </a:lnTo>
                  <a:lnTo>
                    <a:pt x="1231348" y="1079929"/>
                  </a:lnTo>
                  <a:lnTo>
                    <a:pt x="1231348" y="1243743"/>
                  </a:lnTo>
                  <a:lnTo>
                    <a:pt x="1231348" y="1238101"/>
                  </a:lnTo>
                  <a:lnTo>
                    <a:pt x="1231348" y="961065"/>
                  </a:lnTo>
                  <a:lnTo>
                    <a:pt x="1231348" y="983634"/>
                  </a:lnTo>
                  <a:lnTo>
                    <a:pt x="1231348" y="1012071"/>
                  </a:lnTo>
                  <a:lnTo>
                    <a:pt x="1236990" y="1040283"/>
                  </a:lnTo>
                  <a:lnTo>
                    <a:pt x="1236990" y="1136352"/>
                  </a:lnTo>
                  <a:lnTo>
                    <a:pt x="1236990" y="1108140"/>
                  </a:lnTo>
                  <a:lnTo>
                    <a:pt x="1236990" y="1209927"/>
                  </a:lnTo>
                  <a:lnTo>
                    <a:pt x="1242633" y="1215532"/>
                  </a:lnTo>
                  <a:lnTo>
                    <a:pt x="1242633" y="1136352"/>
                  </a:lnTo>
                  <a:lnTo>
                    <a:pt x="1242633" y="1187358"/>
                  </a:lnTo>
                  <a:lnTo>
                    <a:pt x="1242633" y="1119425"/>
                  </a:lnTo>
                  <a:lnTo>
                    <a:pt x="1242633" y="1125067"/>
                  </a:lnTo>
                  <a:lnTo>
                    <a:pt x="1248275" y="1130709"/>
                  </a:lnTo>
                  <a:lnTo>
                    <a:pt x="1248275" y="1305996"/>
                  </a:lnTo>
                  <a:lnTo>
                    <a:pt x="1248275" y="1300354"/>
                  </a:lnTo>
                  <a:lnTo>
                    <a:pt x="1248275" y="1136352"/>
                  </a:lnTo>
                  <a:lnTo>
                    <a:pt x="1248275" y="1147636"/>
                  </a:lnTo>
                  <a:lnTo>
                    <a:pt x="1253917" y="1153279"/>
                  </a:lnTo>
                  <a:lnTo>
                    <a:pt x="1253917" y="1158921"/>
                  </a:lnTo>
                  <a:lnTo>
                    <a:pt x="1253917" y="1147636"/>
                  </a:lnTo>
                  <a:lnTo>
                    <a:pt x="1253917" y="1255027"/>
                  </a:lnTo>
                  <a:lnTo>
                    <a:pt x="1253917" y="1243743"/>
                  </a:lnTo>
                  <a:lnTo>
                    <a:pt x="1253917" y="1068494"/>
                  </a:lnTo>
                  <a:lnTo>
                    <a:pt x="1259559" y="1040283"/>
                  </a:lnTo>
                  <a:lnTo>
                    <a:pt x="1259559" y="491855"/>
                  </a:lnTo>
                  <a:lnTo>
                    <a:pt x="1259559" y="514424"/>
                  </a:lnTo>
                  <a:lnTo>
                    <a:pt x="1259559" y="548428"/>
                  </a:lnTo>
                  <a:lnTo>
                    <a:pt x="1265201" y="587924"/>
                  </a:lnTo>
                  <a:lnTo>
                    <a:pt x="1265201" y="1204285"/>
                  </a:lnTo>
                  <a:lnTo>
                    <a:pt x="1265201" y="1193000"/>
                  </a:lnTo>
                  <a:lnTo>
                    <a:pt x="1265201" y="1181716"/>
                  </a:lnTo>
                  <a:lnTo>
                    <a:pt x="1265201" y="1176073"/>
                  </a:lnTo>
                  <a:lnTo>
                    <a:pt x="1270844" y="1176073"/>
                  </a:lnTo>
                  <a:lnTo>
                    <a:pt x="1270844" y="1102498"/>
                  </a:lnTo>
                  <a:lnTo>
                    <a:pt x="1270844" y="1119425"/>
                  </a:lnTo>
                  <a:lnTo>
                    <a:pt x="1270844" y="1091214"/>
                  </a:lnTo>
                  <a:lnTo>
                    <a:pt x="1270844" y="1102498"/>
                  </a:lnTo>
                  <a:lnTo>
                    <a:pt x="1270844" y="1243743"/>
                  </a:lnTo>
                  <a:lnTo>
                    <a:pt x="1276486" y="1255027"/>
                  </a:lnTo>
                  <a:lnTo>
                    <a:pt x="1276486" y="1176073"/>
                  </a:lnTo>
                  <a:lnTo>
                    <a:pt x="1276486" y="1215532"/>
                  </a:lnTo>
                  <a:lnTo>
                    <a:pt x="1276486" y="1130709"/>
                  </a:lnTo>
                  <a:lnTo>
                    <a:pt x="1276486" y="1141994"/>
                  </a:lnTo>
                  <a:lnTo>
                    <a:pt x="1276486" y="1204285"/>
                  </a:lnTo>
                  <a:lnTo>
                    <a:pt x="1276486" y="1198642"/>
                  </a:lnTo>
                  <a:lnTo>
                    <a:pt x="1282128" y="1187358"/>
                  </a:lnTo>
                  <a:lnTo>
                    <a:pt x="1282128" y="1255027"/>
                  </a:lnTo>
                  <a:lnTo>
                    <a:pt x="1282128" y="1249385"/>
                  </a:lnTo>
                  <a:lnTo>
                    <a:pt x="1282128" y="1147636"/>
                  </a:lnTo>
                  <a:lnTo>
                    <a:pt x="1282128" y="1153279"/>
                  </a:lnTo>
                  <a:lnTo>
                    <a:pt x="1282128" y="1187358"/>
                  </a:lnTo>
                  <a:lnTo>
                    <a:pt x="1282128" y="1153279"/>
                  </a:lnTo>
                  <a:lnTo>
                    <a:pt x="1287770" y="1136352"/>
                  </a:lnTo>
                  <a:lnTo>
                    <a:pt x="1287770" y="1130709"/>
                  </a:lnTo>
                  <a:lnTo>
                    <a:pt x="1287770" y="1215532"/>
                  </a:lnTo>
                  <a:lnTo>
                    <a:pt x="1287770" y="1209927"/>
                  </a:lnTo>
                  <a:lnTo>
                    <a:pt x="1287770" y="1119425"/>
                  </a:lnTo>
                  <a:lnTo>
                    <a:pt x="1287770" y="1125067"/>
                  </a:lnTo>
                  <a:lnTo>
                    <a:pt x="1287770" y="1141994"/>
                  </a:lnTo>
                  <a:lnTo>
                    <a:pt x="1287770" y="1164563"/>
                  </a:lnTo>
                  <a:lnTo>
                    <a:pt x="1287770" y="1176073"/>
                  </a:lnTo>
                  <a:lnTo>
                    <a:pt x="1287770" y="1181716"/>
                  </a:lnTo>
                  <a:lnTo>
                    <a:pt x="1293412" y="1187358"/>
                  </a:lnTo>
                  <a:lnTo>
                    <a:pt x="1293412" y="1255027"/>
                  </a:lnTo>
                  <a:lnTo>
                    <a:pt x="1293412" y="1249385"/>
                  </a:lnTo>
                  <a:lnTo>
                    <a:pt x="1293412" y="1136352"/>
                  </a:lnTo>
                  <a:lnTo>
                    <a:pt x="1293412" y="1187358"/>
                  </a:lnTo>
                  <a:lnTo>
                    <a:pt x="1293412" y="1130709"/>
                  </a:lnTo>
                  <a:lnTo>
                    <a:pt x="1299054" y="1130709"/>
                  </a:lnTo>
                  <a:lnTo>
                    <a:pt x="1299054" y="1187358"/>
                  </a:lnTo>
                  <a:lnTo>
                    <a:pt x="1299054" y="1130709"/>
                  </a:lnTo>
                  <a:lnTo>
                    <a:pt x="1299054" y="1136352"/>
                  </a:lnTo>
                  <a:lnTo>
                    <a:pt x="1299054" y="1255027"/>
                  </a:lnTo>
                  <a:lnTo>
                    <a:pt x="1299054" y="1249385"/>
                  </a:lnTo>
                  <a:lnTo>
                    <a:pt x="1304697" y="1243743"/>
                  </a:lnTo>
                  <a:lnTo>
                    <a:pt x="1304697" y="1238101"/>
                  </a:lnTo>
                  <a:lnTo>
                    <a:pt x="1304697" y="1243743"/>
                  </a:lnTo>
                  <a:lnTo>
                    <a:pt x="1304697" y="1249385"/>
                  </a:lnTo>
                  <a:lnTo>
                    <a:pt x="1304697" y="1255027"/>
                  </a:lnTo>
                  <a:lnTo>
                    <a:pt x="1304697" y="1243743"/>
                  </a:lnTo>
                  <a:lnTo>
                    <a:pt x="1304697" y="695352"/>
                  </a:lnTo>
                  <a:lnTo>
                    <a:pt x="1304697" y="706787"/>
                  </a:lnTo>
                  <a:lnTo>
                    <a:pt x="1310339" y="718072"/>
                  </a:lnTo>
                  <a:lnTo>
                    <a:pt x="1310339" y="1181716"/>
                  </a:lnTo>
                  <a:lnTo>
                    <a:pt x="1310339" y="1176073"/>
                  </a:lnTo>
                  <a:lnTo>
                    <a:pt x="1310339" y="1130709"/>
                  </a:lnTo>
                  <a:lnTo>
                    <a:pt x="1310339" y="1170205"/>
                  </a:lnTo>
                  <a:lnTo>
                    <a:pt x="1315981" y="1187358"/>
                  </a:lnTo>
                  <a:lnTo>
                    <a:pt x="1315981" y="1255027"/>
                  </a:lnTo>
                  <a:lnTo>
                    <a:pt x="1315981" y="1249385"/>
                  </a:lnTo>
                  <a:lnTo>
                    <a:pt x="1315981" y="1108140"/>
                  </a:lnTo>
                  <a:lnTo>
                    <a:pt x="1315981" y="1113783"/>
                  </a:lnTo>
                  <a:lnTo>
                    <a:pt x="1315981" y="1125067"/>
                  </a:lnTo>
                  <a:lnTo>
                    <a:pt x="1315981" y="1136352"/>
                  </a:lnTo>
                  <a:lnTo>
                    <a:pt x="1315981" y="1141994"/>
                  </a:lnTo>
                  <a:lnTo>
                    <a:pt x="1321623" y="1147636"/>
                  </a:lnTo>
                  <a:lnTo>
                    <a:pt x="1321623" y="1277785"/>
                  </a:lnTo>
                  <a:lnTo>
                    <a:pt x="1321623" y="1272142"/>
                  </a:lnTo>
                  <a:lnTo>
                    <a:pt x="1321623" y="1125067"/>
                  </a:lnTo>
                  <a:lnTo>
                    <a:pt x="1321623" y="1130709"/>
                  </a:lnTo>
                  <a:lnTo>
                    <a:pt x="1321623" y="1136352"/>
                  </a:lnTo>
                  <a:lnTo>
                    <a:pt x="1321623" y="1147636"/>
                  </a:lnTo>
                  <a:lnTo>
                    <a:pt x="1321623" y="1158921"/>
                  </a:lnTo>
                  <a:lnTo>
                    <a:pt x="1321623" y="1170205"/>
                  </a:lnTo>
                  <a:lnTo>
                    <a:pt x="1327265" y="1187358"/>
                  </a:lnTo>
                  <a:lnTo>
                    <a:pt x="1327265" y="1198642"/>
                  </a:lnTo>
                  <a:lnTo>
                    <a:pt x="1327265" y="1215532"/>
                  </a:lnTo>
                  <a:lnTo>
                    <a:pt x="1327265" y="1232458"/>
                  </a:lnTo>
                  <a:lnTo>
                    <a:pt x="1327265" y="1238101"/>
                  </a:lnTo>
                  <a:lnTo>
                    <a:pt x="1327265" y="1232458"/>
                  </a:lnTo>
                  <a:lnTo>
                    <a:pt x="1327265" y="1147636"/>
                  </a:lnTo>
                  <a:lnTo>
                    <a:pt x="1327265" y="1153279"/>
                  </a:lnTo>
                  <a:lnTo>
                    <a:pt x="1327265" y="1176073"/>
                  </a:lnTo>
                  <a:lnTo>
                    <a:pt x="1327265" y="1153279"/>
                  </a:lnTo>
                  <a:lnTo>
                    <a:pt x="1332907" y="1141994"/>
                  </a:lnTo>
                  <a:lnTo>
                    <a:pt x="1332907" y="1136352"/>
                  </a:lnTo>
                  <a:lnTo>
                    <a:pt x="1332907" y="1141994"/>
                  </a:lnTo>
                  <a:lnTo>
                    <a:pt x="1332907" y="1153279"/>
                  </a:lnTo>
                  <a:lnTo>
                    <a:pt x="1332907" y="1176073"/>
                  </a:lnTo>
                  <a:lnTo>
                    <a:pt x="1332907" y="1147636"/>
                  </a:lnTo>
                  <a:lnTo>
                    <a:pt x="1332907" y="1277785"/>
                  </a:lnTo>
                  <a:lnTo>
                    <a:pt x="1332907" y="1266500"/>
                  </a:lnTo>
                  <a:lnTo>
                    <a:pt x="1332907" y="1176073"/>
                  </a:lnTo>
                  <a:lnTo>
                    <a:pt x="1332907" y="1215532"/>
                  </a:lnTo>
                  <a:lnTo>
                    <a:pt x="1332907" y="1181716"/>
                  </a:lnTo>
                  <a:lnTo>
                    <a:pt x="1338550" y="1158921"/>
                  </a:lnTo>
                  <a:lnTo>
                    <a:pt x="1338550" y="1147636"/>
                  </a:lnTo>
                  <a:lnTo>
                    <a:pt x="1338550" y="1260670"/>
                  </a:lnTo>
                  <a:lnTo>
                    <a:pt x="1338550" y="1255027"/>
                  </a:lnTo>
                  <a:lnTo>
                    <a:pt x="1338550" y="1091214"/>
                  </a:lnTo>
                  <a:lnTo>
                    <a:pt x="1338550" y="1102498"/>
                  </a:lnTo>
                  <a:lnTo>
                    <a:pt x="1338550" y="1119425"/>
                  </a:lnTo>
                  <a:lnTo>
                    <a:pt x="1338550" y="1141994"/>
                  </a:lnTo>
                  <a:lnTo>
                    <a:pt x="1344192" y="1164563"/>
                  </a:lnTo>
                  <a:lnTo>
                    <a:pt x="1344192" y="1204285"/>
                  </a:lnTo>
                  <a:lnTo>
                    <a:pt x="1344192" y="1130709"/>
                  </a:lnTo>
                  <a:lnTo>
                    <a:pt x="1344192" y="1136352"/>
                  </a:lnTo>
                  <a:lnTo>
                    <a:pt x="1344192" y="1373891"/>
                  </a:lnTo>
                  <a:lnTo>
                    <a:pt x="1344192" y="1362607"/>
                  </a:lnTo>
                  <a:lnTo>
                    <a:pt x="1344192" y="1130709"/>
                  </a:lnTo>
                  <a:lnTo>
                    <a:pt x="1344192" y="1136352"/>
                  </a:lnTo>
                  <a:lnTo>
                    <a:pt x="1344192" y="1204285"/>
                  </a:lnTo>
                  <a:lnTo>
                    <a:pt x="1344192" y="1158921"/>
                  </a:lnTo>
                  <a:lnTo>
                    <a:pt x="1349834" y="1130709"/>
                  </a:lnTo>
                  <a:lnTo>
                    <a:pt x="1349834" y="1119425"/>
                  </a:lnTo>
                  <a:lnTo>
                    <a:pt x="1349834" y="1187358"/>
                  </a:lnTo>
                  <a:lnTo>
                    <a:pt x="1349834" y="1181716"/>
                  </a:lnTo>
                  <a:lnTo>
                    <a:pt x="1349834" y="1119425"/>
                  </a:lnTo>
                  <a:lnTo>
                    <a:pt x="1349834" y="1187358"/>
                  </a:lnTo>
                  <a:lnTo>
                    <a:pt x="1349834" y="1181716"/>
                  </a:lnTo>
                  <a:lnTo>
                    <a:pt x="1349834" y="1102498"/>
                  </a:lnTo>
                  <a:lnTo>
                    <a:pt x="1349834" y="1119425"/>
                  </a:lnTo>
                  <a:lnTo>
                    <a:pt x="1355476" y="1136352"/>
                  </a:lnTo>
                  <a:lnTo>
                    <a:pt x="1355476" y="1147636"/>
                  </a:lnTo>
                  <a:lnTo>
                    <a:pt x="1355476" y="1170205"/>
                  </a:lnTo>
                  <a:lnTo>
                    <a:pt x="1355476" y="1176073"/>
                  </a:lnTo>
                  <a:lnTo>
                    <a:pt x="1355476" y="1164563"/>
                  </a:lnTo>
                  <a:lnTo>
                    <a:pt x="1355476" y="1119425"/>
                  </a:lnTo>
                  <a:lnTo>
                    <a:pt x="1355476" y="1147636"/>
                  </a:lnTo>
                  <a:lnTo>
                    <a:pt x="1355476" y="1051567"/>
                  </a:lnTo>
                  <a:lnTo>
                    <a:pt x="1361118" y="1023356"/>
                  </a:lnTo>
                  <a:lnTo>
                    <a:pt x="1361118" y="220424"/>
                  </a:lnTo>
                  <a:lnTo>
                    <a:pt x="1361118" y="226066"/>
                  </a:lnTo>
                  <a:lnTo>
                    <a:pt x="1361118" y="373141"/>
                  </a:lnTo>
                  <a:lnTo>
                    <a:pt x="1366761" y="429790"/>
                  </a:lnTo>
                  <a:lnTo>
                    <a:pt x="1366761" y="1419029"/>
                  </a:lnTo>
                  <a:lnTo>
                    <a:pt x="1372403" y="1419029"/>
                  </a:lnTo>
                  <a:lnTo>
                    <a:pt x="1372403" y="1277785"/>
                  </a:lnTo>
                  <a:lnTo>
                    <a:pt x="1372403" y="1305996"/>
                  </a:lnTo>
                  <a:lnTo>
                    <a:pt x="1372403" y="1243743"/>
                  </a:lnTo>
                  <a:lnTo>
                    <a:pt x="1378195" y="1221174"/>
                  </a:lnTo>
                  <a:lnTo>
                    <a:pt x="1378195" y="1209927"/>
                  </a:lnTo>
                  <a:lnTo>
                    <a:pt x="1378195" y="1204285"/>
                  </a:lnTo>
                  <a:lnTo>
                    <a:pt x="1378195" y="1215532"/>
                  </a:lnTo>
                  <a:lnTo>
                    <a:pt x="1378195" y="1419029"/>
                  </a:lnTo>
                  <a:lnTo>
                    <a:pt x="1378195" y="1407745"/>
                  </a:lnTo>
                  <a:lnTo>
                    <a:pt x="1378195" y="1305996"/>
                  </a:lnTo>
                  <a:lnTo>
                    <a:pt x="1378195" y="1419029"/>
                  </a:lnTo>
                  <a:lnTo>
                    <a:pt x="1378195" y="1407745"/>
                  </a:lnTo>
                  <a:lnTo>
                    <a:pt x="1378195" y="1390818"/>
                  </a:lnTo>
                  <a:lnTo>
                    <a:pt x="1383838" y="1362607"/>
                  </a:lnTo>
                  <a:lnTo>
                    <a:pt x="1383838" y="1215532"/>
                  </a:lnTo>
                  <a:lnTo>
                    <a:pt x="1383838" y="1221174"/>
                  </a:lnTo>
                  <a:lnTo>
                    <a:pt x="1383838" y="1424671"/>
                  </a:lnTo>
                  <a:lnTo>
                    <a:pt x="1383838" y="1419029"/>
                  </a:lnTo>
                  <a:lnTo>
                    <a:pt x="1383838" y="1407745"/>
                  </a:lnTo>
                  <a:lnTo>
                    <a:pt x="1383838" y="1385176"/>
                  </a:lnTo>
                  <a:lnTo>
                    <a:pt x="1383838" y="1379533"/>
                  </a:lnTo>
                  <a:lnTo>
                    <a:pt x="1383838" y="1373891"/>
                  </a:lnTo>
                  <a:lnTo>
                    <a:pt x="1389480" y="1373891"/>
                  </a:lnTo>
                  <a:lnTo>
                    <a:pt x="1389480" y="1215532"/>
                  </a:lnTo>
                  <a:lnTo>
                    <a:pt x="1389480" y="1226816"/>
                  </a:lnTo>
                  <a:lnTo>
                    <a:pt x="1389480" y="1334207"/>
                  </a:lnTo>
                  <a:lnTo>
                    <a:pt x="1389480" y="1305996"/>
                  </a:lnTo>
                  <a:lnTo>
                    <a:pt x="1389480" y="1373891"/>
                  </a:lnTo>
                  <a:lnTo>
                    <a:pt x="1389480" y="1362607"/>
                  </a:lnTo>
                  <a:lnTo>
                    <a:pt x="1389480" y="1351134"/>
                  </a:lnTo>
                  <a:lnTo>
                    <a:pt x="1389480" y="1334207"/>
                  </a:lnTo>
                  <a:lnTo>
                    <a:pt x="1389480" y="1300354"/>
                  </a:lnTo>
                  <a:lnTo>
                    <a:pt x="1395122" y="1255027"/>
                  </a:lnTo>
                  <a:lnTo>
                    <a:pt x="1395122" y="537143"/>
                  </a:lnTo>
                  <a:lnTo>
                    <a:pt x="1400764" y="525859"/>
                  </a:lnTo>
                  <a:lnTo>
                    <a:pt x="1400764" y="1447241"/>
                  </a:lnTo>
                  <a:lnTo>
                    <a:pt x="1406406" y="1475640"/>
                  </a:lnTo>
                  <a:lnTo>
                    <a:pt x="1406406" y="1481282"/>
                  </a:lnTo>
                  <a:lnTo>
                    <a:pt x="1406406" y="1486924"/>
                  </a:lnTo>
                  <a:lnTo>
                    <a:pt x="1406406" y="1481282"/>
                  </a:lnTo>
                  <a:lnTo>
                    <a:pt x="1406406" y="1249385"/>
                  </a:lnTo>
                  <a:lnTo>
                    <a:pt x="1406406" y="1255027"/>
                  </a:lnTo>
                  <a:lnTo>
                    <a:pt x="1406406" y="1334207"/>
                  </a:lnTo>
                  <a:lnTo>
                    <a:pt x="1412048" y="1373891"/>
                  </a:lnTo>
                  <a:lnTo>
                    <a:pt x="1412048" y="1486924"/>
                  </a:lnTo>
                  <a:lnTo>
                    <a:pt x="1412048" y="1481282"/>
                  </a:lnTo>
                  <a:lnTo>
                    <a:pt x="1412048" y="1334207"/>
                  </a:lnTo>
                  <a:lnTo>
                    <a:pt x="1412048" y="1486924"/>
                  </a:lnTo>
                  <a:lnTo>
                    <a:pt x="1412048" y="1475640"/>
                  </a:lnTo>
                  <a:lnTo>
                    <a:pt x="1412048" y="1249385"/>
                  </a:lnTo>
                  <a:lnTo>
                    <a:pt x="1417691" y="1238101"/>
                  </a:lnTo>
                  <a:lnTo>
                    <a:pt x="1417691" y="1305996"/>
                  </a:lnTo>
                  <a:lnTo>
                    <a:pt x="1417691" y="1277785"/>
                  </a:lnTo>
                  <a:lnTo>
                    <a:pt x="1417691" y="1373891"/>
                  </a:lnTo>
                  <a:lnTo>
                    <a:pt x="1417691" y="1368249"/>
                  </a:lnTo>
                  <a:lnTo>
                    <a:pt x="1417691" y="1255027"/>
                  </a:lnTo>
                  <a:lnTo>
                    <a:pt x="1417691" y="1272142"/>
                  </a:lnTo>
                  <a:lnTo>
                    <a:pt x="1423333" y="1289069"/>
                  </a:lnTo>
                  <a:lnTo>
                    <a:pt x="1423333" y="1334207"/>
                  </a:lnTo>
                  <a:lnTo>
                    <a:pt x="1423333" y="1305996"/>
                  </a:lnTo>
                  <a:lnTo>
                    <a:pt x="1423333" y="1373891"/>
                  </a:lnTo>
                  <a:lnTo>
                    <a:pt x="1423333" y="1368249"/>
                  </a:lnTo>
                  <a:lnTo>
                    <a:pt x="1423333" y="1305996"/>
                  </a:lnTo>
                  <a:lnTo>
                    <a:pt x="1423333" y="1339849"/>
                  </a:lnTo>
                  <a:lnTo>
                    <a:pt x="1428975" y="1362607"/>
                  </a:lnTo>
                  <a:lnTo>
                    <a:pt x="1428975" y="1373891"/>
                  </a:lnTo>
                  <a:lnTo>
                    <a:pt x="1428975" y="1305996"/>
                  </a:lnTo>
                  <a:lnTo>
                    <a:pt x="1428975" y="1379533"/>
                  </a:lnTo>
                  <a:lnTo>
                    <a:pt x="1428975" y="1176073"/>
                  </a:lnTo>
                  <a:lnTo>
                    <a:pt x="1428975" y="1181716"/>
                  </a:lnTo>
                  <a:lnTo>
                    <a:pt x="1428975" y="1424671"/>
                  </a:lnTo>
                  <a:lnTo>
                    <a:pt x="1428975" y="1419029"/>
                  </a:lnTo>
                  <a:lnTo>
                    <a:pt x="1428975" y="1407745"/>
                  </a:lnTo>
                  <a:lnTo>
                    <a:pt x="1428975" y="1390818"/>
                  </a:lnTo>
                  <a:lnTo>
                    <a:pt x="1434617" y="1356776"/>
                  </a:lnTo>
                  <a:lnTo>
                    <a:pt x="1434617" y="1305996"/>
                  </a:lnTo>
                  <a:lnTo>
                    <a:pt x="1434617" y="1419029"/>
                  </a:lnTo>
                  <a:lnTo>
                    <a:pt x="1434617" y="1255027"/>
                  </a:lnTo>
                  <a:lnTo>
                    <a:pt x="1434617" y="1260670"/>
                  </a:lnTo>
                  <a:lnTo>
                    <a:pt x="1434617" y="1424671"/>
                  </a:lnTo>
                  <a:lnTo>
                    <a:pt x="1434617" y="1413387"/>
                  </a:lnTo>
                  <a:lnTo>
                    <a:pt x="1440259" y="1390818"/>
                  </a:lnTo>
                  <a:lnTo>
                    <a:pt x="1440259" y="1255027"/>
                  </a:lnTo>
                  <a:lnTo>
                    <a:pt x="1440259" y="1260670"/>
                  </a:lnTo>
                  <a:lnTo>
                    <a:pt x="1440259" y="1486924"/>
                  </a:lnTo>
                  <a:lnTo>
                    <a:pt x="1440259" y="1475640"/>
                  </a:lnTo>
                  <a:lnTo>
                    <a:pt x="1440259" y="1458713"/>
                  </a:lnTo>
                  <a:lnTo>
                    <a:pt x="1440259" y="1424671"/>
                  </a:lnTo>
                  <a:lnTo>
                    <a:pt x="1445901" y="1402102"/>
                  </a:lnTo>
                  <a:lnTo>
                    <a:pt x="1445901" y="1373891"/>
                  </a:lnTo>
                  <a:lnTo>
                    <a:pt x="1445901" y="1486924"/>
                  </a:lnTo>
                  <a:lnTo>
                    <a:pt x="1445901" y="1475640"/>
                  </a:lnTo>
                  <a:lnTo>
                    <a:pt x="1445901" y="1249385"/>
                  </a:lnTo>
                  <a:lnTo>
                    <a:pt x="1445901" y="1255027"/>
                  </a:lnTo>
                  <a:lnTo>
                    <a:pt x="1445901" y="1486924"/>
                  </a:lnTo>
                  <a:lnTo>
                    <a:pt x="1445901" y="1481282"/>
                  </a:lnTo>
                  <a:lnTo>
                    <a:pt x="1445901" y="1334207"/>
                  </a:lnTo>
                  <a:lnTo>
                    <a:pt x="1445901" y="1481282"/>
                  </a:lnTo>
                  <a:lnTo>
                    <a:pt x="1451544" y="1532063"/>
                  </a:lnTo>
                  <a:lnTo>
                    <a:pt x="1451544" y="1571747"/>
                  </a:lnTo>
                  <a:lnTo>
                    <a:pt x="1451544" y="1588673"/>
                  </a:lnTo>
                  <a:lnTo>
                    <a:pt x="1451544" y="1599958"/>
                  </a:lnTo>
                  <a:lnTo>
                    <a:pt x="1451544" y="1602779"/>
                  </a:lnTo>
                </a:path>
                <a:path w="1463039" h="1603375">
                  <a:moveTo>
                    <a:pt x="1451544" y="1602779"/>
                  </a:moveTo>
                  <a:lnTo>
                    <a:pt x="1451544" y="1602779"/>
                  </a:lnTo>
                  <a:lnTo>
                    <a:pt x="1451544" y="1232458"/>
                  </a:lnTo>
                  <a:lnTo>
                    <a:pt x="1451544" y="1243743"/>
                  </a:lnTo>
                  <a:lnTo>
                    <a:pt x="1451544" y="1419029"/>
                  </a:lnTo>
                  <a:lnTo>
                    <a:pt x="1451544" y="1396460"/>
                  </a:lnTo>
                  <a:lnTo>
                    <a:pt x="1457186" y="1379533"/>
                  </a:lnTo>
                  <a:lnTo>
                    <a:pt x="1457186" y="1373891"/>
                  </a:lnTo>
                  <a:lnTo>
                    <a:pt x="1457186" y="1486924"/>
                  </a:lnTo>
                  <a:lnTo>
                    <a:pt x="1457186" y="1469998"/>
                  </a:lnTo>
                  <a:lnTo>
                    <a:pt x="1457186" y="1305996"/>
                  </a:lnTo>
                  <a:lnTo>
                    <a:pt x="1457186" y="1317280"/>
                  </a:lnTo>
                  <a:lnTo>
                    <a:pt x="1457186" y="1419029"/>
                  </a:lnTo>
                  <a:lnTo>
                    <a:pt x="1457186" y="1362607"/>
                  </a:lnTo>
                  <a:lnTo>
                    <a:pt x="1462828" y="1317280"/>
                  </a:lnTo>
                  <a:lnTo>
                    <a:pt x="1462828" y="1277785"/>
                  </a:lnTo>
                </a:path>
              </a:pathLst>
            </a:custGeom>
            <a:ln w="5642">
              <a:solidFill>
                <a:srgbClr val="000080"/>
              </a:solidFill>
            </a:ln>
          </p:spPr>
          <p:txBody>
            <a:bodyPr wrap="square" lIns="0" tIns="0" rIns="0" bIns="0" rtlCol="0"/>
            <a:lstStyle/>
            <a:p>
              <a:endParaRPr/>
            </a:p>
          </p:txBody>
        </p:sp>
        <p:sp>
          <p:nvSpPr>
            <p:cNvPr id="18" name="object 18"/>
            <p:cNvSpPr/>
            <p:nvPr/>
          </p:nvSpPr>
          <p:spPr>
            <a:xfrm>
              <a:off x="3946153" y="4428635"/>
              <a:ext cx="102235" cy="624840"/>
            </a:xfrm>
            <a:custGeom>
              <a:avLst/>
              <a:gdLst/>
              <a:ahLst/>
              <a:cxnLst/>
              <a:rect l="l" t="t" r="r" b="b"/>
              <a:pathLst>
                <a:path w="102235" h="624839">
                  <a:moveTo>
                    <a:pt x="0" y="328003"/>
                  </a:moveTo>
                  <a:lnTo>
                    <a:pt x="0" y="328003"/>
                  </a:lnTo>
                  <a:lnTo>
                    <a:pt x="0" y="508932"/>
                  </a:lnTo>
                  <a:lnTo>
                    <a:pt x="0" y="503290"/>
                  </a:lnTo>
                  <a:lnTo>
                    <a:pt x="0" y="328003"/>
                  </a:lnTo>
                  <a:lnTo>
                    <a:pt x="0" y="333645"/>
                  </a:lnTo>
                  <a:lnTo>
                    <a:pt x="0" y="356215"/>
                  </a:lnTo>
                  <a:lnTo>
                    <a:pt x="0" y="384614"/>
                  </a:lnTo>
                  <a:lnTo>
                    <a:pt x="0" y="418468"/>
                  </a:lnTo>
                  <a:lnTo>
                    <a:pt x="5642" y="452321"/>
                  </a:lnTo>
                  <a:lnTo>
                    <a:pt x="5642" y="480721"/>
                  </a:lnTo>
                  <a:lnTo>
                    <a:pt x="5642" y="503290"/>
                  </a:lnTo>
                  <a:lnTo>
                    <a:pt x="5642" y="508932"/>
                  </a:lnTo>
                  <a:lnTo>
                    <a:pt x="5642" y="503290"/>
                  </a:lnTo>
                  <a:lnTo>
                    <a:pt x="5642" y="328003"/>
                  </a:lnTo>
                  <a:lnTo>
                    <a:pt x="5642" y="441037"/>
                  </a:lnTo>
                  <a:lnTo>
                    <a:pt x="5642" y="282677"/>
                  </a:lnTo>
                  <a:lnTo>
                    <a:pt x="11284" y="237539"/>
                  </a:lnTo>
                  <a:lnTo>
                    <a:pt x="11284" y="209365"/>
                  </a:lnTo>
                  <a:lnTo>
                    <a:pt x="11284" y="277035"/>
                  </a:lnTo>
                  <a:lnTo>
                    <a:pt x="11284" y="271392"/>
                  </a:lnTo>
                  <a:lnTo>
                    <a:pt x="11284" y="0"/>
                  </a:lnTo>
                  <a:lnTo>
                    <a:pt x="16926" y="0"/>
                  </a:lnTo>
                  <a:lnTo>
                    <a:pt x="16926" y="429752"/>
                  </a:lnTo>
                  <a:lnTo>
                    <a:pt x="22568" y="457963"/>
                  </a:lnTo>
                  <a:lnTo>
                    <a:pt x="22568" y="480721"/>
                  </a:lnTo>
                  <a:lnTo>
                    <a:pt x="22568" y="503290"/>
                  </a:lnTo>
                  <a:lnTo>
                    <a:pt x="22568" y="508932"/>
                  </a:lnTo>
                  <a:lnTo>
                    <a:pt x="22568" y="503290"/>
                  </a:lnTo>
                  <a:lnTo>
                    <a:pt x="22568" y="299792"/>
                  </a:lnTo>
                  <a:lnTo>
                    <a:pt x="22568" y="311076"/>
                  </a:lnTo>
                  <a:lnTo>
                    <a:pt x="22568" y="441037"/>
                  </a:lnTo>
                  <a:lnTo>
                    <a:pt x="22568" y="356215"/>
                  </a:lnTo>
                  <a:lnTo>
                    <a:pt x="22568" y="384614"/>
                  </a:lnTo>
                  <a:lnTo>
                    <a:pt x="28210" y="407183"/>
                  </a:lnTo>
                  <a:lnTo>
                    <a:pt x="28210" y="610681"/>
                  </a:lnTo>
                  <a:lnTo>
                    <a:pt x="28210" y="624786"/>
                  </a:lnTo>
                </a:path>
                <a:path w="102235" h="624839">
                  <a:moveTo>
                    <a:pt x="28210" y="624786"/>
                  </a:moveTo>
                  <a:lnTo>
                    <a:pt x="28210" y="624786"/>
                  </a:lnTo>
                  <a:lnTo>
                    <a:pt x="28210" y="356215"/>
                  </a:lnTo>
                  <a:lnTo>
                    <a:pt x="28210" y="367499"/>
                  </a:lnTo>
                  <a:lnTo>
                    <a:pt x="28210" y="395898"/>
                  </a:lnTo>
                  <a:lnTo>
                    <a:pt x="28210" y="367499"/>
                  </a:lnTo>
                  <a:lnTo>
                    <a:pt x="33853" y="356215"/>
                  </a:lnTo>
                  <a:lnTo>
                    <a:pt x="33853" y="350572"/>
                  </a:lnTo>
                  <a:lnTo>
                    <a:pt x="33853" y="508932"/>
                  </a:lnTo>
                  <a:lnTo>
                    <a:pt x="33853" y="497647"/>
                  </a:lnTo>
                  <a:lnTo>
                    <a:pt x="33853" y="328003"/>
                  </a:lnTo>
                  <a:lnTo>
                    <a:pt x="33853" y="333645"/>
                  </a:lnTo>
                  <a:lnTo>
                    <a:pt x="33853" y="486363"/>
                  </a:lnTo>
                  <a:lnTo>
                    <a:pt x="39495" y="503290"/>
                  </a:lnTo>
                  <a:lnTo>
                    <a:pt x="39495" y="508932"/>
                  </a:lnTo>
                  <a:lnTo>
                    <a:pt x="39495" y="503290"/>
                  </a:lnTo>
                  <a:lnTo>
                    <a:pt x="39495" y="492005"/>
                  </a:lnTo>
                  <a:lnTo>
                    <a:pt x="39495" y="299792"/>
                  </a:lnTo>
                  <a:lnTo>
                    <a:pt x="39495" y="305434"/>
                  </a:lnTo>
                  <a:lnTo>
                    <a:pt x="39495" y="429752"/>
                  </a:lnTo>
                  <a:lnTo>
                    <a:pt x="45137" y="441037"/>
                  </a:lnTo>
                  <a:lnTo>
                    <a:pt x="45137" y="446679"/>
                  </a:lnTo>
                  <a:lnTo>
                    <a:pt x="45137" y="209365"/>
                  </a:lnTo>
                  <a:lnTo>
                    <a:pt x="45137" y="215007"/>
                  </a:lnTo>
                  <a:lnTo>
                    <a:pt x="45137" y="621965"/>
                  </a:lnTo>
                  <a:lnTo>
                    <a:pt x="45137" y="624786"/>
                  </a:lnTo>
                </a:path>
                <a:path w="102235" h="624839">
                  <a:moveTo>
                    <a:pt x="45137" y="624786"/>
                  </a:moveTo>
                  <a:lnTo>
                    <a:pt x="45137" y="624786"/>
                  </a:lnTo>
                  <a:lnTo>
                    <a:pt x="45137" y="441037"/>
                  </a:lnTo>
                  <a:lnTo>
                    <a:pt x="50779" y="441037"/>
                  </a:lnTo>
                  <a:lnTo>
                    <a:pt x="50779" y="429752"/>
                  </a:lnTo>
                  <a:lnTo>
                    <a:pt x="50779" y="418468"/>
                  </a:lnTo>
                  <a:lnTo>
                    <a:pt x="50779" y="401541"/>
                  </a:lnTo>
                  <a:lnTo>
                    <a:pt x="50779" y="395898"/>
                  </a:lnTo>
                  <a:lnTo>
                    <a:pt x="50779" y="401541"/>
                  </a:lnTo>
                  <a:lnTo>
                    <a:pt x="50779" y="508932"/>
                  </a:lnTo>
                  <a:lnTo>
                    <a:pt x="50779" y="503290"/>
                  </a:lnTo>
                  <a:lnTo>
                    <a:pt x="50779" y="486363"/>
                  </a:lnTo>
                  <a:lnTo>
                    <a:pt x="50779" y="463606"/>
                  </a:lnTo>
                  <a:lnTo>
                    <a:pt x="50779" y="441037"/>
                  </a:lnTo>
                  <a:lnTo>
                    <a:pt x="56421" y="418468"/>
                  </a:lnTo>
                  <a:lnTo>
                    <a:pt x="56421" y="401541"/>
                  </a:lnTo>
                  <a:lnTo>
                    <a:pt x="56421" y="395898"/>
                  </a:lnTo>
                  <a:lnTo>
                    <a:pt x="56421" y="401541"/>
                  </a:lnTo>
                  <a:lnTo>
                    <a:pt x="56421" y="621965"/>
                  </a:lnTo>
                  <a:lnTo>
                    <a:pt x="56421" y="624786"/>
                  </a:lnTo>
                </a:path>
                <a:path w="102235" h="624839">
                  <a:moveTo>
                    <a:pt x="56421" y="624786"/>
                  </a:moveTo>
                  <a:lnTo>
                    <a:pt x="56421" y="624786"/>
                  </a:lnTo>
                  <a:lnTo>
                    <a:pt x="56421" y="322361"/>
                  </a:lnTo>
                  <a:lnTo>
                    <a:pt x="56421" y="333645"/>
                  </a:lnTo>
                  <a:lnTo>
                    <a:pt x="56421" y="395898"/>
                  </a:lnTo>
                  <a:lnTo>
                    <a:pt x="56421" y="356215"/>
                  </a:lnTo>
                  <a:lnTo>
                    <a:pt x="56421" y="401541"/>
                  </a:lnTo>
                  <a:lnTo>
                    <a:pt x="62063" y="424110"/>
                  </a:lnTo>
                  <a:lnTo>
                    <a:pt x="62063" y="435394"/>
                  </a:lnTo>
                  <a:lnTo>
                    <a:pt x="62063" y="441037"/>
                  </a:lnTo>
                  <a:lnTo>
                    <a:pt x="62063" y="429752"/>
                  </a:lnTo>
                  <a:lnTo>
                    <a:pt x="62063" y="299792"/>
                  </a:lnTo>
                  <a:lnTo>
                    <a:pt x="62063" y="316719"/>
                  </a:lnTo>
                  <a:lnTo>
                    <a:pt x="62063" y="344930"/>
                  </a:lnTo>
                  <a:lnTo>
                    <a:pt x="62063" y="373141"/>
                  </a:lnTo>
                  <a:lnTo>
                    <a:pt x="62063" y="395898"/>
                  </a:lnTo>
                  <a:lnTo>
                    <a:pt x="62063" y="424110"/>
                  </a:lnTo>
                  <a:lnTo>
                    <a:pt x="67706" y="435394"/>
                  </a:lnTo>
                  <a:lnTo>
                    <a:pt x="67706" y="441037"/>
                  </a:lnTo>
                  <a:lnTo>
                    <a:pt x="67706" y="395898"/>
                  </a:lnTo>
                  <a:lnTo>
                    <a:pt x="67706" y="508932"/>
                  </a:lnTo>
                  <a:lnTo>
                    <a:pt x="67706" y="503290"/>
                  </a:lnTo>
                  <a:lnTo>
                    <a:pt x="67706" y="277035"/>
                  </a:lnTo>
                  <a:lnTo>
                    <a:pt x="67706" y="288507"/>
                  </a:lnTo>
                  <a:lnTo>
                    <a:pt x="67706" y="508932"/>
                  </a:lnTo>
                  <a:lnTo>
                    <a:pt x="67706" y="503290"/>
                  </a:lnTo>
                  <a:lnTo>
                    <a:pt x="67706" y="486363"/>
                  </a:lnTo>
                  <a:lnTo>
                    <a:pt x="67706" y="457963"/>
                  </a:lnTo>
                  <a:lnTo>
                    <a:pt x="67706" y="424110"/>
                  </a:lnTo>
                  <a:lnTo>
                    <a:pt x="73348" y="390256"/>
                  </a:lnTo>
                  <a:lnTo>
                    <a:pt x="73348" y="328003"/>
                  </a:lnTo>
                  <a:lnTo>
                    <a:pt x="73348" y="441037"/>
                  </a:lnTo>
                  <a:lnTo>
                    <a:pt x="73348" y="429752"/>
                  </a:lnTo>
                  <a:lnTo>
                    <a:pt x="73348" y="220650"/>
                  </a:lnTo>
                  <a:lnTo>
                    <a:pt x="73348" y="299792"/>
                  </a:lnTo>
                  <a:lnTo>
                    <a:pt x="73348" y="73575"/>
                  </a:lnTo>
                  <a:lnTo>
                    <a:pt x="73348" y="84859"/>
                  </a:lnTo>
                  <a:lnTo>
                    <a:pt x="78990" y="96144"/>
                  </a:lnTo>
                  <a:lnTo>
                    <a:pt x="78990" y="441037"/>
                  </a:lnTo>
                  <a:lnTo>
                    <a:pt x="78990" y="435394"/>
                  </a:lnTo>
                  <a:lnTo>
                    <a:pt x="78990" y="356215"/>
                  </a:lnTo>
                  <a:lnTo>
                    <a:pt x="78990" y="373141"/>
                  </a:lnTo>
                  <a:lnTo>
                    <a:pt x="84632" y="390256"/>
                  </a:lnTo>
                  <a:lnTo>
                    <a:pt x="84632" y="395898"/>
                  </a:lnTo>
                  <a:lnTo>
                    <a:pt x="84632" y="356215"/>
                  </a:lnTo>
                  <a:lnTo>
                    <a:pt x="84632" y="508932"/>
                  </a:lnTo>
                  <a:lnTo>
                    <a:pt x="84632" y="503290"/>
                  </a:lnTo>
                  <a:lnTo>
                    <a:pt x="84632" y="260108"/>
                  </a:lnTo>
                  <a:lnTo>
                    <a:pt x="84632" y="271392"/>
                  </a:lnTo>
                  <a:lnTo>
                    <a:pt x="84632" y="288507"/>
                  </a:lnTo>
                  <a:lnTo>
                    <a:pt x="84632" y="311076"/>
                  </a:lnTo>
                  <a:lnTo>
                    <a:pt x="90274" y="361857"/>
                  </a:lnTo>
                  <a:lnTo>
                    <a:pt x="90274" y="441037"/>
                  </a:lnTo>
                  <a:lnTo>
                    <a:pt x="95917" y="441037"/>
                  </a:lnTo>
                  <a:lnTo>
                    <a:pt x="95917" y="328003"/>
                  </a:lnTo>
                  <a:lnTo>
                    <a:pt x="95917" y="333645"/>
                  </a:lnTo>
                  <a:lnTo>
                    <a:pt x="95917" y="616323"/>
                  </a:lnTo>
                  <a:lnTo>
                    <a:pt x="95917" y="624786"/>
                  </a:lnTo>
                </a:path>
                <a:path w="102235" h="624839">
                  <a:moveTo>
                    <a:pt x="95917" y="624786"/>
                  </a:moveTo>
                  <a:lnTo>
                    <a:pt x="95917" y="621965"/>
                  </a:lnTo>
                  <a:lnTo>
                    <a:pt x="95917" y="610681"/>
                  </a:lnTo>
                  <a:lnTo>
                    <a:pt x="95917" y="582469"/>
                  </a:lnTo>
                  <a:lnTo>
                    <a:pt x="95917" y="554070"/>
                  </a:lnTo>
                  <a:lnTo>
                    <a:pt x="101784" y="492005"/>
                  </a:lnTo>
                  <a:lnTo>
                    <a:pt x="101784" y="328003"/>
                  </a:lnTo>
                  <a:lnTo>
                    <a:pt x="101784" y="441037"/>
                  </a:lnTo>
                  <a:lnTo>
                    <a:pt x="101784" y="322361"/>
                  </a:lnTo>
                  <a:lnTo>
                    <a:pt x="101784" y="328003"/>
                  </a:lnTo>
                  <a:lnTo>
                    <a:pt x="101784" y="588112"/>
                  </a:lnTo>
                  <a:lnTo>
                    <a:pt x="101784" y="624786"/>
                  </a:lnTo>
                </a:path>
              </a:pathLst>
            </a:custGeom>
            <a:ln w="5642">
              <a:solidFill>
                <a:srgbClr val="000080"/>
              </a:solidFill>
            </a:ln>
          </p:spPr>
          <p:txBody>
            <a:bodyPr wrap="square" lIns="0" tIns="0" rIns="0" bIns="0" rtlCol="0"/>
            <a:lstStyle/>
            <a:p>
              <a:endParaRPr/>
            </a:p>
          </p:txBody>
        </p:sp>
        <p:sp>
          <p:nvSpPr>
            <p:cNvPr id="19" name="object 19"/>
            <p:cNvSpPr/>
            <p:nvPr/>
          </p:nvSpPr>
          <p:spPr>
            <a:xfrm>
              <a:off x="4053580" y="4219496"/>
              <a:ext cx="79375" cy="834390"/>
            </a:xfrm>
            <a:custGeom>
              <a:avLst/>
              <a:gdLst/>
              <a:ahLst/>
              <a:cxnLst/>
              <a:rect l="l" t="t" r="r" b="b"/>
              <a:pathLst>
                <a:path w="79375" h="834389">
                  <a:moveTo>
                    <a:pt x="0" y="605038"/>
                  </a:moveTo>
                  <a:lnTo>
                    <a:pt x="0" y="605038"/>
                  </a:lnTo>
                  <a:lnTo>
                    <a:pt x="0" y="508932"/>
                  </a:lnTo>
                  <a:lnTo>
                    <a:pt x="0" y="514574"/>
                  </a:lnTo>
                  <a:lnTo>
                    <a:pt x="0" y="695503"/>
                  </a:lnTo>
                  <a:lnTo>
                    <a:pt x="5642" y="712430"/>
                  </a:lnTo>
                  <a:lnTo>
                    <a:pt x="5642" y="718072"/>
                  </a:lnTo>
                  <a:lnTo>
                    <a:pt x="5642" y="712430"/>
                  </a:lnTo>
                  <a:lnTo>
                    <a:pt x="5642" y="695503"/>
                  </a:lnTo>
                  <a:lnTo>
                    <a:pt x="5642" y="486175"/>
                  </a:lnTo>
                  <a:lnTo>
                    <a:pt x="5642" y="491817"/>
                  </a:lnTo>
                  <a:lnTo>
                    <a:pt x="5642" y="565354"/>
                  </a:lnTo>
                  <a:lnTo>
                    <a:pt x="5642" y="531501"/>
                  </a:lnTo>
                  <a:lnTo>
                    <a:pt x="11284" y="508932"/>
                  </a:lnTo>
                  <a:lnTo>
                    <a:pt x="11284" y="486175"/>
                  </a:lnTo>
                  <a:lnTo>
                    <a:pt x="11284" y="469248"/>
                  </a:lnTo>
                  <a:lnTo>
                    <a:pt x="11284" y="452321"/>
                  </a:lnTo>
                  <a:lnTo>
                    <a:pt x="11284" y="441074"/>
                  </a:lnTo>
                  <a:lnTo>
                    <a:pt x="11284" y="446679"/>
                  </a:lnTo>
                  <a:lnTo>
                    <a:pt x="11284" y="831105"/>
                  </a:lnTo>
                  <a:lnTo>
                    <a:pt x="11284" y="833926"/>
                  </a:lnTo>
                </a:path>
                <a:path w="79375" h="834389">
                  <a:moveTo>
                    <a:pt x="11284" y="833926"/>
                  </a:moveTo>
                  <a:lnTo>
                    <a:pt x="11284" y="833926"/>
                  </a:lnTo>
                  <a:lnTo>
                    <a:pt x="11284" y="650177"/>
                  </a:lnTo>
                  <a:lnTo>
                    <a:pt x="11284" y="661461"/>
                  </a:lnTo>
                  <a:lnTo>
                    <a:pt x="11284" y="684030"/>
                  </a:lnTo>
                  <a:lnTo>
                    <a:pt x="11284" y="712430"/>
                  </a:lnTo>
                  <a:lnTo>
                    <a:pt x="11284" y="751925"/>
                  </a:lnTo>
                  <a:lnTo>
                    <a:pt x="16926" y="785967"/>
                  </a:lnTo>
                  <a:lnTo>
                    <a:pt x="16926" y="814178"/>
                  </a:lnTo>
                  <a:lnTo>
                    <a:pt x="16926" y="833926"/>
                  </a:lnTo>
                </a:path>
                <a:path w="79375" h="834389">
                  <a:moveTo>
                    <a:pt x="16926" y="833926"/>
                  </a:moveTo>
                  <a:lnTo>
                    <a:pt x="16926" y="833926"/>
                  </a:lnTo>
                  <a:lnTo>
                    <a:pt x="16926" y="537143"/>
                  </a:lnTo>
                  <a:lnTo>
                    <a:pt x="16926" y="542785"/>
                  </a:lnTo>
                  <a:lnTo>
                    <a:pt x="16926" y="833926"/>
                  </a:lnTo>
                </a:path>
                <a:path w="79375" h="834389">
                  <a:moveTo>
                    <a:pt x="16926" y="833926"/>
                  </a:moveTo>
                  <a:lnTo>
                    <a:pt x="16926" y="833926"/>
                  </a:lnTo>
                  <a:lnTo>
                    <a:pt x="16926" y="537143"/>
                  </a:lnTo>
                  <a:lnTo>
                    <a:pt x="16926" y="542785"/>
                  </a:lnTo>
                  <a:lnTo>
                    <a:pt x="16926" y="695503"/>
                  </a:lnTo>
                  <a:lnTo>
                    <a:pt x="22568" y="746283"/>
                  </a:lnTo>
                  <a:lnTo>
                    <a:pt x="22568" y="791609"/>
                  </a:lnTo>
                  <a:lnTo>
                    <a:pt x="22568" y="808536"/>
                  </a:lnTo>
                  <a:lnTo>
                    <a:pt x="22568" y="825463"/>
                  </a:lnTo>
                  <a:lnTo>
                    <a:pt x="22568" y="831105"/>
                  </a:lnTo>
                  <a:lnTo>
                    <a:pt x="22568" y="833926"/>
                  </a:lnTo>
                </a:path>
                <a:path w="79375" h="834389">
                  <a:moveTo>
                    <a:pt x="22568" y="833926"/>
                  </a:moveTo>
                  <a:lnTo>
                    <a:pt x="22568" y="833926"/>
                  </a:lnTo>
                  <a:lnTo>
                    <a:pt x="22568" y="559712"/>
                  </a:lnTo>
                  <a:lnTo>
                    <a:pt x="22568" y="605038"/>
                  </a:lnTo>
                  <a:lnTo>
                    <a:pt x="22568" y="508932"/>
                  </a:lnTo>
                  <a:lnTo>
                    <a:pt x="22568" y="514574"/>
                  </a:lnTo>
                  <a:lnTo>
                    <a:pt x="22568" y="718072"/>
                  </a:lnTo>
                  <a:lnTo>
                    <a:pt x="28210" y="757568"/>
                  </a:lnTo>
                  <a:lnTo>
                    <a:pt x="28210" y="797252"/>
                  </a:lnTo>
                  <a:lnTo>
                    <a:pt x="28210" y="825463"/>
                  </a:lnTo>
                  <a:lnTo>
                    <a:pt x="28210" y="831105"/>
                  </a:lnTo>
                  <a:lnTo>
                    <a:pt x="28210" y="833926"/>
                  </a:lnTo>
                </a:path>
                <a:path w="79375" h="834389">
                  <a:moveTo>
                    <a:pt x="28210" y="833926"/>
                  </a:moveTo>
                  <a:lnTo>
                    <a:pt x="28210" y="833926"/>
                  </a:lnTo>
                  <a:lnTo>
                    <a:pt x="28210" y="565354"/>
                  </a:lnTo>
                  <a:lnTo>
                    <a:pt x="28210" y="570997"/>
                  </a:lnTo>
                  <a:lnTo>
                    <a:pt x="28210" y="833926"/>
                  </a:lnTo>
                </a:path>
                <a:path w="79375" h="834389">
                  <a:moveTo>
                    <a:pt x="33853" y="833926"/>
                  </a:moveTo>
                  <a:lnTo>
                    <a:pt x="33853" y="833926"/>
                  </a:lnTo>
                  <a:lnTo>
                    <a:pt x="33853" y="650177"/>
                  </a:lnTo>
                  <a:lnTo>
                    <a:pt x="33853" y="723714"/>
                  </a:lnTo>
                  <a:lnTo>
                    <a:pt x="33853" y="254503"/>
                  </a:lnTo>
                  <a:lnTo>
                    <a:pt x="39495" y="231934"/>
                  </a:lnTo>
                  <a:lnTo>
                    <a:pt x="39495" y="0"/>
                  </a:lnTo>
                  <a:lnTo>
                    <a:pt x="39495" y="5642"/>
                  </a:lnTo>
                  <a:lnTo>
                    <a:pt x="39495" y="282715"/>
                  </a:lnTo>
                  <a:lnTo>
                    <a:pt x="45137" y="361857"/>
                  </a:lnTo>
                  <a:lnTo>
                    <a:pt x="45137" y="825463"/>
                  </a:lnTo>
                  <a:lnTo>
                    <a:pt x="45137" y="833926"/>
                  </a:lnTo>
                </a:path>
                <a:path w="79375" h="834389">
                  <a:moveTo>
                    <a:pt x="45137" y="833926"/>
                  </a:moveTo>
                  <a:lnTo>
                    <a:pt x="45137" y="833926"/>
                  </a:lnTo>
                  <a:lnTo>
                    <a:pt x="45137" y="627607"/>
                  </a:lnTo>
                  <a:lnTo>
                    <a:pt x="50779" y="599396"/>
                  </a:lnTo>
                  <a:lnTo>
                    <a:pt x="50779" y="570997"/>
                  </a:lnTo>
                  <a:lnTo>
                    <a:pt x="50779" y="554070"/>
                  </a:lnTo>
                  <a:lnTo>
                    <a:pt x="50779" y="537143"/>
                  </a:lnTo>
                  <a:lnTo>
                    <a:pt x="50779" y="548428"/>
                  </a:lnTo>
                  <a:lnTo>
                    <a:pt x="50779" y="831105"/>
                  </a:lnTo>
                  <a:lnTo>
                    <a:pt x="50779" y="833926"/>
                  </a:lnTo>
                </a:path>
                <a:path w="79375" h="834389">
                  <a:moveTo>
                    <a:pt x="50779" y="833926"/>
                  </a:moveTo>
                  <a:lnTo>
                    <a:pt x="50779" y="833926"/>
                  </a:lnTo>
                  <a:lnTo>
                    <a:pt x="50779" y="565354"/>
                  </a:lnTo>
                  <a:lnTo>
                    <a:pt x="50779" y="570997"/>
                  </a:lnTo>
                  <a:lnTo>
                    <a:pt x="50779" y="650177"/>
                  </a:lnTo>
                  <a:lnTo>
                    <a:pt x="56421" y="650177"/>
                  </a:lnTo>
                  <a:lnTo>
                    <a:pt x="56421" y="819821"/>
                  </a:lnTo>
                  <a:lnTo>
                    <a:pt x="56421" y="833926"/>
                  </a:lnTo>
                </a:path>
                <a:path w="79375" h="834389">
                  <a:moveTo>
                    <a:pt x="56421" y="833926"/>
                  </a:moveTo>
                  <a:lnTo>
                    <a:pt x="56421" y="833926"/>
                  </a:lnTo>
                  <a:lnTo>
                    <a:pt x="56421" y="531501"/>
                  </a:lnTo>
                  <a:lnTo>
                    <a:pt x="56421" y="542785"/>
                  </a:lnTo>
                  <a:lnTo>
                    <a:pt x="56421" y="650177"/>
                  </a:lnTo>
                  <a:lnTo>
                    <a:pt x="56421" y="599396"/>
                  </a:lnTo>
                  <a:lnTo>
                    <a:pt x="62063" y="582281"/>
                  </a:lnTo>
                  <a:lnTo>
                    <a:pt x="62063" y="565354"/>
                  </a:lnTo>
                  <a:lnTo>
                    <a:pt x="62063" y="559712"/>
                  </a:lnTo>
                  <a:lnTo>
                    <a:pt x="62063" y="565354"/>
                  </a:lnTo>
                  <a:lnTo>
                    <a:pt x="62063" y="825463"/>
                  </a:lnTo>
                  <a:lnTo>
                    <a:pt x="62063" y="833926"/>
                  </a:lnTo>
                </a:path>
                <a:path w="79375" h="834389">
                  <a:moveTo>
                    <a:pt x="62063" y="833926"/>
                  </a:moveTo>
                  <a:lnTo>
                    <a:pt x="62063" y="833926"/>
                  </a:lnTo>
                  <a:lnTo>
                    <a:pt x="62063" y="537143"/>
                  </a:lnTo>
                  <a:lnTo>
                    <a:pt x="62063" y="565354"/>
                  </a:lnTo>
                  <a:lnTo>
                    <a:pt x="62063" y="486175"/>
                  </a:lnTo>
                  <a:lnTo>
                    <a:pt x="62063" y="491817"/>
                  </a:lnTo>
                  <a:lnTo>
                    <a:pt x="62063" y="503290"/>
                  </a:lnTo>
                  <a:lnTo>
                    <a:pt x="67706" y="520216"/>
                  </a:lnTo>
                  <a:lnTo>
                    <a:pt x="67706" y="718072"/>
                  </a:lnTo>
                  <a:lnTo>
                    <a:pt x="67706" y="712430"/>
                  </a:lnTo>
                  <a:lnTo>
                    <a:pt x="67706" y="333645"/>
                  </a:lnTo>
                  <a:lnTo>
                    <a:pt x="73348" y="333645"/>
                  </a:lnTo>
                  <a:lnTo>
                    <a:pt x="73348" y="831105"/>
                  </a:lnTo>
                  <a:lnTo>
                    <a:pt x="73348" y="833926"/>
                  </a:lnTo>
                </a:path>
                <a:path w="79375" h="834389">
                  <a:moveTo>
                    <a:pt x="73348" y="833926"/>
                  </a:moveTo>
                  <a:lnTo>
                    <a:pt x="73348" y="819821"/>
                  </a:lnTo>
                  <a:lnTo>
                    <a:pt x="73348" y="791609"/>
                  </a:lnTo>
                  <a:lnTo>
                    <a:pt x="73348" y="763210"/>
                  </a:lnTo>
                  <a:lnTo>
                    <a:pt x="78990" y="729356"/>
                  </a:lnTo>
                  <a:lnTo>
                    <a:pt x="78990" y="605038"/>
                  </a:lnTo>
                  <a:lnTo>
                    <a:pt x="78990" y="610681"/>
                  </a:lnTo>
                  <a:lnTo>
                    <a:pt x="78990" y="819821"/>
                  </a:lnTo>
                  <a:lnTo>
                    <a:pt x="78990" y="833926"/>
                  </a:lnTo>
                </a:path>
                <a:path w="79375" h="834389">
                  <a:moveTo>
                    <a:pt x="78990" y="833926"/>
                  </a:moveTo>
                  <a:lnTo>
                    <a:pt x="78990" y="833926"/>
                  </a:lnTo>
                  <a:lnTo>
                    <a:pt x="78990" y="587924"/>
                  </a:lnTo>
                  <a:lnTo>
                    <a:pt x="78990" y="565354"/>
                  </a:lnTo>
                </a:path>
              </a:pathLst>
            </a:custGeom>
            <a:ln w="5642">
              <a:solidFill>
                <a:srgbClr val="000080"/>
              </a:solidFill>
            </a:ln>
          </p:spPr>
          <p:txBody>
            <a:bodyPr wrap="square" lIns="0" tIns="0" rIns="0" bIns="0" rtlCol="0"/>
            <a:lstStyle/>
            <a:p>
              <a:endParaRPr/>
            </a:p>
          </p:txBody>
        </p:sp>
        <p:sp>
          <p:nvSpPr>
            <p:cNvPr id="20" name="object 20"/>
            <p:cNvSpPr/>
            <p:nvPr/>
          </p:nvSpPr>
          <p:spPr>
            <a:xfrm>
              <a:off x="4138213" y="4705671"/>
              <a:ext cx="73660" cy="347980"/>
            </a:xfrm>
            <a:custGeom>
              <a:avLst/>
              <a:gdLst/>
              <a:ahLst/>
              <a:cxnLst/>
              <a:rect l="l" t="t" r="r" b="b"/>
              <a:pathLst>
                <a:path w="73660" h="347979">
                  <a:moveTo>
                    <a:pt x="0" y="164001"/>
                  </a:moveTo>
                  <a:lnTo>
                    <a:pt x="0" y="141432"/>
                  </a:lnTo>
                  <a:lnTo>
                    <a:pt x="0" y="113221"/>
                  </a:lnTo>
                  <a:lnTo>
                    <a:pt x="0" y="90464"/>
                  </a:lnTo>
                  <a:lnTo>
                    <a:pt x="0" y="79179"/>
                  </a:lnTo>
                  <a:lnTo>
                    <a:pt x="0" y="84822"/>
                  </a:lnTo>
                  <a:lnTo>
                    <a:pt x="0" y="164001"/>
                  </a:lnTo>
                  <a:lnTo>
                    <a:pt x="0" y="118863"/>
                  </a:lnTo>
                  <a:lnTo>
                    <a:pt x="0" y="175286"/>
                  </a:lnTo>
                  <a:lnTo>
                    <a:pt x="5642" y="214970"/>
                  </a:lnTo>
                  <a:lnTo>
                    <a:pt x="5642" y="231897"/>
                  </a:lnTo>
                  <a:lnTo>
                    <a:pt x="5642" y="73537"/>
                  </a:lnTo>
                  <a:lnTo>
                    <a:pt x="5642" y="79179"/>
                  </a:lnTo>
                  <a:lnTo>
                    <a:pt x="5642" y="344930"/>
                  </a:lnTo>
                  <a:lnTo>
                    <a:pt x="5642" y="347751"/>
                  </a:lnTo>
                </a:path>
                <a:path w="73660" h="347979">
                  <a:moveTo>
                    <a:pt x="5642" y="347751"/>
                  </a:moveTo>
                  <a:lnTo>
                    <a:pt x="5642" y="347751"/>
                  </a:lnTo>
                  <a:lnTo>
                    <a:pt x="5642" y="22757"/>
                  </a:lnTo>
                  <a:lnTo>
                    <a:pt x="5642" y="39683"/>
                  </a:lnTo>
                  <a:lnTo>
                    <a:pt x="5642" y="73537"/>
                  </a:lnTo>
                  <a:lnTo>
                    <a:pt x="5642" y="107579"/>
                  </a:lnTo>
                  <a:lnTo>
                    <a:pt x="11284" y="147075"/>
                  </a:lnTo>
                  <a:lnTo>
                    <a:pt x="11284" y="180928"/>
                  </a:lnTo>
                  <a:lnTo>
                    <a:pt x="11284" y="214970"/>
                  </a:lnTo>
                  <a:lnTo>
                    <a:pt x="11284" y="231897"/>
                  </a:lnTo>
                  <a:lnTo>
                    <a:pt x="11284" y="220612"/>
                  </a:lnTo>
                  <a:lnTo>
                    <a:pt x="11284" y="79179"/>
                  </a:lnTo>
                  <a:lnTo>
                    <a:pt x="11284" y="90464"/>
                  </a:lnTo>
                  <a:lnTo>
                    <a:pt x="11284" y="231897"/>
                  </a:lnTo>
                  <a:lnTo>
                    <a:pt x="11284" y="226254"/>
                  </a:lnTo>
                  <a:lnTo>
                    <a:pt x="11284" y="220612"/>
                  </a:lnTo>
                  <a:lnTo>
                    <a:pt x="11284" y="192213"/>
                  </a:lnTo>
                  <a:lnTo>
                    <a:pt x="11284" y="158359"/>
                  </a:lnTo>
                  <a:lnTo>
                    <a:pt x="11284" y="113221"/>
                  </a:lnTo>
                  <a:lnTo>
                    <a:pt x="16926" y="73537"/>
                  </a:lnTo>
                  <a:lnTo>
                    <a:pt x="16926" y="39683"/>
                  </a:lnTo>
                  <a:lnTo>
                    <a:pt x="16926" y="11472"/>
                  </a:lnTo>
                  <a:lnTo>
                    <a:pt x="16926" y="5642"/>
                  </a:lnTo>
                  <a:lnTo>
                    <a:pt x="16926" y="0"/>
                  </a:lnTo>
                  <a:lnTo>
                    <a:pt x="16926" y="5642"/>
                  </a:lnTo>
                  <a:lnTo>
                    <a:pt x="16926" y="164001"/>
                  </a:lnTo>
                  <a:lnTo>
                    <a:pt x="16926" y="17114"/>
                  </a:lnTo>
                  <a:lnTo>
                    <a:pt x="16926" y="231897"/>
                  </a:lnTo>
                  <a:lnTo>
                    <a:pt x="16926" y="226254"/>
                  </a:lnTo>
                  <a:lnTo>
                    <a:pt x="16926" y="209328"/>
                  </a:lnTo>
                  <a:lnTo>
                    <a:pt x="16926" y="180928"/>
                  </a:lnTo>
                  <a:lnTo>
                    <a:pt x="16926" y="147075"/>
                  </a:lnTo>
                  <a:lnTo>
                    <a:pt x="22568" y="113221"/>
                  </a:lnTo>
                  <a:lnTo>
                    <a:pt x="22568" y="50968"/>
                  </a:lnTo>
                  <a:lnTo>
                    <a:pt x="22568" y="164001"/>
                  </a:lnTo>
                  <a:lnTo>
                    <a:pt x="22568" y="22757"/>
                  </a:lnTo>
                  <a:lnTo>
                    <a:pt x="22568" y="34041"/>
                  </a:lnTo>
                  <a:lnTo>
                    <a:pt x="22568" y="231897"/>
                  </a:lnTo>
                  <a:lnTo>
                    <a:pt x="22568" y="220612"/>
                  </a:lnTo>
                  <a:lnTo>
                    <a:pt x="22568" y="197855"/>
                  </a:lnTo>
                  <a:lnTo>
                    <a:pt x="28210" y="180928"/>
                  </a:lnTo>
                  <a:lnTo>
                    <a:pt x="28210" y="0"/>
                  </a:lnTo>
                  <a:lnTo>
                    <a:pt x="28210" y="5642"/>
                  </a:lnTo>
                  <a:lnTo>
                    <a:pt x="28210" y="164001"/>
                  </a:lnTo>
                  <a:lnTo>
                    <a:pt x="28210" y="118863"/>
                  </a:lnTo>
                  <a:lnTo>
                    <a:pt x="33853" y="96106"/>
                  </a:lnTo>
                  <a:lnTo>
                    <a:pt x="33853" y="79179"/>
                  </a:lnTo>
                  <a:lnTo>
                    <a:pt x="33853" y="118863"/>
                  </a:lnTo>
                  <a:lnTo>
                    <a:pt x="33853" y="0"/>
                  </a:lnTo>
                  <a:lnTo>
                    <a:pt x="33853" y="11472"/>
                  </a:lnTo>
                  <a:lnTo>
                    <a:pt x="33853" y="147075"/>
                  </a:lnTo>
                  <a:lnTo>
                    <a:pt x="39495" y="158359"/>
                  </a:lnTo>
                  <a:lnTo>
                    <a:pt x="39495" y="164001"/>
                  </a:lnTo>
                  <a:lnTo>
                    <a:pt x="39495" y="152717"/>
                  </a:lnTo>
                  <a:lnTo>
                    <a:pt x="39495" y="141432"/>
                  </a:lnTo>
                  <a:lnTo>
                    <a:pt x="39495" y="124505"/>
                  </a:lnTo>
                  <a:lnTo>
                    <a:pt x="39495" y="118863"/>
                  </a:lnTo>
                  <a:lnTo>
                    <a:pt x="39495" y="124505"/>
                  </a:lnTo>
                  <a:lnTo>
                    <a:pt x="39495" y="141432"/>
                  </a:lnTo>
                  <a:lnTo>
                    <a:pt x="39495" y="158359"/>
                  </a:lnTo>
                  <a:lnTo>
                    <a:pt x="39495" y="164001"/>
                  </a:lnTo>
                  <a:lnTo>
                    <a:pt x="39495" y="158359"/>
                  </a:lnTo>
                  <a:lnTo>
                    <a:pt x="39495" y="141432"/>
                  </a:lnTo>
                  <a:lnTo>
                    <a:pt x="39495" y="130148"/>
                  </a:lnTo>
                  <a:lnTo>
                    <a:pt x="39495" y="118863"/>
                  </a:lnTo>
                  <a:lnTo>
                    <a:pt x="45137" y="118863"/>
                  </a:lnTo>
                  <a:lnTo>
                    <a:pt x="45137" y="45326"/>
                  </a:lnTo>
                  <a:lnTo>
                    <a:pt x="45137" y="50968"/>
                  </a:lnTo>
                  <a:lnTo>
                    <a:pt x="45137" y="339288"/>
                  </a:lnTo>
                  <a:lnTo>
                    <a:pt x="45137" y="347751"/>
                  </a:lnTo>
                </a:path>
                <a:path w="73660" h="347979">
                  <a:moveTo>
                    <a:pt x="45137" y="347751"/>
                  </a:moveTo>
                  <a:lnTo>
                    <a:pt x="45137" y="347751"/>
                  </a:lnTo>
                  <a:lnTo>
                    <a:pt x="45137" y="22757"/>
                  </a:lnTo>
                  <a:lnTo>
                    <a:pt x="45137" y="34041"/>
                  </a:lnTo>
                  <a:lnTo>
                    <a:pt x="45137" y="45326"/>
                  </a:lnTo>
                  <a:lnTo>
                    <a:pt x="45137" y="50968"/>
                  </a:lnTo>
                  <a:lnTo>
                    <a:pt x="45137" y="39683"/>
                  </a:lnTo>
                  <a:lnTo>
                    <a:pt x="45137" y="22757"/>
                  </a:lnTo>
                  <a:lnTo>
                    <a:pt x="50779" y="5642"/>
                  </a:lnTo>
                  <a:lnTo>
                    <a:pt x="50779" y="0"/>
                  </a:lnTo>
                  <a:lnTo>
                    <a:pt x="50779" y="5642"/>
                  </a:lnTo>
                  <a:lnTo>
                    <a:pt x="50779" y="50968"/>
                  </a:lnTo>
                  <a:lnTo>
                    <a:pt x="50779" y="0"/>
                  </a:lnTo>
                  <a:lnTo>
                    <a:pt x="50779" y="11472"/>
                  </a:lnTo>
                  <a:lnTo>
                    <a:pt x="50779" y="164001"/>
                  </a:lnTo>
                  <a:lnTo>
                    <a:pt x="56421" y="164001"/>
                  </a:lnTo>
                  <a:lnTo>
                    <a:pt x="56421" y="344930"/>
                  </a:lnTo>
                  <a:lnTo>
                    <a:pt x="56421" y="347751"/>
                  </a:lnTo>
                </a:path>
                <a:path w="73660" h="347979">
                  <a:moveTo>
                    <a:pt x="56421" y="347751"/>
                  </a:moveTo>
                  <a:lnTo>
                    <a:pt x="56421" y="347751"/>
                  </a:lnTo>
                  <a:lnTo>
                    <a:pt x="56421" y="118863"/>
                  </a:lnTo>
                  <a:lnTo>
                    <a:pt x="56421" y="130148"/>
                  </a:lnTo>
                  <a:lnTo>
                    <a:pt x="56421" y="347751"/>
                  </a:lnTo>
                </a:path>
                <a:path w="73660" h="347979">
                  <a:moveTo>
                    <a:pt x="56421" y="347751"/>
                  </a:moveTo>
                  <a:lnTo>
                    <a:pt x="56421" y="347751"/>
                  </a:lnTo>
                  <a:lnTo>
                    <a:pt x="56421" y="67895"/>
                  </a:lnTo>
                  <a:lnTo>
                    <a:pt x="62063" y="56610"/>
                  </a:lnTo>
                  <a:lnTo>
                    <a:pt x="62063" y="50968"/>
                  </a:lnTo>
                  <a:lnTo>
                    <a:pt x="62063" y="56610"/>
                  </a:lnTo>
                  <a:lnTo>
                    <a:pt x="62063" y="67895"/>
                  </a:lnTo>
                  <a:lnTo>
                    <a:pt x="62063" y="164001"/>
                  </a:lnTo>
                  <a:lnTo>
                    <a:pt x="62063" y="118863"/>
                  </a:lnTo>
                  <a:lnTo>
                    <a:pt x="62063" y="231897"/>
                  </a:lnTo>
                  <a:lnTo>
                    <a:pt x="62063" y="226254"/>
                  </a:lnTo>
                  <a:lnTo>
                    <a:pt x="62063" y="214970"/>
                  </a:lnTo>
                  <a:lnTo>
                    <a:pt x="62063" y="197855"/>
                  </a:lnTo>
                  <a:lnTo>
                    <a:pt x="62063" y="180928"/>
                  </a:lnTo>
                  <a:lnTo>
                    <a:pt x="67706" y="141432"/>
                  </a:lnTo>
                  <a:lnTo>
                    <a:pt x="67706" y="118863"/>
                  </a:lnTo>
                  <a:lnTo>
                    <a:pt x="67706" y="164001"/>
                  </a:lnTo>
                  <a:lnTo>
                    <a:pt x="67706" y="79179"/>
                  </a:lnTo>
                  <a:lnTo>
                    <a:pt x="67706" y="90464"/>
                  </a:lnTo>
                  <a:lnTo>
                    <a:pt x="67706" y="231897"/>
                  </a:lnTo>
                  <a:lnTo>
                    <a:pt x="67706" y="226254"/>
                  </a:lnTo>
                  <a:lnTo>
                    <a:pt x="67706" y="203685"/>
                  </a:lnTo>
                  <a:lnTo>
                    <a:pt x="73348" y="186570"/>
                  </a:lnTo>
                  <a:lnTo>
                    <a:pt x="73348" y="164001"/>
                  </a:lnTo>
                </a:path>
              </a:pathLst>
            </a:custGeom>
            <a:ln w="5642">
              <a:solidFill>
                <a:srgbClr val="000080"/>
              </a:solidFill>
            </a:ln>
          </p:spPr>
          <p:txBody>
            <a:bodyPr wrap="square" lIns="0" tIns="0" rIns="0" bIns="0" rtlCol="0"/>
            <a:lstStyle/>
            <a:p>
              <a:endParaRPr/>
            </a:p>
          </p:txBody>
        </p:sp>
        <p:sp>
          <p:nvSpPr>
            <p:cNvPr id="21" name="object 21"/>
            <p:cNvSpPr/>
            <p:nvPr/>
          </p:nvSpPr>
          <p:spPr>
            <a:xfrm>
              <a:off x="4211561" y="4784851"/>
              <a:ext cx="5715" cy="268605"/>
            </a:xfrm>
            <a:custGeom>
              <a:avLst/>
              <a:gdLst/>
              <a:ahLst/>
              <a:cxnLst/>
              <a:rect l="l" t="t" r="r" b="b"/>
              <a:pathLst>
                <a:path w="5714" h="268604">
                  <a:moveTo>
                    <a:pt x="0" y="39683"/>
                  </a:moveTo>
                  <a:lnTo>
                    <a:pt x="0" y="39683"/>
                  </a:lnTo>
                  <a:lnTo>
                    <a:pt x="0" y="265750"/>
                  </a:lnTo>
                  <a:lnTo>
                    <a:pt x="0" y="268571"/>
                  </a:lnTo>
                </a:path>
                <a:path w="5714" h="268604">
                  <a:moveTo>
                    <a:pt x="0" y="268571"/>
                  </a:moveTo>
                  <a:lnTo>
                    <a:pt x="0" y="268571"/>
                  </a:lnTo>
                  <a:lnTo>
                    <a:pt x="0" y="39683"/>
                  </a:lnTo>
                  <a:lnTo>
                    <a:pt x="5642" y="39683"/>
                  </a:lnTo>
                  <a:lnTo>
                    <a:pt x="5642" y="84822"/>
                  </a:lnTo>
                  <a:lnTo>
                    <a:pt x="5642" y="0"/>
                  </a:lnTo>
                  <a:lnTo>
                    <a:pt x="5642" y="11284"/>
                  </a:lnTo>
                  <a:lnTo>
                    <a:pt x="5642" y="152717"/>
                  </a:lnTo>
                  <a:lnTo>
                    <a:pt x="5642" y="147075"/>
                  </a:lnTo>
                  <a:lnTo>
                    <a:pt x="5642" y="0"/>
                  </a:lnTo>
                  <a:lnTo>
                    <a:pt x="5642" y="5642"/>
                  </a:lnTo>
                  <a:lnTo>
                    <a:pt x="5642" y="152717"/>
                  </a:lnTo>
                </a:path>
              </a:pathLst>
            </a:custGeom>
            <a:ln w="5642">
              <a:solidFill>
                <a:srgbClr val="000080"/>
              </a:solidFill>
            </a:ln>
          </p:spPr>
          <p:txBody>
            <a:bodyPr wrap="square" lIns="0" tIns="0" rIns="0" bIns="0" rtlCol="0"/>
            <a:lstStyle/>
            <a:p>
              <a:endParaRPr/>
            </a:p>
          </p:txBody>
        </p:sp>
        <p:sp>
          <p:nvSpPr>
            <p:cNvPr id="22" name="object 22"/>
            <p:cNvSpPr/>
            <p:nvPr/>
          </p:nvSpPr>
          <p:spPr>
            <a:xfrm>
              <a:off x="4222845" y="4722786"/>
              <a:ext cx="45720" cy="330835"/>
            </a:xfrm>
            <a:custGeom>
              <a:avLst/>
              <a:gdLst/>
              <a:ahLst/>
              <a:cxnLst/>
              <a:rect l="l" t="t" r="r" b="b"/>
              <a:pathLst>
                <a:path w="45720" h="330835">
                  <a:moveTo>
                    <a:pt x="0" y="214782"/>
                  </a:moveTo>
                  <a:lnTo>
                    <a:pt x="0" y="214782"/>
                  </a:lnTo>
                  <a:lnTo>
                    <a:pt x="0" y="0"/>
                  </a:lnTo>
                  <a:lnTo>
                    <a:pt x="0" y="5642"/>
                  </a:lnTo>
                  <a:lnTo>
                    <a:pt x="0" y="84633"/>
                  </a:lnTo>
                  <a:lnTo>
                    <a:pt x="5792" y="96106"/>
                  </a:lnTo>
                  <a:lnTo>
                    <a:pt x="5792" y="316531"/>
                  </a:lnTo>
                  <a:lnTo>
                    <a:pt x="5792" y="330636"/>
                  </a:lnTo>
                </a:path>
                <a:path w="45720" h="330835">
                  <a:moveTo>
                    <a:pt x="5792" y="330636"/>
                  </a:moveTo>
                  <a:lnTo>
                    <a:pt x="5792" y="330636"/>
                  </a:lnTo>
                  <a:lnTo>
                    <a:pt x="5792" y="209139"/>
                  </a:lnTo>
                  <a:lnTo>
                    <a:pt x="11434" y="163813"/>
                  </a:lnTo>
                  <a:lnTo>
                    <a:pt x="11434" y="124317"/>
                  </a:lnTo>
                  <a:lnTo>
                    <a:pt x="11434" y="84633"/>
                  </a:lnTo>
                  <a:lnTo>
                    <a:pt x="11434" y="62064"/>
                  </a:lnTo>
                  <a:lnTo>
                    <a:pt x="11434" y="78991"/>
                  </a:lnTo>
                  <a:lnTo>
                    <a:pt x="11434" y="101748"/>
                  </a:lnTo>
                  <a:lnTo>
                    <a:pt x="11434" y="124317"/>
                  </a:lnTo>
                  <a:lnTo>
                    <a:pt x="11434" y="146886"/>
                  </a:lnTo>
                  <a:lnTo>
                    <a:pt x="17076" y="146886"/>
                  </a:lnTo>
                  <a:lnTo>
                    <a:pt x="17076" y="220424"/>
                  </a:lnTo>
                  <a:lnTo>
                    <a:pt x="17076" y="214782"/>
                  </a:lnTo>
                  <a:lnTo>
                    <a:pt x="17076" y="5642"/>
                  </a:lnTo>
                  <a:lnTo>
                    <a:pt x="17076" y="22569"/>
                  </a:lnTo>
                  <a:lnTo>
                    <a:pt x="17076" y="146886"/>
                  </a:lnTo>
                  <a:lnTo>
                    <a:pt x="17076" y="62064"/>
                  </a:lnTo>
                  <a:lnTo>
                    <a:pt x="17076" y="135602"/>
                  </a:lnTo>
                  <a:lnTo>
                    <a:pt x="22719" y="163813"/>
                  </a:lnTo>
                  <a:lnTo>
                    <a:pt x="22719" y="214782"/>
                  </a:lnTo>
                  <a:lnTo>
                    <a:pt x="22719" y="146886"/>
                  </a:lnTo>
                  <a:lnTo>
                    <a:pt x="22719" y="158171"/>
                  </a:lnTo>
                  <a:lnTo>
                    <a:pt x="22719" y="327815"/>
                  </a:lnTo>
                  <a:lnTo>
                    <a:pt x="22719" y="330636"/>
                  </a:lnTo>
                </a:path>
                <a:path w="45720" h="330835">
                  <a:moveTo>
                    <a:pt x="22719" y="330636"/>
                  </a:moveTo>
                  <a:lnTo>
                    <a:pt x="22719" y="330636"/>
                  </a:lnTo>
                  <a:lnTo>
                    <a:pt x="22719" y="101748"/>
                  </a:lnTo>
                  <a:lnTo>
                    <a:pt x="22719" y="107391"/>
                  </a:lnTo>
                  <a:lnTo>
                    <a:pt x="22719" y="214782"/>
                  </a:lnTo>
                  <a:lnTo>
                    <a:pt x="28361" y="214782"/>
                  </a:lnTo>
                  <a:lnTo>
                    <a:pt x="28361" y="56422"/>
                  </a:lnTo>
                  <a:lnTo>
                    <a:pt x="28361" y="62064"/>
                  </a:lnTo>
                  <a:lnTo>
                    <a:pt x="28361" y="327815"/>
                  </a:lnTo>
                  <a:lnTo>
                    <a:pt x="28361" y="330636"/>
                  </a:lnTo>
                </a:path>
                <a:path w="45720" h="330835">
                  <a:moveTo>
                    <a:pt x="28361" y="330636"/>
                  </a:moveTo>
                  <a:lnTo>
                    <a:pt x="28361" y="330636"/>
                  </a:lnTo>
                  <a:lnTo>
                    <a:pt x="28361" y="175098"/>
                  </a:lnTo>
                  <a:lnTo>
                    <a:pt x="34003" y="146886"/>
                  </a:lnTo>
                  <a:lnTo>
                    <a:pt x="34003" y="101748"/>
                  </a:lnTo>
                  <a:lnTo>
                    <a:pt x="34003" y="214782"/>
                  </a:lnTo>
                  <a:lnTo>
                    <a:pt x="34003" y="197855"/>
                  </a:lnTo>
                  <a:lnTo>
                    <a:pt x="34003" y="28211"/>
                  </a:lnTo>
                  <a:lnTo>
                    <a:pt x="34003" y="39495"/>
                  </a:lnTo>
                  <a:lnTo>
                    <a:pt x="39645" y="50780"/>
                  </a:lnTo>
                  <a:lnTo>
                    <a:pt x="39645" y="220424"/>
                  </a:lnTo>
                  <a:lnTo>
                    <a:pt x="39645" y="214782"/>
                  </a:lnTo>
                  <a:lnTo>
                    <a:pt x="39645" y="5642"/>
                  </a:lnTo>
                  <a:lnTo>
                    <a:pt x="39645" y="16926"/>
                  </a:lnTo>
                  <a:lnTo>
                    <a:pt x="39645" y="192213"/>
                  </a:lnTo>
                  <a:lnTo>
                    <a:pt x="45287" y="203497"/>
                  </a:lnTo>
                  <a:lnTo>
                    <a:pt x="45287" y="214782"/>
                  </a:lnTo>
                </a:path>
              </a:pathLst>
            </a:custGeom>
            <a:ln w="5642">
              <a:solidFill>
                <a:srgbClr val="000080"/>
              </a:solidFill>
            </a:ln>
          </p:spPr>
          <p:txBody>
            <a:bodyPr wrap="square" lIns="0" tIns="0" rIns="0" bIns="0" rtlCol="0"/>
            <a:lstStyle/>
            <a:p>
              <a:endParaRPr/>
            </a:p>
          </p:txBody>
        </p:sp>
        <p:sp>
          <p:nvSpPr>
            <p:cNvPr id="23" name="object 23"/>
            <p:cNvSpPr/>
            <p:nvPr/>
          </p:nvSpPr>
          <p:spPr>
            <a:xfrm>
              <a:off x="4268134" y="4784850"/>
              <a:ext cx="11430" cy="268605"/>
            </a:xfrm>
            <a:custGeom>
              <a:avLst/>
              <a:gdLst/>
              <a:ahLst/>
              <a:cxnLst/>
              <a:rect l="l" t="t" r="r" b="b"/>
              <a:pathLst>
                <a:path w="11429" h="268604">
                  <a:moveTo>
                    <a:pt x="0" y="84822"/>
                  </a:moveTo>
                  <a:lnTo>
                    <a:pt x="0" y="84822"/>
                  </a:lnTo>
                  <a:lnTo>
                    <a:pt x="0" y="34041"/>
                  </a:lnTo>
                  <a:lnTo>
                    <a:pt x="0" y="39683"/>
                  </a:lnTo>
                  <a:lnTo>
                    <a:pt x="0" y="56610"/>
                  </a:lnTo>
                  <a:lnTo>
                    <a:pt x="0" y="84822"/>
                  </a:lnTo>
                  <a:lnTo>
                    <a:pt x="0" y="118675"/>
                  </a:lnTo>
                  <a:lnTo>
                    <a:pt x="0" y="152717"/>
                  </a:lnTo>
                  <a:lnTo>
                    <a:pt x="5642" y="186570"/>
                  </a:lnTo>
                  <a:lnTo>
                    <a:pt x="5642" y="220612"/>
                  </a:lnTo>
                  <a:lnTo>
                    <a:pt x="5642" y="254466"/>
                  </a:lnTo>
                  <a:lnTo>
                    <a:pt x="5642" y="268571"/>
                  </a:lnTo>
                </a:path>
                <a:path w="11429" h="268604">
                  <a:moveTo>
                    <a:pt x="5642" y="268571"/>
                  </a:moveTo>
                  <a:lnTo>
                    <a:pt x="5642" y="268571"/>
                  </a:lnTo>
                  <a:lnTo>
                    <a:pt x="5642" y="0"/>
                  </a:lnTo>
                  <a:lnTo>
                    <a:pt x="5642" y="11284"/>
                  </a:lnTo>
                  <a:lnTo>
                    <a:pt x="5642" y="268571"/>
                  </a:lnTo>
                </a:path>
                <a:path w="11429" h="268604">
                  <a:moveTo>
                    <a:pt x="5642" y="268571"/>
                  </a:moveTo>
                  <a:lnTo>
                    <a:pt x="5642" y="265750"/>
                  </a:lnTo>
                  <a:lnTo>
                    <a:pt x="5642" y="260108"/>
                  </a:lnTo>
                  <a:lnTo>
                    <a:pt x="5642" y="243181"/>
                  </a:lnTo>
                  <a:lnTo>
                    <a:pt x="5642" y="226254"/>
                  </a:lnTo>
                  <a:lnTo>
                    <a:pt x="11284" y="186570"/>
                  </a:lnTo>
                  <a:lnTo>
                    <a:pt x="11284" y="39683"/>
                  </a:lnTo>
                  <a:lnTo>
                    <a:pt x="11284" y="50968"/>
                  </a:lnTo>
                  <a:lnTo>
                    <a:pt x="11284" y="62252"/>
                  </a:lnTo>
                  <a:lnTo>
                    <a:pt x="11284" y="73537"/>
                  </a:lnTo>
                  <a:lnTo>
                    <a:pt x="11284" y="84822"/>
                  </a:lnTo>
                </a:path>
              </a:pathLst>
            </a:custGeom>
            <a:ln w="5642">
              <a:solidFill>
                <a:srgbClr val="000080"/>
              </a:solidFill>
            </a:ln>
          </p:spPr>
          <p:txBody>
            <a:bodyPr wrap="square" lIns="0" tIns="0" rIns="0" bIns="0" rtlCol="0"/>
            <a:lstStyle/>
            <a:p>
              <a:endParaRPr/>
            </a:p>
          </p:txBody>
        </p:sp>
        <p:sp>
          <p:nvSpPr>
            <p:cNvPr id="24" name="object 24"/>
            <p:cNvSpPr/>
            <p:nvPr/>
          </p:nvSpPr>
          <p:spPr>
            <a:xfrm>
              <a:off x="4285060" y="4728428"/>
              <a:ext cx="62230" cy="325120"/>
            </a:xfrm>
            <a:custGeom>
              <a:avLst/>
              <a:gdLst/>
              <a:ahLst/>
              <a:cxnLst/>
              <a:rect l="l" t="t" r="r" b="b"/>
              <a:pathLst>
                <a:path w="62229" h="325120">
                  <a:moveTo>
                    <a:pt x="0" y="324994"/>
                  </a:moveTo>
                  <a:lnTo>
                    <a:pt x="0" y="324994"/>
                  </a:lnTo>
                  <a:lnTo>
                    <a:pt x="0" y="141244"/>
                  </a:lnTo>
                  <a:lnTo>
                    <a:pt x="0" y="152529"/>
                  </a:lnTo>
                  <a:lnTo>
                    <a:pt x="0" y="209139"/>
                  </a:lnTo>
                  <a:lnTo>
                    <a:pt x="0" y="141244"/>
                  </a:lnTo>
                  <a:lnTo>
                    <a:pt x="0" y="152529"/>
                  </a:lnTo>
                  <a:lnTo>
                    <a:pt x="0" y="324994"/>
                  </a:lnTo>
                </a:path>
                <a:path w="62229" h="325120">
                  <a:moveTo>
                    <a:pt x="0" y="324994"/>
                  </a:moveTo>
                  <a:lnTo>
                    <a:pt x="0" y="322173"/>
                  </a:lnTo>
                  <a:lnTo>
                    <a:pt x="0" y="299604"/>
                  </a:lnTo>
                  <a:lnTo>
                    <a:pt x="0" y="271392"/>
                  </a:lnTo>
                  <a:lnTo>
                    <a:pt x="0" y="231709"/>
                  </a:lnTo>
                  <a:lnTo>
                    <a:pt x="5642" y="197855"/>
                  </a:lnTo>
                  <a:lnTo>
                    <a:pt x="5642" y="169456"/>
                  </a:lnTo>
                  <a:lnTo>
                    <a:pt x="5642" y="146886"/>
                  </a:lnTo>
                  <a:lnTo>
                    <a:pt x="5642" y="141244"/>
                  </a:lnTo>
                  <a:lnTo>
                    <a:pt x="5642" y="146886"/>
                  </a:lnTo>
                  <a:lnTo>
                    <a:pt x="5642" y="322173"/>
                  </a:lnTo>
                  <a:lnTo>
                    <a:pt x="5642" y="324994"/>
                  </a:lnTo>
                </a:path>
                <a:path w="62229" h="325120">
                  <a:moveTo>
                    <a:pt x="5642" y="324994"/>
                  </a:moveTo>
                  <a:lnTo>
                    <a:pt x="5642" y="324994"/>
                  </a:lnTo>
                  <a:lnTo>
                    <a:pt x="5642" y="28211"/>
                  </a:lnTo>
                  <a:lnTo>
                    <a:pt x="5642" y="33853"/>
                  </a:lnTo>
                  <a:lnTo>
                    <a:pt x="5642" y="39495"/>
                  </a:lnTo>
                  <a:lnTo>
                    <a:pt x="5642" y="62064"/>
                  </a:lnTo>
                  <a:lnTo>
                    <a:pt x="11284" y="84822"/>
                  </a:lnTo>
                  <a:lnTo>
                    <a:pt x="11284" y="96106"/>
                  </a:lnTo>
                  <a:lnTo>
                    <a:pt x="11284" y="28211"/>
                  </a:lnTo>
                  <a:lnTo>
                    <a:pt x="11284" y="33853"/>
                  </a:lnTo>
                  <a:lnTo>
                    <a:pt x="11284" y="209139"/>
                  </a:lnTo>
                  <a:lnTo>
                    <a:pt x="11284" y="203497"/>
                  </a:lnTo>
                  <a:lnTo>
                    <a:pt x="11284" y="141244"/>
                  </a:lnTo>
                  <a:lnTo>
                    <a:pt x="11284" y="175098"/>
                  </a:lnTo>
                  <a:lnTo>
                    <a:pt x="16926" y="203497"/>
                  </a:lnTo>
                  <a:lnTo>
                    <a:pt x="16926" y="209139"/>
                  </a:lnTo>
                  <a:lnTo>
                    <a:pt x="16926" y="96106"/>
                  </a:lnTo>
                  <a:lnTo>
                    <a:pt x="16926" y="101748"/>
                  </a:lnTo>
                  <a:lnTo>
                    <a:pt x="16926" y="322173"/>
                  </a:lnTo>
                  <a:lnTo>
                    <a:pt x="16926" y="324994"/>
                  </a:lnTo>
                </a:path>
                <a:path w="62229" h="325120">
                  <a:moveTo>
                    <a:pt x="16926" y="324994"/>
                  </a:moveTo>
                  <a:lnTo>
                    <a:pt x="16926" y="324994"/>
                  </a:lnTo>
                  <a:lnTo>
                    <a:pt x="16926" y="56422"/>
                  </a:lnTo>
                  <a:lnTo>
                    <a:pt x="16926" y="62064"/>
                  </a:lnTo>
                  <a:lnTo>
                    <a:pt x="16926" y="324994"/>
                  </a:lnTo>
                </a:path>
                <a:path w="62229" h="325120">
                  <a:moveTo>
                    <a:pt x="16926" y="324994"/>
                  </a:moveTo>
                  <a:lnTo>
                    <a:pt x="16926" y="322173"/>
                  </a:lnTo>
                  <a:lnTo>
                    <a:pt x="16926" y="305246"/>
                  </a:lnTo>
                  <a:lnTo>
                    <a:pt x="16926" y="282677"/>
                  </a:lnTo>
                  <a:lnTo>
                    <a:pt x="16926" y="248635"/>
                  </a:lnTo>
                  <a:lnTo>
                    <a:pt x="22568" y="214782"/>
                  </a:lnTo>
                  <a:lnTo>
                    <a:pt x="22568" y="141244"/>
                  </a:lnTo>
                  <a:lnTo>
                    <a:pt x="22568" y="209139"/>
                  </a:lnTo>
                  <a:lnTo>
                    <a:pt x="22568" y="96106"/>
                  </a:lnTo>
                  <a:lnTo>
                    <a:pt x="22568" y="113033"/>
                  </a:lnTo>
                  <a:lnTo>
                    <a:pt x="22568" y="310888"/>
                  </a:lnTo>
                  <a:lnTo>
                    <a:pt x="22568" y="324994"/>
                  </a:lnTo>
                </a:path>
                <a:path w="62229" h="325120">
                  <a:moveTo>
                    <a:pt x="22568" y="324994"/>
                  </a:moveTo>
                  <a:lnTo>
                    <a:pt x="22568" y="324994"/>
                  </a:lnTo>
                  <a:lnTo>
                    <a:pt x="22568" y="107391"/>
                  </a:lnTo>
                  <a:lnTo>
                    <a:pt x="28210" y="96106"/>
                  </a:lnTo>
                  <a:lnTo>
                    <a:pt x="28210" y="209139"/>
                  </a:lnTo>
                  <a:lnTo>
                    <a:pt x="28210" y="203497"/>
                  </a:lnTo>
                  <a:lnTo>
                    <a:pt x="28210" y="141244"/>
                  </a:lnTo>
                  <a:lnTo>
                    <a:pt x="28210" y="209139"/>
                  </a:lnTo>
                  <a:lnTo>
                    <a:pt x="28210" y="203497"/>
                  </a:lnTo>
                  <a:lnTo>
                    <a:pt x="28210" y="96106"/>
                  </a:lnTo>
                  <a:lnTo>
                    <a:pt x="33853" y="73349"/>
                  </a:lnTo>
                  <a:lnTo>
                    <a:pt x="33853" y="56422"/>
                  </a:lnTo>
                  <a:lnTo>
                    <a:pt x="33853" y="67707"/>
                  </a:lnTo>
                  <a:lnTo>
                    <a:pt x="33853" y="84822"/>
                  </a:lnTo>
                  <a:lnTo>
                    <a:pt x="33853" y="96106"/>
                  </a:lnTo>
                  <a:lnTo>
                    <a:pt x="33853" y="90464"/>
                  </a:lnTo>
                  <a:lnTo>
                    <a:pt x="33853" y="0"/>
                  </a:lnTo>
                  <a:lnTo>
                    <a:pt x="33853" y="5642"/>
                  </a:lnTo>
                  <a:lnTo>
                    <a:pt x="33853" y="16926"/>
                  </a:lnTo>
                  <a:lnTo>
                    <a:pt x="33853" y="33853"/>
                  </a:lnTo>
                  <a:lnTo>
                    <a:pt x="33853" y="50780"/>
                  </a:lnTo>
                  <a:lnTo>
                    <a:pt x="39495" y="96106"/>
                  </a:lnTo>
                  <a:lnTo>
                    <a:pt x="39495" y="322173"/>
                  </a:lnTo>
                  <a:lnTo>
                    <a:pt x="39495" y="324994"/>
                  </a:lnTo>
                </a:path>
                <a:path w="62229" h="325120">
                  <a:moveTo>
                    <a:pt x="39495" y="324994"/>
                  </a:moveTo>
                  <a:lnTo>
                    <a:pt x="39495" y="324994"/>
                  </a:lnTo>
                  <a:lnTo>
                    <a:pt x="39495" y="96106"/>
                  </a:lnTo>
                  <a:lnTo>
                    <a:pt x="39495" y="101748"/>
                  </a:lnTo>
                  <a:lnTo>
                    <a:pt x="39495" y="209139"/>
                  </a:lnTo>
                  <a:lnTo>
                    <a:pt x="45137" y="209139"/>
                  </a:lnTo>
                  <a:lnTo>
                    <a:pt x="45137" y="22569"/>
                  </a:lnTo>
                  <a:lnTo>
                    <a:pt x="45137" y="28211"/>
                  </a:lnTo>
                  <a:lnTo>
                    <a:pt x="45137" y="322173"/>
                  </a:lnTo>
                  <a:lnTo>
                    <a:pt x="45137" y="324994"/>
                  </a:lnTo>
                </a:path>
                <a:path w="62229" h="325120">
                  <a:moveTo>
                    <a:pt x="45137" y="324994"/>
                  </a:moveTo>
                  <a:lnTo>
                    <a:pt x="45137" y="316531"/>
                  </a:lnTo>
                  <a:lnTo>
                    <a:pt x="45137" y="299604"/>
                  </a:lnTo>
                  <a:lnTo>
                    <a:pt x="45137" y="277035"/>
                  </a:lnTo>
                  <a:lnTo>
                    <a:pt x="45137" y="248635"/>
                  </a:lnTo>
                  <a:lnTo>
                    <a:pt x="50779" y="186570"/>
                  </a:lnTo>
                  <a:lnTo>
                    <a:pt x="50779" y="56422"/>
                  </a:lnTo>
                  <a:lnTo>
                    <a:pt x="50779" y="67707"/>
                  </a:lnTo>
                  <a:lnTo>
                    <a:pt x="50779" y="209139"/>
                  </a:lnTo>
                  <a:lnTo>
                    <a:pt x="50779" y="197855"/>
                  </a:lnTo>
                  <a:lnTo>
                    <a:pt x="50779" y="96106"/>
                  </a:lnTo>
                  <a:lnTo>
                    <a:pt x="50779" y="209139"/>
                  </a:lnTo>
                  <a:lnTo>
                    <a:pt x="56421" y="209139"/>
                  </a:lnTo>
                  <a:lnTo>
                    <a:pt x="56421" y="192213"/>
                  </a:lnTo>
                  <a:lnTo>
                    <a:pt x="56421" y="169456"/>
                  </a:lnTo>
                  <a:lnTo>
                    <a:pt x="56421" y="141244"/>
                  </a:lnTo>
                  <a:lnTo>
                    <a:pt x="56421" y="113033"/>
                  </a:lnTo>
                  <a:lnTo>
                    <a:pt x="62063" y="84822"/>
                  </a:lnTo>
                  <a:lnTo>
                    <a:pt x="62063" y="62064"/>
                  </a:lnTo>
                  <a:lnTo>
                    <a:pt x="62063" y="39495"/>
                  </a:lnTo>
                  <a:lnTo>
                    <a:pt x="62063" y="28211"/>
                  </a:lnTo>
                  <a:lnTo>
                    <a:pt x="62063" y="39495"/>
                  </a:lnTo>
                  <a:lnTo>
                    <a:pt x="62063" y="96106"/>
                  </a:lnTo>
                  <a:lnTo>
                    <a:pt x="62063" y="28211"/>
                  </a:lnTo>
                  <a:lnTo>
                    <a:pt x="62063" y="33853"/>
                  </a:lnTo>
                  <a:lnTo>
                    <a:pt x="62063" y="56422"/>
                  </a:lnTo>
                  <a:lnTo>
                    <a:pt x="62063" y="78991"/>
                  </a:lnTo>
                  <a:lnTo>
                    <a:pt x="62063" y="96106"/>
                  </a:lnTo>
                  <a:lnTo>
                    <a:pt x="62063" y="118675"/>
                  </a:lnTo>
                  <a:lnTo>
                    <a:pt x="62063" y="141244"/>
                  </a:lnTo>
                </a:path>
              </a:pathLst>
            </a:custGeom>
            <a:ln w="5642">
              <a:solidFill>
                <a:srgbClr val="000080"/>
              </a:solidFill>
            </a:ln>
          </p:spPr>
          <p:txBody>
            <a:bodyPr wrap="square" lIns="0" tIns="0" rIns="0" bIns="0" rtlCol="0"/>
            <a:lstStyle/>
            <a:p>
              <a:endParaRPr/>
            </a:p>
          </p:txBody>
        </p:sp>
        <p:sp>
          <p:nvSpPr>
            <p:cNvPr id="25" name="object 25"/>
            <p:cNvSpPr/>
            <p:nvPr/>
          </p:nvSpPr>
          <p:spPr>
            <a:xfrm>
              <a:off x="4352766" y="4756639"/>
              <a:ext cx="11430" cy="297180"/>
            </a:xfrm>
            <a:custGeom>
              <a:avLst/>
              <a:gdLst/>
              <a:ahLst/>
              <a:cxnLst/>
              <a:rect l="l" t="t" r="r" b="b"/>
              <a:pathLst>
                <a:path w="11429" h="297179">
                  <a:moveTo>
                    <a:pt x="0" y="113033"/>
                  </a:moveTo>
                  <a:lnTo>
                    <a:pt x="0" y="152717"/>
                  </a:lnTo>
                  <a:lnTo>
                    <a:pt x="0" y="169644"/>
                  </a:lnTo>
                  <a:lnTo>
                    <a:pt x="0" y="180928"/>
                  </a:lnTo>
                  <a:lnTo>
                    <a:pt x="0" y="164001"/>
                  </a:lnTo>
                  <a:lnTo>
                    <a:pt x="0" y="0"/>
                  </a:lnTo>
                  <a:lnTo>
                    <a:pt x="0" y="5642"/>
                  </a:lnTo>
                  <a:lnTo>
                    <a:pt x="0" y="16926"/>
                  </a:lnTo>
                  <a:lnTo>
                    <a:pt x="0" y="50780"/>
                  </a:lnTo>
                  <a:lnTo>
                    <a:pt x="0" y="96106"/>
                  </a:lnTo>
                  <a:lnTo>
                    <a:pt x="0" y="146886"/>
                  </a:lnTo>
                  <a:lnTo>
                    <a:pt x="5642" y="197855"/>
                  </a:lnTo>
                  <a:lnTo>
                    <a:pt x="5642" y="243181"/>
                  </a:lnTo>
                  <a:lnTo>
                    <a:pt x="5642" y="277035"/>
                  </a:lnTo>
                  <a:lnTo>
                    <a:pt x="5642" y="293962"/>
                  </a:lnTo>
                  <a:lnTo>
                    <a:pt x="5642" y="296783"/>
                  </a:lnTo>
                </a:path>
                <a:path w="11429" h="297179">
                  <a:moveTo>
                    <a:pt x="5642" y="296783"/>
                  </a:moveTo>
                  <a:lnTo>
                    <a:pt x="5642" y="296783"/>
                  </a:lnTo>
                  <a:lnTo>
                    <a:pt x="5642" y="67895"/>
                  </a:lnTo>
                  <a:lnTo>
                    <a:pt x="5642" y="73537"/>
                  </a:lnTo>
                  <a:lnTo>
                    <a:pt x="5642" y="296783"/>
                  </a:lnTo>
                </a:path>
                <a:path w="11429" h="297179">
                  <a:moveTo>
                    <a:pt x="5642" y="296783"/>
                  </a:moveTo>
                  <a:lnTo>
                    <a:pt x="5642" y="296783"/>
                  </a:lnTo>
                  <a:lnTo>
                    <a:pt x="5642" y="113033"/>
                  </a:lnTo>
                  <a:lnTo>
                    <a:pt x="5642" y="118675"/>
                  </a:lnTo>
                  <a:lnTo>
                    <a:pt x="5642" y="141244"/>
                  </a:lnTo>
                  <a:lnTo>
                    <a:pt x="5642" y="169644"/>
                  </a:lnTo>
                  <a:lnTo>
                    <a:pt x="5642" y="203497"/>
                  </a:lnTo>
                  <a:lnTo>
                    <a:pt x="11284" y="237351"/>
                  </a:lnTo>
                  <a:lnTo>
                    <a:pt x="11284" y="265750"/>
                  </a:lnTo>
                  <a:lnTo>
                    <a:pt x="11284" y="288319"/>
                  </a:lnTo>
                  <a:lnTo>
                    <a:pt x="11284" y="296783"/>
                  </a:lnTo>
                </a:path>
                <a:path w="11429" h="297179">
                  <a:moveTo>
                    <a:pt x="11284" y="296783"/>
                  </a:moveTo>
                  <a:lnTo>
                    <a:pt x="11284" y="296783"/>
                  </a:lnTo>
                  <a:lnTo>
                    <a:pt x="11284" y="22569"/>
                  </a:lnTo>
                  <a:lnTo>
                    <a:pt x="11284" y="33853"/>
                  </a:lnTo>
                  <a:lnTo>
                    <a:pt x="11284" y="50780"/>
                  </a:lnTo>
                  <a:lnTo>
                    <a:pt x="11284" y="67895"/>
                  </a:lnTo>
                </a:path>
              </a:pathLst>
            </a:custGeom>
            <a:ln w="5642">
              <a:solidFill>
                <a:srgbClr val="000080"/>
              </a:solidFill>
            </a:ln>
          </p:spPr>
          <p:txBody>
            <a:bodyPr wrap="square" lIns="0" tIns="0" rIns="0" bIns="0" rtlCol="0"/>
            <a:lstStyle/>
            <a:p>
              <a:endParaRPr/>
            </a:p>
          </p:txBody>
        </p:sp>
        <p:sp>
          <p:nvSpPr>
            <p:cNvPr id="26" name="object 26"/>
            <p:cNvSpPr/>
            <p:nvPr/>
          </p:nvSpPr>
          <p:spPr>
            <a:xfrm>
              <a:off x="4369693" y="4468357"/>
              <a:ext cx="40005" cy="585470"/>
            </a:xfrm>
            <a:custGeom>
              <a:avLst/>
              <a:gdLst/>
              <a:ahLst/>
              <a:cxnLst/>
              <a:rect l="l" t="t" r="r" b="b"/>
              <a:pathLst>
                <a:path w="40004" h="585470">
                  <a:moveTo>
                    <a:pt x="0" y="401315"/>
                  </a:moveTo>
                  <a:lnTo>
                    <a:pt x="0" y="401315"/>
                  </a:lnTo>
                  <a:lnTo>
                    <a:pt x="0" y="582244"/>
                  </a:lnTo>
                  <a:lnTo>
                    <a:pt x="0" y="585065"/>
                  </a:lnTo>
                </a:path>
                <a:path w="40004" h="585470">
                  <a:moveTo>
                    <a:pt x="0" y="585065"/>
                  </a:moveTo>
                  <a:lnTo>
                    <a:pt x="0" y="585065"/>
                  </a:lnTo>
                  <a:lnTo>
                    <a:pt x="0" y="401315"/>
                  </a:lnTo>
                  <a:lnTo>
                    <a:pt x="0" y="412600"/>
                  </a:lnTo>
                  <a:lnTo>
                    <a:pt x="0" y="469210"/>
                  </a:lnTo>
                  <a:lnTo>
                    <a:pt x="0" y="401315"/>
                  </a:lnTo>
                  <a:lnTo>
                    <a:pt x="0" y="412600"/>
                  </a:lnTo>
                  <a:lnTo>
                    <a:pt x="0" y="440999"/>
                  </a:lnTo>
                  <a:lnTo>
                    <a:pt x="0" y="469210"/>
                  </a:lnTo>
                  <a:lnTo>
                    <a:pt x="0" y="503064"/>
                  </a:lnTo>
                  <a:lnTo>
                    <a:pt x="5642" y="531463"/>
                  </a:lnTo>
                  <a:lnTo>
                    <a:pt x="5642" y="559675"/>
                  </a:lnTo>
                  <a:lnTo>
                    <a:pt x="5642" y="582244"/>
                  </a:lnTo>
                  <a:lnTo>
                    <a:pt x="5642" y="585065"/>
                  </a:lnTo>
                </a:path>
                <a:path w="40004" h="585470">
                  <a:moveTo>
                    <a:pt x="5642" y="585065"/>
                  </a:moveTo>
                  <a:lnTo>
                    <a:pt x="5642" y="585065"/>
                  </a:lnTo>
                  <a:lnTo>
                    <a:pt x="5642" y="316493"/>
                  </a:lnTo>
                  <a:lnTo>
                    <a:pt x="5642" y="327778"/>
                  </a:lnTo>
                  <a:lnTo>
                    <a:pt x="5642" y="508706"/>
                  </a:lnTo>
                  <a:lnTo>
                    <a:pt x="11284" y="542748"/>
                  </a:lnTo>
                  <a:lnTo>
                    <a:pt x="11284" y="565317"/>
                  </a:lnTo>
                  <a:lnTo>
                    <a:pt x="11284" y="582244"/>
                  </a:lnTo>
                  <a:lnTo>
                    <a:pt x="11284" y="585065"/>
                  </a:lnTo>
                </a:path>
                <a:path w="40004" h="585470">
                  <a:moveTo>
                    <a:pt x="11284" y="585065"/>
                  </a:moveTo>
                  <a:lnTo>
                    <a:pt x="11284" y="585065"/>
                  </a:lnTo>
                  <a:lnTo>
                    <a:pt x="11284" y="401315"/>
                  </a:lnTo>
                  <a:lnTo>
                    <a:pt x="11284" y="418242"/>
                  </a:lnTo>
                  <a:lnTo>
                    <a:pt x="11284" y="585065"/>
                  </a:lnTo>
                </a:path>
                <a:path w="40004" h="585470">
                  <a:moveTo>
                    <a:pt x="11284" y="585065"/>
                  </a:moveTo>
                  <a:lnTo>
                    <a:pt x="11284" y="582244"/>
                  </a:lnTo>
                  <a:lnTo>
                    <a:pt x="11284" y="565317"/>
                  </a:lnTo>
                  <a:lnTo>
                    <a:pt x="11284" y="548390"/>
                  </a:lnTo>
                  <a:lnTo>
                    <a:pt x="16926" y="503064"/>
                  </a:lnTo>
                  <a:lnTo>
                    <a:pt x="16926" y="5642"/>
                  </a:lnTo>
                  <a:lnTo>
                    <a:pt x="22568" y="0"/>
                  </a:lnTo>
                  <a:lnTo>
                    <a:pt x="22568" y="469210"/>
                  </a:lnTo>
                  <a:lnTo>
                    <a:pt x="22568" y="463568"/>
                  </a:lnTo>
                  <a:lnTo>
                    <a:pt x="22568" y="356177"/>
                  </a:lnTo>
                  <a:lnTo>
                    <a:pt x="22568" y="395673"/>
                  </a:lnTo>
                  <a:lnTo>
                    <a:pt x="28210" y="435169"/>
                  </a:lnTo>
                  <a:lnTo>
                    <a:pt x="28210" y="469210"/>
                  </a:lnTo>
                  <a:lnTo>
                    <a:pt x="28210" y="503064"/>
                  </a:lnTo>
                  <a:lnTo>
                    <a:pt x="28210" y="537106"/>
                  </a:lnTo>
                  <a:lnTo>
                    <a:pt x="28210" y="565317"/>
                  </a:lnTo>
                  <a:lnTo>
                    <a:pt x="28210" y="585065"/>
                  </a:lnTo>
                </a:path>
                <a:path w="40004" h="585470">
                  <a:moveTo>
                    <a:pt x="28210" y="585065"/>
                  </a:moveTo>
                  <a:lnTo>
                    <a:pt x="28210" y="585065"/>
                  </a:lnTo>
                  <a:lnTo>
                    <a:pt x="28210" y="350535"/>
                  </a:lnTo>
                  <a:lnTo>
                    <a:pt x="28210" y="356177"/>
                  </a:lnTo>
                  <a:lnTo>
                    <a:pt x="28210" y="361819"/>
                  </a:lnTo>
                  <a:lnTo>
                    <a:pt x="28210" y="373104"/>
                  </a:lnTo>
                  <a:lnTo>
                    <a:pt x="33853" y="395673"/>
                  </a:lnTo>
                  <a:lnTo>
                    <a:pt x="33853" y="401315"/>
                  </a:lnTo>
                  <a:lnTo>
                    <a:pt x="33853" y="260070"/>
                  </a:lnTo>
                  <a:lnTo>
                    <a:pt x="33853" y="265713"/>
                  </a:lnTo>
                  <a:lnTo>
                    <a:pt x="33853" y="474853"/>
                  </a:lnTo>
                  <a:lnTo>
                    <a:pt x="33853" y="469210"/>
                  </a:lnTo>
                  <a:lnTo>
                    <a:pt x="33853" y="282639"/>
                  </a:lnTo>
                  <a:lnTo>
                    <a:pt x="33853" y="305208"/>
                  </a:lnTo>
                  <a:lnTo>
                    <a:pt x="39495" y="333420"/>
                  </a:lnTo>
                  <a:lnTo>
                    <a:pt x="39495" y="356177"/>
                  </a:lnTo>
                </a:path>
              </a:pathLst>
            </a:custGeom>
            <a:ln w="5642">
              <a:solidFill>
                <a:srgbClr val="000080"/>
              </a:solidFill>
            </a:ln>
          </p:spPr>
          <p:txBody>
            <a:bodyPr wrap="square" lIns="0" tIns="0" rIns="0" bIns="0" rtlCol="0"/>
            <a:lstStyle/>
            <a:p>
              <a:endParaRPr/>
            </a:p>
          </p:txBody>
        </p:sp>
        <p:sp>
          <p:nvSpPr>
            <p:cNvPr id="27" name="object 27"/>
            <p:cNvSpPr/>
            <p:nvPr/>
          </p:nvSpPr>
          <p:spPr>
            <a:xfrm>
              <a:off x="4409188" y="4553141"/>
              <a:ext cx="51435" cy="500380"/>
            </a:xfrm>
            <a:custGeom>
              <a:avLst/>
              <a:gdLst/>
              <a:ahLst/>
              <a:cxnLst/>
              <a:rect l="l" t="t" r="r" b="b"/>
              <a:pathLst>
                <a:path w="51435" h="500379">
                  <a:moveTo>
                    <a:pt x="0" y="500280"/>
                  </a:moveTo>
                  <a:lnTo>
                    <a:pt x="0" y="500280"/>
                  </a:lnTo>
                  <a:lnTo>
                    <a:pt x="0" y="265750"/>
                  </a:lnTo>
                  <a:lnTo>
                    <a:pt x="0" y="271392"/>
                  </a:lnTo>
                  <a:lnTo>
                    <a:pt x="0" y="277035"/>
                  </a:lnTo>
                  <a:lnTo>
                    <a:pt x="0" y="282677"/>
                  </a:lnTo>
                  <a:lnTo>
                    <a:pt x="5867" y="305246"/>
                  </a:lnTo>
                  <a:lnTo>
                    <a:pt x="5867" y="316531"/>
                  </a:lnTo>
                  <a:lnTo>
                    <a:pt x="5867" y="226066"/>
                  </a:lnTo>
                  <a:lnTo>
                    <a:pt x="5867" y="231709"/>
                  </a:lnTo>
                  <a:lnTo>
                    <a:pt x="5867" y="480532"/>
                  </a:lnTo>
                  <a:lnTo>
                    <a:pt x="5867" y="500280"/>
                  </a:lnTo>
                </a:path>
                <a:path w="51435" h="500379">
                  <a:moveTo>
                    <a:pt x="5867" y="500280"/>
                  </a:moveTo>
                  <a:lnTo>
                    <a:pt x="5867" y="480532"/>
                  </a:lnTo>
                  <a:lnTo>
                    <a:pt x="5867" y="452321"/>
                  </a:lnTo>
                  <a:lnTo>
                    <a:pt x="11510" y="418279"/>
                  </a:lnTo>
                  <a:lnTo>
                    <a:pt x="11510" y="271392"/>
                  </a:lnTo>
                  <a:lnTo>
                    <a:pt x="11510" y="282677"/>
                  </a:lnTo>
                  <a:lnTo>
                    <a:pt x="11510" y="469248"/>
                  </a:lnTo>
                  <a:lnTo>
                    <a:pt x="11510" y="500280"/>
                  </a:lnTo>
                </a:path>
                <a:path w="51435" h="500379">
                  <a:moveTo>
                    <a:pt x="11510" y="500280"/>
                  </a:moveTo>
                  <a:lnTo>
                    <a:pt x="11510" y="500280"/>
                  </a:lnTo>
                  <a:lnTo>
                    <a:pt x="11510" y="316531"/>
                  </a:lnTo>
                  <a:lnTo>
                    <a:pt x="11510" y="322173"/>
                  </a:lnTo>
                  <a:lnTo>
                    <a:pt x="11510" y="339100"/>
                  </a:lnTo>
                  <a:lnTo>
                    <a:pt x="11510" y="367499"/>
                  </a:lnTo>
                  <a:lnTo>
                    <a:pt x="11510" y="395710"/>
                  </a:lnTo>
                  <a:lnTo>
                    <a:pt x="17152" y="429564"/>
                  </a:lnTo>
                  <a:lnTo>
                    <a:pt x="17152" y="463606"/>
                  </a:lnTo>
                  <a:lnTo>
                    <a:pt x="17152" y="486175"/>
                  </a:lnTo>
                  <a:lnTo>
                    <a:pt x="17152" y="500280"/>
                  </a:lnTo>
                </a:path>
                <a:path w="51435" h="500379">
                  <a:moveTo>
                    <a:pt x="17152" y="500280"/>
                  </a:moveTo>
                  <a:lnTo>
                    <a:pt x="17152" y="500280"/>
                  </a:lnTo>
                  <a:lnTo>
                    <a:pt x="17152" y="169644"/>
                  </a:lnTo>
                  <a:lnTo>
                    <a:pt x="17152" y="175286"/>
                  </a:lnTo>
                  <a:lnTo>
                    <a:pt x="17152" y="500280"/>
                  </a:lnTo>
                </a:path>
                <a:path w="51435" h="500379">
                  <a:moveTo>
                    <a:pt x="17152" y="500280"/>
                  </a:moveTo>
                  <a:lnTo>
                    <a:pt x="17152" y="500280"/>
                  </a:lnTo>
                  <a:lnTo>
                    <a:pt x="17152" y="333457"/>
                  </a:lnTo>
                  <a:lnTo>
                    <a:pt x="22794" y="271392"/>
                  </a:lnTo>
                  <a:lnTo>
                    <a:pt x="22794" y="152529"/>
                  </a:lnTo>
                  <a:lnTo>
                    <a:pt x="22794" y="158171"/>
                  </a:lnTo>
                  <a:lnTo>
                    <a:pt x="22794" y="390068"/>
                  </a:lnTo>
                  <a:lnTo>
                    <a:pt x="22794" y="316531"/>
                  </a:lnTo>
                  <a:lnTo>
                    <a:pt x="22794" y="497459"/>
                  </a:lnTo>
                  <a:lnTo>
                    <a:pt x="22794" y="500280"/>
                  </a:lnTo>
                </a:path>
                <a:path w="51435" h="500379">
                  <a:moveTo>
                    <a:pt x="22794" y="500280"/>
                  </a:moveTo>
                  <a:lnTo>
                    <a:pt x="22794" y="500280"/>
                  </a:lnTo>
                  <a:lnTo>
                    <a:pt x="22794" y="220424"/>
                  </a:lnTo>
                  <a:lnTo>
                    <a:pt x="28436" y="197855"/>
                  </a:lnTo>
                  <a:lnTo>
                    <a:pt x="28436" y="0"/>
                  </a:lnTo>
                  <a:lnTo>
                    <a:pt x="28436" y="11284"/>
                  </a:lnTo>
                  <a:lnTo>
                    <a:pt x="28436" y="497459"/>
                  </a:lnTo>
                  <a:lnTo>
                    <a:pt x="28436" y="500280"/>
                  </a:lnTo>
                </a:path>
                <a:path w="51435" h="500379">
                  <a:moveTo>
                    <a:pt x="28436" y="500280"/>
                  </a:moveTo>
                  <a:lnTo>
                    <a:pt x="28436" y="500280"/>
                  </a:lnTo>
                  <a:lnTo>
                    <a:pt x="28436" y="271392"/>
                  </a:lnTo>
                  <a:lnTo>
                    <a:pt x="28436" y="282677"/>
                  </a:lnTo>
                  <a:lnTo>
                    <a:pt x="28436" y="305246"/>
                  </a:lnTo>
                  <a:lnTo>
                    <a:pt x="28436" y="344742"/>
                  </a:lnTo>
                  <a:lnTo>
                    <a:pt x="28436" y="384426"/>
                  </a:lnTo>
                  <a:lnTo>
                    <a:pt x="34078" y="423922"/>
                  </a:lnTo>
                  <a:lnTo>
                    <a:pt x="34078" y="463606"/>
                  </a:lnTo>
                  <a:lnTo>
                    <a:pt x="34078" y="491817"/>
                  </a:lnTo>
                  <a:lnTo>
                    <a:pt x="34078" y="497459"/>
                  </a:lnTo>
                  <a:lnTo>
                    <a:pt x="34078" y="500280"/>
                  </a:lnTo>
                </a:path>
                <a:path w="51435" h="500379">
                  <a:moveTo>
                    <a:pt x="34078" y="500280"/>
                  </a:moveTo>
                  <a:lnTo>
                    <a:pt x="34078" y="500280"/>
                  </a:lnTo>
                  <a:lnTo>
                    <a:pt x="34078" y="316531"/>
                  </a:lnTo>
                  <a:lnTo>
                    <a:pt x="34078" y="339100"/>
                  </a:lnTo>
                  <a:lnTo>
                    <a:pt x="34078" y="384426"/>
                  </a:lnTo>
                  <a:lnTo>
                    <a:pt x="34078" y="327815"/>
                  </a:lnTo>
                  <a:lnTo>
                    <a:pt x="39720" y="293962"/>
                  </a:lnTo>
                  <a:lnTo>
                    <a:pt x="39720" y="271392"/>
                  </a:lnTo>
                  <a:lnTo>
                    <a:pt x="39720" y="316531"/>
                  </a:lnTo>
                  <a:lnTo>
                    <a:pt x="39720" y="175286"/>
                  </a:lnTo>
                  <a:lnTo>
                    <a:pt x="39720" y="180928"/>
                  </a:lnTo>
                  <a:lnTo>
                    <a:pt x="39720" y="384426"/>
                  </a:lnTo>
                  <a:lnTo>
                    <a:pt x="39720" y="378784"/>
                  </a:lnTo>
                  <a:lnTo>
                    <a:pt x="39720" y="367499"/>
                  </a:lnTo>
                  <a:lnTo>
                    <a:pt x="39720" y="356215"/>
                  </a:lnTo>
                  <a:lnTo>
                    <a:pt x="45363" y="327815"/>
                  </a:lnTo>
                  <a:lnTo>
                    <a:pt x="45363" y="322173"/>
                  </a:lnTo>
                  <a:lnTo>
                    <a:pt x="45363" y="316531"/>
                  </a:lnTo>
                  <a:lnTo>
                    <a:pt x="45363" y="322173"/>
                  </a:lnTo>
                  <a:lnTo>
                    <a:pt x="45363" y="384426"/>
                  </a:lnTo>
                  <a:lnTo>
                    <a:pt x="45363" y="316531"/>
                  </a:lnTo>
                  <a:lnTo>
                    <a:pt x="45363" y="333457"/>
                  </a:lnTo>
                  <a:lnTo>
                    <a:pt x="45363" y="497459"/>
                  </a:lnTo>
                  <a:lnTo>
                    <a:pt x="45363" y="500280"/>
                  </a:lnTo>
                </a:path>
                <a:path w="51435" h="500379">
                  <a:moveTo>
                    <a:pt x="45363" y="500280"/>
                  </a:moveTo>
                  <a:lnTo>
                    <a:pt x="45363" y="491817"/>
                  </a:lnTo>
                  <a:lnTo>
                    <a:pt x="45363" y="469248"/>
                  </a:lnTo>
                  <a:lnTo>
                    <a:pt x="45363" y="440848"/>
                  </a:lnTo>
                  <a:lnTo>
                    <a:pt x="45363" y="401353"/>
                  </a:lnTo>
                  <a:lnTo>
                    <a:pt x="51005" y="361857"/>
                  </a:lnTo>
                  <a:lnTo>
                    <a:pt x="51005" y="203497"/>
                  </a:lnTo>
                  <a:lnTo>
                    <a:pt x="51005" y="214782"/>
                  </a:lnTo>
                  <a:lnTo>
                    <a:pt x="51005" y="384426"/>
                  </a:lnTo>
                  <a:lnTo>
                    <a:pt x="51005" y="373141"/>
                  </a:lnTo>
                  <a:lnTo>
                    <a:pt x="51005" y="316531"/>
                  </a:lnTo>
                  <a:lnTo>
                    <a:pt x="51005" y="384426"/>
                  </a:lnTo>
                </a:path>
              </a:pathLst>
            </a:custGeom>
            <a:ln w="5642">
              <a:solidFill>
                <a:srgbClr val="000080"/>
              </a:solidFill>
            </a:ln>
          </p:spPr>
          <p:txBody>
            <a:bodyPr wrap="square" lIns="0" tIns="0" rIns="0" bIns="0" rtlCol="0"/>
            <a:lstStyle/>
            <a:p>
              <a:endParaRPr/>
            </a:p>
          </p:txBody>
        </p:sp>
        <p:sp>
          <p:nvSpPr>
            <p:cNvPr id="28" name="object 28"/>
            <p:cNvSpPr/>
            <p:nvPr/>
          </p:nvSpPr>
          <p:spPr>
            <a:xfrm>
              <a:off x="4465835" y="4750997"/>
              <a:ext cx="17145" cy="302895"/>
            </a:xfrm>
            <a:custGeom>
              <a:avLst/>
              <a:gdLst/>
              <a:ahLst/>
              <a:cxnLst/>
              <a:rect l="l" t="t" r="r" b="b"/>
              <a:pathLst>
                <a:path w="17145" h="302895">
                  <a:moveTo>
                    <a:pt x="0" y="186570"/>
                  </a:moveTo>
                  <a:lnTo>
                    <a:pt x="0" y="186570"/>
                  </a:lnTo>
                  <a:lnTo>
                    <a:pt x="0" y="73537"/>
                  </a:lnTo>
                  <a:lnTo>
                    <a:pt x="0" y="79179"/>
                  </a:lnTo>
                  <a:lnTo>
                    <a:pt x="0" y="299604"/>
                  </a:lnTo>
                  <a:lnTo>
                    <a:pt x="0" y="302425"/>
                  </a:lnTo>
                </a:path>
                <a:path w="17145" h="302895">
                  <a:moveTo>
                    <a:pt x="0" y="302425"/>
                  </a:moveTo>
                  <a:lnTo>
                    <a:pt x="0" y="302425"/>
                  </a:lnTo>
                  <a:lnTo>
                    <a:pt x="0" y="118675"/>
                  </a:lnTo>
                  <a:lnTo>
                    <a:pt x="0" y="124317"/>
                  </a:lnTo>
                  <a:lnTo>
                    <a:pt x="0" y="135602"/>
                  </a:lnTo>
                  <a:lnTo>
                    <a:pt x="0" y="152529"/>
                  </a:lnTo>
                  <a:lnTo>
                    <a:pt x="5642" y="169644"/>
                  </a:lnTo>
                  <a:lnTo>
                    <a:pt x="5642" y="180928"/>
                  </a:lnTo>
                  <a:lnTo>
                    <a:pt x="5642" y="186570"/>
                  </a:lnTo>
                  <a:lnTo>
                    <a:pt x="5642" y="175286"/>
                  </a:lnTo>
                  <a:lnTo>
                    <a:pt x="5642" y="0"/>
                  </a:lnTo>
                  <a:lnTo>
                    <a:pt x="5642" y="5642"/>
                  </a:lnTo>
                  <a:lnTo>
                    <a:pt x="5642" y="118675"/>
                  </a:lnTo>
                  <a:lnTo>
                    <a:pt x="5642" y="39495"/>
                  </a:lnTo>
                  <a:lnTo>
                    <a:pt x="11284" y="28211"/>
                  </a:lnTo>
                  <a:lnTo>
                    <a:pt x="11284" y="186570"/>
                  </a:lnTo>
                  <a:lnTo>
                    <a:pt x="11284" y="73537"/>
                  </a:lnTo>
                  <a:lnTo>
                    <a:pt x="11284" y="299604"/>
                  </a:lnTo>
                  <a:lnTo>
                    <a:pt x="11284" y="302425"/>
                  </a:lnTo>
                </a:path>
                <a:path w="17145" h="302895">
                  <a:moveTo>
                    <a:pt x="11284" y="302425"/>
                  </a:moveTo>
                  <a:lnTo>
                    <a:pt x="11284" y="302425"/>
                  </a:lnTo>
                  <a:lnTo>
                    <a:pt x="11284" y="33853"/>
                  </a:lnTo>
                  <a:lnTo>
                    <a:pt x="16926" y="33853"/>
                  </a:lnTo>
                  <a:lnTo>
                    <a:pt x="16926" y="186570"/>
                  </a:lnTo>
                  <a:lnTo>
                    <a:pt x="16926" y="180928"/>
                  </a:lnTo>
                  <a:lnTo>
                    <a:pt x="16926" y="169644"/>
                  </a:lnTo>
                  <a:lnTo>
                    <a:pt x="16926" y="141244"/>
                  </a:lnTo>
                  <a:lnTo>
                    <a:pt x="16926" y="107391"/>
                  </a:lnTo>
                  <a:lnTo>
                    <a:pt x="16926" y="73537"/>
                  </a:lnTo>
                </a:path>
              </a:pathLst>
            </a:custGeom>
            <a:ln w="5642">
              <a:solidFill>
                <a:srgbClr val="000080"/>
              </a:solidFill>
            </a:ln>
          </p:spPr>
          <p:txBody>
            <a:bodyPr wrap="square" lIns="0" tIns="0" rIns="0" bIns="0" rtlCol="0"/>
            <a:lstStyle/>
            <a:p>
              <a:endParaRPr/>
            </a:p>
          </p:txBody>
        </p:sp>
        <p:sp>
          <p:nvSpPr>
            <p:cNvPr id="29" name="object 29"/>
            <p:cNvSpPr/>
            <p:nvPr/>
          </p:nvSpPr>
          <p:spPr>
            <a:xfrm>
              <a:off x="4482762" y="4705671"/>
              <a:ext cx="5715" cy="347980"/>
            </a:xfrm>
            <a:custGeom>
              <a:avLst/>
              <a:gdLst/>
              <a:ahLst/>
              <a:cxnLst/>
              <a:rect l="l" t="t" r="r" b="b"/>
              <a:pathLst>
                <a:path w="5714" h="347979">
                  <a:moveTo>
                    <a:pt x="0" y="231897"/>
                  </a:moveTo>
                  <a:lnTo>
                    <a:pt x="0" y="197855"/>
                  </a:lnTo>
                  <a:lnTo>
                    <a:pt x="0" y="158359"/>
                  </a:lnTo>
                  <a:lnTo>
                    <a:pt x="0" y="118863"/>
                  </a:lnTo>
                  <a:lnTo>
                    <a:pt x="5642" y="79179"/>
                  </a:lnTo>
                  <a:lnTo>
                    <a:pt x="5642" y="45326"/>
                  </a:lnTo>
                  <a:lnTo>
                    <a:pt x="5642" y="17114"/>
                  </a:lnTo>
                  <a:lnTo>
                    <a:pt x="5642" y="0"/>
                  </a:lnTo>
                  <a:lnTo>
                    <a:pt x="5642" y="5642"/>
                  </a:lnTo>
                  <a:lnTo>
                    <a:pt x="5642" y="339288"/>
                  </a:lnTo>
                  <a:lnTo>
                    <a:pt x="5642" y="347751"/>
                  </a:lnTo>
                </a:path>
              </a:pathLst>
            </a:custGeom>
            <a:ln w="5642">
              <a:solidFill>
                <a:srgbClr val="000080"/>
              </a:solidFill>
            </a:ln>
          </p:spPr>
          <p:txBody>
            <a:bodyPr wrap="square" lIns="0" tIns="0" rIns="0" bIns="0" rtlCol="0"/>
            <a:lstStyle/>
            <a:p>
              <a:endParaRPr/>
            </a:p>
          </p:txBody>
        </p:sp>
        <p:sp>
          <p:nvSpPr>
            <p:cNvPr id="30" name="object 30"/>
            <p:cNvSpPr/>
            <p:nvPr/>
          </p:nvSpPr>
          <p:spPr>
            <a:xfrm>
              <a:off x="4494046" y="4784850"/>
              <a:ext cx="56515" cy="268605"/>
            </a:xfrm>
            <a:custGeom>
              <a:avLst/>
              <a:gdLst/>
              <a:ahLst/>
              <a:cxnLst/>
              <a:rect l="l" t="t" r="r" b="b"/>
              <a:pathLst>
                <a:path w="56514" h="268604">
                  <a:moveTo>
                    <a:pt x="0" y="268571"/>
                  </a:moveTo>
                  <a:lnTo>
                    <a:pt x="0" y="268571"/>
                  </a:lnTo>
                  <a:lnTo>
                    <a:pt x="0" y="39683"/>
                  </a:lnTo>
                  <a:lnTo>
                    <a:pt x="0" y="45326"/>
                  </a:lnTo>
                  <a:lnTo>
                    <a:pt x="0" y="56610"/>
                  </a:lnTo>
                  <a:lnTo>
                    <a:pt x="0" y="84822"/>
                  </a:lnTo>
                  <a:lnTo>
                    <a:pt x="0" y="101748"/>
                  </a:lnTo>
                  <a:lnTo>
                    <a:pt x="0" y="118675"/>
                  </a:lnTo>
                  <a:lnTo>
                    <a:pt x="5642" y="141432"/>
                  </a:lnTo>
                  <a:lnTo>
                    <a:pt x="5642" y="152717"/>
                  </a:lnTo>
                  <a:lnTo>
                    <a:pt x="5642" y="39683"/>
                  </a:lnTo>
                  <a:lnTo>
                    <a:pt x="5642" y="45326"/>
                  </a:lnTo>
                  <a:lnTo>
                    <a:pt x="5642" y="260108"/>
                  </a:lnTo>
                  <a:lnTo>
                    <a:pt x="5642" y="268571"/>
                  </a:lnTo>
                </a:path>
                <a:path w="56514" h="268604">
                  <a:moveTo>
                    <a:pt x="5642" y="268571"/>
                  </a:moveTo>
                  <a:lnTo>
                    <a:pt x="5642" y="268571"/>
                  </a:lnTo>
                  <a:lnTo>
                    <a:pt x="5642" y="39683"/>
                  </a:lnTo>
                  <a:lnTo>
                    <a:pt x="5642" y="45326"/>
                  </a:lnTo>
                  <a:lnTo>
                    <a:pt x="5642" y="56610"/>
                  </a:lnTo>
                  <a:lnTo>
                    <a:pt x="5642" y="73537"/>
                  </a:lnTo>
                  <a:lnTo>
                    <a:pt x="11284" y="118675"/>
                  </a:lnTo>
                  <a:lnTo>
                    <a:pt x="11284" y="265750"/>
                  </a:lnTo>
                  <a:lnTo>
                    <a:pt x="11284" y="268571"/>
                  </a:lnTo>
                </a:path>
                <a:path w="56514" h="268604">
                  <a:moveTo>
                    <a:pt x="11284" y="268571"/>
                  </a:moveTo>
                  <a:lnTo>
                    <a:pt x="11284" y="268571"/>
                  </a:lnTo>
                  <a:lnTo>
                    <a:pt x="11284" y="79179"/>
                  </a:lnTo>
                  <a:lnTo>
                    <a:pt x="11284" y="84822"/>
                  </a:lnTo>
                  <a:lnTo>
                    <a:pt x="11284" y="152717"/>
                  </a:lnTo>
                  <a:lnTo>
                    <a:pt x="16926" y="152717"/>
                  </a:lnTo>
                  <a:lnTo>
                    <a:pt x="16926" y="0"/>
                  </a:lnTo>
                  <a:lnTo>
                    <a:pt x="16926" y="5642"/>
                  </a:lnTo>
                  <a:lnTo>
                    <a:pt x="16926" y="84822"/>
                  </a:lnTo>
                  <a:lnTo>
                    <a:pt x="16926" y="39683"/>
                  </a:lnTo>
                  <a:lnTo>
                    <a:pt x="16926" y="152717"/>
                  </a:lnTo>
                  <a:lnTo>
                    <a:pt x="22568" y="152717"/>
                  </a:lnTo>
                  <a:lnTo>
                    <a:pt x="22568" y="39683"/>
                  </a:lnTo>
                  <a:lnTo>
                    <a:pt x="22568" y="50968"/>
                  </a:lnTo>
                  <a:lnTo>
                    <a:pt x="22568" y="248823"/>
                  </a:lnTo>
                  <a:lnTo>
                    <a:pt x="22568" y="268571"/>
                  </a:lnTo>
                </a:path>
                <a:path w="56514" h="268604">
                  <a:moveTo>
                    <a:pt x="22568" y="268571"/>
                  </a:moveTo>
                  <a:lnTo>
                    <a:pt x="22568" y="268571"/>
                  </a:lnTo>
                  <a:lnTo>
                    <a:pt x="22568" y="107391"/>
                  </a:lnTo>
                  <a:lnTo>
                    <a:pt x="28210" y="90464"/>
                  </a:lnTo>
                  <a:lnTo>
                    <a:pt x="28210" y="84822"/>
                  </a:lnTo>
                  <a:lnTo>
                    <a:pt x="28210" y="152717"/>
                  </a:lnTo>
                  <a:lnTo>
                    <a:pt x="28210" y="141432"/>
                  </a:lnTo>
                  <a:lnTo>
                    <a:pt x="28210" y="0"/>
                  </a:lnTo>
                  <a:lnTo>
                    <a:pt x="28210" y="5642"/>
                  </a:lnTo>
                  <a:lnTo>
                    <a:pt x="28210" y="152717"/>
                  </a:lnTo>
                  <a:lnTo>
                    <a:pt x="28210" y="147075"/>
                  </a:lnTo>
                  <a:lnTo>
                    <a:pt x="28210" y="141432"/>
                  </a:lnTo>
                  <a:lnTo>
                    <a:pt x="28210" y="130148"/>
                  </a:lnTo>
                  <a:lnTo>
                    <a:pt x="33853" y="101748"/>
                  </a:lnTo>
                  <a:lnTo>
                    <a:pt x="33853" y="90464"/>
                  </a:lnTo>
                  <a:lnTo>
                    <a:pt x="33853" y="84822"/>
                  </a:lnTo>
                  <a:lnTo>
                    <a:pt x="33853" y="96106"/>
                  </a:lnTo>
                  <a:lnTo>
                    <a:pt x="33853" y="265750"/>
                  </a:lnTo>
                  <a:lnTo>
                    <a:pt x="33853" y="268571"/>
                  </a:lnTo>
                </a:path>
                <a:path w="56514" h="268604">
                  <a:moveTo>
                    <a:pt x="33853" y="268571"/>
                  </a:moveTo>
                  <a:lnTo>
                    <a:pt x="33853" y="260108"/>
                  </a:lnTo>
                  <a:lnTo>
                    <a:pt x="33853" y="231897"/>
                  </a:lnTo>
                  <a:lnTo>
                    <a:pt x="33853" y="197855"/>
                  </a:lnTo>
                  <a:lnTo>
                    <a:pt x="33853" y="158359"/>
                  </a:lnTo>
                  <a:lnTo>
                    <a:pt x="39495" y="124505"/>
                  </a:lnTo>
                  <a:lnTo>
                    <a:pt x="39495" y="84822"/>
                  </a:lnTo>
                  <a:lnTo>
                    <a:pt x="39495" y="56610"/>
                  </a:lnTo>
                  <a:lnTo>
                    <a:pt x="39495" y="39683"/>
                  </a:lnTo>
                  <a:lnTo>
                    <a:pt x="39495" y="34041"/>
                  </a:lnTo>
                  <a:lnTo>
                    <a:pt x="39495" y="39683"/>
                  </a:lnTo>
                  <a:lnTo>
                    <a:pt x="39495" y="152717"/>
                  </a:lnTo>
                  <a:lnTo>
                    <a:pt x="39495" y="147075"/>
                  </a:lnTo>
                  <a:lnTo>
                    <a:pt x="39495" y="39683"/>
                  </a:lnTo>
                  <a:lnTo>
                    <a:pt x="39495" y="56610"/>
                  </a:lnTo>
                  <a:lnTo>
                    <a:pt x="45137" y="84822"/>
                  </a:lnTo>
                  <a:lnTo>
                    <a:pt x="45137" y="152717"/>
                  </a:lnTo>
                  <a:lnTo>
                    <a:pt x="45137" y="39683"/>
                  </a:lnTo>
                  <a:lnTo>
                    <a:pt x="45137" y="45326"/>
                  </a:lnTo>
                  <a:lnTo>
                    <a:pt x="45137" y="260108"/>
                  </a:lnTo>
                  <a:lnTo>
                    <a:pt x="45137" y="268571"/>
                  </a:lnTo>
                </a:path>
                <a:path w="56514" h="268604">
                  <a:moveTo>
                    <a:pt x="45137" y="268571"/>
                  </a:moveTo>
                  <a:lnTo>
                    <a:pt x="45137" y="268571"/>
                  </a:lnTo>
                  <a:lnTo>
                    <a:pt x="45137" y="34041"/>
                  </a:lnTo>
                  <a:lnTo>
                    <a:pt x="45137" y="39683"/>
                  </a:lnTo>
                  <a:lnTo>
                    <a:pt x="45137" y="84822"/>
                  </a:lnTo>
                  <a:lnTo>
                    <a:pt x="45137" y="56610"/>
                  </a:lnTo>
                  <a:lnTo>
                    <a:pt x="50779" y="39683"/>
                  </a:lnTo>
                  <a:lnTo>
                    <a:pt x="50779" y="265750"/>
                  </a:lnTo>
                  <a:lnTo>
                    <a:pt x="50779" y="268571"/>
                  </a:lnTo>
                </a:path>
                <a:path w="56514" h="268604">
                  <a:moveTo>
                    <a:pt x="50779" y="268571"/>
                  </a:moveTo>
                  <a:lnTo>
                    <a:pt x="50779" y="268571"/>
                  </a:lnTo>
                  <a:lnTo>
                    <a:pt x="50779" y="34041"/>
                  </a:lnTo>
                  <a:lnTo>
                    <a:pt x="50779" y="45326"/>
                  </a:lnTo>
                  <a:lnTo>
                    <a:pt x="50779" y="180928"/>
                  </a:lnTo>
                  <a:lnTo>
                    <a:pt x="56421" y="231897"/>
                  </a:lnTo>
                  <a:lnTo>
                    <a:pt x="56421" y="254466"/>
                  </a:lnTo>
                  <a:lnTo>
                    <a:pt x="56421" y="268571"/>
                  </a:lnTo>
                </a:path>
              </a:pathLst>
            </a:custGeom>
            <a:ln w="5642">
              <a:solidFill>
                <a:srgbClr val="000080"/>
              </a:solidFill>
            </a:ln>
          </p:spPr>
          <p:txBody>
            <a:bodyPr wrap="square" lIns="0" tIns="0" rIns="0" bIns="0" rtlCol="0"/>
            <a:lstStyle/>
            <a:p>
              <a:endParaRPr/>
            </a:p>
          </p:txBody>
        </p:sp>
        <p:sp>
          <p:nvSpPr>
            <p:cNvPr id="31" name="object 31"/>
            <p:cNvSpPr/>
            <p:nvPr/>
          </p:nvSpPr>
          <p:spPr>
            <a:xfrm>
              <a:off x="4550468" y="4784850"/>
              <a:ext cx="34290" cy="268605"/>
            </a:xfrm>
            <a:custGeom>
              <a:avLst/>
              <a:gdLst/>
              <a:ahLst/>
              <a:cxnLst/>
              <a:rect l="l" t="t" r="r" b="b"/>
              <a:pathLst>
                <a:path w="34289" h="268604">
                  <a:moveTo>
                    <a:pt x="0" y="84822"/>
                  </a:moveTo>
                  <a:lnTo>
                    <a:pt x="0" y="107391"/>
                  </a:lnTo>
                  <a:lnTo>
                    <a:pt x="5642" y="124505"/>
                  </a:lnTo>
                  <a:lnTo>
                    <a:pt x="5642" y="147075"/>
                  </a:lnTo>
                  <a:lnTo>
                    <a:pt x="5642" y="152717"/>
                  </a:lnTo>
                  <a:lnTo>
                    <a:pt x="5642" y="84822"/>
                  </a:lnTo>
                  <a:lnTo>
                    <a:pt x="5642" y="101748"/>
                  </a:lnTo>
                  <a:lnTo>
                    <a:pt x="5642" y="254466"/>
                  </a:lnTo>
                  <a:lnTo>
                    <a:pt x="5642" y="268571"/>
                  </a:lnTo>
                </a:path>
                <a:path w="34289" h="268604">
                  <a:moveTo>
                    <a:pt x="5642" y="268571"/>
                  </a:moveTo>
                  <a:lnTo>
                    <a:pt x="5642" y="254466"/>
                  </a:lnTo>
                  <a:lnTo>
                    <a:pt x="5642" y="226254"/>
                  </a:lnTo>
                  <a:lnTo>
                    <a:pt x="5642" y="192213"/>
                  </a:lnTo>
                  <a:lnTo>
                    <a:pt x="5642" y="158359"/>
                  </a:lnTo>
                  <a:lnTo>
                    <a:pt x="11284" y="124505"/>
                  </a:lnTo>
                  <a:lnTo>
                    <a:pt x="11284" y="0"/>
                  </a:lnTo>
                  <a:lnTo>
                    <a:pt x="11284" y="5642"/>
                  </a:lnTo>
                  <a:lnTo>
                    <a:pt x="11284" y="152717"/>
                  </a:lnTo>
                  <a:lnTo>
                    <a:pt x="11284" y="147075"/>
                  </a:lnTo>
                  <a:lnTo>
                    <a:pt x="11284" y="39683"/>
                  </a:lnTo>
                  <a:lnTo>
                    <a:pt x="11284" y="147075"/>
                  </a:lnTo>
                  <a:lnTo>
                    <a:pt x="16926" y="186570"/>
                  </a:lnTo>
                  <a:lnTo>
                    <a:pt x="16926" y="220612"/>
                  </a:lnTo>
                  <a:lnTo>
                    <a:pt x="16926" y="248823"/>
                  </a:lnTo>
                  <a:lnTo>
                    <a:pt x="16926" y="268571"/>
                  </a:lnTo>
                </a:path>
                <a:path w="34289" h="268604">
                  <a:moveTo>
                    <a:pt x="16926" y="268571"/>
                  </a:moveTo>
                  <a:lnTo>
                    <a:pt x="16926" y="268571"/>
                  </a:lnTo>
                  <a:lnTo>
                    <a:pt x="16926" y="39683"/>
                  </a:lnTo>
                  <a:lnTo>
                    <a:pt x="16926" y="152717"/>
                  </a:lnTo>
                  <a:lnTo>
                    <a:pt x="16926" y="0"/>
                  </a:lnTo>
                  <a:lnTo>
                    <a:pt x="16926" y="5642"/>
                  </a:lnTo>
                  <a:lnTo>
                    <a:pt x="16926" y="16926"/>
                  </a:lnTo>
                  <a:lnTo>
                    <a:pt x="16926" y="50968"/>
                  </a:lnTo>
                  <a:lnTo>
                    <a:pt x="16926" y="90464"/>
                  </a:lnTo>
                  <a:lnTo>
                    <a:pt x="16926" y="141432"/>
                  </a:lnTo>
                  <a:lnTo>
                    <a:pt x="22568" y="186570"/>
                  </a:lnTo>
                  <a:lnTo>
                    <a:pt x="22568" y="231897"/>
                  </a:lnTo>
                  <a:lnTo>
                    <a:pt x="22568" y="260108"/>
                  </a:lnTo>
                  <a:lnTo>
                    <a:pt x="22568" y="265750"/>
                  </a:lnTo>
                  <a:lnTo>
                    <a:pt x="22568" y="268571"/>
                  </a:lnTo>
                </a:path>
                <a:path w="34289" h="268604">
                  <a:moveTo>
                    <a:pt x="22568" y="268571"/>
                  </a:moveTo>
                  <a:lnTo>
                    <a:pt x="22568" y="268571"/>
                  </a:lnTo>
                  <a:lnTo>
                    <a:pt x="22568" y="39683"/>
                  </a:lnTo>
                  <a:lnTo>
                    <a:pt x="22568" y="45326"/>
                  </a:lnTo>
                  <a:lnTo>
                    <a:pt x="22568" y="268571"/>
                  </a:lnTo>
                </a:path>
                <a:path w="34289" h="268604">
                  <a:moveTo>
                    <a:pt x="22568" y="268571"/>
                  </a:moveTo>
                  <a:lnTo>
                    <a:pt x="22568" y="260108"/>
                  </a:lnTo>
                  <a:lnTo>
                    <a:pt x="22568" y="243181"/>
                  </a:lnTo>
                  <a:lnTo>
                    <a:pt x="22568" y="203497"/>
                  </a:lnTo>
                  <a:lnTo>
                    <a:pt x="28210" y="186570"/>
                  </a:lnTo>
                  <a:lnTo>
                    <a:pt x="28210" y="169644"/>
                  </a:lnTo>
                  <a:lnTo>
                    <a:pt x="28210" y="158359"/>
                  </a:lnTo>
                  <a:lnTo>
                    <a:pt x="28210" y="152717"/>
                  </a:lnTo>
                  <a:lnTo>
                    <a:pt x="28210" y="158359"/>
                  </a:lnTo>
                  <a:lnTo>
                    <a:pt x="28210" y="260108"/>
                  </a:lnTo>
                  <a:lnTo>
                    <a:pt x="28210" y="268571"/>
                  </a:lnTo>
                </a:path>
                <a:path w="34289" h="268604">
                  <a:moveTo>
                    <a:pt x="28210" y="268571"/>
                  </a:moveTo>
                  <a:lnTo>
                    <a:pt x="28210" y="268571"/>
                  </a:lnTo>
                  <a:lnTo>
                    <a:pt x="28210" y="39683"/>
                  </a:lnTo>
                  <a:lnTo>
                    <a:pt x="28210" y="50968"/>
                  </a:lnTo>
                  <a:lnTo>
                    <a:pt x="28210" y="152717"/>
                  </a:lnTo>
                  <a:lnTo>
                    <a:pt x="28210" y="90464"/>
                  </a:lnTo>
                  <a:lnTo>
                    <a:pt x="33853" y="67895"/>
                  </a:lnTo>
                  <a:lnTo>
                    <a:pt x="33853" y="50968"/>
                  </a:lnTo>
                  <a:lnTo>
                    <a:pt x="33853" y="39683"/>
                  </a:lnTo>
                  <a:lnTo>
                    <a:pt x="33853" y="50968"/>
                  </a:lnTo>
                  <a:lnTo>
                    <a:pt x="33853" y="237539"/>
                  </a:lnTo>
                  <a:lnTo>
                    <a:pt x="33853" y="268571"/>
                  </a:lnTo>
                </a:path>
              </a:pathLst>
            </a:custGeom>
            <a:ln w="5642">
              <a:solidFill>
                <a:srgbClr val="000080"/>
              </a:solidFill>
            </a:ln>
          </p:spPr>
          <p:txBody>
            <a:bodyPr wrap="square" lIns="0" tIns="0" rIns="0" bIns="0" rtlCol="0"/>
            <a:lstStyle/>
            <a:p>
              <a:endParaRPr/>
            </a:p>
          </p:txBody>
        </p:sp>
        <p:sp>
          <p:nvSpPr>
            <p:cNvPr id="32" name="object 32"/>
            <p:cNvSpPr/>
            <p:nvPr/>
          </p:nvSpPr>
          <p:spPr>
            <a:xfrm>
              <a:off x="4584321" y="4440146"/>
              <a:ext cx="40005" cy="613410"/>
            </a:xfrm>
            <a:custGeom>
              <a:avLst/>
              <a:gdLst/>
              <a:ahLst/>
              <a:cxnLst/>
              <a:rect l="l" t="t" r="r" b="b"/>
              <a:pathLst>
                <a:path w="40004" h="613410">
                  <a:moveTo>
                    <a:pt x="0" y="384388"/>
                  </a:moveTo>
                  <a:lnTo>
                    <a:pt x="0" y="384388"/>
                  </a:lnTo>
                  <a:lnTo>
                    <a:pt x="0" y="525633"/>
                  </a:lnTo>
                  <a:lnTo>
                    <a:pt x="5642" y="576601"/>
                  </a:lnTo>
                  <a:lnTo>
                    <a:pt x="5642" y="599170"/>
                  </a:lnTo>
                  <a:lnTo>
                    <a:pt x="5642" y="613276"/>
                  </a:lnTo>
                </a:path>
                <a:path w="40004" h="613410">
                  <a:moveTo>
                    <a:pt x="5642" y="613276"/>
                  </a:moveTo>
                  <a:lnTo>
                    <a:pt x="5642" y="613276"/>
                  </a:lnTo>
                  <a:lnTo>
                    <a:pt x="5642" y="378746"/>
                  </a:lnTo>
                  <a:lnTo>
                    <a:pt x="5642" y="384388"/>
                  </a:lnTo>
                  <a:lnTo>
                    <a:pt x="5642" y="497422"/>
                  </a:lnTo>
                  <a:lnTo>
                    <a:pt x="5642" y="469210"/>
                  </a:lnTo>
                  <a:lnTo>
                    <a:pt x="11284" y="446453"/>
                  </a:lnTo>
                  <a:lnTo>
                    <a:pt x="11284" y="288282"/>
                  </a:lnTo>
                  <a:lnTo>
                    <a:pt x="11284" y="384388"/>
                  </a:lnTo>
                  <a:lnTo>
                    <a:pt x="11284" y="169418"/>
                  </a:lnTo>
                  <a:lnTo>
                    <a:pt x="11284" y="180702"/>
                  </a:lnTo>
                  <a:lnTo>
                    <a:pt x="11284" y="339062"/>
                  </a:lnTo>
                  <a:lnTo>
                    <a:pt x="17076" y="350347"/>
                  </a:lnTo>
                  <a:lnTo>
                    <a:pt x="17076" y="0"/>
                  </a:lnTo>
                  <a:lnTo>
                    <a:pt x="17076" y="5642"/>
                  </a:lnTo>
                  <a:lnTo>
                    <a:pt x="17076" y="209139"/>
                  </a:lnTo>
                  <a:lnTo>
                    <a:pt x="22719" y="248598"/>
                  </a:lnTo>
                  <a:lnTo>
                    <a:pt x="22719" y="429526"/>
                  </a:lnTo>
                  <a:lnTo>
                    <a:pt x="22719" y="339062"/>
                  </a:lnTo>
                  <a:lnTo>
                    <a:pt x="22719" y="610455"/>
                  </a:lnTo>
                  <a:lnTo>
                    <a:pt x="22719" y="613276"/>
                  </a:lnTo>
                </a:path>
                <a:path w="40004" h="613410">
                  <a:moveTo>
                    <a:pt x="22719" y="613276"/>
                  </a:moveTo>
                  <a:lnTo>
                    <a:pt x="22719" y="613276"/>
                  </a:lnTo>
                  <a:lnTo>
                    <a:pt x="22719" y="418242"/>
                  </a:lnTo>
                  <a:lnTo>
                    <a:pt x="28361" y="401315"/>
                  </a:lnTo>
                  <a:lnTo>
                    <a:pt x="28361" y="390030"/>
                  </a:lnTo>
                  <a:lnTo>
                    <a:pt x="28361" y="384388"/>
                  </a:lnTo>
                  <a:lnTo>
                    <a:pt x="28361" y="395673"/>
                  </a:lnTo>
                  <a:lnTo>
                    <a:pt x="28361" y="593528"/>
                  </a:lnTo>
                  <a:lnTo>
                    <a:pt x="28361" y="613276"/>
                  </a:lnTo>
                </a:path>
                <a:path w="40004" h="613410">
                  <a:moveTo>
                    <a:pt x="28361" y="613276"/>
                  </a:moveTo>
                  <a:lnTo>
                    <a:pt x="28361" y="613276"/>
                  </a:lnTo>
                  <a:lnTo>
                    <a:pt x="28361" y="429526"/>
                  </a:lnTo>
                  <a:lnTo>
                    <a:pt x="28361" y="446453"/>
                  </a:lnTo>
                  <a:lnTo>
                    <a:pt x="28361" y="469210"/>
                  </a:lnTo>
                  <a:lnTo>
                    <a:pt x="28361" y="503064"/>
                  </a:lnTo>
                  <a:lnTo>
                    <a:pt x="28361" y="536917"/>
                  </a:lnTo>
                  <a:lnTo>
                    <a:pt x="34003" y="565317"/>
                  </a:lnTo>
                  <a:lnTo>
                    <a:pt x="34003" y="593528"/>
                  </a:lnTo>
                  <a:lnTo>
                    <a:pt x="34003" y="610455"/>
                  </a:lnTo>
                  <a:lnTo>
                    <a:pt x="34003" y="613276"/>
                  </a:lnTo>
                </a:path>
                <a:path w="40004" h="613410">
                  <a:moveTo>
                    <a:pt x="34003" y="613276"/>
                  </a:moveTo>
                  <a:lnTo>
                    <a:pt x="34003" y="613276"/>
                  </a:lnTo>
                  <a:lnTo>
                    <a:pt x="34003" y="429526"/>
                  </a:lnTo>
                  <a:lnTo>
                    <a:pt x="34003" y="435169"/>
                  </a:lnTo>
                  <a:lnTo>
                    <a:pt x="34003" y="613276"/>
                  </a:lnTo>
                </a:path>
                <a:path w="40004" h="613410">
                  <a:moveTo>
                    <a:pt x="34003" y="613276"/>
                  </a:moveTo>
                  <a:lnTo>
                    <a:pt x="34003" y="613276"/>
                  </a:lnTo>
                  <a:lnTo>
                    <a:pt x="34003" y="429526"/>
                  </a:lnTo>
                  <a:lnTo>
                    <a:pt x="34003" y="435169"/>
                  </a:lnTo>
                  <a:lnTo>
                    <a:pt x="34003" y="497422"/>
                  </a:lnTo>
                  <a:lnTo>
                    <a:pt x="34003" y="446453"/>
                  </a:lnTo>
                  <a:lnTo>
                    <a:pt x="39645" y="412600"/>
                  </a:lnTo>
                  <a:lnTo>
                    <a:pt x="39645" y="310851"/>
                  </a:lnTo>
                  <a:lnTo>
                    <a:pt x="39645" y="316493"/>
                  </a:lnTo>
                  <a:lnTo>
                    <a:pt x="39645" y="587886"/>
                  </a:lnTo>
                  <a:lnTo>
                    <a:pt x="39645" y="613276"/>
                  </a:lnTo>
                </a:path>
                <a:path w="40004" h="613410">
                  <a:moveTo>
                    <a:pt x="39645" y="613276"/>
                  </a:moveTo>
                  <a:lnTo>
                    <a:pt x="39645" y="593528"/>
                  </a:lnTo>
                  <a:lnTo>
                    <a:pt x="39645" y="565317"/>
                  </a:lnTo>
                  <a:lnTo>
                    <a:pt x="39645" y="531275"/>
                  </a:lnTo>
                  <a:lnTo>
                    <a:pt x="39645" y="497422"/>
                  </a:lnTo>
                </a:path>
              </a:pathLst>
            </a:custGeom>
            <a:ln w="5642">
              <a:solidFill>
                <a:srgbClr val="000080"/>
              </a:solidFill>
            </a:ln>
          </p:spPr>
          <p:txBody>
            <a:bodyPr wrap="square" lIns="0" tIns="0" rIns="0" bIns="0" rtlCol="0"/>
            <a:lstStyle/>
            <a:p>
              <a:endParaRPr/>
            </a:p>
          </p:txBody>
        </p:sp>
        <p:sp>
          <p:nvSpPr>
            <p:cNvPr id="33" name="object 33"/>
            <p:cNvSpPr/>
            <p:nvPr/>
          </p:nvSpPr>
          <p:spPr>
            <a:xfrm>
              <a:off x="4629609" y="4869673"/>
              <a:ext cx="5715" cy="184150"/>
            </a:xfrm>
            <a:custGeom>
              <a:avLst/>
              <a:gdLst/>
              <a:ahLst/>
              <a:cxnLst/>
              <a:rect l="l" t="t" r="r" b="b"/>
              <a:pathLst>
                <a:path w="5714" h="184150">
                  <a:moveTo>
                    <a:pt x="0" y="67895"/>
                  </a:moveTo>
                  <a:lnTo>
                    <a:pt x="0" y="67895"/>
                  </a:lnTo>
                  <a:lnTo>
                    <a:pt x="0" y="180928"/>
                  </a:lnTo>
                  <a:lnTo>
                    <a:pt x="0" y="183749"/>
                  </a:lnTo>
                </a:path>
                <a:path w="5714" h="184150">
                  <a:moveTo>
                    <a:pt x="0" y="183749"/>
                  </a:moveTo>
                  <a:lnTo>
                    <a:pt x="0" y="183749"/>
                  </a:lnTo>
                  <a:lnTo>
                    <a:pt x="0" y="67895"/>
                  </a:lnTo>
                  <a:lnTo>
                    <a:pt x="0" y="73537"/>
                  </a:lnTo>
                  <a:lnTo>
                    <a:pt x="0" y="183749"/>
                  </a:lnTo>
                </a:path>
                <a:path w="5714" h="184150">
                  <a:moveTo>
                    <a:pt x="0" y="183749"/>
                  </a:moveTo>
                  <a:lnTo>
                    <a:pt x="0" y="183749"/>
                  </a:lnTo>
                  <a:lnTo>
                    <a:pt x="0" y="0"/>
                  </a:lnTo>
                  <a:lnTo>
                    <a:pt x="0" y="5642"/>
                  </a:lnTo>
                  <a:lnTo>
                    <a:pt x="0" y="28211"/>
                  </a:lnTo>
                  <a:lnTo>
                    <a:pt x="0" y="56610"/>
                  </a:lnTo>
                  <a:lnTo>
                    <a:pt x="0" y="90464"/>
                  </a:lnTo>
                  <a:lnTo>
                    <a:pt x="5642" y="130148"/>
                  </a:lnTo>
                  <a:lnTo>
                    <a:pt x="5642" y="158359"/>
                  </a:lnTo>
                  <a:lnTo>
                    <a:pt x="5642" y="180928"/>
                  </a:lnTo>
                  <a:lnTo>
                    <a:pt x="5642" y="183749"/>
                  </a:lnTo>
                </a:path>
                <a:path w="5714" h="184150">
                  <a:moveTo>
                    <a:pt x="5642" y="183749"/>
                  </a:moveTo>
                  <a:lnTo>
                    <a:pt x="5642" y="183749"/>
                  </a:lnTo>
                  <a:lnTo>
                    <a:pt x="5642" y="28211"/>
                  </a:lnTo>
                  <a:lnTo>
                    <a:pt x="5642" y="0"/>
                  </a:lnTo>
                </a:path>
              </a:pathLst>
            </a:custGeom>
            <a:ln w="5642">
              <a:solidFill>
                <a:srgbClr val="000080"/>
              </a:solidFill>
            </a:ln>
          </p:spPr>
          <p:txBody>
            <a:bodyPr wrap="square" lIns="0" tIns="0" rIns="0" bIns="0" rtlCol="0"/>
            <a:lstStyle/>
            <a:p>
              <a:endParaRPr/>
            </a:p>
          </p:txBody>
        </p:sp>
        <p:sp>
          <p:nvSpPr>
            <p:cNvPr id="34" name="object 34"/>
            <p:cNvSpPr/>
            <p:nvPr/>
          </p:nvSpPr>
          <p:spPr>
            <a:xfrm>
              <a:off x="4635251" y="4784850"/>
              <a:ext cx="5715" cy="153035"/>
            </a:xfrm>
            <a:custGeom>
              <a:avLst/>
              <a:gdLst/>
              <a:ahLst/>
              <a:cxnLst/>
              <a:rect l="l" t="t" r="r" b="b"/>
              <a:pathLst>
                <a:path w="5714" h="153035">
                  <a:moveTo>
                    <a:pt x="0" y="39683"/>
                  </a:moveTo>
                  <a:lnTo>
                    <a:pt x="0" y="39683"/>
                  </a:lnTo>
                  <a:lnTo>
                    <a:pt x="0" y="152717"/>
                  </a:lnTo>
                  <a:lnTo>
                    <a:pt x="0" y="147075"/>
                  </a:lnTo>
                  <a:lnTo>
                    <a:pt x="0" y="130148"/>
                  </a:lnTo>
                  <a:lnTo>
                    <a:pt x="5642" y="107391"/>
                  </a:lnTo>
                  <a:lnTo>
                    <a:pt x="5642" y="0"/>
                  </a:lnTo>
                  <a:lnTo>
                    <a:pt x="5642" y="0"/>
                  </a:lnTo>
                  <a:lnTo>
                    <a:pt x="5642" y="84822"/>
                  </a:lnTo>
                  <a:lnTo>
                    <a:pt x="5642" y="39683"/>
                  </a:lnTo>
                </a:path>
              </a:pathLst>
            </a:custGeom>
            <a:ln w="5642">
              <a:solidFill>
                <a:srgbClr val="000080"/>
              </a:solidFill>
            </a:ln>
          </p:spPr>
          <p:txBody>
            <a:bodyPr wrap="square" lIns="0" tIns="0" rIns="0" bIns="0" rtlCol="0"/>
            <a:lstStyle/>
            <a:p>
              <a:endParaRPr/>
            </a:p>
          </p:txBody>
        </p:sp>
        <p:sp>
          <p:nvSpPr>
            <p:cNvPr id="35" name="object 35"/>
            <p:cNvSpPr/>
            <p:nvPr/>
          </p:nvSpPr>
          <p:spPr>
            <a:xfrm>
              <a:off x="4646535" y="4824534"/>
              <a:ext cx="5715" cy="229235"/>
            </a:xfrm>
            <a:custGeom>
              <a:avLst/>
              <a:gdLst/>
              <a:ahLst/>
              <a:cxnLst/>
              <a:rect l="l" t="t" r="r" b="b"/>
              <a:pathLst>
                <a:path w="5714" h="229235">
                  <a:moveTo>
                    <a:pt x="0" y="45138"/>
                  </a:moveTo>
                  <a:lnTo>
                    <a:pt x="0" y="84822"/>
                  </a:lnTo>
                  <a:lnTo>
                    <a:pt x="0" y="101748"/>
                  </a:lnTo>
                  <a:lnTo>
                    <a:pt x="0" y="113033"/>
                  </a:lnTo>
                  <a:lnTo>
                    <a:pt x="5642" y="113033"/>
                  </a:lnTo>
                  <a:lnTo>
                    <a:pt x="5642" y="0"/>
                  </a:lnTo>
                  <a:lnTo>
                    <a:pt x="5642" y="11284"/>
                  </a:lnTo>
                  <a:lnTo>
                    <a:pt x="5642" y="197855"/>
                  </a:lnTo>
                  <a:lnTo>
                    <a:pt x="5642" y="228887"/>
                  </a:lnTo>
                </a:path>
              </a:pathLst>
            </a:custGeom>
            <a:ln w="5642">
              <a:solidFill>
                <a:srgbClr val="000080"/>
              </a:solidFill>
            </a:ln>
          </p:spPr>
          <p:txBody>
            <a:bodyPr wrap="square" lIns="0" tIns="0" rIns="0" bIns="0" rtlCol="0"/>
            <a:lstStyle/>
            <a:p>
              <a:endParaRPr/>
            </a:p>
          </p:txBody>
        </p:sp>
        <p:sp>
          <p:nvSpPr>
            <p:cNvPr id="36" name="object 36"/>
            <p:cNvSpPr/>
            <p:nvPr/>
          </p:nvSpPr>
          <p:spPr>
            <a:xfrm>
              <a:off x="4657820" y="4598280"/>
              <a:ext cx="5715" cy="339725"/>
            </a:xfrm>
            <a:custGeom>
              <a:avLst/>
              <a:gdLst/>
              <a:ahLst/>
              <a:cxnLst/>
              <a:rect l="l" t="t" r="r" b="b"/>
              <a:pathLst>
                <a:path w="5714" h="339725">
                  <a:moveTo>
                    <a:pt x="0" y="271392"/>
                  </a:moveTo>
                  <a:lnTo>
                    <a:pt x="0" y="271392"/>
                  </a:lnTo>
                  <a:lnTo>
                    <a:pt x="0" y="0"/>
                  </a:lnTo>
                  <a:lnTo>
                    <a:pt x="0" y="5642"/>
                  </a:lnTo>
                  <a:lnTo>
                    <a:pt x="0" y="16926"/>
                  </a:lnTo>
                  <a:lnTo>
                    <a:pt x="0" y="28437"/>
                  </a:lnTo>
                  <a:lnTo>
                    <a:pt x="5642" y="62290"/>
                  </a:lnTo>
                  <a:lnTo>
                    <a:pt x="5642" y="339288"/>
                  </a:lnTo>
                  <a:lnTo>
                    <a:pt x="5642" y="339288"/>
                  </a:lnTo>
                  <a:lnTo>
                    <a:pt x="5642" y="226254"/>
                  </a:lnTo>
                </a:path>
              </a:pathLst>
            </a:custGeom>
            <a:ln w="5642">
              <a:solidFill>
                <a:srgbClr val="000080"/>
              </a:solidFill>
            </a:ln>
          </p:spPr>
          <p:txBody>
            <a:bodyPr wrap="square" lIns="0" tIns="0" rIns="0" bIns="0" rtlCol="0"/>
            <a:lstStyle/>
            <a:p>
              <a:endParaRPr/>
            </a:p>
          </p:txBody>
        </p:sp>
        <p:sp>
          <p:nvSpPr>
            <p:cNvPr id="37" name="object 37"/>
            <p:cNvSpPr/>
            <p:nvPr/>
          </p:nvSpPr>
          <p:spPr>
            <a:xfrm>
              <a:off x="4669104" y="4638001"/>
              <a:ext cx="11430" cy="415925"/>
            </a:xfrm>
            <a:custGeom>
              <a:avLst/>
              <a:gdLst/>
              <a:ahLst/>
              <a:cxnLst/>
              <a:rect l="l" t="t" r="r" b="b"/>
              <a:pathLst>
                <a:path w="11429" h="415925">
                  <a:moveTo>
                    <a:pt x="0" y="299566"/>
                  </a:moveTo>
                  <a:lnTo>
                    <a:pt x="0" y="299566"/>
                  </a:lnTo>
                  <a:lnTo>
                    <a:pt x="0" y="412600"/>
                  </a:lnTo>
                  <a:lnTo>
                    <a:pt x="0" y="415421"/>
                  </a:lnTo>
                </a:path>
                <a:path w="11429" h="415925">
                  <a:moveTo>
                    <a:pt x="0" y="415421"/>
                  </a:moveTo>
                  <a:lnTo>
                    <a:pt x="0" y="415421"/>
                  </a:lnTo>
                  <a:lnTo>
                    <a:pt x="0" y="180891"/>
                  </a:lnTo>
                  <a:lnTo>
                    <a:pt x="5642" y="158133"/>
                  </a:lnTo>
                  <a:lnTo>
                    <a:pt x="5642" y="0"/>
                  </a:lnTo>
                  <a:lnTo>
                    <a:pt x="5642" y="5642"/>
                  </a:lnTo>
                  <a:lnTo>
                    <a:pt x="5642" y="265525"/>
                  </a:lnTo>
                  <a:lnTo>
                    <a:pt x="11284" y="299566"/>
                  </a:lnTo>
                </a:path>
              </a:pathLst>
            </a:custGeom>
            <a:ln w="5642">
              <a:solidFill>
                <a:srgbClr val="000080"/>
              </a:solidFill>
            </a:ln>
          </p:spPr>
          <p:txBody>
            <a:bodyPr wrap="square" lIns="0" tIns="0" rIns="0" bIns="0" rtlCol="0"/>
            <a:lstStyle/>
            <a:p>
              <a:endParaRPr/>
            </a:p>
          </p:txBody>
        </p:sp>
        <p:pic>
          <p:nvPicPr>
            <p:cNvPr id="38" name="object 38"/>
            <p:cNvPicPr/>
            <p:nvPr/>
          </p:nvPicPr>
          <p:blipFill>
            <a:blip r:embed="rId2" cstate="print"/>
            <a:stretch>
              <a:fillRect/>
            </a:stretch>
          </p:blipFill>
          <p:spPr>
            <a:xfrm>
              <a:off x="4683210" y="4816071"/>
              <a:ext cx="84632" cy="240172"/>
            </a:xfrm>
            <a:prstGeom prst="rect">
              <a:avLst/>
            </a:prstGeom>
          </p:spPr>
        </p:pic>
        <p:sp>
          <p:nvSpPr>
            <p:cNvPr id="39" name="object 39"/>
            <p:cNvSpPr/>
            <p:nvPr/>
          </p:nvSpPr>
          <p:spPr>
            <a:xfrm>
              <a:off x="4765021" y="4728428"/>
              <a:ext cx="5715" cy="325120"/>
            </a:xfrm>
            <a:custGeom>
              <a:avLst/>
              <a:gdLst/>
              <a:ahLst/>
              <a:cxnLst/>
              <a:rect l="l" t="t" r="r" b="b"/>
              <a:pathLst>
                <a:path w="5714" h="325120">
                  <a:moveTo>
                    <a:pt x="0" y="324994"/>
                  </a:moveTo>
                  <a:lnTo>
                    <a:pt x="0" y="324994"/>
                  </a:lnTo>
                  <a:lnTo>
                    <a:pt x="0" y="152529"/>
                  </a:lnTo>
                  <a:lnTo>
                    <a:pt x="5642" y="96106"/>
                  </a:lnTo>
                  <a:lnTo>
                    <a:pt x="5642" y="50780"/>
                  </a:lnTo>
                  <a:lnTo>
                    <a:pt x="5642" y="16926"/>
                  </a:lnTo>
                  <a:lnTo>
                    <a:pt x="5642" y="5642"/>
                  </a:lnTo>
                  <a:lnTo>
                    <a:pt x="5642" y="0"/>
                  </a:lnTo>
                  <a:lnTo>
                    <a:pt x="5642" y="16926"/>
                  </a:lnTo>
                  <a:lnTo>
                    <a:pt x="5642" y="310888"/>
                  </a:lnTo>
                  <a:lnTo>
                    <a:pt x="5642" y="324994"/>
                  </a:lnTo>
                </a:path>
              </a:pathLst>
            </a:custGeom>
            <a:ln w="5642">
              <a:solidFill>
                <a:srgbClr val="000080"/>
              </a:solidFill>
            </a:ln>
          </p:spPr>
          <p:txBody>
            <a:bodyPr wrap="square" lIns="0" tIns="0" rIns="0" bIns="0" rtlCol="0"/>
            <a:lstStyle/>
            <a:p>
              <a:endParaRPr/>
            </a:p>
          </p:txBody>
        </p:sp>
        <p:sp>
          <p:nvSpPr>
            <p:cNvPr id="40" name="object 40"/>
            <p:cNvSpPr/>
            <p:nvPr/>
          </p:nvSpPr>
          <p:spPr>
            <a:xfrm>
              <a:off x="4787740" y="4937568"/>
              <a:ext cx="0" cy="116205"/>
            </a:xfrm>
            <a:custGeom>
              <a:avLst/>
              <a:gdLst/>
              <a:ahLst/>
              <a:cxnLst/>
              <a:rect l="l" t="t" r="r" b="b"/>
              <a:pathLst>
                <a:path h="116204">
                  <a:moveTo>
                    <a:pt x="0" y="0"/>
                  </a:moveTo>
                  <a:lnTo>
                    <a:pt x="0" y="33853"/>
                  </a:lnTo>
                  <a:lnTo>
                    <a:pt x="0" y="67895"/>
                  </a:lnTo>
                  <a:lnTo>
                    <a:pt x="0" y="96106"/>
                  </a:lnTo>
                  <a:lnTo>
                    <a:pt x="0" y="115854"/>
                  </a:lnTo>
                </a:path>
              </a:pathLst>
            </a:custGeom>
            <a:ln w="5642">
              <a:solidFill>
                <a:srgbClr val="000080"/>
              </a:solidFill>
            </a:ln>
          </p:spPr>
          <p:txBody>
            <a:bodyPr wrap="square" lIns="0" tIns="0" rIns="0" bIns="0" rtlCol="0"/>
            <a:lstStyle/>
            <a:p>
              <a:endParaRPr/>
            </a:p>
          </p:txBody>
        </p:sp>
        <p:sp>
          <p:nvSpPr>
            <p:cNvPr id="41" name="object 41"/>
            <p:cNvSpPr/>
            <p:nvPr/>
          </p:nvSpPr>
          <p:spPr>
            <a:xfrm>
              <a:off x="4799025" y="4937568"/>
              <a:ext cx="0" cy="116205"/>
            </a:xfrm>
            <a:custGeom>
              <a:avLst/>
              <a:gdLst/>
              <a:ahLst/>
              <a:cxnLst/>
              <a:rect l="l" t="t" r="r" b="b"/>
              <a:pathLst>
                <a:path h="116204">
                  <a:moveTo>
                    <a:pt x="0" y="115854"/>
                  </a:moveTo>
                  <a:lnTo>
                    <a:pt x="0" y="84822"/>
                  </a:lnTo>
                  <a:lnTo>
                    <a:pt x="0" y="50780"/>
                  </a:lnTo>
                  <a:lnTo>
                    <a:pt x="0" y="22569"/>
                  </a:lnTo>
                  <a:lnTo>
                    <a:pt x="0" y="0"/>
                  </a:lnTo>
                  <a:lnTo>
                    <a:pt x="0" y="22569"/>
                  </a:lnTo>
                  <a:lnTo>
                    <a:pt x="0" y="50780"/>
                  </a:lnTo>
                  <a:lnTo>
                    <a:pt x="0" y="84822"/>
                  </a:lnTo>
                  <a:lnTo>
                    <a:pt x="0" y="115854"/>
                  </a:lnTo>
                </a:path>
              </a:pathLst>
            </a:custGeom>
            <a:ln w="5642">
              <a:solidFill>
                <a:srgbClr val="000080"/>
              </a:solidFill>
            </a:ln>
          </p:spPr>
          <p:txBody>
            <a:bodyPr wrap="square" lIns="0" tIns="0" rIns="0" bIns="0" rtlCol="0"/>
            <a:lstStyle/>
            <a:p>
              <a:endParaRPr/>
            </a:p>
          </p:txBody>
        </p:sp>
        <p:sp>
          <p:nvSpPr>
            <p:cNvPr id="42" name="object 42"/>
            <p:cNvSpPr/>
            <p:nvPr/>
          </p:nvSpPr>
          <p:spPr>
            <a:xfrm>
              <a:off x="4801844" y="4875326"/>
              <a:ext cx="11430" cy="178435"/>
            </a:xfrm>
            <a:custGeom>
              <a:avLst/>
              <a:gdLst/>
              <a:ahLst/>
              <a:cxnLst/>
              <a:rect l="l" t="t" r="r" b="b"/>
              <a:pathLst>
                <a:path w="11429" h="178435">
                  <a:moveTo>
                    <a:pt x="11277" y="0"/>
                  </a:moveTo>
                  <a:lnTo>
                    <a:pt x="5638" y="0"/>
                  </a:lnTo>
                  <a:lnTo>
                    <a:pt x="0" y="0"/>
                  </a:lnTo>
                  <a:lnTo>
                    <a:pt x="0" y="178104"/>
                  </a:lnTo>
                  <a:lnTo>
                    <a:pt x="5638" y="178104"/>
                  </a:lnTo>
                  <a:lnTo>
                    <a:pt x="11277" y="178104"/>
                  </a:lnTo>
                  <a:lnTo>
                    <a:pt x="11277" y="0"/>
                  </a:lnTo>
                  <a:close/>
                </a:path>
              </a:pathLst>
            </a:custGeom>
            <a:solidFill>
              <a:srgbClr val="000080"/>
            </a:solidFill>
          </p:spPr>
          <p:txBody>
            <a:bodyPr wrap="square" lIns="0" tIns="0" rIns="0" bIns="0" rtlCol="0"/>
            <a:lstStyle/>
            <a:p>
              <a:endParaRPr/>
            </a:p>
          </p:txBody>
        </p:sp>
        <p:sp>
          <p:nvSpPr>
            <p:cNvPr id="43" name="object 43"/>
            <p:cNvSpPr/>
            <p:nvPr/>
          </p:nvSpPr>
          <p:spPr>
            <a:xfrm>
              <a:off x="4821593"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44" name="object 44"/>
            <p:cNvSpPr/>
            <p:nvPr/>
          </p:nvSpPr>
          <p:spPr>
            <a:xfrm>
              <a:off x="4827235" y="4824534"/>
              <a:ext cx="5715" cy="229235"/>
            </a:xfrm>
            <a:custGeom>
              <a:avLst/>
              <a:gdLst/>
              <a:ahLst/>
              <a:cxnLst/>
              <a:rect l="l" t="t" r="r" b="b"/>
              <a:pathLst>
                <a:path w="5714" h="229235">
                  <a:moveTo>
                    <a:pt x="0" y="228887"/>
                  </a:moveTo>
                  <a:lnTo>
                    <a:pt x="0" y="228887"/>
                  </a:lnTo>
                  <a:lnTo>
                    <a:pt x="0" y="113033"/>
                  </a:lnTo>
                  <a:lnTo>
                    <a:pt x="0" y="118675"/>
                  </a:lnTo>
                  <a:lnTo>
                    <a:pt x="0" y="135602"/>
                  </a:lnTo>
                  <a:lnTo>
                    <a:pt x="0" y="158171"/>
                  </a:lnTo>
                  <a:lnTo>
                    <a:pt x="0" y="180928"/>
                  </a:lnTo>
                  <a:lnTo>
                    <a:pt x="5642" y="203497"/>
                  </a:lnTo>
                  <a:lnTo>
                    <a:pt x="5642" y="220424"/>
                  </a:lnTo>
                  <a:lnTo>
                    <a:pt x="5642" y="228887"/>
                  </a:lnTo>
                </a:path>
                <a:path w="5714" h="229235">
                  <a:moveTo>
                    <a:pt x="5642" y="228887"/>
                  </a:moveTo>
                  <a:lnTo>
                    <a:pt x="5642" y="228887"/>
                  </a:lnTo>
                  <a:lnTo>
                    <a:pt x="5642" y="0"/>
                  </a:lnTo>
                  <a:lnTo>
                    <a:pt x="5642" y="11284"/>
                  </a:lnTo>
                  <a:lnTo>
                    <a:pt x="5642" y="228887"/>
                  </a:lnTo>
                </a:path>
                <a:path w="5714" h="229235">
                  <a:moveTo>
                    <a:pt x="5642" y="228887"/>
                  </a:moveTo>
                  <a:lnTo>
                    <a:pt x="5642" y="228887"/>
                  </a:lnTo>
                  <a:lnTo>
                    <a:pt x="5642" y="73349"/>
                  </a:lnTo>
                  <a:lnTo>
                    <a:pt x="5642" y="45138"/>
                  </a:lnTo>
                </a:path>
              </a:pathLst>
            </a:custGeom>
            <a:ln w="5642">
              <a:solidFill>
                <a:srgbClr val="000080"/>
              </a:solidFill>
            </a:ln>
          </p:spPr>
          <p:txBody>
            <a:bodyPr wrap="square" lIns="0" tIns="0" rIns="0" bIns="0" rtlCol="0"/>
            <a:lstStyle/>
            <a:p>
              <a:endParaRPr/>
            </a:p>
          </p:txBody>
        </p:sp>
        <p:sp>
          <p:nvSpPr>
            <p:cNvPr id="45" name="object 45"/>
            <p:cNvSpPr/>
            <p:nvPr/>
          </p:nvSpPr>
          <p:spPr>
            <a:xfrm>
              <a:off x="4838520" y="4728428"/>
              <a:ext cx="5715" cy="325120"/>
            </a:xfrm>
            <a:custGeom>
              <a:avLst/>
              <a:gdLst/>
              <a:ahLst/>
              <a:cxnLst/>
              <a:rect l="l" t="t" r="r" b="b"/>
              <a:pathLst>
                <a:path w="5714" h="325120">
                  <a:moveTo>
                    <a:pt x="0" y="324994"/>
                  </a:moveTo>
                  <a:lnTo>
                    <a:pt x="0" y="324994"/>
                  </a:lnTo>
                  <a:lnTo>
                    <a:pt x="0" y="0"/>
                  </a:lnTo>
                  <a:lnTo>
                    <a:pt x="0" y="5642"/>
                  </a:lnTo>
                  <a:lnTo>
                    <a:pt x="0" y="192213"/>
                  </a:lnTo>
                  <a:lnTo>
                    <a:pt x="5642" y="242993"/>
                  </a:lnTo>
                  <a:lnTo>
                    <a:pt x="5642" y="282677"/>
                  </a:lnTo>
                  <a:lnTo>
                    <a:pt x="5642" y="316531"/>
                  </a:lnTo>
                  <a:lnTo>
                    <a:pt x="5642" y="322173"/>
                  </a:lnTo>
                  <a:lnTo>
                    <a:pt x="5642" y="324994"/>
                  </a:lnTo>
                </a:path>
                <a:path w="5714" h="325120">
                  <a:moveTo>
                    <a:pt x="5642" y="324994"/>
                  </a:moveTo>
                  <a:lnTo>
                    <a:pt x="5642" y="324994"/>
                  </a:lnTo>
                  <a:lnTo>
                    <a:pt x="5642" y="129960"/>
                  </a:lnTo>
                  <a:lnTo>
                    <a:pt x="5642" y="96106"/>
                  </a:lnTo>
                </a:path>
              </a:pathLst>
            </a:custGeom>
            <a:ln w="5642">
              <a:solidFill>
                <a:srgbClr val="000080"/>
              </a:solidFill>
            </a:ln>
          </p:spPr>
          <p:txBody>
            <a:bodyPr wrap="square" lIns="0" tIns="0" rIns="0" bIns="0" rtlCol="0"/>
            <a:lstStyle/>
            <a:p>
              <a:endParaRPr/>
            </a:p>
          </p:txBody>
        </p:sp>
        <p:sp>
          <p:nvSpPr>
            <p:cNvPr id="46" name="object 46"/>
            <p:cNvSpPr/>
            <p:nvPr/>
          </p:nvSpPr>
          <p:spPr>
            <a:xfrm>
              <a:off x="4844162" y="4937568"/>
              <a:ext cx="5715" cy="116205"/>
            </a:xfrm>
            <a:custGeom>
              <a:avLst/>
              <a:gdLst/>
              <a:ahLst/>
              <a:cxnLst/>
              <a:rect l="l" t="t" r="r" b="b"/>
              <a:pathLst>
                <a:path w="5714" h="116204">
                  <a:moveTo>
                    <a:pt x="0" y="0"/>
                  </a:moveTo>
                  <a:lnTo>
                    <a:pt x="0" y="33853"/>
                  </a:lnTo>
                  <a:lnTo>
                    <a:pt x="5642" y="73537"/>
                  </a:lnTo>
                  <a:lnTo>
                    <a:pt x="5642" y="90464"/>
                  </a:lnTo>
                  <a:lnTo>
                    <a:pt x="5642" y="107391"/>
                  </a:lnTo>
                  <a:lnTo>
                    <a:pt x="5642" y="113033"/>
                  </a:lnTo>
                  <a:lnTo>
                    <a:pt x="5642" y="115854"/>
                  </a:lnTo>
                </a:path>
                <a:path w="5714" h="116204">
                  <a:moveTo>
                    <a:pt x="5642" y="115854"/>
                  </a:moveTo>
                  <a:lnTo>
                    <a:pt x="5642" y="115854"/>
                  </a:lnTo>
                  <a:lnTo>
                    <a:pt x="5642" y="0"/>
                  </a:lnTo>
                  <a:lnTo>
                    <a:pt x="5642" y="5642"/>
                  </a:lnTo>
                  <a:lnTo>
                    <a:pt x="5642" y="115854"/>
                  </a:lnTo>
                </a:path>
              </a:pathLst>
            </a:custGeom>
            <a:ln w="5642">
              <a:solidFill>
                <a:srgbClr val="000080"/>
              </a:solidFill>
            </a:ln>
          </p:spPr>
          <p:txBody>
            <a:bodyPr wrap="square" lIns="0" tIns="0" rIns="0" bIns="0" rtlCol="0"/>
            <a:lstStyle/>
            <a:p>
              <a:endParaRPr/>
            </a:p>
          </p:txBody>
        </p:sp>
        <p:sp>
          <p:nvSpPr>
            <p:cNvPr id="47" name="object 47"/>
            <p:cNvSpPr/>
            <p:nvPr/>
          </p:nvSpPr>
          <p:spPr>
            <a:xfrm>
              <a:off x="4855447" y="4779208"/>
              <a:ext cx="0" cy="274320"/>
            </a:xfrm>
            <a:custGeom>
              <a:avLst/>
              <a:gdLst/>
              <a:ahLst/>
              <a:cxnLst/>
              <a:rect l="l" t="t" r="r" b="b"/>
              <a:pathLst>
                <a:path h="274320">
                  <a:moveTo>
                    <a:pt x="0" y="274214"/>
                  </a:moveTo>
                  <a:lnTo>
                    <a:pt x="0" y="274214"/>
                  </a:lnTo>
                  <a:lnTo>
                    <a:pt x="0" y="0"/>
                  </a:lnTo>
                  <a:lnTo>
                    <a:pt x="0" y="11284"/>
                  </a:lnTo>
                  <a:lnTo>
                    <a:pt x="0" y="274214"/>
                  </a:lnTo>
                </a:path>
              </a:pathLst>
            </a:custGeom>
            <a:ln w="5642">
              <a:solidFill>
                <a:srgbClr val="000080"/>
              </a:solidFill>
            </a:ln>
          </p:spPr>
          <p:txBody>
            <a:bodyPr wrap="square" lIns="0" tIns="0" rIns="0" bIns="0" rtlCol="0"/>
            <a:lstStyle/>
            <a:p>
              <a:endParaRPr/>
            </a:p>
          </p:txBody>
        </p:sp>
        <p:sp>
          <p:nvSpPr>
            <p:cNvPr id="48" name="object 48"/>
            <p:cNvSpPr/>
            <p:nvPr/>
          </p:nvSpPr>
          <p:spPr>
            <a:xfrm>
              <a:off x="4861089" y="4937568"/>
              <a:ext cx="5715" cy="116205"/>
            </a:xfrm>
            <a:custGeom>
              <a:avLst/>
              <a:gdLst/>
              <a:ahLst/>
              <a:cxnLst/>
              <a:rect l="l" t="t" r="r" b="b"/>
              <a:pathLst>
                <a:path w="5714" h="116204">
                  <a:moveTo>
                    <a:pt x="0" y="0"/>
                  </a:moveTo>
                  <a:lnTo>
                    <a:pt x="0" y="33853"/>
                  </a:lnTo>
                  <a:lnTo>
                    <a:pt x="0" y="67895"/>
                  </a:lnTo>
                  <a:lnTo>
                    <a:pt x="0" y="96106"/>
                  </a:lnTo>
                  <a:lnTo>
                    <a:pt x="0" y="115854"/>
                  </a:lnTo>
                </a:path>
                <a:path w="5714" h="116204">
                  <a:moveTo>
                    <a:pt x="0" y="115854"/>
                  </a:moveTo>
                  <a:lnTo>
                    <a:pt x="0" y="115854"/>
                  </a:lnTo>
                  <a:lnTo>
                    <a:pt x="0" y="0"/>
                  </a:lnTo>
                  <a:lnTo>
                    <a:pt x="0" y="5642"/>
                  </a:lnTo>
                  <a:lnTo>
                    <a:pt x="0" y="11284"/>
                  </a:lnTo>
                  <a:lnTo>
                    <a:pt x="0" y="28211"/>
                  </a:lnTo>
                  <a:lnTo>
                    <a:pt x="0" y="45138"/>
                  </a:lnTo>
                  <a:lnTo>
                    <a:pt x="5642" y="84822"/>
                  </a:lnTo>
                  <a:lnTo>
                    <a:pt x="5642" y="115854"/>
                  </a:lnTo>
                </a:path>
              </a:pathLst>
            </a:custGeom>
            <a:ln w="5642">
              <a:solidFill>
                <a:srgbClr val="000080"/>
              </a:solidFill>
            </a:ln>
          </p:spPr>
          <p:txBody>
            <a:bodyPr wrap="square" lIns="0" tIns="0" rIns="0" bIns="0" rtlCol="0"/>
            <a:lstStyle/>
            <a:p>
              <a:endParaRPr/>
            </a:p>
          </p:txBody>
        </p:sp>
        <p:sp>
          <p:nvSpPr>
            <p:cNvPr id="49" name="object 49"/>
            <p:cNvSpPr/>
            <p:nvPr/>
          </p:nvSpPr>
          <p:spPr>
            <a:xfrm>
              <a:off x="4872373" y="4824534"/>
              <a:ext cx="0" cy="229235"/>
            </a:xfrm>
            <a:custGeom>
              <a:avLst/>
              <a:gdLst/>
              <a:ahLst/>
              <a:cxnLst/>
              <a:rect l="l" t="t" r="r" b="b"/>
              <a:pathLst>
                <a:path h="229235">
                  <a:moveTo>
                    <a:pt x="0" y="113033"/>
                  </a:moveTo>
                  <a:lnTo>
                    <a:pt x="0" y="113033"/>
                  </a:lnTo>
                  <a:lnTo>
                    <a:pt x="0" y="226066"/>
                  </a:lnTo>
                  <a:lnTo>
                    <a:pt x="0" y="228887"/>
                  </a:lnTo>
                </a:path>
                <a:path h="229235">
                  <a:moveTo>
                    <a:pt x="0" y="228887"/>
                  </a:moveTo>
                  <a:lnTo>
                    <a:pt x="0" y="228887"/>
                  </a:lnTo>
                  <a:lnTo>
                    <a:pt x="0" y="33853"/>
                  </a:lnTo>
                  <a:lnTo>
                    <a:pt x="0" y="0"/>
                  </a:lnTo>
                </a:path>
              </a:pathLst>
            </a:custGeom>
            <a:ln w="5642">
              <a:solidFill>
                <a:srgbClr val="000080"/>
              </a:solidFill>
            </a:ln>
          </p:spPr>
          <p:txBody>
            <a:bodyPr wrap="square" lIns="0" tIns="0" rIns="0" bIns="0" rtlCol="0"/>
            <a:lstStyle/>
            <a:p>
              <a:endParaRPr/>
            </a:p>
          </p:txBody>
        </p:sp>
        <p:sp>
          <p:nvSpPr>
            <p:cNvPr id="50" name="object 50"/>
            <p:cNvSpPr/>
            <p:nvPr/>
          </p:nvSpPr>
          <p:spPr>
            <a:xfrm>
              <a:off x="4878015" y="4558784"/>
              <a:ext cx="11430" cy="494665"/>
            </a:xfrm>
            <a:custGeom>
              <a:avLst/>
              <a:gdLst/>
              <a:ahLst/>
              <a:cxnLst/>
              <a:rect l="l" t="t" r="r" b="b"/>
              <a:pathLst>
                <a:path w="11429" h="494664">
                  <a:moveTo>
                    <a:pt x="0" y="378784"/>
                  </a:moveTo>
                  <a:lnTo>
                    <a:pt x="0" y="378784"/>
                  </a:lnTo>
                  <a:lnTo>
                    <a:pt x="0" y="67932"/>
                  </a:lnTo>
                  <a:lnTo>
                    <a:pt x="5642" y="45138"/>
                  </a:lnTo>
                  <a:lnTo>
                    <a:pt x="5642" y="28211"/>
                  </a:lnTo>
                  <a:lnTo>
                    <a:pt x="5642" y="5642"/>
                  </a:lnTo>
                  <a:lnTo>
                    <a:pt x="5642" y="0"/>
                  </a:lnTo>
                  <a:lnTo>
                    <a:pt x="5642" y="11284"/>
                  </a:lnTo>
                  <a:lnTo>
                    <a:pt x="5642" y="463606"/>
                  </a:lnTo>
                  <a:lnTo>
                    <a:pt x="11284" y="480532"/>
                  </a:lnTo>
                  <a:lnTo>
                    <a:pt x="11284" y="491817"/>
                  </a:lnTo>
                  <a:lnTo>
                    <a:pt x="11284" y="494638"/>
                  </a:lnTo>
                </a:path>
                <a:path w="11429" h="494664">
                  <a:moveTo>
                    <a:pt x="11284" y="494638"/>
                  </a:moveTo>
                  <a:lnTo>
                    <a:pt x="11284" y="494638"/>
                  </a:lnTo>
                  <a:lnTo>
                    <a:pt x="11284" y="310888"/>
                  </a:lnTo>
                  <a:lnTo>
                    <a:pt x="11284" y="316531"/>
                  </a:lnTo>
                  <a:lnTo>
                    <a:pt x="11284" y="494638"/>
                  </a:lnTo>
                </a:path>
              </a:pathLst>
            </a:custGeom>
            <a:ln w="5642">
              <a:solidFill>
                <a:srgbClr val="000080"/>
              </a:solidFill>
            </a:ln>
          </p:spPr>
          <p:txBody>
            <a:bodyPr wrap="square" lIns="0" tIns="0" rIns="0" bIns="0" rtlCol="0"/>
            <a:lstStyle/>
            <a:p>
              <a:endParaRPr/>
            </a:p>
          </p:txBody>
        </p:sp>
        <p:sp>
          <p:nvSpPr>
            <p:cNvPr id="51" name="object 51"/>
            <p:cNvSpPr/>
            <p:nvPr/>
          </p:nvSpPr>
          <p:spPr>
            <a:xfrm>
              <a:off x="4894942" y="4722786"/>
              <a:ext cx="0" cy="330835"/>
            </a:xfrm>
            <a:custGeom>
              <a:avLst/>
              <a:gdLst/>
              <a:ahLst/>
              <a:cxnLst/>
              <a:rect l="l" t="t" r="r" b="b"/>
              <a:pathLst>
                <a:path h="330835">
                  <a:moveTo>
                    <a:pt x="0" y="214782"/>
                  </a:moveTo>
                  <a:lnTo>
                    <a:pt x="0" y="231709"/>
                  </a:lnTo>
                  <a:lnTo>
                    <a:pt x="0" y="254278"/>
                  </a:lnTo>
                  <a:lnTo>
                    <a:pt x="0" y="299604"/>
                  </a:lnTo>
                  <a:lnTo>
                    <a:pt x="0" y="322173"/>
                  </a:lnTo>
                  <a:lnTo>
                    <a:pt x="0" y="330636"/>
                  </a:lnTo>
                </a:path>
                <a:path h="330835">
                  <a:moveTo>
                    <a:pt x="0" y="330636"/>
                  </a:moveTo>
                  <a:lnTo>
                    <a:pt x="0" y="330636"/>
                  </a:lnTo>
                  <a:lnTo>
                    <a:pt x="0" y="0"/>
                  </a:lnTo>
                  <a:lnTo>
                    <a:pt x="0" y="5642"/>
                  </a:lnTo>
                  <a:lnTo>
                    <a:pt x="0" y="330636"/>
                  </a:lnTo>
                </a:path>
              </a:pathLst>
            </a:custGeom>
            <a:ln w="5642">
              <a:solidFill>
                <a:srgbClr val="000080"/>
              </a:solidFill>
            </a:ln>
          </p:spPr>
          <p:txBody>
            <a:bodyPr wrap="square" lIns="0" tIns="0" rIns="0" bIns="0" rtlCol="0"/>
            <a:lstStyle/>
            <a:p>
              <a:endParaRPr/>
            </a:p>
          </p:txBody>
        </p:sp>
        <p:sp>
          <p:nvSpPr>
            <p:cNvPr id="52" name="object 52"/>
            <p:cNvSpPr/>
            <p:nvPr/>
          </p:nvSpPr>
          <p:spPr>
            <a:xfrm>
              <a:off x="4900584" y="4869673"/>
              <a:ext cx="0" cy="184150"/>
            </a:xfrm>
            <a:custGeom>
              <a:avLst/>
              <a:gdLst/>
              <a:ahLst/>
              <a:cxnLst/>
              <a:rect l="l" t="t" r="r" b="b"/>
              <a:pathLst>
                <a:path h="184150">
                  <a:moveTo>
                    <a:pt x="0" y="0"/>
                  </a:moveTo>
                  <a:lnTo>
                    <a:pt x="0" y="50968"/>
                  </a:lnTo>
                  <a:lnTo>
                    <a:pt x="0" y="107391"/>
                  </a:lnTo>
                  <a:lnTo>
                    <a:pt x="0" y="152717"/>
                  </a:lnTo>
                  <a:lnTo>
                    <a:pt x="0" y="169644"/>
                  </a:lnTo>
                  <a:lnTo>
                    <a:pt x="0" y="183749"/>
                  </a:lnTo>
                </a:path>
              </a:pathLst>
            </a:custGeom>
            <a:ln w="5642">
              <a:solidFill>
                <a:srgbClr val="000080"/>
              </a:solidFill>
            </a:ln>
          </p:spPr>
          <p:txBody>
            <a:bodyPr wrap="square" lIns="0" tIns="0" rIns="0" bIns="0" rtlCol="0"/>
            <a:lstStyle/>
            <a:p>
              <a:endParaRPr/>
            </a:p>
          </p:txBody>
        </p:sp>
        <p:sp>
          <p:nvSpPr>
            <p:cNvPr id="53" name="object 53"/>
            <p:cNvSpPr/>
            <p:nvPr/>
          </p:nvSpPr>
          <p:spPr>
            <a:xfrm>
              <a:off x="4911868" y="4869673"/>
              <a:ext cx="5715" cy="184150"/>
            </a:xfrm>
            <a:custGeom>
              <a:avLst/>
              <a:gdLst/>
              <a:ahLst/>
              <a:cxnLst/>
              <a:rect l="l" t="t" r="r" b="b"/>
              <a:pathLst>
                <a:path w="5714" h="184150">
                  <a:moveTo>
                    <a:pt x="0" y="0"/>
                  </a:moveTo>
                  <a:lnTo>
                    <a:pt x="0" y="0"/>
                  </a:lnTo>
                  <a:lnTo>
                    <a:pt x="0" y="124317"/>
                  </a:lnTo>
                  <a:lnTo>
                    <a:pt x="5386" y="183749"/>
                  </a:lnTo>
                </a:path>
              </a:pathLst>
            </a:custGeom>
            <a:ln w="5642">
              <a:solidFill>
                <a:srgbClr val="000080"/>
              </a:solidFill>
            </a:ln>
          </p:spPr>
          <p:txBody>
            <a:bodyPr wrap="square" lIns="0" tIns="0" rIns="0" bIns="0" rtlCol="0"/>
            <a:lstStyle/>
            <a:p>
              <a:endParaRPr/>
            </a:p>
          </p:txBody>
        </p:sp>
        <p:sp>
          <p:nvSpPr>
            <p:cNvPr id="54" name="object 54"/>
            <p:cNvSpPr/>
            <p:nvPr/>
          </p:nvSpPr>
          <p:spPr>
            <a:xfrm>
              <a:off x="4917510" y="4869673"/>
              <a:ext cx="0" cy="67945"/>
            </a:xfrm>
            <a:custGeom>
              <a:avLst/>
              <a:gdLst/>
              <a:ahLst/>
              <a:cxnLst/>
              <a:rect l="l" t="t" r="r" b="b"/>
              <a:pathLst>
                <a:path h="67945">
                  <a:moveTo>
                    <a:pt x="0" y="0"/>
                  </a:moveTo>
                  <a:lnTo>
                    <a:pt x="0" y="22569"/>
                  </a:lnTo>
                  <a:lnTo>
                    <a:pt x="0" y="39683"/>
                  </a:lnTo>
                  <a:lnTo>
                    <a:pt x="0" y="62252"/>
                  </a:lnTo>
                  <a:lnTo>
                    <a:pt x="0" y="67895"/>
                  </a:lnTo>
                  <a:lnTo>
                    <a:pt x="0" y="62252"/>
                  </a:lnTo>
                  <a:lnTo>
                    <a:pt x="0" y="39683"/>
                  </a:lnTo>
                  <a:lnTo>
                    <a:pt x="0" y="22569"/>
                  </a:lnTo>
                  <a:lnTo>
                    <a:pt x="0" y="0"/>
                  </a:lnTo>
                </a:path>
              </a:pathLst>
            </a:custGeom>
            <a:ln w="5642">
              <a:solidFill>
                <a:srgbClr val="000080"/>
              </a:solidFill>
            </a:ln>
          </p:spPr>
          <p:txBody>
            <a:bodyPr wrap="square" lIns="0" tIns="0" rIns="0" bIns="0" rtlCol="0"/>
            <a:lstStyle/>
            <a:p>
              <a:endParaRPr/>
            </a:p>
          </p:txBody>
        </p:sp>
        <p:sp>
          <p:nvSpPr>
            <p:cNvPr id="55" name="object 55"/>
            <p:cNvSpPr/>
            <p:nvPr/>
          </p:nvSpPr>
          <p:spPr>
            <a:xfrm>
              <a:off x="4923152" y="4558784"/>
              <a:ext cx="11430" cy="494665"/>
            </a:xfrm>
            <a:custGeom>
              <a:avLst/>
              <a:gdLst/>
              <a:ahLst/>
              <a:cxnLst/>
              <a:rect l="l" t="t" r="r" b="b"/>
              <a:pathLst>
                <a:path w="11429" h="494664">
                  <a:moveTo>
                    <a:pt x="0" y="494638"/>
                  </a:moveTo>
                  <a:lnTo>
                    <a:pt x="0" y="494638"/>
                  </a:lnTo>
                  <a:lnTo>
                    <a:pt x="0" y="310888"/>
                  </a:lnTo>
                  <a:lnTo>
                    <a:pt x="0" y="378784"/>
                  </a:lnTo>
                  <a:lnTo>
                    <a:pt x="0" y="265750"/>
                  </a:lnTo>
                  <a:lnTo>
                    <a:pt x="5642" y="231709"/>
                  </a:lnTo>
                  <a:lnTo>
                    <a:pt x="5642" y="0"/>
                  </a:lnTo>
                  <a:lnTo>
                    <a:pt x="5642" y="11284"/>
                  </a:lnTo>
                  <a:lnTo>
                    <a:pt x="5642" y="299604"/>
                  </a:lnTo>
                  <a:lnTo>
                    <a:pt x="11284" y="378784"/>
                  </a:lnTo>
                </a:path>
              </a:pathLst>
            </a:custGeom>
            <a:ln w="5642">
              <a:solidFill>
                <a:srgbClr val="000080"/>
              </a:solidFill>
            </a:ln>
          </p:spPr>
          <p:txBody>
            <a:bodyPr wrap="square" lIns="0" tIns="0" rIns="0" bIns="0" rtlCol="0"/>
            <a:lstStyle/>
            <a:p>
              <a:endParaRPr/>
            </a:p>
          </p:txBody>
        </p:sp>
        <p:sp>
          <p:nvSpPr>
            <p:cNvPr id="56" name="object 56"/>
            <p:cNvSpPr/>
            <p:nvPr/>
          </p:nvSpPr>
          <p:spPr>
            <a:xfrm>
              <a:off x="4940079"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57" name="object 57"/>
            <p:cNvSpPr/>
            <p:nvPr/>
          </p:nvSpPr>
          <p:spPr>
            <a:xfrm>
              <a:off x="4940213" y="4824534"/>
              <a:ext cx="5715" cy="229235"/>
            </a:xfrm>
            <a:custGeom>
              <a:avLst/>
              <a:gdLst/>
              <a:ahLst/>
              <a:cxnLst/>
              <a:rect l="l" t="t" r="r" b="b"/>
              <a:pathLst>
                <a:path w="5714" h="229235">
                  <a:moveTo>
                    <a:pt x="0" y="228887"/>
                  </a:moveTo>
                  <a:lnTo>
                    <a:pt x="5508" y="113033"/>
                  </a:lnTo>
                  <a:lnTo>
                    <a:pt x="5508" y="96106"/>
                  </a:lnTo>
                  <a:lnTo>
                    <a:pt x="5508" y="78991"/>
                  </a:lnTo>
                  <a:lnTo>
                    <a:pt x="5508" y="33853"/>
                  </a:lnTo>
                  <a:lnTo>
                    <a:pt x="5508" y="16926"/>
                  </a:lnTo>
                  <a:lnTo>
                    <a:pt x="5508" y="5642"/>
                  </a:lnTo>
                  <a:lnTo>
                    <a:pt x="5508" y="0"/>
                  </a:lnTo>
                  <a:lnTo>
                    <a:pt x="5508" y="5642"/>
                  </a:lnTo>
                  <a:lnTo>
                    <a:pt x="5508" y="226066"/>
                  </a:lnTo>
                  <a:lnTo>
                    <a:pt x="5508" y="228887"/>
                  </a:lnTo>
                </a:path>
                <a:path w="5714" h="229235">
                  <a:moveTo>
                    <a:pt x="5508" y="228887"/>
                  </a:moveTo>
                  <a:lnTo>
                    <a:pt x="5508" y="228887"/>
                  </a:lnTo>
                  <a:lnTo>
                    <a:pt x="5508" y="73349"/>
                  </a:lnTo>
                  <a:lnTo>
                    <a:pt x="5508" y="45138"/>
                  </a:lnTo>
                </a:path>
              </a:pathLst>
            </a:custGeom>
            <a:ln w="5642">
              <a:solidFill>
                <a:srgbClr val="000080"/>
              </a:solidFill>
            </a:ln>
          </p:spPr>
          <p:txBody>
            <a:bodyPr wrap="square" lIns="0" tIns="0" rIns="0" bIns="0" rtlCol="0"/>
            <a:lstStyle/>
            <a:p>
              <a:endParaRPr/>
            </a:p>
          </p:txBody>
        </p:sp>
        <p:sp>
          <p:nvSpPr>
            <p:cNvPr id="58" name="object 58"/>
            <p:cNvSpPr/>
            <p:nvPr/>
          </p:nvSpPr>
          <p:spPr>
            <a:xfrm>
              <a:off x="4968290" y="4937568"/>
              <a:ext cx="0" cy="116205"/>
            </a:xfrm>
            <a:custGeom>
              <a:avLst/>
              <a:gdLst/>
              <a:ahLst/>
              <a:cxnLst/>
              <a:rect l="l" t="t" r="r" b="b"/>
              <a:pathLst>
                <a:path h="116204">
                  <a:moveTo>
                    <a:pt x="0" y="0"/>
                  </a:moveTo>
                  <a:lnTo>
                    <a:pt x="0" y="33853"/>
                  </a:lnTo>
                  <a:lnTo>
                    <a:pt x="0" y="67895"/>
                  </a:lnTo>
                  <a:lnTo>
                    <a:pt x="0" y="96106"/>
                  </a:lnTo>
                  <a:lnTo>
                    <a:pt x="0" y="115854"/>
                  </a:lnTo>
                </a:path>
              </a:pathLst>
            </a:custGeom>
            <a:ln w="5642">
              <a:solidFill>
                <a:srgbClr val="000080"/>
              </a:solidFill>
            </a:ln>
          </p:spPr>
          <p:txBody>
            <a:bodyPr wrap="square" lIns="0" tIns="0" rIns="0" bIns="0" rtlCol="0"/>
            <a:lstStyle/>
            <a:p>
              <a:endParaRPr/>
            </a:p>
          </p:txBody>
        </p:sp>
        <p:sp>
          <p:nvSpPr>
            <p:cNvPr id="59" name="object 59"/>
            <p:cNvSpPr/>
            <p:nvPr/>
          </p:nvSpPr>
          <p:spPr>
            <a:xfrm>
              <a:off x="4979800" y="4338209"/>
              <a:ext cx="11430" cy="715645"/>
            </a:xfrm>
            <a:custGeom>
              <a:avLst/>
              <a:gdLst/>
              <a:ahLst/>
              <a:cxnLst/>
              <a:rect l="l" t="t" r="r" b="b"/>
              <a:pathLst>
                <a:path w="11429" h="715645">
                  <a:moveTo>
                    <a:pt x="0" y="715213"/>
                  </a:moveTo>
                  <a:lnTo>
                    <a:pt x="0" y="715213"/>
                  </a:lnTo>
                  <a:lnTo>
                    <a:pt x="0" y="356177"/>
                  </a:lnTo>
                  <a:lnTo>
                    <a:pt x="5642" y="350535"/>
                  </a:lnTo>
                  <a:lnTo>
                    <a:pt x="5642" y="0"/>
                  </a:lnTo>
                  <a:lnTo>
                    <a:pt x="5642" y="5792"/>
                  </a:lnTo>
                  <a:lnTo>
                    <a:pt x="5642" y="17077"/>
                  </a:lnTo>
                  <a:lnTo>
                    <a:pt x="5642" y="34004"/>
                  </a:lnTo>
                  <a:lnTo>
                    <a:pt x="5642" y="73499"/>
                  </a:lnTo>
                  <a:lnTo>
                    <a:pt x="11284" y="118863"/>
                  </a:lnTo>
                  <a:lnTo>
                    <a:pt x="11284" y="395861"/>
                  </a:lnTo>
                  <a:lnTo>
                    <a:pt x="11284" y="446641"/>
                  </a:lnTo>
                </a:path>
              </a:pathLst>
            </a:custGeom>
            <a:ln w="5642">
              <a:solidFill>
                <a:srgbClr val="000080"/>
              </a:solidFill>
            </a:ln>
          </p:spPr>
          <p:txBody>
            <a:bodyPr wrap="square" lIns="0" tIns="0" rIns="0" bIns="0" rtlCol="0"/>
            <a:lstStyle/>
            <a:p>
              <a:endParaRPr/>
            </a:p>
          </p:txBody>
        </p:sp>
        <p:pic>
          <p:nvPicPr>
            <p:cNvPr id="60" name="object 60"/>
            <p:cNvPicPr/>
            <p:nvPr/>
          </p:nvPicPr>
          <p:blipFill>
            <a:blip r:embed="rId3" cstate="print"/>
            <a:stretch>
              <a:fillRect/>
            </a:stretch>
          </p:blipFill>
          <p:spPr>
            <a:xfrm>
              <a:off x="4993906" y="4824534"/>
              <a:ext cx="67706" cy="231708"/>
            </a:xfrm>
            <a:prstGeom prst="rect">
              <a:avLst/>
            </a:prstGeom>
          </p:spPr>
        </p:pic>
        <p:sp>
          <p:nvSpPr>
            <p:cNvPr id="61" name="object 61"/>
            <p:cNvSpPr/>
            <p:nvPr/>
          </p:nvSpPr>
          <p:spPr>
            <a:xfrm>
              <a:off x="5070075" y="4784850"/>
              <a:ext cx="5715" cy="268605"/>
            </a:xfrm>
            <a:custGeom>
              <a:avLst/>
              <a:gdLst/>
              <a:ahLst/>
              <a:cxnLst/>
              <a:rect l="l" t="t" r="r" b="b"/>
              <a:pathLst>
                <a:path w="5714" h="268604">
                  <a:moveTo>
                    <a:pt x="0" y="268571"/>
                  </a:moveTo>
                  <a:lnTo>
                    <a:pt x="0" y="268571"/>
                  </a:lnTo>
                  <a:lnTo>
                    <a:pt x="0" y="50968"/>
                  </a:lnTo>
                  <a:lnTo>
                    <a:pt x="5642" y="28399"/>
                  </a:lnTo>
                  <a:lnTo>
                    <a:pt x="5642" y="11284"/>
                  </a:lnTo>
                  <a:lnTo>
                    <a:pt x="5642" y="0"/>
                  </a:lnTo>
                  <a:lnTo>
                    <a:pt x="5642" y="5642"/>
                  </a:lnTo>
                  <a:lnTo>
                    <a:pt x="5642" y="265750"/>
                  </a:lnTo>
                  <a:lnTo>
                    <a:pt x="5642" y="268571"/>
                  </a:lnTo>
                </a:path>
                <a:path w="5714" h="268604">
                  <a:moveTo>
                    <a:pt x="5642" y="268571"/>
                  </a:moveTo>
                  <a:lnTo>
                    <a:pt x="5642" y="268571"/>
                  </a:lnTo>
                  <a:lnTo>
                    <a:pt x="5642" y="113033"/>
                  </a:lnTo>
                  <a:lnTo>
                    <a:pt x="5642" y="84822"/>
                  </a:lnTo>
                </a:path>
              </a:pathLst>
            </a:custGeom>
            <a:ln w="5642">
              <a:solidFill>
                <a:srgbClr val="000080"/>
              </a:solidFill>
            </a:ln>
          </p:spPr>
          <p:txBody>
            <a:bodyPr wrap="square" lIns="0" tIns="0" rIns="0" bIns="0" rtlCol="0"/>
            <a:lstStyle/>
            <a:p>
              <a:endParaRPr/>
            </a:p>
          </p:txBody>
        </p:sp>
        <p:sp>
          <p:nvSpPr>
            <p:cNvPr id="62" name="object 62"/>
            <p:cNvSpPr/>
            <p:nvPr/>
          </p:nvSpPr>
          <p:spPr>
            <a:xfrm>
              <a:off x="5092643" y="4824534"/>
              <a:ext cx="0" cy="229235"/>
            </a:xfrm>
            <a:custGeom>
              <a:avLst/>
              <a:gdLst/>
              <a:ahLst/>
              <a:cxnLst/>
              <a:rect l="l" t="t" r="r" b="b"/>
              <a:pathLst>
                <a:path h="229235">
                  <a:moveTo>
                    <a:pt x="0" y="228887"/>
                  </a:moveTo>
                  <a:lnTo>
                    <a:pt x="0" y="228887"/>
                  </a:lnTo>
                  <a:lnTo>
                    <a:pt x="0" y="113033"/>
                  </a:lnTo>
                  <a:lnTo>
                    <a:pt x="0" y="118675"/>
                  </a:lnTo>
                  <a:lnTo>
                    <a:pt x="0" y="228887"/>
                  </a:lnTo>
                </a:path>
                <a:path h="229235">
                  <a:moveTo>
                    <a:pt x="0" y="228887"/>
                  </a:moveTo>
                  <a:lnTo>
                    <a:pt x="0" y="228887"/>
                  </a:lnTo>
                  <a:lnTo>
                    <a:pt x="0" y="62064"/>
                  </a:lnTo>
                  <a:lnTo>
                    <a:pt x="0" y="0"/>
                  </a:lnTo>
                </a:path>
              </a:pathLst>
            </a:custGeom>
            <a:ln w="5642">
              <a:solidFill>
                <a:srgbClr val="000080"/>
              </a:solidFill>
            </a:ln>
          </p:spPr>
          <p:txBody>
            <a:bodyPr wrap="square" lIns="0" tIns="0" rIns="0" bIns="0" rtlCol="0"/>
            <a:lstStyle/>
            <a:p>
              <a:endParaRPr/>
            </a:p>
          </p:txBody>
        </p:sp>
        <p:pic>
          <p:nvPicPr>
            <p:cNvPr id="63" name="object 63"/>
            <p:cNvPicPr/>
            <p:nvPr/>
          </p:nvPicPr>
          <p:blipFill>
            <a:blip r:embed="rId4" cstate="print"/>
            <a:stretch>
              <a:fillRect/>
            </a:stretch>
          </p:blipFill>
          <p:spPr>
            <a:xfrm>
              <a:off x="5123675" y="4866851"/>
              <a:ext cx="84858" cy="189391"/>
            </a:xfrm>
            <a:prstGeom prst="rect">
              <a:avLst/>
            </a:prstGeom>
          </p:spPr>
        </p:pic>
        <p:sp>
          <p:nvSpPr>
            <p:cNvPr id="64" name="object 64"/>
            <p:cNvSpPr/>
            <p:nvPr/>
          </p:nvSpPr>
          <p:spPr>
            <a:xfrm>
              <a:off x="5205713" y="4784850"/>
              <a:ext cx="5715" cy="268605"/>
            </a:xfrm>
            <a:custGeom>
              <a:avLst/>
              <a:gdLst/>
              <a:ahLst/>
              <a:cxnLst/>
              <a:rect l="l" t="t" r="r" b="b"/>
              <a:pathLst>
                <a:path w="5714" h="268604">
                  <a:moveTo>
                    <a:pt x="0" y="268571"/>
                  </a:moveTo>
                  <a:lnTo>
                    <a:pt x="0" y="268571"/>
                  </a:lnTo>
                  <a:lnTo>
                    <a:pt x="0" y="113033"/>
                  </a:lnTo>
                  <a:lnTo>
                    <a:pt x="5642" y="96106"/>
                  </a:lnTo>
                  <a:lnTo>
                    <a:pt x="5642" y="84822"/>
                  </a:lnTo>
                  <a:lnTo>
                    <a:pt x="5642" y="152717"/>
                  </a:lnTo>
                  <a:lnTo>
                    <a:pt x="5642" y="141432"/>
                  </a:lnTo>
                  <a:lnTo>
                    <a:pt x="5642" y="130148"/>
                  </a:lnTo>
                  <a:lnTo>
                    <a:pt x="5642" y="113033"/>
                  </a:lnTo>
                  <a:lnTo>
                    <a:pt x="5642" y="90464"/>
                  </a:lnTo>
                  <a:lnTo>
                    <a:pt x="5642" y="45326"/>
                  </a:lnTo>
                  <a:lnTo>
                    <a:pt x="5642" y="0"/>
                  </a:lnTo>
                </a:path>
              </a:pathLst>
            </a:custGeom>
            <a:ln w="5642">
              <a:solidFill>
                <a:srgbClr val="000080"/>
              </a:solidFill>
            </a:ln>
          </p:spPr>
          <p:txBody>
            <a:bodyPr wrap="square" lIns="0" tIns="0" rIns="0" bIns="0" rtlCol="0"/>
            <a:lstStyle/>
            <a:p>
              <a:endParaRPr/>
            </a:p>
          </p:txBody>
        </p:sp>
        <p:sp>
          <p:nvSpPr>
            <p:cNvPr id="65" name="object 65"/>
            <p:cNvSpPr/>
            <p:nvPr/>
          </p:nvSpPr>
          <p:spPr>
            <a:xfrm>
              <a:off x="5222639" y="4869672"/>
              <a:ext cx="5715" cy="184150"/>
            </a:xfrm>
            <a:custGeom>
              <a:avLst/>
              <a:gdLst/>
              <a:ahLst/>
              <a:cxnLst/>
              <a:rect l="l" t="t" r="r" b="b"/>
              <a:pathLst>
                <a:path w="5714" h="184150">
                  <a:moveTo>
                    <a:pt x="0" y="183749"/>
                  </a:moveTo>
                  <a:lnTo>
                    <a:pt x="0" y="158359"/>
                  </a:lnTo>
                  <a:lnTo>
                    <a:pt x="0" y="130148"/>
                  </a:lnTo>
                  <a:lnTo>
                    <a:pt x="5642" y="67895"/>
                  </a:lnTo>
                  <a:lnTo>
                    <a:pt x="5642" y="45326"/>
                  </a:lnTo>
                  <a:lnTo>
                    <a:pt x="5642" y="22569"/>
                  </a:lnTo>
                  <a:lnTo>
                    <a:pt x="5642" y="5642"/>
                  </a:lnTo>
                  <a:lnTo>
                    <a:pt x="5642" y="0"/>
                  </a:lnTo>
                  <a:lnTo>
                    <a:pt x="5642" y="5642"/>
                  </a:lnTo>
                  <a:lnTo>
                    <a:pt x="5642" y="169644"/>
                  </a:lnTo>
                  <a:lnTo>
                    <a:pt x="5642" y="183749"/>
                  </a:lnTo>
                </a:path>
              </a:pathLst>
            </a:custGeom>
            <a:ln w="5642">
              <a:solidFill>
                <a:srgbClr val="000080"/>
              </a:solidFill>
            </a:ln>
          </p:spPr>
          <p:txBody>
            <a:bodyPr wrap="square" lIns="0" tIns="0" rIns="0" bIns="0" rtlCol="0"/>
            <a:lstStyle/>
            <a:p>
              <a:endParaRPr/>
            </a:p>
          </p:txBody>
        </p:sp>
        <p:sp>
          <p:nvSpPr>
            <p:cNvPr id="66" name="object 66"/>
            <p:cNvSpPr/>
            <p:nvPr/>
          </p:nvSpPr>
          <p:spPr>
            <a:xfrm>
              <a:off x="5228281" y="4869673"/>
              <a:ext cx="11430" cy="184150"/>
            </a:xfrm>
            <a:custGeom>
              <a:avLst/>
              <a:gdLst/>
              <a:ahLst/>
              <a:cxnLst/>
              <a:rect l="l" t="t" r="r" b="b"/>
              <a:pathLst>
                <a:path w="11429" h="184150">
                  <a:moveTo>
                    <a:pt x="0" y="0"/>
                  </a:moveTo>
                  <a:lnTo>
                    <a:pt x="5642" y="28211"/>
                  </a:lnTo>
                  <a:lnTo>
                    <a:pt x="5642" y="45326"/>
                  </a:lnTo>
                  <a:lnTo>
                    <a:pt x="5642" y="67895"/>
                  </a:lnTo>
                  <a:lnTo>
                    <a:pt x="5642" y="96106"/>
                  </a:lnTo>
                  <a:lnTo>
                    <a:pt x="5642" y="130148"/>
                  </a:lnTo>
                  <a:lnTo>
                    <a:pt x="5642" y="164001"/>
                  </a:lnTo>
                  <a:lnTo>
                    <a:pt x="5642" y="175286"/>
                  </a:lnTo>
                  <a:lnTo>
                    <a:pt x="5642" y="183749"/>
                  </a:lnTo>
                </a:path>
                <a:path w="11429" h="184150">
                  <a:moveTo>
                    <a:pt x="5642" y="183749"/>
                  </a:moveTo>
                  <a:lnTo>
                    <a:pt x="5642" y="152717"/>
                  </a:lnTo>
                  <a:lnTo>
                    <a:pt x="11284" y="113033"/>
                  </a:lnTo>
                  <a:lnTo>
                    <a:pt x="11284" y="96106"/>
                  </a:lnTo>
                  <a:lnTo>
                    <a:pt x="11284" y="79179"/>
                  </a:lnTo>
                  <a:lnTo>
                    <a:pt x="11284" y="73537"/>
                  </a:lnTo>
                  <a:lnTo>
                    <a:pt x="11284" y="67895"/>
                  </a:lnTo>
                  <a:lnTo>
                    <a:pt x="11284" y="73537"/>
                  </a:lnTo>
                  <a:lnTo>
                    <a:pt x="11284" y="79179"/>
                  </a:lnTo>
                  <a:lnTo>
                    <a:pt x="11284" y="96106"/>
                  </a:lnTo>
                  <a:lnTo>
                    <a:pt x="11284" y="113033"/>
                  </a:lnTo>
                  <a:lnTo>
                    <a:pt x="11284" y="152717"/>
                  </a:lnTo>
                  <a:lnTo>
                    <a:pt x="11284" y="183749"/>
                  </a:lnTo>
                </a:path>
              </a:pathLst>
            </a:custGeom>
            <a:ln w="5642">
              <a:solidFill>
                <a:srgbClr val="000080"/>
              </a:solidFill>
            </a:ln>
          </p:spPr>
          <p:txBody>
            <a:bodyPr wrap="square" lIns="0" tIns="0" rIns="0" bIns="0" rtlCol="0"/>
            <a:lstStyle/>
            <a:p>
              <a:endParaRPr/>
            </a:p>
          </p:txBody>
        </p:sp>
        <p:sp>
          <p:nvSpPr>
            <p:cNvPr id="67" name="object 67"/>
            <p:cNvSpPr/>
            <p:nvPr/>
          </p:nvSpPr>
          <p:spPr>
            <a:xfrm>
              <a:off x="5239566"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68" name="object 68"/>
            <p:cNvSpPr/>
            <p:nvPr/>
          </p:nvSpPr>
          <p:spPr>
            <a:xfrm>
              <a:off x="5245208" y="4937568"/>
              <a:ext cx="5715" cy="116205"/>
            </a:xfrm>
            <a:custGeom>
              <a:avLst/>
              <a:gdLst/>
              <a:ahLst/>
              <a:cxnLst/>
              <a:rect l="l" t="t" r="r" b="b"/>
              <a:pathLst>
                <a:path w="5714" h="116204">
                  <a:moveTo>
                    <a:pt x="0" y="0"/>
                  </a:moveTo>
                  <a:lnTo>
                    <a:pt x="0" y="33853"/>
                  </a:lnTo>
                  <a:lnTo>
                    <a:pt x="5642" y="67895"/>
                  </a:lnTo>
                  <a:lnTo>
                    <a:pt x="5642" y="96106"/>
                  </a:lnTo>
                  <a:lnTo>
                    <a:pt x="5642" y="115854"/>
                  </a:lnTo>
                </a:path>
              </a:pathLst>
            </a:custGeom>
            <a:ln w="5642">
              <a:solidFill>
                <a:srgbClr val="000080"/>
              </a:solidFill>
            </a:ln>
          </p:spPr>
          <p:txBody>
            <a:bodyPr wrap="square" lIns="0" tIns="0" rIns="0" bIns="0" rtlCol="0"/>
            <a:lstStyle/>
            <a:p>
              <a:endParaRPr/>
            </a:p>
          </p:txBody>
        </p:sp>
        <p:sp>
          <p:nvSpPr>
            <p:cNvPr id="69" name="object 69"/>
            <p:cNvSpPr/>
            <p:nvPr/>
          </p:nvSpPr>
          <p:spPr>
            <a:xfrm>
              <a:off x="5267776" y="4824534"/>
              <a:ext cx="0" cy="229235"/>
            </a:xfrm>
            <a:custGeom>
              <a:avLst/>
              <a:gdLst/>
              <a:ahLst/>
              <a:cxnLst/>
              <a:rect l="l" t="t" r="r" b="b"/>
              <a:pathLst>
                <a:path h="229235">
                  <a:moveTo>
                    <a:pt x="0" y="0"/>
                  </a:moveTo>
                  <a:lnTo>
                    <a:pt x="0" y="113033"/>
                  </a:lnTo>
                  <a:lnTo>
                    <a:pt x="0" y="228887"/>
                  </a:lnTo>
                </a:path>
              </a:pathLst>
            </a:custGeom>
            <a:ln w="5642">
              <a:solidFill>
                <a:srgbClr val="000080"/>
              </a:solidFill>
            </a:ln>
          </p:spPr>
          <p:txBody>
            <a:bodyPr wrap="square" lIns="0" tIns="0" rIns="0" bIns="0" rtlCol="0"/>
            <a:lstStyle/>
            <a:p>
              <a:endParaRPr/>
            </a:p>
          </p:txBody>
        </p:sp>
        <p:sp>
          <p:nvSpPr>
            <p:cNvPr id="70" name="object 70"/>
            <p:cNvSpPr/>
            <p:nvPr/>
          </p:nvSpPr>
          <p:spPr>
            <a:xfrm>
              <a:off x="5273419" y="4869673"/>
              <a:ext cx="5715" cy="184150"/>
            </a:xfrm>
            <a:custGeom>
              <a:avLst/>
              <a:gdLst/>
              <a:ahLst/>
              <a:cxnLst/>
              <a:rect l="l" t="t" r="r" b="b"/>
              <a:pathLst>
                <a:path w="5714" h="184150">
                  <a:moveTo>
                    <a:pt x="0" y="0"/>
                  </a:moveTo>
                  <a:lnTo>
                    <a:pt x="5642" y="0"/>
                  </a:lnTo>
                  <a:lnTo>
                    <a:pt x="5642" y="16926"/>
                  </a:lnTo>
                  <a:lnTo>
                    <a:pt x="5642" y="33853"/>
                  </a:lnTo>
                  <a:lnTo>
                    <a:pt x="5642" y="79179"/>
                  </a:lnTo>
                  <a:lnTo>
                    <a:pt x="5642" y="135790"/>
                  </a:lnTo>
                  <a:lnTo>
                    <a:pt x="5642" y="183749"/>
                  </a:lnTo>
                </a:path>
              </a:pathLst>
            </a:custGeom>
            <a:ln w="5642">
              <a:solidFill>
                <a:srgbClr val="000080"/>
              </a:solidFill>
            </a:ln>
          </p:spPr>
          <p:txBody>
            <a:bodyPr wrap="square" lIns="0" tIns="0" rIns="0" bIns="0" rtlCol="0"/>
            <a:lstStyle/>
            <a:p>
              <a:endParaRPr/>
            </a:p>
          </p:txBody>
        </p:sp>
        <p:sp>
          <p:nvSpPr>
            <p:cNvPr id="71" name="object 71"/>
            <p:cNvSpPr/>
            <p:nvPr/>
          </p:nvSpPr>
          <p:spPr>
            <a:xfrm>
              <a:off x="5332662" y="4934747"/>
              <a:ext cx="5715" cy="5715"/>
            </a:xfrm>
            <a:custGeom>
              <a:avLst/>
              <a:gdLst/>
              <a:ahLst/>
              <a:cxnLst/>
              <a:rect l="l" t="t" r="r" b="b"/>
              <a:pathLst>
                <a:path w="5714" h="5714">
                  <a:moveTo>
                    <a:pt x="0" y="2821"/>
                  </a:moveTo>
                  <a:lnTo>
                    <a:pt x="826" y="826"/>
                  </a:lnTo>
                  <a:lnTo>
                    <a:pt x="2821" y="0"/>
                  </a:lnTo>
                  <a:lnTo>
                    <a:pt x="4815" y="826"/>
                  </a:lnTo>
                  <a:lnTo>
                    <a:pt x="5642" y="2821"/>
                  </a:lnTo>
                  <a:lnTo>
                    <a:pt x="4815" y="4815"/>
                  </a:lnTo>
                  <a:lnTo>
                    <a:pt x="2821" y="5642"/>
                  </a:lnTo>
                  <a:lnTo>
                    <a:pt x="826" y="4815"/>
                  </a:lnTo>
                  <a:lnTo>
                    <a:pt x="0" y="2821"/>
                  </a:lnTo>
                  <a:close/>
                </a:path>
              </a:pathLst>
            </a:custGeom>
            <a:solidFill>
              <a:srgbClr val="000080"/>
            </a:solidFill>
          </p:spPr>
          <p:txBody>
            <a:bodyPr wrap="square" lIns="0" tIns="0" rIns="0" bIns="0" rtlCol="0"/>
            <a:lstStyle/>
            <a:p>
              <a:endParaRPr/>
            </a:p>
          </p:txBody>
        </p:sp>
        <p:sp>
          <p:nvSpPr>
            <p:cNvPr id="72" name="object 72"/>
            <p:cNvSpPr/>
            <p:nvPr/>
          </p:nvSpPr>
          <p:spPr>
            <a:xfrm>
              <a:off x="5346918" y="4937568"/>
              <a:ext cx="5715" cy="116205"/>
            </a:xfrm>
            <a:custGeom>
              <a:avLst/>
              <a:gdLst/>
              <a:ahLst/>
              <a:cxnLst/>
              <a:rect l="l" t="t" r="r" b="b"/>
              <a:pathLst>
                <a:path w="5714" h="116204">
                  <a:moveTo>
                    <a:pt x="0" y="115854"/>
                  </a:moveTo>
                  <a:lnTo>
                    <a:pt x="0" y="96106"/>
                  </a:lnTo>
                  <a:lnTo>
                    <a:pt x="0" y="67895"/>
                  </a:lnTo>
                  <a:lnTo>
                    <a:pt x="5642" y="33853"/>
                  </a:lnTo>
                  <a:lnTo>
                    <a:pt x="5642" y="0"/>
                  </a:lnTo>
                </a:path>
              </a:pathLst>
            </a:custGeom>
            <a:ln w="5642">
              <a:solidFill>
                <a:srgbClr val="000080"/>
              </a:solidFill>
            </a:ln>
          </p:spPr>
          <p:txBody>
            <a:bodyPr wrap="square" lIns="0" tIns="0" rIns="0" bIns="0" rtlCol="0"/>
            <a:lstStyle/>
            <a:p>
              <a:endParaRPr/>
            </a:p>
          </p:txBody>
        </p:sp>
        <p:sp>
          <p:nvSpPr>
            <p:cNvPr id="73" name="object 73"/>
            <p:cNvSpPr/>
            <p:nvPr/>
          </p:nvSpPr>
          <p:spPr>
            <a:xfrm>
              <a:off x="5366665" y="4934747"/>
              <a:ext cx="5715" cy="5715"/>
            </a:xfrm>
            <a:custGeom>
              <a:avLst/>
              <a:gdLst/>
              <a:ahLst/>
              <a:cxnLst/>
              <a:rect l="l" t="t" r="r" b="b"/>
              <a:pathLst>
                <a:path w="5714" h="5714">
                  <a:moveTo>
                    <a:pt x="0" y="2821"/>
                  </a:moveTo>
                  <a:lnTo>
                    <a:pt x="826" y="826"/>
                  </a:lnTo>
                  <a:lnTo>
                    <a:pt x="2821" y="0"/>
                  </a:lnTo>
                  <a:lnTo>
                    <a:pt x="4815" y="826"/>
                  </a:lnTo>
                  <a:lnTo>
                    <a:pt x="5642" y="2821"/>
                  </a:lnTo>
                  <a:lnTo>
                    <a:pt x="4815" y="4815"/>
                  </a:lnTo>
                  <a:lnTo>
                    <a:pt x="2821" y="5642"/>
                  </a:lnTo>
                  <a:lnTo>
                    <a:pt x="826" y="4815"/>
                  </a:lnTo>
                  <a:lnTo>
                    <a:pt x="0" y="2821"/>
                  </a:lnTo>
                  <a:close/>
                </a:path>
              </a:pathLst>
            </a:custGeom>
            <a:solidFill>
              <a:srgbClr val="000080"/>
            </a:solidFill>
          </p:spPr>
          <p:txBody>
            <a:bodyPr wrap="square" lIns="0" tIns="0" rIns="0" bIns="0" rtlCol="0"/>
            <a:lstStyle/>
            <a:p>
              <a:endParaRPr/>
            </a:p>
          </p:txBody>
        </p:sp>
        <p:sp>
          <p:nvSpPr>
            <p:cNvPr id="74" name="object 74"/>
            <p:cNvSpPr/>
            <p:nvPr/>
          </p:nvSpPr>
          <p:spPr>
            <a:xfrm>
              <a:off x="5414624"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75" name="object 75"/>
            <p:cNvSpPr/>
            <p:nvPr/>
          </p:nvSpPr>
          <p:spPr>
            <a:xfrm>
              <a:off x="5431551" y="4937568"/>
              <a:ext cx="0" cy="116205"/>
            </a:xfrm>
            <a:custGeom>
              <a:avLst/>
              <a:gdLst/>
              <a:ahLst/>
              <a:cxnLst/>
              <a:rect l="l" t="t" r="r" b="b"/>
              <a:pathLst>
                <a:path h="116204">
                  <a:moveTo>
                    <a:pt x="0" y="115854"/>
                  </a:moveTo>
                  <a:lnTo>
                    <a:pt x="0" y="115854"/>
                  </a:lnTo>
                  <a:lnTo>
                    <a:pt x="0" y="0"/>
                  </a:lnTo>
                  <a:lnTo>
                    <a:pt x="0" y="5642"/>
                  </a:lnTo>
                  <a:lnTo>
                    <a:pt x="0" y="115854"/>
                  </a:lnTo>
                </a:path>
              </a:pathLst>
            </a:custGeom>
            <a:ln w="5642">
              <a:solidFill>
                <a:srgbClr val="000080"/>
              </a:solidFill>
            </a:ln>
          </p:spPr>
          <p:txBody>
            <a:bodyPr wrap="square" lIns="0" tIns="0" rIns="0" bIns="0" rtlCol="0"/>
            <a:lstStyle/>
            <a:p>
              <a:endParaRPr/>
            </a:p>
          </p:txBody>
        </p:sp>
        <p:sp>
          <p:nvSpPr>
            <p:cNvPr id="76" name="object 76"/>
            <p:cNvSpPr/>
            <p:nvPr/>
          </p:nvSpPr>
          <p:spPr>
            <a:xfrm>
              <a:off x="5459761" y="4784850"/>
              <a:ext cx="0" cy="34290"/>
            </a:xfrm>
            <a:custGeom>
              <a:avLst/>
              <a:gdLst/>
              <a:ahLst/>
              <a:cxnLst/>
              <a:rect l="l" t="t" r="r" b="b"/>
              <a:pathLst>
                <a:path h="34289">
                  <a:moveTo>
                    <a:pt x="0" y="0"/>
                  </a:moveTo>
                  <a:lnTo>
                    <a:pt x="0" y="34041"/>
                  </a:lnTo>
                </a:path>
              </a:pathLst>
            </a:custGeom>
            <a:ln w="5642">
              <a:solidFill>
                <a:srgbClr val="000080"/>
              </a:solidFill>
            </a:ln>
          </p:spPr>
          <p:txBody>
            <a:bodyPr wrap="square" lIns="0" tIns="0" rIns="0" bIns="0" rtlCol="0"/>
            <a:lstStyle/>
            <a:p>
              <a:endParaRPr/>
            </a:p>
          </p:txBody>
        </p:sp>
        <p:sp>
          <p:nvSpPr>
            <p:cNvPr id="77" name="object 77"/>
            <p:cNvSpPr/>
            <p:nvPr/>
          </p:nvSpPr>
          <p:spPr>
            <a:xfrm>
              <a:off x="5479503" y="4875326"/>
              <a:ext cx="17145" cy="178435"/>
            </a:xfrm>
            <a:custGeom>
              <a:avLst/>
              <a:gdLst/>
              <a:ahLst/>
              <a:cxnLst/>
              <a:rect l="l" t="t" r="r" b="b"/>
              <a:pathLst>
                <a:path w="17145" h="178435">
                  <a:moveTo>
                    <a:pt x="5638" y="0"/>
                  </a:moveTo>
                  <a:lnTo>
                    <a:pt x="0" y="0"/>
                  </a:lnTo>
                  <a:lnTo>
                    <a:pt x="0" y="178104"/>
                  </a:lnTo>
                  <a:lnTo>
                    <a:pt x="5638" y="178104"/>
                  </a:lnTo>
                  <a:lnTo>
                    <a:pt x="5638" y="0"/>
                  </a:lnTo>
                  <a:close/>
                </a:path>
                <a:path w="17145" h="178435">
                  <a:moveTo>
                    <a:pt x="16929" y="67894"/>
                  </a:moveTo>
                  <a:lnTo>
                    <a:pt x="11277" y="67894"/>
                  </a:lnTo>
                  <a:lnTo>
                    <a:pt x="11277" y="178104"/>
                  </a:lnTo>
                  <a:lnTo>
                    <a:pt x="16929" y="178104"/>
                  </a:lnTo>
                  <a:lnTo>
                    <a:pt x="16929" y="67894"/>
                  </a:lnTo>
                  <a:close/>
                </a:path>
              </a:pathLst>
            </a:custGeom>
            <a:solidFill>
              <a:srgbClr val="000080"/>
            </a:solidFill>
          </p:spPr>
          <p:txBody>
            <a:bodyPr wrap="square" lIns="0" tIns="0" rIns="0" bIns="0" rtlCol="0"/>
            <a:lstStyle/>
            <a:p>
              <a:endParaRPr/>
            </a:p>
          </p:txBody>
        </p:sp>
        <p:sp>
          <p:nvSpPr>
            <p:cNvPr id="78" name="object 78"/>
            <p:cNvSpPr/>
            <p:nvPr/>
          </p:nvSpPr>
          <p:spPr>
            <a:xfrm>
              <a:off x="5510675" y="4598279"/>
              <a:ext cx="11430" cy="455295"/>
            </a:xfrm>
            <a:custGeom>
              <a:avLst/>
              <a:gdLst/>
              <a:ahLst/>
              <a:cxnLst/>
              <a:rect l="l" t="t" r="r" b="b"/>
              <a:pathLst>
                <a:path w="11429" h="455295">
                  <a:moveTo>
                    <a:pt x="0" y="455142"/>
                  </a:moveTo>
                  <a:lnTo>
                    <a:pt x="5508" y="339288"/>
                  </a:lnTo>
                  <a:lnTo>
                    <a:pt x="5508" y="322361"/>
                  </a:lnTo>
                  <a:lnTo>
                    <a:pt x="5508" y="305246"/>
                  </a:lnTo>
                  <a:lnTo>
                    <a:pt x="5508" y="260108"/>
                  </a:lnTo>
                  <a:lnTo>
                    <a:pt x="5508" y="243181"/>
                  </a:lnTo>
                  <a:lnTo>
                    <a:pt x="5508" y="231897"/>
                  </a:lnTo>
                  <a:lnTo>
                    <a:pt x="5508" y="226254"/>
                  </a:lnTo>
                  <a:lnTo>
                    <a:pt x="5508" y="231897"/>
                  </a:lnTo>
                  <a:lnTo>
                    <a:pt x="5508" y="452321"/>
                  </a:lnTo>
                  <a:lnTo>
                    <a:pt x="5508" y="455142"/>
                  </a:lnTo>
                </a:path>
                <a:path w="11429" h="455295">
                  <a:moveTo>
                    <a:pt x="5508" y="455142"/>
                  </a:moveTo>
                  <a:lnTo>
                    <a:pt x="5508" y="455142"/>
                  </a:lnTo>
                  <a:lnTo>
                    <a:pt x="5508" y="62290"/>
                  </a:lnTo>
                  <a:lnTo>
                    <a:pt x="11150" y="34079"/>
                  </a:lnTo>
                  <a:lnTo>
                    <a:pt x="11150" y="11284"/>
                  </a:lnTo>
                  <a:lnTo>
                    <a:pt x="11150" y="0"/>
                  </a:lnTo>
                  <a:lnTo>
                    <a:pt x="11150" y="5642"/>
                  </a:lnTo>
                  <a:lnTo>
                    <a:pt x="11150" y="271392"/>
                  </a:lnTo>
                  <a:lnTo>
                    <a:pt x="11150" y="260108"/>
                  </a:lnTo>
                  <a:lnTo>
                    <a:pt x="11150" y="130148"/>
                  </a:lnTo>
                  <a:lnTo>
                    <a:pt x="11150" y="226254"/>
                  </a:lnTo>
                </a:path>
              </a:pathLst>
            </a:custGeom>
            <a:ln w="5642">
              <a:solidFill>
                <a:srgbClr val="000080"/>
              </a:solidFill>
            </a:ln>
          </p:spPr>
          <p:txBody>
            <a:bodyPr wrap="square" lIns="0" tIns="0" rIns="0" bIns="0" rtlCol="0"/>
            <a:lstStyle/>
            <a:p>
              <a:endParaRPr/>
            </a:p>
          </p:txBody>
        </p:sp>
        <p:sp>
          <p:nvSpPr>
            <p:cNvPr id="79" name="object 79"/>
            <p:cNvSpPr/>
            <p:nvPr/>
          </p:nvSpPr>
          <p:spPr>
            <a:xfrm>
              <a:off x="5544619" y="4937568"/>
              <a:ext cx="5715" cy="116205"/>
            </a:xfrm>
            <a:custGeom>
              <a:avLst/>
              <a:gdLst/>
              <a:ahLst/>
              <a:cxnLst/>
              <a:rect l="l" t="t" r="r" b="b"/>
              <a:pathLst>
                <a:path w="5714" h="116204">
                  <a:moveTo>
                    <a:pt x="0" y="115854"/>
                  </a:moveTo>
                  <a:lnTo>
                    <a:pt x="0" y="115854"/>
                  </a:lnTo>
                  <a:lnTo>
                    <a:pt x="0" y="0"/>
                  </a:lnTo>
                  <a:lnTo>
                    <a:pt x="0" y="5642"/>
                  </a:lnTo>
                  <a:lnTo>
                    <a:pt x="0" y="16926"/>
                  </a:lnTo>
                  <a:lnTo>
                    <a:pt x="0" y="33853"/>
                  </a:lnTo>
                  <a:lnTo>
                    <a:pt x="0" y="50780"/>
                  </a:lnTo>
                  <a:lnTo>
                    <a:pt x="5642" y="90464"/>
                  </a:lnTo>
                  <a:lnTo>
                    <a:pt x="5642" y="107391"/>
                  </a:lnTo>
                  <a:lnTo>
                    <a:pt x="5642" y="115854"/>
                  </a:lnTo>
                </a:path>
              </a:pathLst>
            </a:custGeom>
            <a:ln w="5642">
              <a:solidFill>
                <a:srgbClr val="000080"/>
              </a:solidFill>
            </a:ln>
          </p:spPr>
          <p:txBody>
            <a:bodyPr wrap="square" lIns="0" tIns="0" rIns="0" bIns="0" rtlCol="0"/>
            <a:lstStyle/>
            <a:p>
              <a:endParaRPr/>
            </a:p>
          </p:txBody>
        </p:sp>
        <p:sp>
          <p:nvSpPr>
            <p:cNvPr id="80" name="object 80"/>
            <p:cNvSpPr/>
            <p:nvPr/>
          </p:nvSpPr>
          <p:spPr>
            <a:xfrm>
              <a:off x="5634894" y="4937568"/>
              <a:ext cx="5715" cy="116205"/>
            </a:xfrm>
            <a:custGeom>
              <a:avLst/>
              <a:gdLst/>
              <a:ahLst/>
              <a:cxnLst/>
              <a:rect l="l" t="t" r="r" b="b"/>
              <a:pathLst>
                <a:path w="5714" h="116204">
                  <a:moveTo>
                    <a:pt x="0" y="115854"/>
                  </a:moveTo>
                  <a:lnTo>
                    <a:pt x="0" y="84822"/>
                  </a:lnTo>
                  <a:lnTo>
                    <a:pt x="5642" y="50780"/>
                  </a:lnTo>
                  <a:lnTo>
                    <a:pt x="5642" y="22569"/>
                  </a:lnTo>
                  <a:lnTo>
                    <a:pt x="5642" y="0"/>
                  </a:lnTo>
                  <a:lnTo>
                    <a:pt x="5642" y="22569"/>
                  </a:lnTo>
                  <a:lnTo>
                    <a:pt x="5642" y="50780"/>
                  </a:lnTo>
                  <a:lnTo>
                    <a:pt x="5642" y="84822"/>
                  </a:lnTo>
                  <a:lnTo>
                    <a:pt x="5642" y="115854"/>
                  </a:lnTo>
                </a:path>
              </a:pathLst>
            </a:custGeom>
            <a:ln w="5642">
              <a:solidFill>
                <a:srgbClr val="000080"/>
              </a:solidFill>
            </a:ln>
          </p:spPr>
          <p:txBody>
            <a:bodyPr wrap="square" lIns="0" tIns="0" rIns="0" bIns="0" rtlCol="0"/>
            <a:lstStyle/>
            <a:p>
              <a:endParaRPr/>
            </a:p>
          </p:txBody>
        </p:sp>
        <p:sp>
          <p:nvSpPr>
            <p:cNvPr id="81" name="object 81"/>
            <p:cNvSpPr/>
            <p:nvPr/>
          </p:nvSpPr>
          <p:spPr>
            <a:xfrm>
              <a:off x="5663105" y="4937568"/>
              <a:ext cx="5715" cy="116205"/>
            </a:xfrm>
            <a:custGeom>
              <a:avLst/>
              <a:gdLst/>
              <a:ahLst/>
              <a:cxnLst/>
              <a:rect l="l" t="t" r="r" b="b"/>
              <a:pathLst>
                <a:path w="5714" h="116204">
                  <a:moveTo>
                    <a:pt x="0" y="0"/>
                  </a:moveTo>
                  <a:lnTo>
                    <a:pt x="0" y="22569"/>
                  </a:lnTo>
                  <a:lnTo>
                    <a:pt x="0" y="50780"/>
                  </a:lnTo>
                  <a:lnTo>
                    <a:pt x="5642" y="84822"/>
                  </a:lnTo>
                  <a:lnTo>
                    <a:pt x="5642" y="115854"/>
                  </a:lnTo>
                </a:path>
              </a:pathLst>
            </a:custGeom>
            <a:ln w="5642">
              <a:solidFill>
                <a:srgbClr val="000080"/>
              </a:solidFill>
            </a:ln>
          </p:spPr>
          <p:txBody>
            <a:bodyPr wrap="square" lIns="0" tIns="0" rIns="0" bIns="0" rtlCol="0"/>
            <a:lstStyle/>
            <a:p>
              <a:endParaRPr/>
            </a:p>
          </p:txBody>
        </p:sp>
        <p:sp>
          <p:nvSpPr>
            <p:cNvPr id="82" name="object 82"/>
            <p:cNvSpPr/>
            <p:nvPr/>
          </p:nvSpPr>
          <p:spPr>
            <a:xfrm>
              <a:off x="5790205" y="4943210"/>
              <a:ext cx="5715" cy="110489"/>
            </a:xfrm>
            <a:custGeom>
              <a:avLst/>
              <a:gdLst/>
              <a:ahLst/>
              <a:cxnLst/>
              <a:rect l="l" t="t" r="r" b="b"/>
              <a:pathLst>
                <a:path w="5714" h="110489">
                  <a:moveTo>
                    <a:pt x="5642" y="0"/>
                  </a:moveTo>
                  <a:lnTo>
                    <a:pt x="0" y="0"/>
                  </a:lnTo>
                  <a:lnTo>
                    <a:pt x="0" y="110212"/>
                  </a:lnTo>
                  <a:lnTo>
                    <a:pt x="5642" y="110212"/>
                  </a:lnTo>
                  <a:lnTo>
                    <a:pt x="5642" y="0"/>
                  </a:lnTo>
                  <a:close/>
                </a:path>
              </a:pathLst>
            </a:custGeom>
            <a:solidFill>
              <a:srgbClr val="000080"/>
            </a:solidFill>
          </p:spPr>
          <p:txBody>
            <a:bodyPr wrap="square" lIns="0" tIns="0" rIns="0" bIns="0" rtlCol="0"/>
            <a:lstStyle/>
            <a:p>
              <a:endParaRPr/>
            </a:p>
          </p:txBody>
        </p:sp>
        <p:sp>
          <p:nvSpPr>
            <p:cNvPr id="83" name="object 83"/>
            <p:cNvSpPr/>
            <p:nvPr/>
          </p:nvSpPr>
          <p:spPr>
            <a:xfrm>
              <a:off x="5877659" y="4869673"/>
              <a:ext cx="0" cy="184150"/>
            </a:xfrm>
            <a:custGeom>
              <a:avLst/>
              <a:gdLst/>
              <a:ahLst/>
              <a:cxnLst/>
              <a:rect l="l" t="t" r="r" b="b"/>
              <a:pathLst>
                <a:path h="184150">
                  <a:moveTo>
                    <a:pt x="0" y="67895"/>
                  </a:moveTo>
                  <a:lnTo>
                    <a:pt x="0" y="67895"/>
                  </a:lnTo>
                  <a:lnTo>
                    <a:pt x="0" y="180928"/>
                  </a:lnTo>
                  <a:lnTo>
                    <a:pt x="0" y="183749"/>
                  </a:lnTo>
                </a:path>
                <a:path h="184150">
                  <a:moveTo>
                    <a:pt x="0" y="183749"/>
                  </a:moveTo>
                  <a:lnTo>
                    <a:pt x="0" y="183749"/>
                  </a:lnTo>
                  <a:lnTo>
                    <a:pt x="0" y="22569"/>
                  </a:lnTo>
                  <a:lnTo>
                    <a:pt x="0" y="0"/>
                  </a:lnTo>
                </a:path>
              </a:pathLst>
            </a:custGeom>
            <a:ln w="5642">
              <a:solidFill>
                <a:srgbClr val="000080"/>
              </a:solidFill>
            </a:ln>
          </p:spPr>
          <p:txBody>
            <a:bodyPr wrap="square" lIns="0" tIns="0" rIns="0" bIns="0" rtlCol="0"/>
            <a:lstStyle/>
            <a:p>
              <a:endParaRPr/>
            </a:p>
          </p:txBody>
        </p:sp>
        <p:sp>
          <p:nvSpPr>
            <p:cNvPr id="84" name="object 84"/>
            <p:cNvSpPr/>
            <p:nvPr/>
          </p:nvSpPr>
          <p:spPr>
            <a:xfrm>
              <a:off x="5894585" y="4937568"/>
              <a:ext cx="6350" cy="116205"/>
            </a:xfrm>
            <a:custGeom>
              <a:avLst/>
              <a:gdLst/>
              <a:ahLst/>
              <a:cxnLst/>
              <a:rect l="l" t="t" r="r" b="b"/>
              <a:pathLst>
                <a:path w="6350" h="116204">
                  <a:moveTo>
                    <a:pt x="0" y="115854"/>
                  </a:moveTo>
                  <a:lnTo>
                    <a:pt x="0" y="115854"/>
                  </a:lnTo>
                  <a:lnTo>
                    <a:pt x="0" y="0"/>
                  </a:lnTo>
                  <a:lnTo>
                    <a:pt x="0" y="5642"/>
                  </a:lnTo>
                  <a:lnTo>
                    <a:pt x="0" y="11284"/>
                  </a:lnTo>
                  <a:lnTo>
                    <a:pt x="0" y="28211"/>
                  </a:lnTo>
                  <a:lnTo>
                    <a:pt x="0" y="45138"/>
                  </a:lnTo>
                  <a:lnTo>
                    <a:pt x="5792" y="84822"/>
                  </a:lnTo>
                  <a:lnTo>
                    <a:pt x="5792" y="115854"/>
                  </a:lnTo>
                </a:path>
                <a:path w="6350" h="116204">
                  <a:moveTo>
                    <a:pt x="5792" y="115854"/>
                  </a:moveTo>
                  <a:lnTo>
                    <a:pt x="5792" y="115854"/>
                  </a:lnTo>
                  <a:lnTo>
                    <a:pt x="5792" y="0"/>
                  </a:lnTo>
                  <a:lnTo>
                    <a:pt x="5792" y="5642"/>
                  </a:lnTo>
                  <a:lnTo>
                    <a:pt x="5792" y="115854"/>
                  </a:lnTo>
                </a:path>
              </a:pathLst>
            </a:custGeom>
            <a:ln w="5642">
              <a:solidFill>
                <a:srgbClr val="000080"/>
              </a:solidFill>
            </a:ln>
          </p:spPr>
          <p:txBody>
            <a:bodyPr wrap="square" lIns="0" tIns="0" rIns="0" bIns="0" rtlCol="0"/>
            <a:lstStyle/>
            <a:p>
              <a:endParaRPr/>
            </a:p>
          </p:txBody>
        </p:sp>
        <p:sp>
          <p:nvSpPr>
            <p:cNvPr id="85" name="object 85"/>
            <p:cNvSpPr/>
            <p:nvPr/>
          </p:nvSpPr>
          <p:spPr>
            <a:xfrm>
              <a:off x="5939873" y="4937568"/>
              <a:ext cx="0" cy="116205"/>
            </a:xfrm>
            <a:custGeom>
              <a:avLst/>
              <a:gdLst/>
              <a:ahLst/>
              <a:cxnLst/>
              <a:rect l="l" t="t" r="r" b="b"/>
              <a:pathLst>
                <a:path h="116204">
                  <a:moveTo>
                    <a:pt x="0" y="115854"/>
                  </a:moveTo>
                  <a:lnTo>
                    <a:pt x="0" y="84822"/>
                  </a:lnTo>
                  <a:lnTo>
                    <a:pt x="0" y="50780"/>
                  </a:lnTo>
                  <a:lnTo>
                    <a:pt x="0" y="22569"/>
                  </a:lnTo>
                  <a:lnTo>
                    <a:pt x="0" y="0"/>
                  </a:lnTo>
                </a:path>
              </a:pathLst>
            </a:custGeom>
            <a:ln w="5642">
              <a:solidFill>
                <a:srgbClr val="000080"/>
              </a:solidFill>
            </a:ln>
          </p:spPr>
          <p:txBody>
            <a:bodyPr wrap="square" lIns="0" tIns="0" rIns="0" bIns="0" rtlCol="0"/>
            <a:lstStyle/>
            <a:p>
              <a:endParaRPr/>
            </a:p>
          </p:txBody>
        </p:sp>
        <p:sp>
          <p:nvSpPr>
            <p:cNvPr id="86" name="object 86"/>
            <p:cNvSpPr/>
            <p:nvPr/>
          </p:nvSpPr>
          <p:spPr>
            <a:xfrm>
              <a:off x="5942694" y="4943210"/>
              <a:ext cx="5715" cy="110489"/>
            </a:xfrm>
            <a:custGeom>
              <a:avLst/>
              <a:gdLst/>
              <a:ahLst/>
              <a:cxnLst/>
              <a:rect l="l" t="t" r="r" b="b"/>
              <a:pathLst>
                <a:path w="5714" h="110489">
                  <a:moveTo>
                    <a:pt x="5642" y="0"/>
                  </a:moveTo>
                  <a:lnTo>
                    <a:pt x="0" y="0"/>
                  </a:lnTo>
                  <a:lnTo>
                    <a:pt x="0" y="110212"/>
                  </a:lnTo>
                  <a:lnTo>
                    <a:pt x="5642" y="110212"/>
                  </a:lnTo>
                  <a:lnTo>
                    <a:pt x="5642" y="0"/>
                  </a:lnTo>
                  <a:close/>
                </a:path>
              </a:pathLst>
            </a:custGeom>
            <a:solidFill>
              <a:srgbClr val="000080"/>
            </a:solidFill>
          </p:spPr>
          <p:txBody>
            <a:bodyPr wrap="square" lIns="0" tIns="0" rIns="0" bIns="0" rtlCol="0"/>
            <a:lstStyle/>
            <a:p>
              <a:endParaRPr/>
            </a:p>
          </p:txBody>
        </p:sp>
        <p:sp>
          <p:nvSpPr>
            <p:cNvPr id="87" name="object 87"/>
            <p:cNvSpPr/>
            <p:nvPr/>
          </p:nvSpPr>
          <p:spPr>
            <a:xfrm>
              <a:off x="6058358" y="4869673"/>
              <a:ext cx="5715" cy="62865"/>
            </a:xfrm>
            <a:custGeom>
              <a:avLst/>
              <a:gdLst/>
              <a:ahLst/>
              <a:cxnLst/>
              <a:rect l="l" t="t" r="r" b="b"/>
              <a:pathLst>
                <a:path w="5714" h="62864">
                  <a:moveTo>
                    <a:pt x="0" y="0"/>
                  </a:moveTo>
                  <a:lnTo>
                    <a:pt x="5642" y="62252"/>
                  </a:lnTo>
                </a:path>
              </a:pathLst>
            </a:custGeom>
            <a:ln w="5642">
              <a:solidFill>
                <a:srgbClr val="000080"/>
              </a:solidFill>
            </a:ln>
          </p:spPr>
          <p:txBody>
            <a:bodyPr wrap="square" lIns="0" tIns="0" rIns="0" bIns="0" rtlCol="0"/>
            <a:lstStyle/>
            <a:p>
              <a:endParaRPr/>
            </a:p>
          </p:txBody>
        </p:sp>
        <p:sp>
          <p:nvSpPr>
            <p:cNvPr id="88" name="object 88"/>
            <p:cNvSpPr/>
            <p:nvPr/>
          </p:nvSpPr>
          <p:spPr>
            <a:xfrm>
              <a:off x="6106543" y="4943210"/>
              <a:ext cx="5715" cy="110489"/>
            </a:xfrm>
            <a:custGeom>
              <a:avLst/>
              <a:gdLst/>
              <a:ahLst/>
              <a:cxnLst/>
              <a:rect l="l" t="t" r="r" b="b"/>
              <a:pathLst>
                <a:path w="5714" h="110489">
                  <a:moveTo>
                    <a:pt x="5642" y="0"/>
                  </a:moveTo>
                  <a:lnTo>
                    <a:pt x="0" y="0"/>
                  </a:lnTo>
                  <a:lnTo>
                    <a:pt x="0" y="110212"/>
                  </a:lnTo>
                  <a:lnTo>
                    <a:pt x="5642" y="110212"/>
                  </a:lnTo>
                  <a:lnTo>
                    <a:pt x="5642" y="0"/>
                  </a:lnTo>
                  <a:close/>
                </a:path>
              </a:pathLst>
            </a:custGeom>
            <a:solidFill>
              <a:srgbClr val="000080"/>
            </a:solidFill>
          </p:spPr>
          <p:txBody>
            <a:bodyPr wrap="square" lIns="0" tIns="0" rIns="0" bIns="0" rtlCol="0"/>
            <a:lstStyle/>
            <a:p>
              <a:endParaRPr/>
            </a:p>
          </p:txBody>
        </p:sp>
        <p:sp>
          <p:nvSpPr>
            <p:cNvPr id="89" name="object 89"/>
            <p:cNvSpPr/>
            <p:nvPr/>
          </p:nvSpPr>
          <p:spPr>
            <a:xfrm>
              <a:off x="6115006" y="4830177"/>
              <a:ext cx="0" cy="220979"/>
            </a:xfrm>
            <a:custGeom>
              <a:avLst/>
              <a:gdLst/>
              <a:ahLst/>
              <a:cxnLst/>
              <a:rect l="l" t="t" r="r" b="b"/>
              <a:pathLst>
                <a:path h="220979">
                  <a:moveTo>
                    <a:pt x="0" y="107391"/>
                  </a:moveTo>
                  <a:lnTo>
                    <a:pt x="0" y="0"/>
                  </a:lnTo>
                </a:path>
                <a:path h="220979">
                  <a:moveTo>
                    <a:pt x="0" y="107391"/>
                  </a:moveTo>
                  <a:lnTo>
                    <a:pt x="0" y="220424"/>
                  </a:lnTo>
                </a:path>
              </a:pathLst>
            </a:custGeom>
            <a:ln w="5642">
              <a:solidFill>
                <a:srgbClr val="000080"/>
              </a:solidFill>
            </a:ln>
          </p:spPr>
          <p:txBody>
            <a:bodyPr wrap="square" lIns="0" tIns="0" rIns="0" bIns="0" rtlCol="0"/>
            <a:lstStyle/>
            <a:p>
              <a:endParaRPr/>
            </a:p>
          </p:txBody>
        </p:sp>
        <p:sp>
          <p:nvSpPr>
            <p:cNvPr id="90" name="object 90"/>
            <p:cNvSpPr/>
            <p:nvPr/>
          </p:nvSpPr>
          <p:spPr>
            <a:xfrm>
              <a:off x="6137645" y="4830177"/>
              <a:ext cx="5715" cy="223520"/>
            </a:xfrm>
            <a:custGeom>
              <a:avLst/>
              <a:gdLst/>
              <a:ahLst/>
              <a:cxnLst/>
              <a:rect l="l" t="t" r="r" b="b"/>
              <a:pathLst>
                <a:path w="5714" h="223520">
                  <a:moveTo>
                    <a:pt x="0" y="223245"/>
                  </a:moveTo>
                  <a:lnTo>
                    <a:pt x="5571" y="0"/>
                  </a:lnTo>
                </a:path>
              </a:pathLst>
            </a:custGeom>
            <a:ln w="5642">
              <a:solidFill>
                <a:srgbClr val="000080"/>
              </a:solidFill>
            </a:ln>
          </p:spPr>
          <p:txBody>
            <a:bodyPr wrap="square" lIns="0" tIns="0" rIns="0" bIns="0" rtlCol="0"/>
            <a:lstStyle/>
            <a:p>
              <a:endParaRPr/>
            </a:p>
          </p:txBody>
        </p:sp>
        <p:sp>
          <p:nvSpPr>
            <p:cNvPr id="91" name="object 91"/>
            <p:cNvSpPr/>
            <p:nvPr/>
          </p:nvSpPr>
          <p:spPr>
            <a:xfrm>
              <a:off x="6148859"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92" name="object 92"/>
            <p:cNvSpPr/>
            <p:nvPr/>
          </p:nvSpPr>
          <p:spPr>
            <a:xfrm>
              <a:off x="6210923" y="4937568"/>
              <a:ext cx="5715" cy="116205"/>
            </a:xfrm>
            <a:custGeom>
              <a:avLst/>
              <a:gdLst/>
              <a:ahLst/>
              <a:cxnLst/>
              <a:rect l="l" t="t" r="r" b="b"/>
              <a:pathLst>
                <a:path w="5714" h="116204">
                  <a:moveTo>
                    <a:pt x="0" y="115854"/>
                  </a:moveTo>
                  <a:lnTo>
                    <a:pt x="0" y="115854"/>
                  </a:lnTo>
                  <a:lnTo>
                    <a:pt x="0" y="0"/>
                  </a:lnTo>
                  <a:lnTo>
                    <a:pt x="0" y="5642"/>
                  </a:lnTo>
                  <a:lnTo>
                    <a:pt x="0" y="11284"/>
                  </a:lnTo>
                  <a:lnTo>
                    <a:pt x="0" y="28211"/>
                  </a:lnTo>
                  <a:lnTo>
                    <a:pt x="0" y="45138"/>
                  </a:lnTo>
                  <a:lnTo>
                    <a:pt x="5642" y="84822"/>
                  </a:lnTo>
                  <a:lnTo>
                    <a:pt x="5642" y="115854"/>
                  </a:lnTo>
                </a:path>
              </a:pathLst>
            </a:custGeom>
            <a:ln w="5642">
              <a:solidFill>
                <a:srgbClr val="000080"/>
              </a:solidFill>
            </a:ln>
          </p:spPr>
          <p:txBody>
            <a:bodyPr wrap="square" lIns="0" tIns="0" rIns="0" bIns="0" rtlCol="0"/>
            <a:lstStyle/>
            <a:p>
              <a:endParaRPr/>
            </a:p>
          </p:txBody>
        </p:sp>
        <p:sp>
          <p:nvSpPr>
            <p:cNvPr id="93" name="object 93"/>
            <p:cNvSpPr/>
            <p:nvPr/>
          </p:nvSpPr>
          <p:spPr>
            <a:xfrm>
              <a:off x="6233633" y="4943210"/>
              <a:ext cx="5715" cy="110489"/>
            </a:xfrm>
            <a:custGeom>
              <a:avLst/>
              <a:gdLst/>
              <a:ahLst/>
              <a:cxnLst/>
              <a:rect l="l" t="t" r="r" b="b"/>
              <a:pathLst>
                <a:path w="5714" h="110489">
                  <a:moveTo>
                    <a:pt x="0" y="110212"/>
                  </a:moveTo>
                  <a:lnTo>
                    <a:pt x="5501" y="0"/>
                  </a:lnTo>
                </a:path>
              </a:pathLst>
            </a:custGeom>
            <a:ln w="5642">
              <a:solidFill>
                <a:srgbClr val="000080"/>
              </a:solidFill>
            </a:ln>
          </p:spPr>
          <p:txBody>
            <a:bodyPr wrap="square" lIns="0" tIns="0" rIns="0" bIns="0" rtlCol="0"/>
            <a:lstStyle/>
            <a:p>
              <a:endParaRPr/>
            </a:p>
          </p:txBody>
        </p:sp>
        <p:sp>
          <p:nvSpPr>
            <p:cNvPr id="94" name="object 94"/>
            <p:cNvSpPr/>
            <p:nvPr/>
          </p:nvSpPr>
          <p:spPr>
            <a:xfrm>
              <a:off x="6244776"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95" name="object 95"/>
            <p:cNvSpPr/>
            <p:nvPr/>
          </p:nvSpPr>
          <p:spPr>
            <a:xfrm>
              <a:off x="6270392" y="4934747"/>
              <a:ext cx="5715" cy="5715"/>
            </a:xfrm>
            <a:custGeom>
              <a:avLst/>
              <a:gdLst/>
              <a:ahLst/>
              <a:cxnLst/>
              <a:rect l="l" t="t" r="r" b="b"/>
              <a:pathLst>
                <a:path w="5714" h="5714">
                  <a:moveTo>
                    <a:pt x="0" y="2821"/>
                  </a:moveTo>
                  <a:lnTo>
                    <a:pt x="826" y="826"/>
                  </a:lnTo>
                  <a:lnTo>
                    <a:pt x="2821" y="0"/>
                  </a:lnTo>
                  <a:lnTo>
                    <a:pt x="4815" y="826"/>
                  </a:lnTo>
                  <a:lnTo>
                    <a:pt x="5642" y="2821"/>
                  </a:lnTo>
                  <a:lnTo>
                    <a:pt x="4815" y="4815"/>
                  </a:lnTo>
                  <a:lnTo>
                    <a:pt x="2821" y="5642"/>
                  </a:lnTo>
                  <a:lnTo>
                    <a:pt x="826" y="4815"/>
                  </a:lnTo>
                  <a:lnTo>
                    <a:pt x="0" y="2821"/>
                  </a:lnTo>
                  <a:close/>
                </a:path>
              </a:pathLst>
            </a:custGeom>
            <a:solidFill>
              <a:srgbClr val="000080"/>
            </a:solidFill>
          </p:spPr>
          <p:txBody>
            <a:bodyPr wrap="square" lIns="0" tIns="0" rIns="0" bIns="0" rtlCol="0"/>
            <a:lstStyle/>
            <a:p>
              <a:endParaRPr/>
            </a:p>
          </p:txBody>
        </p:sp>
        <p:sp>
          <p:nvSpPr>
            <p:cNvPr id="96" name="object 96"/>
            <p:cNvSpPr/>
            <p:nvPr/>
          </p:nvSpPr>
          <p:spPr>
            <a:xfrm>
              <a:off x="6284497" y="4784850"/>
              <a:ext cx="11430" cy="268605"/>
            </a:xfrm>
            <a:custGeom>
              <a:avLst/>
              <a:gdLst/>
              <a:ahLst/>
              <a:cxnLst/>
              <a:rect l="l" t="t" r="r" b="b"/>
              <a:pathLst>
                <a:path w="11429" h="268604">
                  <a:moveTo>
                    <a:pt x="0" y="268571"/>
                  </a:moveTo>
                  <a:lnTo>
                    <a:pt x="0" y="260108"/>
                  </a:lnTo>
                  <a:lnTo>
                    <a:pt x="0" y="248823"/>
                  </a:lnTo>
                  <a:lnTo>
                    <a:pt x="0" y="214970"/>
                  </a:lnTo>
                  <a:lnTo>
                    <a:pt x="5642" y="180928"/>
                  </a:lnTo>
                  <a:lnTo>
                    <a:pt x="5642" y="0"/>
                  </a:lnTo>
                  <a:lnTo>
                    <a:pt x="5642" y="11284"/>
                  </a:lnTo>
                  <a:lnTo>
                    <a:pt x="5642" y="34041"/>
                  </a:lnTo>
                  <a:lnTo>
                    <a:pt x="5642" y="62252"/>
                  </a:lnTo>
                  <a:lnTo>
                    <a:pt x="5642" y="84822"/>
                  </a:lnTo>
                  <a:lnTo>
                    <a:pt x="5642" y="118675"/>
                  </a:lnTo>
                  <a:lnTo>
                    <a:pt x="11284" y="152717"/>
                  </a:lnTo>
                </a:path>
              </a:pathLst>
            </a:custGeom>
            <a:ln w="5642">
              <a:solidFill>
                <a:srgbClr val="000080"/>
              </a:solidFill>
            </a:ln>
          </p:spPr>
          <p:txBody>
            <a:bodyPr wrap="square" lIns="0" tIns="0" rIns="0" bIns="0" rtlCol="0"/>
            <a:lstStyle/>
            <a:p>
              <a:endParaRPr/>
            </a:p>
          </p:txBody>
        </p:sp>
        <p:sp>
          <p:nvSpPr>
            <p:cNvPr id="97" name="object 97"/>
            <p:cNvSpPr/>
            <p:nvPr/>
          </p:nvSpPr>
          <p:spPr>
            <a:xfrm>
              <a:off x="6298602" y="4943210"/>
              <a:ext cx="5715" cy="110489"/>
            </a:xfrm>
            <a:custGeom>
              <a:avLst/>
              <a:gdLst/>
              <a:ahLst/>
              <a:cxnLst/>
              <a:rect l="l" t="t" r="r" b="b"/>
              <a:pathLst>
                <a:path w="5714" h="110489">
                  <a:moveTo>
                    <a:pt x="5642" y="0"/>
                  </a:moveTo>
                  <a:lnTo>
                    <a:pt x="0" y="0"/>
                  </a:lnTo>
                  <a:lnTo>
                    <a:pt x="0" y="110212"/>
                  </a:lnTo>
                  <a:lnTo>
                    <a:pt x="5642" y="110212"/>
                  </a:lnTo>
                  <a:lnTo>
                    <a:pt x="5642" y="0"/>
                  </a:lnTo>
                  <a:close/>
                </a:path>
              </a:pathLst>
            </a:custGeom>
            <a:solidFill>
              <a:srgbClr val="000080"/>
            </a:solidFill>
          </p:spPr>
          <p:txBody>
            <a:bodyPr wrap="square" lIns="0" tIns="0" rIns="0" bIns="0" rtlCol="0"/>
            <a:lstStyle/>
            <a:p>
              <a:endParaRPr/>
            </a:p>
          </p:txBody>
        </p:sp>
        <p:sp>
          <p:nvSpPr>
            <p:cNvPr id="98" name="object 98"/>
            <p:cNvSpPr/>
            <p:nvPr/>
          </p:nvSpPr>
          <p:spPr>
            <a:xfrm>
              <a:off x="6357845" y="4937568"/>
              <a:ext cx="5715" cy="113030"/>
            </a:xfrm>
            <a:custGeom>
              <a:avLst/>
              <a:gdLst/>
              <a:ahLst/>
              <a:cxnLst/>
              <a:rect l="l" t="t" r="r" b="b"/>
              <a:pathLst>
                <a:path w="5714" h="113029">
                  <a:moveTo>
                    <a:pt x="0" y="0"/>
                  </a:moveTo>
                  <a:lnTo>
                    <a:pt x="5642" y="113033"/>
                  </a:lnTo>
                </a:path>
              </a:pathLst>
            </a:custGeom>
            <a:ln w="5642">
              <a:solidFill>
                <a:srgbClr val="000080"/>
              </a:solidFill>
            </a:ln>
          </p:spPr>
          <p:txBody>
            <a:bodyPr wrap="square" lIns="0" tIns="0" rIns="0" bIns="0" rtlCol="0"/>
            <a:lstStyle/>
            <a:p>
              <a:endParaRPr/>
            </a:p>
          </p:txBody>
        </p:sp>
        <p:sp>
          <p:nvSpPr>
            <p:cNvPr id="99" name="object 99"/>
            <p:cNvSpPr/>
            <p:nvPr/>
          </p:nvSpPr>
          <p:spPr>
            <a:xfrm>
              <a:off x="6465197"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100" name="object 100"/>
            <p:cNvSpPr/>
            <p:nvPr/>
          </p:nvSpPr>
          <p:spPr>
            <a:xfrm>
              <a:off x="6521619" y="4937568"/>
              <a:ext cx="5715" cy="116205"/>
            </a:xfrm>
            <a:custGeom>
              <a:avLst/>
              <a:gdLst/>
              <a:ahLst/>
              <a:cxnLst/>
              <a:rect l="l" t="t" r="r" b="b"/>
              <a:pathLst>
                <a:path w="5715" h="116204">
                  <a:moveTo>
                    <a:pt x="0" y="115854"/>
                  </a:moveTo>
                  <a:lnTo>
                    <a:pt x="0" y="115854"/>
                  </a:lnTo>
                  <a:lnTo>
                    <a:pt x="0" y="0"/>
                  </a:lnTo>
                  <a:lnTo>
                    <a:pt x="0" y="5642"/>
                  </a:lnTo>
                  <a:lnTo>
                    <a:pt x="0" y="115854"/>
                  </a:lnTo>
                </a:path>
                <a:path w="5715" h="116204">
                  <a:moveTo>
                    <a:pt x="0" y="115854"/>
                  </a:moveTo>
                  <a:lnTo>
                    <a:pt x="0" y="113033"/>
                  </a:lnTo>
                  <a:lnTo>
                    <a:pt x="0" y="107391"/>
                  </a:lnTo>
                  <a:lnTo>
                    <a:pt x="0" y="90464"/>
                  </a:lnTo>
                  <a:lnTo>
                    <a:pt x="0" y="73537"/>
                  </a:lnTo>
                  <a:lnTo>
                    <a:pt x="5642" y="33853"/>
                  </a:lnTo>
                  <a:lnTo>
                    <a:pt x="5642" y="0"/>
                  </a:lnTo>
                </a:path>
              </a:pathLst>
            </a:custGeom>
            <a:ln w="5642">
              <a:solidFill>
                <a:srgbClr val="000080"/>
              </a:solidFill>
            </a:ln>
          </p:spPr>
          <p:txBody>
            <a:bodyPr wrap="square" lIns="0" tIns="0" rIns="0" bIns="0" rtlCol="0"/>
            <a:lstStyle/>
            <a:p>
              <a:endParaRPr/>
            </a:p>
          </p:txBody>
        </p:sp>
        <p:sp>
          <p:nvSpPr>
            <p:cNvPr id="101" name="object 101"/>
            <p:cNvSpPr/>
            <p:nvPr/>
          </p:nvSpPr>
          <p:spPr>
            <a:xfrm>
              <a:off x="6549830"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102" name="object 102"/>
            <p:cNvSpPr/>
            <p:nvPr/>
          </p:nvSpPr>
          <p:spPr>
            <a:xfrm>
              <a:off x="6547002" y="4943220"/>
              <a:ext cx="28575" cy="110489"/>
            </a:xfrm>
            <a:custGeom>
              <a:avLst/>
              <a:gdLst/>
              <a:ahLst/>
              <a:cxnLst/>
              <a:rect l="l" t="t" r="r" b="b"/>
              <a:pathLst>
                <a:path w="28575" h="110489">
                  <a:moveTo>
                    <a:pt x="5638" y="0"/>
                  </a:moveTo>
                  <a:lnTo>
                    <a:pt x="0" y="0"/>
                  </a:lnTo>
                  <a:lnTo>
                    <a:pt x="0" y="110210"/>
                  </a:lnTo>
                  <a:lnTo>
                    <a:pt x="5638" y="110210"/>
                  </a:lnTo>
                  <a:lnTo>
                    <a:pt x="5638" y="0"/>
                  </a:lnTo>
                  <a:close/>
                </a:path>
                <a:path w="28575" h="110489">
                  <a:moveTo>
                    <a:pt x="28206" y="0"/>
                  </a:moveTo>
                  <a:lnTo>
                    <a:pt x="22567" y="0"/>
                  </a:lnTo>
                  <a:lnTo>
                    <a:pt x="22567" y="110210"/>
                  </a:lnTo>
                  <a:lnTo>
                    <a:pt x="28206" y="110210"/>
                  </a:lnTo>
                  <a:lnTo>
                    <a:pt x="28206" y="0"/>
                  </a:lnTo>
                  <a:close/>
                </a:path>
              </a:pathLst>
            </a:custGeom>
            <a:solidFill>
              <a:srgbClr val="000080"/>
            </a:solidFill>
          </p:spPr>
          <p:txBody>
            <a:bodyPr wrap="square" lIns="0" tIns="0" rIns="0" bIns="0" rtlCol="0"/>
            <a:lstStyle/>
            <a:p>
              <a:endParaRPr/>
            </a:p>
          </p:txBody>
        </p:sp>
        <p:sp>
          <p:nvSpPr>
            <p:cNvPr id="103" name="object 103"/>
            <p:cNvSpPr/>
            <p:nvPr/>
          </p:nvSpPr>
          <p:spPr>
            <a:xfrm>
              <a:off x="6578041" y="4937568"/>
              <a:ext cx="0" cy="116205"/>
            </a:xfrm>
            <a:custGeom>
              <a:avLst/>
              <a:gdLst/>
              <a:ahLst/>
              <a:cxnLst/>
              <a:rect l="l" t="t" r="r" b="b"/>
              <a:pathLst>
                <a:path h="116204">
                  <a:moveTo>
                    <a:pt x="0" y="0"/>
                  </a:moveTo>
                  <a:lnTo>
                    <a:pt x="0" y="33853"/>
                  </a:lnTo>
                  <a:lnTo>
                    <a:pt x="0" y="67895"/>
                  </a:lnTo>
                  <a:lnTo>
                    <a:pt x="0" y="96106"/>
                  </a:lnTo>
                  <a:lnTo>
                    <a:pt x="0" y="115854"/>
                  </a:lnTo>
                </a:path>
              </a:pathLst>
            </a:custGeom>
            <a:ln w="5642">
              <a:solidFill>
                <a:srgbClr val="000080"/>
              </a:solidFill>
            </a:ln>
          </p:spPr>
          <p:txBody>
            <a:bodyPr wrap="square" lIns="0" tIns="0" rIns="0" bIns="0" rtlCol="0"/>
            <a:lstStyle/>
            <a:p>
              <a:endParaRPr/>
            </a:p>
          </p:txBody>
        </p:sp>
        <p:sp>
          <p:nvSpPr>
            <p:cNvPr id="104" name="object 104"/>
            <p:cNvSpPr/>
            <p:nvPr/>
          </p:nvSpPr>
          <p:spPr>
            <a:xfrm>
              <a:off x="6657257" y="4937568"/>
              <a:ext cx="0" cy="116205"/>
            </a:xfrm>
            <a:custGeom>
              <a:avLst/>
              <a:gdLst/>
              <a:ahLst/>
              <a:cxnLst/>
              <a:rect l="l" t="t" r="r" b="b"/>
              <a:pathLst>
                <a:path h="116204">
                  <a:moveTo>
                    <a:pt x="0" y="0"/>
                  </a:moveTo>
                  <a:lnTo>
                    <a:pt x="0" y="33853"/>
                  </a:lnTo>
                  <a:lnTo>
                    <a:pt x="0" y="67895"/>
                  </a:lnTo>
                  <a:lnTo>
                    <a:pt x="0" y="96106"/>
                  </a:lnTo>
                  <a:lnTo>
                    <a:pt x="0" y="115854"/>
                  </a:lnTo>
                </a:path>
              </a:pathLst>
            </a:custGeom>
            <a:ln w="5642">
              <a:solidFill>
                <a:srgbClr val="000080"/>
              </a:solidFill>
            </a:ln>
          </p:spPr>
          <p:txBody>
            <a:bodyPr wrap="square" lIns="0" tIns="0" rIns="0" bIns="0" rtlCol="0"/>
            <a:lstStyle/>
            <a:p>
              <a:endParaRPr/>
            </a:p>
          </p:txBody>
        </p:sp>
        <p:sp>
          <p:nvSpPr>
            <p:cNvPr id="105" name="object 105"/>
            <p:cNvSpPr/>
            <p:nvPr/>
          </p:nvSpPr>
          <p:spPr>
            <a:xfrm>
              <a:off x="6696752" y="4937568"/>
              <a:ext cx="0" cy="113030"/>
            </a:xfrm>
            <a:custGeom>
              <a:avLst/>
              <a:gdLst/>
              <a:ahLst/>
              <a:cxnLst/>
              <a:rect l="l" t="t" r="r" b="b"/>
              <a:pathLst>
                <a:path h="113029">
                  <a:moveTo>
                    <a:pt x="0" y="0"/>
                  </a:moveTo>
                  <a:lnTo>
                    <a:pt x="0" y="113033"/>
                  </a:lnTo>
                </a:path>
              </a:pathLst>
            </a:custGeom>
            <a:ln w="5642">
              <a:solidFill>
                <a:srgbClr val="000080"/>
              </a:solidFill>
            </a:ln>
          </p:spPr>
          <p:txBody>
            <a:bodyPr wrap="square" lIns="0" tIns="0" rIns="0" bIns="0" rtlCol="0"/>
            <a:lstStyle/>
            <a:p>
              <a:endParaRPr/>
            </a:p>
          </p:txBody>
        </p:sp>
        <p:sp>
          <p:nvSpPr>
            <p:cNvPr id="106" name="object 106"/>
            <p:cNvSpPr/>
            <p:nvPr/>
          </p:nvSpPr>
          <p:spPr>
            <a:xfrm>
              <a:off x="6806774" y="4943210"/>
              <a:ext cx="5715" cy="110489"/>
            </a:xfrm>
            <a:custGeom>
              <a:avLst/>
              <a:gdLst/>
              <a:ahLst/>
              <a:cxnLst/>
              <a:rect l="l" t="t" r="r" b="b"/>
              <a:pathLst>
                <a:path w="5715" h="110489">
                  <a:moveTo>
                    <a:pt x="5642" y="0"/>
                  </a:moveTo>
                  <a:lnTo>
                    <a:pt x="0" y="0"/>
                  </a:lnTo>
                  <a:lnTo>
                    <a:pt x="0" y="110212"/>
                  </a:lnTo>
                  <a:lnTo>
                    <a:pt x="5642" y="110212"/>
                  </a:lnTo>
                  <a:lnTo>
                    <a:pt x="5642" y="0"/>
                  </a:lnTo>
                  <a:close/>
                </a:path>
              </a:pathLst>
            </a:custGeom>
            <a:solidFill>
              <a:srgbClr val="000080"/>
            </a:solidFill>
          </p:spPr>
          <p:txBody>
            <a:bodyPr wrap="square" lIns="0" tIns="0" rIns="0" bIns="0" rtlCol="0"/>
            <a:lstStyle/>
            <a:p>
              <a:endParaRPr/>
            </a:p>
          </p:txBody>
        </p:sp>
        <p:sp>
          <p:nvSpPr>
            <p:cNvPr id="107" name="object 107"/>
            <p:cNvSpPr/>
            <p:nvPr/>
          </p:nvSpPr>
          <p:spPr>
            <a:xfrm>
              <a:off x="2443829" y="3134150"/>
              <a:ext cx="2310130" cy="1419225"/>
            </a:xfrm>
            <a:custGeom>
              <a:avLst/>
              <a:gdLst/>
              <a:ahLst/>
              <a:cxnLst/>
              <a:rect l="l" t="t" r="r" b="b"/>
              <a:pathLst>
                <a:path w="2310129" h="1419225">
                  <a:moveTo>
                    <a:pt x="0" y="751925"/>
                  </a:moveTo>
                  <a:lnTo>
                    <a:pt x="5642" y="751925"/>
                  </a:lnTo>
                  <a:lnTo>
                    <a:pt x="5642" y="734773"/>
                  </a:lnTo>
                  <a:lnTo>
                    <a:pt x="5642" y="531275"/>
                  </a:lnTo>
                  <a:lnTo>
                    <a:pt x="11284" y="469210"/>
                  </a:lnTo>
                  <a:lnTo>
                    <a:pt x="11284" y="440848"/>
                  </a:lnTo>
                  <a:lnTo>
                    <a:pt x="11284" y="418279"/>
                  </a:lnTo>
                  <a:lnTo>
                    <a:pt x="11284" y="390068"/>
                  </a:lnTo>
                  <a:lnTo>
                    <a:pt x="11284" y="367273"/>
                  </a:lnTo>
                  <a:lnTo>
                    <a:pt x="16926" y="350347"/>
                  </a:lnTo>
                  <a:lnTo>
                    <a:pt x="16926" y="339062"/>
                  </a:lnTo>
                  <a:lnTo>
                    <a:pt x="22568" y="339062"/>
                  </a:lnTo>
                  <a:lnTo>
                    <a:pt x="22568" y="344704"/>
                  </a:lnTo>
                  <a:lnTo>
                    <a:pt x="28210" y="344704"/>
                  </a:lnTo>
                  <a:lnTo>
                    <a:pt x="28210" y="339062"/>
                  </a:lnTo>
                  <a:lnTo>
                    <a:pt x="33853" y="333420"/>
                  </a:lnTo>
                  <a:lnTo>
                    <a:pt x="39495" y="322135"/>
                  </a:lnTo>
                  <a:lnTo>
                    <a:pt x="39495" y="316493"/>
                  </a:lnTo>
                  <a:lnTo>
                    <a:pt x="39495" y="305208"/>
                  </a:lnTo>
                  <a:lnTo>
                    <a:pt x="39495" y="288282"/>
                  </a:lnTo>
                  <a:lnTo>
                    <a:pt x="45137" y="271204"/>
                  </a:lnTo>
                  <a:lnTo>
                    <a:pt x="45137" y="248635"/>
                  </a:lnTo>
                  <a:lnTo>
                    <a:pt x="50779" y="226066"/>
                  </a:lnTo>
                  <a:lnTo>
                    <a:pt x="50779" y="203497"/>
                  </a:lnTo>
                  <a:lnTo>
                    <a:pt x="56421" y="180928"/>
                  </a:lnTo>
                  <a:lnTo>
                    <a:pt x="56421" y="146849"/>
                  </a:lnTo>
                  <a:lnTo>
                    <a:pt x="62063" y="118638"/>
                  </a:lnTo>
                  <a:lnTo>
                    <a:pt x="62063" y="96068"/>
                  </a:lnTo>
                  <a:lnTo>
                    <a:pt x="67706" y="84633"/>
                  </a:lnTo>
                  <a:lnTo>
                    <a:pt x="67706" y="78991"/>
                  </a:lnTo>
                  <a:lnTo>
                    <a:pt x="73348" y="90426"/>
                  </a:lnTo>
                  <a:lnTo>
                    <a:pt x="73348" y="101711"/>
                  </a:lnTo>
                  <a:lnTo>
                    <a:pt x="78990" y="112995"/>
                  </a:lnTo>
                  <a:lnTo>
                    <a:pt x="78990" y="141207"/>
                  </a:lnTo>
                  <a:lnTo>
                    <a:pt x="78990" y="163776"/>
                  </a:lnTo>
                  <a:lnTo>
                    <a:pt x="78990" y="186570"/>
                  </a:lnTo>
                  <a:lnTo>
                    <a:pt x="78990" y="203497"/>
                  </a:lnTo>
                  <a:lnTo>
                    <a:pt x="84632" y="214782"/>
                  </a:lnTo>
                  <a:lnTo>
                    <a:pt x="90274" y="237351"/>
                  </a:lnTo>
                  <a:lnTo>
                    <a:pt x="90274" y="248635"/>
                  </a:lnTo>
                  <a:lnTo>
                    <a:pt x="95917" y="254278"/>
                  </a:lnTo>
                  <a:lnTo>
                    <a:pt x="95917" y="248635"/>
                  </a:lnTo>
                  <a:lnTo>
                    <a:pt x="101559" y="242993"/>
                  </a:lnTo>
                  <a:lnTo>
                    <a:pt x="101559" y="231709"/>
                  </a:lnTo>
                  <a:lnTo>
                    <a:pt x="107201" y="220424"/>
                  </a:lnTo>
                  <a:lnTo>
                    <a:pt x="112843" y="197855"/>
                  </a:lnTo>
                  <a:lnTo>
                    <a:pt x="118673" y="192213"/>
                  </a:lnTo>
                  <a:lnTo>
                    <a:pt x="118673" y="180928"/>
                  </a:lnTo>
                  <a:lnTo>
                    <a:pt x="118673" y="163776"/>
                  </a:lnTo>
                  <a:lnTo>
                    <a:pt x="118673" y="152491"/>
                  </a:lnTo>
                  <a:lnTo>
                    <a:pt x="118673" y="146849"/>
                  </a:lnTo>
                  <a:lnTo>
                    <a:pt x="124315" y="141207"/>
                  </a:lnTo>
                  <a:lnTo>
                    <a:pt x="124315" y="146849"/>
                  </a:lnTo>
                  <a:lnTo>
                    <a:pt x="129958" y="152491"/>
                  </a:lnTo>
                  <a:lnTo>
                    <a:pt x="129958" y="163776"/>
                  </a:lnTo>
                  <a:lnTo>
                    <a:pt x="135600" y="180928"/>
                  </a:lnTo>
                  <a:lnTo>
                    <a:pt x="135600" y="197855"/>
                  </a:lnTo>
                  <a:lnTo>
                    <a:pt x="141242" y="214782"/>
                  </a:lnTo>
                  <a:lnTo>
                    <a:pt x="141242" y="226066"/>
                  </a:lnTo>
                  <a:lnTo>
                    <a:pt x="146884" y="237351"/>
                  </a:lnTo>
                  <a:lnTo>
                    <a:pt x="152526" y="237351"/>
                  </a:lnTo>
                  <a:lnTo>
                    <a:pt x="158169" y="231709"/>
                  </a:lnTo>
                  <a:lnTo>
                    <a:pt x="163811" y="220424"/>
                  </a:lnTo>
                  <a:lnTo>
                    <a:pt x="163811" y="209139"/>
                  </a:lnTo>
                  <a:lnTo>
                    <a:pt x="163811" y="203497"/>
                  </a:lnTo>
                  <a:lnTo>
                    <a:pt x="169453" y="192213"/>
                  </a:lnTo>
                  <a:lnTo>
                    <a:pt x="175095" y="180928"/>
                  </a:lnTo>
                  <a:lnTo>
                    <a:pt x="175095" y="175060"/>
                  </a:lnTo>
                  <a:lnTo>
                    <a:pt x="180737" y="169418"/>
                  </a:lnTo>
                  <a:lnTo>
                    <a:pt x="208948" y="169418"/>
                  </a:lnTo>
                  <a:lnTo>
                    <a:pt x="208948" y="163776"/>
                  </a:lnTo>
                  <a:lnTo>
                    <a:pt x="214590" y="163776"/>
                  </a:lnTo>
                  <a:lnTo>
                    <a:pt x="220195" y="169418"/>
                  </a:lnTo>
                  <a:lnTo>
                    <a:pt x="225837" y="163776"/>
                  </a:lnTo>
                  <a:lnTo>
                    <a:pt x="231479" y="163776"/>
                  </a:lnTo>
                  <a:lnTo>
                    <a:pt x="237121" y="163776"/>
                  </a:lnTo>
                  <a:lnTo>
                    <a:pt x="242764" y="163776"/>
                  </a:lnTo>
                  <a:lnTo>
                    <a:pt x="242764" y="169418"/>
                  </a:lnTo>
                  <a:lnTo>
                    <a:pt x="248406" y="169418"/>
                  </a:lnTo>
                  <a:lnTo>
                    <a:pt x="254048" y="163776"/>
                  </a:lnTo>
                  <a:lnTo>
                    <a:pt x="254048" y="169418"/>
                  </a:lnTo>
                  <a:lnTo>
                    <a:pt x="254048" y="180928"/>
                  </a:lnTo>
                  <a:lnTo>
                    <a:pt x="259690" y="180928"/>
                  </a:lnTo>
                  <a:lnTo>
                    <a:pt x="265332" y="180928"/>
                  </a:lnTo>
                  <a:lnTo>
                    <a:pt x="270974" y="180928"/>
                  </a:lnTo>
                  <a:lnTo>
                    <a:pt x="276617" y="175060"/>
                  </a:lnTo>
                  <a:lnTo>
                    <a:pt x="276617" y="163776"/>
                  </a:lnTo>
                  <a:lnTo>
                    <a:pt x="282259" y="152491"/>
                  </a:lnTo>
                  <a:lnTo>
                    <a:pt x="282259" y="129922"/>
                  </a:lnTo>
                  <a:lnTo>
                    <a:pt x="287901" y="107353"/>
                  </a:lnTo>
                  <a:lnTo>
                    <a:pt x="287901" y="84633"/>
                  </a:lnTo>
                  <a:lnTo>
                    <a:pt x="293543" y="62064"/>
                  </a:lnTo>
                  <a:lnTo>
                    <a:pt x="299185" y="28211"/>
                  </a:lnTo>
                  <a:lnTo>
                    <a:pt x="305053" y="16926"/>
                  </a:lnTo>
                  <a:lnTo>
                    <a:pt x="305053" y="5642"/>
                  </a:lnTo>
                  <a:lnTo>
                    <a:pt x="305053" y="0"/>
                  </a:lnTo>
                  <a:lnTo>
                    <a:pt x="305053" y="5642"/>
                  </a:lnTo>
                  <a:lnTo>
                    <a:pt x="310695" y="16926"/>
                  </a:lnTo>
                  <a:lnTo>
                    <a:pt x="310695" y="33853"/>
                  </a:lnTo>
                  <a:lnTo>
                    <a:pt x="316338" y="50780"/>
                  </a:lnTo>
                  <a:lnTo>
                    <a:pt x="316338" y="73349"/>
                  </a:lnTo>
                  <a:lnTo>
                    <a:pt x="321980" y="96068"/>
                  </a:lnTo>
                  <a:lnTo>
                    <a:pt x="321980" y="118638"/>
                  </a:lnTo>
                  <a:lnTo>
                    <a:pt x="327622" y="146849"/>
                  </a:lnTo>
                  <a:lnTo>
                    <a:pt x="333264" y="192213"/>
                  </a:lnTo>
                  <a:lnTo>
                    <a:pt x="333264" y="214782"/>
                  </a:lnTo>
                  <a:lnTo>
                    <a:pt x="338906" y="226066"/>
                  </a:lnTo>
                  <a:lnTo>
                    <a:pt x="338906" y="237351"/>
                  </a:lnTo>
                  <a:lnTo>
                    <a:pt x="344548" y="248635"/>
                  </a:lnTo>
                  <a:lnTo>
                    <a:pt x="350191" y="254278"/>
                  </a:lnTo>
                  <a:lnTo>
                    <a:pt x="355833" y="254278"/>
                  </a:lnTo>
                  <a:lnTo>
                    <a:pt x="355833" y="259920"/>
                  </a:lnTo>
                  <a:lnTo>
                    <a:pt x="355833" y="265562"/>
                  </a:lnTo>
                  <a:lnTo>
                    <a:pt x="361475" y="265562"/>
                  </a:lnTo>
                  <a:lnTo>
                    <a:pt x="367117" y="271204"/>
                  </a:lnTo>
                  <a:lnTo>
                    <a:pt x="372759" y="276997"/>
                  </a:lnTo>
                  <a:lnTo>
                    <a:pt x="378402" y="288282"/>
                  </a:lnTo>
                  <a:lnTo>
                    <a:pt x="384044" y="299566"/>
                  </a:lnTo>
                  <a:lnTo>
                    <a:pt x="389686" y="305208"/>
                  </a:lnTo>
                  <a:lnTo>
                    <a:pt x="395328" y="310851"/>
                  </a:lnTo>
                  <a:lnTo>
                    <a:pt x="400970" y="310851"/>
                  </a:lnTo>
                  <a:lnTo>
                    <a:pt x="406612" y="310851"/>
                  </a:lnTo>
                  <a:lnTo>
                    <a:pt x="412255" y="322135"/>
                  </a:lnTo>
                  <a:lnTo>
                    <a:pt x="412255" y="327777"/>
                  </a:lnTo>
                  <a:lnTo>
                    <a:pt x="412255" y="316493"/>
                  </a:lnTo>
                  <a:lnTo>
                    <a:pt x="412255" y="310851"/>
                  </a:lnTo>
                  <a:lnTo>
                    <a:pt x="412255" y="316493"/>
                  </a:lnTo>
                  <a:lnTo>
                    <a:pt x="412255" y="322135"/>
                  </a:lnTo>
                  <a:lnTo>
                    <a:pt x="417897" y="327777"/>
                  </a:lnTo>
                  <a:lnTo>
                    <a:pt x="417897" y="333420"/>
                  </a:lnTo>
                  <a:lnTo>
                    <a:pt x="423539" y="327777"/>
                  </a:lnTo>
                  <a:lnTo>
                    <a:pt x="429181" y="316493"/>
                  </a:lnTo>
                  <a:lnTo>
                    <a:pt x="434823" y="305208"/>
                  </a:lnTo>
                  <a:lnTo>
                    <a:pt x="440465" y="288282"/>
                  </a:lnTo>
                  <a:lnTo>
                    <a:pt x="446108" y="265562"/>
                  </a:lnTo>
                  <a:lnTo>
                    <a:pt x="451750" y="242993"/>
                  </a:lnTo>
                  <a:lnTo>
                    <a:pt x="451750" y="231709"/>
                  </a:lnTo>
                  <a:lnTo>
                    <a:pt x="457392" y="226066"/>
                  </a:lnTo>
                  <a:lnTo>
                    <a:pt x="457392" y="220424"/>
                  </a:lnTo>
                  <a:lnTo>
                    <a:pt x="463034" y="220424"/>
                  </a:lnTo>
                  <a:lnTo>
                    <a:pt x="463034" y="209139"/>
                  </a:lnTo>
                  <a:lnTo>
                    <a:pt x="468676" y="203497"/>
                  </a:lnTo>
                  <a:lnTo>
                    <a:pt x="474319" y="197855"/>
                  </a:lnTo>
                  <a:lnTo>
                    <a:pt x="474319" y="203497"/>
                  </a:lnTo>
                  <a:lnTo>
                    <a:pt x="474319" y="214782"/>
                  </a:lnTo>
                  <a:lnTo>
                    <a:pt x="479961" y="226066"/>
                  </a:lnTo>
                  <a:lnTo>
                    <a:pt x="485603" y="242993"/>
                  </a:lnTo>
                  <a:lnTo>
                    <a:pt x="491471" y="265562"/>
                  </a:lnTo>
                  <a:lnTo>
                    <a:pt x="491471" y="276997"/>
                  </a:lnTo>
                  <a:lnTo>
                    <a:pt x="497113" y="288282"/>
                  </a:lnTo>
                  <a:lnTo>
                    <a:pt x="497113" y="305208"/>
                  </a:lnTo>
                  <a:lnTo>
                    <a:pt x="502755" y="322135"/>
                  </a:lnTo>
                  <a:lnTo>
                    <a:pt x="502755" y="327777"/>
                  </a:lnTo>
                  <a:lnTo>
                    <a:pt x="508397" y="333420"/>
                  </a:lnTo>
                  <a:lnTo>
                    <a:pt x="508397" y="344704"/>
                  </a:lnTo>
                  <a:lnTo>
                    <a:pt x="514039" y="361631"/>
                  </a:lnTo>
                  <a:lnTo>
                    <a:pt x="514039" y="367273"/>
                  </a:lnTo>
                  <a:lnTo>
                    <a:pt x="519682" y="373141"/>
                  </a:lnTo>
                  <a:lnTo>
                    <a:pt x="525324" y="384426"/>
                  </a:lnTo>
                  <a:lnTo>
                    <a:pt x="530966" y="390068"/>
                  </a:lnTo>
                  <a:lnTo>
                    <a:pt x="536608" y="401353"/>
                  </a:lnTo>
                  <a:lnTo>
                    <a:pt x="542250" y="406995"/>
                  </a:lnTo>
                  <a:lnTo>
                    <a:pt x="542250" y="412637"/>
                  </a:lnTo>
                  <a:lnTo>
                    <a:pt x="547892" y="418279"/>
                  </a:lnTo>
                  <a:lnTo>
                    <a:pt x="553535" y="418279"/>
                  </a:lnTo>
                  <a:lnTo>
                    <a:pt x="559177" y="423922"/>
                  </a:lnTo>
                  <a:lnTo>
                    <a:pt x="559177" y="429564"/>
                  </a:lnTo>
                  <a:lnTo>
                    <a:pt x="564819" y="435206"/>
                  </a:lnTo>
                  <a:lnTo>
                    <a:pt x="564819" y="429564"/>
                  </a:lnTo>
                  <a:lnTo>
                    <a:pt x="570461" y="423922"/>
                  </a:lnTo>
                  <a:lnTo>
                    <a:pt x="576103" y="429564"/>
                  </a:lnTo>
                  <a:lnTo>
                    <a:pt x="581746" y="429564"/>
                  </a:lnTo>
                  <a:lnTo>
                    <a:pt x="581746" y="435206"/>
                  </a:lnTo>
                  <a:lnTo>
                    <a:pt x="587388" y="440848"/>
                  </a:lnTo>
                  <a:lnTo>
                    <a:pt x="593030" y="435206"/>
                  </a:lnTo>
                  <a:lnTo>
                    <a:pt x="598672" y="429564"/>
                  </a:lnTo>
                  <a:lnTo>
                    <a:pt x="604314" y="423922"/>
                  </a:lnTo>
                  <a:lnTo>
                    <a:pt x="609956" y="423922"/>
                  </a:lnTo>
                  <a:lnTo>
                    <a:pt x="609956" y="418279"/>
                  </a:lnTo>
                  <a:lnTo>
                    <a:pt x="615599" y="418279"/>
                  </a:lnTo>
                  <a:lnTo>
                    <a:pt x="621241" y="423922"/>
                  </a:lnTo>
                  <a:lnTo>
                    <a:pt x="621241" y="435206"/>
                  </a:lnTo>
                  <a:lnTo>
                    <a:pt x="621241" y="440848"/>
                  </a:lnTo>
                  <a:lnTo>
                    <a:pt x="626883" y="446491"/>
                  </a:lnTo>
                  <a:lnTo>
                    <a:pt x="632525" y="440848"/>
                  </a:lnTo>
                  <a:lnTo>
                    <a:pt x="638167" y="440848"/>
                  </a:lnTo>
                  <a:lnTo>
                    <a:pt x="643810" y="446491"/>
                  </a:lnTo>
                  <a:lnTo>
                    <a:pt x="649452" y="446491"/>
                  </a:lnTo>
                  <a:lnTo>
                    <a:pt x="655094" y="440848"/>
                  </a:lnTo>
                  <a:lnTo>
                    <a:pt x="660736" y="429564"/>
                  </a:lnTo>
                  <a:lnTo>
                    <a:pt x="660736" y="423922"/>
                  </a:lnTo>
                  <a:lnTo>
                    <a:pt x="666378" y="418279"/>
                  </a:lnTo>
                  <a:lnTo>
                    <a:pt x="672020" y="418279"/>
                  </a:lnTo>
                  <a:lnTo>
                    <a:pt x="672020" y="406995"/>
                  </a:lnTo>
                  <a:lnTo>
                    <a:pt x="677813" y="401353"/>
                  </a:lnTo>
                  <a:lnTo>
                    <a:pt x="683455" y="401353"/>
                  </a:lnTo>
                  <a:lnTo>
                    <a:pt x="683455" y="395710"/>
                  </a:lnTo>
                  <a:lnTo>
                    <a:pt x="700382" y="395710"/>
                  </a:lnTo>
                  <a:lnTo>
                    <a:pt x="706024" y="395710"/>
                  </a:lnTo>
                  <a:lnTo>
                    <a:pt x="711666" y="401353"/>
                  </a:lnTo>
                  <a:lnTo>
                    <a:pt x="711666" y="406995"/>
                  </a:lnTo>
                  <a:lnTo>
                    <a:pt x="711666" y="412637"/>
                  </a:lnTo>
                  <a:lnTo>
                    <a:pt x="711666" y="418279"/>
                  </a:lnTo>
                  <a:lnTo>
                    <a:pt x="717308" y="418279"/>
                  </a:lnTo>
                  <a:lnTo>
                    <a:pt x="717308" y="423922"/>
                  </a:lnTo>
                  <a:lnTo>
                    <a:pt x="722950" y="435206"/>
                  </a:lnTo>
                  <a:lnTo>
                    <a:pt x="722950" y="440848"/>
                  </a:lnTo>
                  <a:lnTo>
                    <a:pt x="728593" y="446491"/>
                  </a:lnTo>
                  <a:lnTo>
                    <a:pt x="734235" y="446491"/>
                  </a:lnTo>
                  <a:lnTo>
                    <a:pt x="734235" y="452133"/>
                  </a:lnTo>
                  <a:lnTo>
                    <a:pt x="739877" y="457775"/>
                  </a:lnTo>
                  <a:lnTo>
                    <a:pt x="745519" y="452133"/>
                  </a:lnTo>
                  <a:lnTo>
                    <a:pt x="745519" y="446491"/>
                  </a:lnTo>
                  <a:lnTo>
                    <a:pt x="751161" y="446491"/>
                  </a:lnTo>
                  <a:lnTo>
                    <a:pt x="751161" y="452133"/>
                  </a:lnTo>
                  <a:lnTo>
                    <a:pt x="751161" y="463568"/>
                  </a:lnTo>
                  <a:lnTo>
                    <a:pt x="756804" y="474853"/>
                  </a:lnTo>
                  <a:lnTo>
                    <a:pt x="756804" y="480495"/>
                  </a:lnTo>
                  <a:lnTo>
                    <a:pt x="756804" y="469210"/>
                  </a:lnTo>
                  <a:lnTo>
                    <a:pt x="762446" y="463568"/>
                  </a:lnTo>
                  <a:lnTo>
                    <a:pt x="762446" y="457775"/>
                  </a:lnTo>
                  <a:lnTo>
                    <a:pt x="768088" y="463568"/>
                  </a:lnTo>
                  <a:lnTo>
                    <a:pt x="768088" y="469210"/>
                  </a:lnTo>
                  <a:lnTo>
                    <a:pt x="773730" y="474853"/>
                  </a:lnTo>
                  <a:lnTo>
                    <a:pt x="779372" y="469210"/>
                  </a:lnTo>
                  <a:lnTo>
                    <a:pt x="785014" y="474853"/>
                  </a:lnTo>
                  <a:lnTo>
                    <a:pt x="790657" y="474853"/>
                  </a:lnTo>
                  <a:lnTo>
                    <a:pt x="796299" y="474853"/>
                  </a:lnTo>
                  <a:lnTo>
                    <a:pt x="796299" y="480495"/>
                  </a:lnTo>
                  <a:lnTo>
                    <a:pt x="796299" y="486137"/>
                  </a:lnTo>
                  <a:lnTo>
                    <a:pt x="801941" y="491779"/>
                  </a:lnTo>
                  <a:lnTo>
                    <a:pt x="801941" y="497422"/>
                  </a:lnTo>
                  <a:lnTo>
                    <a:pt x="801941" y="491779"/>
                  </a:lnTo>
                  <a:lnTo>
                    <a:pt x="807583" y="486137"/>
                  </a:lnTo>
                  <a:lnTo>
                    <a:pt x="813225" y="486137"/>
                  </a:lnTo>
                  <a:lnTo>
                    <a:pt x="813225" y="491779"/>
                  </a:lnTo>
                  <a:lnTo>
                    <a:pt x="818867" y="503064"/>
                  </a:lnTo>
                  <a:lnTo>
                    <a:pt x="824510" y="503064"/>
                  </a:lnTo>
                  <a:lnTo>
                    <a:pt x="824510" y="508706"/>
                  </a:lnTo>
                  <a:lnTo>
                    <a:pt x="830152" y="508706"/>
                  </a:lnTo>
                  <a:lnTo>
                    <a:pt x="830152" y="503064"/>
                  </a:lnTo>
                  <a:lnTo>
                    <a:pt x="830152" y="497422"/>
                  </a:lnTo>
                  <a:lnTo>
                    <a:pt x="835794" y="491779"/>
                  </a:lnTo>
                  <a:lnTo>
                    <a:pt x="835794" y="497422"/>
                  </a:lnTo>
                  <a:lnTo>
                    <a:pt x="841436" y="508706"/>
                  </a:lnTo>
                  <a:lnTo>
                    <a:pt x="847078" y="514348"/>
                  </a:lnTo>
                  <a:lnTo>
                    <a:pt x="852721" y="508706"/>
                  </a:lnTo>
                  <a:lnTo>
                    <a:pt x="852721" y="503064"/>
                  </a:lnTo>
                  <a:lnTo>
                    <a:pt x="858588" y="497422"/>
                  </a:lnTo>
                  <a:lnTo>
                    <a:pt x="858588" y="503064"/>
                  </a:lnTo>
                  <a:lnTo>
                    <a:pt x="864231" y="508706"/>
                  </a:lnTo>
                  <a:lnTo>
                    <a:pt x="864231" y="503064"/>
                  </a:lnTo>
                  <a:lnTo>
                    <a:pt x="869873" y="491779"/>
                  </a:lnTo>
                  <a:lnTo>
                    <a:pt x="875515" y="491779"/>
                  </a:lnTo>
                  <a:lnTo>
                    <a:pt x="875515" y="486137"/>
                  </a:lnTo>
                  <a:lnTo>
                    <a:pt x="881157" y="486137"/>
                  </a:lnTo>
                  <a:lnTo>
                    <a:pt x="886799" y="486137"/>
                  </a:lnTo>
                  <a:lnTo>
                    <a:pt x="886799" y="480495"/>
                  </a:lnTo>
                  <a:lnTo>
                    <a:pt x="892441" y="480495"/>
                  </a:lnTo>
                  <a:lnTo>
                    <a:pt x="898084" y="480495"/>
                  </a:lnTo>
                  <a:lnTo>
                    <a:pt x="903726" y="480495"/>
                  </a:lnTo>
                  <a:lnTo>
                    <a:pt x="909368" y="480495"/>
                  </a:lnTo>
                  <a:lnTo>
                    <a:pt x="915010" y="486137"/>
                  </a:lnTo>
                  <a:lnTo>
                    <a:pt x="920652" y="486137"/>
                  </a:lnTo>
                  <a:lnTo>
                    <a:pt x="920652" y="480495"/>
                  </a:lnTo>
                  <a:lnTo>
                    <a:pt x="920652" y="474853"/>
                  </a:lnTo>
                  <a:lnTo>
                    <a:pt x="926294" y="469210"/>
                  </a:lnTo>
                  <a:lnTo>
                    <a:pt x="926294" y="480495"/>
                  </a:lnTo>
                  <a:lnTo>
                    <a:pt x="926294" y="503064"/>
                  </a:lnTo>
                  <a:lnTo>
                    <a:pt x="931937" y="525633"/>
                  </a:lnTo>
                  <a:lnTo>
                    <a:pt x="931937" y="536917"/>
                  </a:lnTo>
                  <a:lnTo>
                    <a:pt x="931937" y="531275"/>
                  </a:lnTo>
                  <a:lnTo>
                    <a:pt x="937579" y="519991"/>
                  </a:lnTo>
                  <a:lnTo>
                    <a:pt x="937579" y="514348"/>
                  </a:lnTo>
                  <a:lnTo>
                    <a:pt x="937579" y="519991"/>
                  </a:lnTo>
                  <a:lnTo>
                    <a:pt x="943221" y="525633"/>
                  </a:lnTo>
                  <a:lnTo>
                    <a:pt x="943221" y="519991"/>
                  </a:lnTo>
                  <a:lnTo>
                    <a:pt x="948863" y="519991"/>
                  </a:lnTo>
                  <a:lnTo>
                    <a:pt x="948863" y="525633"/>
                  </a:lnTo>
                  <a:lnTo>
                    <a:pt x="954505" y="531275"/>
                  </a:lnTo>
                  <a:lnTo>
                    <a:pt x="960148" y="525633"/>
                  </a:lnTo>
                  <a:lnTo>
                    <a:pt x="965790" y="525633"/>
                  </a:lnTo>
                  <a:lnTo>
                    <a:pt x="971432" y="525633"/>
                  </a:lnTo>
                  <a:lnTo>
                    <a:pt x="971432" y="531275"/>
                  </a:lnTo>
                  <a:lnTo>
                    <a:pt x="971432" y="542560"/>
                  </a:lnTo>
                  <a:lnTo>
                    <a:pt x="977074" y="548202"/>
                  </a:lnTo>
                  <a:lnTo>
                    <a:pt x="977074" y="553844"/>
                  </a:lnTo>
                  <a:lnTo>
                    <a:pt x="977074" y="548202"/>
                  </a:lnTo>
                  <a:lnTo>
                    <a:pt x="982716" y="542560"/>
                  </a:lnTo>
                  <a:lnTo>
                    <a:pt x="982716" y="536917"/>
                  </a:lnTo>
                  <a:lnTo>
                    <a:pt x="982716" y="542560"/>
                  </a:lnTo>
                  <a:lnTo>
                    <a:pt x="988358" y="548202"/>
                  </a:lnTo>
                  <a:lnTo>
                    <a:pt x="994001" y="559712"/>
                  </a:lnTo>
                  <a:lnTo>
                    <a:pt x="994001" y="565354"/>
                  </a:lnTo>
                  <a:lnTo>
                    <a:pt x="994001" y="570997"/>
                  </a:lnTo>
                  <a:lnTo>
                    <a:pt x="999643" y="570997"/>
                  </a:lnTo>
                  <a:lnTo>
                    <a:pt x="1005285" y="576639"/>
                  </a:lnTo>
                  <a:lnTo>
                    <a:pt x="1010927" y="582281"/>
                  </a:lnTo>
                  <a:lnTo>
                    <a:pt x="1010927" y="593566"/>
                  </a:lnTo>
                  <a:lnTo>
                    <a:pt x="1010927" y="604850"/>
                  </a:lnTo>
                  <a:lnTo>
                    <a:pt x="1016569" y="621777"/>
                  </a:lnTo>
                  <a:lnTo>
                    <a:pt x="1016569" y="627419"/>
                  </a:lnTo>
                  <a:lnTo>
                    <a:pt x="1016569" y="621777"/>
                  </a:lnTo>
                  <a:lnTo>
                    <a:pt x="1022212" y="616135"/>
                  </a:lnTo>
                  <a:lnTo>
                    <a:pt x="1022212" y="610493"/>
                  </a:lnTo>
                  <a:lnTo>
                    <a:pt x="1022212" y="616135"/>
                  </a:lnTo>
                  <a:lnTo>
                    <a:pt x="1027854" y="621777"/>
                  </a:lnTo>
                  <a:lnTo>
                    <a:pt x="1027854" y="627419"/>
                  </a:lnTo>
                  <a:lnTo>
                    <a:pt x="1033496" y="633062"/>
                  </a:lnTo>
                  <a:lnTo>
                    <a:pt x="1033496" y="644346"/>
                  </a:lnTo>
                  <a:lnTo>
                    <a:pt x="1039138" y="650139"/>
                  </a:lnTo>
                  <a:lnTo>
                    <a:pt x="1039138" y="655781"/>
                  </a:lnTo>
                  <a:lnTo>
                    <a:pt x="1039138" y="650139"/>
                  </a:lnTo>
                  <a:lnTo>
                    <a:pt x="1044931" y="644346"/>
                  </a:lnTo>
                  <a:lnTo>
                    <a:pt x="1050573" y="644346"/>
                  </a:lnTo>
                  <a:lnTo>
                    <a:pt x="1050573" y="650139"/>
                  </a:lnTo>
                  <a:lnTo>
                    <a:pt x="1050573" y="655781"/>
                  </a:lnTo>
                  <a:lnTo>
                    <a:pt x="1056215" y="667066"/>
                  </a:lnTo>
                  <a:lnTo>
                    <a:pt x="1056215" y="672708"/>
                  </a:lnTo>
                  <a:lnTo>
                    <a:pt x="1061857" y="672708"/>
                  </a:lnTo>
                  <a:lnTo>
                    <a:pt x="1067499" y="678350"/>
                  </a:lnTo>
                  <a:lnTo>
                    <a:pt x="1067499" y="689635"/>
                  </a:lnTo>
                  <a:lnTo>
                    <a:pt x="1073142" y="695277"/>
                  </a:lnTo>
                  <a:lnTo>
                    <a:pt x="1073142" y="689635"/>
                  </a:lnTo>
                  <a:lnTo>
                    <a:pt x="1078784" y="689635"/>
                  </a:lnTo>
                  <a:lnTo>
                    <a:pt x="1078784" y="695277"/>
                  </a:lnTo>
                  <a:lnTo>
                    <a:pt x="1078784" y="700919"/>
                  </a:lnTo>
                  <a:lnTo>
                    <a:pt x="1084426" y="706562"/>
                  </a:lnTo>
                  <a:lnTo>
                    <a:pt x="1084426" y="712204"/>
                  </a:lnTo>
                  <a:lnTo>
                    <a:pt x="1090068" y="706562"/>
                  </a:lnTo>
                  <a:lnTo>
                    <a:pt x="1090068" y="712204"/>
                  </a:lnTo>
                  <a:lnTo>
                    <a:pt x="1095710" y="712204"/>
                  </a:lnTo>
                  <a:lnTo>
                    <a:pt x="1095710" y="706562"/>
                  </a:lnTo>
                  <a:lnTo>
                    <a:pt x="1095710" y="695277"/>
                  </a:lnTo>
                  <a:lnTo>
                    <a:pt x="1101352" y="689635"/>
                  </a:lnTo>
                  <a:lnTo>
                    <a:pt x="1101352" y="683992"/>
                  </a:lnTo>
                  <a:lnTo>
                    <a:pt x="1101352" y="689635"/>
                  </a:lnTo>
                  <a:lnTo>
                    <a:pt x="1101352" y="700919"/>
                  </a:lnTo>
                  <a:lnTo>
                    <a:pt x="1106995" y="712204"/>
                  </a:lnTo>
                  <a:lnTo>
                    <a:pt x="1106995" y="717846"/>
                  </a:lnTo>
                  <a:lnTo>
                    <a:pt x="1106995" y="712204"/>
                  </a:lnTo>
                  <a:lnTo>
                    <a:pt x="1106995" y="695277"/>
                  </a:lnTo>
                  <a:lnTo>
                    <a:pt x="1112637" y="683992"/>
                  </a:lnTo>
                  <a:lnTo>
                    <a:pt x="1112637" y="672708"/>
                  </a:lnTo>
                  <a:lnTo>
                    <a:pt x="1118279" y="672708"/>
                  </a:lnTo>
                  <a:lnTo>
                    <a:pt x="1118279" y="667066"/>
                  </a:lnTo>
                  <a:lnTo>
                    <a:pt x="1123921" y="661423"/>
                  </a:lnTo>
                  <a:lnTo>
                    <a:pt x="1123921" y="650139"/>
                  </a:lnTo>
                  <a:lnTo>
                    <a:pt x="1129563" y="644346"/>
                  </a:lnTo>
                  <a:lnTo>
                    <a:pt x="1129563" y="638704"/>
                  </a:lnTo>
                  <a:lnTo>
                    <a:pt x="1135206" y="633062"/>
                  </a:lnTo>
                  <a:lnTo>
                    <a:pt x="1135206" y="621777"/>
                  </a:lnTo>
                  <a:lnTo>
                    <a:pt x="1140848" y="610493"/>
                  </a:lnTo>
                  <a:lnTo>
                    <a:pt x="1140848" y="604850"/>
                  </a:lnTo>
                  <a:lnTo>
                    <a:pt x="1146490" y="599208"/>
                  </a:lnTo>
                  <a:lnTo>
                    <a:pt x="1152132" y="582281"/>
                  </a:lnTo>
                  <a:lnTo>
                    <a:pt x="1152132" y="565354"/>
                  </a:lnTo>
                  <a:lnTo>
                    <a:pt x="1157774" y="553844"/>
                  </a:lnTo>
                  <a:lnTo>
                    <a:pt x="1157774" y="542560"/>
                  </a:lnTo>
                  <a:lnTo>
                    <a:pt x="1163416" y="536917"/>
                  </a:lnTo>
                  <a:lnTo>
                    <a:pt x="1163416" y="531275"/>
                  </a:lnTo>
                  <a:lnTo>
                    <a:pt x="1169059" y="519991"/>
                  </a:lnTo>
                  <a:lnTo>
                    <a:pt x="1169059" y="503064"/>
                  </a:lnTo>
                  <a:lnTo>
                    <a:pt x="1174701" y="491779"/>
                  </a:lnTo>
                  <a:lnTo>
                    <a:pt x="1174701" y="486137"/>
                  </a:lnTo>
                  <a:lnTo>
                    <a:pt x="1180343" y="480495"/>
                  </a:lnTo>
                  <a:lnTo>
                    <a:pt x="1185985" y="457775"/>
                  </a:lnTo>
                  <a:lnTo>
                    <a:pt x="1185985" y="440848"/>
                  </a:lnTo>
                  <a:lnTo>
                    <a:pt x="1191627" y="435206"/>
                  </a:lnTo>
                  <a:lnTo>
                    <a:pt x="1191627" y="429564"/>
                  </a:lnTo>
                  <a:lnTo>
                    <a:pt x="1191627" y="435206"/>
                  </a:lnTo>
                  <a:lnTo>
                    <a:pt x="1191627" y="446491"/>
                  </a:lnTo>
                  <a:lnTo>
                    <a:pt x="1197269" y="452133"/>
                  </a:lnTo>
                  <a:lnTo>
                    <a:pt x="1197269" y="457775"/>
                  </a:lnTo>
                  <a:lnTo>
                    <a:pt x="1197269" y="452133"/>
                  </a:lnTo>
                  <a:lnTo>
                    <a:pt x="1197269" y="440848"/>
                  </a:lnTo>
                  <a:lnTo>
                    <a:pt x="1202912" y="429564"/>
                  </a:lnTo>
                  <a:lnTo>
                    <a:pt x="1202912" y="418279"/>
                  </a:lnTo>
                  <a:lnTo>
                    <a:pt x="1202912" y="412637"/>
                  </a:lnTo>
                  <a:lnTo>
                    <a:pt x="1208554" y="412637"/>
                  </a:lnTo>
                  <a:lnTo>
                    <a:pt x="1208554" y="406995"/>
                  </a:lnTo>
                  <a:lnTo>
                    <a:pt x="1214196" y="401353"/>
                  </a:lnTo>
                  <a:lnTo>
                    <a:pt x="1214196" y="406995"/>
                  </a:lnTo>
                  <a:lnTo>
                    <a:pt x="1214196" y="412637"/>
                  </a:lnTo>
                  <a:lnTo>
                    <a:pt x="1219838" y="418279"/>
                  </a:lnTo>
                  <a:lnTo>
                    <a:pt x="1219838" y="423922"/>
                  </a:lnTo>
                  <a:lnTo>
                    <a:pt x="1219838" y="418279"/>
                  </a:lnTo>
                  <a:lnTo>
                    <a:pt x="1225480" y="412637"/>
                  </a:lnTo>
                  <a:lnTo>
                    <a:pt x="1225480" y="406995"/>
                  </a:lnTo>
                  <a:lnTo>
                    <a:pt x="1225480" y="412637"/>
                  </a:lnTo>
                  <a:lnTo>
                    <a:pt x="1231348" y="418279"/>
                  </a:lnTo>
                  <a:lnTo>
                    <a:pt x="1231348" y="423922"/>
                  </a:lnTo>
                  <a:lnTo>
                    <a:pt x="1236990" y="429564"/>
                  </a:lnTo>
                  <a:lnTo>
                    <a:pt x="1236990" y="440848"/>
                  </a:lnTo>
                  <a:lnTo>
                    <a:pt x="1242633" y="452133"/>
                  </a:lnTo>
                  <a:lnTo>
                    <a:pt x="1248275" y="452133"/>
                  </a:lnTo>
                  <a:lnTo>
                    <a:pt x="1248275" y="457775"/>
                  </a:lnTo>
                  <a:lnTo>
                    <a:pt x="1253917" y="469210"/>
                  </a:lnTo>
                  <a:lnTo>
                    <a:pt x="1259559" y="486137"/>
                  </a:lnTo>
                  <a:lnTo>
                    <a:pt x="1259559" y="491779"/>
                  </a:lnTo>
                  <a:lnTo>
                    <a:pt x="1265201" y="503064"/>
                  </a:lnTo>
                  <a:lnTo>
                    <a:pt x="1265201" y="519991"/>
                  </a:lnTo>
                  <a:lnTo>
                    <a:pt x="1270843" y="531275"/>
                  </a:lnTo>
                  <a:lnTo>
                    <a:pt x="1270843" y="536917"/>
                  </a:lnTo>
                  <a:lnTo>
                    <a:pt x="1276486" y="542560"/>
                  </a:lnTo>
                  <a:lnTo>
                    <a:pt x="1276486" y="548202"/>
                  </a:lnTo>
                  <a:lnTo>
                    <a:pt x="1276486" y="559712"/>
                  </a:lnTo>
                  <a:lnTo>
                    <a:pt x="1282128" y="565354"/>
                  </a:lnTo>
                  <a:lnTo>
                    <a:pt x="1282128" y="570997"/>
                  </a:lnTo>
                  <a:lnTo>
                    <a:pt x="1282128" y="565354"/>
                  </a:lnTo>
                  <a:lnTo>
                    <a:pt x="1287770" y="559712"/>
                  </a:lnTo>
                  <a:lnTo>
                    <a:pt x="1287770" y="565354"/>
                  </a:lnTo>
                  <a:lnTo>
                    <a:pt x="1293412" y="576639"/>
                  </a:lnTo>
                  <a:lnTo>
                    <a:pt x="1293412" y="582281"/>
                  </a:lnTo>
                  <a:lnTo>
                    <a:pt x="1299054" y="582281"/>
                  </a:lnTo>
                  <a:lnTo>
                    <a:pt x="1299054" y="587924"/>
                  </a:lnTo>
                  <a:lnTo>
                    <a:pt x="1304696" y="587924"/>
                  </a:lnTo>
                  <a:lnTo>
                    <a:pt x="1304696" y="582281"/>
                  </a:lnTo>
                  <a:lnTo>
                    <a:pt x="1304696" y="576639"/>
                  </a:lnTo>
                  <a:lnTo>
                    <a:pt x="1310339" y="570997"/>
                  </a:lnTo>
                  <a:lnTo>
                    <a:pt x="1310339" y="576639"/>
                  </a:lnTo>
                  <a:lnTo>
                    <a:pt x="1315981" y="587924"/>
                  </a:lnTo>
                  <a:lnTo>
                    <a:pt x="1315981" y="582281"/>
                  </a:lnTo>
                  <a:lnTo>
                    <a:pt x="1321623" y="570997"/>
                  </a:lnTo>
                  <a:lnTo>
                    <a:pt x="1321623" y="559712"/>
                  </a:lnTo>
                  <a:lnTo>
                    <a:pt x="1327265" y="553844"/>
                  </a:lnTo>
                  <a:lnTo>
                    <a:pt x="1327265" y="559712"/>
                  </a:lnTo>
                  <a:lnTo>
                    <a:pt x="1332907" y="565354"/>
                  </a:lnTo>
                  <a:lnTo>
                    <a:pt x="1332907" y="559712"/>
                  </a:lnTo>
                  <a:lnTo>
                    <a:pt x="1332907" y="553844"/>
                  </a:lnTo>
                  <a:lnTo>
                    <a:pt x="1338550" y="542560"/>
                  </a:lnTo>
                  <a:lnTo>
                    <a:pt x="1344192" y="519991"/>
                  </a:lnTo>
                  <a:lnTo>
                    <a:pt x="1344192" y="508706"/>
                  </a:lnTo>
                  <a:lnTo>
                    <a:pt x="1349834" y="497422"/>
                  </a:lnTo>
                  <a:lnTo>
                    <a:pt x="1349834" y="491779"/>
                  </a:lnTo>
                  <a:lnTo>
                    <a:pt x="1355476" y="486137"/>
                  </a:lnTo>
                  <a:lnTo>
                    <a:pt x="1361118" y="474853"/>
                  </a:lnTo>
                  <a:lnTo>
                    <a:pt x="1366760" y="457775"/>
                  </a:lnTo>
                  <a:lnTo>
                    <a:pt x="1366760" y="452133"/>
                  </a:lnTo>
                  <a:lnTo>
                    <a:pt x="1366760" y="440848"/>
                  </a:lnTo>
                  <a:lnTo>
                    <a:pt x="1372403" y="435206"/>
                  </a:lnTo>
                  <a:lnTo>
                    <a:pt x="1372403" y="429564"/>
                  </a:lnTo>
                  <a:lnTo>
                    <a:pt x="1372403" y="435206"/>
                  </a:lnTo>
                  <a:lnTo>
                    <a:pt x="1372403" y="440848"/>
                  </a:lnTo>
                  <a:lnTo>
                    <a:pt x="1378045" y="446491"/>
                  </a:lnTo>
                  <a:lnTo>
                    <a:pt x="1378045" y="452133"/>
                  </a:lnTo>
                  <a:lnTo>
                    <a:pt x="1378045" y="446491"/>
                  </a:lnTo>
                  <a:lnTo>
                    <a:pt x="1378045" y="440848"/>
                  </a:lnTo>
                  <a:lnTo>
                    <a:pt x="1383687" y="435206"/>
                  </a:lnTo>
                  <a:lnTo>
                    <a:pt x="1383687" y="429564"/>
                  </a:lnTo>
                  <a:lnTo>
                    <a:pt x="1389329" y="435206"/>
                  </a:lnTo>
                  <a:lnTo>
                    <a:pt x="1389329" y="429564"/>
                  </a:lnTo>
                  <a:lnTo>
                    <a:pt x="1394971" y="423922"/>
                  </a:lnTo>
                  <a:lnTo>
                    <a:pt x="1394971" y="429564"/>
                  </a:lnTo>
                  <a:lnTo>
                    <a:pt x="1394971" y="440848"/>
                  </a:lnTo>
                  <a:lnTo>
                    <a:pt x="1400614" y="446491"/>
                  </a:lnTo>
                  <a:lnTo>
                    <a:pt x="1400614" y="452133"/>
                  </a:lnTo>
                  <a:lnTo>
                    <a:pt x="1400614" y="446491"/>
                  </a:lnTo>
                  <a:lnTo>
                    <a:pt x="1406256" y="440848"/>
                  </a:lnTo>
                  <a:lnTo>
                    <a:pt x="1406256" y="435206"/>
                  </a:lnTo>
                  <a:lnTo>
                    <a:pt x="1406256" y="440848"/>
                  </a:lnTo>
                  <a:lnTo>
                    <a:pt x="1411898" y="452133"/>
                  </a:lnTo>
                  <a:lnTo>
                    <a:pt x="1417690" y="457775"/>
                  </a:lnTo>
                  <a:lnTo>
                    <a:pt x="1417690" y="463568"/>
                  </a:lnTo>
                  <a:lnTo>
                    <a:pt x="1417690" y="474853"/>
                  </a:lnTo>
                  <a:lnTo>
                    <a:pt x="1423333" y="491779"/>
                  </a:lnTo>
                  <a:lnTo>
                    <a:pt x="1423333" y="503064"/>
                  </a:lnTo>
                  <a:lnTo>
                    <a:pt x="1428975" y="508706"/>
                  </a:lnTo>
                  <a:lnTo>
                    <a:pt x="1428975" y="519991"/>
                  </a:lnTo>
                  <a:lnTo>
                    <a:pt x="1434617" y="536917"/>
                  </a:lnTo>
                  <a:lnTo>
                    <a:pt x="1440259" y="565354"/>
                  </a:lnTo>
                  <a:lnTo>
                    <a:pt x="1445901" y="587924"/>
                  </a:lnTo>
                  <a:lnTo>
                    <a:pt x="1445901" y="593566"/>
                  </a:lnTo>
                  <a:lnTo>
                    <a:pt x="1451544" y="604850"/>
                  </a:lnTo>
                  <a:lnTo>
                    <a:pt x="1451544" y="616135"/>
                  </a:lnTo>
                  <a:lnTo>
                    <a:pt x="1457186" y="627419"/>
                  </a:lnTo>
                  <a:lnTo>
                    <a:pt x="1462828" y="638704"/>
                  </a:lnTo>
                  <a:lnTo>
                    <a:pt x="1462828" y="650139"/>
                  </a:lnTo>
                  <a:lnTo>
                    <a:pt x="1468470" y="650139"/>
                  </a:lnTo>
                  <a:lnTo>
                    <a:pt x="1468470" y="661423"/>
                  </a:lnTo>
                  <a:lnTo>
                    <a:pt x="1468470" y="672708"/>
                  </a:lnTo>
                  <a:lnTo>
                    <a:pt x="1468470" y="700919"/>
                  </a:lnTo>
                  <a:lnTo>
                    <a:pt x="1474112" y="729131"/>
                  </a:lnTo>
                  <a:lnTo>
                    <a:pt x="1474112" y="740415"/>
                  </a:lnTo>
                  <a:lnTo>
                    <a:pt x="1474112" y="751925"/>
                  </a:lnTo>
                  <a:lnTo>
                    <a:pt x="1474112" y="757568"/>
                  </a:lnTo>
                  <a:lnTo>
                    <a:pt x="1479754" y="757568"/>
                  </a:lnTo>
                  <a:lnTo>
                    <a:pt x="1485397" y="774494"/>
                  </a:lnTo>
                  <a:lnTo>
                    <a:pt x="1485397" y="785779"/>
                  </a:lnTo>
                  <a:lnTo>
                    <a:pt x="1491039" y="802706"/>
                  </a:lnTo>
                  <a:lnTo>
                    <a:pt x="1496681" y="830917"/>
                  </a:lnTo>
                  <a:lnTo>
                    <a:pt x="1496681" y="842352"/>
                  </a:lnTo>
                  <a:lnTo>
                    <a:pt x="1502323" y="853637"/>
                  </a:lnTo>
                  <a:lnTo>
                    <a:pt x="1502323" y="864921"/>
                  </a:lnTo>
                  <a:lnTo>
                    <a:pt x="1502323" y="881848"/>
                  </a:lnTo>
                  <a:lnTo>
                    <a:pt x="1507965" y="893132"/>
                  </a:lnTo>
                  <a:lnTo>
                    <a:pt x="1507965" y="904417"/>
                  </a:lnTo>
                  <a:lnTo>
                    <a:pt x="1513608" y="904417"/>
                  </a:lnTo>
                  <a:lnTo>
                    <a:pt x="1513608" y="910059"/>
                  </a:lnTo>
                  <a:lnTo>
                    <a:pt x="1513608" y="915701"/>
                  </a:lnTo>
                  <a:lnTo>
                    <a:pt x="1519250" y="932854"/>
                  </a:lnTo>
                  <a:lnTo>
                    <a:pt x="1519250" y="938496"/>
                  </a:lnTo>
                  <a:lnTo>
                    <a:pt x="1524892" y="949781"/>
                  </a:lnTo>
                  <a:lnTo>
                    <a:pt x="1524892" y="955423"/>
                  </a:lnTo>
                  <a:lnTo>
                    <a:pt x="1524892" y="966708"/>
                  </a:lnTo>
                  <a:lnTo>
                    <a:pt x="1530534" y="977992"/>
                  </a:lnTo>
                  <a:lnTo>
                    <a:pt x="1530534" y="983634"/>
                  </a:lnTo>
                  <a:lnTo>
                    <a:pt x="1530534" y="977992"/>
                  </a:lnTo>
                  <a:lnTo>
                    <a:pt x="1536176" y="972350"/>
                  </a:lnTo>
                  <a:lnTo>
                    <a:pt x="1541818" y="972350"/>
                  </a:lnTo>
                  <a:lnTo>
                    <a:pt x="1541818" y="983634"/>
                  </a:lnTo>
                  <a:lnTo>
                    <a:pt x="1541818" y="1000561"/>
                  </a:lnTo>
                  <a:lnTo>
                    <a:pt x="1547461" y="1023281"/>
                  </a:lnTo>
                  <a:lnTo>
                    <a:pt x="1547461" y="1028923"/>
                  </a:lnTo>
                  <a:lnTo>
                    <a:pt x="1547461" y="1023281"/>
                  </a:lnTo>
                  <a:lnTo>
                    <a:pt x="1547461" y="1006203"/>
                  </a:lnTo>
                  <a:lnTo>
                    <a:pt x="1553103" y="994919"/>
                  </a:lnTo>
                  <a:lnTo>
                    <a:pt x="1553103" y="983634"/>
                  </a:lnTo>
                  <a:lnTo>
                    <a:pt x="1553103" y="989277"/>
                  </a:lnTo>
                  <a:lnTo>
                    <a:pt x="1558745" y="1000561"/>
                  </a:lnTo>
                  <a:lnTo>
                    <a:pt x="1558745" y="1006203"/>
                  </a:lnTo>
                  <a:lnTo>
                    <a:pt x="1558745" y="1017488"/>
                  </a:lnTo>
                  <a:lnTo>
                    <a:pt x="1564387" y="1023281"/>
                  </a:lnTo>
                  <a:lnTo>
                    <a:pt x="1564387" y="1028923"/>
                  </a:lnTo>
                  <a:lnTo>
                    <a:pt x="1564387" y="1023281"/>
                  </a:lnTo>
                  <a:lnTo>
                    <a:pt x="1564387" y="1017488"/>
                  </a:lnTo>
                  <a:lnTo>
                    <a:pt x="1570029" y="1006203"/>
                  </a:lnTo>
                  <a:lnTo>
                    <a:pt x="1570029" y="1000561"/>
                  </a:lnTo>
                  <a:lnTo>
                    <a:pt x="1575671" y="1000561"/>
                  </a:lnTo>
                  <a:lnTo>
                    <a:pt x="1581314" y="1011846"/>
                  </a:lnTo>
                  <a:lnTo>
                    <a:pt x="1581314" y="1023281"/>
                  </a:lnTo>
                  <a:lnTo>
                    <a:pt x="1581314" y="1034565"/>
                  </a:lnTo>
                  <a:lnTo>
                    <a:pt x="1586956" y="1040207"/>
                  </a:lnTo>
                  <a:lnTo>
                    <a:pt x="1586956" y="1045850"/>
                  </a:lnTo>
                  <a:lnTo>
                    <a:pt x="1586956" y="1040207"/>
                  </a:lnTo>
                  <a:lnTo>
                    <a:pt x="1586956" y="1023281"/>
                  </a:lnTo>
                  <a:lnTo>
                    <a:pt x="1592598" y="1011846"/>
                  </a:lnTo>
                  <a:lnTo>
                    <a:pt x="1592598" y="1000561"/>
                  </a:lnTo>
                  <a:lnTo>
                    <a:pt x="1598240" y="1000561"/>
                  </a:lnTo>
                  <a:lnTo>
                    <a:pt x="1598240" y="989277"/>
                  </a:lnTo>
                  <a:lnTo>
                    <a:pt x="1598240" y="972350"/>
                  </a:lnTo>
                  <a:lnTo>
                    <a:pt x="1604108" y="955423"/>
                  </a:lnTo>
                  <a:lnTo>
                    <a:pt x="1604108" y="949781"/>
                  </a:lnTo>
                  <a:lnTo>
                    <a:pt x="1604108" y="955423"/>
                  </a:lnTo>
                  <a:lnTo>
                    <a:pt x="1604108" y="977992"/>
                  </a:lnTo>
                  <a:lnTo>
                    <a:pt x="1609750" y="994919"/>
                  </a:lnTo>
                  <a:lnTo>
                    <a:pt x="1609750" y="1000561"/>
                  </a:lnTo>
                  <a:lnTo>
                    <a:pt x="1609750" y="994919"/>
                  </a:lnTo>
                  <a:lnTo>
                    <a:pt x="1609750" y="989277"/>
                  </a:lnTo>
                  <a:lnTo>
                    <a:pt x="1609750" y="972350"/>
                  </a:lnTo>
                  <a:lnTo>
                    <a:pt x="1615392" y="949781"/>
                  </a:lnTo>
                  <a:lnTo>
                    <a:pt x="1615392" y="932854"/>
                  </a:lnTo>
                  <a:lnTo>
                    <a:pt x="1615392" y="926986"/>
                  </a:lnTo>
                  <a:lnTo>
                    <a:pt x="1621035" y="921344"/>
                  </a:lnTo>
                  <a:lnTo>
                    <a:pt x="1621035" y="926986"/>
                  </a:lnTo>
                  <a:lnTo>
                    <a:pt x="1626677" y="938496"/>
                  </a:lnTo>
                  <a:lnTo>
                    <a:pt x="1632319" y="944139"/>
                  </a:lnTo>
                  <a:lnTo>
                    <a:pt x="1637961" y="949781"/>
                  </a:lnTo>
                  <a:lnTo>
                    <a:pt x="1643603" y="944139"/>
                  </a:lnTo>
                  <a:lnTo>
                    <a:pt x="1643603" y="938496"/>
                  </a:lnTo>
                  <a:lnTo>
                    <a:pt x="1643603" y="921344"/>
                  </a:lnTo>
                  <a:lnTo>
                    <a:pt x="1649245" y="915701"/>
                  </a:lnTo>
                  <a:lnTo>
                    <a:pt x="1649245" y="910059"/>
                  </a:lnTo>
                  <a:lnTo>
                    <a:pt x="1654888" y="910059"/>
                  </a:lnTo>
                  <a:lnTo>
                    <a:pt x="1654888" y="915701"/>
                  </a:lnTo>
                  <a:lnTo>
                    <a:pt x="1654888" y="926986"/>
                  </a:lnTo>
                  <a:lnTo>
                    <a:pt x="1654888" y="955423"/>
                  </a:lnTo>
                  <a:lnTo>
                    <a:pt x="1660530" y="983634"/>
                  </a:lnTo>
                  <a:lnTo>
                    <a:pt x="1660530" y="994919"/>
                  </a:lnTo>
                  <a:lnTo>
                    <a:pt x="1660530" y="1000561"/>
                  </a:lnTo>
                  <a:lnTo>
                    <a:pt x="1660530" y="989277"/>
                  </a:lnTo>
                  <a:lnTo>
                    <a:pt x="1666172" y="972350"/>
                  </a:lnTo>
                  <a:lnTo>
                    <a:pt x="1666172" y="961065"/>
                  </a:lnTo>
                  <a:lnTo>
                    <a:pt x="1666172" y="944139"/>
                  </a:lnTo>
                  <a:lnTo>
                    <a:pt x="1671814" y="938496"/>
                  </a:lnTo>
                  <a:lnTo>
                    <a:pt x="1671814" y="949781"/>
                  </a:lnTo>
                  <a:lnTo>
                    <a:pt x="1677456" y="961065"/>
                  </a:lnTo>
                  <a:lnTo>
                    <a:pt x="1677456" y="966708"/>
                  </a:lnTo>
                  <a:lnTo>
                    <a:pt x="1683099" y="972350"/>
                  </a:lnTo>
                  <a:lnTo>
                    <a:pt x="1683099" y="989277"/>
                  </a:lnTo>
                  <a:lnTo>
                    <a:pt x="1683099" y="1011846"/>
                  </a:lnTo>
                  <a:lnTo>
                    <a:pt x="1688741" y="1034565"/>
                  </a:lnTo>
                  <a:lnTo>
                    <a:pt x="1688741" y="1040207"/>
                  </a:lnTo>
                  <a:lnTo>
                    <a:pt x="1688741" y="1045850"/>
                  </a:lnTo>
                  <a:lnTo>
                    <a:pt x="1688741" y="1034565"/>
                  </a:lnTo>
                  <a:lnTo>
                    <a:pt x="1694383" y="1023281"/>
                  </a:lnTo>
                  <a:lnTo>
                    <a:pt x="1694383" y="1011846"/>
                  </a:lnTo>
                  <a:lnTo>
                    <a:pt x="1694383" y="1000561"/>
                  </a:lnTo>
                  <a:lnTo>
                    <a:pt x="1700025" y="1000561"/>
                  </a:lnTo>
                  <a:lnTo>
                    <a:pt x="1700025" y="1011846"/>
                  </a:lnTo>
                  <a:lnTo>
                    <a:pt x="1700025" y="1034565"/>
                  </a:lnTo>
                  <a:lnTo>
                    <a:pt x="1705667" y="1057134"/>
                  </a:lnTo>
                  <a:lnTo>
                    <a:pt x="1705667" y="1068419"/>
                  </a:lnTo>
                  <a:lnTo>
                    <a:pt x="1711309" y="1068419"/>
                  </a:lnTo>
                  <a:lnTo>
                    <a:pt x="1711309" y="1074061"/>
                  </a:lnTo>
                  <a:lnTo>
                    <a:pt x="1711309" y="1085346"/>
                  </a:lnTo>
                  <a:lnTo>
                    <a:pt x="1716952" y="1090988"/>
                  </a:lnTo>
                  <a:lnTo>
                    <a:pt x="1716952" y="1085346"/>
                  </a:lnTo>
                  <a:lnTo>
                    <a:pt x="1716952" y="1079703"/>
                  </a:lnTo>
                  <a:lnTo>
                    <a:pt x="1716952" y="1057134"/>
                  </a:lnTo>
                  <a:lnTo>
                    <a:pt x="1722594" y="1034565"/>
                  </a:lnTo>
                  <a:lnTo>
                    <a:pt x="1722594" y="1028923"/>
                  </a:lnTo>
                  <a:lnTo>
                    <a:pt x="1722594" y="1034565"/>
                  </a:lnTo>
                  <a:lnTo>
                    <a:pt x="1722594" y="1040207"/>
                  </a:lnTo>
                  <a:lnTo>
                    <a:pt x="1722594" y="1068419"/>
                  </a:lnTo>
                  <a:lnTo>
                    <a:pt x="1728236" y="1096630"/>
                  </a:lnTo>
                  <a:lnTo>
                    <a:pt x="1728236" y="1107915"/>
                  </a:lnTo>
                  <a:lnTo>
                    <a:pt x="1728236" y="1113557"/>
                  </a:lnTo>
                  <a:lnTo>
                    <a:pt x="1733878" y="1113557"/>
                  </a:lnTo>
                  <a:lnTo>
                    <a:pt x="1739520" y="1113557"/>
                  </a:lnTo>
                  <a:lnTo>
                    <a:pt x="1739520" y="1119425"/>
                  </a:lnTo>
                  <a:lnTo>
                    <a:pt x="1739520" y="1130709"/>
                  </a:lnTo>
                  <a:lnTo>
                    <a:pt x="1745162" y="1141994"/>
                  </a:lnTo>
                  <a:lnTo>
                    <a:pt x="1745162" y="1147636"/>
                  </a:lnTo>
                  <a:lnTo>
                    <a:pt x="1750805" y="1147636"/>
                  </a:lnTo>
                  <a:lnTo>
                    <a:pt x="1750805" y="1136352"/>
                  </a:lnTo>
                  <a:lnTo>
                    <a:pt x="1756447" y="1113557"/>
                  </a:lnTo>
                  <a:lnTo>
                    <a:pt x="1762089" y="1096630"/>
                  </a:lnTo>
                  <a:lnTo>
                    <a:pt x="1762089" y="1090988"/>
                  </a:lnTo>
                  <a:lnTo>
                    <a:pt x="1762089" y="1096630"/>
                  </a:lnTo>
                  <a:lnTo>
                    <a:pt x="1762089" y="1107915"/>
                  </a:lnTo>
                  <a:lnTo>
                    <a:pt x="1767731" y="1136352"/>
                  </a:lnTo>
                  <a:lnTo>
                    <a:pt x="1767731" y="1164563"/>
                  </a:lnTo>
                  <a:lnTo>
                    <a:pt x="1767731" y="1175848"/>
                  </a:lnTo>
                  <a:lnTo>
                    <a:pt x="1767731" y="1181490"/>
                  </a:lnTo>
                  <a:lnTo>
                    <a:pt x="1767731" y="1170205"/>
                  </a:lnTo>
                  <a:lnTo>
                    <a:pt x="1773373" y="1153278"/>
                  </a:lnTo>
                  <a:lnTo>
                    <a:pt x="1773373" y="1147636"/>
                  </a:lnTo>
                  <a:lnTo>
                    <a:pt x="1773373" y="1153278"/>
                  </a:lnTo>
                  <a:lnTo>
                    <a:pt x="1773373" y="1164563"/>
                  </a:lnTo>
                  <a:lnTo>
                    <a:pt x="1779016" y="1175848"/>
                  </a:lnTo>
                  <a:lnTo>
                    <a:pt x="1779016" y="1181490"/>
                  </a:lnTo>
                  <a:lnTo>
                    <a:pt x="1784808" y="1181490"/>
                  </a:lnTo>
                  <a:lnTo>
                    <a:pt x="1790450" y="1181490"/>
                  </a:lnTo>
                  <a:lnTo>
                    <a:pt x="1796092" y="1181490"/>
                  </a:lnTo>
                  <a:lnTo>
                    <a:pt x="1801735" y="1181490"/>
                  </a:lnTo>
                  <a:lnTo>
                    <a:pt x="1807377" y="1181490"/>
                  </a:lnTo>
                  <a:lnTo>
                    <a:pt x="1813019" y="1181490"/>
                  </a:lnTo>
                  <a:lnTo>
                    <a:pt x="1813019" y="1175848"/>
                  </a:lnTo>
                  <a:lnTo>
                    <a:pt x="1813019" y="1164563"/>
                  </a:lnTo>
                  <a:lnTo>
                    <a:pt x="1818661" y="1153278"/>
                  </a:lnTo>
                  <a:lnTo>
                    <a:pt x="1818661" y="1147636"/>
                  </a:lnTo>
                  <a:lnTo>
                    <a:pt x="1824303" y="1147636"/>
                  </a:lnTo>
                  <a:lnTo>
                    <a:pt x="1829946" y="1147636"/>
                  </a:lnTo>
                  <a:lnTo>
                    <a:pt x="1829946" y="1153278"/>
                  </a:lnTo>
                  <a:lnTo>
                    <a:pt x="1829946" y="1164563"/>
                  </a:lnTo>
                  <a:lnTo>
                    <a:pt x="1835588" y="1175848"/>
                  </a:lnTo>
                  <a:lnTo>
                    <a:pt x="1835588" y="1181490"/>
                  </a:lnTo>
                  <a:lnTo>
                    <a:pt x="1841230" y="1181490"/>
                  </a:lnTo>
                  <a:lnTo>
                    <a:pt x="1841230" y="1192774"/>
                  </a:lnTo>
                  <a:lnTo>
                    <a:pt x="1841230" y="1204059"/>
                  </a:lnTo>
                  <a:lnTo>
                    <a:pt x="1846872" y="1221136"/>
                  </a:lnTo>
                  <a:lnTo>
                    <a:pt x="1846872" y="1232421"/>
                  </a:lnTo>
                  <a:lnTo>
                    <a:pt x="1852514" y="1232421"/>
                  </a:lnTo>
                  <a:lnTo>
                    <a:pt x="1858156" y="1232421"/>
                  </a:lnTo>
                  <a:lnTo>
                    <a:pt x="1863799" y="1232421"/>
                  </a:lnTo>
                  <a:lnTo>
                    <a:pt x="1863799" y="1221136"/>
                  </a:lnTo>
                  <a:lnTo>
                    <a:pt x="1869441" y="1204059"/>
                  </a:lnTo>
                  <a:lnTo>
                    <a:pt x="1869441" y="1187132"/>
                  </a:lnTo>
                  <a:lnTo>
                    <a:pt x="1869441" y="1181490"/>
                  </a:lnTo>
                  <a:lnTo>
                    <a:pt x="1869441" y="1187132"/>
                  </a:lnTo>
                  <a:lnTo>
                    <a:pt x="1869441" y="1204059"/>
                  </a:lnTo>
                  <a:lnTo>
                    <a:pt x="1875083" y="1221136"/>
                  </a:lnTo>
                  <a:lnTo>
                    <a:pt x="1875083" y="1232421"/>
                  </a:lnTo>
                  <a:lnTo>
                    <a:pt x="1880725" y="1232421"/>
                  </a:lnTo>
                  <a:lnTo>
                    <a:pt x="1880725" y="1226778"/>
                  </a:lnTo>
                  <a:lnTo>
                    <a:pt x="1880725" y="1215494"/>
                  </a:lnTo>
                  <a:lnTo>
                    <a:pt x="1880725" y="1187132"/>
                  </a:lnTo>
                  <a:lnTo>
                    <a:pt x="1886367" y="1164563"/>
                  </a:lnTo>
                  <a:lnTo>
                    <a:pt x="1886367" y="1153278"/>
                  </a:lnTo>
                  <a:lnTo>
                    <a:pt x="1886367" y="1147636"/>
                  </a:lnTo>
                  <a:lnTo>
                    <a:pt x="1886367" y="1158921"/>
                  </a:lnTo>
                  <a:lnTo>
                    <a:pt x="1892010" y="1175848"/>
                  </a:lnTo>
                  <a:lnTo>
                    <a:pt x="1892010" y="1181490"/>
                  </a:lnTo>
                  <a:lnTo>
                    <a:pt x="1892010" y="1175848"/>
                  </a:lnTo>
                  <a:lnTo>
                    <a:pt x="1892010" y="1164563"/>
                  </a:lnTo>
                  <a:lnTo>
                    <a:pt x="1897652" y="1153278"/>
                  </a:lnTo>
                  <a:lnTo>
                    <a:pt x="1897652" y="1147636"/>
                  </a:lnTo>
                  <a:lnTo>
                    <a:pt x="1897652" y="1153278"/>
                  </a:lnTo>
                  <a:lnTo>
                    <a:pt x="1897652" y="1158921"/>
                  </a:lnTo>
                  <a:lnTo>
                    <a:pt x="1903294" y="1181490"/>
                  </a:lnTo>
                  <a:lnTo>
                    <a:pt x="1903294" y="1192774"/>
                  </a:lnTo>
                  <a:lnTo>
                    <a:pt x="1903294" y="1209852"/>
                  </a:lnTo>
                  <a:lnTo>
                    <a:pt x="1908936" y="1221136"/>
                  </a:lnTo>
                  <a:lnTo>
                    <a:pt x="1908936" y="1232421"/>
                  </a:lnTo>
                  <a:lnTo>
                    <a:pt x="1914578" y="1232421"/>
                  </a:lnTo>
                  <a:lnTo>
                    <a:pt x="1914578" y="1221136"/>
                  </a:lnTo>
                  <a:lnTo>
                    <a:pt x="1914578" y="1204059"/>
                  </a:lnTo>
                  <a:lnTo>
                    <a:pt x="1920220" y="1192774"/>
                  </a:lnTo>
                  <a:lnTo>
                    <a:pt x="1920220" y="1181490"/>
                  </a:lnTo>
                  <a:lnTo>
                    <a:pt x="1925863" y="1181490"/>
                  </a:lnTo>
                  <a:lnTo>
                    <a:pt x="1925863" y="1164563"/>
                  </a:lnTo>
                  <a:lnTo>
                    <a:pt x="1925863" y="1147636"/>
                  </a:lnTo>
                  <a:lnTo>
                    <a:pt x="1931505" y="1125067"/>
                  </a:lnTo>
                  <a:lnTo>
                    <a:pt x="1931505" y="1113557"/>
                  </a:lnTo>
                  <a:lnTo>
                    <a:pt x="1931505" y="1125067"/>
                  </a:lnTo>
                  <a:lnTo>
                    <a:pt x="1937147" y="1147636"/>
                  </a:lnTo>
                  <a:lnTo>
                    <a:pt x="1937147" y="1170205"/>
                  </a:lnTo>
                  <a:lnTo>
                    <a:pt x="1937147" y="1198417"/>
                  </a:lnTo>
                  <a:lnTo>
                    <a:pt x="1942789" y="1221136"/>
                  </a:lnTo>
                  <a:lnTo>
                    <a:pt x="1942789" y="1226778"/>
                  </a:lnTo>
                  <a:lnTo>
                    <a:pt x="1942789" y="1232421"/>
                  </a:lnTo>
                  <a:lnTo>
                    <a:pt x="1942789" y="1226778"/>
                  </a:lnTo>
                  <a:lnTo>
                    <a:pt x="1942789" y="1221136"/>
                  </a:lnTo>
                  <a:lnTo>
                    <a:pt x="1948431" y="1192774"/>
                  </a:lnTo>
                  <a:lnTo>
                    <a:pt x="1954073" y="1164563"/>
                  </a:lnTo>
                  <a:lnTo>
                    <a:pt x="1954073" y="1153278"/>
                  </a:lnTo>
                  <a:lnTo>
                    <a:pt x="1954073" y="1147636"/>
                  </a:lnTo>
                  <a:lnTo>
                    <a:pt x="1959716" y="1147636"/>
                  </a:lnTo>
                  <a:lnTo>
                    <a:pt x="1959716" y="1141994"/>
                  </a:lnTo>
                  <a:lnTo>
                    <a:pt x="1959716" y="1130709"/>
                  </a:lnTo>
                  <a:lnTo>
                    <a:pt x="1965358" y="1119425"/>
                  </a:lnTo>
                  <a:lnTo>
                    <a:pt x="1965358" y="1113557"/>
                  </a:lnTo>
                  <a:lnTo>
                    <a:pt x="1971226" y="1113557"/>
                  </a:lnTo>
                  <a:lnTo>
                    <a:pt x="1971226" y="1125067"/>
                  </a:lnTo>
                  <a:lnTo>
                    <a:pt x="1971226" y="1147636"/>
                  </a:lnTo>
                  <a:lnTo>
                    <a:pt x="1976868" y="1170205"/>
                  </a:lnTo>
                  <a:lnTo>
                    <a:pt x="1976868" y="1181490"/>
                  </a:lnTo>
                  <a:lnTo>
                    <a:pt x="1982510" y="1181490"/>
                  </a:lnTo>
                  <a:lnTo>
                    <a:pt x="1988152" y="1181490"/>
                  </a:lnTo>
                  <a:lnTo>
                    <a:pt x="1993794" y="1181490"/>
                  </a:lnTo>
                  <a:lnTo>
                    <a:pt x="1999437" y="1181490"/>
                  </a:lnTo>
                  <a:lnTo>
                    <a:pt x="1999437" y="1192774"/>
                  </a:lnTo>
                  <a:lnTo>
                    <a:pt x="1999437" y="1209852"/>
                  </a:lnTo>
                  <a:lnTo>
                    <a:pt x="2005079" y="1226778"/>
                  </a:lnTo>
                  <a:lnTo>
                    <a:pt x="2005079" y="1232421"/>
                  </a:lnTo>
                  <a:lnTo>
                    <a:pt x="2005079" y="1226778"/>
                  </a:lnTo>
                  <a:lnTo>
                    <a:pt x="2005079" y="1209852"/>
                  </a:lnTo>
                  <a:lnTo>
                    <a:pt x="2010721" y="1192774"/>
                  </a:lnTo>
                  <a:lnTo>
                    <a:pt x="2010721" y="1181490"/>
                  </a:lnTo>
                  <a:lnTo>
                    <a:pt x="2016363" y="1181490"/>
                  </a:lnTo>
                  <a:lnTo>
                    <a:pt x="2016363" y="1192774"/>
                  </a:lnTo>
                  <a:lnTo>
                    <a:pt x="2016363" y="1209852"/>
                  </a:lnTo>
                  <a:lnTo>
                    <a:pt x="2016363" y="1249347"/>
                  </a:lnTo>
                  <a:lnTo>
                    <a:pt x="2022005" y="1271916"/>
                  </a:lnTo>
                  <a:lnTo>
                    <a:pt x="2022005" y="1288843"/>
                  </a:lnTo>
                  <a:lnTo>
                    <a:pt x="2022005" y="1300128"/>
                  </a:lnTo>
                  <a:lnTo>
                    <a:pt x="2022005" y="1294486"/>
                  </a:lnTo>
                  <a:lnTo>
                    <a:pt x="2022005" y="1277559"/>
                  </a:lnTo>
                  <a:lnTo>
                    <a:pt x="2027647" y="1254990"/>
                  </a:lnTo>
                  <a:lnTo>
                    <a:pt x="2027647" y="1232421"/>
                  </a:lnTo>
                  <a:lnTo>
                    <a:pt x="2033290" y="1181490"/>
                  </a:lnTo>
                  <a:lnTo>
                    <a:pt x="2033290" y="1158921"/>
                  </a:lnTo>
                  <a:lnTo>
                    <a:pt x="2033290" y="1147636"/>
                  </a:lnTo>
                  <a:lnTo>
                    <a:pt x="2038932" y="1147636"/>
                  </a:lnTo>
                  <a:lnTo>
                    <a:pt x="2038932" y="1158921"/>
                  </a:lnTo>
                  <a:lnTo>
                    <a:pt x="2038932" y="1181490"/>
                  </a:lnTo>
                  <a:lnTo>
                    <a:pt x="2038932" y="1232421"/>
                  </a:lnTo>
                  <a:lnTo>
                    <a:pt x="2044574" y="1254990"/>
                  </a:lnTo>
                  <a:lnTo>
                    <a:pt x="2044574" y="1277559"/>
                  </a:lnTo>
                  <a:lnTo>
                    <a:pt x="2044574" y="1294486"/>
                  </a:lnTo>
                  <a:lnTo>
                    <a:pt x="2044574" y="1300128"/>
                  </a:lnTo>
                  <a:lnTo>
                    <a:pt x="2044574" y="1288843"/>
                  </a:lnTo>
                  <a:lnTo>
                    <a:pt x="2044574" y="1271916"/>
                  </a:lnTo>
                  <a:lnTo>
                    <a:pt x="2044574" y="1249347"/>
                  </a:lnTo>
                  <a:lnTo>
                    <a:pt x="2050216" y="1209852"/>
                  </a:lnTo>
                  <a:lnTo>
                    <a:pt x="2050216" y="1192774"/>
                  </a:lnTo>
                  <a:lnTo>
                    <a:pt x="2050216" y="1181490"/>
                  </a:lnTo>
                  <a:lnTo>
                    <a:pt x="2055858" y="1181490"/>
                  </a:lnTo>
                  <a:lnTo>
                    <a:pt x="2055858" y="1192774"/>
                  </a:lnTo>
                  <a:lnTo>
                    <a:pt x="2055858" y="1204059"/>
                  </a:lnTo>
                  <a:lnTo>
                    <a:pt x="2061501" y="1221136"/>
                  </a:lnTo>
                  <a:lnTo>
                    <a:pt x="2061501" y="1232421"/>
                  </a:lnTo>
                  <a:lnTo>
                    <a:pt x="2067143" y="1232421"/>
                  </a:lnTo>
                  <a:lnTo>
                    <a:pt x="2089711" y="1232421"/>
                  </a:lnTo>
                  <a:lnTo>
                    <a:pt x="2095354" y="1232421"/>
                  </a:lnTo>
                  <a:lnTo>
                    <a:pt x="2095354" y="1221136"/>
                  </a:lnTo>
                  <a:lnTo>
                    <a:pt x="2100996" y="1204059"/>
                  </a:lnTo>
                  <a:lnTo>
                    <a:pt x="2106638" y="1192774"/>
                  </a:lnTo>
                  <a:lnTo>
                    <a:pt x="2106638" y="1181490"/>
                  </a:lnTo>
                  <a:lnTo>
                    <a:pt x="2112280" y="1181490"/>
                  </a:lnTo>
                  <a:lnTo>
                    <a:pt x="2117922" y="1181490"/>
                  </a:lnTo>
                  <a:lnTo>
                    <a:pt x="2117922" y="1164563"/>
                  </a:lnTo>
                  <a:lnTo>
                    <a:pt x="2117922" y="1147636"/>
                  </a:lnTo>
                  <a:lnTo>
                    <a:pt x="2123564" y="1125067"/>
                  </a:lnTo>
                  <a:lnTo>
                    <a:pt x="2123564" y="1113557"/>
                  </a:lnTo>
                  <a:lnTo>
                    <a:pt x="2123564" y="1125067"/>
                  </a:lnTo>
                  <a:lnTo>
                    <a:pt x="2129207" y="1136352"/>
                  </a:lnTo>
                  <a:lnTo>
                    <a:pt x="2129207" y="1147636"/>
                  </a:lnTo>
                  <a:lnTo>
                    <a:pt x="2129207" y="1164563"/>
                  </a:lnTo>
                  <a:lnTo>
                    <a:pt x="2134849" y="1181490"/>
                  </a:lnTo>
                  <a:lnTo>
                    <a:pt x="2134849" y="1192774"/>
                  </a:lnTo>
                  <a:lnTo>
                    <a:pt x="2134849" y="1209852"/>
                  </a:lnTo>
                  <a:lnTo>
                    <a:pt x="2140491" y="1221136"/>
                  </a:lnTo>
                  <a:lnTo>
                    <a:pt x="2140491" y="1232421"/>
                  </a:lnTo>
                  <a:lnTo>
                    <a:pt x="2146133" y="1232421"/>
                  </a:lnTo>
                  <a:lnTo>
                    <a:pt x="2146133" y="1226778"/>
                  </a:lnTo>
                  <a:lnTo>
                    <a:pt x="2146133" y="1215494"/>
                  </a:lnTo>
                  <a:lnTo>
                    <a:pt x="2146133" y="1187132"/>
                  </a:lnTo>
                  <a:lnTo>
                    <a:pt x="2151775" y="1158921"/>
                  </a:lnTo>
                  <a:lnTo>
                    <a:pt x="2151775" y="1153278"/>
                  </a:lnTo>
                  <a:lnTo>
                    <a:pt x="2151775" y="1147636"/>
                  </a:lnTo>
                  <a:lnTo>
                    <a:pt x="2151775" y="1153278"/>
                  </a:lnTo>
                  <a:lnTo>
                    <a:pt x="2151775" y="1158921"/>
                  </a:lnTo>
                  <a:lnTo>
                    <a:pt x="2151775" y="1187132"/>
                  </a:lnTo>
                  <a:lnTo>
                    <a:pt x="2157568" y="1215494"/>
                  </a:lnTo>
                  <a:lnTo>
                    <a:pt x="2157568" y="1226778"/>
                  </a:lnTo>
                  <a:lnTo>
                    <a:pt x="2157568" y="1232421"/>
                  </a:lnTo>
                  <a:lnTo>
                    <a:pt x="2163210" y="1232421"/>
                  </a:lnTo>
                  <a:lnTo>
                    <a:pt x="2163210" y="1215494"/>
                  </a:lnTo>
                  <a:lnTo>
                    <a:pt x="2168852" y="1187132"/>
                  </a:lnTo>
                  <a:lnTo>
                    <a:pt x="2174494" y="1164563"/>
                  </a:lnTo>
                  <a:lnTo>
                    <a:pt x="2174494" y="1147636"/>
                  </a:lnTo>
                  <a:lnTo>
                    <a:pt x="2180137" y="1147636"/>
                  </a:lnTo>
                  <a:lnTo>
                    <a:pt x="2180137" y="1153278"/>
                  </a:lnTo>
                  <a:lnTo>
                    <a:pt x="2180137" y="1164563"/>
                  </a:lnTo>
                  <a:lnTo>
                    <a:pt x="2185779" y="1175848"/>
                  </a:lnTo>
                  <a:lnTo>
                    <a:pt x="2185779" y="1181490"/>
                  </a:lnTo>
                  <a:lnTo>
                    <a:pt x="2191421" y="1181490"/>
                  </a:lnTo>
                  <a:lnTo>
                    <a:pt x="2191421" y="1192774"/>
                  </a:lnTo>
                  <a:lnTo>
                    <a:pt x="2191421" y="1209852"/>
                  </a:lnTo>
                  <a:lnTo>
                    <a:pt x="2197063" y="1226778"/>
                  </a:lnTo>
                  <a:lnTo>
                    <a:pt x="2197063" y="1232421"/>
                  </a:lnTo>
                  <a:lnTo>
                    <a:pt x="2197063" y="1226778"/>
                  </a:lnTo>
                  <a:lnTo>
                    <a:pt x="2197063" y="1221136"/>
                  </a:lnTo>
                  <a:lnTo>
                    <a:pt x="2197063" y="1192774"/>
                  </a:lnTo>
                  <a:lnTo>
                    <a:pt x="2202705" y="1164563"/>
                  </a:lnTo>
                  <a:lnTo>
                    <a:pt x="2202705" y="1153278"/>
                  </a:lnTo>
                  <a:lnTo>
                    <a:pt x="2202705" y="1147636"/>
                  </a:lnTo>
                  <a:lnTo>
                    <a:pt x="2208348" y="1147636"/>
                  </a:lnTo>
                  <a:lnTo>
                    <a:pt x="2208348" y="1158921"/>
                  </a:lnTo>
                  <a:lnTo>
                    <a:pt x="2208348" y="1181490"/>
                  </a:lnTo>
                  <a:lnTo>
                    <a:pt x="2208348" y="1232421"/>
                  </a:lnTo>
                  <a:lnTo>
                    <a:pt x="2213990" y="1254990"/>
                  </a:lnTo>
                  <a:lnTo>
                    <a:pt x="2213990" y="1277559"/>
                  </a:lnTo>
                  <a:lnTo>
                    <a:pt x="2213990" y="1294486"/>
                  </a:lnTo>
                  <a:lnTo>
                    <a:pt x="2213990" y="1300128"/>
                  </a:lnTo>
                  <a:lnTo>
                    <a:pt x="2213990" y="1294486"/>
                  </a:lnTo>
                  <a:lnTo>
                    <a:pt x="2213990" y="1283201"/>
                  </a:lnTo>
                  <a:lnTo>
                    <a:pt x="2213990" y="1266274"/>
                  </a:lnTo>
                  <a:lnTo>
                    <a:pt x="2213990" y="1243705"/>
                  </a:lnTo>
                  <a:lnTo>
                    <a:pt x="2219632" y="1221136"/>
                  </a:lnTo>
                  <a:lnTo>
                    <a:pt x="2219632" y="1198417"/>
                  </a:lnTo>
                  <a:lnTo>
                    <a:pt x="2219632" y="1187132"/>
                  </a:lnTo>
                  <a:lnTo>
                    <a:pt x="2219632" y="1181490"/>
                  </a:lnTo>
                  <a:lnTo>
                    <a:pt x="2219632" y="1187132"/>
                  </a:lnTo>
                  <a:lnTo>
                    <a:pt x="2219632" y="1198417"/>
                  </a:lnTo>
                  <a:lnTo>
                    <a:pt x="2219632" y="1221136"/>
                  </a:lnTo>
                  <a:lnTo>
                    <a:pt x="2219632" y="1243705"/>
                  </a:lnTo>
                  <a:lnTo>
                    <a:pt x="2225274" y="1266274"/>
                  </a:lnTo>
                  <a:lnTo>
                    <a:pt x="2225274" y="1283201"/>
                  </a:lnTo>
                  <a:lnTo>
                    <a:pt x="2225274" y="1294486"/>
                  </a:lnTo>
                  <a:lnTo>
                    <a:pt x="2225274" y="1300128"/>
                  </a:lnTo>
                  <a:lnTo>
                    <a:pt x="2225274" y="1294486"/>
                  </a:lnTo>
                  <a:lnTo>
                    <a:pt x="2225274" y="1271916"/>
                  </a:lnTo>
                  <a:lnTo>
                    <a:pt x="2225274" y="1249347"/>
                  </a:lnTo>
                  <a:lnTo>
                    <a:pt x="2225274" y="1221136"/>
                  </a:lnTo>
                  <a:lnTo>
                    <a:pt x="2230916" y="1192774"/>
                  </a:lnTo>
                  <a:lnTo>
                    <a:pt x="2230916" y="1170205"/>
                  </a:lnTo>
                  <a:lnTo>
                    <a:pt x="2230916" y="1153278"/>
                  </a:lnTo>
                  <a:lnTo>
                    <a:pt x="2230916" y="1147636"/>
                  </a:lnTo>
                  <a:lnTo>
                    <a:pt x="2230916" y="1153278"/>
                  </a:lnTo>
                  <a:lnTo>
                    <a:pt x="2230916" y="1170205"/>
                  </a:lnTo>
                  <a:lnTo>
                    <a:pt x="2236558" y="1192774"/>
                  </a:lnTo>
                  <a:lnTo>
                    <a:pt x="2236558" y="1221136"/>
                  </a:lnTo>
                  <a:lnTo>
                    <a:pt x="2236558" y="1243705"/>
                  </a:lnTo>
                  <a:lnTo>
                    <a:pt x="2242201" y="1271916"/>
                  </a:lnTo>
                  <a:lnTo>
                    <a:pt x="2242201" y="1288843"/>
                  </a:lnTo>
                  <a:lnTo>
                    <a:pt x="2242201" y="1300128"/>
                  </a:lnTo>
                  <a:lnTo>
                    <a:pt x="2242201" y="1294486"/>
                  </a:lnTo>
                  <a:lnTo>
                    <a:pt x="2242201" y="1283201"/>
                  </a:lnTo>
                  <a:lnTo>
                    <a:pt x="2247843" y="1271916"/>
                  </a:lnTo>
                  <a:lnTo>
                    <a:pt x="2247843" y="1243705"/>
                  </a:lnTo>
                  <a:lnTo>
                    <a:pt x="2247843" y="1238063"/>
                  </a:lnTo>
                  <a:lnTo>
                    <a:pt x="2247843" y="1232421"/>
                  </a:lnTo>
                  <a:lnTo>
                    <a:pt x="2247843" y="1238063"/>
                  </a:lnTo>
                  <a:lnTo>
                    <a:pt x="2247843" y="1243705"/>
                  </a:lnTo>
                  <a:lnTo>
                    <a:pt x="2247843" y="1266274"/>
                  </a:lnTo>
                  <a:lnTo>
                    <a:pt x="2253485" y="1288843"/>
                  </a:lnTo>
                  <a:lnTo>
                    <a:pt x="2253485" y="1294486"/>
                  </a:lnTo>
                  <a:lnTo>
                    <a:pt x="2253485" y="1300128"/>
                  </a:lnTo>
                  <a:lnTo>
                    <a:pt x="2253485" y="1294486"/>
                  </a:lnTo>
                  <a:lnTo>
                    <a:pt x="2253485" y="1288843"/>
                  </a:lnTo>
                  <a:lnTo>
                    <a:pt x="2253485" y="1266274"/>
                  </a:lnTo>
                  <a:lnTo>
                    <a:pt x="2259127" y="1243705"/>
                  </a:lnTo>
                  <a:lnTo>
                    <a:pt x="2259127" y="1238063"/>
                  </a:lnTo>
                  <a:lnTo>
                    <a:pt x="2259127" y="1232421"/>
                  </a:lnTo>
                  <a:lnTo>
                    <a:pt x="2259127" y="1243705"/>
                  </a:lnTo>
                  <a:lnTo>
                    <a:pt x="2259127" y="1260632"/>
                  </a:lnTo>
                  <a:lnTo>
                    <a:pt x="2264769" y="1283201"/>
                  </a:lnTo>
                  <a:lnTo>
                    <a:pt x="2264769" y="1300128"/>
                  </a:lnTo>
                  <a:lnTo>
                    <a:pt x="2270412" y="1300128"/>
                  </a:lnTo>
                  <a:lnTo>
                    <a:pt x="2270412" y="1288843"/>
                  </a:lnTo>
                  <a:lnTo>
                    <a:pt x="2270412" y="1266274"/>
                  </a:lnTo>
                  <a:lnTo>
                    <a:pt x="2276054" y="1243705"/>
                  </a:lnTo>
                  <a:lnTo>
                    <a:pt x="2276054" y="1232421"/>
                  </a:lnTo>
                  <a:lnTo>
                    <a:pt x="2281696" y="1232421"/>
                  </a:lnTo>
                  <a:lnTo>
                    <a:pt x="2281696" y="1243705"/>
                  </a:lnTo>
                  <a:lnTo>
                    <a:pt x="2281696" y="1266274"/>
                  </a:lnTo>
                  <a:lnTo>
                    <a:pt x="2287338" y="1288843"/>
                  </a:lnTo>
                  <a:lnTo>
                    <a:pt x="2287338" y="1300128"/>
                  </a:lnTo>
                  <a:lnTo>
                    <a:pt x="2292980" y="1300128"/>
                  </a:lnTo>
                  <a:lnTo>
                    <a:pt x="2298622" y="1300128"/>
                  </a:lnTo>
                  <a:lnTo>
                    <a:pt x="2298622" y="1311638"/>
                  </a:lnTo>
                  <a:lnTo>
                    <a:pt x="2298622" y="1328565"/>
                  </a:lnTo>
                  <a:lnTo>
                    <a:pt x="2304265" y="1368061"/>
                  </a:lnTo>
                  <a:lnTo>
                    <a:pt x="2304265" y="1384987"/>
                  </a:lnTo>
                  <a:lnTo>
                    <a:pt x="2304265" y="1402065"/>
                  </a:lnTo>
                  <a:lnTo>
                    <a:pt x="2304265" y="1413349"/>
                  </a:lnTo>
                  <a:lnTo>
                    <a:pt x="2304265" y="1418992"/>
                  </a:lnTo>
                  <a:lnTo>
                    <a:pt x="2304265" y="1413349"/>
                  </a:lnTo>
                  <a:lnTo>
                    <a:pt x="2304265" y="1407707"/>
                  </a:lnTo>
                  <a:lnTo>
                    <a:pt x="2304265" y="1390630"/>
                  </a:lnTo>
                  <a:lnTo>
                    <a:pt x="2304265" y="1373703"/>
                  </a:lnTo>
                  <a:lnTo>
                    <a:pt x="2309907" y="1334207"/>
                  </a:lnTo>
                  <a:lnTo>
                    <a:pt x="2309907" y="1300128"/>
                  </a:lnTo>
                </a:path>
              </a:pathLst>
            </a:custGeom>
            <a:ln w="5642">
              <a:solidFill>
                <a:srgbClr val="FF0000"/>
              </a:solidFill>
            </a:ln>
          </p:spPr>
          <p:txBody>
            <a:bodyPr wrap="square" lIns="0" tIns="0" rIns="0" bIns="0" rtlCol="0"/>
            <a:lstStyle/>
            <a:p>
              <a:endParaRPr/>
            </a:p>
          </p:txBody>
        </p:sp>
        <p:sp>
          <p:nvSpPr>
            <p:cNvPr id="108" name="object 108"/>
            <p:cNvSpPr/>
            <p:nvPr/>
          </p:nvSpPr>
          <p:spPr>
            <a:xfrm>
              <a:off x="4765021" y="4434278"/>
              <a:ext cx="11430" cy="119380"/>
            </a:xfrm>
            <a:custGeom>
              <a:avLst/>
              <a:gdLst/>
              <a:ahLst/>
              <a:cxnLst/>
              <a:rect l="l" t="t" r="r" b="b"/>
              <a:pathLst>
                <a:path w="11429" h="119379">
                  <a:moveTo>
                    <a:pt x="0" y="118863"/>
                  </a:moveTo>
                  <a:lnTo>
                    <a:pt x="0" y="84859"/>
                  </a:lnTo>
                  <a:lnTo>
                    <a:pt x="0" y="51006"/>
                  </a:lnTo>
                  <a:lnTo>
                    <a:pt x="5642" y="22794"/>
                  </a:lnTo>
                  <a:lnTo>
                    <a:pt x="5642" y="0"/>
                  </a:lnTo>
                  <a:lnTo>
                    <a:pt x="11284" y="0"/>
                  </a:lnTo>
                </a:path>
              </a:pathLst>
            </a:custGeom>
            <a:ln w="5642">
              <a:solidFill>
                <a:srgbClr val="FF0000"/>
              </a:solidFill>
            </a:ln>
          </p:spPr>
          <p:txBody>
            <a:bodyPr wrap="square" lIns="0" tIns="0" rIns="0" bIns="0" rtlCol="0"/>
            <a:lstStyle/>
            <a:p>
              <a:endParaRPr/>
            </a:p>
          </p:txBody>
        </p:sp>
        <p:sp>
          <p:nvSpPr>
            <p:cNvPr id="109" name="object 109"/>
            <p:cNvSpPr/>
            <p:nvPr/>
          </p:nvSpPr>
          <p:spPr>
            <a:xfrm>
              <a:off x="4804667" y="4281786"/>
              <a:ext cx="282575" cy="271780"/>
            </a:xfrm>
            <a:custGeom>
              <a:avLst/>
              <a:gdLst/>
              <a:ahLst/>
              <a:cxnLst/>
              <a:rect l="l" t="t" r="r" b="b"/>
              <a:pathLst>
                <a:path w="282575" h="271779">
                  <a:moveTo>
                    <a:pt x="0" y="271355"/>
                  </a:moveTo>
                  <a:lnTo>
                    <a:pt x="0" y="237351"/>
                  </a:lnTo>
                  <a:lnTo>
                    <a:pt x="0" y="197855"/>
                  </a:lnTo>
                  <a:lnTo>
                    <a:pt x="5642" y="180928"/>
                  </a:lnTo>
                  <a:lnTo>
                    <a:pt x="5642" y="164001"/>
                  </a:lnTo>
                  <a:lnTo>
                    <a:pt x="5642" y="158359"/>
                  </a:lnTo>
                  <a:lnTo>
                    <a:pt x="5642" y="152491"/>
                  </a:lnTo>
                  <a:lnTo>
                    <a:pt x="5642" y="158359"/>
                  </a:lnTo>
                  <a:lnTo>
                    <a:pt x="5642" y="169644"/>
                  </a:lnTo>
                  <a:lnTo>
                    <a:pt x="5642" y="192213"/>
                  </a:lnTo>
                  <a:lnTo>
                    <a:pt x="5642" y="209139"/>
                  </a:lnTo>
                  <a:lnTo>
                    <a:pt x="11284" y="231709"/>
                  </a:lnTo>
                  <a:lnTo>
                    <a:pt x="11284" y="254428"/>
                  </a:lnTo>
                  <a:lnTo>
                    <a:pt x="11284" y="265713"/>
                  </a:lnTo>
                  <a:lnTo>
                    <a:pt x="11284" y="271355"/>
                  </a:lnTo>
                  <a:lnTo>
                    <a:pt x="11284" y="265713"/>
                  </a:lnTo>
                  <a:lnTo>
                    <a:pt x="11284" y="254428"/>
                  </a:lnTo>
                  <a:lnTo>
                    <a:pt x="11284" y="231709"/>
                  </a:lnTo>
                  <a:lnTo>
                    <a:pt x="11284" y="209139"/>
                  </a:lnTo>
                  <a:lnTo>
                    <a:pt x="16926" y="192213"/>
                  </a:lnTo>
                  <a:lnTo>
                    <a:pt x="16926" y="169644"/>
                  </a:lnTo>
                  <a:lnTo>
                    <a:pt x="16926" y="158359"/>
                  </a:lnTo>
                  <a:lnTo>
                    <a:pt x="16926" y="152491"/>
                  </a:lnTo>
                  <a:lnTo>
                    <a:pt x="16926" y="158359"/>
                  </a:lnTo>
                  <a:lnTo>
                    <a:pt x="16926" y="169644"/>
                  </a:lnTo>
                  <a:lnTo>
                    <a:pt x="16926" y="192213"/>
                  </a:lnTo>
                  <a:lnTo>
                    <a:pt x="16926" y="209139"/>
                  </a:lnTo>
                  <a:lnTo>
                    <a:pt x="22568" y="231709"/>
                  </a:lnTo>
                  <a:lnTo>
                    <a:pt x="22568" y="254428"/>
                  </a:lnTo>
                  <a:lnTo>
                    <a:pt x="22568" y="265713"/>
                  </a:lnTo>
                  <a:lnTo>
                    <a:pt x="22568" y="271355"/>
                  </a:lnTo>
                  <a:lnTo>
                    <a:pt x="22568" y="265713"/>
                  </a:lnTo>
                  <a:lnTo>
                    <a:pt x="22568" y="254428"/>
                  </a:lnTo>
                  <a:lnTo>
                    <a:pt x="22568" y="237351"/>
                  </a:lnTo>
                  <a:lnTo>
                    <a:pt x="22568" y="220424"/>
                  </a:lnTo>
                  <a:lnTo>
                    <a:pt x="28210" y="180928"/>
                  </a:lnTo>
                  <a:lnTo>
                    <a:pt x="28210" y="164001"/>
                  </a:lnTo>
                  <a:lnTo>
                    <a:pt x="28210" y="152491"/>
                  </a:lnTo>
                  <a:lnTo>
                    <a:pt x="33853" y="152491"/>
                  </a:lnTo>
                  <a:lnTo>
                    <a:pt x="33853" y="135564"/>
                  </a:lnTo>
                  <a:lnTo>
                    <a:pt x="33853" y="112995"/>
                  </a:lnTo>
                  <a:lnTo>
                    <a:pt x="39495" y="96068"/>
                  </a:lnTo>
                  <a:lnTo>
                    <a:pt x="39495" y="84784"/>
                  </a:lnTo>
                  <a:lnTo>
                    <a:pt x="39495" y="96068"/>
                  </a:lnTo>
                  <a:lnTo>
                    <a:pt x="39495" y="112995"/>
                  </a:lnTo>
                  <a:lnTo>
                    <a:pt x="45137" y="135564"/>
                  </a:lnTo>
                  <a:lnTo>
                    <a:pt x="45137" y="152491"/>
                  </a:lnTo>
                  <a:lnTo>
                    <a:pt x="50779" y="158359"/>
                  </a:lnTo>
                  <a:lnTo>
                    <a:pt x="56421" y="152491"/>
                  </a:lnTo>
                  <a:lnTo>
                    <a:pt x="56421" y="141207"/>
                  </a:lnTo>
                  <a:lnTo>
                    <a:pt x="62063" y="118638"/>
                  </a:lnTo>
                  <a:lnTo>
                    <a:pt x="62063" y="96068"/>
                  </a:lnTo>
                  <a:lnTo>
                    <a:pt x="62063" y="84784"/>
                  </a:lnTo>
                  <a:lnTo>
                    <a:pt x="67706" y="84784"/>
                  </a:lnTo>
                  <a:lnTo>
                    <a:pt x="73348" y="84784"/>
                  </a:lnTo>
                  <a:lnTo>
                    <a:pt x="73348" y="101711"/>
                  </a:lnTo>
                  <a:lnTo>
                    <a:pt x="73348" y="124280"/>
                  </a:lnTo>
                  <a:lnTo>
                    <a:pt x="73348" y="152491"/>
                  </a:lnTo>
                  <a:lnTo>
                    <a:pt x="73348" y="186570"/>
                  </a:lnTo>
                  <a:lnTo>
                    <a:pt x="78990" y="214782"/>
                  </a:lnTo>
                  <a:lnTo>
                    <a:pt x="78990" y="242993"/>
                  </a:lnTo>
                  <a:lnTo>
                    <a:pt x="78990" y="260070"/>
                  </a:lnTo>
                  <a:lnTo>
                    <a:pt x="78990" y="271355"/>
                  </a:lnTo>
                  <a:lnTo>
                    <a:pt x="78990" y="265713"/>
                  </a:lnTo>
                  <a:lnTo>
                    <a:pt x="78990" y="248786"/>
                  </a:lnTo>
                  <a:lnTo>
                    <a:pt x="78990" y="231709"/>
                  </a:lnTo>
                  <a:lnTo>
                    <a:pt x="84632" y="192213"/>
                  </a:lnTo>
                  <a:lnTo>
                    <a:pt x="84632" y="169644"/>
                  </a:lnTo>
                  <a:lnTo>
                    <a:pt x="84632" y="152491"/>
                  </a:lnTo>
                  <a:lnTo>
                    <a:pt x="84632" y="118638"/>
                  </a:lnTo>
                  <a:lnTo>
                    <a:pt x="84632" y="90426"/>
                  </a:lnTo>
                  <a:lnTo>
                    <a:pt x="90274" y="56422"/>
                  </a:lnTo>
                  <a:lnTo>
                    <a:pt x="90274" y="33853"/>
                  </a:lnTo>
                  <a:lnTo>
                    <a:pt x="90274" y="11284"/>
                  </a:lnTo>
                  <a:lnTo>
                    <a:pt x="95917" y="5642"/>
                  </a:lnTo>
                  <a:lnTo>
                    <a:pt x="95917" y="0"/>
                  </a:lnTo>
                  <a:lnTo>
                    <a:pt x="95917" y="5642"/>
                  </a:lnTo>
                  <a:lnTo>
                    <a:pt x="101559" y="16926"/>
                  </a:lnTo>
                  <a:lnTo>
                    <a:pt x="107201" y="28211"/>
                  </a:lnTo>
                  <a:lnTo>
                    <a:pt x="107201" y="33853"/>
                  </a:lnTo>
                  <a:lnTo>
                    <a:pt x="112843" y="33853"/>
                  </a:lnTo>
                  <a:lnTo>
                    <a:pt x="112843" y="45138"/>
                  </a:lnTo>
                  <a:lnTo>
                    <a:pt x="112843" y="62215"/>
                  </a:lnTo>
                  <a:lnTo>
                    <a:pt x="118485" y="79142"/>
                  </a:lnTo>
                  <a:lnTo>
                    <a:pt x="118485" y="84784"/>
                  </a:lnTo>
                  <a:lnTo>
                    <a:pt x="118485" y="79142"/>
                  </a:lnTo>
                  <a:lnTo>
                    <a:pt x="118485" y="67857"/>
                  </a:lnTo>
                  <a:lnTo>
                    <a:pt x="118485" y="45138"/>
                  </a:lnTo>
                  <a:lnTo>
                    <a:pt x="124127" y="16926"/>
                  </a:lnTo>
                  <a:lnTo>
                    <a:pt x="124127" y="5642"/>
                  </a:lnTo>
                  <a:lnTo>
                    <a:pt x="124127" y="0"/>
                  </a:lnTo>
                  <a:lnTo>
                    <a:pt x="124127" y="11284"/>
                  </a:lnTo>
                  <a:lnTo>
                    <a:pt x="129770" y="22569"/>
                  </a:lnTo>
                  <a:lnTo>
                    <a:pt x="129770" y="33853"/>
                  </a:lnTo>
                  <a:lnTo>
                    <a:pt x="135412" y="33853"/>
                  </a:lnTo>
                  <a:lnTo>
                    <a:pt x="135412" y="45138"/>
                  </a:lnTo>
                  <a:lnTo>
                    <a:pt x="135412" y="62215"/>
                  </a:lnTo>
                  <a:lnTo>
                    <a:pt x="141054" y="79142"/>
                  </a:lnTo>
                  <a:lnTo>
                    <a:pt x="141054" y="84784"/>
                  </a:lnTo>
                  <a:lnTo>
                    <a:pt x="141054" y="79142"/>
                  </a:lnTo>
                  <a:lnTo>
                    <a:pt x="141054" y="56422"/>
                  </a:lnTo>
                  <a:lnTo>
                    <a:pt x="146696" y="39495"/>
                  </a:lnTo>
                  <a:lnTo>
                    <a:pt x="146696" y="33853"/>
                  </a:lnTo>
                  <a:lnTo>
                    <a:pt x="146696" y="39495"/>
                  </a:lnTo>
                  <a:lnTo>
                    <a:pt x="152338" y="56422"/>
                  </a:lnTo>
                  <a:lnTo>
                    <a:pt x="157980" y="79142"/>
                  </a:lnTo>
                  <a:lnTo>
                    <a:pt x="157980" y="84784"/>
                  </a:lnTo>
                  <a:lnTo>
                    <a:pt x="157980" y="79142"/>
                  </a:lnTo>
                  <a:lnTo>
                    <a:pt x="163623" y="62215"/>
                  </a:lnTo>
                  <a:lnTo>
                    <a:pt x="163623" y="45138"/>
                  </a:lnTo>
                  <a:lnTo>
                    <a:pt x="163623" y="33853"/>
                  </a:lnTo>
                  <a:lnTo>
                    <a:pt x="169490" y="33853"/>
                  </a:lnTo>
                  <a:lnTo>
                    <a:pt x="169490" y="22569"/>
                  </a:lnTo>
                  <a:lnTo>
                    <a:pt x="169490" y="11284"/>
                  </a:lnTo>
                  <a:lnTo>
                    <a:pt x="175133" y="0"/>
                  </a:lnTo>
                  <a:lnTo>
                    <a:pt x="175133" y="5642"/>
                  </a:lnTo>
                  <a:lnTo>
                    <a:pt x="175133" y="16926"/>
                  </a:lnTo>
                  <a:lnTo>
                    <a:pt x="175133" y="45138"/>
                  </a:lnTo>
                  <a:lnTo>
                    <a:pt x="180775" y="67857"/>
                  </a:lnTo>
                  <a:lnTo>
                    <a:pt x="180775" y="79142"/>
                  </a:lnTo>
                  <a:lnTo>
                    <a:pt x="180775" y="84784"/>
                  </a:lnTo>
                  <a:lnTo>
                    <a:pt x="180775" y="79142"/>
                  </a:lnTo>
                  <a:lnTo>
                    <a:pt x="180775" y="62215"/>
                  </a:lnTo>
                  <a:lnTo>
                    <a:pt x="186417" y="45138"/>
                  </a:lnTo>
                  <a:lnTo>
                    <a:pt x="186417" y="33853"/>
                  </a:lnTo>
                  <a:lnTo>
                    <a:pt x="186417" y="39495"/>
                  </a:lnTo>
                  <a:lnTo>
                    <a:pt x="186417" y="56422"/>
                  </a:lnTo>
                  <a:lnTo>
                    <a:pt x="192059" y="79142"/>
                  </a:lnTo>
                  <a:lnTo>
                    <a:pt x="192059" y="84784"/>
                  </a:lnTo>
                  <a:lnTo>
                    <a:pt x="192059" y="73499"/>
                  </a:lnTo>
                  <a:lnTo>
                    <a:pt x="192059" y="56422"/>
                  </a:lnTo>
                  <a:lnTo>
                    <a:pt x="197701" y="39495"/>
                  </a:lnTo>
                  <a:lnTo>
                    <a:pt x="197701" y="33853"/>
                  </a:lnTo>
                  <a:lnTo>
                    <a:pt x="197701" y="39495"/>
                  </a:lnTo>
                  <a:lnTo>
                    <a:pt x="197701" y="56422"/>
                  </a:lnTo>
                  <a:lnTo>
                    <a:pt x="203344" y="90426"/>
                  </a:lnTo>
                  <a:lnTo>
                    <a:pt x="208986" y="129922"/>
                  </a:lnTo>
                  <a:lnTo>
                    <a:pt x="208986" y="141207"/>
                  </a:lnTo>
                  <a:lnTo>
                    <a:pt x="208986" y="152491"/>
                  </a:lnTo>
                  <a:lnTo>
                    <a:pt x="214628" y="152491"/>
                  </a:lnTo>
                  <a:lnTo>
                    <a:pt x="214628" y="135564"/>
                  </a:lnTo>
                  <a:lnTo>
                    <a:pt x="214628" y="112995"/>
                  </a:lnTo>
                  <a:lnTo>
                    <a:pt x="220270" y="96068"/>
                  </a:lnTo>
                  <a:lnTo>
                    <a:pt x="220270" y="84784"/>
                  </a:lnTo>
                  <a:lnTo>
                    <a:pt x="220270" y="96068"/>
                  </a:lnTo>
                  <a:lnTo>
                    <a:pt x="220270" y="112995"/>
                  </a:lnTo>
                  <a:lnTo>
                    <a:pt x="225912" y="135564"/>
                  </a:lnTo>
                  <a:lnTo>
                    <a:pt x="225912" y="152491"/>
                  </a:lnTo>
                  <a:lnTo>
                    <a:pt x="231554" y="152491"/>
                  </a:lnTo>
                  <a:lnTo>
                    <a:pt x="237197" y="152491"/>
                  </a:lnTo>
                  <a:lnTo>
                    <a:pt x="242839" y="152491"/>
                  </a:lnTo>
                  <a:lnTo>
                    <a:pt x="242839" y="135564"/>
                  </a:lnTo>
                  <a:lnTo>
                    <a:pt x="242839" y="112995"/>
                  </a:lnTo>
                  <a:lnTo>
                    <a:pt x="248481" y="96068"/>
                  </a:lnTo>
                  <a:lnTo>
                    <a:pt x="248481" y="84784"/>
                  </a:lnTo>
                  <a:lnTo>
                    <a:pt x="248481" y="96068"/>
                  </a:lnTo>
                  <a:lnTo>
                    <a:pt x="254123" y="112995"/>
                  </a:lnTo>
                  <a:lnTo>
                    <a:pt x="259765" y="135564"/>
                  </a:lnTo>
                  <a:lnTo>
                    <a:pt x="259765" y="152491"/>
                  </a:lnTo>
                  <a:lnTo>
                    <a:pt x="265408" y="152491"/>
                  </a:lnTo>
                  <a:lnTo>
                    <a:pt x="271050" y="152491"/>
                  </a:lnTo>
                  <a:lnTo>
                    <a:pt x="271050" y="164001"/>
                  </a:lnTo>
                  <a:lnTo>
                    <a:pt x="271050" y="175286"/>
                  </a:lnTo>
                  <a:lnTo>
                    <a:pt x="271050" y="209139"/>
                  </a:lnTo>
                  <a:lnTo>
                    <a:pt x="276692" y="248786"/>
                  </a:lnTo>
                  <a:lnTo>
                    <a:pt x="276692" y="260070"/>
                  </a:lnTo>
                  <a:lnTo>
                    <a:pt x="276692" y="271355"/>
                  </a:lnTo>
                  <a:lnTo>
                    <a:pt x="282334" y="271355"/>
                  </a:lnTo>
                </a:path>
              </a:pathLst>
            </a:custGeom>
            <a:ln w="5642">
              <a:solidFill>
                <a:srgbClr val="FF0000"/>
              </a:solidFill>
            </a:ln>
          </p:spPr>
          <p:txBody>
            <a:bodyPr wrap="square" lIns="0" tIns="0" rIns="0" bIns="0" rtlCol="0"/>
            <a:lstStyle/>
            <a:p>
              <a:endParaRPr/>
            </a:p>
          </p:txBody>
        </p:sp>
        <p:sp>
          <p:nvSpPr>
            <p:cNvPr id="110" name="object 110"/>
            <p:cNvSpPr/>
            <p:nvPr/>
          </p:nvSpPr>
          <p:spPr>
            <a:xfrm>
              <a:off x="5126496" y="4553142"/>
              <a:ext cx="28575" cy="0"/>
            </a:xfrm>
            <a:custGeom>
              <a:avLst/>
              <a:gdLst/>
              <a:ahLst/>
              <a:cxnLst/>
              <a:rect l="l" t="t" r="r" b="b"/>
              <a:pathLst>
                <a:path w="28575">
                  <a:moveTo>
                    <a:pt x="0" y="0"/>
                  </a:moveTo>
                  <a:lnTo>
                    <a:pt x="5642" y="0"/>
                  </a:lnTo>
                  <a:lnTo>
                    <a:pt x="11284" y="0"/>
                  </a:lnTo>
                  <a:lnTo>
                    <a:pt x="16926" y="0"/>
                  </a:lnTo>
                  <a:lnTo>
                    <a:pt x="28436" y="0"/>
                  </a:lnTo>
                </a:path>
              </a:pathLst>
            </a:custGeom>
            <a:ln w="5642">
              <a:solidFill>
                <a:srgbClr val="FF0000"/>
              </a:solidFill>
            </a:ln>
          </p:spPr>
          <p:txBody>
            <a:bodyPr wrap="square" lIns="0" tIns="0" rIns="0" bIns="0" rtlCol="0"/>
            <a:lstStyle/>
            <a:p>
              <a:endParaRPr/>
            </a:p>
          </p:txBody>
        </p:sp>
        <p:sp>
          <p:nvSpPr>
            <p:cNvPr id="111" name="object 111"/>
            <p:cNvSpPr/>
            <p:nvPr/>
          </p:nvSpPr>
          <p:spPr>
            <a:xfrm>
              <a:off x="5245208" y="4553142"/>
              <a:ext cx="22860" cy="0"/>
            </a:xfrm>
            <a:custGeom>
              <a:avLst/>
              <a:gdLst/>
              <a:ahLst/>
              <a:cxnLst/>
              <a:rect l="l" t="t" r="r" b="b"/>
              <a:pathLst>
                <a:path w="22860">
                  <a:moveTo>
                    <a:pt x="0" y="0"/>
                  </a:moveTo>
                  <a:lnTo>
                    <a:pt x="5642" y="0"/>
                  </a:lnTo>
                  <a:lnTo>
                    <a:pt x="11284" y="0"/>
                  </a:lnTo>
                  <a:lnTo>
                    <a:pt x="16926" y="0"/>
                  </a:lnTo>
                  <a:lnTo>
                    <a:pt x="22568" y="0"/>
                  </a:lnTo>
                </a:path>
              </a:pathLst>
            </a:custGeom>
            <a:ln w="5642">
              <a:solidFill>
                <a:srgbClr val="FF0000"/>
              </a:solidFill>
            </a:ln>
          </p:spPr>
          <p:txBody>
            <a:bodyPr wrap="square" lIns="0" tIns="0" rIns="0" bIns="0" rtlCol="0"/>
            <a:lstStyle/>
            <a:p>
              <a:endParaRPr/>
            </a:p>
          </p:txBody>
        </p:sp>
        <p:sp>
          <p:nvSpPr>
            <p:cNvPr id="112" name="object 112"/>
            <p:cNvSpPr/>
            <p:nvPr/>
          </p:nvSpPr>
          <p:spPr>
            <a:xfrm>
              <a:off x="5281879" y="4550321"/>
              <a:ext cx="180975" cy="5715"/>
            </a:xfrm>
            <a:custGeom>
              <a:avLst/>
              <a:gdLst/>
              <a:ahLst/>
              <a:cxnLst/>
              <a:rect l="l" t="t" r="r" b="b"/>
              <a:pathLst>
                <a:path w="180975" h="5714">
                  <a:moveTo>
                    <a:pt x="5638" y="2832"/>
                  </a:moveTo>
                  <a:lnTo>
                    <a:pt x="4813" y="838"/>
                  </a:lnTo>
                  <a:lnTo>
                    <a:pt x="2819" y="0"/>
                  </a:lnTo>
                  <a:lnTo>
                    <a:pt x="825" y="838"/>
                  </a:lnTo>
                  <a:lnTo>
                    <a:pt x="0" y="2832"/>
                  </a:lnTo>
                  <a:lnTo>
                    <a:pt x="825" y="4826"/>
                  </a:lnTo>
                  <a:lnTo>
                    <a:pt x="2819" y="5651"/>
                  </a:lnTo>
                  <a:lnTo>
                    <a:pt x="4813" y="4826"/>
                  </a:lnTo>
                  <a:lnTo>
                    <a:pt x="5638" y="2832"/>
                  </a:lnTo>
                  <a:close/>
                </a:path>
                <a:path w="180975" h="5714">
                  <a:moveTo>
                    <a:pt x="152488" y="2832"/>
                  </a:moveTo>
                  <a:lnTo>
                    <a:pt x="151663" y="838"/>
                  </a:lnTo>
                  <a:lnTo>
                    <a:pt x="149669" y="0"/>
                  </a:lnTo>
                  <a:lnTo>
                    <a:pt x="147675" y="838"/>
                  </a:lnTo>
                  <a:lnTo>
                    <a:pt x="146850" y="2832"/>
                  </a:lnTo>
                  <a:lnTo>
                    <a:pt x="147675" y="4826"/>
                  </a:lnTo>
                  <a:lnTo>
                    <a:pt x="149669" y="5651"/>
                  </a:lnTo>
                  <a:lnTo>
                    <a:pt x="151663" y="4826"/>
                  </a:lnTo>
                  <a:lnTo>
                    <a:pt x="152488" y="2832"/>
                  </a:lnTo>
                  <a:close/>
                </a:path>
                <a:path w="180975" h="5714">
                  <a:moveTo>
                    <a:pt x="180695" y="2832"/>
                  </a:moveTo>
                  <a:lnTo>
                    <a:pt x="179870" y="838"/>
                  </a:lnTo>
                  <a:lnTo>
                    <a:pt x="177876" y="0"/>
                  </a:lnTo>
                  <a:lnTo>
                    <a:pt x="175882" y="838"/>
                  </a:lnTo>
                  <a:lnTo>
                    <a:pt x="175056" y="2832"/>
                  </a:lnTo>
                  <a:lnTo>
                    <a:pt x="175882" y="4826"/>
                  </a:lnTo>
                  <a:lnTo>
                    <a:pt x="177876" y="5651"/>
                  </a:lnTo>
                  <a:lnTo>
                    <a:pt x="179870" y="4826"/>
                  </a:lnTo>
                  <a:lnTo>
                    <a:pt x="180695" y="2832"/>
                  </a:lnTo>
                  <a:close/>
                </a:path>
              </a:pathLst>
            </a:custGeom>
            <a:solidFill>
              <a:srgbClr val="FF0000"/>
            </a:solidFill>
          </p:spPr>
          <p:txBody>
            <a:bodyPr wrap="square" lIns="0" tIns="0" rIns="0" bIns="0" rtlCol="0"/>
            <a:lstStyle/>
            <a:p>
              <a:endParaRPr/>
            </a:p>
          </p:txBody>
        </p:sp>
        <p:sp>
          <p:nvSpPr>
            <p:cNvPr id="113" name="object 113"/>
            <p:cNvSpPr/>
            <p:nvPr/>
          </p:nvSpPr>
          <p:spPr>
            <a:xfrm>
              <a:off x="5544619" y="4553142"/>
              <a:ext cx="17145" cy="0"/>
            </a:xfrm>
            <a:custGeom>
              <a:avLst/>
              <a:gdLst/>
              <a:ahLst/>
              <a:cxnLst/>
              <a:rect l="l" t="t" r="r" b="b"/>
              <a:pathLst>
                <a:path w="17145">
                  <a:moveTo>
                    <a:pt x="0" y="0"/>
                  </a:moveTo>
                  <a:lnTo>
                    <a:pt x="5642" y="0"/>
                  </a:lnTo>
                  <a:lnTo>
                    <a:pt x="16926" y="0"/>
                  </a:lnTo>
                </a:path>
              </a:pathLst>
            </a:custGeom>
            <a:ln w="5642">
              <a:solidFill>
                <a:srgbClr val="FF0000"/>
              </a:solidFill>
            </a:ln>
          </p:spPr>
          <p:txBody>
            <a:bodyPr wrap="square" lIns="0" tIns="0" rIns="0" bIns="0" rtlCol="0"/>
            <a:lstStyle/>
            <a:p>
              <a:endParaRPr/>
            </a:p>
          </p:txBody>
        </p:sp>
        <p:sp>
          <p:nvSpPr>
            <p:cNvPr id="114" name="object 114"/>
            <p:cNvSpPr/>
            <p:nvPr/>
          </p:nvSpPr>
          <p:spPr>
            <a:xfrm>
              <a:off x="6174249" y="4550320"/>
              <a:ext cx="5715" cy="5715"/>
            </a:xfrm>
            <a:custGeom>
              <a:avLst/>
              <a:gdLst/>
              <a:ahLst/>
              <a:cxnLst/>
              <a:rect l="l" t="t" r="r" b="b"/>
              <a:pathLst>
                <a:path w="5714" h="5714">
                  <a:moveTo>
                    <a:pt x="0" y="2821"/>
                  </a:moveTo>
                  <a:lnTo>
                    <a:pt x="826" y="826"/>
                  </a:lnTo>
                  <a:lnTo>
                    <a:pt x="2821" y="0"/>
                  </a:lnTo>
                  <a:lnTo>
                    <a:pt x="4815" y="826"/>
                  </a:lnTo>
                  <a:lnTo>
                    <a:pt x="5642" y="2821"/>
                  </a:lnTo>
                  <a:lnTo>
                    <a:pt x="4815" y="4815"/>
                  </a:lnTo>
                  <a:lnTo>
                    <a:pt x="2821" y="5642"/>
                  </a:lnTo>
                  <a:lnTo>
                    <a:pt x="826" y="4815"/>
                  </a:lnTo>
                  <a:lnTo>
                    <a:pt x="0" y="2821"/>
                  </a:lnTo>
                  <a:close/>
                </a:path>
              </a:pathLst>
            </a:custGeom>
            <a:solidFill>
              <a:srgbClr val="FF0000"/>
            </a:solidFill>
          </p:spPr>
          <p:txBody>
            <a:bodyPr wrap="square" lIns="0" tIns="0" rIns="0" bIns="0" rtlCol="0"/>
            <a:lstStyle/>
            <a:p>
              <a:endParaRPr/>
            </a:p>
          </p:txBody>
        </p:sp>
      </p:grpSp>
      <p:sp>
        <p:nvSpPr>
          <p:cNvPr id="115" name="object 115"/>
          <p:cNvSpPr txBox="1"/>
          <p:nvPr/>
        </p:nvSpPr>
        <p:spPr>
          <a:xfrm>
            <a:off x="3822351" y="4989754"/>
            <a:ext cx="73025" cy="114774"/>
          </a:xfrm>
          <a:prstGeom prst="rect">
            <a:avLst/>
          </a:prstGeom>
        </p:spPr>
        <p:txBody>
          <a:bodyPr vert="horz" wrap="square" lIns="0" tIns="14604" rIns="0" bIns="0" rtlCol="0">
            <a:spAutoFit/>
          </a:bodyPr>
          <a:lstStyle/>
          <a:p>
            <a:pPr marL="12700">
              <a:spcBef>
                <a:spcPts val="114"/>
              </a:spcBef>
            </a:pPr>
            <a:r>
              <a:rPr sz="650" spc="-50" dirty="0">
                <a:latin typeface="Arial MT"/>
                <a:cs typeface="Arial MT"/>
              </a:rPr>
              <a:t>1</a:t>
            </a:r>
            <a:endParaRPr sz="650">
              <a:latin typeface="Arial MT"/>
              <a:cs typeface="Arial MT"/>
            </a:endParaRPr>
          </a:p>
        </p:txBody>
      </p:sp>
      <p:sp>
        <p:nvSpPr>
          <p:cNvPr id="116" name="object 116"/>
          <p:cNvSpPr txBox="1"/>
          <p:nvPr/>
        </p:nvSpPr>
        <p:spPr>
          <a:xfrm>
            <a:off x="3777214" y="4599685"/>
            <a:ext cx="116205" cy="114774"/>
          </a:xfrm>
          <a:prstGeom prst="rect">
            <a:avLst/>
          </a:prstGeom>
        </p:spPr>
        <p:txBody>
          <a:bodyPr vert="horz" wrap="square" lIns="0" tIns="14604" rIns="0" bIns="0" rtlCol="0">
            <a:spAutoFit/>
          </a:bodyPr>
          <a:lstStyle/>
          <a:p>
            <a:pPr marL="12700">
              <a:spcBef>
                <a:spcPts val="114"/>
              </a:spcBef>
            </a:pPr>
            <a:r>
              <a:rPr sz="650" spc="-25" dirty="0">
                <a:latin typeface="Arial MT"/>
                <a:cs typeface="Arial MT"/>
              </a:rPr>
              <a:t>10</a:t>
            </a:r>
            <a:endParaRPr sz="650">
              <a:latin typeface="Arial MT"/>
              <a:cs typeface="Arial MT"/>
            </a:endParaRPr>
          </a:p>
        </p:txBody>
      </p:sp>
      <p:sp>
        <p:nvSpPr>
          <p:cNvPr id="117" name="object 117"/>
          <p:cNvSpPr txBox="1"/>
          <p:nvPr/>
        </p:nvSpPr>
        <p:spPr>
          <a:xfrm>
            <a:off x="5652928" y="4539284"/>
            <a:ext cx="161290" cy="114774"/>
          </a:xfrm>
          <a:prstGeom prst="rect">
            <a:avLst/>
          </a:prstGeom>
        </p:spPr>
        <p:txBody>
          <a:bodyPr vert="horz" wrap="square" lIns="0" tIns="14604" rIns="0" bIns="0" rtlCol="0">
            <a:spAutoFit/>
          </a:bodyPr>
          <a:lstStyle/>
          <a:p>
            <a:pPr marL="12700">
              <a:spcBef>
                <a:spcPts val="114"/>
              </a:spcBef>
            </a:pPr>
            <a:r>
              <a:rPr sz="650" spc="-25" dirty="0">
                <a:latin typeface="Arial MT"/>
                <a:cs typeface="Arial MT"/>
              </a:rPr>
              <a:t>100</a:t>
            </a:r>
            <a:endParaRPr sz="650" dirty="0">
              <a:latin typeface="Arial MT"/>
              <a:cs typeface="Arial MT"/>
            </a:endParaRPr>
          </a:p>
        </p:txBody>
      </p:sp>
      <p:sp>
        <p:nvSpPr>
          <p:cNvPr id="118" name="object 118"/>
          <p:cNvSpPr txBox="1"/>
          <p:nvPr/>
        </p:nvSpPr>
        <p:spPr>
          <a:xfrm flipH="1">
            <a:off x="5594595" y="4196192"/>
            <a:ext cx="1450033" cy="114774"/>
          </a:xfrm>
          <a:prstGeom prst="rect">
            <a:avLst/>
          </a:prstGeom>
        </p:spPr>
        <p:txBody>
          <a:bodyPr vert="horz" wrap="square" lIns="0" tIns="14604" rIns="0" bIns="0" rtlCol="0">
            <a:spAutoFit/>
          </a:bodyPr>
          <a:lstStyle/>
          <a:p>
            <a:pPr marL="12700">
              <a:spcBef>
                <a:spcPts val="114"/>
              </a:spcBef>
            </a:pPr>
            <a:r>
              <a:rPr sz="650" spc="-20" dirty="0">
                <a:latin typeface="Arial MT"/>
                <a:cs typeface="Arial MT"/>
              </a:rPr>
              <a:t>1000</a:t>
            </a:r>
            <a:endParaRPr sz="650" dirty="0">
              <a:latin typeface="Arial MT"/>
              <a:cs typeface="Arial MT"/>
            </a:endParaRPr>
          </a:p>
        </p:txBody>
      </p:sp>
      <p:sp>
        <p:nvSpPr>
          <p:cNvPr id="119" name="object 119"/>
          <p:cNvSpPr txBox="1"/>
          <p:nvPr/>
        </p:nvSpPr>
        <p:spPr>
          <a:xfrm>
            <a:off x="5538182" y="3891023"/>
            <a:ext cx="251460" cy="114774"/>
          </a:xfrm>
          <a:prstGeom prst="rect">
            <a:avLst/>
          </a:prstGeom>
        </p:spPr>
        <p:txBody>
          <a:bodyPr vert="horz" wrap="square" lIns="0" tIns="14604" rIns="0" bIns="0" rtlCol="0">
            <a:spAutoFit/>
          </a:bodyPr>
          <a:lstStyle/>
          <a:p>
            <a:pPr marL="12700">
              <a:spcBef>
                <a:spcPts val="114"/>
              </a:spcBef>
            </a:pPr>
            <a:r>
              <a:rPr sz="650" spc="-10" dirty="0">
                <a:latin typeface="Arial MT"/>
                <a:cs typeface="Arial MT"/>
              </a:rPr>
              <a:t>10000</a:t>
            </a:r>
            <a:endParaRPr sz="650" dirty="0">
              <a:latin typeface="Arial MT"/>
              <a:cs typeface="Arial MT"/>
            </a:endParaRPr>
          </a:p>
        </p:txBody>
      </p:sp>
      <p:sp>
        <p:nvSpPr>
          <p:cNvPr id="120" name="object 120"/>
          <p:cNvSpPr txBox="1"/>
          <p:nvPr/>
        </p:nvSpPr>
        <p:spPr>
          <a:xfrm>
            <a:off x="5404653" y="3525873"/>
            <a:ext cx="397485" cy="114774"/>
          </a:xfrm>
          <a:prstGeom prst="rect">
            <a:avLst/>
          </a:prstGeom>
        </p:spPr>
        <p:txBody>
          <a:bodyPr vert="horz" wrap="square" lIns="0" tIns="14604" rIns="0" bIns="0" rtlCol="0">
            <a:spAutoFit/>
          </a:bodyPr>
          <a:lstStyle/>
          <a:p>
            <a:pPr marL="12700">
              <a:spcBef>
                <a:spcPts val="114"/>
              </a:spcBef>
            </a:pPr>
            <a:r>
              <a:rPr sz="650" spc="-10" dirty="0">
                <a:latin typeface="Arial MT"/>
                <a:cs typeface="Arial MT"/>
              </a:rPr>
              <a:t>100000</a:t>
            </a:r>
            <a:endParaRPr sz="650" dirty="0">
              <a:latin typeface="Arial MT"/>
              <a:cs typeface="Arial MT"/>
            </a:endParaRPr>
          </a:p>
        </p:txBody>
      </p:sp>
      <p:sp>
        <p:nvSpPr>
          <p:cNvPr id="121" name="object 121"/>
          <p:cNvSpPr txBox="1"/>
          <p:nvPr/>
        </p:nvSpPr>
        <p:spPr>
          <a:xfrm>
            <a:off x="3912814" y="5114260"/>
            <a:ext cx="73025" cy="114774"/>
          </a:xfrm>
          <a:prstGeom prst="rect">
            <a:avLst/>
          </a:prstGeom>
        </p:spPr>
        <p:txBody>
          <a:bodyPr vert="horz" wrap="square" lIns="0" tIns="14604" rIns="0" bIns="0" rtlCol="0">
            <a:spAutoFit/>
          </a:bodyPr>
          <a:lstStyle/>
          <a:p>
            <a:pPr marL="12700">
              <a:spcBef>
                <a:spcPts val="114"/>
              </a:spcBef>
            </a:pPr>
            <a:r>
              <a:rPr sz="650" spc="-50" dirty="0">
                <a:latin typeface="Arial MT"/>
                <a:cs typeface="Arial MT"/>
              </a:rPr>
              <a:t>1</a:t>
            </a:r>
            <a:endParaRPr sz="650">
              <a:latin typeface="Arial MT"/>
              <a:cs typeface="Arial MT"/>
            </a:endParaRPr>
          </a:p>
        </p:txBody>
      </p:sp>
      <p:sp>
        <p:nvSpPr>
          <p:cNvPr id="122" name="object 122"/>
          <p:cNvSpPr txBox="1"/>
          <p:nvPr/>
        </p:nvSpPr>
        <p:spPr>
          <a:xfrm>
            <a:off x="4742928" y="5114260"/>
            <a:ext cx="161290" cy="114774"/>
          </a:xfrm>
          <a:prstGeom prst="rect">
            <a:avLst/>
          </a:prstGeom>
        </p:spPr>
        <p:txBody>
          <a:bodyPr vert="horz" wrap="square" lIns="0" tIns="14604" rIns="0" bIns="0" rtlCol="0">
            <a:spAutoFit/>
          </a:bodyPr>
          <a:lstStyle/>
          <a:p>
            <a:pPr marL="12700">
              <a:spcBef>
                <a:spcPts val="114"/>
              </a:spcBef>
            </a:pPr>
            <a:r>
              <a:rPr sz="650" spc="-25" dirty="0">
                <a:latin typeface="Arial MT"/>
                <a:cs typeface="Arial MT"/>
              </a:rPr>
              <a:t>501</a:t>
            </a:r>
            <a:endParaRPr sz="650">
              <a:latin typeface="Arial MT"/>
              <a:cs typeface="Arial MT"/>
            </a:endParaRPr>
          </a:p>
        </p:txBody>
      </p:sp>
      <p:sp>
        <p:nvSpPr>
          <p:cNvPr id="123" name="object 123"/>
          <p:cNvSpPr txBox="1"/>
          <p:nvPr/>
        </p:nvSpPr>
        <p:spPr>
          <a:xfrm>
            <a:off x="5601518" y="5114260"/>
            <a:ext cx="206375" cy="114774"/>
          </a:xfrm>
          <a:prstGeom prst="rect">
            <a:avLst/>
          </a:prstGeom>
        </p:spPr>
        <p:txBody>
          <a:bodyPr vert="horz" wrap="square" lIns="0" tIns="14604" rIns="0" bIns="0" rtlCol="0">
            <a:spAutoFit/>
          </a:bodyPr>
          <a:lstStyle/>
          <a:p>
            <a:pPr marL="12700">
              <a:spcBef>
                <a:spcPts val="114"/>
              </a:spcBef>
            </a:pPr>
            <a:r>
              <a:rPr sz="650" spc="-20" dirty="0">
                <a:latin typeface="Arial MT"/>
                <a:cs typeface="Arial MT"/>
              </a:rPr>
              <a:t>1001</a:t>
            </a:r>
            <a:endParaRPr sz="650">
              <a:latin typeface="Arial MT"/>
              <a:cs typeface="Arial MT"/>
            </a:endParaRPr>
          </a:p>
        </p:txBody>
      </p:sp>
      <p:sp>
        <p:nvSpPr>
          <p:cNvPr id="124" name="object 124"/>
          <p:cNvSpPr txBox="1"/>
          <p:nvPr/>
        </p:nvSpPr>
        <p:spPr>
          <a:xfrm>
            <a:off x="6476807" y="5114260"/>
            <a:ext cx="206375" cy="114774"/>
          </a:xfrm>
          <a:prstGeom prst="rect">
            <a:avLst/>
          </a:prstGeom>
        </p:spPr>
        <p:txBody>
          <a:bodyPr vert="horz" wrap="square" lIns="0" tIns="14604" rIns="0" bIns="0" rtlCol="0">
            <a:spAutoFit/>
          </a:bodyPr>
          <a:lstStyle/>
          <a:p>
            <a:pPr marL="12700">
              <a:spcBef>
                <a:spcPts val="114"/>
              </a:spcBef>
            </a:pPr>
            <a:r>
              <a:rPr sz="650" spc="-20" dirty="0">
                <a:latin typeface="Arial MT"/>
                <a:cs typeface="Arial MT"/>
              </a:rPr>
              <a:t>1501</a:t>
            </a:r>
            <a:endParaRPr sz="650">
              <a:latin typeface="Arial MT"/>
              <a:cs typeface="Arial MT"/>
            </a:endParaRPr>
          </a:p>
        </p:txBody>
      </p:sp>
      <p:sp>
        <p:nvSpPr>
          <p:cNvPr id="125" name="object 125"/>
          <p:cNvSpPr txBox="1"/>
          <p:nvPr/>
        </p:nvSpPr>
        <p:spPr>
          <a:xfrm>
            <a:off x="7352323" y="5114260"/>
            <a:ext cx="206375" cy="114774"/>
          </a:xfrm>
          <a:prstGeom prst="rect">
            <a:avLst/>
          </a:prstGeom>
        </p:spPr>
        <p:txBody>
          <a:bodyPr vert="horz" wrap="square" lIns="0" tIns="14604" rIns="0" bIns="0" rtlCol="0">
            <a:spAutoFit/>
          </a:bodyPr>
          <a:lstStyle/>
          <a:p>
            <a:pPr marL="12700">
              <a:spcBef>
                <a:spcPts val="114"/>
              </a:spcBef>
            </a:pPr>
            <a:r>
              <a:rPr sz="650" spc="-20" dirty="0">
                <a:latin typeface="Arial MT"/>
                <a:cs typeface="Arial MT"/>
              </a:rPr>
              <a:t>2001</a:t>
            </a:r>
            <a:endParaRPr sz="650">
              <a:latin typeface="Arial MT"/>
              <a:cs typeface="Arial MT"/>
            </a:endParaRPr>
          </a:p>
        </p:txBody>
      </p:sp>
      <p:sp>
        <p:nvSpPr>
          <p:cNvPr id="126" name="object 126"/>
          <p:cNvSpPr txBox="1"/>
          <p:nvPr/>
        </p:nvSpPr>
        <p:spPr>
          <a:xfrm>
            <a:off x="5793502" y="5216009"/>
            <a:ext cx="697865" cy="142988"/>
          </a:xfrm>
          <a:prstGeom prst="rect">
            <a:avLst/>
          </a:prstGeom>
        </p:spPr>
        <p:txBody>
          <a:bodyPr vert="horz" wrap="square" lIns="0" tIns="12065" rIns="0" bIns="0" rtlCol="0">
            <a:spAutoFit/>
          </a:bodyPr>
          <a:lstStyle/>
          <a:p>
            <a:pPr marL="12700">
              <a:spcBef>
                <a:spcPts val="95"/>
              </a:spcBef>
            </a:pPr>
            <a:r>
              <a:rPr sz="850" b="1" dirty="0">
                <a:latin typeface="Arial"/>
                <a:cs typeface="Arial"/>
              </a:rPr>
              <a:t>Energy</a:t>
            </a:r>
            <a:r>
              <a:rPr sz="850" b="1" spc="50" dirty="0">
                <a:latin typeface="Arial"/>
                <a:cs typeface="Arial"/>
              </a:rPr>
              <a:t> </a:t>
            </a:r>
            <a:r>
              <a:rPr sz="850" b="1" spc="-10" dirty="0">
                <a:latin typeface="Arial"/>
                <a:cs typeface="Arial"/>
              </a:rPr>
              <a:t>(keV)</a:t>
            </a:r>
            <a:endParaRPr sz="850">
              <a:latin typeface="Arial"/>
              <a:cs typeface="Arial"/>
            </a:endParaRPr>
          </a:p>
        </p:txBody>
      </p:sp>
      <p:sp>
        <p:nvSpPr>
          <p:cNvPr id="127" name="object 127"/>
          <p:cNvSpPr txBox="1"/>
          <p:nvPr/>
        </p:nvSpPr>
        <p:spPr>
          <a:xfrm>
            <a:off x="5039455" y="3669373"/>
            <a:ext cx="130805" cy="786130"/>
          </a:xfrm>
          <a:prstGeom prst="rect">
            <a:avLst/>
          </a:prstGeom>
        </p:spPr>
        <p:txBody>
          <a:bodyPr vert="vert270" wrap="square" lIns="0" tIns="1905" rIns="0" bIns="0" rtlCol="0">
            <a:spAutoFit/>
          </a:bodyPr>
          <a:lstStyle/>
          <a:p>
            <a:pPr marL="12700">
              <a:spcBef>
                <a:spcPts val="15"/>
              </a:spcBef>
            </a:pPr>
            <a:r>
              <a:rPr sz="850" b="1" dirty="0">
                <a:latin typeface="Arial"/>
                <a:cs typeface="Arial"/>
              </a:rPr>
              <a:t>Scaled</a:t>
            </a:r>
            <a:r>
              <a:rPr sz="850" b="1" spc="10" dirty="0">
                <a:latin typeface="Arial"/>
                <a:cs typeface="Arial"/>
              </a:rPr>
              <a:t> </a:t>
            </a:r>
            <a:r>
              <a:rPr sz="850" b="1" spc="-10" dirty="0">
                <a:latin typeface="Arial"/>
                <a:cs typeface="Arial"/>
              </a:rPr>
              <a:t>Counts</a:t>
            </a:r>
            <a:endParaRPr sz="850">
              <a:latin typeface="Arial"/>
              <a:cs typeface="Arial"/>
            </a:endParaRPr>
          </a:p>
        </p:txBody>
      </p:sp>
      <p:grpSp>
        <p:nvGrpSpPr>
          <p:cNvPr id="128" name="object 128"/>
          <p:cNvGrpSpPr/>
          <p:nvPr/>
        </p:nvGrpSpPr>
        <p:grpSpPr>
          <a:xfrm>
            <a:off x="8370311" y="2746792"/>
            <a:ext cx="480695" cy="464184"/>
            <a:chOff x="6846310" y="2746792"/>
            <a:chExt cx="480695" cy="464184"/>
          </a:xfrm>
        </p:grpSpPr>
        <p:sp>
          <p:nvSpPr>
            <p:cNvPr id="129" name="object 129"/>
            <p:cNvSpPr/>
            <p:nvPr/>
          </p:nvSpPr>
          <p:spPr>
            <a:xfrm>
              <a:off x="6852025" y="2752507"/>
              <a:ext cx="469265" cy="452755"/>
            </a:xfrm>
            <a:custGeom>
              <a:avLst/>
              <a:gdLst/>
              <a:ahLst/>
              <a:cxnLst/>
              <a:rect l="l" t="t" r="r" b="b"/>
              <a:pathLst>
                <a:path w="469265" h="452755">
                  <a:moveTo>
                    <a:pt x="468676" y="0"/>
                  </a:moveTo>
                  <a:lnTo>
                    <a:pt x="0" y="0"/>
                  </a:lnTo>
                  <a:lnTo>
                    <a:pt x="0" y="452133"/>
                  </a:lnTo>
                  <a:lnTo>
                    <a:pt x="468676" y="452133"/>
                  </a:lnTo>
                  <a:lnTo>
                    <a:pt x="468676" y="0"/>
                  </a:lnTo>
                  <a:close/>
                </a:path>
              </a:pathLst>
            </a:custGeom>
            <a:solidFill>
              <a:srgbClr val="FFFFFF"/>
            </a:solidFill>
          </p:spPr>
          <p:txBody>
            <a:bodyPr wrap="square" lIns="0" tIns="0" rIns="0" bIns="0" rtlCol="0"/>
            <a:lstStyle/>
            <a:p>
              <a:endParaRPr/>
            </a:p>
          </p:txBody>
        </p:sp>
        <p:sp>
          <p:nvSpPr>
            <p:cNvPr id="130" name="object 130"/>
            <p:cNvSpPr/>
            <p:nvPr/>
          </p:nvSpPr>
          <p:spPr>
            <a:xfrm>
              <a:off x="6852025" y="2752507"/>
              <a:ext cx="469265" cy="452755"/>
            </a:xfrm>
            <a:custGeom>
              <a:avLst/>
              <a:gdLst/>
              <a:ahLst/>
              <a:cxnLst/>
              <a:rect l="l" t="t" r="r" b="b"/>
              <a:pathLst>
                <a:path w="469265" h="452755">
                  <a:moveTo>
                    <a:pt x="0" y="452133"/>
                  </a:moveTo>
                  <a:lnTo>
                    <a:pt x="468676" y="452133"/>
                  </a:lnTo>
                  <a:lnTo>
                    <a:pt x="468676" y="0"/>
                  </a:lnTo>
                  <a:lnTo>
                    <a:pt x="0" y="0"/>
                  </a:lnTo>
                  <a:lnTo>
                    <a:pt x="0" y="452133"/>
                  </a:lnTo>
                  <a:close/>
                </a:path>
              </a:pathLst>
            </a:custGeom>
            <a:ln w="11284">
              <a:solidFill>
                <a:srgbClr val="000000"/>
              </a:solidFill>
            </a:ln>
          </p:spPr>
          <p:txBody>
            <a:bodyPr wrap="square" lIns="0" tIns="0" rIns="0" bIns="0" rtlCol="0"/>
            <a:lstStyle/>
            <a:p>
              <a:endParaRPr/>
            </a:p>
          </p:txBody>
        </p:sp>
        <p:sp>
          <p:nvSpPr>
            <p:cNvPr id="131" name="object 131"/>
            <p:cNvSpPr/>
            <p:nvPr/>
          </p:nvSpPr>
          <p:spPr>
            <a:xfrm>
              <a:off x="6928232" y="2868361"/>
              <a:ext cx="130175" cy="0"/>
            </a:xfrm>
            <a:custGeom>
              <a:avLst/>
              <a:gdLst/>
              <a:ahLst/>
              <a:cxnLst/>
              <a:rect l="l" t="t" r="r" b="b"/>
              <a:pathLst>
                <a:path w="130175">
                  <a:moveTo>
                    <a:pt x="0" y="0"/>
                  </a:moveTo>
                  <a:lnTo>
                    <a:pt x="129995" y="0"/>
                  </a:lnTo>
                </a:path>
              </a:pathLst>
            </a:custGeom>
            <a:ln w="5642">
              <a:solidFill>
                <a:srgbClr val="000080"/>
              </a:solidFill>
            </a:ln>
          </p:spPr>
          <p:txBody>
            <a:bodyPr wrap="square" lIns="0" tIns="0" rIns="0" bIns="0" rtlCol="0"/>
            <a:lstStyle/>
            <a:p>
              <a:endParaRPr/>
            </a:p>
          </p:txBody>
        </p:sp>
      </p:grpSp>
      <p:sp>
        <p:nvSpPr>
          <p:cNvPr id="132" name="object 132"/>
          <p:cNvSpPr txBox="1"/>
          <p:nvPr/>
        </p:nvSpPr>
        <p:spPr>
          <a:xfrm>
            <a:off x="8589237" y="2801909"/>
            <a:ext cx="224790" cy="101310"/>
          </a:xfrm>
          <a:prstGeom prst="rect">
            <a:avLst/>
          </a:prstGeom>
        </p:spPr>
        <p:txBody>
          <a:bodyPr vert="horz" wrap="square" lIns="0" tIns="16510" rIns="0" bIns="0" rtlCol="0">
            <a:spAutoFit/>
          </a:bodyPr>
          <a:lstStyle/>
          <a:p>
            <a:pPr marL="12700">
              <a:spcBef>
                <a:spcPts val="130"/>
              </a:spcBef>
            </a:pPr>
            <a:r>
              <a:rPr sz="550" spc="-20" dirty="0">
                <a:latin typeface="Arial MT"/>
                <a:cs typeface="Arial MT"/>
              </a:rPr>
              <a:t>HPGe</a:t>
            </a:r>
            <a:endParaRPr sz="550">
              <a:latin typeface="Arial MT"/>
              <a:cs typeface="Arial MT"/>
            </a:endParaRPr>
          </a:p>
        </p:txBody>
      </p:sp>
      <p:sp>
        <p:nvSpPr>
          <p:cNvPr id="133" name="object 133"/>
          <p:cNvSpPr/>
          <p:nvPr/>
        </p:nvSpPr>
        <p:spPr>
          <a:xfrm>
            <a:off x="8452233" y="3083143"/>
            <a:ext cx="130175" cy="0"/>
          </a:xfrm>
          <a:custGeom>
            <a:avLst/>
            <a:gdLst/>
            <a:ahLst/>
            <a:cxnLst/>
            <a:rect l="l" t="t" r="r" b="b"/>
            <a:pathLst>
              <a:path w="130175">
                <a:moveTo>
                  <a:pt x="0" y="0"/>
                </a:moveTo>
                <a:lnTo>
                  <a:pt x="129995" y="0"/>
                </a:lnTo>
              </a:path>
            </a:pathLst>
          </a:custGeom>
          <a:ln w="5642">
            <a:solidFill>
              <a:srgbClr val="FF0000"/>
            </a:solidFill>
          </a:ln>
        </p:spPr>
        <p:txBody>
          <a:bodyPr wrap="square" lIns="0" tIns="0" rIns="0" bIns="0" rtlCol="0"/>
          <a:lstStyle/>
          <a:p>
            <a:endParaRPr/>
          </a:p>
        </p:txBody>
      </p:sp>
      <p:sp>
        <p:nvSpPr>
          <p:cNvPr id="134" name="object 134"/>
          <p:cNvSpPr txBox="1"/>
          <p:nvPr/>
        </p:nvSpPr>
        <p:spPr>
          <a:xfrm>
            <a:off x="8589238" y="3016692"/>
            <a:ext cx="136525" cy="101310"/>
          </a:xfrm>
          <a:prstGeom prst="rect">
            <a:avLst/>
          </a:prstGeom>
        </p:spPr>
        <p:txBody>
          <a:bodyPr vert="horz" wrap="square" lIns="0" tIns="16510" rIns="0" bIns="0" rtlCol="0">
            <a:spAutoFit/>
          </a:bodyPr>
          <a:lstStyle/>
          <a:p>
            <a:pPr marL="12700">
              <a:spcBef>
                <a:spcPts val="130"/>
              </a:spcBef>
            </a:pPr>
            <a:r>
              <a:rPr sz="550" spc="-25" dirty="0">
                <a:latin typeface="Arial MT"/>
                <a:cs typeface="Arial MT"/>
              </a:rPr>
              <a:t>NaI</a:t>
            </a:r>
            <a:endParaRPr sz="550">
              <a:latin typeface="Arial MT"/>
              <a:cs typeface="Arial MT"/>
            </a:endParaRPr>
          </a:p>
        </p:txBody>
      </p:sp>
      <p:grpSp>
        <p:nvGrpSpPr>
          <p:cNvPr id="135" name="object 135"/>
          <p:cNvGrpSpPr/>
          <p:nvPr/>
        </p:nvGrpSpPr>
        <p:grpSpPr>
          <a:xfrm>
            <a:off x="5807893" y="2462354"/>
            <a:ext cx="5954395" cy="2825115"/>
            <a:chOff x="1899602" y="2600642"/>
            <a:chExt cx="5954395" cy="2825115"/>
          </a:xfrm>
        </p:grpSpPr>
        <p:sp>
          <p:nvSpPr>
            <p:cNvPr id="136" name="object 136"/>
            <p:cNvSpPr/>
            <p:nvPr/>
          </p:nvSpPr>
          <p:spPr>
            <a:xfrm>
              <a:off x="1904999" y="2606039"/>
              <a:ext cx="5567680" cy="2814320"/>
            </a:xfrm>
            <a:custGeom>
              <a:avLst/>
              <a:gdLst/>
              <a:ahLst/>
              <a:cxnLst/>
              <a:rect l="l" t="t" r="r" b="b"/>
              <a:pathLst>
                <a:path w="5567680" h="2814320">
                  <a:moveTo>
                    <a:pt x="0" y="2814320"/>
                  </a:moveTo>
                  <a:lnTo>
                    <a:pt x="5567680" y="2814320"/>
                  </a:lnTo>
                  <a:lnTo>
                    <a:pt x="5567680" y="0"/>
                  </a:lnTo>
                  <a:lnTo>
                    <a:pt x="0" y="0"/>
                  </a:lnTo>
                  <a:lnTo>
                    <a:pt x="0" y="2814320"/>
                  </a:lnTo>
                  <a:close/>
                </a:path>
              </a:pathLst>
            </a:custGeom>
            <a:ln w="10172">
              <a:solidFill>
                <a:srgbClr val="000000"/>
              </a:solidFill>
            </a:ln>
          </p:spPr>
          <p:txBody>
            <a:bodyPr wrap="square" lIns="0" tIns="0" rIns="0" bIns="0" rtlCol="0"/>
            <a:lstStyle/>
            <a:p>
              <a:endParaRPr/>
            </a:p>
          </p:txBody>
        </p:sp>
        <p:sp>
          <p:nvSpPr>
            <p:cNvPr id="137" name="object 137"/>
            <p:cNvSpPr/>
            <p:nvPr/>
          </p:nvSpPr>
          <p:spPr>
            <a:xfrm>
              <a:off x="4196079" y="3924299"/>
              <a:ext cx="3657600" cy="76200"/>
            </a:xfrm>
            <a:custGeom>
              <a:avLst/>
              <a:gdLst/>
              <a:ahLst/>
              <a:cxnLst/>
              <a:rect l="l" t="t" r="r" b="b"/>
              <a:pathLst>
                <a:path w="3657600" h="76200">
                  <a:moveTo>
                    <a:pt x="76200" y="0"/>
                  </a:moveTo>
                  <a:lnTo>
                    <a:pt x="0" y="38100"/>
                  </a:lnTo>
                  <a:lnTo>
                    <a:pt x="76200" y="76200"/>
                  </a:lnTo>
                  <a:lnTo>
                    <a:pt x="76200" y="48260"/>
                  </a:lnTo>
                  <a:lnTo>
                    <a:pt x="63500" y="48260"/>
                  </a:lnTo>
                  <a:lnTo>
                    <a:pt x="63500" y="27940"/>
                  </a:lnTo>
                  <a:lnTo>
                    <a:pt x="76200" y="27940"/>
                  </a:lnTo>
                  <a:lnTo>
                    <a:pt x="76200" y="0"/>
                  </a:lnTo>
                  <a:close/>
                </a:path>
                <a:path w="3657600" h="76200">
                  <a:moveTo>
                    <a:pt x="76200" y="27940"/>
                  </a:moveTo>
                  <a:lnTo>
                    <a:pt x="63500" y="27940"/>
                  </a:lnTo>
                  <a:lnTo>
                    <a:pt x="63500" y="48260"/>
                  </a:lnTo>
                  <a:lnTo>
                    <a:pt x="76200" y="48260"/>
                  </a:lnTo>
                  <a:lnTo>
                    <a:pt x="76200" y="27940"/>
                  </a:lnTo>
                  <a:close/>
                </a:path>
                <a:path w="3657600" h="76200">
                  <a:moveTo>
                    <a:pt x="3657600" y="27940"/>
                  </a:moveTo>
                  <a:lnTo>
                    <a:pt x="76200" y="27940"/>
                  </a:lnTo>
                  <a:lnTo>
                    <a:pt x="76200" y="48260"/>
                  </a:lnTo>
                  <a:lnTo>
                    <a:pt x="3657600" y="48260"/>
                  </a:lnTo>
                  <a:lnTo>
                    <a:pt x="3657600" y="27940"/>
                  </a:lnTo>
                  <a:close/>
                </a:path>
              </a:pathLst>
            </a:custGeom>
            <a:solidFill>
              <a:srgbClr val="000000"/>
            </a:solidFill>
          </p:spPr>
          <p:txBody>
            <a:bodyPr wrap="square" lIns="0" tIns="0" rIns="0" bIns="0" rtlCol="0"/>
            <a:lstStyle/>
            <a:p>
              <a:endParaRPr/>
            </a:p>
          </p:txBody>
        </p:sp>
      </p:grpSp>
      <p:sp>
        <p:nvSpPr>
          <p:cNvPr id="138" name="object 138"/>
          <p:cNvSpPr txBox="1"/>
          <p:nvPr/>
        </p:nvSpPr>
        <p:spPr>
          <a:xfrm>
            <a:off x="4386804" y="1396682"/>
            <a:ext cx="7358881" cy="593752"/>
          </a:xfrm>
          <a:prstGeom prst="rect">
            <a:avLst/>
          </a:prstGeom>
        </p:spPr>
        <p:txBody>
          <a:bodyPr vert="horz" wrap="square" lIns="0" tIns="11430" rIns="0" bIns="0" rtlCol="0">
            <a:spAutoFit/>
          </a:bodyPr>
          <a:lstStyle/>
          <a:p>
            <a:pPr algn="ctr">
              <a:spcBef>
                <a:spcPts val="90"/>
              </a:spcBef>
            </a:pPr>
            <a:r>
              <a:rPr lang="hi-IN" sz="1850" b="1">
                <a:latin typeface="Open Sans"/>
                <a:cs typeface="Arial"/>
              </a:rPr>
              <a:t>उच्च संकल्प बनाम कम संकल्प गामा स्पेक्ट्रोस्कोपी
"आसन्न गामा चोटियों को हल करने की क्षमता"</a:t>
            </a:r>
            <a:endParaRPr sz="2000" dirty="0">
              <a:latin typeface="Open Sans"/>
              <a:cs typeface="Arial"/>
            </a:endParaRPr>
          </a:p>
        </p:txBody>
      </p:sp>
      <p:sp>
        <p:nvSpPr>
          <p:cNvPr id="139" name="object 139"/>
          <p:cNvSpPr txBox="1"/>
          <p:nvPr/>
        </p:nvSpPr>
        <p:spPr>
          <a:xfrm>
            <a:off x="6899910" y="3573082"/>
            <a:ext cx="493395" cy="330835"/>
          </a:xfrm>
          <a:prstGeom prst="rect">
            <a:avLst/>
          </a:prstGeom>
        </p:spPr>
        <p:txBody>
          <a:bodyPr vert="horz" wrap="square" lIns="0" tIns="12700" rIns="0" bIns="0" rtlCol="0">
            <a:spAutoFit/>
          </a:bodyPr>
          <a:lstStyle/>
          <a:p>
            <a:pPr marL="12700">
              <a:spcBef>
                <a:spcPts val="100"/>
              </a:spcBef>
            </a:pPr>
            <a:r>
              <a:rPr sz="2000" spc="-25" dirty="0">
                <a:latin typeface="Arial MT"/>
                <a:cs typeface="Arial MT"/>
              </a:rPr>
              <a:t>Low</a:t>
            </a:r>
            <a:endParaRPr sz="2000">
              <a:latin typeface="Arial MT"/>
              <a:cs typeface="Arial MT"/>
            </a:endParaRPr>
          </a:p>
        </p:txBody>
      </p:sp>
      <p:sp>
        <p:nvSpPr>
          <p:cNvPr id="140" name="object 140"/>
          <p:cNvSpPr txBox="1"/>
          <p:nvPr/>
        </p:nvSpPr>
        <p:spPr>
          <a:xfrm>
            <a:off x="4861244" y="4574895"/>
            <a:ext cx="553085" cy="331470"/>
          </a:xfrm>
          <a:prstGeom prst="rect">
            <a:avLst/>
          </a:prstGeom>
        </p:spPr>
        <p:txBody>
          <a:bodyPr vert="horz" wrap="square" lIns="0" tIns="13335" rIns="0" bIns="0" rtlCol="0">
            <a:spAutoFit/>
          </a:bodyPr>
          <a:lstStyle/>
          <a:p>
            <a:pPr marL="12700">
              <a:spcBef>
                <a:spcPts val="105"/>
              </a:spcBef>
            </a:pPr>
            <a:r>
              <a:rPr lang="hi-IN" sz="2000" spc="-20">
                <a:latin typeface="Arial MT"/>
                <a:cs typeface="Arial MT"/>
              </a:rPr>
              <a:t>उच्च</a:t>
            </a:r>
            <a:endParaRPr sz="2000" dirty="0">
              <a:latin typeface="Arial MT"/>
              <a:cs typeface="Arial MT"/>
            </a:endParaRPr>
          </a:p>
        </p:txBody>
      </p:sp>
      <p:sp>
        <p:nvSpPr>
          <p:cNvPr id="141" name="object 141"/>
          <p:cNvSpPr txBox="1"/>
          <p:nvPr/>
        </p:nvSpPr>
        <p:spPr>
          <a:xfrm>
            <a:off x="4210940" y="4280358"/>
            <a:ext cx="664210" cy="580928"/>
          </a:xfrm>
          <a:prstGeom prst="rect">
            <a:avLst/>
          </a:prstGeom>
        </p:spPr>
        <p:txBody>
          <a:bodyPr vert="horz" wrap="square" lIns="0" tIns="11430" rIns="0" bIns="0" rtlCol="0">
            <a:spAutoFit/>
          </a:bodyPr>
          <a:lstStyle/>
          <a:p>
            <a:pPr marL="12700">
              <a:spcBef>
                <a:spcPts val="90"/>
              </a:spcBef>
            </a:pPr>
            <a:r>
              <a:rPr lang="hi-IN" sz="1850" b="1" spc="-20">
                <a:latin typeface="Arial"/>
                <a:cs typeface="Arial"/>
              </a:rPr>
              <a:t>एचपीजीई</a:t>
            </a:r>
            <a:endParaRPr sz="1850" dirty="0">
              <a:latin typeface="Arial"/>
              <a:cs typeface="Arial"/>
            </a:endParaRPr>
          </a:p>
        </p:txBody>
      </p:sp>
      <p:sp>
        <p:nvSpPr>
          <p:cNvPr id="142" name="object 142"/>
          <p:cNvSpPr txBox="1"/>
          <p:nvPr/>
        </p:nvSpPr>
        <p:spPr>
          <a:xfrm>
            <a:off x="4742927" y="5287469"/>
            <a:ext cx="6854905" cy="1019510"/>
          </a:xfrm>
          <a:prstGeom prst="rect">
            <a:avLst/>
          </a:prstGeom>
        </p:spPr>
        <p:txBody>
          <a:bodyPr vert="horz" wrap="square" lIns="0" tIns="44450" rIns="0" bIns="0" rtlCol="0">
            <a:spAutoFit/>
          </a:bodyPr>
          <a:lstStyle/>
          <a:p>
            <a:pPr marR="5080" algn="r">
              <a:spcBef>
                <a:spcPts val="350"/>
              </a:spcBef>
            </a:pPr>
            <a:r>
              <a:rPr lang="hi-IN" sz="2000" b="1" spc="-25">
                <a:latin typeface="Arial"/>
                <a:cs typeface="Arial"/>
              </a:rPr>
              <a:t>नई
सोडियम आयोडाइड स्पेक्ट्रम (कम रिज़ॉल्यूशन) की तुलना उच्च शुद्धता वाले जर्मेनियम स्पेक्ट्रम (उच्च रिज़ॉल्यूशन) से</a:t>
            </a:r>
            <a:endParaRPr sz="2000" dirty="0">
              <a:latin typeface="Open Sans"/>
              <a:cs typeface="Arial MT"/>
            </a:endParaRPr>
          </a:p>
        </p:txBody>
      </p:sp>
      <p:sp>
        <p:nvSpPr>
          <p:cNvPr id="143" name="object 143"/>
          <p:cNvSpPr txBox="1">
            <a:spLocks noGrp="1"/>
          </p:cNvSpPr>
          <p:nvPr>
            <p:ph type="title"/>
          </p:nvPr>
        </p:nvSpPr>
        <p:spPr>
          <a:xfrm>
            <a:off x="-648529" y="2599919"/>
            <a:ext cx="3912814" cy="1127488"/>
          </a:xfrm>
          <a:prstGeom prst="rect">
            <a:avLst/>
          </a:prstGeom>
        </p:spPr>
        <p:txBody>
          <a:bodyPr vert="horz" wrap="square" lIns="0" tIns="141224" rIns="0" bIns="0" rtlCol="0" anchor="ctr">
            <a:spAutoFit/>
          </a:bodyPr>
          <a:lstStyle/>
          <a:p>
            <a:pPr marL="1075055">
              <a:spcBef>
                <a:spcPts val="105"/>
              </a:spcBef>
            </a:pP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रेडियोधर्मी सामग्री की पहचान</a:t>
            </a:r>
            <a:endParaRPr lang="en-GB" sz="3200" b="1" spc="-1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0" name="object 150"/>
          <p:cNvSpPr txBox="1">
            <a:spLocks noGrp="1"/>
          </p:cNvSpPr>
          <p:nvPr>
            <p:ph type="sldNum" sz="quarter" idx="12"/>
          </p:nvPr>
        </p:nvSpPr>
        <p:spPr>
          <a:xfrm>
            <a:off x="10261600" y="6465688"/>
            <a:ext cx="1484086"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11</a:t>
            </a:fld>
            <a:endParaRPr spc="-25" dirty="0"/>
          </a:p>
        </p:txBody>
      </p:sp>
      <p:grpSp>
        <p:nvGrpSpPr>
          <p:cNvPr id="144" name="object 144"/>
          <p:cNvGrpSpPr/>
          <p:nvPr/>
        </p:nvGrpSpPr>
        <p:grpSpPr>
          <a:xfrm>
            <a:off x="5871289" y="2521488"/>
            <a:ext cx="4912629" cy="2974975"/>
            <a:chOff x="132079" y="2580633"/>
            <a:chExt cx="9011920" cy="2974975"/>
          </a:xfrm>
        </p:grpSpPr>
        <p:pic>
          <p:nvPicPr>
            <p:cNvPr id="145" name="object 145"/>
            <p:cNvPicPr/>
            <p:nvPr/>
          </p:nvPicPr>
          <p:blipFill>
            <a:blip r:embed="rId5" cstate="print"/>
            <a:stretch>
              <a:fillRect/>
            </a:stretch>
          </p:blipFill>
          <p:spPr>
            <a:xfrm>
              <a:off x="7619999" y="2590799"/>
              <a:ext cx="1310640" cy="1056639"/>
            </a:xfrm>
            <a:prstGeom prst="rect">
              <a:avLst/>
            </a:prstGeom>
          </p:spPr>
        </p:pic>
        <p:sp>
          <p:nvSpPr>
            <p:cNvPr id="146" name="object 146"/>
            <p:cNvSpPr/>
            <p:nvPr/>
          </p:nvSpPr>
          <p:spPr>
            <a:xfrm>
              <a:off x="7614920" y="2585719"/>
              <a:ext cx="1320800" cy="1066800"/>
            </a:xfrm>
            <a:custGeom>
              <a:avLst/>
              <a:gdLst/>
              <a:ahLst/>
              <a:cxnLst/>
              <a:rect l="l" t="t" r="r" b="b"/>
              <a:pathLst>
                <a:path w="1320800" h="1066800">
                  <a:moveTo>
                    <a:pt x="0" y="1066799"/>
                  </a:moveTo>
                  <a:lnTo>
                    <a:pt x="1320800" y="1066799"/>
                  </a:lnTo>
                  <a:lnTo>
                    <a:pt x="1320800" y="0"/>
                  </a:lnTo>
                  <a:lnTo>
                    <a:pt x="0" y="0"/>
                  </a:lnTo>
                  <a:lnTo>
                    <a:pt x="0" y="1066799"/>
                  </a:lnTo>
                  <a:close/>
                </a:path>
              </a:pathLst>
            </a:custGeom>
            <a:ln w="10172">
              <a:solidFill>
                <a:srgbClr val="1F487C"/>
              </a:solidFill>
            </a:ln>
          </p:spPr>
          <p:txBody>
            <a:bodyPr wrap="square" lIns="0" tIns="0" rIns="0" bIns="0" rtlCol="0"/>
            <a:lstStyle/>
            <a:p>
              <a:endParaRPr/>
            </a:p>
          </p:txBody>
        </p:sp>
        <p:sp>
          <p:nvSpPr>
            <p:cNvPr id="147" name="object 147"/>
            <p:cNvSpPr/>
            <p:nvPr/>
          </p:nvSpPr>
          <p:spPr>
            <a:xfrm>
              <a:off x="1371599" y="4533900"/>
              <a:ext cx="2062480" cy="76200"/>
            </a:xfrm>
            <a:custGeom>
              <a:avLst/>
              <a:gdLst/>
              <a:ahLst/>
              <a:cxnLst/>
              <a:rect l="l" t="t" r="r" b="b"/>
              <a:pathLst>
                <a:path w="2062479" h="76200">
                  <a:moveTo>
                    <a:pt x="1986280" y="0"/>
                  </a:moveTo>
                  <a:lnTo>
                    <a:pt x="1986280" y="76199"/>
                  </a:lnTo>
                  <a:lnTo>
                    <a:pt x="2042160" y="48259"/>
                  </a:lnTo>
                  <a:lnTo>
                    <a:pt x="1998980" y="48259"/>
                  </a:lnTo>
                  <a:lnTo>
                    <a:pt x="1998980" y="27939"/>
                  </a:lnTo>
                  <a:lnTo>
                    <a:pt x="2042160" y="27939"/>
                  </a:lnTo>
                  <a:lnTo>
                    <a:pt x="1986280" y="0"/>
                  </a:lnTo>
                  <a:close/>
                </a:path>
                <a:path w="2062479" h="76200">
                  <a:moveTo>
                    <a:pt x="1986280" y="27939"/>
                  </a:moveTo>
                  <a:lnTo>
                    <a:pt x="0" y="27939"/>
                  </a:lnTo>
                  <a:lnTo>
                    <a:pt x="0" y="48259"/>
                  </a:lnTo>
                  <a:lnTo>
                    <a:pt x="1986280" y="48259"/>
                  </a:lnTo>
                  <a:lnTo>
                    <a:pt x="1986280" y="27939"/>
                  </a:lnTo>
                  <a:close/>
                </a:path>
                <a:path w="2062479" h="76200">
                  <a:moveTo>
                    <a:pt x="2042160" y="27939"/>
                  </a:moveTo>
                  <a:lnTo>
                    <a:pt x="1998980" y="27939"/>
                  </a:lnTo>
                  <a:lnTo>
                    <a:pt x="1998980" y="48259"/>
                  </a:lnTo>
                  <a:lnTo>
                    <a:pt x="2042160" y="48259"/>
                  </a:lnTo>
                  <a:lnTo>
                    <a:pt x="2062480" y="38099"/>
                  </a:lnTo>
                  <a:lnTo>
                    <a:pt x="2042160" y="27939"/>
                  </a:lnTo>
                  <a:close/>
                </a:path>
              </a:pathLst>
            </a:custGeom>
            <a:solidFill>
              <a:srgbClr val="000000"/>
            </a:solidFill>
          </p:spPr>
          <p:txBody>
            <a:bodyPr wrap="square" lIns="0" tIns="0" rIns="0" bIns="0" rtlCol="0"/>
            <a:lstStyle/>
            <a:p>
              <a:endParaRPr/>
            </a:p>
          </p:txBody>
        </p:sp>
        <p:pic>
          <p:nvPicPr>
            <p:cNvPr id="148" name="object 148"/>
            <p:cNvPicPr/>
            <p:nvPr/>
          </p:nvPicPr>
          <p:blipFill>
            <a:blip r:embed="rId6" cstate="print"/>
            <a:stretch>
              <a:fillRect/>
            </a:stretch>
          </p:blipFill>
          <p:spPr>
            <a:xfrm>
              <a:off x="7295528" y="3486149"/>
              <a:ext cx="1848472" cy="2068957"/>
            </a:xfrm>
            <a:prstGeom prst="rect">
              <a:avLst/>
            </a:prstGeom>
          </p:spPr>
        </p:pic>
        <p:pic>
          <p:nvPicPr>
            <p:cNvPr id="149" name="object 149"/>
            <p:cNvPicPr/>
            <p:nvPr/>
          </p:nvPicPr>
          <p:blipFill>
            <a:blip r:embed="rId7" cstate="print"/>
            <a:stretch>
              <a:fillRect/>
            </a:stretch>
          </p:blipFill>
          <p:spPr>
            <a:xfrm>
              <a:off x="132079" y="3210559"/>
              <a:ext cx="1676400" cy="1361439"/>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567" y="2702939"/>
            <a:ext cx="3027896" cy="1306127"/>
          </a:xfrm>
          <a:prstGeom prst="rect">
            <a:avLst/>
          </a:prstGeom>
        </p:spPr>
        <p:txBody>
          <a:bodyPr vert="horz" wrap="square" lIns="0" tIns="13335" rIns="0" bIns="0" rtlCol="0" anchor="ctr">
            <a:spAutoFit/>
          </a:bodyPr>
          <a:lstStyle/>
          <a:p>
            <a:pPr marL="12700" algn="just">
              <a:spcBef>
                <a:spcPts val="105"/>
              </a:spcBef>
            </a:pPr>
            <a:r>
              <a:rPr lang="hi-IN" sz="2800" b="1">
                <a:solidFill>
                  <a:srgbClr val="FF0000"/>
                </a:solidFill>
                <a:latin typeface="Open Sans" panose="020B0606030504020204" pitchFamily="34" charset="0"/>
                <a:ea typeface="Open Sans" panose="020B0606030504020204" pitchFamily="34" charset="0"/>
                <a:cs typeface="Open Sans" panose="020B0606030504020204" pitchFamily="34" charset="0"/>
              </a:rPr>
              <a:t>क्या आपको विकिरण परिरक्षण की आवश्यकता है?</a:t>
            </a:r>
            <a:endParaRPr lang="en-US" sz="2800" b="1" spc="-1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29"/>
          <p:cNvSpPr txBox="1">
            <a:spLocks noGrp="1"/>
          </p:cNvSpPr>
          <p:nvPr>
            <p:ph type="sldNum" sz="quarter" idx="12"/>
          </p:nvPr>
        </p:nvSpPr>
        <p:spPr>
          <a:xfrm>
            <a:off x="10261600" y="6465688"/>
            <a:ext cx="2844800"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12</a:t>
            </a:fld>
            <a:endParaRPr spc="-25" dirty="0"/>
          </a:p>
        </p:txBody>
      </p:sp>
      <p:sp>
        <p:nvSpPr>
          <p:cNvPr id="3" name="object 3"/>
          <p:cNvSpPr txBox="1"/>
          <p:nvPr/>
        </p:nvSpPr>
        <p:spPr>
          <a:xfrm>
            <a:off x="3496424" y="1499723"/>
            <a:ext cx="5003889" cy="702756"/>
          </a:xfrm>
          <a:prstGeom prst="rect">
            <a:avLst/>
          </a:prstGeom>
        </p:spPr>
        <p:txBody>
          <a:bodyPr vert="horz" wrap="square" lIns="0" tIns="12700" rIns="0" bIns="0" rtlCol="0">
            <a:spAutoFit/>
          </a:bodyPr>
          <a:lstStyle/>
          <a:p>
            <a:pPr marL="12700">
              <a:spcBef>
                <a:spcPts val="100"/>
              </a:spcBef>
            </a:pPr>
            <a:r>
              <a:rPr lang="hi-IN" sz="2200" b="1">
                <a:latin typeface="Open Sans"/>
                <a:cs typeface="Arial"/>
              </a:rPr>
              <a:t>उच्च के लिए परिरक्षण विकल्प
गतिविधि स्रोत</a:t>
            </a:r>
            <a:endParaRPr sz="2200" dirty="0">
              <a:latin typeface="Open Sans"/>
              <a:cs typeface="Arial"/>
            </a:endParaRPr>
          </a:p>
        </p:txBody>
      </p:sp>
      <p:sp>
        <p:nvSpPr>
          <p:cNvPr id="4" name="object 4"/>
          <p:cNvSpPr txBox="1"/>
          <p:nvPr/>
        </p:nvSpPr>
        <p:spPr>
          <a:xfrm>
            <a:off x="3305468" y="2810691"/>
            <a:ext cx="5057240" cy="2675732"/>
          </a:xfrm>
          <a:prstGeom prst="rect">
            <a:avLst/>
          </a:prstGeom>
        </p:spPr>
        <p:txBody>
          <a:bodyPr vert="horz" wrap="square" lIns="0" tIns="74295" rIns="0" bIns="0" rtlCol="0">
            <a:spAutoFit/>
          </a:bodyPr>
          <a:lstStyle/>
          <a:p>
            <a:pPr marL="12700">
              <a:spcBef>
                <a:spcPts val="585"/>
              </a:spcBef>
            </a:pPr>
            <a:r>
              <a:rPr lang="hi-IN" sz="2200" b="1" dirty="0">
                <a:latin typeface="Open Sans"/>
                <a:cs typeface="Arial"/>
              </a:rPr>
              <a:t>अस्थायी परिरक्षण
</a:t>
            </a:r>
            <a:r>
              <a:rPr lang="hi-IN" sz="2200" dirty="0">
                <a:latin typeface="Open Sans"/>
                <a:cs typeface="Arial"/>
              </a:rPr>
              <a:t>लीड शॉट, ईंटों या कंबल के कई 5 किलो बैग का उपयोग करें</a:t>
            </a:r>
            <a:r>
              <a:rPr lang="hi-IN" sz="2200" b="1" dirty="0">
                <a:latin typeface="Open Sans"/>
                <a:cs typeface="Arial"/>
              </a:rPr>
              <a:t>
परिवहन परिरक्षण
</a:t>
            </a:r>
            <a:r>
              <a:rPr lang="hi-IN" sz="2200" dirty="0">
                <a:latin typeface="Open Sans"/>
                <a:cs typeface="Arial"/>
              </a:rPr>
              <a:t>सीसा कंटेनर या सूअर उपलब्ध हैं जो 7400 </a:t>
            </a:r>
            <a:r>
              <a:rPr lang="en-IN" sz="2200" dirty="0" err="1">
                <a:latin typeface="Open Sans"/>
                <a:cs typeface="Arial"/>
              </a:rPr>
              <a:t>GBq</a:t>
            </a:r>
            <a:r>
              <a:rPr lang="en-IN" sz="2200" dirty="0">
                <a:latin typeface="Open Sans"/>
                <a:cs typeface="Arial"/>
              </a:rPr>
              <a:t> (200 Ci) </a:t>
            </a:r>
            <a:r>
              <a:rPr lang="hi-IN" sz="2200" dirty="0">
                <a:latin typeface="Open Sans"/>
                <a:cs typeface="Arial"/>
              </a:rPr>
              <a:t>स्रोतों को ढाल सकते हैं और अर्ध-पोर्टेबल हैं</a:t>
            </a:r>
            <a:endParaRPr sz="2200" dirty="0">
              <a:latin typeface="Open Sans"/>
              <a:cs typeface="Arial MT"/>
            </a:endParaRPr>
          </a:p>
        </p:txBody>
      </p:sp>
      <p:grpSp>
        <p:nvGrpSpPr>
          <p:cNvPr id="5" name="object 5"/>
          <p:cNvGrpSpPr/>
          <p:nvPr/>
        </p:nvGrpSpPr>
        <p:grpSpPr>
          <a:xfrm>
            <a:off x="7778187" y="3236900"/>
            <a:ext cx="3405864" cy="3404235"/>
            <a:chOff x="4013193" y="3190233"/>
            <a:chExt cx="4714875" cy="3404235"/>
          </a:xfrm>
        </p:grpSpPr>
        <p:pic>
          <p:nvPicPr>
            <p:cNvPr id="6" name="object 6"/>
            <p:cNvPicPr/>
            <p:nvPr/>
          </p:nvPicPr>
          <p:blipFill>
            <a:blip r:embed="rId2" cstate="print"/>
            <a:stretch>
              <a:fillRect/>
            </a:stretch>
          </p:blipFill>
          <p:spPr>
            <a:xfrm>
              <a:off x="4886960" y="4724399"/>
              <a:ext cx="1838960" cy="1859280"/>
            </a:xfrm>
            <a:prstGeom prst="rect">
              <a:avLst/>
            </a:prstGeom>
          </p:spPr>
        </p:pic>
        <p:sp>
          <p:nvSpPr>
            <p:cNvPr id="7" name="object 7"/>
            <p:cNvSpPr/>
            <p:nvPr/>
          </p:nvSpPr>
          <p:spPr>
            <a:xfrm>
              <a:off x="4881880" y="4719319"/>
              <a:ext cx="1849120" cy="1869439"/>
            </a:xfrm>
            <a:custGeom>
              <a:avLst/>
              <a:gdLst/>
              <a:ahLst/>
              <a:cxnLst/>
              <a:rect l="l" t="t" r="r" b="b"/>
              <a:pathLst>
                <a:path w="1849120" h="1869440">
                  <a:moveTo>
                    <a:pt x="0" y="1869439"/>
                  </a:moveTo>
                  <a:lnTo>
                    <a:pt x="1849120" y="1869439"/>
                  </a:lnTo>
                  <a:lnTo>
                    <a:pt x="1849120" y="0"/>
                  </a:lnTo>
                  <a:lnTo>
                    <a:pt x="0" y="0"/>
                  </a:lnTo>
                  <a:lnTo>
                    <a:pt x="0" y="1869439"/>
                  </a:lnTo>
                  <a:close/>
                </a:path>
              </a:pathLst>
            </a:custGeom>
            <a:ln w="10172">
              <a:solidFill>
                <a:srgbClr val="0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6725920" y="4724399"/>
              <a:ext cx="1564640" cy="1859280"/>
            </a:xfrm>
            <a:prstGeom prst="rect">
              <a:avLst/>
            </a:prstGeom>
          </p:spPr>
        </p:pic>
        <p:sp>
          <p:nvSpPr>
            <p:cNvPr id="9" name="object 9"/>
            <p:cNvSpPr/>
            <p:nvPr/>
          </p:nvSpPr>
          <p:spPr>
            <a:xfrm>
              <a:off x="6720840" y="4719319"/>
              <a:ext cx="1574800" cy="1869439"/>
            </a:xfrm>
            <a:custGeom>
              <a:avLst/>
              <a:gdLst/>
              <a:ahLst/>
              <a:cxnLst/>
              <a:rect l="l" t="t" r="r" b="b"/>
              <a:pathLst>
                <a:path w="1574800" h="1869440">
                  <a:moveTo>
                    <a:pt x="0" y="1869439"/>
                  </a:moveTo>
                  <a:lnTo>
                    <a:pt x="1574800" y="1869439"/>
                  </a:lnTo>
                  <a:lnTo>
                    <a:pt x="1574800" y="0"/>
                  </a:lnTo>
                  <a:lnTo>
                    <a:pt x="0" y="0"/>
                  </a:lnTo>
                  <a:lnTo>
                    <a:pt x="0" y="1869439"/>
                  </a:lnTo>
                  <a:close/>
                </a:path>
              </a:pathLst>
            </a:custGeom>
            <a:ln w="10172">
              <a:solidFill>
                <a:srgbClr val="000000"/>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5730240" y="3200399"/>
              <a:ext cx="1605280" cy="1524000"/>
            </a:xfrm>
            <a:prstGeom prst="rect">
              <a:avLst/>
            </a:prstGeom>
          </p:spPr>
        </p:pic>
        <p:sp>
          <p:nvSpPr>
            <p:cNvPr id="11" name="object 11"/>
            <p:cNvSpPr/>
            <p:nvPr/>
          </p:nvSpPr>
          <p:spPr>
            <a:xfrm>
              <a:off x="5725160" y="3195319"/>
              <a:ext cx="1615440" cy="1534160"/>
            </a:xfrm>
            <a:custGeom>
              <a:avLst/>
              <a:gdLst/>
              <a:ahLst/>
              <a:cxnLst/>
              <a:rect l="l" t="t" r="r" b="b"/>
              <a:pathLst>
                <a:path w="1615440" h="1534160">
                  <a:moveTo>
                    <a:pt x="0" y="1534159"/>
                  </a:moveTo>
                  <a:lnTo>
                    <a:pt x="1615439" y="1534159"/>
                  </a:lnTo>
                  <a:lnTo>
                    <a:pt x="1615439" y="0"/>
                  </a:lnTo>
                  <a:lnTo>
                    <a:pt x="0" y="0"/>
                  </a:lnTo>
                  <a:lnTo>
                    <a:pt x="0" y="1534159"/>
                  </a:lnTo>
                  <a:close/>
                </a:path>
              </a:pathLst>
            </a:custGeom>
            <a:ln w="10172">
              <a:solidFill>
                <a:srgbClr val="000000"/>
              </a:solidFill>
            </a:ln>
          </p:spPr>
          <p:txBody>
            <a:bodyPr wrap="square" lIns="0" tIns="0" rIns="0" bIns="0" rtlCol="0"/>
            <a:lstStyle/>
            <a:p>
              <a:endParaRPr/>
            </a:p>
          </p:txBody>
        </p:sp>
        <p:pic>
          <p:nvPicPr>
            <p:cNvPr id="12" name="object 12"/>
            <p:cNvPicPr/>
            <p:nvPr/>
          </p:nvPicPr>
          <p:blipFill>
            <a:blip r:embed="rId5" cstate="print"/>
            <a:stretch>
              <a:fillRect/>
            </a:stretch>
          </p:blipFill>
          <p:spPr>
            <a:xfrm>
              <a:off x="7335520" y="3200399"/>
              <a:ext cx="1381759" cy="1524000"/>
            </a:xfrm>
            <a:prstGeom prst="rect">
              <a:avLst/>
            </a:prstGeom>
          </p:spPr>
        </p:pic>
        <p:sp>
          <p:nvSpPr>
            <p:cNvPr id="13" name="object 13"/>
            <p:cNvSpPr/>
            <p:nvPr/>
          </p:nvSpPr>
          <p:spPr>
            <a:xfrm>
              <a:off x="7330440" y="3195319"/>
              <a:ext cx="1391920" cy="1534160"/>
            </a:xfrm>
            <a:custGeom>
              <a:avLst/>
              <a:gdLst/>
              <a:ahLst/>
              <a:cxnLst/>
              <a:rect l="l" t="t" r="r" b="b"/>
              <a:pathLst>
                <a:path w="1391920" h="1534160">
                  <a:moveTo>
                    <a:pt x="0" y="1534159"/>
                  </a:moveTo>
                  <a:lnTo>
                    <a:pt x="1391920" y="1534159"/>
                  </a:lnTo>
                  <a:lnTo>
                    <a:pt x="1391920" y="0"/>
                  </a:lnTo>
                  <a:lnTo>
                    <a:pt x="0" y="0"/>
                  </a:lnTo>
                  <a:lnTo>
                    <a:pt x="0" y="1534159"/>
                  </a:lnTo>
                  <a:close/>
                </a:path>
              </a:pathLst>
            </a:custGeom>
            <a:ln w="10172">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4023360" y="3200399"/>
              <a:ext cx="1717039" cy="1524000"/>
            </a:xfrm>
            <a:prstGeom prst="rect">
              <a:avLst/>
            </a:prstGeom>
          </p:spPr>
        </p:pic>
        <p:sp>
          <p:nvSpPr>
            <p:cNvPr id="15" name="object 15"/>
            <p:cNvSpPr/>
            <p:nvPr/>
          </p:nvSpPr>
          <p:spPr>
            <a:xfrm>
              <a:off x="4018280" y="3195319"/>
              <a:ext cx="1727200" cy="1534160"/>
            </a:xfrm>
            <a:custGeom>
              <a:avLst/>
              <a:gdLst/>
              <a:ahLst/>
              <a:cxnLst/>
              <a:rect l="l" t="t" r="r" b="b"/>
              <a:pathLst>
                <a:path w="1727200" h="1534160">
                  <a:moveTo>
                    <a:pt x="0" y="1534159"/>
                  </a:moveTo>
                  <a:lnTo>
                    <a:pt x="1727200" y="1534159"/>
                  </a:lnTo>
                  <a:lnTo>
                    <a:pt x="1727200" y="0"/>
                  </a:lnTo>
                  <a:lnTo>
                    <a:pt x="0" y="0"/>
                  </a:lnTo>
                  <a:lnTo>
                    <a:pt x="0" y="1534159"/>
                  </a:lnTo>
                  <a:close/>
                </a:path>
              </a:pathLst>
            </a:custGeom>
            <a:ln w="10172">
              <a:solidFill>
                <a:srgbClr val="000000"/>
              </a:solidFill>
            </a:ln>
          </p:spPr>
          <p:txBody>
            <a:bodyPr wrap="square" lIns="0" tIns="0" rIns="0" bIns="0" rtlCol="0"/>
            <a:lstStyle/>
            <a:p>
              <a:endParaRPr/>
            </a:p>
          </p:txBody>
        </p:sp>
      </p:grpSp>
      <p:grpSp>
        <p:nvGrpSpPr>
          <p:cNvPr id="16" name="object 16"/>
          <p:cNvGrpSpPr/>
          <p:nvPr/>
        </p:nvGrpSpPr>
        <p:grpSpPr>
          <a:xfrm>
            <a:off x="8588415" y="1507384"/>
            <a:ext cx="2598480" cy="1482725"/>
            <a:chOff x="4573487" y="1504694"/>
            <a:chExt cx="3779520" cy="1482725"/>
          </a:xfrm>
        </p:grpSpPr>
        <p:sp>
          <p:nvSpPr>
            <p:cNvPr id="17" name="object 17"/>
            <p:cNvSpPr/>
            <p:nvPr/>
          </p:nvSpPr>
          <p:spPr>
            <a:xfrm>
              <a:off x="6594631" y="1507419"/>
              <a:ext cx="79375" cy="1477010"/>
            </a:xfrm>
            <a:custGeom>
              <a:avLst/>
              <a:gdLst/>
              <a:ahLst/>
              <a:cxnLst/>
              <a:rect l="l" t="t" r="r" b="b"/>
              <a:pathLst>
                <a:path w="79375" h="1477010">
                  <a:moveTo>
                    <a:pt x="79347" y="0"/>
                  </a:moveTo>
                  <a:lnTo>
                    <a:pt x="0" y="0"/>
                  </a:lnTo>
                  <a:lnTo>
                    <a:pt x="0" y="1476676"/>
                  </a:lnTo>
                  <a:lnTo>
                    <a:pt x="79347" y="1476676"/>
                  </a:lnTo>
                  <a:lnTo>
                    <a:pt x="79347" y="0"/>
                  </a:lnTo>
                  <a:close/>
                </a:path>
              </a:pathLst>
            </a:custGeom>
            <a:solidFill>
              <a:srgbClr val="FF6600"/>
            </a:solidFill>
          </p:spPr>
          <p:txBody>
            <a:bodyPr wrap="square" lIns="0" tIns="0" rIns="0" bIns="0" rtlCol="0"/>
            <a:lstStyle/>
            <a:p>
              <a:endParaRPr/>
            </a:p>
          </p:txBody>
        </p:sp>
        <p:sp>
          <p:nvSpPr>
            <p:cNvPr id="18" name="object 18"/>
            <p:cNvSpPr/>
            <p:nvPr/>
          </p:nvSpPr>
          <p:spPr>
            <a:xfrm>
              <a:off x="6594631" y="1507419"/>
              <a:ext cx="79375" cy="1477010"/>
            </a:xfrm>
            <a:custGeom>
              <a:avLst/>
              <a:gdLst/>
              <a:ahLst/>
              <a:cxnLst/>
              <a:rect l="l" t="t" r="r" b="b"/>
              <a:pathLst>
                <a:path w="79375" h="1477010">
                  <a:moveTo>
                    <a:pt x="0" y="1476676"/>
                  </a:moveTo>
                  <a:lnTo>
                    <a:pt x="79347" y="1476676"/>
                  </a:lnTo>
                  <a:lnTo>
                    <a:pt x="79347" y="0"/>
                  </a:lnTo>
                  <a:lnTo>
                    <a:pt x="0" y="0"/>
                  </a:lnTo>
                  <a:lnTo>
                    <a:pt x="0" y="1476676"/>
                  </a:lnTo>
                  <a:close/>
                </a:path>
              </a:pathLst>
            </a:custGeom>
            <a:ln w="5449">
              <a:solidFill>
                <a:srgbClr val="000000"/>
              </a:solidFill>
            </a:ln>
          </p:spPr>
          <p:txBody>
            <a:bodyPr wrap="square" lIns="0" tIns="0" rIns="0" bIns="0" rtlCol="0"/>
            <a:lstStyle/>
            <a:p>
              <a:endParaRPr/>
            </a:p>
          </p:txBody>
        </p:sp>
        <p:sp>
          <p:nvSpPr>
            <p:cNvPr id="19" name="object 19"/>
            <p:cNvSpPr/>
            <p:nvPr/>
          </p:nvSpPr>
          <p:spPr>
            <a:xfrm>
              <a:off x="7262544" y="1507419"/>
              <a:ext cx="172085" cy="1477010"/>
            </a:xfrm>
            <a:custGeom>
              <a:avLst/>
              <a:gdLst/>
              <a:ahLst/>
              <a:cxnLst/>
              <a:rect l="l" t="t" r="r" b="b"/>
              <a:pathLst>
                <a:path w="172084" h="1477010">
                  <a:moveTo>
                    <a:pt x="171773" y="0"/>
                  </a:moveTo>
                  <a:lnTo>
                    <a:pt x="0" y="0"/>
                  </a:lnTo>
                  <a:lnTo>
                    <a:pt x="0" y="1476676"/>
                  </a:lnTo>
                  <a:lnTo>
                    <a:pt x="171773" y="1476676"/>
                  </a:lnTo>
                  <a:lnTo>
                    <a:pt x="171773" y="0"/>
                  </a:lnTo>
                  <a:close/>
                </a:path>
              </a:pathLst>
            </a:custGeom>
            <a:solidFill>
              <a:srgbClr val="99CC00"/>
            </a:solidFill>
          </p:spPr>
          <p:txBody>
            <a:bodyPr wrap="square" lIns="0" tIns="0" rIns="0" bIns="0" rtlCol="0"/>
            <a:lstStyle/>
            <a:p>
              <a:endParaRPr/>
            </a:p>
          </p:txBody>
        </p:sp>
        <p:sp>
          <p:nvSpPr>
            <p:cNvPr id="20" name="object 20"/>
            <p:cNvSpPr/>
            <p:nvPr/>
          </p:nvSpPr>
          <p:spPr>
            <a:xfrm>
              <a:off x="7262544" y="1507419"/>
              <a:ext cx="172085" cy="1477010"/>
            </a:xfrm>
            <a:custGeom>
              <a:avLst/>
              <a:gdLst/>
              <a:ahLst/>
              <a:cxnLst/>
              <a:rect l="l" t="t" r="r" b="b"/>
              <a:pathLst>
                <a:path w="172084" h="1477010">
                  <a:moveTo>
                    <a:pt x="0" y="1476676"/>
                  </a:moveTo>
                  <a:lnTo>
                    <a:pt x="171773" y="1476676"/>
                  </a:lnTo>
                  <a:lnTo>
                    <a:pt x="171773" y="0"/>
                  </a:lnTo>
                  <a:lnTo>
                    <a:pt x="0" y="0"/>
                  </a:lnTo>
                  <a:lnTo>
                    <a:pt x="0" y="1476676"/>
                  </a:lnTo>
                  <a:close/>
                </a:path>
              </a:pathLst>
            </a:custGeom>
            <a:ln w="5449">
              <a:solidFill>
                <a:srgbClr val="000000"/>
              </a:solidFill>
            </a:ln>
          </p:spPr>
          <p:txBody>
            <a:bodyPr wrap="square" lIns="0" tIns="0" rIns="0" bIns="0" rtlCol="0"/>
            <a:lstStyle/>
            <a:p>
              <a:endParaRPr/>
            </a:p>
          </p:txBody>
        </p:sp>
        <p:sp>
          <p:nvSpPr>
            <p:cNvPr id="21" name="object 21"/>
            <p:cNvSpPr/>
            <p:nvPr/>
          </p:nvSpPr>
          <p:spPr>
            <a:xfrm>
              <a:off x="7834543" y="1507419"/>
              <a:ext cx="515620" cy="1477010"/>
            </a:xfrm>
            <a:custGeom>
              <a:avLst/>
              <a:gdLst/>
              <a:ahLst/>
              <a:cxnLst/>
              <a:rect l="l" t="t" r="r" b="b"/>
              <a:pathLst>
                <a:path w="515620" h="1477010">
                  <a:moveTo>
                    <a:pt x="515321" y="0"/>
                  </a:moveTo>
                  <a:lnTo>
                    <a:pt x="0" y="0"/>
                  </a:lnTo>
                  <a:lnTo>
                    <a:pt x="0" y="1476676"/>
                  </a:lnTo>
                  <a:lnTo>
                    <a:pt x="515321" y="1476676"/>
                  </a:lnTo>
                  <a:lnTo>
                    <a:pt x="515321" y="0"/>
                  </a:lnTo>
                  <a:close/>
                </a:path>
              </a:pathLst>
            </a:custGeom>
            <a:solidFill>
              <a:srgbClr val="0000FF"/>
            </a:solidFill>
          </p:spPr>
          <p:txBody>
            <a:bodyPr wrap="square" lIns="0" tIns="0" rIns="0" bIns="0" rtlCol="0"/>
            <a:lstStyle/>
            <a:p>
              <a:endParaRPr/>
            </a:p>
          </p:txBody>
        </p:sp>
        <p:sp>
          <p:nvSpPr>
            <p:cNvPr id="22" name="object 22"/>
            <p:cNvSpPr/>
            <p:nvPr/>
          </p:nvSpPr>
          <p:spPr>
            <a:xfrm>
              <a:off x="7834543" y="1507419"/>
              <a:ext cx="515620" cy="1477010"/>
            </a:xfrm>
            <a:custGeom>
              <a:avLst/>
              <a:gdLst/>
              <a:ahLst/>
              <a:cxnLst/>
              <a:rect l="l" t="t" r="r" b="b"/>
              <a:pathLst>
                <a:path w="515620" h="1477010">
                  <a:moveTo>
                    <a:pt x="0" y="1476676"/>
                  </a:moveTo>
                  <a:lnTo>
                    <a:pt x="515321" y="1476676"/>
                  </a:lnTo>
                  <a:lnTo>
                    <a:pt x="515321" y="0"/>
                  </a:lnTo>
                  <a:lnTo>
                    <a:pt x="0" y="0"/>
                  </a:lnTo>
                  <a:lnTo>
                    <a:pt x="0" y="1476676"/>
                  </a:lnTo>
                  <a:close/>
                </a:path>
              </a:pathLst>
            </a:custGeom>
            <a:ln w="5449">
              <a:solidFill>
                <a:srgbClr val="000000"/>
              </a:solidFill>
            </a:ln>
          </p:spPr>
          <p:txBody>
            <a:bodyPr wrap="square" lIns="0" tIns="0" rIns="0" bIns="0" rtlCol="0"/>
            <a:lstStyle/>
            <a:p>
              <a:endParaRPr/>
            </a:p>
          </p:txBody>
        </p:sp>
        <p:sp>
          <p:nvSpPr>
            <p:cNvPr id="23" name="object 23"/>
            <p:cNvSpPr/>
            <p:nvPr/>
          </p:nvSpPr>
          <p:spPr>
            <a:xfrm>
              <a:off x="6003450" y="1507383"/>
              <a:ext cx="635" cy="1477010"/>
            </a:xfrm>
            <a:custGeom>
              <a:avLst/>
              <a:gdLst/>
              <a:ahLst/>
              <a:cxnLst/>
              <a:rect l="l" t="t" r="r" b="b"/>
              <a:pathLst>
                <a:path w="635" h="1477010">
                  <a:moveTo>
                    <a:pt x="0" y="0"/>
                  </a:moveTo>
                  <a:lnTo>
                    <a:pt x="72" y="1476712"/>
                  </a:lnTo>
                </a:path>
              </a:pathLst>
            </a:custGeom>
            <a:ln w="5449">
              <a:solidFill>
                <a:srgbClr val="000000"/>
              </a:solidFill>
            </a:ln>
          </p:spPr>
          <p:txBody>
            <a:bodyPr wrap="square" lIns="0" tIns="0" rIns="0" bIns="0" rtlCol="0"/>
            <a:lstStyle/>
            <a:p>
              <a:endParaRPr/>
            </a:p>
          </p:txBody>
        </p:sp>
        <p:sp>
          <p:nvSpPr>
            <p:cNvPr id="24" name="object 24"/>
            <p:cNvSpPr/>
            <p:nvPr/>
          </p:nvSpPr>
          <p:spPr>
            <a:xfrm>
              <a:off x="4573486" y="1740268"/>
              <a:ext cx="3261995" cy="1011555"/>
            </a:xfrm>
            <a:custGeom>
              <a:avLst/>
              <a:gdLst/>
              <a:ahLst/>
              <a:cxnLst/>
              <a:rect l="l" t="t" r="r" b="b"/>
              <a:pathLst>
                <a:path w="3261995" h="1011555">
                  <a:moveTo>
                    <a:pt x="1429956" y="21805"/>
                  </a:moveTo>
                  <a:lnTo>
                    <a:pt x="1424584" y="19126"/>
                  </a:lnTo>
                  <a:lnTo>
                    <a:pt x="1386357" y="0"/>
                  </a:lnTo>
                  <a:lnTo>
                    <a:pt x="1386357" y="19126"/>
                  </a:lnTo>
                  <a:lnTo>
                    <a:pt x="0" y="19126"/>
                  </a:lnTo>
                  <a:lnTo>
                    <a:pt x="0" y="24574"/>
                  </a:lnTo>
                  <a:lnTo>
                    <a:pt x="1386357" y="24574"/>
                  </a:lnTo>
                  <a:lnTo>
                    <a:pt x="1386357" y="43611"/>
                  </a:lnTo>
                  <a:lnTo>
                    <a:pt x="1424432" y="24574"/>
                  </a:lnTo>
                  <a:lnTo>
                    <a:pt x="1429956" y="21805"/>
                  </a:lnTo>
                  <a:close/>
                </a:path>
                <a:path w="3261995" h="1011555">
                  <a:moveTo>
                    <a:pt x="2021141" y="323596"/>
                  </a:moveTo>
                  <a:lnTo>
                    <a:pt x="2015896" y="320992"/>
                  </a:lnTo>
                  <a:lnTo>
                    <a:pt x="1977542" y="301942"/>
                  </a:lnTo>
                  <a:lnTo>
                    <a:pt x="1977567" y="320992"/>
                  </a:lnTo>
                  <a:lnTo>
                    <a:pt x="0" y="324396"/>
                  </a:lnTo>
                  <a:lnTo>
                    <a:pt x="0" y="329857"/>
                  </a:lnTo>
                  <a:lnTo>
                    <a:pt x="1977567" y="326466"/>
                  </a:lnTo>
                  <a:lnTo>
                    <a:pt x="1977605" y="345554"/>
                  </a:lnTo>
                  <a:lnTo>
                    <a:pt x="2015490" y="326453"/>
                  </a:lnTo>
                  <a:lnTo>
                    <a:pt x="2021141" y="323596"/>
                  </a:lnTo>
                  <a:close/>
                </a:path>
                <a:path w="3261995" h="1011555">
                  <a:moveTo>
                    <a:pt x="2689491" y="632841"/>
                  </a:moveTo>
                  <a:lnTo>
                    <a:pt x="2674950" y="625576"/>
                  </a:lnTo>
                  <a:lnTo>
                    <a:pt x="2645892" y="611035"/>
                  </a:lnTo>
                  <a:lnTo>
                    <a:pt x="2645892" y="625576"/>
                  </a:lnTo>
                  <a:lnTo>
                    <a:pt x="431" y="625576"/>
                  </a:lnTo>
                  <a:lnTo>
                    <a:pt x="431" y="640105"/>
                  </a:lnTo>
                  <a:lnTo>
                    <a:pt x="2645892" y="640105"/>
                  </a:lnTo>
                  <a:lnTo>
                    <a:pt x="2645892" y="654646"/>
                  </a:lnTo>
                  <a:lnTo>
                    <a:pt x="2674950" y="640105"/>
                  </a:lnTo>
                  <a:lnTo>
                    <a:pt x="2689491" y="632841"/>
                  </a:lnTo>
                  <a:close/>
                </a:path>
                <a:path w="3261995" h="1011555">
                  <a:moveTo>
                    <a:pt x="3261487" y="989584"/>
                  </a:moveTo>
                  <a:lnTo>
                    <a:pt x="3246958" y="982306"/>
                  </a:lnTo>
                  <a:lnTo>
                    <a:pt x="3217888" y="967778"/>
                  </a:lnTo>
                  <a:lnTo>
                    <a:pt x="3217888" y="982306"/>
                  </a:lnTo>
                  <a:lnTo>
                    <a:pt x="431" y="982306"/>
                  </a:lnTo>
                  <a:lnTo>
                    <a:pt x="431" y="996848"/>
                  </a:lnTo>
                  <a:lnTo>
                    <a:pt x="3217888" y="996848"/>
                  </a:lnTo>
                  <a:lnTo>
                    <a:pt x="3217888" y="1011389"/>
                  </a:lnTo>
                  <a:lnTo>
                    <a:pt x="3246958" y="996848"/>
                  </a:lnTo>
                  <a:lnTo>
                    <a:pt x="3261487" y="989584"/>
                  </a:lnTo>
                  <a:close/>
                </a:path>
              </a:pathLst>
            </a:custGeom>
            <a:solidFill>
              <a:srgbClr val="000000"/>
            </a:solidFill>
          </p:spPr>
          <p:txBody>
            <a:bodyPr wrap="square" lIns="0" tIns="0" rIns="0" bIns="0" rtlCol="0"/>
            <a:lstStyle/>
            <a:p>
              <a:endParaRPr/>
            </a:p>
          </p:txBody>
        </p:sp>
      </p:grpSp>
      <p:sp>
        <p:nvSpPr>
          <p:cNvPr id="25" name="object 25"/>
          <p:cNvSpPr txBox="1"/>
          <p:nvPr/>
        </p:nvSpPr>
        <p:spPr>
          <a:xfrm>
            <a:off x="8255061" y="1917805"/>
            <a:ext cx="308610" cy="170560"/>
          </a:xfrm>
          <a:prstGeom prst="rect">
            <a:avLst/>
          </a:prstGeom>
        </p:spPr>
        <p:txBody>
          <a:bodyPr vert="horz" wrap="square" lIns="0" tIns="16510" rIns="0" bIns="0" rtlCol="0">
            <a:spAutoFit/>
          </a:bodyPr>
          <a:lstStyle/>
          <a:p>
            <a:pPr marL="12700">
              <a:spcBef>
                <a:spcPts val="130"/>
              </a:spcBef>
            </a:pPr>
            <a:r>
              <a:rPr sz="1000" b="1" spc="-20" dirty="0">
                <a:latin typeface="Arial"/>
                <a:cs typeface="Arial"/>
              </a:rPr>
              <a:t>Beta</a:t>
            </a:r>
            <a:endParaRPr sz="1000" dirty="0">
              <a:latin typeface="Arial"/>
              <a:cs typeface="Arial"/>
            </a:endParaRPr>
          </a:p>
        </p:txBody>
      </p:sp>
      <p:sp>
        <p:nvSpPr>
          <p:cNvPr id="26" name="object 26"/>
          <p:cNvSpPr txBox="1"/>
          <p:nvPr/>
        </p:nvSpPr>
        <p:spPr>
          <a:xfrm>
            <a:off x="8083589" y="2248578"/>
            <a:ext cx="504825" cy="170560"/>
          </a:xfrm>
          <a:prstGeom prst="rect">
            <a:avLst/>
          </a:prstGeom>
        </p:spPr>
        <p:txBody>
          <a:bodyPr vert="horz" wrap="square" lIns="0" tIns="16510" rIns="0" bIns="0" rtlCol="0">
            <a:spAutoFit/>
          </a:bodyPr>
          <a:lstStyle/>
          <a:p>
            <a:pPr marL="12700">
              <a:spcBef>
                <a:spcPts val="130"/>
              </a:spcBef>
            </a:pPr>
            <a:r>
              <a:rPr sz="1000" b="1" spc="-10" dirty="0">
                <a:latin typeface="Arial"/>
                <a:cs typeface="Arial"/>
              </a:rPr>
              <a:t>Gamma</a:t>
            </a:r>
            <a:endParaRPr sz="1000" dirty="0">
              <a:latin typeface="Arial"/>
              <a:cs typeface="Arial"/>
            </a:endParaRPr>
          </a:p>
        </p:txBody>
      </p:sp>
      <p:sp>
        <p:nvSpPr>
          <p:cNvPr id="27" name="object 27"/>
          <p:cNvSpPr txBox="1"/>
          <p:nvPr/>
        </p:nvSpPr>
        <p:spPr>
          <a:xfrm>
            <a:off x="8098866" y="2566707"/>
            <a:ext cx="527685" cy="170560"/>
          </a:xfrm>
          <a:prstGeom prst="rect">
            <a:avLst/>
          </a:prstGeom>
        </p:spPr>
        <p:txBody>
          <a:bodyPr vert="horz" wrap="square" lIns="0" tIns="16510" rIns="0" bIns="0" rtlCol="0">
            <a:spAutoFit/>
          </a:bodyPr>
          <a:lstStyle/>
          <a:p>
            <a:pPr marL="12700">
              <a:spcBef>
                <a:spcPts val="130"/>
              </a:spcBef>
            </a:pPr>
            <a:r>
              <a:rPr sz="1000" b="1" spc="-10" dirty="0">
                <a:latin typeface="Arial"/>
                <a:cs typeface="Arial"/>
              </a:rPr>
              <a:t>Neutron</a:t>
            </a:r>
            <a:endParaRPr sz="1000" dirty="0">
              <a:latin typeface="Arial"/>
              <a:cs typeface="Arial"/>
            </a:endParaRPr>
          </a:p>
        </p:txBody>
      </p:sp>
      <p:sp>
        <p:nvSpPr>
          <p:cNvPr id="28" name="object 28"/>
          <p:cNvSpPr txBox="1"/>
          <p:nvPr/>
        </p:nvSpPr>
        <p:spPr>
          <a:xfrm>
            <a:off x="8137003" y="987556"/>
            <a:ext cx="3310359" cy="869469"/>
          </a:xfrm>
          <a:prstGeom prst="rect">
            <a:avLst/>
          </a:prstGeom>
        </p:spPr>
        <p:txBody>
          <a:bodyPr vert="horz" wrap="square" lIns="0" tIns="48260" rIns="0" bIns="0" rtlCol="0">
            <a:spAutoFit/>
          </a:bodyPr>
          <a:lstStyle/>
          <a:p>
            <a:pPr marL="1090295" algn="ctr">
              <a:spcBef>
                <a:spcPts val="380"/>
              </a:spcBef>
            </a:pPr>
            <a:r>
              <a:rPr sz="1000" b="1" dirty="0">
                <a:latin typeface="Arial"/>
                <a:cs typeface="Arial"/>
              </a:rPr>
              <a:t>Shielding</a:t>
            </a:r>
            <a:r>
              <a:rPr sz="1000" b="1" spc="120" dirty="0">
                <a:latin typeface="Arial"/>
                <a:cs typeface="Arial"/>
              </a:rPr>
              <a:t> </a:t>
            </a:r>
            <a:r>
              <a:rPr sz="1000" b="1" spc="-10" dirty="0">
                <a:latin typeface="Arial"/>
                <a:cs typeface="Arial"/>
              </a:rPr>
              <a:t>Materials</a:t>
            </a:r>
            <a:endParaRPr sz="1000" dirty="0">
              <a:latin typeface="Arial"/>
              <a:cs typeface="Arial"/>
            </a:endParaRPr>
          </a:p>
          <a:p>
            <a:pPr marL="1125220" algn="ctr">
              <a:spcBef>
                <a:spcPts val="285"/>
              </a:spcBef>
              <a:tabLst>
                <a:tab pos="1648460" algn="l"/>
                <a:tab pos="2509520" algn="l"/>
                <a:tab pos="3115945" algn="l"/>
              </a:tabLst>
            </a:pPr>
            <a:r>
              <a:rPr sz="1000" b="1" spc="-10" dirty="0">
                <a:latin typeface="Arial"/>
                <a:cs typeface="Arial"/>
              </a:rPr>
              <a:t>Paper</a:t>
            </a:r>
            <a:r>
              <a:rPr sz="1000" b="1" dirty="0">
                <a:latin typeface="Arial"/>
                <a:cs typeface="Arial"/>
              </a:rPr>
              <a:t>	</a:t>
            </a:r>
            <a:r>
              <a:rPr sz="1000" b="1" spc="-10" dirty="0">
                <a:latin typeface="Arial"/>
                <a:cs typeface="Arial"/>
              </a:rPr>
              <a:t>Aluminum</a:t>
            </a:r>
            <a:r>
              <a:rPr sz="1000" b="1" dirty="0">
                <a:latin typeface="Arial"/>
                <a:cs typeface="Arial"/>
              </a:rPr>
              <a:t>	</a:t>
            </a:r>
            <a:r>
              <a:rPr sz="1000" b="1" spc="-20" dirty="0">
                <a:latin typeface="Arial"/>
                <a:cs typeface="Arial"/>
              </a:rPr>
              <a:t>Lead</a:t>
            </a:r>
            <a:r>
              <a:rPr sz="1000" b="1" dirty="0">
                <a:latin typeface="Arial"/>
                <a:cs typeface="Arial"/>
              </a:rPr>
              <a:t>	</a:t>
            </a:r>
            <a:r>
              <a:rPr sz="1000" b="1" spc="-10" dirty="0">
                <a:latin typeface="Arial"/>
                <a:cs typeface="Arial"/>
              </a:rPr>
              <a:t>Concrete</a:t>
            </a:r>
            <a:endParaRPr sz="1000" dirty="0">
              <a:latin typeface="Arial"/>
              <a:cs typeface="Arial"/>
            </a:endParaRPr>
          </a:p>
          <a:p>
            <a:pPr>
              <a:spcBef>
                <a:spcPts val="85"/>
              </a:spcBef>
            </a:pPr>
            <a:endParaRPr sz="1000" dirty="0">
              <a:latin typeface="Arial"/>
              <a:cs typeface="Arial"/>
            </a:endParaRPr>
          </a:p>
          <a:p>
            <a:pPr marL="12700"/>
            <a:r>
              <a:rPr sz="1000" b="1" spc="-10" dirty="0">
                <a:latin typeface="Arial"/>
                <a:cs typeface="Arial"/>
              </a:rPr>
              <a:t>Alpha</a:t>
            </a:r>
            <a:endParaRPr sz="1000" dirty="0">
              <a:latin typeface="Arial"/>
              <a:cs typeface="Arial"/>
            </a:endParaRPr>
          </a:p>
        </p:txBody>
      </p:sp>
      <p:sp>
        <p:nvSpPr>
          <p:cNvPr id="30" name="Slide Number Placeholder 15">
            <a:extLst>
              <a:ext uri="{FF2B5EF4-FFF2-40B4-BE49-F238E27FC236}">
                <a16:creationId xmlns:a16="http://schemas.microsoft.com/office/drawing/2014/main" id="{D0D0AD16-0069-2A7F-AB3E-5E641023474D}"/>
              </a:ext>
            </a:extLst>
          </p:cNvPr>
          <p:cNvSpPr txBox="1">
            <a:spLocks/>
          </p:cNvSpPr>
          <p:nvPr/>
        </p:nvSpPr>
        <p:spPr>
          <a:xfrm>
            <a:off x="8737600" y="6339076"/>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F6DA9-008F-8B48-92A6-B652298478B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4647" y="1959525"/>
            <a:ext cx="3646766" cy="1542602"/>
          </a:xfrm>
          <a:prstGeom prst="rect">
            <a:avLst/>
          </a:prstGeom>
        </p:spPr>
        <p:txBody>
          <a:bodyPr vert="horz" wrap="square" lIns="0" tIns="64643" rIns="0" bIns="0" rtlCol="0" anchor="ctr">
            <a:spAutoFit/>
          </a:bodyPr>
          <a:lstStyle/>
          <a:p>
            <a:pPr marL="643255">
              <a:spcBef>
                <a:spcPts val="105"/>
              </a:spcBef>
            </a:pP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क्या आपको रिमोट हैंडलिंग टूल की आवश्यकता है?</a:t>
            </a:r>
            <a:endParaRPr lang="en-US" sz="3200" b="1" spc="-2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object 9"/>
          <p:cNvSpPr txBox="1">
            <a:spLocks noGrp="1"/>
          </p:cNvSpPr>
          <p:nvPr>
            <p:ph type="sldNum" sz="quarter" idx="12"/>
          </p:nvPr>
        </p:nvSpPr>
        <p:spPr>
          <a:xfrm>
            <a:off x="10261600" y="6470785"/>
            <a:ext cx="1326953"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13</a:t>
            </a:fld>
            <a:endParaRPr spc="-25" dirty="0"/>
          </a:p>
        </p:txBody>
      </p:sp>
      <p:sp>
        <p:nvSpPr>
          <p:cNvPr id="3" name="object 3"/>
          <p:cNvSpPr txBox="1"/>
          <p:nvPr/>
        </p:nvSpPr>
        <p:spPr>
          <a:xfrm>
            <a:off x="3583459" y="1188679"/>
            <a:ext cx="5167006" cy="3710631"/>
          </a:xfrm>
          <a:prstGeom prst="rect">
            <a:avLst/>
          </a:prstGeom>
        </p:spPr>
        <p:txBody>
          <a:bodyPr vert="horz" wrap="square" lIns="0" tIns="67945" rIns="0" bIns="0" rtlCol="0">
            <a:spAutoFit/>
          </a:bodyPr>
          <a:lstStyle/>
          <a:p>
            <a:pPr marL="12700">
              <a:spcBef>
                <a:spcPts val="535"/>
              </a:spcBef>
            </a:pPr>
            <a:r>
              <a:rPr lang="hi-IN" sz="2200" b="1">
                <a:latin typeface="Open Sans"/>
                <a:cs typeface="Arial"/>
              </a:rPr>
              <a:t>रिमोट हैंडलिंग
एक उच्च गतिविधि स्रोत को लंबे चिमटे का उपयोग करके नियंत्रित किया जा सकता है
एक्सपोजर कम से कम करें
उत्तरदाताओं के संपर्क को कम करने के लिए ऑपरेशन की योजना बनाएं और अभ्यास करें; वाहन, दीवार या जमीन जैसी प्राकृतिक ढालों का उपयोग करें
ईंट, बजरी और कंक्रीट जैसी निर्माण सामग्री लगभग 1/4 सीसे की तरह घनी होती है</a:t>
            </a:r>
            <a:endParaRPr sz="2200" dirty="0">
              <a:latin typeface="Open Sans"/>
              <a:cs typeface="Arial MT"/>
            </a:endParaRPr>
          </a:p>
        </p:txBody>
      </p:sp>
      <p:sp>
        <p:nvSpPr>
          <p:cNvPr id="4" name="object 4"/>
          <p:cNvSpPr txBox="1"/>
          <p:nvPr/>
        </p:nvSpPr>
        <p:spPr>
          <a:xfrm>
            <a:off x="3669957" y="5246380"/>
            <a:ext cx="4647189" cy="1212511"/>
          </a:xfrm>
          <a:prstGeom prst="rect">
            <a:avLst/>
          </a:prstGeom>
        </p:spPr>
        <p:txBody>
          <a:bodyPr vert="horz" wrap="square" lIns="0" tIns="67945" rIns="0" bIns="0" rtlCol="0">
            <a:spAutoFit/>
          </a:bodyPr>
          <a:lstStyle/>
          <a:p>
            <a:pPr marL="12700">
              <a:spcBef>
                <a:spcPts val="535"/>
              </a:spcBef>
            </a:pPr>
            <a:r>
              <a:rPr lang="hi-IN" sz="2200" b="1" spc="-10">
                <a:latin typeface="Open Sans"/>
                <a:cs typeface="Arial"/>
              </a:rPr>
              <a:t>रोकथाम
स्रोत को जल्दी से लीड में स्थानांतरित करें
लंबे चिमटे का उपयोग करने वाला सुअर</a:t>
            </a:r>
            <a:endParaRPr sz="2200" dirty="0">
              <a:latin typeface="Open Sans"/>
              <a:cs typeface="Arial MT"/>
            </a:endParaRPr>
          </a:p>
        </p:txBody>
      </p:sp>
      <p:sp>
        <p:nvSpPr>
          <p:cNvPr id="5" name="object 5"/>
          <p:cNvSpPr txBox="1"/>
          <p:nvPr/>
        </p:nvSpPr>
        <p:spPr>
          <a:xfrm>
            <a:off x="9047919" y="4950466"/>
            <a:ext cx="2305882" cy="873957"/>
          </a:xfrm>
          <a:prstGeom prst="rect">
            <a:avLst/>
          </a:prstGeom>
        </p:spPr>
        <p:txBody>
          <a:bodyPr vert="horz" wrap="square" lIns="0" tIns="27305" rIns="0" bIns="0" rtlCol="0">
            <a:spAutoFit/>
          </a:bodyPr>
          <a:lstStyle/>
          <a:p>
            <a:pPr marL="12700" marR="5080" indent="20320">
              <a:lnSpc>
                <a:spcPts val="2160"/>
              </a:lnSpc>
              <a:spcBef>
                <a:spcPts val="215"/>
              </a:spcBef>
            </a:pPr>
            <a:r>
              <a:rPr lang="hi-IN" sz="1850" spc="-25">
                <a:latin typeface="Open Sans"/>
                <a:cs typeface="Arial MT"/>
              </a:rPr>
              <a:t>1 से 3 मीटर लंबाई के साथ उपलब्ध चिमटे को संभालना</a:t>
            </a:r>
            <a:endParaRPr sz="1850" dirty="0">
              <a:latin typeface="Open Sans"/>
              <a:cs typeface="Arial MT"/>
            </a:endParaRPr>
          </a:p>
        </p:txBody>
      </p:sp>
      <p:grpSp>
        <p:nvGrpSpPr>
          <p:cNvPr id="6" name="object 6"/>
          <p:cNvGrpSpPr/>
          <p:nvPr/>
        </p:nvGrpSpPr>
        <p:grpSpPr>
          <a:xfrm>
            <a:off x="8750461" y="1442713"/>
            <a:ext cx="2853710" cy="3175586"/>
            <a:chOff x="5476233" y="1442713"/>
            <a:chExt cx="3180715" cy="4034154"/>
          </a:xfrm>
        </p:grpSpPr>
        <p:pic>
          <p:nvPicPr>
            <p:cNvPr id="7" name="object 7"/>
            <p:cNvPicPr/>
            <p:nvPr/>
          </p:nvPicPr>
          <p:blipFill>
            <a:blip r:embed="rId2" cstate="print"/>
            <a:stretch>
              <a:fillRect/>
            </a:stretch>
          </p:blipFill>
          <p:spPr>
            <a:xfrm>
              <a:off x="5486399" y="1452880"/>
              <a:ext cx="3159759" cy="4013200"/>
            </a:xfrm>
            <a:prstGeom prst="rect">
              <a:avLst/>
            </a:prstGeom>
          </p:spPr>
        </p:pic>
        <p:sp>
          <p:nvSpPr>
            <p:cNvPr id="8" name="object 8"/>
            <p:cNvSpPr/>
            <p:nvPr/>
          </p:nvSpPr>
          <p:spPr>
            <a:xfrm>
              <a:off x="5481319" y="1447800"/>
              <a:ext cx="3169920" cy="4023360"/>
            </a:xfrm>
            <a:custGeom>
              <a:avLst/>
              <a:gdLst/>
              <a:ahLst/>
              <a:cxnLst/>
              <a:rect l="l" t="t" r="r" b="b"/>
              <a:pathLst>
                <a:path w="3169920" h="4023360">
                  <a:moveTo>
                    <a:pt x="0" y="4023360"/>
                  </a:moveTo>
                  <a:lnTo>
                    <a:pt x="3169920" y="4023360"/>
                  </a:lnTo>
                  <a:lnTo>
                    <a:pt x="3169920" y="0"/>
                  </a:lnTo>
                  <a:lnTo>
                    <a:pt x="0" y="0"/>
                  </a:lnTo>
                  <a:lnTo>
                    <a:pt x="0" y="4023360"/>
                  </a:lnTo>
                  <a:close/>
                </a:path>
              </a:pathLst>
            </a:custGeom>
            <a:ln w="10172">
              <a:solidFill>
                <a:srgbClr val="000000"/>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57274" y="4776006"/>
            <a:ext cx="7336011" cy="1612829"/>
            <a:chOff x="274313" y="5019033"/>
            <a:chExt cx="8504555" cy="1697355"/>
          </a:xfrm>
        </p:grpSpPr>
        <p:pic>
          <p:nvPicPr>
            <p:cNvPr id="3" name="object 3"/>
            <p:cNvPicPr/>
            <p:nvPr/>
          </p:nvPicPr>
          <p:blipFill>
            <a:blip r:embed="rId2" cstate="print"/>
            <a:stretch>
              <a:fillRect/>
            </a:stretch>
          </p:blipFill>
          <p:spPr>
            <a:xfrm>
              <a:off x="5933439" y="5029199"/>
              <a:ext cx="2834640" cy="1676400"/>
            </a:xfrm>
            <a:prstGeom prst="rect">
              <a:avLst/>
            </a:prstGeom>
          </p:spPr>
        </p:pic>
        <p:sp>
          <p:nvSpPr>
            <p:cNvPr id="4" name="object 4"/>
            <p:cNvSpPr/>
            <p:nvPr/>
          </p:nvSpPr>
          <p:spPr>
            <a:xfrm>
              <a:off x="5928360" y="5024119"/>
              <a:ext cx="2844800" cy="1686560"/>
            </a:xfrm>
            <a:custGeom>
              <a:avLst/>
              <a:gdLst/>
              <a:ahLst/>
              <a:cxnLst/>
              <a:rect l="l" t="t" r="r" b="b"/>
              <a:pathLst>
                <a:path w="2844800" h="1686559">
                  <a:moveTo>
                    <a:pt x="0" y="1686559"/>
                  </a:moveTo>
                  <a:lnTo>
                    <a:pt x="2844799" y="1686559"/>
                  </a:lnTo>
                  <a:lnTo>
                    <a:pt x="2844799" y="0"/>
                  </a:lnTo>
                  <a:lnTo>
                    <a:pt x="0" y="0"/>
                  </a:lnTo>
                  <a:lnTo>
                    <a:pt x="0" y="1686559"/>
                  </a:lnTo>
                  <a:close/>
                </a:path>
              </a:pathLst>
            </a:custGeom>
            <a:ln w="10172">
              <a:solidFill>
                <a:srgbClr val="000000"/>
              </a:solidFill>
            </a:ln>
          </p:spPr>
          <p:txBody>
            <a:bodyPr wrap="square" lIns="0" tIns="0" rIns="0" bIns="0" rtlCol="0"/>
            <a:lstStyle/>
            <a:p>
              <a:endParaRPr/>
            </a:p>
          </p:txBody>
        </p:sp>
        <p:pic>
          <p:nvPicPr>
            <p:cNvPr id="5" name="object 5"/>
            <p:cNvPicPr/>
            <p:nvPr/>
          </p:nvPicPr>
          <p:blipFill>
            <a:blip r:embed="rId3" cstate="print"/>
            <a:stretch>
              <a:fillRect/>
            </a:stretch>
          </p:blipFill>
          <p:spPr>
            <a:xfrm>
              <a:off x="3037839" y="5029199"/>
              <a:ext cx="2895600" cy="1676400"/>
            </a:xfrm>
            <a:prstGeom prst="rect">
              <a:avLst/>
            </a:prstGeom>
          </p:spPr>
        </p:pic>
        <p:sp>
          <p:nvSpPr>
            <p:cNvPr id="6" name="object 6"/>
            <p:cNvSpPr/>
            <p:nvPr/>
          </p:nvSpPr>
          <p:spPr>
            <a:xfrm>
              <a:off x="3032760" y="5024119"/>
              <a:ext cx="2905760" cy="1686560"/>
            </a:xfrm>
            <a:custGeom>
              <a:avLst/>
              <a:gdLst/>
              <a:ahLst/>
              <a:cxnLst/>
              <a:rect l="l" t="t" r="r" b="b"/>
              <a:pathLst>
                <a:path w="2905760" h="1686559">
                  <a:moveTo>
                    <a:pt x="0" y="1686559"/>
                  </a:moveTo>
                  <a:lnTo>
                    <a:pt x="2905760" y="1686559"/>
                  </a:lnTo>
                  <a:lnTo>
                    <a:pt x="2905760" y="0"/>
                  </a:lnTo>
                  <a:lnTo>
                    <a:pt x="0" y="0"/>
                  </a:lnTo>
                  <a:lnTo>
                    <a:pt x="0" y="1686559"/>
                  </a:lnTo>
                  <a:close/>
                </a:path>
              </a:pathLst>
            </a:custGeom>
            <a:ln w="10172">
              <a:solidFill>
                <a:srgbClr val="00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284480" y="5029199"/>
              <a:ext cx="2763520" cy="1676400"/>
            </a:xfrm>
            <a:prstGeom prst="rect">
              <a:avLst/>
            </a:prstGeom>
          </p:spPr>
        </p:pic>
        <p:sp>
          <p:nvSpPr>
            <p:cNvPr id="8" name="object 8"/>
            <p:cNvSpPr/>
            <p:nvPr/>
          </p:nvSpPr>
          <p:spPr>
            <a:xfrm>
              <a:off x="279400" y="5024119"/>
              <a:ext cx="2773680" cy="1686560"/>
            </a:xfrm>
            <a:custGeom>
              <a:avLst/>
              <a:gdLst/>
              <a:ahLst/>
              <a:cxnLst/>
              <a:rect l="l" t="t" r="r" b="b"/>
              <a:pathLst>
                <a:path w="2773680" h="1686559">
                  <a:moveTo>
                    <a:pt x="0" y="1686559"/>
                  </a:moveTo>
                  <a:lnTo>
                    <a:pt x="2773680" y="1686559"/>
                  </a:lnTo>
                  <a:lnTo>
                    <a:pt x="2773680" y="0"/>
                  </a:lnTo>
                  <a:lnTo>
                    <a:pt x="0" y="0"/>
                  </a:lnTo>
                  <a:lnTo>
                    <a:pt x="0" y="1686559"/>
                  </a:lnTo>
                  <a:close/>
                </a:path>
              </a:pathLst>
            </a:custGeom>
            <a:ln w="10172">
              <a:solidFill>
                <a:srgbClr val="000000"/>
              </a:solidFill>
            </a:ln>
          </p:spPr>
          <p:txBody>
            <a:bodyPr wrap="square" lIns="0" tIns="0" rIns="0" bIns="0" rtlCol="0"/>
            <a:lstStyle/>
            <a:p>
              <a:endParaRPr/>
            </a:p>
          </p:txBody>
        </p:sp>
      </p:grpSp>
      <p:sp>
        <p:nvSpPr>
          <p:cNvPr id="9" name="object 9"/>
          <p:cNvSpPr txBox="1">
            <a:spLocks noGrp="1"/>
          </p:cNvSpPr>
          <p:nvPr>
            <p:ph type="title"/>
          </p:nvPr>
        </p:nvSpPr>
        <p:spPr>
          <a:xfrm>
            <a:off x="351927" y="1993150"/>
            <a:ext cx="3398271" cy="1173911"/>
          </a:xfrm>
          <a:prstGeom prst="rect">
            <a:avLst/>
          </a:prstGeom>
        </p:spPr>
        <p:txBody>
          <a:bodyPr vert="horz" wrap="square" lIns="0" tIns="187198" rIns="0" bIns="0" rtlCol="0" anchor="ctr">
            <a:spAutoFit/>
          </a:bodyPr>
          <a:lstStyle/>
          <a:p>
            <a:pPr marL="266700" algn="l">
              <a:spcBef>
                <a:spcPts val="105"/>
              </a:spcBef>
            </a:pP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स्रोत पुनर्प्राप्ति संचालन</a:t>
            </a:r>
            <a:endParaRPr lang="en-GB" sz="3200" b="1" spc="-1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2"/>
          <p:cNvSpPr txBox="1">
            <a:spLocks noGrp="1"/>
          </p:cNvSpPr>
          <p:nvPr>
            <p:ph type="sldNum" sz="quarter" idx="12"/>
          </p:nvPr>
        </p:nvSpPr>
        <p:spPr>
          <a:xfrm>
            <a:off x="10261600" y="6465688"/>
            <a:ext cx="2844800"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14</a:t>
            </a:fld>
            <a:endParaRPr spc="-25" dirty="0"/>
          </a:p>
        </p:txBody>
      </p:sp>
      <p:sp>
        <p:nvSpPr>
          <p:cNvPr id="10" name="object 10"/>
          <p:cNvSpPr txBox="1"/>
          <p:nvPr/>
        </p:nvSpPr>
        <p:spPr>
          <a:xfrm>
            <a:off x="4064000" y="1345883"/>
            <a:ext cx="7681686" cy="1502976"/>
          </a:xfrm>
          <a:prstGeom prst="rect">
            <a:avLst/>
          </a:prstGeom>
        </p:spPr>
        <p:txBody>
          <a:bodyPr vert="horz" wrap="square" lIns="0" tIns="12700" rIns="0" bIns="0" rtlCol="0">
            <a:spAutoFit/>
          </a:bodyPr>
          <a:lstStyle/>
          <a:p>
            <a:pPr marL="12700">
              <a:spcBef>
                <a:spcPts val="100"/>
              </a:spcBef>
            </a:pPr>
            <a:r>
              <a:rPr lang="hi-IN" sz="2400" b="1">
                <a:latin typeface="Open Sans"/>
                <a:cs typeface="Calibri"/>
              </a:rPr>
              <a:t>स्रोत पुनर्प्राप्ति योजना के तीन चरण हैं:
चरण 1 - स्रोतों का पता लगाने के लिए प्रारंभिक खोज और प्रतिक्रिया चरण 2 - पैकेजिंग की जरूरतों और आवश्यकता का निर्धारण चरण 3 - पैकेज, लेबल, दस्तावेज़ और परिवहन</a:t>
            </a:r>
            <a:endParaRPr sz="2400" dirty="0">
              <a:latin typeface="Open Sans"/>
              <a:cs typeface="Calibri"/>
            </a:endParaRPr>
          </a:p>
        </p:txBody>
      </p:sp>
      <p:sp>
        <p:nvSpPr>
          <p:cNvPr id="11" name="object 11"/>
          <p:cNvSpPr txBox="1"/>
          <p:nvPr/>
        </p:nvSpPr>
        <p:spPr>
          <a:xfrm>
            <a:off x="4257275" y="3931920"/>
            <a:ext cx="1849120" cy="770083"/>
          </a:xfrm>
          <a:prstGeom prst="rect">
            <a:avLst/>
          </a:prstGeom>
          <a:solidFill>
            <a:srgbClr val="FFFF00"/>
          </a:solidFill>
          <a:ln w="10172">
            <a:solidFill>
              <a:srgbClr val="000000"/>
            </a:solidFill>
          </a:ln>
        </p:spPr>
        <p:txBody>
          <a:bodyPr vert="horz" wrap="square" lIns="0" tIns="31115" rIns="0" bIns="0" rtlCol="0">
            <a:spAutoFit/>
          </a:bodyPr>
          <a:lstStyle/>
          <a:p>
            <a:pPr marL="238125" marR="194945" indent="-142240">
              <a:spcBef>
                <a:spcPts val="245"/>
              </a:spcBef>
            </a:pPr>
            <a:r>
              <a:rPr lang="hi-IN" sz="2400">
                <a:latin typeface="Arial MT"/>
                <a:cs typeface="Arial MT"/>
              </a:rPr>
              <a:t>खोज और प्रतिक्रिया</a:t>
            </a:r>
            <a:endParaRPr sz="2400" dirty="0">
              <a:latin typeface="Arial MT"/>
              <a:cs typeface="Arial MT"/>
            </a:endParaRPr>
          </a:p>
        </p:txBody>
      </p:sp>
      <p:sp>
        <p:nvSpPr>
          <p:cNvPr id="12" name="object 12"/>
          <p:cNvSpPr txBox="1"/>
          <p:nvPr/>
        </p:nvSpPr>
        <p:spPr>
          <a:xfrm>
            <a:off x="7014033" y="3815613"/>
            <a:ext cx="1686560" cy="1139414"/>
          </a:xfrm>
          <a:prstGeom prst="rect">
            <a:avLst/>
          </a:prstGeom>
          <a:solidFill>
            <a:srgbClr val="FFFF00"/>
          </a:solidFill>
          <a:ln w="10172">
            <a:solidFill>
              <a:srgbClr val="000000"/>
            </a:solidFill>
          </a:ln>
        </p:spPr>
        <p:txBody>
          <a:bodyPr vert="horz" wrap="square" lIns="0" tIns="31115" rIns="0" bIns="0" rtlCol="0">
            <a:spAutoFit/>
          </a:bodyPr>
          <a:lstStyle/>
          <a:p>
            <a:pPr marL="125730" marR="133985" indent="-41275">
              <a:spcBef>
                <a:spcPts val="245"/>
              </a:spcBef>
            </a:pPr>
            <a:r>
              <a:rPr lang="hi-IN" sz="2400" spc="-10">
                <a:latin typeface="Arial MT"/>
                <a:cs typeface="Arial MT"/>
              </a:rPr>
              <a:t>पैकेजिंग निर्धारित करें</a:t>
            </a:r>
            <a:endParaRPr sz="2400" dirty="0">
              <a:latin typeface="Arial MT"/>
              <a:cs typeface="Arial MT"/>
            </a:endParaRPr>
          </a:p>
        </p:txBody>
      </p:sp>
      <p:sp>
        <p:nvSpPr>
          <p:cNvPr id="13" name="object 13"/>
          <p:cNvSpPr txBox="1"/>
          <p:nvPr/>
        </p:nvSpPr>
        <p:spPr>
          <a:xfrm>
            <a:off x="9507072" y="3706050"/>
            <a:ext cx="2072639" cy="770083"/>
          </a:xfrm>
          <a:prstGeom prst="rect">
            <a:avLst/>
          </a:prstGeom>
          <a:solidFill>
            <a:srgbClr val="FFFF00"/>
          </a:solidFill>
          <a:ln w="10172">
            <a:solidFill>
              <a:srgbClr val="000000"/>
            </a:solidFill>
          </a:ln>
        </p:spPr>
        <p:txBody>
          <a:bodyPr vert="horz" wrap="square" lIns="0" tIns="31115" rIns="0" bIns="0" rtlCol="0">
            <a:spAutoFit/>
          </a:bodyPr>
          <a:lstStyle/>
          <a:p>
            <a:pPr marL="383540" marR="190500" indent="-285115">
              <a:spcBef>
                <a:spcPts val="245"/>
              </a:spcBef>
            </a:pPr>
            <a:r>
              <a:rPr lang="hi-IN" sz="2400">
                <a:latin typeface="Arial MT"/>
                <a:cs typeface="Arial MT"/>
              </a:rPr>
              <a:t>पैकेज और परिवहन</a:t>
            </a:r>
            <a:endParaRPr sz="2400" dirty="0">
              <a:latin typeface="Arial MT"/>
              <a:cs typeface="Arial MT"/>
            </a:endParaRPr>
          </a:p>
        </p:txBody>
      </p:sp>
      <p:grpSp>
        <p:nvGrpSpPr>
          <p:cNvPr id="14" name="object 14"/>
          <p:cNvGrpSpPr/>
          <p:nvPr/>
        </p:nvGrpSpPr>
        <p:grpSpPr>
          <a:xfrm>
            <a:off x="6135814" y="3995406"/>
            <a:ext cx="949960" cy="502920"/>
            <a:chOff x="2540000" y="4084320"/>
            <a:chExt cx="949960" cy="502920"/>
          </a:xfrm>
        </p:grpSpPr>
        <p:pic>
          <p:nvPicPr>
            <p:cNvPr id="15" name="object 15"/>
            <p:cNvPicPr/>
            <p:nvPr/>
          </p:nvPicPr>
          <p:blipFill>
            <a:blip r:embed="rId5" cstate="print"/>
            <a:stretch>
              <a:fillRect/>
            </a:stretch>
          </p:blipFill>
          <p:spPr>
            <a:xfrm>
              <a:off x="2540000" y="4084320"/>
              <a:ext cx="949960" cy="502919"/>
            </a:xfrm>
            <a:prstGeom prst="rect">
              <a:avLst/>
            </a:prstGeom>
          </p:spPr>
        </p:pic>
        <p:sp>
          <p:nvSpPr>
            <p:cNvPr id="16" name="object 16"/>
            <p:cNvSpPr/>
            <p:nvPr/>
          </p:nvSpPr>
          <p:spPr>
            <a:xfrm>
              <a:off x="2595880" y="4119880"/>
              <a:ext cx="843280" cy="386080"/>
            </a:xfrm>
            <a:custGeom>
              <a:avLst/>
              <a:gdLst/>
              <a:ahLst/>
              <a:cxnLst/>
              <a:rect l="l" t="t" r="r" b="b"/>
              <a:pathLst>
                <a:path w="843279" h="386079">
                  <a:moveTo>
                    <a:pt x="650240" y="0"/>
                  </a:moveTo>
                  <a:lnTo>
                    <a:pt x="650240" y="96520"/>
                  </a:lnTo>
                  <a:lnTo>
                    <a:pt x="0" y="96520"/>
                  </a:lnTo>
                  <a:lnTo>
                    <a:pt x="0" y="289560"/>
                  </a:lnTo>
                  <a:lnTo>
                    <a:pt x="650240" y="289560"/>
                  </a:lnTo>
                  <a:lnTo>
                    <a:pt x="650240" y="386080"/>
                  </a:lnTo>
                  <a:lnTo>
                    <a:pt x="843280" y="193040"/>
                  </a:lnTo>
                  <a:lnTo>
                    <a:pt x="650240" y="0"/>
                  </a:lnTo>
                  <a:close/>
                </a:path>
              </a:pathLst>
            </a:custGeom>
            <a:solidFill>
              <a:srgbClr val="FFC000"/>
            </a:solidFill>
          </p:spPr>
          <p:txBody>
            <a:bodyPr wrap="square" lIns="0" tIns="0" rIns="0" bIns="0" rtlCol="0"/>
            <a:lstStyle/>
            <a:p>
              <a:endParaRPr/>
            </a:p>
          </p:txBody>
        </p:sp>
        <p:sp>
          <p:nvSpPr>
            <p:cNvPr id="17" name="object 17"/>
            <p:cNvSpPr/>
            <p:nvPr/>
          </p:nvSpPr>
          <p:spPr>
            <a:xfrm>
              <a:off x="2595880" y="4119880"/>
              <a:ext cx="843280" cy="386080"/>
            </a:xfrm>
            <a:custGeom>
              <a:avLst/>
              <a:gdLst/>
              <a:ahLst/>
              <a:cxnLst/>
              <a:rect l="l" t="t" r="r" b="b"/>
              <a:pathLst>
                <a:path w="843279" h="386079">
                  <a:moveTo>
                    <a:pt x="0" y="96520"/>
                  </a:moveTo>
                  <a:lnTo>
                    <a:pt x="650240" y="96520"/>
                  </a:lnTo>
                  <a:lnTo>
                    <a:pt x="650240" y="0"/>
                  </a:lnTo>
                  <a:lnTo>
                    <a:pt x="843280" y="193040"/>
                  </a:lnTo>
                  <a:lnTo>
                    <a:pt x="650240" y="386080"/>
                  </a:lnTo>
                  <a:lnTo>
                    <a:pt x="650240" y="289560"/>
                  </a:lnTo>
                  <a:lnTo>
                    <a:pt x="0" y="289560"/>
                  </a:lnTo>
                  <a:lnTo>
                    <a:pt x="0" y="96520"/>
                  </a:lnTo>
                  <a:close/>
                </a:path>
              </a:pathLst>
            </a:custGeom>
            <a:ln w="10172">
              <a:solidFill>
                <a:srgbClr val="497DBA"/>
              </a:solidFill>
            </a:ln>
          </p:spPr>
          <p:txBody>
            <a:bodyPr wrap="square" lIns="0" tIns="0" rIns="0" bIns="0" rtlCol="0"/>
            <a:lstStyle/>
            <a:p>
              <a:endParaRPr/>
            </a:p>
          </p:txBody>
        </p:sp>
      </p:grpSp>
      <p:grpSp>
        <p:nvGrpSpPr>
          <p:cNvPr id="18" name="object 18"/>
          <p:cNvGrpSpPr/>
          <p:nvPr/>
        </p:nvGrpSpPr>
        <p:grpSpPr>
          <a:xfrm>
            <a:off x="8672653" y="3896360"/>
            <a:ext cx="949960" cy="502920"/>
            <a:chOff x="5435600" y="4084320"/>
            <a:chExt cx="949960" cy="502920"/>
          </a:xfrm>
        </p:grpSpPr>
        <p:pic>
          <p:nvPicPr>
            <p:cNvPr id="19" name="object 19"/>
            <p:cNvPicPr/>
            <p:nvPr/>
          </p:nvPicPr>
          <p:blipFill>
            <a:blip r:embed="rId5" cstate="print"/>
            <a:stretch>
              <a:fillRect/>
            </a:stretch>
          </p:blipFill>
          <p:spPr>
            <a:xfrm>
              <a:off x="5435600" y="4084320"/>
              <a:ext cx="949960" cy="502919"/>
            </a:xfrm>
            <a:prstGeom prst="rect">
              <a:avLst/>
            </a:prstGeom>
          </p:spPr>
        </p:pic>
        <p:sp>
          <p:nvSpPr>
            <p:cNvPr id="20" name="object 20"/>
            <p:cNvSpPr/>
            <p:nvPr/>
          </p:nvSpPr>
          <p:spPr>
            <a:xfrm>
              <a:off x="5491480" y="4119880"/>
              <a:ext cx="843280" cy="386080"/>
            </a:xfrm>
            <a:custGeom>
              <a:avLst/>
              <a:gdLst/>
              <a:ahLst/>
              <a:cxnLst/>
              <a:rect l="l" t="t" r="r" b="b"/>
              <a:pathLst>
                <a:path w="843279" h="386079">
                  <a:moveTo>
                    <a:pt x="650240" y="0"/>
                  </a:moveTo>
                  <a:lnTo>
                    <a:pt x="650240" y="96520"/>
                  </a:lnTo>
                  <a:lnTo>
                    <a:pt x="0" y="96520"/>
                  </a:lnTo>
                  <a:lnTo>
                    <a:pt x="0" y="289560"/>
                  </a:lnTo>
                  <a:lnTo>
                    <a:pt x="650240" y="289560"/>
                  </a:lnTo>
                  <a:lnTo>
                    <a:pt x="650240" y="386080"/>
                  </a:lnTo>
                  <a:lnTo>
                    <a:pt x="843280" y="193040"/>
                  </a:lnTo>
                  <a:lnTo>
                    <a:pt x="650240" y="0"/>
                  </a:lnTo>
                  <a:close/>
                </a:path>
              </a:pathLst>
            </a:custGeom>
            <a:solidFill>
              <a:srgbClr val="FFC000"/>
            </a:solidFill>
          </p:spPr>
          <p:txBody>
            <a:bodyPr wrap="square" lIns="0" tIns="0" rIns="0" bIns="0" rtlCol="0"/>
            <a:lstStyle/>
            <a:p>
              <a:endParaRPr/>
            </a:p>
          </p:txBody>
        </p:sp>
        <p:sp>
          <p:nvSpPr>
            <p:cNvPr id="21" name="object 21"/>
            <p:cNvSpPr/>
            <p:nvPr/>
          </p:nvSpPr>
          <p:spPr>
            <a:xfrm>
              <a:off x="5491480" y="4119880"/>
              <a:ext cx="843280" cy="386080"/>
            </a:xfrm>
            <a:custGeom>
              <a:avLst/>
              <a:gdLst/>
              <a:ahLst/>
              <a:cxnLst/>
              <a:rect l="l" t="t" r="r" b="b"/>
              <a:pathLst>
                <a:path w="843279" h="386079">
                  <a:moveTo>
                    <a:pt x="0" y="96520"/>
                  </a:moveTo>
                  <a:lnTo>
                    <a:pt x="650240" y="96520"/>
                  </a:lnTo>
                  <a:lnTo>
                    <a:pt x="650240" y="0"/>
                  </a:lnTo>
                  <a:lnTo>
                    <a:pt x="843280" y="193040"/>
                  </a:lnTo>
                  <a:lnTo>
                    <a:pt x="650240" y="386080"/>
                  </a:lnTo>
                  <a:lnTo>
                    <a:pt x="650240" y="289560"/>
                  </a:lnTo>
                  <a:lnTo>
                    <a:pt x="0" y="289560"/>
                  </a:lnTo>
                  <a:lnTo>
                    <a:pt x="0" y="96520"/>
                  </a:lnTo>
                  <a:close/>
                </a:path>
              </a:pathLst>
            </a:custGeom>
            <a:ln w="10172">
              <a:solidFill>
                <a:srgbClr val="497DBA"/>
              </a:solidFill>
            </a:ln>
          </p:spPr>
          <p:txBody>
            <a:bodyPr wrap="square" lIns="0" tIns="0" rIns="0" bIns="0" rtlCol="0"/>
            <a:lstStyle/>
            <a:p>
              <a:endParaRPr/>
            </a:p>
          </p:txBody>
        </p:sp>
      </p:grpSp>
      <p:sp>
        <p:nvSpPr>
          <p:cNvPr id="23" name="Slide Number Placeholder 15">
            <a:extLst>
              <a:ext uri="{FF2B5EF4-FFF2-40B4-BE49-F238E27FC236}">
                <a16:creationId xmlns:a16="http://schemas.microsoft.com/office/drawing/2014/main" id="{013401B1-47E3-1F36-D6C4-4B35E8ED27C1}"/>
              </a:ext>
            </a:extLst>
          </p:cNvPr>
          <p:cNvSpPr txBox="1">
            <a:spLocks/>
          </p:cNvSpPr>
          <p:nvPr/>
        </p:nvSpPr>
        <p:spPr>
          <a:xfrm>
            <a:off x="8737600" y="6339076"/>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F6DA9-008F-8B48-92A6-B652298478B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906" y="2324624"/>
            <a:ext cx="3252898" cy="1004378"/>
          </a:xfrm>
          <a:prstGeom prst="rect">
            <a:avLst/>
          </a:prstGeom>
        </p:spPr>
        <p:txBody>
          <a:bodyPr vert="horz" wrap="square" lIns="0" tIns="141224" rIns="0" bIns="0" rtlCol="0" anchor="ctr">
            <a:spAutoFit/>
          </a:bodyPr>
          <a:lstStyle/>
          <a:p>
            <a:pPr marL="535940" algn="l">
              <a:spcBef>
                <a:spcPts val="105"/>
              </a:spcBef>
            </a:pPr>
            <a:r>
              <a:rPr lang="hi-IN" sz="2800" b="1">
                <a:solidFill>
                  <a:srgbClr val="FF0000"/>
                </a:solidFill>
                <a:latin typeface="Open Sans" panose="020B0606030504020204" pitchFamily="34" charset="0"/>
                <a:ea typeface="Open Sans" panose="020B0606030504020204" pitchFamily="34" charset="0"/>
                <a:cs typeface="Open Sans" panose="020B0606030504020204" pitchFamily="34" charset="0"/>
              </a:rPr>
              <a:t>चरण 1 - प्रारंभिक खोज और प्रतिक्रिया</a:t>
            </a:r>
            <a:endParaRPr lang="en-GB" sz="2800" b="1" spc="-1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p:cNvSpPr txBox="1">
            <a:spLocks noGrp="1"/>
          </p:cNvSpPr>
          <p:nvPr>
            <p:ph type="sldNum" sz="quarter" idx="12"/>
          </p:nvPr>
        </p:nvSpPr>
        <p:spPr>
          <a:xfrm>
            <a:off x="10261600" y="6465688"/>
            <a:ext cx="2844800"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15</a:t>
            </a:fld>
            <a:endParaRPr spc="-25" dirty="0"/>
          </a:p>
        </p:txBody>
      </p:sp>
      <p:sp>
        <p:nvSpPr>
          <p:cNvPr id="3" name="object 3"/>
          <p:cNvSpPr txBox="1"/>
          <p:nvPr/>
        </p:nvSpPr>
        <p:spPr>
          <a:xfrm>
            <a:off x="3160992" y="1118352"/>
            <a:ext cx="5080183" cy="3443763"/>
          </a:xfrm>
          <a:prstGeom prst="rect">
            <a:avLst/>
          </a:prstGeom>
        </p:spPr>
        <p:txBody>
          <a:bodyPr vert="horz" wrap="square" lIns="0" tIns="13335" rIns="0" bIns="0" rtlCol="0">
            <a:spAutoFit/>
          </a:bodyPr>
          <a:lstStyle/>
          <a:p>
            <a:pPr marL="358140" indent="-345440">
              <a:lnSpc>
                <a:spcPts val="2565"/>
              </a:lnSpc>
              <a:spcBef>
                <a:spcPts val="105"/>
              </a:spcBef>
              <a:buClr>
                <a:srgbClr val="000000"/>
              </a:buClr>
              <a:buSzPct val="110416"/>
              <a:buFont typeface="Arial MT"/>
              <a:buChar char="•"/>
              <a:tabLst>
                <a:tab pos="358140" algn="l"/>
              </a:tabLst>
            </a:pPr>
            <a:r>
              <a:rPr lang="hi-IN" sz="2000" b="1" i="1">
                <a:solidFill>
                  <a:srgbClr val="FF3300"/>
                </a:solidFill>
                <a:latin typeface="Open Sans"/>
                <a:cs typeface="Calibri"/>
              </a:rPr>
              <a:t>रुकें - पीछे हटें, सहायता प्राप्त करें
सुरक्षा सुनिश्चित करने के लिए आवश्यकतानुसार
माप लें – खुराक दर और
संदूषण सर्वेक्षण
नियंत्रण पहुंच - बाधाओं का उपयोग करें
स्रोत/डिवाइस की पहचान करें
लेबल और चिह्नों पर डेटा पढ़ें
रेडियोन्यूक्लाइड और मूल गतिविधि की पहचान करें
सभी जानकारी रिकॉर्ड करें - तस्वीरें लें</a:t>
            </a:r>
            <a:endParaRPr sz="2000" dirty="0">
              <a:latin typeface="Open Sans"/>
              <a:cs typeface="Calibri"/>
            </a:endParaRPr>
          </a:p>
        </p:txBody>
      </p:sp>
      <p:grpSp>
        <p:nvGrpSpPr>
          <p:cNvPr id="4" name="object 4"/>
          <p:cNvGrpSpPr/>
          <p:nvPr/>
        </p:nvGrpSpPr>
        <p:grpSpPr>
          <a:xfrm>
            <a:off x="8080290" y="1057027"/>
            <a:ext cx="3109181" cy="1886808"/>
            <a:chOff x="5557513" y="1330953"/>
            <a:chExt cx="3221355" cy="2337435"/>
          </a:xfrm>
        </p:grpSpPr>
        <p:pic>
          <p:nvPicPr>
            <p:cNvPr id="5" name="object 5"/>
            <p:cNvPicPr/>
            <p:nvPr/>
          </p:nvPicPr>
          <p:blipFill>
            <a:blip r:embed="rId3" cstate="print"/>
            <a:stretch>
              <a:fillRect/>
            </a:stretch>
          </p:blipFill>
          <p:spPr>
            <a:xfrm>
              <a:off x="5567679" y="1341119"/>
              <a:ext cx="3200400" cy="2316479"/>
            </a:xfrm>
            <a:prstGeom prst="rect">
              <a:avLst/>
            </a:prstGeom>
          </p:spPr>
        </p:pic>
        <p:sp>
          <p:nvSpPr>
            <p:cNvPr id="6" name="object 6"/>
            <p:cNvSpPr/>
            <p:nvPr/>
          </p:nvSpPr>
          <p:spPr>
            <a:xfrm>
              <a:off x="5562599" y="1336039"/>
              <a:ext cx="3210560" cy="2326640"/>
            </a:xfrm>
            <a:custGeom>
              <a:avLst/>
              <a:gdLst/>
              <a:ahLst/>
              <a:cxnLst/>
              <a:rect l="l" t="t" r="r" b="b"/>
              <a:pathLst>
                <a:path w="3210559" h="2326640">
                  <a:moveTo>
                    <a:pt x="0" y="2326639"/>
                  </a:moveTo>
                  <a:lnTo>
                    <a:pt x="3210559" y="2326639"/>
                  </a:lnTo>
                  <a:lnTo>
                    <a:pt x="3210559" y="0"/>
                  </a:lnTo>
                  <a:lnTo>
                    <a:pt x="0" y="0"/>
                  </a:lnTo>
                  <a:lnTo>
                    <a:pt x="0" y="2326639"/>
                  </a:lnTo>
                  <a:close/>
                </a:path>
              </a:pathLst>
            </a:custGeom>
            <a:ln w="10172">
              <a:solidFill>
                <a:srgbClr val="000000"/>
              </a:solidFill>
            </a:ln>
          </p:spPr>
          <p:txBody>
            <a:bodyPr wrap="square" lIns="0" tIns="0" rIns="0" bIns="0" rtlCol="0"/>
            <a:lstStyle/>
            <a:p>
              <a:endParaRPr/>
            </a:p>
          </p:txBody>
        </p:sp>
      </p:grpSp>
      <p:sp>
        <p:nvSpPr>
          <p:cNvPr id="8" name="object 8"/>
          <p:cNvSpPr txBox="1"/>
          <p:nvPr/>
        </p:nvSpPr>
        <p:spPr>
          <a:xfrm>
            <a:off x="4155311" y="5478776"/>
            <a:ext cx="7401825" cy="1321772"/>
          </a:xfrm>
          <a:prstGeom prst="rect">
            <a:avLst/>
          </a:prstGeom>
          <a:ln w="10172">
            <a:solidFill>
              <a:srgbClr val="000000"/>
            </a:solidFill>
          </a:ln>
        </p:spPr>
        <p:txBody>
          <a:bodyPr vert="horz" wrap="square" lIns="0" tIns="35560" rIns="0" bIns="0" rtlCol="0">
            <a:spAutoFit/>
          </a:bodyPr>
          <a:lstStyle/>
          <a:p>
            <a:pPr marL="92710" marR="106680" algn="ctr">
              <a:lnSpc>
                <a:spcPts val="1920"/>
              </a:lnSpc>
              <a:spcBef>
                <a:spcPts val="280"/>
              </a:spcBef>
            </a:pPr>
            <a:r>
              <a:rPr lang="hi-IN" sz="2400" i="1">
                <a:solidFill>
                  <a:srgbClr val="16375E"/>
                </a:solidFill>
                <a:latin typeface="Open Sans"/>
                <a:cs typeface="Arial"/>
              </a:rPr>
              <a:t>एक बार जब स्रोत का पता लगा लिया जाता है और क्षेत्र चिह्नित/बैरिकेड कर दिया जाता है, तो आगे की हैंडलिंग की योजना बनाई जा सकती है।
प्रतिक्रिया टीम और जनता की सुरक्षा सुनिश्चित करने के लिए उचित सावधानियों का उपयोग करने के लिए समय निकालें।</a:t>
            </a:r>
            <a:endParaRPr sz="2400" dirty="0">
              <a:latin typeface="Open Sans"/>
              <a:cs typeface="Arial"/>
            </a:endParaRPr>
          </a:p>
        </p:txBody>
      </p:sp>
      <p:grpSp>
        <p:nvGrpSpPr>
          <p:cNvPr id="9" name="object 9"/>
          <p:cNvGrpSpPr/>
          <p:nvPr/>
        </p:nvGrpSpPr>
        <p:grpSpPr>
          <a:xfrm>
            <a:off x="8039202" y="2939226"/>
            <a:ext cx="3211581" cy="2467728"/>
            <a:chOff x="5557513" y="3840473"/>
            <a:chExt cx="3231515" cy="2723515"/>
          </a:xfrm>
        </p:grpSpPr>
        <p:pic>
          <p:nvPicPr>
            <p:cNvPr id="10" name="object 10"/>
            <p:cNvPicPr/>
            <p:nvPr/>
          </p:nvPicPr>
          <p:blipFill>
            <a:blip r:embed="rId4" cstate="print"/>
            <a:stretch>
              <a:fillRect/>
            </a:stretch>
          </p:blipFill>
          <p:spPr>
            <a:xfrm>
              <a:off x="5567679" y="3850640"/>
              <a:ext cx="3210560" cy="2702560"/>
            </a:xfrm>
            <a:prstGeom prst="rect">
              <a:avLst/>
            </a:prstGeom>
          </p:spPr>
        </p:pic>
        <p:sp>
          <p:nvSpPr>
            <p:cNvPr id="11" name="object 11"/>
            <p:cNvSpPr/>
            <p:nvPr/>
          </p:nvSpPr>
          <p:spPr>
            <a:xfrm>
              <a:off x="5562599" y="3845560"/>
              <a:ext cx="3220720" cy="2712720"/>
            </a:xfrm>
            <a:custGeom>
              <a:avLst/>
              <a:gdLst/>
              <a:ahLst/>
              <a:cxnLst/>
              <a:rect l="l" t="t" r="r" b="b"/>
              <a:pathLst>
                <a:path w="3220720" h="2712720">
                  <a:moveTo>
                    <a:pt x="0" y="2712720"/>
                  </a:moveTo>
                  <a:lnTo>
                    <a:pt x="3220720" y="2712720"/>
                  </a:lnTo>
                  <a:lnTo>
                    <a:pt x="3220720" y="0"/>
                  </a:lnTo>
                  <a:lnTo>
                    <a:pt x="0" y="0"/>
                  </a:lnTo>
                  <a:lnTo>
                    <a:pt x="0" y="2712720"/>
                  </a:lnTo>
                  <a:close/>
                </a:path>
              </a:pathLst>
            </a:custGeom>
            <a:ln w="10172">
              <a:solidFill>
                <a:srgbClr val="000000"/>
              </a:solidFill>
            </a:ln>
          </p:spPr>
          <p:txBody>
            <a:bodyPr wrap="square" lIns="0" tIns="0" rIns="0" bIns="0" rtlCol="0"/>
            <a:lstStyle/>
            <a:p>
              <a:endParaRPr/>
            </a:p>
          </p:txBody>
        </p:sp>
      </p:grpSp>
      <p:sp>
        <p:nvSpPr>
          <p:cNvPr id="7" name="Slide Number Placeholder 15">
            <a:extLst>
              <a:ext uri="{FF2B5EF4-FFF2-40B4-BE49-F238E27FC236}">
                <a16:creationId xmlns:a16="http://schemas.microsoft.com/office/drawing/2014/main" id="{B9A0E67E-D7C8-BBDB-E6A2-3B5A54767512}"/>
              </a:ext>
            </a:extLst>
          </p:cNvPr>
          <p:cNvSpPr txBox="1">
            <a:spLocks/>
          </p:cNvSpPr>
          <p:nvPr/>
        </p:nvSpPr>
        <p:spPr>
          <a:xfrm>
            <a:off x="8737600" y="6339076"/>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F6DA9-008F-8B48-92A6-B652298478B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7330" y="2225886"/>
            <a:ext cx="4078747" cy="1589088"/>
          </a:xfrm>
          <a:prstGeom prst="rect">
            <a:avLst/>
          </a:prstGeom>
        </p:spPr>
        <p:txBody>
          <a:bodyPr vert="horz" wrap="square" lIns="0" tIns="110680" rIns="0" bIns="0" rtlCol="0" anchor="ctr">
            <a:spAutoFit/>
          </a:bodyPr>
          <a:lstStyle/>
          <a:p>
            <a:pPr marL="1548130" algn="l">
              <a:spcBef>
                <a:spcPts val="100"/>
              </a:spcBef>
            </a:pPr>
            <a:r>
              <a:rPr lang="en-GB"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INITIAL</a:t>
            </a:r>
            <a:r>
              <a:rPr lang="en-GB" sz="3200" b="1" spc="3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GB"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RESPONSE</a:t>
            </a:r>
            <a:r>
              <a:rPr lang="en-GB" sz="3200" b="1" spc="45"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GB"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GB" sz="3200" b="1" spc="-105"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GB" sz="3200" b="1" spc="-25" dirty="0">
                <a:solidFill>
                  <a:srgbClr val="FF0000"/>
                </a:solidFill>
                <a:latin typeface="Open Sans" panose="020B0606030504020204" pitchFamily="34" charset="0"/>
                <a:ea typeface="Open Sans" panose="020B0606030504020204" pitchFamily="34" charset="0"/>
                <a:cs typeface="Open Sans" panose="020B0606030504020204" pitchFamily="34" charset="0"/>
              </a:rPr>
              <a:t>CAUTIONS</a:t>
            </a:r>
          </a:p>
        </p:txBody>
      </p:sp>
      <p:sp>
        <p:nvSpPr>
          <p:cNvPr id="11" name="object 11"/>
          <p:cNvSpPr txBox="1">
            <a:spLocks noGrp="1"/>
          </p:cNvSpPr>
          <p:nvPr>
            <p:ph type="sldNum" sz="quarter" idx="12"/>
          </p:nvPr>
        </p:nvSpPr>
        <p:spPr>
          <a:xfrm>
            <a:off x="10261600" y="6465688"/>
            <a:ext cx="2844800"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16</a:t>
            </a:fld>
            <a:endParaRPr spc="-25" dirty="0"/>
          </a:p>
        </p:txBody>
      </p:sp>
      <p:sp>
        <p:nvSpPr>
          <p:cNvPr id="3" name="object 3"/>
          <p:cNvSpPr txBox="1"/>
          <p:nvPr/>
        </p:nvSpPr>
        <p:spPr>
          <a:xfrm>
            <a:off x="4515688" y="1497725"/>
            <a:ext cx="8447958" cy="1243930"/>
          </a:xfrm>
          <a:prstGeom prst="rect">
            <a:avLst/>
          </a:prstGeom>
        </p:spPr>
        <p:txBody>
          <a:bodyPr vert="horz" wrap="square" lIns="0" tIns="12700" rIns="0" bIns="0" rtlCol="0">
            <a:spAutoFit/>
          </a:bodyPr>
          <a:lstStyle/>
          <a:p>
            <a:pPr marL="358140" indent="-345440">
              <a:spcBef>
                <a:spcPts val="100"/>
              </a:spcBef>
              <a:buSzPct val="132500"/>
              <a:buChar char="•"/>
              <a:tabLst>
                <a:tab pos="358140" algn="l"/>
              </a:tabLst>
            </a:pPr>
            <a:r>
              <a:rPr sz="2000" dirty="0">
                <a:latin typeface="Open Sans"/>
                <a:cs typeface="Arial MT"/>
              </a:rPr>
              <a:t>Maintain</a:t>
            </a:r>
            <a:r>
              <a:rPr sz="2000" spc="-150" dirty="0">
                <a:latin typeface="Open Sans"/>
                <a:cs typeface="Arial MT"/>
              </a:rPr>
              <a:t> </a:t>
            </a:r>
            <a:r>
              <a:rPr sz="2000" dirty="0">
                <a:latin typeface="Open Sans"/>
                <a:cs typeface="Arial MT"/>
              </a:rPr>
              <a:t>exposure</a:t>
            </a:r>
            <a:r>
              <a:rPr sz="2000" spc="-90" dirty="0">
                <a:latin typeface="Open Sans"/>
                <a:cs typeface="Arial MT"/>
              </a:rPr>
              <a:t> </a:t>
            </a:r>
            <a:r>
              <a:rPr sz="2000" b="1" i="1" dirty="0">
                <a:solidFill>
                  <a:srgbClr val="16375E"/>
                </a:solidFill>
                <a:latin typeface="Open Sans"/>
                <a:cs typeface="Arial"/>
              </a:rPr>
              <a:t>As</a:t>
            </a:r>
            <a:r>
              <a:rPr sz="2000" b="1" i="1" spc="-20" dirty="0">
                <a:solidFill>
                  <a:srgbClr val="16375E"/>
                </a:solidFill>
                <a:latin typeface="Open Sans"/>
                <a:cs typeface="Arial"/>
              </a:rPr>
              <a:t> </a:t>
            </a:r>
            <a:r>
              <a:rPr sz="2000" b="1" i="1" dirty="0">
                <a:solidFill>
                  <a:srgbClr val="16375E"/>
                </a:solidFill>
                <a:latin typeface="Open Sans"/>
                <a:cs typeface="Arial"/>
              </a:rPr>
              <a:t>Low</a:t>
            </a:r>
            <a:r>
              <a:rPr sz="2000" b="1" i="1" spc="-125" dirty="0">
                <a:solidFill>
                  <a:srgbClr val="16375E"/>
                </a:solidFill>
                <a:latin typeface="Open Sans"/>
                <a:cs typeface="Arial"/>
              </a:rPr>
              <a:t> </a:t>
            </a:r>
            <a:r>
              <a:rPr sz="2000" b="1" i="1" dirty="0">
                <a:solidFill>
                  <a:srgbClr val="16375E"/>
                </a:solidFill>
                <a:latin typeface="Open Sans"/>
                <a:cs typeface="Arial"/>
              </a:rPr>
              <a:t>As</a:t>
            </a:r>
            <a:r>
              <a:rPr sz="2000" b="1" i="1" spc="-25" dirty="0">
                <a:solidFill>
                  <a:srgbClr val="16375E"/>
                </a:solidFill>
                <a:latin typeface="Open Sans"/>
                <a:cs typeface="Arial"/>
              </a:rPr>
              <a:t> </a:t>
            </a:r>
            <a:r>
              <a:rPr sz="2000" b="1" i="1" spc="-20" dirty="0">
                <a:solidFill>
                  <a:srgbClr val="16375E"/>
                </a:solidFill>
                <a:latin typeface="Open Sans"/>
                <a:cs typeface="Arial"/>
              </a:rPr>
              <a:t>Reasonably</a:t>
            </a:r>
            <a:r>
              <a:rPr sz="2000" b="1" i="1" spc="50" dirty="0">
                <a:solidFill>
                  <a:srgbClr val="16375E"/>
                </a:solidFill>
                <a:latin typeface="Open Sans"/>
                <a:cs typeface="Arial"/>
              </a:rPr>
              <a:t> </a:t>
            </a:r>
            <a:r>
              <a:rPr sz="2000" b="1" i="1" spc="-20" dirty="0">
                <a:solidFill>
                  <a:srgbClr val="16375E"/>
                </a:solidFill>
                <a:latin typeface="Open Sans"/>
                <a:cs typeface="Arial"/>
              </a:rPr>
              <a:t>Achievable</a:t>
            </a:r>
            <a:r>
              <a:rPr sz="2000" b="1" i="1" spc="235" dirty="0">
                <a:solidFill>
                  <a:srgbClr val="16375E"/>
                </a:solidFill>
                <a:latin typeface="Open Sans"/>
                <a:cs typeface="Arial"/>
              </a:rPr>
              <a:t> </a:t>
            </a:r>
            <a:r>
              <a:rPr sz="2000" b="1" i="1" spc="-10" dirty="0">
                <a:solidFill>
                  <a:srgbClr val="16375E"/>
                </a:solidFill>
                <a:latin typeface="Open Sans"/>
                <a:cs typeface="Arial"/>
              </a:rPr>
              <a:t>(ALARA)</a:t>
            </a:r>
            <a:endParaRPr sz="2000" dirty="0">
              <a:latin typeface="Open Sans"/>
              <a:cs typeface="Arial"/>
            </a:endParaRPr>
          </a:p>
          <a:p>
            <a:pPr marL="358140" indent="-345440">
              <a:spcBef>
                <a:spcPts val="5"/>
              </a:spcBef>
              <a:buSzPct val="132500"/>
              <a:buChar char="•"/>
              <a:tabLst>
                <a:tab pos="358140" algn="l"/>
              </a:tabLst>
            </a:pPr>
            <a:r>
              <a:rPr sz="2000" dirty="0">
                <a:latin typeface="Open Sans"/>
                <a:cs typeface="Arial MT"/>
              </a:rPr>
              <a:t>Use</a:t>
            </a:r>
            <a:r>
              <a:rPr sz="2000" spc="-20" dirty="0">
                <a:latin typeface="Open Sans"/>
                <a:cs typeface="Arial MT"/>
              </a:rPr>
              <a:t> </a:t>
            </a:r>
            <a:r>
              <a:rPr sz="2000" dirty="0">
                <a:latin typeface="Open Sans"/>
                <a:cs typeface="Arial MT"/>
              </a:rPr>
              <a:t>rakes</a:t>
            </a:r>
            <a:r>
              <a:rPr sz="2000" spc="20" dirty="0">
                <a:latin typeface="Open Sans"/>
                <a:cs typeface="Arial MT"/>
              </a:rPr>
              <a:t> </a:t>
            </a:r>
            <a:r>
              <a:rPr sz="2000" dirty="0">
                <a:latin typeface="Open Sans"/>
                <a:cs typeface="Arial MT"/>
              </a:rPr>
              <a:t>or</a:t>
            </a:r>
            <a:r>
              <a:rPr sz="2000" spc="35" dirty="0">
                <a:latin typeface="Open Sans"/>
                <a:cs typeface="Arial MT"/>
              </a:rPr>
              <a:t> </a:t>
            </a:r>
            <a:r>
              <a:rPr sz="2000" dirty="0">
                <a:latin typeface="Open Sans"/>
                <a:cs typeface="Arial MT"/>
              </a:rPr>
              <a:t>shovels</a:t>
            </a:r>
            <a:r>
              <a:rPr sz="2000" spc="100" dirty="0">
                <a:latin typeface="Open Sans"/>
                <a:cs typeface="Arial MT"/>
              </a:rPr>
              <a:t> </a:t>
            </a:r>
            <a:r>
              <a:rPr sz="2000" dirty="0">
                <a:latin typeface="Open Sans"/>
                <a:cs typeface="Arial MT"/>
              </a:rPr>
              <a:t>to</a:t>
            </a:r>
            <a:r>
              <a:rPr sz="2000" spc="70" dirty="0">
                <a:latin typeface="Open Sans"/>
                <a:cs typeface="Arial MT"/>
              </a:rPr>
              <a:t> </a:t>
            </a:r>
            <a:r>
              <a:rPr sz="2000" dirty="0">
                <a:latin typeface="Open Sans"/>
                <a:cs typeface="Arial MT"/>
              </a:rPr>
              <a:t>locate</a:t>
            </a:r>
            <a:r>
              <a:rPr sz="2000" spc="-105" dirty="0">
                <a:latin typeface="Open Sans"/>
                <a:cs typeface="Arial MT"/>
              </a:rPr>
              <a:t> </a:t>
            </a:r>
            <a:r>
              <a:rPr sz="2000" dirty="0">
                <a:latin typeface="Open Sans"/>
                <a:cs typeface="Arial MT"/>
              </a:rPr>
              <a:t>sources</a:t>
            </a:r>
            <a:r>
              <a:rPr sz="2000" spc="25" dirty="0">
                <a:latin typeface="Open Sans"/>
                <a:cs typeface="Arial MT"/>
              </a:rPr>
              <a:t> </a:t>
            </a:r>
            <a:r>
              <a:rPr sz="2000" dirty="0">
                <a:latin typeface="Open Sans"/>
                <a:cs typeface="Arial MT"/>
              </a:rPr>
              <a:t>while</a:t>
            </a:r>
            <a:r>
              <a:rPr sz="2000" spc="-110" dirty="0">
                <a:latin typeface="Open Sans"/>
                <a:cs typeface="Arial MT"/>
              </a:rPr>
              <a:t> </a:t>
            </a:r>
            <a:r>
              <a:rPr sz="2000" dirty="0">
                <a:latin typeface="Open Sans"/>
                <a:cs typeface="Arial MT"/>
              </a:rPr>
              <a:t>maintaining</a:t>
            </a:r>
            <a:r>
              <a:rPr sz="2000" spc="-195" dirty="0">
                <a:latin typeface="Open Sans"/>
                <a:cs typeface="Arial MT"/>
              </a:rPr>
              <a:t> </a:t>
            </a:r>
            <a:r>
              <a:rPr sz="2000" spc="-10" dirty="0">
                <a:latin typeface="Open Sans"/>
                <a:cs typeface="Arial MT"/>
              </a:rPr>
              <a:t>distance</a:t>
            </a:r>
            <a:endParaRPr sz="2000" dirty="0">
              <a:latin typeface="Open Sans"/>
              <a:cs typeface="Arial MT"/>
            </a:endParaRPr>
          </a:p>
          <a:p>
            <a:pPr marL="358140" indent="-345440">
              <a:buSzPct val="132500"/>
              <a:buFont typeface="Arial MT"/>
              <a:buChar char="•"/>
              <a:tabLst>
                <a:tab pos="358140" algn="l"/>
              </a:tabLst>
            </a:pPr>
            <a:r>
              <a:rPr sz="2000" b="1" i="1" spc="-10" dirty="0">
                <a:solidFill>
                  <a:srgbClr val="FF3300"/>
                </a:solidFill>
                <a:latin typeface="Open Sans"/>
                <a:cs typeface="Arial"/>
              </a:rPr>
              <a:t>BEWARE</a:t>
            </a:r>
            <a:r>
              <a:rPr sz="2000" b="1" i="1" spc="25" dirty="0">
                <a:solidFill>
                  <a:srgbClr val="FF3300"/>
                </a:solidFill>
                <a:latin typeface="Open Sans"/>
                <a:cs typeface="Arial"/>
              </a:rPr>
              <a:t> </a:t>
            </a:r>
            <a:r>
              <a:rPr sz="2000" dirty="0">
                <a:latin typeface="Open Sans"/>
                <a:cs typeface="Arial MT"/>
              </a:rPr>
              <a:t>-</a:t>
            </a:r>
            <a:r>
              <a:rPr sz="2000" spc="-10" dirty="0">
                <a:latin typeface="Open Sans"/>
                <a:cs typeface="Arial MT"/>
              </a:rPr>
              <a:t> </a:t>
            </a:r>
            <a:r>
              <a:rPr sz="2000" dirty="0">
                <a:latin typeface="Open Sans"/>
                <a:cs typeface="Arial MT"/>
              </a:rPr>
              <a:t>contamination</a:t>
            </a:r>
            <a:r>
              <a:rPr sz="2000" spc="-225" dirty="0">
                <a:latin typeface="Open Sans"/>
                <a:cs typeface="Arial MT"/>
              </a:rPr>
              <a:t> </a:t>
            </a:r>
            <a:r>
              <a:rPr sz="2000" dirty="0">
                <a:latin typeface="Open Sans"/>
                <a:cs typeface="Arial MT"/>
              </a:rPr>
              <a:t>from</a:t>
            </a:r>
            <a:r>
              <a:rPr sz="2000" spc="-45" dirty="0">
                <a:latin typeface="Open Sans"/>
                <a:cs typeface="Arial MT"/>
              </a:rPr>
              <a:t> </a:t>
            </a:r>
            <a:r>
              <a:rPr sz="2000" dirty="0">
                <a:latin typeface="Open Sans"/>
                <a:cs typeface="Arial MT"/>
              </a:rPr>
              <a:t>sealed</a:t>
            </a:r>
            <a:r>
              <a:rPr sz="2000" spc="-60" dirty="0">
                <a:latin typeface="Open Sans"/>
                <a:cs typeface="Arial MT"/>
              </a:rPr>
              <a:t> </a:t>
            </a:r>
            <a:r>
              <a:rPr sz="2000" dirty="0">
                <a:latin typeface="Open Sans"/>
                <a:cs typeface="Arial MT"/>
              </a:rPr>
              <a:t>sources</a:t>
            </a:r>
            <a:r>
              <a:rPr sz="2000" spc="-105" dirty="0">
                <a:latin typeface="Open Sans"/>
                <a:cs typeface="Arial MT"/>
              </a:rPr>
              <a:t> </a:t>
            </a:r>
            <a:r>
              <a:rPr sz="2000" dirty="0">
                <a:latin typeface="Open Sans"/>
                <a:cs typeface="Arial MT"/>
              </a:rPr>
              <a:t>is</a:t>
            </a:r>
            <a:r>
              <a:rPr sz="2000" spc="-35" dirty="0">
                <a:latin typeface="Open Sans"/>
                <a:cs typeface="Arial MT"/>
              </a:rPr>
              <a:t> </a:t>
            </a:r>
            <a:r>
              <a:rPr sz="2000" dirty="0">
                <a:latin typeface="Open Sans"/>
                <a:cs typeface="Arial MT"/>
              </a:rPr>
              <a:t>rare</a:t>
            </a:r>
            <a:r>
              <a:rPr sz="2000" spc="100" dirty="0">
                <a:latin typeface="Open Sans"/>
                <a:cs typeface="Arial MT"/>
              </a:rPr>
              <a:t> </a:t>
            </a:r>
            <a:r>
              <a:rPr sz="2000" dirty="0">
                <a:latin typeface="Open Sans"/>
                <a:cs typeface="Arial MT"/>
              </a:rPr>
              <a:t>but</a:t>
            </a:r>
            <a:r>
              <a:rPr sz="2000" spc="-60" dirty="0">
                <a:latin typeface="Open Sans"/>
                <a:cs typeface="Arial MT"/>
              </a:rPr>
              <a:t> </a:t>
            </a:r>
            <a:r>
              <a:rPr sz="2000" dirty="0">
                <a:latin typeface="Open Sans"/>
                <a:cs typeface="Arial MT"/>
              </a:rPr>
              <a:t>it</a:t>
            </a:r>
            <a:r>
              <a:rPr sz="2000" spc="-65" dirty="0">
                <a:latin typeface="Open Sans"/>
                <a:cs typeface="Arial MT"/>
              </a:rPr>
              <a:t> </a:t>
            </a:r>
            <a:r>
              <a:rPr sz="2000" spc="-10" dirty="0">
                <a:latin typeface="Open Sans"/>
                <a:cs typeface="Arial MT"/>
              </a:rPr>
              <a:t>can’t</a:t>
            </a:r>
            <a:endParaRPr sz="2000" dirty="0">
              <a:latin typeface="Open Sans"/>
              <a:cs typeface="Arial MT"/>
            </a:endParaRPr>
          </a:p>
          <a:p>
            <a:pPr marL="358140"/>
            <a:r>
              <a:rPr sz="2000" dirty="0">
                <a:latin typeface="Open Sans"/>
                <a:cs typeface="Arial MT"/>
              </a:rPr>
              <a:t>be</a:t>
            </a:r>
            <a:r>
              <a:rPr sz="2000" spc="40" dirty="0">
                <a:latin typeface="Open Sans"/>
                <a:cs typeface="Arial MT"/>
              </a:rPr>
              <a:t> </a:t>
            </a:r>
            <a:r>
              <a:rPr sz="2000" dirty="0">
                <a:latin typeface="Open Sans"/>
                <a:cs typeface="Arial MT"/>
              </a:rPr>
              <a:t>ruled</a:t>
            </a:r>
            <a:r>
              <a:rPr sz="2000" spc="-35" dirty="0">
                <a:latin typeface="Open Sans"/>
                <a:cs typeface="Arial MT"/>
              </a:rPr>
              <a:t> </a:t>
            </a:r>
            <a:r>
              <a:rPr sz="2000" dirty="0">
                <a:latin typeface="Open Sans"/>
                <a:cs typeface="Arial MT"/>
              </a:rPr>
              <a:t>out</a:t>
            </a:r>
            <a:r>
              <a:rPr sz="2000" spc="50" dirty="0">
                <a:latin typeface="Open Sans"/>
                <a:cs typeface="Arial MT"/>
              </a:rPr>
              <a:t> </a:t>
            </a:r>
            <a:r>
              <a:rPr sz="2000" dirty="0">
                <a:latin typeface="Open Sans"/>
                <a:cs typeface="Arial MT"/>
              </a:rPr>
              <a:t>without</a:t>
            </a:r>
            <a:r>
              <a:rPr sz="2000" spc="-125" dirty="0">
                <a:latin typeface="Open Sans"/>
                <a:cs typeface="Arial MT"/>
              </a:rPr>
              <a:t> </a:t>
            </a:r>
            <a:r>
              <a:rPr sz="2000" spc="-10" dirty="0">
                <a:latin typeface="Open Sans"/>
                <a:cs typeface="Arial MT"/>
              </a:rPr>
              <a:t>surveys</a:t>
            </a:r>
            <a:endParaRPr sz="2000" dirty="0">
              <a:latin typeface="Open Sans"/>
              <a:cs typeface="Arial MT"/>
            </a:endParaRPr>
          </a:p>
        </p:txBody>
      </p:sp>
      <p:sp>
        <p:nvSpPr>
          <p:cNvPr id="4" name="object 4"/>
          <p:cNvSpPr txBox="1"/>
          <p:nvPr/>
        </p:nvSpPr>
        <p:spPr>
          <a:xfrm>
            <a:off x="4515688" y="5568263"/>
            <a:ext cx="7379970" cy="687070"/>
          </a:xfrm>
          <a:prstGeom prst="rect">
            <a:avLst/>
          </a:prstGeom>
        </p:spPr>
        <p:txBody>
          <a:bodyPr vert="horz" wrap="square" lIns="0" tIns="12700" rIns="0" bIns="0" rtlCol="0">
            <a:spAutoFit/>
          </a:bodyPr>
          <a:lstStyle/>
          <a:p>
            <a:pPr algn="ctr">
              <a:lnSpc>
                <a:spcPts val="2600"/>
              </a:lnSpc>
              <a:spcBef>
                <a:spcPts val="100"/>
              </a:spcBef>
            </a:pPr>
            <a:r>
              <a:rPr sz="2400" b="1" i="1" dirty="0">
                <a:solidFill>
                  <a:srgbClr val="16375E"/>
                </a:solidFill>
                <a:latin typeface="Calibri"/>
                <a:cs typeface="Calibri"/>
              </a:rPr>
              <a:t>Initial</a:t>
            </a:r>
            <a:r>
              <a:rPr sz="2400" b="1" i="1" spc="40" dirty="0">
                <a:solidFill>
                  <a:srgbClr val="16375E"/>
                </a:solidFill>
                <a:latin typeface="Calibri"/>
                <a:cs typeface="Calibri"/>
              </a:rPr>
              <a:t> </a:t>
            </a:r>
            <a:r>
              <a:rPr sz="2400" b="1" i="1" dirty="0">
                <a:solidFill>
                  <a:srgbClr val="16375E"/>
                </a:solidFill>
                <a:latin typeface="Calibri"/>
                <a:cs typeface="Calibri"/>
              </a:rPr>
              <a:t>response</a:t>
            </a:r>
            <a:r>
              <a:rPr sz="2400" b="1" i="1" spc="-135" dirty="0">
                <a:solidFill>
                  <a:srgbClr val="16375E"/>
                </a:solidFill>
                <a:latin typeface="Calibri"/>
                <a:cs typeface="Calibri"/>
              </a:rPr>
              <a:t> </a:t>
            </a:r>
            <a:r>
              <a:rPr sz="2400" b="1" i="1" dirty="0">
                <a:solidFill>
                  <a:srgbClr val="16375E"/>
                </a:solidFill>
                <a:latin typeface="Calibri"/>
                <a:cs typeface="Calibri"/>
              </a:rPr>
              <a:t>is</a:t>
            </a:r>
            <a:r>
              <a:rPr sz="2400" b="1" i="1" spc="-65" dirty="0">
                <a:solidFill>
                  <a:srgbClr val="16375E"/>
                </a:solidFill>
                <a:latin typeface="Calibri"/>
                <a:cs typeface="Calibri"/>
              </a:rPr>
              <a:t> </a:t>
            </a:r>
            <a:r>
              <a:rPr sz="2400" b="1" i="1" dirty="0">
                <a:solidFill>
                  <a:srgbClr val="16375E"/>
                </a:solidFill>
                <a:latin typeface="Calibri"/>
                <a:cs typeface="Calibri"/>
              </a:rPr>
              <a:t>complete</a:t>
            </a:r>
            <a:r>
              <a:rPr sz="2400" b="1" i="1" spc="25" dirty="0">
                <a:solidFill>
                  <a:srgbClr val="16375E"/>
                </a:solidFill>
                <a:latin typeface="Calibri"/>
                <a:cs typeface="Calibri"/>
              </a:rPr>
              <a:t> </a:t>
            </a:r>
            <a:r>
              <a:rPr sz="2400" b="1" i="1" dirty="0">
                <a:solidFill>
                  <a:srgbClr val="16375E"/>
                </a:solidFill>
                <a:latin typeface="Calibri"/>
                <a:cs typeface="Calibri"/>
              </a:rPr>
              <a:t>when</a:t>
            </a:r>
            <a:r>
              <a:rPr sz="2400" b="1" i="1" spc="-60" dirty="0">
                <a:solidFill>
                  <a:srgbClr val="16375E"/>
                </a:solidFill>
                <a:latin typeface="Calibri"/>
                <a:cs typeface="Calibri"/>
              </a:rPr>
              <a:t> </a:t>
            </a:r>
            <a:r>
              <a:rPr sz="2400" b="1" i="1" dirty="0">
                <a:solidFill>
                  <a:srgbClr val="16375E"/>
                </a:solidFill>
                <a:latin typeface="Calibri"/>
                <a:cs typeface="Calibri"/>
              </a:rPr>
              <a:t>source</a:t>
            </a:r>
            <a:r>
              <a:rPr sz="2400" b="1" i="1" spc="-55" dirty="0">
                <a:solidFill>
                  <a:srgbClr val="16375E"/>
                </a:solidFill>
                <a:latin typeface="Calibri"/>
                <a:cs typeface="Calibri"/>
              </a:rPr>
              <a:t> </a:t>
            </a:r>
            <a:r>
              <a:rPr sz="2400" b="1" i="1" dirty="0">
                <a:solidFill>
                  <a:srgbClr val="16375E"/>
                </a:solidFill>
                <a:latin typeface="Calibri"/>
                <a:cs typeface="Calibri"/>
              </a:rPr>
              <a:t>has</a:t>
            </a:r>
            <a:r>
              <a:rPr sz="2400" b="1" i="1" spc="-65" dirty="0">
                <a:solidFill>
                  <a:srgbClr val="16375E"/>
                </a:solidFill>
                <a:latin typeface="Calibri"/>
                <a:cs typeface="Calibri"/>
              </a:rPr>
              <a:t> </a:t>
            </a:r>
            <a:r>
              <a:rPr sz="2400" b="1" i="1" dirty="0">
                <a:solidFill>
                  <a:srgbClr val="16375E"/>
                </a:solidFill>
                <a:latin typeface="Calibri"/>
                <a:cs typeface="Calibri"/>
              </a:rPr>
              <a:t>been</a:t>
            </a:r>
            <a:r>
              <a:rPr sz="2400" b="1" i="1" spc="-135" dirty="0">
                <a:solidFill>
                  <a:srgbClr val="16375E"/>
                </a:solidFill>
                <a:latin typeface="Calibri"/>
                <a:cs typeface="Calibri"/>
              </a:rPr>
              <a:t> </a:t>
            </a:r>
            <a:r>
              <a:rPr sz="2400" b="1" i="1" spc="-10" dirty="0">
                <a:solidFill>
                  <a:srgbClr val="16375E"/>
                </a:solidFill>
                <a:latin typeface="Calibri"/>
                <a:cs typeface="Calibri"/>
              </a:rPr>
              <a:t>located,</a:t>
            </a:r>
            <a:endParaRPr sz="2400" dirty="0">
              <a:latin typeface="Calibri"/>
              <a:cs typeface="Calibri"/>
            </a:endParaRPr>
          </a:p>
          <a:p>
            <a:pPr marL="351155" algn="ctr">
              <a:lnSpc>
                <a:spcPts val="2600"/>
              </a:lnSpc>
            </a:pPr>
            <a:r>
              <a:rPr sz="2400" b="1" i="1" dirty="0">
                <a:solidFill>
                  <a:srgbClr val="16375E"/>
                </a:solidFill>
                <a:latin typeface="Calibri"/>
                <a:cs typeface="Calibri"/>
              </a:rPr>
              <a:t>identified</a:t>
            </a:r>
            <a:r>
              <a:rPr sz="2400" b="1" i="1" spc="-85" dirty="0">
                <a:solidFill>
                  <a:srgbClr val="16375E"/>
                </a:solidFill>
                <a:latin typeface="Calibri"/>
                <a:cs typeface="Calibri"/>
              </a:rPr>
              <a:t> </a:t>
            </a:r>
            <a:r>
              <a:rPr sz="2400" b="1" i="1" dirty="0">
                <a:solidFill>
                  <a:srgbClr val="16375E"/>
                </a:solidFill>
                <a:latin typeface="Calibri"/>
                <a:cs typeface="Calibri"/>
              </a:rPr>
              <a:t>and</a:t>
            </a:r>
            <a:r>
              <a:rPr sz="2400" b="1" i="1" spc="-80" dirty="0">
                <a:solidFill>
                  <a:srgbClr val="16375E"/>
                </a:solidFill>
                <a:latin typeface="Calibri"/>
                <a:cs typeface="Calibri"/>
              </a:rPr>
              <a:t> </a:t>
            </a:r>
            <a:r>
              <a:rPr sz="2400" b="1" i="1" spc="-10" dirty="0">
                <a:solidFill>
                  <a:srgbClr val="16375E"/>
                </a:solidFill>
                <a:latin typeface="Calibri"/>
                <a:cs typeface="Calibri"/>
              </a:rPr>
              <a:t>characterized</a:t>
            </a:r>
            <a:endParaRPr sz="2400" dirty="0">
              <a:latin typeface="Calibri"/>
              <a:cs typeface="Calibri"/>
            </a:endParaRPr>
          </a:p>
        </p:txBody>
      </p:sp>
      <p:grpSp>
        <p:nvGrpSpPr>
          <p:cNvPr id="5" name="object 5"/>
          <p:cNvGrpSpPr/>
          <p:nvPr/>
        </p:nvGrpSpPr>
        <p:grpSpPr>
          <a:xfrm>
            <a:off x="7665104" y="2879477"/>
            <a:ext cx="3658020" cy="2551968"/>
            <a:chOff x="5628633" y="2733033"/>
            <a:chExt cx="2611755" cy="2997835"/>
          </a:xfrm>
        </p:grpSpPr>
        <p:pic>
          <p:nvPicPr>
            <p:cNvPr id="6" name="object 6"/>
            <p:cNvPicPr/>
            <p:nvPr/>
          </p:nvPicPr>
          <p:blipFill>
            <a:blip r:embed="rId2" cstate="print"/>
            <a:stretch>
              <a:fillRect/>
            </a:stretch>
          </p:blipFill>
          <p:spPr>
            <a:xfrm>
              <a:off x="5638799" y="2743199"/>
              <a:ext cx="2590800" cy="2976880"/>
            </a:xfrm>
            <a:prstGeom prst="rect">
              <a:avLst/>
            </a:prstGeom>
          </p:spPr>
        </p:pic>
        <p:sp>
          <p:nvSpPr>
            <p:cNvPr id="7" name="object 7"/>
            <p:cNvSpPr/>
            <p:nvPr/>
          </p:nvSpPr>
          <p:spPr>
            <a:xfrm>
              <a:off x="5633719" y="2738119"/>
              <a:ext cx="2600960" cy="2987040"/>
            </a:xfrm>
            <a:custGeom>
              <a:avLst/>
              <a:gdLst/>
              <a:ahLst/>
              <a:cxnLst/>
              <a:rect l="l" t="t" r="r" b="b"/>
              <a:pathLst>
                <a:path w="2600959" h="2987040">
                  <a:moveTo>
                    <a:pt x="0" y="2987040"/>
                  </a:moveTo>
                  <a:lnTo>
                    <a:pt x="2600960" y="2987040"/>
                  </a:lnTo>
                  <a:lnTo>
                    <a:pt x="2600960" y="0"/>
                  </a:lnTo>
                  <a:lnTo>
                    <a:pt x="0" y="0"/>
                  </a:lnTo>
                  <a:lnTo>
                    <a:pt x="0" y="2987040"/>
                  </a:lnTo>
                  <a:close/>
                </a:path>
              </a:pathLst>
            </a:custGeom>
            <a:ln w="10172">
              <a:solidFill>
                <a:srgbClr val="000000"/>
              </a:solidFill>
            </a:ln>
          </p:spPr>
          <p:txBody>
            <a:bodyPr wrap="square" lIns="0" tIns="0" rIns="0" bIns="0" rtlCol="0"/>
            <a:lstStyle/>
            <a:p>
              <a:endParaRPr/>
            </a:p>
          </p:txBody>
        </p:sp>
      </p:grpSp>
      <p:grpSp>
        <p:nvGrpSpPr>
          <p:cNvPr id="8" name="object 8"/>
          <p:cNvGrpSpPr/>
          <p:nvPr/>
        </p:nvGrpSpPr>
        <p:grpSpPr>
          <a:xfrm>
            <a:off x="4890211" y="3012681"/>
            <a:ext cx="2533284" cy="2285030"/>
            <a:chOff x="822953" y="2733033"/>
            <a:chExt cx="4521835" cy="2997835"/>
          </a:xfrm>
        </p:grpSpPr>
        <p:pic>
          <p:nvPicPr>
            <p:cNvPr id="9" name="object 9"/>
            <p:cNvPicPr/>
            <p:nvPr/>
          </p:nvPicPr>
          <p:blipFill>
            <a:blip r:embed="rId3" cstate="print"/>
            <a:stretch>
              <a:fillRect/>
            </a:stretch>
          </p:blipFill>
          <p:spPr>
            <a:xfrm>
              <a:off x="833119" y="2743199"/>
              <a:ext cx="4500880" cy="2976880"/>
            </a:xfrm>
            <a:prstGeom prst="rect">
              <a:avLst/>
            </a:prstGeom>
          </p:spPr>
        </p:pic>
        <p:sp>
          <p:nvSpPr>
            <p:cNvPr id="10" name="object 10"/>
            <p:cNvSpPr/>
            <p:nvPr/>
          </p:nvSpPr>
          <p:spPr>
            <a:xfrm>
              <a:off x="828039" y="2738119"/>
              <a:ext cx="4511040" cy="2987040"/>
            </a:xfrm>
            <a:custGeom>
              <a:avLst/>
              <a:gdLst/>
              <a:ahLst/>
              <a:cxnLst/>
              <a:rect l="l" t="t" r="r" b="b"/>
              <a:pathLst>
                <a:path w="4511040" h="2987040">
                  <a:moveTo>
                    <a:pt x="0" y="2987040"/>
                  </a:moveTo>
                  <a:lnTo>
                    <a:pt x="4511040" y="2987040"/>
                  </a:lnTo>
                  <a:lnTo>
                    <a:pt x="4511040" y="0"/>
                  </a:lnTo>
                  <a:lnTo>
                    <a:pt x="0" y="0"/>
                  </a:lnTo>
                  <a:lnTo>
                    <a:pt x="0" y="2987040"/>
                  </a:lnTo>
                  <a:close/>
                </a:path>
              </a:pathLst>
            </a:custGeom>
            <a:ln w="10172">
              <a:solidFill>
                <a:srgbClr val="000000"/>
              </a:solidFill>
            </a:ln>
          </p:spPr>
          <p:txBody>
            <a:bodyPr wrap="square" lIns="0" tIns="0" rIns="0" bIns="0" rtlCol="0"/>
            <a:lstStyle/>
            <a:p>
              <a:endParaRPr/>
            </a:p>
          </p:txBody>
        </p:sp>
      </p:grpSp>
      <p:sp>
        <p:nvSpPr>
          <p:cNvPr id="12" name="Slide Number Placeholder 15">
            <a:extLst>
              <a:ext uri="{FF2B5EF4-FFF2-40B4-BE49-F238E27FC236}">
                <a16:creationId xmlns:a16="http://schemas.microsoft.com/office/drawing/2014/main" id="{0E16D5DF-1751-E00B-1D2F-FCBE01338D7A}"/>
              </a:ext>
            </a:extLst>
          </p:cNvPr>
          <p:cNvSpPr txBox="1">
            <a:spLocks/>
          </p:cNvSpPr>
          <p:nvPr/>
        </p:nvSpPr>
        <p:spPr>
          <a:xfrm>
            <a:off x="8737600" y="6339076"/>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F6DA9-008F-8B48-92A6-B652298478B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sldNum" sz="quarter" idx="12"/>
          </p:nvPr>
        </p:nvSpPr>
        <p:spPr>
          <a:xfrm>
            <a:off x="10210800" y="6486975"/>
            <a:ext cx="1342768"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17</a:t>
            </a:fld>
            <a:endParaRPr spc="-25" dirty="0"/>
          </a:p>
        </p:txBody>
      </p:sp>
      <p:sp>
        <p:nvSpPr>
          <p:cNvPr id="3" name="object 3"/>
          <p:cNvSpPr txBox="1"/>
          <p:nvPr/>
        </p:nvSpPr>
        <p:spPr>
          <a:xfrm>
            <a:off x="3541853" y="1310837"/>
            <a:ext cx="3994780" cy="4204356"/>
          </a:xfrm>
          <a:prstGeom prst="rect">
            <a:avLst/>
          </a:prstGeom>
        </p:spPr>
        <p:txBody>
          <a:bodyPr vert="horz" wrap="square" lIns="0" tIns="12700" rIns="0" bIns="0" rtlCol="0">
            <a:spAutoFit/>
          </a:bodyPr>
          <a:lstStyle/>
          <a:p>
            <a:pPr marL="12700">
              <a:lnSpc>
                <a:spcPct val="150000"/>
              </a:lnSpc>
              <a:spcBef>
                <a:spcPts val="100"/>
              </a:spcBef>
            </a:pPr>
            <a:r>
              <a:rPr lang="hi-IN" sz="2000" b="1">
                <a:latin typeface="Open Sans"/>
                <a:cs typeface="Arial"/>
              </a:rPr>
              <a:t>स्रोत कंटेनर चयन:
पैकेज का प्रकार जिसके लिए आवश्यक है
रेडियोन्यूक्लाइड और गतिविधि
वॉल्यूम संबंधी विचार
भंडारण में रखने के लिए आवश्यकताएँ
खुराक दर निर्धारण
- बाहरी सतह की खुराक दर को कम करने के लिए कंटेनर के अंदर उचित परिरक्षण का उपयोग करें</a:t>
            </a:r>
            <a:endParaRPr sz="2000" dirty="0">
              <a:latin typeface="Open Sans"/>
              <a:cs typeface="Arial MT"/>
            </a:endParaRPr>
          </a:p>
        </p:txBody>
      </p:sp>
      <p:grpSp>
        <p:nvGrpSpPr>
          <p:cNvPr id="4" name="object 4"/>
          <p:cNvGrpSpPr/>
          <p:nvPr/>
        </p:nvGrpSpPr>
        <p:grpSpPr>
          <a:xfrm>
            <a:off x="7639291" y="1126319"/>
            <a:ext cx="1791864" cy="2167545"/>
            <a:chOff x="4561833" y="1371593"/>
            <a:chExt cx="2083435" cy="2530475"/>
          </a:xfrm>
        </p:grpSpPr>
        <p:pic>
          <p:nvPicPr>
            <p:cNvPr id="5" name="object 5"/>
            <p:cNvPicPr/>
            <p:nvPr/>
          </p:nvPicPr>
          <p:blipFill>
            <a:blip r:embed="rId2" cstate="print"/>
            <a:stretch>
              <a:fillRect/>
            </a:stretch>
          </p:blipFill>
          <p:spPr>
            <a:xfrm>
              <a:off x="4571999" y="1381759"/>
              <a:ext cx="2062479" cy="2509520"/>
            </a:xfrm>
            <a:prstGeom prst="rect">
              <a:avLst/>
            </a:prstGeom>
          </p:spPr>
        </p:pic>
        <p:sp>
          <p:nvSpPr>
            <p:cNvPr id="6" name="object 6"/>
            <p:cNvSpPr/>
            <p:nvPr/>
          </p:nvSpPr>
          <p:spPr>
            <a:xfrm>
              <a:off x="4566919" y="1376679"/>
              <a:ext cx="2072639" cy="2519680"/>
            </a:xfrm>
            <a:custGeom>
              <a:avLst/>
              <a:gdLst/>
              <a:ahLst/>
              <a:cxnLst/>
              <a:rect l="l" t="t" r="r" b="b"/>
              <a:pathLst>
                <a:path w="2072640" h="2519679">
                  <a:moveTo>
                    <a:pt x="0" y="2519680"/>
                  </a:moveTo>
                  <a:lnTo>
                    <a:pt x="2072639" y="2519680"/>
                  </a:lnTo>
                  <a:lnTo>
                    <a:pt x="2072639" y="0"/>
                  </a:lnTo>
                  <a:lnTo>
                    <a:pt x="0" y="0"/>
                  </a:lnTo>
                  <a:lnTo>
                    <a:pt x="0" y="2519680"/>
                  </a:lnTo>
                  <a:close/>
                </a:path>
              </a:pathLst>
            </a:custGeom>
            <a:ln w="10172">
              <a:solidFill>
                <a:srgbClr val="000000"/>
              </a:solidFill>
            </a:ln>
          </p:spPr>
          <p:txBody>
            <a:bodyPr wrap="square" lIns="0" tIns="0" rIns="0" bIns="0" rtlCol="0"/>
            <a:lstStyle/>
            <a:p>
              <a:endParaRPr/>
            </a:p>
          </p:txBody>
        </p:sp>
      </p:grpSp>
      <p:grpSp>
        <p:nvGrpSpPr>
          <p:cNvPr id="7" name="object 7"/>
          <p:cNvGrpSpPr/>
          <p:nvPr/>
        </p:nvGrpSpPr>
        <p:grpSpPr>
          <a:xfrm>
            <a:off x="9630136" y="1117556"/>
            <a:ext cx="2282885" cy="2181229"/>
            <a:chOff x="6847833" y="1371593"/>
            <a:chExt cx="2002155" cy="2530475"/>
          </a:xfrm>
        </p:grpSpPr>
        <p:pic>
          <p:nvPicPr>
            <p:cNvPr id="8" name="object 8"/>
            <p:cNvPicPr/>
            <p:nvPr/>
          </p:nvPicPr>
          <p:blipFill>
            <a:blip r:embed="rId3" cstate="print"/>
            <a:stretch>
              <a:fillRect/>
            </a:stretch>
          </p:blipFill>
          <p:spPr>
            <a:xfrm>
              <a:off x="6858000" y="1381759"/>
              <a:ext cx="1981200" cy="2509520"/>
            </a:xfrm>
            <a:prstGeom prst="rect">
              <a:avLst/>
            </a:prstGeom>
          </p:spPr>
        </p:pic>
        <p:sp>
          <p:nvSpPr>
            <p:cNvPr id="9" name="object 9"/>
            <p:cNvSpPr/>
            <p:nvPr/>
          </p:nvSpPr>
          <p:spPr>
            <a:xfrm>
              <a:off x="6852920" y="1376679"/>
              <a:ext cx="1991360" cy="2519680"/>
            </a:xfrm>
            <a:custGeom>
              <a:avLst/>
              <a:gdLst/>
              <a:ahLst/>
              <a:cxnLst/>
              <a:rect l="l" t="t" r="r" b="b"/>
              <a:pathLst>
                <a:path w="1991359" h="2519679">
                  <a:moveTo>
                    <a:pt x="0" y="2519680"/>
                  </a:moveTo>
                  <a:lnTo>
                    <a:pt x="1991360" y="2519680"/>
                  </a:lnTo>
                  <a:lnTo>
                    <a:pt x="1991360" y="0"/>
                  </a:lnTo>
                  <a:lnTo>
                    <a:pt x="0" y="0"/>
                  </a:lnTo>
                  <a:lnTo>
                    <a:pt x="0" y="2519680"/>
                  </a:lnTo>
                  <a:close/>
                </a:path>
              </a:pathLst>
            </a:custGeom>
            <a:ln w="10172">
              <a:solidFill>
                <a:srgbClr val="000000"/>
              </a:solidFill>
            </a:ln>
          </p:spPr>
          <p:txBody>
            <a:bodyPr wrap="square" lIns="0" tIns="0" rIns="0" bIns="0" rtlCol="0"/>
            <a:lstStyle/>
            <a:p>
              <a:endParaRPr/>
            </a:p>
          </p:txBody>
        </p:sp>
      </p:grpSp>
      <p:pic>
        <p:nvPicPr>
          <p:cNvPr id="10" name="object 10"/>
          <p:cNvPicPr/>
          <p:nvPr/>
        </p:nvPicPr>
        <p:blipFill>
          <a:blip r:embed="rId4" cstate="print"/>
          <a:stretch>
            <a:fillRect/>
          </a:stretch>
        </p:blipFill>
        <p:spPr>
          <a:xfrm>
            <a:off x="7643664" y="3464092"/>
            <a:ext cx="1992271" cy="2509520"/>
          </a:xfrm>
          <a:prstGeom prst="rect">
            <a:avLst/>
          </a:prstGeom>
        </p:spPr>
      </p:pic>
      <p:grpSp>
        <p:nvGrpSpPr>
          <p:cNvPr id="11" name="object 11"/>
          <p:cNvGrpSpPr/>
          <p:nvPr/>
        </p:nvGrpSpPr>
        <p:grpSpPr>
          <a:xfrm>
            <a:off x="9635936" y="3448846"/>
            <a:ext cx="2360216" cy="2530475"/>
            <a:chOff x="6847833" y="4104633"/>
            <a:chExt cx="2002155" cy="2530475"/>
          </a:xfrm>
        </p:grpSpPr>
        <p:pic>
          <p:nvPicPr>
            <p:cNvPr id="12" name="object 12"/>
            <p:cNvPicPr/>
            <p:nvPr/>
          </p:nvPicPr>
          <p:blipFill>
            <a:blip r:embed="rId5" cstate="print"/>
            <a:stretch>
              <a:fillRect/>
            </a:stretch>
          </p:blipFill>
          <p:spPr>
            <a:xfrm>
              <a:off x="6858000" y="4114799"/>
              <a:ext cx="1981200" cy="2509520"/>
            </a:xfrm>
            <a:prstGeom prst="rect">
              <a:avLst/>
            </a:prstGeom>
          </p:spPr>
        </p:pic>
        <p:sp>
          <p:nvSpPr>
            <p:cNvPr id="13" name="object 13"/>
            <p:cNvSpPr/>
            <p:nvPr/>
          </p:nvSpPr>
          <p:spPr>
            <a:xfrm>
              <a:off x="6852920" y="4109719"/>
              <a:ext cx="1991360" cy="2519680"/>
            </a:xfrm>
            <a:custGeom>
              <a:avLst/>
              <a:gdLst/>
              <a:ahLst/>
              <a:cxnLst/>
              <a:rect l="l" t="t" r="r" b="b"/>
              <a:pathLst>
                <a:path w="1991359" h="2519679">
                  <a:moveTo>
                    <a:pt x="0" y="2519679"/>
                  </a:moveTo>
                  <a:lnTo>
                    <a:pt x="1991360" y="2519679"/>
                  </a:lnTo>
                  <a:lnTo>
                    <a:pt x="1991360" y="0"/>
                  </a:lnTo>
                  <a:lnTo>
                    <a:pt x="0" y="0"/>
                  </a:lnTo>
                  <a:lnTo>
                    <a:pt x="0" y="2519679"/>
                  </a:lnTo>
                  <a:close/>
                </a:path>
              </a:pathLst>
            </a:custGeom>
            <a:ln w="10172">
              <a:solidFill>
                <a:srgbClr val="000000"/>
              </a:solidFill>
            </a:ln>
          </p:spPr>
          <p:txBody>
            <a:bodyPr wrap="square" lIns="0" tIns="0" rIns="0" bIns="0" rtlCol="0"/>
            <a:lstStyle/>
            <a:p>
              <a:endParaRPr/>
            </a:p>
          </p:txBody>
        </p:sp>
      </p:grpSp>
      <p:sp>
        <p:nvSpPr>
          <p:cNvPr id="15" name="Rectangle 14"/>
          <p:cNvSpPr/>
          <p:nvPr/>
        </p:nvSpPr>
        <p:spPr>
          <a:xfrm>
            <a:off x="285488" y="2735586"/>
            <a:ext cx="2926121" cy="1077218"/>
          </a:xfrm>
          <a:prstGeom prst="rect">
            <a:avLst/>
          </a:prstGeom>
        </p:spPr>
        <p:txBody>
          <a:bodyPr wrap="square">
            <a:spAutoFit/>
          </a:bodyPr>
          <a:lstStyle/>
          <a:p>
            <a:r>
              <a:rPr lang="hi-IN" sz="3200" b="1">
                <a:solidFill>
                  <a:srgbClr val="FF0000"/>
                </a:solidFill>
              </a:rPr>
              <a:t>चरण 2 - स्रोत पैकेजिंग</a:t>
            </a:r>
            <a:endParaRPr lang="en-GB"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919" y="2703865"/>
            <a:ext cx="2951544" cy="1450269"/>
          </a:xfrm>
          <a:prstGeom prst="rect">
            <a:avLst/>
          </a:prstGeom>
        </p:spPr>
        <p:txBody>
          <a:bodyPr vert="horz" wrap="square" lIns="0" tIns="64643" rIns="0" bIns="0" rtlCol="0" anchor="ctr">
            <a:spAutoFit/>
          </a:bodyPr>
          <a:lstStyle/>
          <a:p>
            <a:pPr marL="998855" algn="just">
              <a:spcBef>
                <a:spcPts val="105"/>
              </a:spcBef>
            </a:pPr>
            <a:r>
              <a:rPr lang="hi-IN" sz="3000" b="1">
                <a:solidFill>
                  <a:srgbClr val="FF0000"/>
                </a:solidFill>
                <a:latin typeface="Open Sans" panose="020B0606030504020204" pitchFamily="34" charset="0"/>
                <a:ea typeface="Open Sans" panose="020B0606030504020204" pitchFamily="34" charset="0"/>
                <a:cs typeface="Open Sans" panose="020B0606030504020204" pitchFamily="34" charset="0"/>
              </a:rPr>
              <a:t>चरण 3 - स्रोत परिवहन</a:t>
            </a:r>
            <a:endParaRPr lang="en-GB" sz="3000" b="1" spc="-25"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txBox="1">
            <a:spLocks noGrp="1"/>
          </p:cNvSpPr>
          <p:nvPr>
            <p:ph type="sldNum" sz="quarter" idx="12"/>
          </p:nvPr>
        </p:nvSpPr>
        <p:spPr>
          <a:xfrm>
            <a:off x="10256520" y="6470052"/>
            <a:ext cx="1243873"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18</a:t>
            </a:fld>
            <a:endParaRPr spc="-25" dirty="0"/>
          </a:p>
        </p:txBody>
      </p:sp>
      <p:sp>
        <p:nvSpPr>
          <p:cNvPr id="3" name="object 3"/>
          <p:cNvSpPr txBox="1"/>
          <p:nvPr/>
        </p:nvSpPr>
        <p:spPr>
          <a:xfrm>
            <a:off x="3507130" y="1021386"/>
            <a:ext cx="5486558" cy="4903907"/>
          </a:xfrm>
          <a:prstGeom prst="rect">
            <a:avLst/>
          </a:prstGeom>
        </p:spPr>
        <p:txBody>
          <a:bodyPr vert="horz" wrap="square" lIns="0" tIns="12700" rIns="0" bIns="0" rtlCol="0">
            <a:spAutoFit/>
          </a:bodyPr>
          <a:lstStyle/>
          <a:p>
            <a:pPr marL="12700">
              <a:spcBef>
                <a:spcPts val="100"/>
              </a:spcBef>
            </a:pPr>
            <a:r>
              <a:rPr lang="hi-IN" sz="2400" b="1" dirty="0">
                <a:latin typeface="Open Sans"/>
                <a:cs typeface="Arial"/>
              </a:rPr>
              <a:t>सामान्य परिवहन आवश्यकताएँ:
</a:t>
            </a:r>
            <a:r>
              <a:rPr lang="hi-IN" sz="2400" dirty="0">
                <a:latin typeface="Open Sans"/>
                <a:cs typeface="Arial"/>
              </a:rPr>
              <a:t>पैकेजिंग और परिवहन राष्ट्रीय आवश्यकताओं द्वारा शासित होते हैं जो कम से कम आईएईए एसएसआर -6 के अनुरूप होना चाहिए
</a:t>
            </a:r>
            <a:r>
              <a:rPr lang="en-IN" sz="2400" dirty="0">
                <a:latin typeface="Open Sans"/>
                <a:cs typeface="Arial"/>
              </a:rPr>
              <a:t>SSR-6 </a:t>
            </a:r>
            <a:r>
              <a:rPr lang="hi-IN" sz="2400" dirty="0">
                <a:latin typeface="Open Sans"/>
                <a:cs typeface="Arial"/>
              </a:rPr>
              <a:t>निर्दिष्ट करता है:
पैकेजिंग के प्रकार
प्रत्येक प्रकार की पैकेजिंग की सामग्री पर सीमाएँ
लेबल</a:t>
            </a:r>
            <a:r>
              <a:rPr lang="hi-IN" sz="2400" b="1" dirty="0">
                <a:latin typeface="Open Sans"/>
                <a:cs typeface="Arial"/>
              </a:rPr>
              <a:t>
परिवहन के नियम
</a:t>
            </a:r>
            <a:r>
              <a:rPr lang="en-IN" sz="2400" dirty="0">
                <a:latin typeface="Open Sans"/>
                <a:cs typeface="Arial"/>
              </a:rPr>
              <a:t>https://www-pub.iaea.org/MTCD/Publications/PDF/PUB1798_web.pdf</a:t>
            </a:r>
            <a:endParaRPr sz="2400" dirty="0">
              <a:latin typeface="Open Sans"/>
              <a:cs typeface="Calibri"/>
            </a:endParaRPr>
          </a:p>
        </p:txBody>
      </p:sp>
      <p:grpSp>
        <p:nvGrpSpPr>
          <p:cNvPr id="4" name="object 4"/>
          <p:cNvGrpSpPr/>
          <p:nvPr/>
        </p:nvGrpSpPr>
        <p:grpSpPr>
          <a:xfrm>
            <a:off x="9330220" y="1394431"/>
            <a:ext cx="2565881" cy="4069135"/>
            <a:chOff x="5410199" y="1275079"/>
            <a:chExt cx="3362960" cy="4826000"/>
          </a:xfrm>
        </p:grpSpPr>
        <p:pic>
          <p:nvPicPr>
            <p:cNvPr id="5" name="object 5"/>
            <p:cNvPicPr/>
            <p:nvPr/>
          </p:nvPicPr>
          <p:blipFill>
            <a:blip r:embed="rId2" cstate="print"/>
            <a:stretch>
              <a:fillRect/>
            </a:stretch>
          </p:blipFill>
          <p:spPr>
            <a:xfrm>
              <a:off x="5410200" y="1280159"/>
              <a:ext cx="3352799" cy="4815840"/>
            </a:xfrm>
            <a:prstGeom prst="rect">
              <a:avLst/>
            </a:prstGeom>
          </p:spPr>
        </p:pic>
        <p:sp>
          <p:nvSpPr>
            <p:cNvPr id="6" name="object 6"/>
            <p:cNvSpPr/>
            <p:nvPr/>
          </p:nvSpPr>
          <p:spPr>
            <a:xfrm>
              <a:off x="5410199" y="1275079"/>
              <a:ext cx="3362960" cy="4826000"/>
            </a:xfrm>
            <a:custGeom>
              <a:avLst/>
              <a:gdLst/>
              <a:ahLst/>
              <a:cxnLst/>
              <a:rect l="l" t="t" r="r" b="b"/>
              <a:pathLst>
                <a:path w="3362959" h="4826000">
                  <a:moveTo>
                    <a:pt x="0" y="4826000"/>
                  </a:moveTo>
                  <a:lnTo>
                    <a:pt x="3362959" y="4826000"/>
                  </a:lnTo>
                  <a:lnTo>
                    <a:pt x="3362959" y="0"/>
                  </a:lnTo>
                  <a:lnTo>
                    <a:pt x="0" y="0"/>
                  </a:lnTo>
                  <a:lnTo>
                    <a:pt x="0" y="4826000"/>
                  </a:lnTo>
                  <a:close/>
                </a:path>
              </a:pathLst>
            </a:custGeom>
            <a:ln w="10172">
              <a:solidFill>
                <a:srgbClr val="000000"/>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3" y="1918243"/>
            <a:ext cx="4271058" cy="1143000"/>
          </a:xfrm>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शमन तकनीक</a:t>
            </a:r>
            <a:endParaRPr lang="en-GB"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833640" y="1600201"/>
            <a:ext cx="5748759" cy="2601409"/>
          </a:xfrm>
        </p:spPr>
        <p:txBody>
          <a:bodyPr/>
          <a:lstStyle/>
          <a:p>
            <a:r>
              <a:rPr lang="hi-IN">
                <a:latin typeface="Open Sans" panose="020B0606030504020204" pitchFamily="34" charset="0"/>
                <a:ea typeface="Open Sans" panose="020B0606030504020204" pitchFamily="34" charset="0"/>
                <a:cs typeface="Open Sans" panose="020B0606030504020204" pitchFamily="34" charset="0"/>
              </a:rPr>
              <a:t>1. निकासी
2. परिशोधन
3. परिरक्षण
4. सीलिंग स्रोत</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0B2743D7-207E-7E03-AA33-B98B558421BF}"/>
              </a:ext>
            </a:extLst>
          </p:cNvPr>
          <p:cNvSpPr>
            <a:spLocks noGrp="1"/>
          </p:cNvSpPr>
          <p:nvPr>
            <p:ph type="sldNum" sz="quarter" idx="12"/>
          </p:nvPr>
        </p:nvSpPr>
        <p:spPr/>
        <p:txBody>
          <a:bodyPr/>
          <a:lstStyle/>
          <a:p>
            <a:fld id="{C1FF6DA9-008F-8B48-92A6-B652298478BF}"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2" y="2247817"/>
            <a:ext cx="3549316" cy="1143000"/>
          </a:xfrm>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परिचय</a:t>
            </a:r>
            <a:endParaRPr lang="en-GB"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140411" y="1600201"/>
            <a:ext cx="6867105" cy="4525963"/>
          </a:xfrm>
        </p:spPr>
        <p:txBody>
          <a:bodyPr>
            <a:normAutofit/>
          </a:bodyPr>
          <a:lstStyle/>
          <a:p>
            <a:pPr marL="0" indent="0">
              <a:buNone/>
            </a:pPr>
            <a:r>
              <a:rPr lang="hi-IN" sz="2400">
                <a:latin typeface="Open Sans" panose="020B0606030504020204" pitchFamily="34" charset="0"/>
                <a:ea typeface="Open Sans" panose="020B0606030504020204" pitchFamily="34" charset="0"/>
                <a:cs typeface="Open Sans" panose="020B0606030504020204" pitchFamily="34" charset="0"/>
              </a:rPr>
              <a:t>परमाणु आपात स्थितियों में स्रोत पुनर्प्राप्ति और विकिरण शमन के महत्व को समझना।
विकिरण परमाणुओं से कणों या विद्युत चुम्बकीय तरंगों के रूप में निकलने वाली ऊर्जा है।
1. अल्फा कण
2. बीटा कण
3. गामा किरणें
4. न्यूट्रॉन</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F8960924-0E89-AEEC-31B6-56253E976C95}"/>
              </a:ext>
            </a:extLst>
          </p:cNvPr>
          <p:cNvSpPr>
            <a:spLocks noGrp="1"/>
          </p:cNvSpPr>
          <p:nvPr>
            <p:ph type="sldNum" sz="quarter" idx="12"/>
          </p:nvPr>
        </p:nvSpPr>
        <p:spPr/>
        <p:txBody>
          <a:bodyPr/>
          <a:lstStyle/>
          <a:p>
            <a:fld id="{C1FF6DA9-008F-8B48-92A6-B652298478BF}"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27" y="2286000"/>
            <a:ext cx="5070911" cy="1143000"/>
          </a:xfrm>
        </p:spPr>
        <p:txBody>
          <a:bodyPr>
            <a:no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परिशोधन के तरीके</a:t>
            </a:r>
            <a:endPar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6007261" y="2020332"/>
            <a:ext cx="4545410" cy="2416214"/>
          </a:xfrm>
        </p:spPr>
        <p:txBody>
          <a:bodyPr/>
          <a:lstStyle/>
          <a:p>
            <a:pPr marL="0" indent="0">
              <a:buNone/>
            </a:pPr>
            <a:r>
              <a:rPr lang="hi-IN">
                <a:latin typeface="Open Sans" panose="020B0606030504020204" pitchFamily="34" charset="0"/>
                <a:ea typeface="Open Sans" panose="020B0606030504020204" pitchFamily="34" charset="0"/>
                <a:cs typeface="Open Sans" panose="020B0606030504020204" pitchFamily="34" charset="0"/>
              </a:rPr>
              <a:t>1. शुष्क परिशोधन
2. गीला परिशोधन
3. उपकरण धोने के नीचे</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0973CFA6-EE58-F3CA-C96A-CF3107778966}"/>
              </a:ext>
            </a:extLst>
          </p:cNvPr>
          <p:cNvSpPr>
            <a:spLocks noGrp="1"/>
          </p:cNvSpPr>
          <p:nvPr>
            <p:ph type="sldNum" sz="quarter" idx="12"/>
          </p:nvPr>
        </p:nvSpPr>
        <p:spPr/>
        <p:txBody>
          <a:bodyPr/>
          <a:lstStyle/>
          <a:p>
            <a:fld id="{C1FF6DA9-008F-8B48-92A6-B652298478BF}"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827" y="2269617"/>
            <a:ext cx="3706245" cy="1143000"/>
          </a:xfrm>
        </p:spPr>
        <p:txBody>
          <a:bodyPr>
            <a:no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एजेंसियों के साथ समन्वय</a:t>
            </a:r>
            <a:endParaRPr lang="en-GB"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758248" y="2269616"/>
            <a:ext cx="5165125" cy="1781523"/>
          </a:xfrm>
        </p:spPr>
        <p:txBody>
          <a:bodyPr>
            <a:normAutofit/>
          </a:bodyPr>
          <a:lstStyle/>
          <a:p>
            <a:r>
              <a:rPr lang="hi-IN" sz="2400">
                <a:latin typeface="Open Sans" panose="020B0606030504020204" pitchFamily="34" charset="0"/>
                <a:ea typeface="Open Sans" panose="020B0606030504020204" pitchFamily="34" charset="0"/>
                <a:cs typeface="Open Sans" panose="020B0606030504020204" pitchFamily="34" charset="0"/>
              </a:rPr>
              <a:t>इसमें बीएआरसी, एईआरबी, स्थानीय प्राधिकरण, एनडीआरएफ और आईएईए शामिल हैं।</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3B7A811C-735D-8943-379D-4D39F97FAEA6}"/>
              </a:ext>
            </a:extLst>
          </p:cNvPr>
          <p:cNvSpPr>
            <a:spLocks noGrp="1"/>
          </p:cNvSpPr>
          <p:nvPr>
            <p:ph type="sldNum" sz="quarter" idx="12"/>
          </p:nvPr>
        </p:nvSpPr>
        <p:spPr/>
        <p:txBody>
          <a:bodyPr/>
          <a:lstStyle/>
          <a:p>
            <a:fld id="{C1FF6DA9-008F-8B48-92A6-B652298478BF}"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5762" y="2337190"/>
            <a:ext cx="5535828" cy="1254447"/>
          </a:xfrm>
        </p:spPr>
        <p:txBody>
          <a:bodyPr>
            <a:normAutofit/>
          </a:bodyPr>
          <a:lstStyle/>
          <a:p>
            <a:pPr algn="just"/>
            <a:r>
              <a:rPr lang="hi-IN" sz="2400">
                <a:latin typeface="Open Sans" panose="020B0606030504020204" pitchFamily="34" charset="0"/>
                <a:ea typeface="Open Sans" panose="020B0606030504020204" pitchFamily="34" charset="0"/>
                <a:cs typeface="Open Sans" panose="020B0606030504020204" pitchFamily="34" charset="0"/>
              </a:rPr>
              <a:t>प्रभावी स्रोत पुनर्प्राप्ति और शमन जीवन और पर्यावरण को बचाते हैं।</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A2E8BCDE-61A6-FF38-E51C-702A6F2E8641}"/>
              </a:ext>
            </a:extLst>
          </p:cNvPr>
          <p:cNvSpPr>
            <a:spLocks noGrp="1"/>
          </p:cNvSpPr>
          <p:nvPr>
            <p:ph type="sldNum" sz="quarter" idx="12"/>
          </p:nvPr>
        </p:nvSpPr>
        <p:spPr/>
        <p:txBody>
          <a:bodyPr/>
          <a:lstStyle/>
          <a:p>
            <a:fld id="{C1FF6DA9-008F-8B48-92A6-B652298478BF}" type="slidenum">
              <a:rPr lang="en-US" smtClean="0"/>
              <a:t>22</a:t>
            </a:fld>
            <a:endParaRPr lang="en-US"/>
          </a:p>
        </p:txBody>
      </p:sp>
      <p:sp>
        <p:nvSpPr>
          <p:cNvPr id="5" name="Rectangle 4"/>
          <p:cNvSpPr/>
          <p:nvPr/>
        </p:nvSpPr>
        <p:spPr>
          <a:xfrm>
            <a:off x="846202" y="2373138"/>
            <a:ext cx="3460831" cy="646331"/>
          </a:xfrm>
          <a:prstGeom prst="rect">
            <a:avLst/>
          </a:prstGeom>
        </p:spPr>
        <p:txBody>
          <a:bodyPr wrap="square">
            <a:spAutoFit/>
          </a:bodyPr>
          <a:lstStyle/>
          <a:p>
            <a:r>
              <a:rPr lang="hi-IN" sz="3600" b="1">
                <a:solidFill>
                  <a:srgbClr val="FF0000"/>
                </a:solidFill>
                <a:latin typeface="Open Sans"/>
              </a:rPr>
              <a:t>समाप्ति</a:t>
            </a:r>
            <a:endParaRPr lang="en-GB" sz="3600" dirty="0">
              <a:latin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23</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24</a:t>
            </a:fld>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617858" y="2276057"/>
            <a:ext cx="11050677" cy="1433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8800" b="1" dirty="0">
                <a:latin typeface="Open sans"/>
              </a:rPr>
              <a:t>धन्यवाद</a:t>
            </a:r>
            <a:endParaRPr lang="en-US" sz="8800" dirty="0">
              <a:latin typeface="Open sans"/>
            </a:endParaRPr>
          </a:p>
        </p:txBody>
      </p:sp>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2622722"/>
            <a:ext cx="4632960" cy="1143000"/>
          </a:xfrm>
        </p:spPr>
        <p:txBody>
          <a:bodyPr>
            <a:normAutofit/>
          </a:bodyPr>
          <a:lstStyle/>
          <a:p>
            <a:r>
              <a:rPr lang="hi-IN" b="1">
                <a:solidFill>
                  <a:srgbClr val="FF0000"/>
                </a:solidFill>
                <a:latin typeface="Open Sans" panose="020B0606030504020204" pitchFamily="34" charset="0"/>
                <a:ea typeface="Open Sans" panose="020B0606030504020204" pitchFamily="34" charset="0"/>
                <a:cs typeface="Open Sans" panose="020B0606030504020204" pitchFamily="34" charset="0"/>
              </a:rPr>
              <a:t>विकिरण के स्रोत</a:t>
            </a:r>
            <a:endParaRPr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6096000" y="1767840"/>
            <a:ext cx="4917440" cy="3687764"/>
          </a:xfrm>
        </p:spPr>
        <p:txBody>
          <a:bodyPr>
            <a:normAutofit/>
          </a:bodyPr>
          <a:lstStyle/>
          <a:p>
            <a:pPr marL="0" indent="0">
              <a:lnSpc>
                <a:spcPct val="150000"/>
              </a:lnSpc>
              <a:buNone/>
            </a:pPr>
            <a:r>
              <a:rPr lang="hi-IN" sz="2800">
                <a:latin typeface="Open Sans" panose="020B0606030504020204" pitchFamily="34" charset="0"/>
                <a:ea typeface="Open Sans" panose="020B0606030504020204" pitchFamily="34" charset="0"/>
                <a:cs typeface="Open Sans" panose="020B0606030504020204" pitchFamily="34" charset="0"/>
              </a:rPr>
              <a:t>1. औद्योगिक स्रोत
2. चिकित्सा स्रोत
3. अनुसंधान
4. खोए हुए या अनाथ स्रोत</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8793563F-0819-2207-67B5-D330DFE881F3}"/>
              </a:ext>
            </a:extLst>
          </p:cNvPr>
          <p:cNvSpPr>
            <a:spLocks noGrp="1"/>
          </p:cNvSpPr>
          <p:nvPr>
            <p:ph type="sldNum" sz="quarter" idx="12"/>
          </p:nvPr>
        </p:nvSpPr>
        <p:spPr/>
        <p:txBody>
          <a:bodyPr/>
          <a:lstStyle/>
          <a:p>
            <a:fld id="{C1FF6DA9-008F-8B48-92A6-B652298478BF}"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45541"/>
            <a:ext cx="4110681" cy="1143000"/>
          </a:xfrm>
        </p:spPr>
        <p:txBody>
          <a:bodyPr>
            <a:normAutofit/>
          </a:bodyPr>
          <a:lstStyle/>
          <a:p>
            <a:r>
              <a:rPr lang="hi-IN" b="1">
                <a:solidFill>
                  <a:srgbClr val="FF0000"/>
                </a:solidFill>
                <a:latin typeface="Open Sans" panose="020B0606030504020204" pitchFamily="34" charset="0"/>
                <a:ea typeface="Open Sans" panose="020B0606030504020204" pitchFamily="34" charset="0"/>
                <a:cs typeface="Open Sans" panose="020B0606030504020204" pitchFamily="34" charset="0"/>
              </a:rPr>
              <a:t>प्रयुक्त उपकरण</a:t>
            </a:r>
            <a:endParaRPr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609968" y="2245541"/>
            <a:ext cx="5745891" cy="3290286"/>
          </a:xfrm>
        </p:spPr>
        <p:txBody>
          <a:bodyPr>
            <a:normAutofit/>
          </a:bodyPr>
          <a:lstStyle/>
          <a:p>
            <a:pPr marL="0" indent="0">
              <a:buNone/>
            </a:pPr>
            <a:r>
              <a:rPr lang="hi-IN" sz="2800">
                <a:latin typeface="Open Sans" panose="020B0606030504020204" pitchFamily="34" charset="0"/>
                <a:ea typeface="Open Sans" panose="020B0606030504020204" pitchFamily="34" charset="0"/>
                <a:cs typeface="Open Sans" panose="020B0606030504020204" pitchFamily="34" charset="0"/>
              </a:rPr>
              <a:t>1. विकिरण सर्वेक्षण मीटर
2. डोसीमीटर
3. पीपीई किट
4. परिरक्षित कंटेनर</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45AEC0A7-16B4-14D0-BB18-59503A4734AD}"/>
              </a:ext>
            </a:extLst>
          </p:cNvPr>
          <p:cNvSpPr>
            <a:spLocks noGrp="1"/>
          </p:cNvSpPr>
          <p:nvPr>
            <p:ph type="sldNum" sz="quarter" idx="12"/>
          </p:nvPr>
        </p:nvSpPr>
        <p:spPr/>
        <p:txBody>
          <a:bodyPr/>
          <a:lstStyle/>
          <a:p>
            <a:fld id="{C1FF6DA9-008F-8B48-92A6-B652298478BF}"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574" y="2681416"/>
            <a:ext cx="4501977" cy="1143000"/>
          </a:xfrm>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सुरक्षा प्रोटोकॉल</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980671" y="2020332"/>
            <a:ext cx="5498756" cy="3243648"/>
          </a:xfrm>
        </p:spPr>
        <p:txBody>
          <a:bodyPr>
            <a:normAutofit/>
          </a:bodyPr>
          <a:lstStyle/>
          <a:p>
            <a:pPr marL="0" indent="0">
              <a:buNone/>
            </a:pPr>
            <a:r>
              <a:rPr lang="hi-IN" sz="2800">
                <a:latin typeface="Open Sans" panose="020B0606030504020204" pitchFamily="34" charset="0"/>
                <a:ea typeface="Open Sans" panose="020B0606030504020204" pitchFamily="34" charset="0"/>
                <a:cs typeface="Open Sans" panose="020B0606030504020204" pitchFamily="34" charset="0"/>
              </a:rPr>
              <a:t>1. समय, दूरी, परिरक्षण
2. डोसीमीटर का उपयोग
3. परिशोधन प्रक्रियाएं</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07D08CBA-DF12-B971-BDEA-18C7CDD1D1CF}"/>
              </a:ext>
            </a:extLst>
          </p:cNvPr>
          <p:cNvSpPr>
            <a:spLocks noGrp="1"/>
          </p:cNvSpPr>
          <p:nvPr>
            <p:ph type="sldNum" sz="quarter" idx="12"/>
          </p:nvPr>
        </p:nvSpPr>
        <p:spPr/>
        <p:txBody>
          <a:bodyPr/>
          <a:lstStyle/>
          <a:p>
            <a:fld id="{C1FF6DA9-008F-8B48-92A6-B652298478BF}"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7" y="2152865"/>
            <a:ext cx="5062151" cy="1143000"/>
          </a:xfrm>
        </p:spPr>
        <p:txBody>
          <a:bodyPr>
            <a:normAutofit fontScale="90000"/>
          </a:bodyPr>
          <a:lstStyle/>
          <a:p>
            <a:r>
              <a:rPr lang="hi-IN" b="1">
                <a:solidFill>
                  <a:srgbClr val="FF0000"/>
                </a:solidFill>
                <a:latin typeface="Open Sans" panose="020B0606030504020204" pitchFamily="34" charset="0"/>
                <a:ea typeface="Open Sans" panose="020B0606030504020204" pitchFamily="34" charset="0"/>
                <a:cs typeface="Open Sans" panose="020B0606030504020204" pitchFamily="34" charset="0"/>
              </a:rPr>
              <a:t>पता लगाने की तकनीक</a:t>
            </a:r>
            <a:endParaRPr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5560541" y="1600201"/>
            <a:ext cx="6021859" cy="4525963"/>
          </a:xfrm>
        </p:spPr>
        <p:txBody>
          <a:bodyPr>
            <a:normAutofit/>
          </a:bodyPr>
          <a:lstStyle/>
          <a:p>
            <a:pPr marL="0" indent="0">
              <a:lnSpc>
                <a:spcPct val="150000"/>
              </a:lnSpc>
              <a:buNone/>
            </a:pPr>
            <a:r>
              <a:rPr lang="hi-IN" sz="2800">
                <a:latin typeface="Open Sans" panose="020B0606030504020204" pitchFamily="34" charset="0"/>
                <a:ea typeface="Open Sans" panose="020B0606030504020204" pitchFamily="34" charset="0"/>
                <a:cs typeface="Open Sans" panose="020B0606030504020204" pitchFamily="34" charset="0"/>
              </a:rPr>
              <a:t>1. क्षेत्र सर्वेक्षण
2. प्वाइंट सर्वे
3. ग्रिड खोज
4. रिमोट हैंडलिंग उपकरण</a:t>
            </a:r>
            <a:endParaRP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3D8ED64D-DA1A-FD63-975F-57EBE72A9310}"/>
              </a:ext>
            </a:extLst>
          </p:cNvPr>
          <p:cNvSpPr>
            <a:spLocks noGrp="1"/>
          </p:cNvSpPr>
          <p:nvPr>
            <p:ph type="sldNum" sz="quarter" idx="12"/>
          </p:nvPr>
        </p:nvSpPr>
        <p:spPr/>
        <p:txBody>
          <a:bodyPr/>
          <a:lstStyle/>
          <a:p>
            <a:fld id="{C1FF6DA9-008F-8B48-92A6-B652298478BF}"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752580" y="1513523"/>
            <a:ext cx="4201160" cy="4745355"/>
            <a:chOff x="2362707" y="1513522"/>
            <a:chExt cx="4201160" cy="4745355"/>
          </a:xfrm>
        </p:grpSpPr>
        <p:pic>
          <p:nvPicPr>
            <p:cNvPr id="4" name="object 4"/>
            <p:cNvPicPr/>
            <p:nvPr/>
          </p:nvPicPr>
          <p:blipFill>
            <a:blip r:embed="rId2" cstate="print"/>
            <a:stretch>
              <a:fillRect/>
            </a:stretch>
          </p:blipFill>
          <p:spPr>
            <a:xfrm>
              <a:off x="2743199" y="1524000"/>
              <a:ext cx="3657600" cy="4724400"/>
            </a:xfrm>
            <a:prstGeom prst="rect">
              <a:avLst/>
            </a:prstGeom>
          </p:spPr>
        </p:pic>
        <p:sp>
          <p:nvSpPr>
            <p:cNvPr id="5" name="object 5"/>
            <p:cNvSpPr/>
            <p:nvPr/>
          </p:nvSpPr>
          <p:spPr>
            <a:xfrm>
              <a:off x="2738119" y="1518920"/>
              <a:ext cx="3667760" cy="4734560"/>
            </a:xfrm>
            <a:custGeom>
              <a:avLst/>
              <a:gdLst/>
              <a:ahLst/>
              <a:cxnLst/>
              <a:rect l="l" t="t" r="r" b="b"/>
              <a:pathLst>
                <a:path w="3667760" h="4734560">
                  <a:moveTo>
                    <a:pt x="0" y="4734560"/>
                  </a:moveTo>
                  <a:lnTo>
                    <a:pt x="3667759" y="4734560"/>
                  </a:lnTo>
                  <a:lnTo>
                    <a:pt x="3667759" y="0"/>
                  </a:lnTo>
                  <a:lnTo>
                    <a:pt x="0" y="0"/>
                  </a:lnTo>
                  <a:lnTo>
                    <a:pt x="0" y="4734560"/>
                  </a:lnTo>
                  <a:close/>
                </a:path>
              </a:pathLst>
            </a:custGeom>
            <a:ln w="10172">
              <a:solidFill>
                <a:srgbClr val="000000"/>
              </a:solidFill>
            </a:ln>
          </p:spPr>
          <p:txBody>
            <a:bodyPr wrap="square" lIns="0" tIns="0" rIns="0" bIns="0" rtlCol="0"/>
            <a:lstStyle/>
            <a:p>
              <a:endParaRPr/>
            </a:p>
          </p:txBody>
        </p:sp>
        <p:sp>
          <p:nvSpPr>
            <p:cNvPr id="6" name="object 6"/>
            <p:cNvSpPr/>
            <p:nvPr/>
          </p:nvSpPr>
          <p:spPr>
            <a:xfrm>
              <a:off x="2362708" y="1981364"/>
              <a:ext cx="4201160" cy="3291840"/>
            </a:xfrm>
            <a:custGeom>
              <a:avLst/>
              <a:gdLst/>
              <a:ahLst/>
              <a:cxnLst/>
              <a:rect l="l" t="t" r="r" b="b"/>
              <a:pathLst>
                <a:path w="4201159" h="3291840">
                  <a:moveTo>
                    <a:pt x="795274" y="456780"/>
                  </a:moveTo>
                  <a:lnTo>
                    <a:pt x="667131" y="336130"/>
                  </a:lnTo>
                  <a:lnTo>
                    <a:pt x="660222" y="331863"/>
                  </a:lnTo>
                  <a:lnTo>
                    <a:pt x="652526" y="330631"/>
                  </a:lnTo>
                  <a:lnTo>
                    <a:pt x="644906" y="332371"/>
                  </a:lnTo>
                  <a:lnTo>
                    <a:pt x="638302" y="337019"/>
                  </a:lnTo>
                  <a:lnTo>
                    <a:pt x="634072" y="343865"/>
                  </a:lnTo>
                  <a:lnTo>
                    <a:pt x="632841" y="351561"/>
                  </a:lnTo>
                  <a:lnTo>
                    <a:pt x="634542" y="359168"/>
                  </a:lnTo>
                  <a:lnTo>
                    <a:pt x="639191" y="365721"/>
                  </a:lnTo>
                  <a:lnTo>
                    <a:pt x="687222" y="410921"/>
                  </a:lnTo>
                  <a:lnTo>
                    <a:pt x="9144" y="254342"/>
                  </a:lnTo>
                  <a:lnTo>
                    <a:pt x="0" y="293966"/>
                  </a:lnTo>
                  <a:lnTo>
                    <a:pt x="678065" y="450545"/>
                  </a:lnTo>
                  <a:lnTo>
                    <a:pt x="615061" y="470115"/>
                  </a:lnTo>
                  <a:lnTo>
                    <a:pt x="608012" y="473989"/>
                  </a:lnTo>
                  <a:lnTo>
                    <a:pt x="603148" y="480060"/>
                  </a:lnTo>
                  <a:lnTo>
                    <a:pt x="600913" y="487514"/>
                  </a:lnTo>
                  <a:lnTo>
                    <a:pt x="601726" y="495515"/>
                  </a:lnTo>
                  <a:lnTo>
                    <a:pt x="605586" y="502640"/>
                  </a:lnTo>
                  <a:lnTo>
                    <a:pt x="611657" y="507542"/>
                  </a:lnTo>
                  <a:lnTo>
                    <a:pt x="619112" y="509790"/>
                  </a:lnTo>
                  <a:lnTo>
                    <a:pt x="627126" y="508977"/>
                  </a:lnTo>
                  <a:lnTo>
                    <a:pt x="760907" y="467448"/>
                  </a:lnTo>
                  <a:lnTo>
                    <a:pt x="795274" y="456780"/>
                  </a:lnTo>
                  <a:close/>
                </a:path>
                <a:path w="4201159" h="3291840">
                  <a:moveTo>
                    <a:pt x="1142619" y="3200235"/>
                  </a:moveTo>
                  <a:lnTo>
                    <a:pt x="1107770" y="3179915"/>
                  </a:lnTo>
                  <a:lnTo>
                    <a:pt x="990600" y="3111589"/>
                  </a:lnTo>
                  <a:lnTo>
                    <a:pt x="982929" y="3108960"/>
                  </a:lnTo>
                  <a:lnTo>
                    <a:pt x="975169" y="3109455"/>
                  </a:lnTo>
                  <a:lnTo>
                    <a:pt x="968159" y="3112833"/>
                  </a:lnTo>
                  <a:lnTo>
                    <a:pt x="962787" y="3118828"/>
                  </a:lnTo>
                  <a:lnTo>
                    <a:pt x="960145" y="3126524"/>
                  </a:lnTo>
                  <a:lnTo>
                    <a:pt x="960653" y="3134309"/>
                  </a:lnTo>
                  <a:lnTo>
                    <a:pt x="964069" y="3141319"/>
                  </a:lnTo>
                  <a:lnTo>
                    <a:pt x="970153" y="3146641"/>
                  </a:lnTo>
                  <a:lnTo>
                    <a:pt x="1027188" y="3179915"/>
                  </a:lnTo>
                  <a:lnTo>
                    <a:pt x="75692" y="3179915"/>
                  </a:lnTo>
                  <a:lnTo>
                    <a:pt x="75692" y="3220555"/>
                  </a:lnTo>
                  <a:lnTo>
                    <a:pt x="1027188" y="3220555"/>
                  </a:lnTo>
                  <a:lnTo>
                    <a:pt x="970153" y="3253829"/>
                  </a:lnTo>
                  <a:lnTo>
                    <a:pt x="964069" y="3259163"/>
                  </a:lnTo>
                  <a:lnTo>
                    <a:pt x="960653" y="3266173"/>
                  </a:lnTo>
                  <a:lnTo>
                    <a:pt x="960145" y="3273958"/>
                  </a:lnTo>
                  <a:lnTo>
                    <a:pt x="962787" y="3281642"/>
                  </a:lnTo>
                  <a:lnTo>
                    <a:pt x="968159" y="3287649"/>
                  </a:lnTo>
                  <a:lnTo>
                    <a:pt x="975169" y="3291027"/>
                  </a:lnTo>
                  <a:lnTo>
                    <a:pt x="982929" y="3291522"/>
                  </a:lnTo>
                  <a:lnTo>
                    <a:pt x="990600" y="3288881"/>
                  </a:lnTo>
                  <a:lnTo>
                    <a:pt x="1107770" y="3220555"/>
                  </a:lnTo>
                  <a:lnTo>
                    <a:pt x="1142619" y="3200235"/>
                  </a:lnTo>
                  <a:close/>
                </a:path>
                <a:path w="4201159" h="3291840">
                  <a:moveTo>
                    <a:pt x="1300099" y="1869909"/>
                  </a:moveTo>
                  <a:lnTo>
                    <a:pt x="1155700" y="1769325"/>
                  </a:lnTo>
                  <a:lnTo>
                    <a:pt x="1148270" y="1766087"/>
                  </a:lnTo>
                  <a:lnTo>
                    <a:pt x="1140167" y="1766087"/>
                  </a:lnTo>
                  <a:lnTo>
                    <a:pt x="1133221" y="1768792"/>
                  </a:lnTo>
                  <a:lnTo>
                    <a:pt x="1127379" y="1774405"/>
                  </a:lnTo>
                  <a:lnTo>
                    <a:pt x="1124127" y="1781784"/>
                  </a:lnTo>
                  <a:lnTo>
                    <a:pt x="1124013" y="1789569"/>
                  </a:lnTo>
                  <a:lnTo>
                    <a:pt x="1126832" y="1796859"/>
                  </a:lnTo>
                  <a:lnTo>
                    <a:pt x="1132459" y="1802726"/>
                  </a:lnTo>
                  <a:lnTo>
                    <a:pt x="1186535" y="1840382"/>
                  </a:lnTo>
                  <a:lnTo>
                    <a:pt x="158623" y="1757641"/>
                  </a:lnTo>
                  <a:lnTo>
                    <a:pt x="155409" y="1796859"/>
                  </a:lnTo>
                  <a:lnTo>
                    <a:pt x="155321" y="1798027"/>
                  </a:lnTo>
                  <a:lnTo>
                    <a:pt x="1183233" y="1880895"/>
                  </a:lnTo>
                  <a:lnTo>
                    <a:pt x="1123823" y="1909406"/>
                  </a:lnTo>
                  <a:lnTo>
                    <a:pt x="1117358" y="1914321"/>
                  </a:lnTo>
                  <a:lnTo>
                    <a:pt x="1113434" y="1921052"/>
                  </a:lnTo>
                  <a:lnTo>
                    <a:pt x="1112316" y="1928749"/>
                  </a:lnTo>
                  <a:lnTo>
                    <a:pt x="1114298" y="1936584"/>
                  </a:lnTo>
                  <a:lnTo>
                    <a:pt x="1119149" y="1943049"/>
                  </a:lnTo>
                  <a:lnTo>
                    <a:pt x="1125880" y="1946973"/>
                  </a:lnTo>
                  <a:lnTo>
                    <a:pt x="1133614" y="1948091"/>
                  </a:lnTo>
                  <a:lnTo>
                    <a:pt x="1141476" y="1946109"/>
                  </a:lnTo>
                  <a:lnTo>
                    <a:pt x="1264666" y="1886927"/>
                  </a:lnTo>
                  <a:lnTo>
                    <a:pt x="1300099" y="1869909"/>
                  </a:lnTo>
                  <a:close/>
                </a:path>
                <a:path w="4201159" h="3291840">
                  <a:moveTo>
                    <a:pt x="4116197" y="70954"/>
                  </a:moveTo>
                  <a:lnTo>
                    <a:pt x="3421862" y="70954"/>
                  </a:lnTo>
                  <a:lnTo>
                    <a:pt x="3478911" y="37680"/>
                  </a:lnTo>
                  <a:lnTo>
                    <a:pt x="3484981" y="32359"/>
                  </a:lnTo>
                  <a:lnTo>
                    <a:pt x="3488398" y="25349"/>
                  </a:lnTo>
                  <a:lnTo>
                    <a:pt x="3488906" y="17564"/>
                  </a:lnTo>
                  <a:lnTo>
                    <a:pt x="3486277" y="9867"/>
                  </a:lnTo>
                  <a:lnTo>
                    <a:pt x="3480892" y="3873"/>
                  </a:lnTo>
                  <a:lnTo>
                    <a:pt x="3473894" y="495"/>
                  </a:lnTo>
                  <a:lnTo>
                    <a:pt x="3466122" y="0"/>
                  </a:lnTo>
                  <a:lnTo>
                    <a:pt x="3458464" y="2628"/>
                  </a:lnTo>
                  <a:lnTo>
                    <a:pt x="3306445" y="91274"/>
                  </a:lnTo>
                  <a:lnTo>
                    <a:pt x="3458464" y="179920"/>
                  </a:lnTo>
                  <a:lnTo>
                    <a:pt x="3466122" y="182562"/>
                  </a:lnTo>
                  <a:lnTo>
                    <a:pt x="3473894" y="182067"/>
                  </a:lnTo>
                  <a:lnTo>
                    <a:pt x="3480892" y="178689"/>
                  </a:lnTo>
                  <a:lnTo>
                    <a:pt x="3486277" y="172681"/>
                  </a:lnTo>
                  <a:lnTo>
                    <a:pt x="3488906" y="164998"/>
                  </a:lnTo>
                  <a:lnTo>
                    <a:pt x="3488398" y="157213"/>
                  </a:lnTo>
                  <a:lnTo>
                    <a:pt x="3484981" y="150202"/>
                  </a:lnTo>
                  <a:lnTo>
                    <a:pt x="3478911" y="144868"/>
                  </a:lnTo>
                  <a:lnTo>
                    <a:pt x="3421862" y="111594"/>
                  </a:lnTo>
                  <a:lnTo>
                    <a:pt x="4116197" y="111594"/>
                  </a:lnTo>
                  <a:lnTo>
                    <a:pt x="4116197" y="70954"/>
                  </a:lnTo>
                  <a:close/>
                </a:path>
                <a:path w="4201159" h="3291840">
                  <a:moveTo>
                    <a:pt x="4201033" y="1521675"/>
                  </a:moveTo>
                  <a:lnTo>
                    <a:pt x="3169094" y="1230795"/>
                  </a:lnTo>
                  <a:lnTo>
                    <a:pt x="3233039" y="1214208"/>
                  </a:lnTo>
                  <a:lnTo>
                    <a:pt x="3240265" y="1210703"/>
                  </a:lnTo>
                  <a:lnTo>
                    <a:pt x="3240532" y="1210398"/>
                  </a:lnTo>
                  <a:lnTo>
                    <a:pt x="3245434" y="1204874"/>
                  </a:lnTo>
                  <a:lnTo>
                    <a:pt x="3248050" y="1197533"/>
                  </a:lnTo>
                  <a:lnTo>
                    <a:pt x="3247644" y="1189443"/>
                  </a:lnTo>
                  <a:lnTo>
                    <a:pt x="3244113" y="1182217"/>
                  </a:lnTo>
                  <a:lnTo>
                    <a:pt x="3238258" y="1177061"/>
                  </a:lnTo>
                  <a:lnTo>
                    <a:pt x="3230905" y="1174483"/>
                  </a:lnTo>
                  <a:lnTo>
                    <a:pt x="3222879" y="1174965"/>
                  </a:lnTo>
                  <a:lnTo>
                    <a:pt x="3052445" y="1219034"/>
                  </a:lnTo>
                  <a:lnTo>
                    <a:pt x="3174746" y="1345653"/>
                  </a:lnTo>
                  <a:lnTo>
                    <a:pt x="3181350" y="1350200"/>
                  </a:lnTo>
                  <a:lnTo>
                    <a:pt x="3188944" y="1351813"/>
                  </a:lnTo>
                  <a:lnTo>
                    <a:pt x="3196615" y="1350479"/>
                  </a:lnTo>
                  <a:lnTo>
                    <a:pt x="3158147" y="1269936"/>
                  </a:lnTo>
                  <a:lnTo>
                    <a:pt x="4190111" y="1560804"/>
                  </a:lnTo>
                  <a:lnTo>
                    <a:pt x="4201033" y="1521675"/>
                  </a:lnTo>
                  <a:close/>
                </a:path>
              </a:pathLst>
            </a:custGeom>
            <a:solidFill>
              <a:srgbClr val="000000"/>
            </a:solidFill>
          </p:spPr>
          <p:txBody>
            <a:bodyPr wrap="square" lIns="0" tIns="0" rIns="0" bIns="0" rtlCol="0"/>
            <a:lstStyle/>
            <a:p>
              <a:endParaRPr/>
            </a:p>
          </p:txBody>
        </p:sp>
      </p:grpSp>
      <p:sp>
        <p:nvSpPr>
          <p:cNvPr id="7" name="object 7"/>
          <p:cNvSpPr txBox="1"/>
          <p:nvPr/>
        </p:nvSpPr>
        <p:spPr>
          <a:xfrm>
            <a:off x="3621330" y="2073339"/>
            <a:ext cx="1724660" cy="330835"/>
          </a:xfrm>
          <a:prstGeom prst="rect">
            <a:avLst/>
          </a:prstGeom>
        </p:spPr>
        <p:txBody>
          <a:bodyPr vert="horz" wrap="square" lIns="0" tIns="12700" rIns="0" bIns="0" rtlCol="0">
            <a:spAutoFit/>
          </a:bodyPr>
          <a:lstStyle/>
          <a:p>
            <a:pPr marL="12700">
              <a:spcBef>
                <a:spcPts val="100"/>
              </a:spcBef>
            </a:pPr>
            <a:r>
              <a:rPr lang="hi-IN" sz="2000">
                <a:cs typeface="Calibri"/>
              </a:rPr>
              <a:t>पूरे शरीर टीएलडी</a:t>
            </a:r>
            <a:endParaRPr sz="2000" dirty="0">
              <a:latin typeface="Calibri"/>
              <a:cs typeface="Calibri"/>
            </a:endParaRPr>
          </a:p>
        </p:txBody>
      </p:sp>
      <p:sp>
        <p:nvSpPr>
          <p:cNvPr id="8" name="object 8"/>
          <p:cNvSpPr txBox="1"/>
          <p:nvPr/>
        </p:nvSpPr>
        <p:spPr>
          <a:xfrm>
            <a:off x="3697530" y="3446716"/>
            <a:ext cx="1834514" cy="636270"/>
          </a:xfrm>
          <a:prstGeom prst="rect">
            <a:avLst/>
          </a:prstGeom>
        </p:spPr>
        <p:txBody>
          <a:bodyPr vert="horz" wrap="square" lIns="0" tIns="12700" rIns="0" bIns="0" rtlCol="0">
            <a:spAutoFit/>
          </a:bodyPr>
          <a:lstStyle/>
          <a:p>
            <a:pPr marL="12700">
              <a:spcBef>
                <a:spcPts val="100"/>
              </a:spcBef>
            </a:pPr>
            <a:r>
              <a:rPr lang="hi-IN" sz="2000">
                <a:cs typeface="Calibri"/>
              </a:rPr>
              <a:t>पूरे शरीर टीएलडी
कॉम्बो (न्यूट्रॉन)</a:t>
            </a:r>
            <a:endParaRPr sz="2000" dirty="0">
              <a:latin typeface="Calibri"/>
              <a:cs typeface="Calibri"/>
            </a:endParaRPr>
          </a:p>
        </p:txBody>
      </p:sp>
      <p:sp>
        <p:nvSpPr>
          <p:cNvPr id="9" name="object 9"/>
          <p:cNvSpPr txBox="1"/>
          <p:nvPr/>
        </p:nvSpPr>
        <p:spPr>
          <a:xfrm>
            <a:off x="4125521" y="4896802"/>
            <a:ext cx="1461135" cy="636270"/>
          </a:xfrm>
          <a:prstGeom prst="rect">
            <a:avLst/>
          </a:prstGeom>
        </p:spPr>
        <p:txBody>
          <a:bodyPr vert="horz" wrap="square" lIns="0" tIns="12700" rIns="0" bIns="0" rtlCol="0">
            <a:spAutoFit/>
          </a:bodyPr>
          <a:lstStyle/>
          <a:p>
            <a:pPr marL="408940" marR="5080" indent="-396875">
              <a:spcBef>
                <a:spcPts val="100"/>
              </a:spcBef>
            </a:pPr>
            <a:r>
              <a:rPr lang="hi-IN" sz="2000" spc="-10">
                <a:cs typeface="Calibri"/>
              </a:rPr>
              <a:t>चरम टीएलडी फिंगर</a:t>
            </a:r>
            <a:endParaRPr sz="2000" dirty="0">
              <a:latin typeface="Calibri"/>
              <a:cs typeface="Calibri"/>
            </a:endParaRPr>
          </a:p>
        </p:txBody>
      </p:sp>
      <p:sp>
        <p:nvSpPr>
          <p:cNvPr id="10" name="object 10"/>
          <p:cNvSpPr txBox="1"/>
          <p:nvPr/>
        </p:nvSpPr>
        <p:spPr>
          <a:xfrm>
            <a:off x="10029179" y="1844358"/>
            <a:ext cx="1891664" cy="330835"/>
          </a:xfrm>
          <a:prstGeom prst="rect">
            <a:avLst/>
          </a:prstGeom>
        </p:spPr>
        <p:txBody>
          <a:bodyPr vert="horz" wrap="square" lIns="0" tIns="12700" rIns="0" bIns="0" rtlCol="0">
            <a:spAutoFit/>
          </a:bodyPr>
          <a:lstStyle/>
          <a:p>
            <a:pPr marL="12700">
              <a:spcBef>
                <a:spcPts val="100"/>
              </a:spcBef>
            </a:pPr>
            <a:r>
              <a:rPr lang="hi-IN" sz="2000">
                <a:cs typeface="Calibri"/>
              </a:rPr>
              <a:t>पॉकेट डोसीमीटर</a:t>
            </a:r>
            <a:endParaRPr sz="2000" dirty="0">
              <a:latin typeface="Calibri"/>
              <a:cs typeface="Calibri"/>
            </a:endParaRPr>
          </a:p>
        </p:txBody>
      </p:sp>
      <p:sp>
        <p:nvSpPr>
          <p:cNvPr id="11" name="object 11"/>
          <p:cNvSpPr txBox="1"/>
          <p:nvPr/>
        </p:nvSpPr>
        <p:spPr>
          <a:xfrm>
            <a:off x="10029179" y="3368993"/>
            <a:ext cx="2165350" cy="628377"/>
          </a:xfrm>
          <a:prstGeom prst="rect">
            <a:avLst/>
          </a:prstGeom>
        </p:spPr>
        <p:txBody>
          <a:bodyPr vert="horz" wrap="square" lIns="0" tIns="12700" rIns="0" bIns="0" rtlCol="0">
            <a:spAutoFit/>
          </a:bodyPr>
          <a:lstStyle/>
          <a:p>
            <a:pPr marL="12700">
              <a:spcBef>
                <a:spcPts val="100"/>
              </a:spcBef>
            </a:pPr>
            <a:r>
              <a:rPr lang="hi-IN" sz="2000" spc="-10">
                <a:cs typeface="Calibri"/>
              </a:rPr>
              <a:t>इलेक्ट्रॉनिक डोसीमीटर</a:t>
            </a:r>
            <a:endParaRPr sz="2000" dirty="0">
              <a:latin typeface="Calibri"/>
              <a:cs typeface="Calibri"/>
            </a:endParaRPr>
          </a:p>
        </p:txBody>
      </p:sp>
      <p:sp>
        <p:nvSpPr>
          <p:cNvPr id="12" name="object 12"/>
          <p:cNvSpPr txBox="1"/>
          <p:nvPr/>
        </p:nvSpPr>
        <p:spPr>
          <a:xfrm>
            <a:off x="10284068" y="4744148"/>
            <a:ext cx="1461135" cy="636270"/>
          </a:xfrm>
          <a:prstGeom prst="rect">
            <a:avLst/>
          </a:prstGeom>
        </p:spPr>
        <p:txBody>
          <a:bodyPr vert="horz" wrap="square" lIns="0" tIns="12700" rIns="0" bIns="0" rtlCol="0">
            <a:spAutoFit/>
          </a:bodyPr>
          <a:lstStyle/>
          <a:p>
            <a:pPr algn="ctr">
              <a:spcBef>
                <a:spcPts val="100"/>
              </a:spcBef>
            </a:pPr>
            <a:r>
              <a:rPr lang="hi-IN" sz="2000" spc="-10">
                <a:cs typeface="Calibri"/>
              </a:rPr>
              <a:t>चरम टीएलडी
कलाई</a:t>
            </a:r>
            <a:endParaRPr sz="2000" dirty="0">
              <a:latin typeface="Calibri"/>
              <a:cs typeface="Calibri"/>
            </a:endParaRPr>
          </a:p>
        </p:txBody>
      </p:sp>
      <p:sp>
        <p:nvSpPr>
          <p:cNvPr id="13" name="object 13"/>
          <p:cNvSpPr/>
          <p:nvPr/>
        </p:nvSpPr>
        <p:spPr>
          <a:xfrm>
            <a:off x="9333345" y="4985738"/>
            <a:ext cx="918210" cy="236854"/>
          </a:xfrm>
          <a:custGeom>
            <a:avLst/>
            <a:gdLst/>
            <a:ahLst/>
            <a:cxnLst/>
            <a:rect l="l" t="t" r="r" b="b"/>
            <a:pathLst>
              <a:path w="918209" h="236854">
                <a:moveTo>
                  <a:pt x="117356" y="62684"/>
                </a:moveTo>
                <a:lnTo>
                  <a:pt x="79637" y="77024"/>
                </a:lnTo>
                <a:lnTo>
                  <a:pt x="110712" y="102828"/>
                </a:lnTo>
                <a:lnTo>
                  <a:pt x="911225" y="236247"/>
                </a:lnTo>
                <a:lnTo>
                  <a:pt x="917829" y="196115"/>
                </a:lnTo>
                <a:lnTo>
                  <a:pt x="117356" y="62684"/>
                </a:lnTo>
                <a:close/>
              </a:path>
              <a:path w="918209" h="236854">
                <a:moveTo>
                  <a:pt x="172519" y="0"/>
                </a:moveTo>
                <a:lnTo>
                  <a:pt x="164592" y="1297"/>
                </a:lnTo>
                <a:lnTo>
                  <a:pt x="0" y="63781"/>
                </a:lnTo>
                <a:lnTo>
                  <a:pt x="135381" y="176176"/>
                </a:lnTo>
                <a:lnTo>
                  <a:pt x="142490" y="180048"/>
                </a:lnTo>
                <a:lnTo>
                  <a:pt x="150240" y="180859"/>
                </a:lnTo>
                <a:lnTo>
                  <a:pt x="157706" y="178694"/>
                </a:lnTo>
                <a:lnTo>
                  <a:pt x="110712" y="102828"/>
                </a:lnTo>
                <a:lnTo>
                  <a:pt x="36449" y="90451"/>
                </a:lnTo>
                <a:lnTo>
                  <a:pt x="43180" y="50319"/>
                </a:lnTo>
                <a:lnTo>
                  <a:pt x="149879" y="50319"/>
                </a:lnTo>
                <a:lnTo>
                  <a:pt x="178943" y="39270"/>
                </a:lnTo>
                <a:lnTo>
                  <a:pt x="185789" y="34986"/>
                </a:lnTo>
                <a:lnTo>
                  <a:pt x="190277" y="28618"/>
                </a:lnTo>
                <a:lnTo>
                  <a:pt x="192051" y="21036"/>
                </a:lnTo>
                <a:lnTo>
                  <a:pt x="190754" y="13108"/>
                </a:lnTo>
                <a:lnTo>
                  <a:pt x="186469" y="6262"/>
                </a:lnTo>
                <a:lnTo>
                  <a:pt x="180101" y="1774"/>
                </a:lnTo>
                <a:lnTo>
                  <a:pt x="172519" y="0"/>
                </a:lnTo>
                <a:close/>
              </a:path>
              <a:path w="918209" h="236854">
                <a:moveTo>
                  <a:pt x="43180" y="50319"/>
                </a:moveTo>
                <a:lnTo>
                  <a:pt x="36449" y="90451"/>
                </a:lnTo>
                <a:lnTo>
                  <a:pt x="110712" y="102828"/>
                </a:lnTo>
                <a:lnTo>
                  <a:pt x="94583" y="89435"/>
                </a:lnTo>
                <a:lnTo>
                  <a:pt x="46990" y="89435"/>
                </a:lnTo>
                <a:lnTo>
                  <a:pt x="52831" y="54764"/>
                </a:lnTo>
                <a:lnTo>
                  <a:pt x="69846" y="54764"/>
                </a:lnTo>
                <a:lnTo>
                  <a:pt x="43180" y="50319"/>
                </a:lnTo>
                <a:close/>
              </a:path>
              <a:path w="918209" h="236854">
                <a:moveTo>
                  <a:pt x="52831" y="54764"/>
                </a:moveTo>
                <a:lnTo>
                  <a:pt x="46990" y="89435"/>
                </a:lnTo>
                <a:lnTo>
                  <a:pt x="79637" y="77024"/>
                </a:lnTo>
                <a:lnTo>
                  <a:pt x="52831" y="54764"/>
                </a:lnTo>
                <a:close/>
              </a:path>
              <a:path w="918209" h="236854">
                <a:moveTo>
                  <a:pt x="79637" y="77024"/>
                </a:moveTo>
                <a:lnTo>
                  <a:pt x="46990" y="89435"/>
                </a:lnTo>
                <a:lnTo>
                  <a:pt x="94583" y="89435"/>
                </a:lnTo>
                <a:lnTo>
                  <a:pt x="79637" y="77024"/>
                </a:lnTo>
                <a:close/>
              </a:path>
              <a:path w="918209" h="236854">
                <a:moveTo>
                  <a:pt x="69846" y="54764"/>
                </a:moveTo>
                <a:lnTo>
                  <a:pt x="52831" y="54764"/>
                </a:lnTo>
                <a:lnTo>
                  <a:pt x="79637" y="77024"/>
                </a:lnTo>
                <a:lnTo>
                  <a:pt x="117356" y="62684"/>
                </a:lnTo>
                <a:lnTo>
                  <a:pt x="69846" y="54764"/>
                </a:lnTo>
                <a:close/>
              </a:path>
              <a:path w="918209" h="236854">
                <a:moveTo>
                  <a:pt x="149879" y="50319"/>
                </a:moveTo>
                <a:lnTo>
                  <a:pt x="43180" y="50319"/>
                </a:lnTo>
                <a:lnTo>
                  <a:pt x="117356" y="62684"/>
                </a:lnTo>
                <a:lnTo>
                  <a:pt x="149879" y="50319"/>
                </a:lnTo>
                <a:close/>
              </a:path>
            </a:pathLst>
          </a:custGeom>
          <a:solidFill>
            <a:srgbClr val="000000"/>
          </a:solidFill>
        </p:spPr>
        <p:txBody>
          <a:bodyPr wrap="square" lIns="0" tIns="0" rIns="0" bIns="0" rtlCol="0"/>
          <a:lstStyle/>
          <a:p>
            <a:endParaRPr/>
          </a:p>
        </p:txBody>
      </p:sp>
      <p:sp>
        <p:nvSpPr>
          <p:cNvPr id="14" name="object 14"/>
          <p:cNvSpPr txBox="1">
            <a:spLocks noGrp="1"/>
          </p:cNvSpPr>
          <p:nvPr>
            <p:ph type="title"/>
          </p:nvPr>
        </p:nvSpPr>
        <p:spPr>
          <a:xfrm>
            <a:off x="-695965" y="2338189"/>
            <a:ext cx="3809868" cy="1653530"/>
          </a:xfrm>
          <a:prstGeom prst="rect">
            <a:avLst/>
          </a:prstGeom>
        </p:spPr>
        <p:txBody>
          <a:bodyPr vert="horz" wrap="square" lIns="0" tIns="174498" rIns="0" bIns="0" rtlCol="0" anchor="ctr">
            <a:spAutoFit/>
          </a:bodyPr>
          <a:lstStyle/>
          <a:p>
            <a:pPr marL="628015">
              <a:spcBef>
                <a:spcPts val="105"/>
              </a:spcBef>
            </a:pP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किस प्रकार की डोसिमेट्री की आवश्यकता है?</a:t>
            </a:r>
            <a:endParaRPr sz="3200" b="1" spc="-1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p:cNvSpPr txBox="1"/>
          <p:nvPr/>
        </p:nvSpPr>
        <p:spPr>
          <a:xfrm>
            <a:off x="6138788" y="6346508"/>
            <a:ext cx="3535679" cy="306705"/>
          </a:xfrm>
          <a:prstGeom prst="rect">
            <a:avLst/>
          </a:prstGeom>
        </p:spPr>
        <p:txBody>
          <a:bodyPr vert="horz" wrap="square" lIns="0" tIns="11430" rIns="0" bIns="0" rtlCol="0">
            <a:spAutoFit/>
          </a:bodyPr>
          <a:lstStyle/>
          <a:p>
            <a:pPr marL="12700">
              <a:spcBef>
                <a:spcPts val="90"/>
              </a:spcBef>
            </a:pPr>
            <a:r>
              <a:rPr lang="hi-IN" sz="1850">
                <a:cs typeface="Calibri"/>
              </a:rPr>
              <a:t>टीएलडी - थर्मोल्यूमिनसेंट डोसीमीटर</a:t>
            </a:r>
            <a:endParaRPr sz="1850" dirty="0">
              <a:latin typeface="Calibri"/>
              <a:cs typeface="Calibri"/>
            </a:endParaRPr>
          </a:p>
        </p:txBody>
      </p:sp>
      <p:sp>
        <p:nvSpPr>
          <p:cNvPr id="16" name="Slide Number Placeholder 15">
            <a:extLst>
              <a:ext uri="{FF2B5EF4-FFF2-40B4-BE49-F238E27FC236}">
                <a16:creationId xmlns:a16="http://schemas.microsoft.com/office/drawing/2014/main" id="{5156244F-C085-10BE-210E-2AF38F545D70}"/>
              </a:ext>
            </a:extLst>
          </p:cNvPr>
          <p:cNvSpPr>
            <a:spLocks noGrp="1"/>
          </p:cNvSpPr>
          <p:nvPr>
            <p:ph type="sldNum" sz="quarter" idx="12"/>
          </p:nvPr>
        </p:nvSpPr>
        <p:spPr>
          <a:xfrm>
            <a:off x="8737600" y="6339076"/>
            <a:ext cx="2844800" cy="365125"/>
          </a:xfrm>
        </p:spPr>
        <p:txBody>
          <a:bodyPr/>
          <a:lstStyle/>
          <a:p>
            <a:fld id="{C1FF6DA9-008F-8B48-92A6-B652298478BF}"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281" y="2759698"/>
            <a:ext cx="3665718" cy="1004378"/>
          </a:xfrm>
          <a:prstGeom prst="rect">
            <a:avLst/>
          </a:prstGeom>
        </p:spPr>
        <p:txBody>
          <a:bodyPr vert="horz" wrap="square" lIns="0" tIns="141224" rIns="0" bIns="0" rtlCol="0" anchor="ctr">
            <a:spAutoFit/>
          </a:bodyPr>
          <a:lstStyle/>
          <a:p>
            <a:pPr marL="393700">
              <a:spcBef>
                <a:spcPts val="105"/>
              </a:spcBef>
            </a:pPr>
            <a:r>
              <a:rPr lang="hi-IN" sz="2800" b="1">
                <a:solidFill>
                  <a:srgbClr val="FF0000"/>
                </a:solidFill>
                <a:latin typeface="Open Sans" panose="020B0606030504020204" pitchFamily="34" charset="0"/>
                <a:ea typeface="Open Sans" panose="020B0606030504020204" pitchFamily="34" charset="0"/>
                <a:cs typeface="Open Sans" panose="020B0606030504020204" pitchFamily="34" charset="0"/>
              </a:rPr>
              <a:t>खुराक मूल्यांकन और सुरक्षा मार्गदर्शन</a:t>
            </a:r>
            <a:endParaRPr lang="en-GB" sz="2800" b="1" spc="-1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txBox="1">
            <a:spLocks noGrp="1"/>
          </p:cNvSpPr>
          <p:nvPr>
            <p:ph type="sldNum" sz="quarter" idx="12"/>
          </p:nvPr>
        </p:nvSpPr>
        <p:spPr>
          <a:xfrm>
            <a:off x="10261600" y="6465688"/>
            <a:ext cx="2844800"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8</a:t>
            </a:fld>
            <a:endParaRPr spc="-25" dirty="0"/>
          </a:p>
        </p:txBody>
      </p:sp>
      <p:sp>
        <p:nvSpPr>
          <p:cNvPr id="3" name="object 3"/>
          <p:cNvSpPr txBox="1"/>
          <p:nvPr/>
        </p:nvSpPr>
        <p:spPr>
          <a:xfrm>
            <a:off x="4801916" y="1075118"/>
            <a:ext cx="4734047" cy="3954929"/>
          </a:xfrm>
          <a:prstGeom prst="rect">
            <a:avLst/>
          </a:prstGeom>
        </p:spPr>
        <p:txBody>
          <a:bodyPr vert="horz" wrap="square" lIns="0" tIns="55880" rIns="0" bIns="0" rtlCol="0">
            <a:spAutoFit/>
          </a:bodyPr>
          <a:lstStyle/>
          <a:p>
            <a:pPr marL="12700">
              <a:spcBef>
                <a:spcPts val="440"/>
              </a:spcBef>
            </a:pPr>
            <a:r>
              <a:rPr lang="hi-IN" sz="2400" b="1">
                <a:latin typeface="Open Sans"/>
                <a:cs typeface="Arial"/>
              </a:rPr>
              <a:t>खुराक मूल्यांकन मापन:
उत्तरदाताओं को खुराक को कम करने के लिए 4-मीटर विस्तारित एक कैलिब्रेटेड उच्च खुराक दर टेली-प्रोब डिटेक्टर का उपयोग करें
खुराक सीमा स्थापित करें (</a:t>
            </a:r>
            <a:r>
              <a:rPr lang="en-IN" sz="2400" b="1">
                <a:latin typeface="Open Sans"/>
                <a:cs typeface="Arial"/>
              </a:rPr>
              <a:t>IAEA </a:t>
            </a:r>
            <a:r>
              <a:rPr lang="hi-IN" sz="2400" b="1">
                <a:latin typeface="Open Sans"/>
                <a:cs typeface="Arial"/>
              </a:rPr>
              <a:t>मार्गदर्शन):
टर्न बैक लिमिट - 100 </a:t>
            </a:r>
            <a:r>
              <a:rPr lang="en-IN" sz="2400" b="1">
                <a:latin typeface="Open Sans"/>
                <a:cs typeface="Arial"/>
              </a:rPr>
              <a:t>mSv/h (10 R/h)
</a:t>
            </a:r>
            <a:r>
              <a:rPr lang="hi-IN" sz="2400" b="1">
                <a:latin typeface="Open Sans"/>
                <a:cs typeface="Arial"/>
              </a:rPr>
              <a:t>कुल खुराक सीमा – 50 </a:t>
            </a:r>
            <a:r>
              <a:rPr lang="en-IN" sz="2400" b="1">
                <a:latin typeface="Open Sans"/>
                <a:cs typeface="Arial"/>
              </a:rPr>
              <a:t>mSv (5 R)</a:t>
            </a:r>
            <a:endParaRPr sz="2400" dirty="0">
              <a:latin typeface="Open Sans"/>
              <a:cs typeface="Arial MT"/>
            </a:endParaRPr>
          </a:p>
        </p:txBody>
      </p:sp>
      <p:sp>
        <p:nvSpPr>
          <p:cNvPr id="4" name="object 4"/>
          <p:cNvSpPr txBox="1"/>
          <p:nvPr/>
        </p:nvSpPr>
        <p:spPr>
          <a:xfrm>
            <a:off x="9936739" y="4761437"/>
            <a:ext cx="2504181" cy="580928"/>
          </a:xfrm>
          <a:prstGeom prst="rect">
            <a:avLst/>
          </a:prstGeom>
        </p:spPr>
        <p:txBody>
          <a:bodyPr vert="horz" wrap="square" lIns="0" tIns="11430" rIns="0" bIns="0" rtlCol="0">
            <a:spAutoFit/>
          </a:bodyPr>
          <a:lstStyle/>
          <a:p>
            <a:pPr marL="12700">
              <a:spcBef>
                <a:spcPts val="90"/>
              </a:spcBef>
            </a:pPr>
            <a:r>
              <a:rPr lang="hi-IN" sz="1850" b="1" dirty="0">
                <a:latin typeface="Arial"/>
                <a:cs typeface="Arial"/>
              </a:rPr>
              <a:t>ठहरने का समय विकसित करें</a:t>
            </a:r>
            <a:r>
              <a:rPr sz="1850" b="1" spc="-10" dirty="0">
                <a:latin typeface="Arial"/>
                <a:cs typeface="Arial"/>
              </a:rPr>
              <a:t>:</a:t>
            </a:r>
            <a:endParaRPr sz="1850" dirty="0">
              <a:latin typeface="Arial"/>
              <a:cs typeface="Arial"/>
            </a:endParaRPr>
          </a:p>
        </p:txBody>
      </p:sp>
      <p:sp>
        <p:nvSpPr>
          <p:cNvPr id="5" name="object 5"/>
          <p:cNvSpPr txBox="1"/>
          <p:nvPr/>
        </p:nvSpPr>
        <p:spPr>
          <a:xfrm>
            <a:off x="9936739" y="5261852"/>
            <a:ext cx="2087245" cy="870751"/>
          </a:xfrm>
          <a:prstGeom prst="rect">
            <a:avLst/>
          </a:prstGeom>
        </p:spPr>
        <p:txBody>
          <a:bodyPr vert="horz" wrap="square" lIns="0" tIns="11430" rIns="0" bIns="0" rtlCol="0">
            <a:spAutoFit/>
          </a:bodyPr>
          <a:lstStyle/>
          <a:p>
            <a:pPr marL="52705">
              <a:lnSpc>
                <a:spcPts val="2190"/>
              </a:lnSpc>
              <a:spcBef>
                <a:spcPts val="90"/>
              </a:spcBef>
            </a:pPr>
            <a:r>
              <a:rPr lang="hi-IN" sz="1850" b="1">
                <a:solidFill>
                  <a:srgbClr val="16375E"/>
                </a:solidFill>
                <a:latin typeface="Arial"/>
                <a:cs typeface="Arial"/>
              </a:rPr>
              <a:t>मापने की सीमा
1.5 </a:t>
            </a:r>
            <a:r>
              <a:rPr lang="el-GR" sz="1850" b="1">
                <a:solidFill>
                  <a:srgbClr val="16375E"/>
                </a:solidFill>
                <a:latin typeface="Arial"/>
                <a:cs typeface="Arial"/>
              </a:rPr>
              <a:t>μ</a:t>
            </a:r>
            <a:r>
              <a:rPr lang="en-IN" sz="1850" b="1">
                <a:solidFill>
                  <a:srgbClr val="16375E"/>
                </a:solidFill>
                <a:latin typeface="Arial"/>
                <a:cs typeface="Arial"/>
              </a:rPr>
              <a:t>Sv/h - 10 Sv/h</a:t>
            </a:r>
            <a:endParaRPr sz="1850" dirty="0">
              <a:latin typeface="Arial"/>
              <a:cs typeface="Arial"/>
            </a:endParaRPr>
          </a:p>
        </p:txBody>
      </p:sp>
      <p:pic>
        <p:nvPicPr>
          <p:cNvPr id="6" name="object 6"/>
          <p:cNvPicPr/>
          <p:nvPr/>
        </p:nvPicPr>
        <p:blipFill>
          <a:blip r:embed="rId2" cstate="print"/>
          <a:stretch>
            <a:fillRect/>
          </a:stretch>
        </p:blipFill>
        <p:spPr>
          <a:xfrm>
            <a:off x="9309481" y="1295400"/>
            <a:ext cx="2457977" cy="2895599"/>
          </a:xfrm>
          <a:prstGeom prst="rect">
            <a:avLst/>
          </a:prstGeom>
        </p:spPr>
      </p:pic>
      <p:sp>
        <p:nvSpPr>
          <p:cNvPr id="7" name="Slide Number Placeholder 15">
            <a:extLst>
              <a:ext uri="{FF2B5EF4-FFF2-40B4-BE49-F238E27FC236}">
                <a16:creationId xmlns:a16="http://schemas.microsoft.com/office/drawing/2014/main" id="{D2DD39B2-E348-70C9-3669-D603D564C56A}"/>
              </a:ext>
            </a:extLst>
          </p:cNvPr>
          <p:cNvSpPr txBox="1">
            <a:spLocks/>
          </p:cNvSpPr>
          <p:nvPr/>
        </p:nvSpPr>
        <p:spPr>
          <a:xfrm>
            <a:off x="8737600" y="6339076"/>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F6DA9-008F-8B48-92A6-B652298478BF}" type="slidenum">
              <a:rPr lang="en-US" smtClean="0"/>
              <a:pPr/>
              <a:t>8</a:t>
            </a:fld>
            <a:endParaRPr lang="en-US" dirty="0"/>
          </a:p>
        </p:txBody>
      </p:sp>
    </p:spTree>
    <p:extLst>
      <p:ext uri="{BB962C8B-B14F-4D97-AF65-F5344CB8AC3E}">
        <p14:creationId xmlns:p14="http://schemas.microsoft.com/office/powerpoint/2010/main" val="68888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sldNum" sz="quarter" idx="12"/>
          </p:nvPr>
        </p:nvSpPr>
        <p:spPr>
          <a:xfrm>
            <a:off x="10261600" y="6465688"/>
            <a:ext cx="2844800" cy="146450"/>
          </a:xfrm>
          <a:prstGeom prst="rect">
            <a:avLst/>
          </a:prstGeom>
        </p:spPr>
        <p:txBody>
          <a:bodyPr vert="horz" wrap="square" lIns="0" tIns="0" rIns="0" bIns="0" rtlCol="0" anchor="ctr">
            <a:spAutoFit/>
          </a:bodyPr>
          <a:lstStyle/>
          <a:p>
            <a:pPr marL="38100">
              <a:lnSpc>
                <a:spcPts val="1090"/>
              </a:lnSpc>
            </a:pPr>
            <a:fld id="{81D60167-4931-47E6-BA6A-407CBD079E47}" type="slidenum">
              <a:rPr spc="-25" dirty="0"/>
              <a:pPr marL="38100">
                <a:lnSpc>
                  <a:spcPts val="1090"/>
                </a:lnSpc>
              </a:pPr>
              <a:t>9</a:t>
            </a:fld>
            <a:endParaRPr spc="-25" dirty="0"/>
          </a:p>
        </p:txBody>
      </p:sp>
      <p:pic>
        <p:nvPicPr>
          <p:cNvPr id="7" name="object 7"/>
          <p:cNvPicPr/>
          <p:nvPr/>
        </p:nvPicPr>
        <p:blipFill>
          <a:blip r:embed="rId2" cstate="print"/>
          <a:stretch>
            <a:fillRect/>
          </a:stretch>
        </p:blipFill>
        <p:spPr>
          <a:xfrm>
            <a:off x="4096951" y="1872781"/>
            <a:ext cx="7285464" cy="3877229"/>
          </a:xfrm>
          <a:prstGeom prst="rect">
            <a:avLst/>
          </a:prstGeom>
        </p:spPr>
      </p:pic>
      <p:sp>
        <p:nvSpPr>
          <p:cNvPr id="2" name="Slide Number Placeholder 15">
            <a:extLst>
              <a:ext uri="{FF2B5EF4-FFF2-40B4-BE49-F238E27FC236}">
                <a16:creationId xmlns:a16="http://schemas.microsoft.com/office/drawing/2014/main" id="{41F7D19B-3A94-918E-EA7B-CA1B0C158075}"/>
              </a:ext>
            </a:extLst>
          </p:cNvPr>
          <p:cNvSpPr txBox="1">
            <a:spLocks/>
          </p:cNvSpPr>
          <p:nvPr/>
        </p:nvSpPr>
        <p:spPr>
          <a:xfrm>
            <a:off x="8737600" y="6339076"/>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F6DA9-008F-8B48-92A6-B652298478BF}"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1062</Words>
  <Application>Microsoft Office PowerPoint</Application>
  <PresentationFormat>Widescreen</PresentationFormat>
  <Paragraphs>126</Paragraphs>
  <Slides>24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MT</vt:lpstr>
      <vt:lpstr>Calibri</vt:lpstr>
      <vt:lpstr>Calibri Light</vt:lpstr>
      <vt:lpstr>Open Sans</vt:lpstr>
      <vt:lpstr>Open Sans</vt:lpstr>
      <vt:lpstr>Open Sans SemiBold</vt:lpstr>
      <vt:lpstr>Times New Roman</vt:lpstr>
      <vt:lpstr>Office Theme</vt:lpstr>
      <vt:lpstr>PowerPoint Presentation</vt:lpstr>
      <vt:lpstr>परिचय</vt:lpstr>
      <vt:lpstr>विकिरण के स्रोत</vt:lpstr>
      <vt:lpstr>प्रयुक्त उपकरण</vt:lpstr>
      <vt:lpstr>सुरक्षा प्रोटोकॉल</vt:lpstr>
      <vt:lpstr>पता लगाने की तकनीक</vt:lpstr>
      <vt:lpstr>किस प्रकार की डोसिमेट्री की आवश्यकता है?</vt:lpstr>
      <vt:lpstr>खुराक मूल्यांकन और सुरक्षा मार्गदर्शन</vt:lpstr>
      <vt:lpstr>PowerPoint Presentation</vt:lpstr>
      <vt:lpstr>संदूषण निगरानी और नियंत्रण</vt:lpstr>
      <vt:lpstr>रेडियोधर्मी सामग्री की पहचान</vt:lpstr>
      <vt:lpstr>क्या आपको विकिरण परिरक्षण की आवश्यकता है?</vt:lpstr>
      <vt:lpstr>क्या आपको रिमोट हैंडलिंग टूल की आवश्यकता है?</vt:lpstr>
      <vt:lpstr>स्रोत पुनर्प्राप्ति संचालन</vt:lpstr>
      <vt:lpstr>चरण 1 - प्रारंभिक खोज और प्रतिक्रिया</vt:lpstr>
      <vt:lpstr>INITIAL RESPONSE - CAUTIONS</vt:lpstr>
      <vt:lpstr>PowerPoint Presentation</vt:lpstr>
      <vt:lpstr>चरण 3 - स्रोत परिवहन</vt:lpstr>
      <vt:lpstr>शमन तकनीक</vt:lpstr>
      <vt:lpstr>परिशोधन के तरीके</vt:lpstr>
      <vt:lpstr>एजेंसियों के साथ समन्वय</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dk gaur</dc:creator>
  <cp:keywords/>
  <dc:description>generated using python-pptx</dc:description>
  <cp:lastModifiedBy>ajay pant</cp:lastModifiedBy>
  <cp:revision>24</cp:revision>
  <dcterms:created xsi:type="dcterms:W3CDTF">2013-01-27T09:14:16Z</dcterms:created>
  <dcterms:modified xsi:type="dcterms:W3CDTF">2025-12-20T05:04:48Z</dcterms:modified>
  <cp:category/>
</cp:coreProperties>
</file>