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handoutMasterIdLst>
    <p:handoutMasterId r:id="rId27"/>
  </p:handoutMasterIdLst>
  <p:sldIdLst>
    <p:sldId id="1210" r:id="rId2"/>
    <p:sldId id="1829" r:id="rId3"/>
    <p:sldId id="1832" r:id="rId4"/>
    <p:sldId id="1834" r:id="rId5"/>
    <p:sldId id="1835" r:id="rId6"/>
    <p:sldId id="1836" r:id="rId7"/>
    <p:sldId id="1837" r:id="rId8"/>
    <p:sldId id="1838" r:id="rId9"/>
    <p:sldId id="1839" r:id="rId10"/>
    <p:sldId id="1840" r:id="rId11"/>
    <p:sldId id="1841" r:id="rId12"/>
    <p:sldId id="1842" r:id="rId13"/>
    <p:sldId id="1843" r:id="rId14"/>
    <p:sldId id="1844" r:id="rId15"/>
    <p:sldId id="1846" r:id="rId16"/>
    <p:sldId id="1847" r:id="rId17"/>
    <p:sldId id="1848" r:id="rId18"/>
    <p:sldId id="1849" r:id="rId19"/>
    <p:sldId id="1850" r:id="rId20"/>
    <p:sldId id="376" r:id="rId21"/>
    <p:sldId id="1845" r:id="rId22"/>
    <p:sldId id="1203" r:id="rId23"/>
    <p:sldId id="626" r:id="rId24"/>
    <p:sldId id="118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epak" initials="d" lastIdx="1" clrIdx="0">
    <p:extLst>
      <p:ext uri="{19B8F6BF-5375-455C-9EA6-DF929625EA0E}">
        <p15:presenceInfo xmlns:p15="http://schemas.microsoft.com/office/powerpoint/2012/main" userId="deepa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0" autoAdjust="0"/>
    <p:restoredTop sz="85316" autoAdjust="0"/>
  </p:normalViewPr>
  <p:slideViewPr>
    <p:cSldViewPr snapToGrid="0">
      <p:cViewPr varScale="1">
        <p:scale>
          <a:sx n="69" d="100"/>
          <a:sy n="69" d="100"/>
        </p:scale>
        <p:origin x="1003" y="38"/>
      </p:cViewPr>
      <p:guideLst/>
    </p:cSldViewPr>
  </p:slideViewPr>
  <p:outlineViewPr>
    <p:cViewPr>
      <p:scale>
        <a:sx n="33" d="100"/>
        <a:sy n="33" d="100"/>
      </p:scale>
      <p:origin x="0" y="-15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CBAF53-740D-4443-89B8-0D2BC23436C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N"/>
        </a:p>
      </dgm:t>
    </dgm:pt>
    <dgm:pt modelId="{35F028A6-DD32-43F6-80B9-6247471AB7C2}">
      <dgm:prSet phldrT="[Text]"/>
      <dgm:spPr/>
      <dgm:t>
        <a:bodyPr/>
        <a:lstStyle/>
        <a:p>
          <a:r>
            <a:rPr lang="hi-IN" dirty="0"/>
            <a:t>शारीरिक असुविधा</a:t>
          </a:r>
          <a:endParaRPr lang="en-IN" dirty="0"/>
        </a:p>
      </dgm:t>
    </dgm:pt>
    <dgm:pt modelId="{5CEDC00F-2FE8-49E2-BFE4-19C35972B0B4}" type="parTrans" cxnId="{8C4FBE61-284B-40EE-8F98-F2F740EC9D38}">
      <dgm:prSet/>
      <dgm:spPr/>
      <dgm:t>
        <a:bodyPr/>
        <a:lstStyle/>
        <a:p>
          <a:endParaRPr lang="en-IN"/>
        </a:p>
      </dgm:t>
    </dgm:pt>
    <dgm:pt modelId="{ED18B3AC-E444-4943-BAF0-48738A44C042}" type="sibTrans" cxnId="{8C4FBE61-284B-40EE-8F98-F2F740EC9D38}">
      <dgm:prSet/>
      <dgm:spPr/>
      <dgm:t>
        <a:bodyPr/>
        <a:lstStyle/>
        <a:p>
          <a:endParaRPr lang="en-IN"/>
        </a:p>
      </dgm:t>
    </dgm:pt>
    <dgm:pt modelId="{9BA62A12-A46C-4622-AD52-85AF4139EDD7}">
      <dgm:prSet phldrT="[Text]"/>
      <dgm:spPr/>
      <dgm:t>
        <a:bodyPr/>
        <a:lstStyle/>
        <a:p>
          <a:r>
            <a:rPr lang="hi-IN" dirty="0"/>
            <a:t>सांस लेने में प्रतिरोध और गर्मी का तनाव</a:t>
          </a:r>
          <a:endParaRPr lang="en-IN" dirty="0"/>
        </a:p>
      </dgm:t>
    </dgm:pt>
    <dgm:pt modelId="{2E346ACC-435F-477F-861A-739A1576AAE1}" type="parTrans" cxnId="{5DF925F3-9841-4515-AD6E-22ED8F3E6269}">
      <dgm:prSet/>
      <dgm:spPr/>
      <dgm:t>
        <a:bodyPr/>
        <a:lstStyle/>
        <a:p>
          <a:endParaRPr lang="en-IN"/>
        </a:p>
      </dgm:t>
    </dgm:pt>
    <dgm:pt modelId="{605EB3DC-DE68-4A67-A98D-9ADDBA993E98}" type="sibTrans" cxnId="{5DF925F3-9841-4515-AD6E-22ED8F3E6269}">
      <dgm:prSet/>
      <dgm:spPr/>
      <dgm:t>
        <a:bodyPr/>
        <a:lstStyle/>
        <a:p>
          <a:endParaRPr lang="en-IN"/>
        </a:p>
      </dgm:t>
    </dgm:pt>
    <dgm:pt modelId="{37314576-5BC1-4383-98FA-2F86D81BC83A}">
      <dgm:prSet phldrT="[Text]"/>
      <dgm:spPr/>
      <dgm:t>
        <a:bodyPr/>
        <a:lstStyle/>
        <a:p>
          <a:r>
            <a:rPr lang="hi-IN"/>
            <a:t>कम दृष्टि और कॉम में कठिनाई।</a:t>
          </a:r>
          <a:endParaRPr lang="en-IN" dirty="0"/>
        </a:p>
      </dgm:t>
    </dgm:pt>
    <dgm:pt modelId="{BE3F136B-EC5F-4916-95B6-1625FB6E6499}" type="parTrans" cxnId="{221F6603-A3AD-4CC0-9610-911DAC14FEB3}">
      <dgm:prSet/>
      <dgm:spPr/>
      <dgm:t>
        <a:bodyPr/>
        <a:lstStyle/>
        <a:p>
          <a:endParaRPr lang="en-IN"/>
        </a:p>
      </dgm:t>
    </dgm:pt>
    <dgm:pt modelId="{63998489-0969-4CE7-82A9-04744A552FCD}" type="sibTrans" cxnId="{221F6603-A3AD-4CC0-9610-911DAC14FEB3}">
      <dgm:prSet/>
      <dgm:spPr/>
      <dgm:t>
        <a:bodyPr/>
        <a:lstStyle/>
        <a:p>
          <a:endParaRPr lang="en-IN"/>
        </a:p>
      </dgm:t>
    </dgm:pt>
    <dgm:pt modelId="{03EA902C-01D2-45B5-8180-1B94A592770E}">
      <dgm:prSet phldrT="[Text]"/>
      <dgm:spPr/>
      <dgm:t>
        <a:bodyPr/>
        <a:lstStyle/>
        <a:p>
          <a:r>
            <a:rPr lang="hi-IN"/>
            <a:t>महसूस और स्पर्श का नुकसान</a:t>
          </a:r>
          <a:endParaRPr lang="en-IN" dirty="0"/>
        </a:p>
      </dgm:t>
    </dgm:pt>
    <dgm:pt modelId="{79E1D06C-B2E8-46D3-9BD7-A2DCD313BB63}" type="parTrans" cxnId="{9E190284-D733-45D7-BBD2-D7D9100E2B44}">
      <dgm:prSet/>
      <dgm:spPr/>
      <dgm:t>
        <a:bodyPr/>
        <a:lstStyle/>
        <a:p>
          <a:endParaRPr lang="en-IN"/>
        </a:p>
      </dgm:t>
    </dgm:pt>
    <dgm:pt modelId="{CF48A046-8B9F-4E00-AC25-BFCC39A28BC4}" type="sibTrans" cxnId="{9E190284-D733-45D7-BBD2-D7D9100E2B44}">
      <dgm:prSet/>
      <dgm:spPr/>
      <dgm:t>
        <a:bodyPr/>
        <a:lstStyle/>
        <a:p>
          <a:endParaRPr lang="en-IN"/>
        </a:p>
      </dgm:t>
    </dgm:pt>
    <dgm:pt modelId="{1176DEA0-D2C2-4C02-880B-3EEB4FDFD6EC}">
      <dgm:prSet phldrT="[Text]"/>
      <dgm:spPr/>
      <dgm:t>
        <a:bodyPr/>
        <a:lstStyle/>
        <a:p>
          <a:r>
            <a:rPr lang="hi-IN"/>
            <a:t>दस्ताने के साथ उपकरणों की बोझिल सौंपना</a:t>
          </a:r>
          <a:endParaRPr lang="en-IN" dirty="0"/>
        </a:p>
      </dgm:t>
    </dgm:pt>
    <dgm:pt modelId="{947681D6-1E34-4C24-9B1F-5CC3DCFE13D8}" type="parTrans" cxnId="{1D3A9D44-08E7-457D-A77D-F1FD2DB15B3E}">
      <dgm:prSet/>
      <dgm:spPr/>
      <dgm:t>
        <a:bodyPr/>
        <a:lstStyle/>
        <a:p>
          <a:endParaRPr lang="en-IN"/>
        </a:p>
      </dgm:t>
    </dgm:pt>
    <dgm:pt modelId="{86901466-CD31-4343-A3CA-34BEADECCFB0}" type="sibTrans" cxnId="{1D3A9D44-08E7-457D-A77D-F1FD2DB15B3E}">
      <dgm:prSet/>
      <dgm:spPr/>
      <dgm:t>
        <a:bodyPr/>
        <a:lstStyle/>
        <a:p>
          <a:endParaRPr lang="en-IN"/>
        </a:p>
      </dgm:t>
    </dgm:pt>
    <dgm:pt modelId="{CEB48EE1-55C0-441F-9328-5A748803B6B1}" type="pres">
      <dgm:prSet presAssocID="{B4CBAF53-740D-4443-89B8-0D2BC23436CA}" presName="diagram" presStyleCnt="0">
        <dgm:presLayoutVars>
          <dgm:dir/>
          <dgm:resizeHandles val="exact"/>
        </dgm:presLayoutVars>
      </dgm:prSet>
      <dgm:spPr/>
    </dgm:pt>
    <dgm:pt modelId="{24607DA2-F95A-4A49-BA8C-5B45A262D216}" type="pres">
      <dgm:prSet presAssocID="{35F028A6-DD32-43F6-80B9-6247471AB7C2}" presName="node" presStyleLbl="node1" presStyleIdx="0" presStyleCnt="5">
        <dgm:presLayoutVars>
          <dgm:bulletEnabled val="1"/>
        </dgm:presLayoutVars>
      </dgm:prSet>
      <dgm:spPr/>
    </dgm:pt>
    <dgm:pt modelId="{92E3D0C5-56C7-49BA-9866-A82E778E60D5}" type="pres">
      <dgm:prSet presAssocID="{ED18B3AC-E444-4943-BAF0-48738A44C042}" presName="sibTrans" presStyleCnt="0"/>
      <dgm:spPr/>
    </dgm:pt>
    <dgm:pt modelId="{EF877103-BBB5-4EDD-9D36-23EC294ED0DC}" type="pres">
      <dgm:prSet presAssocID="{9BA62A12-A46C-4622-AD52-85AF4139EDD7}" presName="node" presStyleLbl="node1" presStyleIdx="1" presStyleCnt="5">
        <dgm:presLayoutVars>
          <dgm:bulletEnabled val="1"/>
        </dgm:presLayoutVars>
      </dgm:prSet>
      <dgm:spPr/>
    </dgm:pt>
    <dgm:pt modelId="{5A7D640F-606D-41EA-8B75-C278BED1BC65}" type="pres">
      <dgm:prSet presAssocID="{605EB3DC-DE68-4A67-A98D-9ADDBA993E98}" presName="sibTrans" presStyleCnt="0"/>
      <dgm:spPr/>
    </dgm:pt>
    <dgm:pt modelId="{C071BA30-6946-45E2-87EC-400A18FC1996}" type="pres">
      <dgm:prSet presAssocID="{37314576-5BC1-4383-98FA-2F86D81BC83A}" presName="node" presStyleLbl="node1" presStyleIdx="2" presStyleCnt="5">
        <dgm:presLayoutVars>
          <dgm:bulletEnabled val="1"/>
        </dgm:presLayoutVars>
      </dgm:prSet>
      <dgm:spPr/>
    </dgm:pt>
    <dgm:pt modelId="{38E70090-27B5-449A-AB9F-0F33C6E0BF35}" type="pres">
      <dgm:prSet presAssocID="{63998489-0969-4CE7-82A9-04744A552FCD}" presName="sibTrans" presStyleCnt="0"/>
      <dgm:spPr/>
    </dgm:pt>
    <dgm:pt modelId="{3573C735-3B7E-4943-9B42-D9F854AA39B1}" type="pres">
      <dgm:prSet presAssocID="{03EA902C-01D2-45B5-8180-1B94A592770E}" presName="node" presStyleLbl="node1" presStyleIdx="3" presStyleCnt="5">
        <dgm:presLayoutVars>
          <dgm:bulletEnabled val="1"/>
        </dgm:presLayoutVars>
      </dgm:prSet>
      <dgm:spPr/>
    </dgm:pt>
    <dgm:pt modelId="{7A72428E-7567-486D-B502-9EBF92D27533}" type="pres">
      <dgm:prSet presAssocID="{CF48A046-8B9F-4E00-AC25-BFCC39A28BC4}" presName="sibTrans" presStyleCnt="0"/>
      <dgm:spPr/>
    </dgm:pt>
    <dgm:pt modelId="{ADEA387C-4618-4729-A1AD-C1F3422C21A5}" type="pres">
      <dgm:prSet presAssocID="{1176DEA0-D2C2-4C02-880B-3EEB4FDFD6EC}" presName="node" presStyleLbl="node1" presStyleIdx="4" presStyleCnt="5">
        <dgm:presLayoutVars>
          <dgm:bulletEnabled val="1"/>
        </dgm:presLayoutVars>
      </dgm:prSet>
      <dgm:spPr/>
    </dgm:pt>
  </dgm:ptLst>
  <dgm:cxnLst>
    <dgm:cxn modelId="{221F6603-A3AD-4CC0-9610-911DAC14FEB3}" srcId="{B4CBAF53-740D-4443-89B8-0D2BC23436CA}" destId="{37314576-5BC1-4383-98FA-2F86D81BC83A}" srcOrd="2" destOrd="0" parTransId="{BE3F136B-EC5F-4916-95B6-1625FB6E6499}" sibTransId="{63998489-0969-4CE7-82A9-04744A552FCD}"/>
    <dgm:cxn modelId="{8D071835-9F7A-4F68-A110-BF57F4EDBB23}" type="presOf" srcId="{9BA62A12-A46C-4622-AD52-85AF4139EDD7}" destId="{EF877103-BBB5-4EDD-9D36-23EC294ED0DC}" srcOrd="0" destOrd="0" presId="urn:microsoft.com/office/officeart/2005/8/layout/default"/>
    <dgm:cxn modelId="{8C4FBE61-284B-40EE-8F98-F2F740EC9D38}" srcId="{B4CBAF53-740D-4443-89B8-0D2BC23436CA}" destId="{35F028A6-DD32-43F6-80B9-6247471AB7C2}" srcOrd="0" destOrd="0" parTransId="{5CEDC00F-2FE8-49E2-BFE4-19C35972B0B4}" sibTransId="{ED18B3AC-E444-4943-BAF0-48738A44C042}"/>
    <dgm:cxn modelId="{1D3A9D44-08E7-457D-A77D-F1FD2DB15B3E}" srcId="{B4CBAF53-740D-4443-89B8-0D2BC23436CA}" destId="{1176DEA0-D2C2-4C02-880B-3EEB4FDFD6EC}" srcOrd="4" destOrd="0" parTransId="{947681D6-1E34-4C24-9B1F-5CC3DCFE13D8}" sibTransId="{86901466-CD31-4343-A3CA-34BEADECCFB0}"/>
    <dgm:cxn modelId="{50EC234A-13CC-4395-9530-B226E78C00F6}" type="presOf" srcId="{B4CBAF53-740D-4443-89B8-0D2BC23436CA}" destId="{CEB48EE1-55C0-441F-9328-5A748803B6B1}" srcOrd="0" destOrd="0" presId="urn:microsoft.com/office/officeart/2005/8/layout/default"/>
    <dgm:cxn modelId="{98876653-1387-4E16-86AF-624B9EC30C24}" type="presOf" srcId="{37314576-5BC1-4383-98FA-2F86D81BC83A}" destId="{C071BA30-6946-45E2-87EC-400A18FC1996}" srcOrd="0" destOrd="0" presId="urn:microsoft.com/office/officeart/2005/8/layout/default"/>
    <dgm:cxn modelId="{7ED1E158-EA6C-41E8-B79B-A5732DE4285B}" type="presOf" srcId="{35F028A6-DD32-43F6-80B9-6247471AB7C2}" destId="{24607DA2-F95A-4A49-BA8C-5B45A262D216}" srcOrd="0" destOrd="0" presId="urn:microsoft.com/office/officeart/2005/8/layout/default"/>
    <dgm:cxn modelId="{7FFDC47F-7CE5-43E5-9E09-F7B0981B5BE1}" type="presOf" srcId="{03EA902C-01D2-45B5-8180-1B94A592770E}" destId="{3573C735-3B7E-4943-9B42-D9F854AA39B1}" srcOrd="0" destOrd="0" presId="urn:microsoft.com/office/officeart/2005/8/layout/default"/>
    <dgm:cxn modelId="{9E190284-D733-45D7-BBD2-D7D9100E2B44}" srcId="{B4CBAF53-740D-4443-89B8-0D2BC23436CA}" destId="{03EA902C-01D2-45B5-8180-1B94A592770E}" srcOrd="3" destOrd="0" parTransId="{79E1D06C-B2E8-46D3-9BD7-A2DCD313BB63}" sibTransId="{CF48A046-8B9F-4E00-AC25-BFCC39A28BC4}"/>
    <dgm:cxn modelId="{2D2EC1C1-F7E8-4E03-8D64-7698B462F8F6}" type="presOf" srcId="{1176DEA0-D2C2-4C02-880B-3EEB4FDFD6EC}" destId="{ADEA387C-4618-4729-A1AD-C1F3422C21A5}" srcOrd="0" destOrd="0" presId="urn:microsoft.com/office/officeart/2005/8/layout/default"/>
    <dgm:cxn modelId="{5DF925F3-9841-4515-AD6E-22ED8F3E6269}" srcId="{B4CBAF53-740D-4443-89B8-0D2BC23436CA}" destId="{9BA62A12-A46C-4622-AD52-85AF4139EDD7}" srcOrd="1" destOrd="0" parTransId="{2E346ACC-435F-477F-861A-739A1576AAE1}" sibTransId="{605EB3DC-DE68-4A67-A98D-9ADDBA993E98}"/>
    <dgm:cxn modelId="{5F367D39-D958-4A62-A8C0-AD7788C6878B}" type="presParOf" srcId="{CEB48EE1-55C0-441F-9328-5A748803B6B1}" destId="{24607DA2-F95A-4A49-BA8C-5B45A262D216}" srcOrd="0" destOrd="0" presId="urn:microsoft.com/office/officeart/2005/8/layout/default"/>
    <dgm:cxn modelId="{5C2BBABD-6F20-4F93-A86C-631FC0598A2D}" type="presParOf" srcId="{CEB48EE1-55C0-441F-9328-5A748803B6B1}" destId="{92E3D0C5-56C7-49BA-9866-A82E778E60D5}" srcOrd="1" destOrd="0" presId="urn:microsoft.com/office/officeart/2005/8/layout/default"/>
    <dgm:cxn modelId="{73167D15-9BF1-4851-BFCF-B3DD8D569FF3}" type="presParOf" srcId="{CEB48EE1-55C0-441F-9328-5A748803B6B1}" destId="{EF877103-BBB5-4EDD-9D36-23EC294ED0DC}" srcOrd="2" destOrd="0" presId="urn:microsoft.com/office/officeart/2005/8/layout/default"/>
    <dgm:cxn modelId="{1BC61C15-F4A7-4C9C-ABF3-435F328F5EFA}" type="presParOf" srcId="{CEB48EE1-55C0-441F-9328-5A748803B6B1}" destId="{5A7D640F-606D-41EA-8B75-C278BED1BC65}" srcOrd="3" destOrd="0" presId="urn:microsoft.com/office/officeart/2005/8/layout/default"/>
    <dgm:cxn modelId="{908F67DE-F78A-4FDD-B814-FC3A7F727EE5}" type="presParOf" srcId="{CEB48EE1-55C0-441F-9328-5A748803B6B1}" destId="{C071BA30-6946-45E2-87EC-400A18FC1996}" srcOrd="4" destOrd="0" presId="urn:microsoft.com/office/officeart/2005/8/layout/default"/>
    <dgm:cxn modelId="{4D8FB687-F66A-47B1-B63D-9BC4712D6F07}" type="presParOf" srcId="{CEB48EE1-55C0-441F-9328-5A748803B6B1}" destId="{38E70090-27B5-449A-AB9F-0F33C6E0BF35}" srcOrd="5" destOrd="0" presId="urn:microsoft.com/office/officeart/2005/8/layout/default"/>
    <dgm:cxn modelId="{8B35FFB1-0430-4F31-AC2B-2A599205ED52}" type="presParOf" srcId="{CEB48EE1-55C0-441F-9328-5A748803B6B1}" destId="{3573C735-3B7E-4943-9B42-D9F854AA39B1}" srcOrd="6" destOrd="0" presId="urn:microsoft.com/office/officeart/2005/8/layout/default"/>
    <dgm:cxn modelId="{A51C394E-FCD6-4D85-8257-69D3F1BB0C25}" type="presParOf" srcId="{CEB48EE1-55C0-441F-9328-5A748803B6B1}" destId="{7A72428E-7567-486D-B502-9EBF92D27533}" srcOrd="7" destOrd="0" presId="urn:microsoft.com/office/officeart/2005/8/layout/default"/>
    <dgm:cxn modelId="{5A5D0002-039B-4EF3-A66C-835FDDED4EB7}" type="presParOf" srcId="{CEB48EE1-55C0-441F-9328-5A748803B6B1}" destId="{ADEA387C-4618-4729-A1AD-C1F3422C21A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07DA2-F95A-4A49-BA8C-5B45A262D216}">
      <dsp:nvSpPr>
        <dsp:cNvPr id="0" name=""/>
        <dsp:cNvSpPr/>
      </dsp:nvSpPr>
      <dsp:spPr>
        <a:xfrm>
          <a:off x="0" y="699118"/>
          <a:ext cx="2040817" cy="12244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kern="1200" dirty="0"/>
            <a:t>शारीरिक असुविधा</a:t>
          </a:r>
          <a:endParaRPr lang="en-IN" sz="1800" kern="1200" dirty="0"/>
        </a:p>
      </dsp:txBody>
      <dsp:txXfrm>
        <a:off x="0" y="699118"/>
        <a:ext cx="2040817" cy="1224490"/>
      </dsp:txXfrm>
    </dsp:sp>
    <dsp:sp modelId="{EF877103-BBB5-4EDD-9D36-23EC294ED0DC}">
      <dsp:nvSpPr>
        <dsp:cNvPr id="0" name=""/>
        <dsp:cNvSpPr/>
      </dsp:nvSpPr>
      <dsp:spPr>
        <a:xfrm>
          <a:off x="2244899" y="699118"/>
          <a:ext cx="2040817" cy="12244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kern="1200" dirty="0"/>
            <a:t>सांस लेने में प्रतिरोध और गर्मी का तनाव</a:t>
          </a:r>
          <a:endParaRPr lang="en-IN" sz="1800" kern="1200" dirty="0"/>
        </a:p>
      </dsp:txBody>
      <dsp:txXfrm>
        <a:off x="2244899" y="699118"/>
        <a:ext cx="2040817" cy="1224490"/>
      </dsp:txXfrm>
    </dsp:sp>
    <dsp:sp modelId="{C071BA30-6946-45E2-87EC-400A18FC1996}">
      <dsp:nvSpPr>
        <dsp:cNvPr id="0" name=""/>
        <dsp:cNvSpPr/>
      </dsp:nvSpPr>
      <dsp:spPr>
        <a:xfrm>
          <a:off x="4489798" y="699118"/>
          <a:ext cx="2040817" cy="12244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kern="1200"/>
            <a:t>कम दृष्टि और कॉम में कठिनाई।</a:t>
          </a:r>
          <a:endParaRPr lang="en-IN" sz="1800" kern="1200" dirty="0"/>
        </a:p>
      </dsp:txBody>
      <dsp:txXfrm>
        <a:off x="4489798" y="699118"/>
        <a:ext cx="2040817" cy="1224490"/>
      </dsp:txXfrm>
    </dsp:sp>
    <dsp:sp modelId="{3573C735-3B7E-4943-9B42-D9F854AA39B1}">
      <dsp:nvSpPr>
        <dsp:cNvPr id="0" name=""/>
        <dsp:cNvSpPr/>
      </dsp:nvSpPr>
      <dsp:spPr>
        <a:xfrm>
          <a:off x="1122449" y="2127690"/>
          <a:ext cx="2040817" cy="12244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kern="1200"/>
            <a:t>महसूस और स्पर्श का नुकसान</a:t>
          </a:r>
          <a:endParaRPr lang="en-IN" sz="1800" kern="1200" dirty="0"/>
        </a:p>
      </dsp:txBody>
      <dsp:txXfrm>
        <a:off x="1122449" y="2127690"/>
        <a:ext cx="2040817" cy="1224490"/>
      </dsp:txXfrm>
    </dsp:sp>
    <dsp:sp modelId="{ADEA387C-4618-4729-A1AD-C1F3422C21A5}">
      <dsp:nvSpPr>
        <dsp:cNvPr id="0" name=""/>
        <dsp:cNvSpPr/>
      </dsp:nvSpPr>
      <dsp:spPr>
        <a:xfrm>
          <a:off x="3367348" y="2127690"/>
          <a:ext cx="2040817" cy="12244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kern="1200"/>
            <a:t>दस्ताने के साथ उपकरणों की बोझिल सौंपना</a:t>
          </a:r>
          <a:endParaRPr lang="en-IN" sz="1800" kern="1200" dirty="0"/>
        </a:p>
      </dsp:txBody>
      <dsp:txXfrm>
        <a:off x="3367348" y="2127690"/>
        <a:ext cx="2040817" cy="122449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741AAD-ECE1-B651-1483-18B3CB3260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IN"/>
              <a:t>NDRF</a:t>
            </a:r>
          </a:p>
        </p:txBody>
      </p:sp>
      <p:sp>
        <p:nvSpPr>
          <p:cNvPr id="3" name="Date Placeholder 2">
            <a:extLst>
              <a:ext uri="{FF2B5EF4-FFF2-40B4-BE49-F238E27FC236}">
                <a16:creationId xmlns:a16="http://schemas.microsoft.com/office/drawing/2014/main" id="{C06D84D1-9771-7978-48EE-AF7CC2688F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A436C5-44C3-4D93-A86C-949B454DA87D}" type="datetime2">
              <a:rPr lang="en-IN" smtClean="0"/>
              <a:t>Saturday, 20 December 2025</a:t>
            </a:fld>
            <a:endParaRPr lang="en-IN"/>
          </a:p>
        </p:txBody>
      </p:sp>
      <p:sp>
        <p:nvSpPr>
          <p:cNvPr id="4" name="Footer Placeholder 3">
            <a:extLst>
              <a:ext uri="{FF2B5EF4-FFF2-40B4-BE49-F238E27FC236}">
                <a16:creationId xmlns:a16="http://schemas.microsoft.com/office/drawing/2014/main" id="{F0516AD7-8571-57A3-5990-089D27ED7D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F17C0793-FD36-1CC3-0CB0-159DD1D3F9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6AC134-D0EA-4C94-BF97-AD5327E912DD}" type="slidenum">
              <a:rPr lang="en-IN" smtClean="0"/>
              <a:t>‹#›</a:t>
            </a:fld>
            <a:endParaRPr lang="en-IN"/>
          </a:p>
        </p:txBody>
      </p:sp>
    </p:spTree>
    <p:extLst>
      <p:ext uri="{BB962C8B-B14F-4D97-AF65-F5344CB8AC3E}">
        <p14:creationId xmlns:p14="http://schemas.microsoft.com/office/powerpoint/2010/main" val="4231813198"/>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IN"/>
              <a:t>NDRF</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1FA60-AF97-4B71-9FFB-6C6AA1DD05B4}" type="datetime2">
              <a:rPr lang="en-IN" smtClean="0"/>
              <a:t>Saturday, 20 December 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3C0C1A-B1FC-4D67-87C1-32D6A1B304AD}" type="slidenum">
              <a:rPr lang="en-IN" smtClean="0"/>
              <a:t>‹#›</a:t>
            </a:fld>
            <a:endParaRPr lang="en-IN"/>
          </a:p>
        </p:txBody>
      </p:sp>
    </p:spTree>
    <p:extLst>
      <p:ext uri="{BB962C8B-B14F-4D97-AF65-F5344CB8AC3E}">
        <p14:creationId xmlns:p14="http://schemas.microsoft.com/office/powerpoint/2010/main" val="1041008952"/>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0420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D725576-880E-4F2A-A14B-9A68A063DEC9}" type="datetime3">
              <a:rPr lang="en-IN" smtClean="0"/>
              <a:t>20 December 2025</a:t>
            </a:fld>
            <a:endParaRPr lang="en-I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IN"/>
              <a:t>INSP J. Haokip</a:t>
            </a:r>
          </a:p>
        </p:txBody>
      </p:sp>
      <p:sp>
        <p:nvSpPr>
          <p:cNvPr id="6" name="Slide Number Placeholder 5"/>
          <p:cNvSpPr>
            <a:spLocks noGrp="1"/>
          </p:cNvSpPr>
          <p:nvPr>
            <p:ph type="sldNum" sz="quarter" idx="12"/>
          </p:nvPr>
        </p:nvSpPr>
        <p:spPr/>
        <p:txBody>
          <a:bodyPr/>
          <a:lstStyle/>
          <a:p>
            <a:fld id="{5C800852-414A-43B3-A87C-2626A6F56D27}" type="slidenum">
              <a:rPr lang="en-IN" smtClean="0"/>
              <a:t>‹#›</a:t>
            </a:fld>
            <a:endParaRPr lang="en-IN"/>
          </a:p>
        </p:txBody>
      </p:sp>
    </p:spTree>
    <p:extLst>
      <p:ext uri="{BB962C8B-B14F-4D97-AF65-F5344CB8AC3E}">
        <p14:creationId xmlns:p14="http://schemas.microsoft.com/office/powerpoint/2010/main" val="2886932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C5F3ABC-EA34-4653-B963-FA87222D28DB}" type="datetime3">
              <a:rPr lang="en-IN" smtClean="0"/>
              <a:t>20 December 2025</a:t>
            </a:fld>
            <a:endParaRPr lang="en-I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IN"/>
              <a:t>INSP J. Haokip</a:t>
            </a:r>
          </a:p>
        </p:txBody>
      </p:sp>
      <p:sp>
        <p:nvSpPr>
          <p:cNvPr id="6" name="Slide Number Placeholder 5"/>
          <p:cNvSpPr>
            <a:spLocks noGrp="1"/>
          </p:cNvSpPr>
          <p:nvPr>
            <p:ph type="sldNum" sz="quarter" idx="12"/>
          </p:nvPr>
        </p:nvSpPr>
        <p:spPr/>
        <p:txBody>
          <a:bodyPr/>
          <a:lstStyle/>
          <a:p>
            <a:fld id="{5C800852-414A-43B3-A87C-2626A6F56D27}" type="slidenum">
              <a:rPr lang="en-IN" smtClean="0"/>
              <a:t>‹#›</a:t>
            </a:fld>
            <a:endParaRPr lang="en-IN"/>
          </a:p>
        </p:txBody>
      </p:sp>
    </p:spTree>
    <p:extLst>
      <p:ext uri="{BB962C8B-B14F-4D97-AF65-F5344CB8AC3E}">
        <p14:creationId xmlns:p14="http://schemas.microsoft.com/office/powerpoint/2010/main" val="1292818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17887A1-FF3F-4C87-BC27-43AF481D03CB}" type="datetime3">
              <a:rPr lang="en-IN" smtClean="0"/>
              <a:t>20 December 2025</a:t>
            </a:fld>
            <a:endParaRPr lang="en-I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IN"/>
              <a:t>INSP J. Haokip</a:t>
            </a:r>
          </a:p>
        </p:txBody>
      </p:sp>
      <p:sp>
        <p:nvSpPr>
          <p:cNvPr id="6" name="Slide Number Placeholder 5"/>
          <p:cNvSpPr>
            <a:spLocks noGrp="1"/>
          </p:cNvSpPr>
          <p:nvPr>
            <p:ph type="sldNum" sz="quarter" idx="12"/>
          </p:nvPr>
        </p:nvSpPr>
        <p:spPr/>
        <p:txBody>
          <a:bodyPr/>
          <a:lstStyle/>
          <a:p>
            <a:fld id="{5C800852-414A-43B3-A87C-2626A6F56D27}" type="slidenum">
              <a:rPr lang="en-IN" smtClean="0"/>
              <a:t>‹#›</a:t>
            </a:fld>
            <a:endParaRPr lang="en-IN"/>
          </a:p>
        </p:txBody>
      </p:sp>
    </p:spTree>
    <p:extLst>
      <p:ext uri="{BB962C8B-B14F-4D97-AF65-F5344CB8AC3E}">
        <p14:creationId xmlns:p14="http://schemas.microsoft.com/office/powerpoint/2010/main" val="85676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spTree>
    <p:extLst>
      <p:ext uri="{BB962C8B-B14F-4D97-AF65-F5344CB8AC3E}">
        <p14:creationId xmlns:p14="http://schemas.microsoft.com/office/powerpoint/2010/main" val="2204013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5AE7C84-909D-454C-9B6D-C9DCA6EE354C}" type="datetime3">
              <a:rPr lang="en-IN" smtClean="0"/>
              <a:t>20 December 2025</a:t>
            </a:fld>
            <a:endParaRPr lang="en-I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IN"/>
              <a:t>INSP J. Haokip</a:t>
            </a:r>
          </a:p>
        </p:txBody>
      </p:sp>
      <p:sp>
        <p:nvSpPr>
          <p:cNvPr id="6" name="Slide Number Placeholder 5"/>
          <p:cNvSpPr>
            <a:spLocks noGrp="1"/>
          </p:cNvSpPr>
          <p:nvPr>
            <p:ph type="sldNum" sz="quarter" idx="12"/>
          </p:nvPr>
        </p:nvSpPr>
        <p:spPr/>
        <p:txBody>
          <a:bodyPr/>
          <a:lstStyle/>
          <a:p>
            <a:fld id="{5C800852-414A-43B3-A87C-2626A6F56D27}" type="slidenum">
              <a:rPr lang="en-IN" smtClean="0"/>
              <a:t>‹#›</a:t>
            </a:fld>
            <a:endParaRPr lang="en-IN"/>
          </a:p>
        </p:txBody>
      </p:sp>
      <p:pic>
        <p:nvPicPr>
          <p:cNvPr id="8" name="Picture 7" descr="A logo with text on it&#10;&#10;AI-generated content may be incorrect.">
            <a:extLst>
              <a:ext uri="{FF2B5EF4-FFF2-40B4-BE49-F238E27FC236}">
                <a16:creationId xmlns:a16="http://schemas.microsoft.com/office/drawing/2014/main" id="{15E98754-583C-0368-3DBF-5AA9520A689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6580" y="202832"/>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7529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9610045-5F91-4F86-A2A1-948915A168D4}" type="datetime3">
              <a:rPr lang="en-IN" smtClean="0"/>
              <a:t>20 December 2025</a:t>
            </a:fld>
            <a:endParaRPr lang="en-I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IN"/>
              <a:t>INSP J. Haokip</a:t>
            </a:r>
          </a:p>
        </p:txBody>
      </p:sp>
      <p:sp>
        <p:nvSpPr>
          <p:cNvPr id="6" name="Slide Number Placeholder 5"/>
          <p:cNvSpPr>
            <a:spLocks noGrp="1"/>
          </p:cNvSpPr>
          <p:nvPr>
            <p:ph type="sldNum" sz="quarter" idx="12"/>
          </p:nvPr>
        </p:nvSpPr>
        <p:spPr/>
        <p:txBody>
          <a:bodyPr/>
          <a:lstStyle/>
          <a:p>
            <a:fld id="{5C800852-414A-43B3-A87C-2626A6F56D27}" type="slidenum">
              <a:rPr lang="en-IN" smtClean="0"/>
              <a:t>‹#›</a:t>
            </a:fld>
            <a:endParaRPr lang="en-IN"/>
          </a:p>
        </p:txBody>
      </p:sp>
    </p:spTree>
    <p:extLst>
      <p:ext uri="{BB962C8B-B14F-4D97-AF65-F5344CB8AC3E}">
        <p14:creationId xmlns:p14="http://schemas.microsoft.com/office/powerpoint/2010/main" val="969396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AD26534-2EBA-4D0A-8A23-25525DB110E8}" type="datetime3">
              <a:rPr lang="en-IN" smtClean="0"/>
              <a:t>20 December 2025</a:t>
            </a:fld>
            <a:endParaRPr lang="en-I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IN"/>
              <a:t>INSP J. Haokip</a:t>
            </a:r>
          </a:p>
        </p:txBody>
      </p:sp>
      <p:sp>
        <p:nvSpPr>
          <p:cNvPr id="7" name="Slide Number Placeholder 6"/>
          <p:cNvSpPr>
            <a:spLocks noGrp="1"/>
          </p:cNvSpPr>
          <p:nvPr>
            <p:ph type="sldNum" sz="quarter" idx="12"/>
          </p:nvPr>
        </p:nvSpPr>
        <p:spPr/>
        <p:txBody>
          <a:bodyPr/>
          <a:lstStyle/>
          <a:p>
            <a:fld id="{5C800852-414A-43B3-A87C-2626A6F56D27}" type="slidenum">
              <a:rPr lang="en-IN" smtClean="0"/>
              <a:t>‹#›</a:t>
            </a:fld>
            <a:endParaRPr lang="en-IN"/>
          </a:p>
        </p:txBody>
      </p:sp>
    </p:spTree>
    <p:extLst>
      <p:ext uri="{BB962C8B-B14F-4D97-AF65-F5344CB8AC3E}">
        <p14:creationId xmlns:p14="http://schemas.microsoft.com/office/powerpoint/2010/main" val="1050859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1029838-6105-4743-933D-1A7199FF696E}" type="datetime3">
              <a:rPr lang="en-IN" smtClean="0"/>
              <a:t>20 December 2025</a:t>
            </a:fld>
            <a:endParaRPr lang="en-IN"/>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IN"/>
              <a:t>INSP J. Haokip</a:t>
            </a:r>
          </a:p>
        </p:txBody>
      </p:sp>
      <p:sp>
        <p:nvSpPr>
          <p:cNvPr id="9" name="Slide Number Placeholder 8"/>
          <p:cNvSpPr>
            <a:spLocks noGrp="1"/>
          </p:cNvSpPr>
          <p:nvPr>
            <p:ph type="sldNum" sz="quarter" idx="12"/>
          </p:nvPr>
        </p:nvSpPr>
        <p:spPr/>
        <p:txBody>
          <a:bodyPr/>
          <a:lstStyle/>
          <a:p>
            <a:fld id="{5C800852-414A-43B3-A87C-2626A6F56D27}" type="slidenum">
              <a:rPr lang="en-IN" smtClean="0"/>
              <a:t>‹#›</a:t>
            </a:fld>
            <a:endParaRPr lang="en-IN"/>
          </a:p>
        </p:txBody>
      </p:sp>
    </p:spTree>
    <p:extLst>
      <p:ext uri="{BB962C8B-B14F-4D97-AF65-F5344CB8AC3E}">
        <p14:creationId xmlns:p14="http://schemas.microsoft.com/office/powerpoint/2010/main" val="1394547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17A06A0-DCA4-4F77-AA1D-728145C5AA56}" type="datetime3">
              <a:rPr lang="en-IN" smtClean="0"/>
              <a:t>20 December 2025</a:t>
            </a:fld>
            <a:endParaRPr lang="en-I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IN"/>
              <a:t>INSP J. Haokip</a:t>
            </a:r>
          </a:p>
        </p:txBody>
      </p:sp>
      <p:sp>
        <p:nvSpPr>
          <p:cNvPr id="5" name="Slide Number Placeholder 4"/>
          <p:cNvSpPr>
            <a:spLocks noGrp="1"/>
          </p:cNvSpPr>
          <p:nvPr>
            <p:ph type="sldNum" sz="quarter" idx="12"/>
          </p:nvPr>
        </p:nvSpPr>
        <p:spPr/>
        <p:txBody>
          <a:bodyPr/>
          <a:lstStyle/>
          <a:p>
            <a:fld id="{5C800852-414A-43B3-A87C-2626A6F56D27}" type="slidenum">
              <a:rPr lang="en-IN" smtClean="0"/>
              <a:t>‹#›</a:t>
            </a:fld>
            <a:endParaRPr lang="en-IN"/>
          </a:p>
        </p:txBody>
      </p:sp>
    </p:spTree>
    <p:extLst>
      <p:ext uri="{BB962C8B-B14F-4D97-AF65-F5344CB8AC3E}">
        <p14:creationId xmlns:p14="http://schemas.microsoft.com/office/powerpoint/2010/main" val="1630982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7FD7DFF6-1EDD-4A08-98BF-7F59B0CFB299}" type="datetime3">
              <a:rPr lang="en-IN" smtClean="0"/>
              <a:t>20 December 2025</a:t>
            </a:fld>
            <a:endParaRPr lang="en-I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IN"/>
              <a:t>INSP J. Haokip</a:t>
            </a:r>
          </a:p>
        </p:txBody>
      </p:sp>
      <p:sp>
        <p:nvSpPr>
          <p:cNvPr id="4" name="Slide Number Placeholder 3"/>
          <p:cNvSpPr>
            <a:spLocks noGrp="1"/>
          </p:cNvSpPr>
          <p:nvPr>
            <p:ph type="sldNum" sz="quarter" idx="12"/>
          </p:nvPr>
        </p:nvSpPr>
        <p:spPr/>
        <p:txBody>
          <a:bodyPr/>
          <a:lstStyle/>
          <a:p>
            <a:fld id="{5C800852-414A-43B3-A87C-2626A6F56D27}" type="slidenum">
              <a:rPr lang="en-IN" smtClean="0"/>
              <a:t>‹#›</a:t>
            </a:fld>
            <a:endParaRPr lang="en-IN"/>
          </a:p>
        </p:txBody>
      </p:sp>
    </p:spTree>
    <p:extLst>
      <p:ext uri="{BB962C8B-B14F-4D97-AF65-F5344CB8AC3E}">
        <p14:creationId xmlns:p14="http://schemas.microsoft.com/office/powerpoint/2010/main" val="38792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A6F40AA-EE74-4C67-8343-E7A2B2685B5C}" type="datetime3">
              <a:rPr lang="en-IN" smtClean="0"/>
              <a:t>20 December 2025</a:t>
            </a:fld>
            <a:endParaRPr lang="en-I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IN"/>
              <a:t>INSP J. Haokip</a:t>
            </a:r>
          </a:p>
        </p:txBody>
      </p:sp>
      <p:sp>
        <p:nvSpPr>
          <p:cNvPr id="7" name="Slide Number Placeholder 6"/>
          <p:cNvSpPr>
            <a:spLocks noGrp="1"/>
          </p:cNvSpPr>
          <p:nvPr>
            <p:ph type="sldNum" sz="quarter" idx="12"/>
          </p:nvPr>
        </p:nvSpPr>
        <p:spPr/>
        <p:txBody>
          <a:bodyPr/>
          <a:lstStyle/>
          <a:p>
            <a:fld id="{5C800852-414A-43B3-A87C-2626A6F56D27}" type="slidenum">
              <a:rPr lang="en-IN" smtClean="0"/>
              <a:t>‹#›</a:t>
            </a:fld>
            <a:endParaRPr lang="en-IN"/>
          </a:p>
        </p:txBody>
      </p:sp>
    </p:spTree>
    <p:extLst>
      <p:ext uri="{BB962C8B-B14F-4D97-AF65-F5344CB8AC3E}">
        <p14:creationId xmlns:p14="http://schemas.microsoft.com/office/powerpoint/2010/main" val="2942843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B4F3E1B-E5A4-4D42-A4D2-CDA51C1A0C37}" type="datetime3">
              <a:rPr lang="en-IN" smtClean="0"/>
              <a:t>20 December 2025</a:t>
            </a:fld>
            <a:endParaRPr lang="en-I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IN"/>
              <a:t>INSP J. Haokip</a:t>
            </a:r>
          </a:p>
        </p:txBody>
      </p:sp>
      <p:sp>
        <p:nvSpPr>
          <p:cNvPr id="7" name="Slide Number Placeholder 6"/>
          <p:cNvSpPr>
            <a:spLocks noGrp="1"/>
          </p:cNvSpPr>
          <p:nvPr>
            <p:ph type="sldNum" sz="quarter" idx="12"/>
          </p:nvPr>
        </p:nvSpPr>
        <p:spPr/>
        <p:txBody>
          <a:bodyPr/>
          <a:lstStyle/>
          <a:p>
            <a:fld id="{5C800852-414A-43B3-A87C-2626A6F56D27}" type="slidenum">
              <a:rPr lang="en-IN" smtClean="0"/>
              <a:t>‹#›</a:t>
            </a:fld>
            <a:endParaRPr lang="en-IN"/>
          </a:p>
        </p:txBody>
      </p:sp>
    </p:spTree>
    <p:extLst>
      <p:ext uri="{BB962C8B-B14F-4D97-AF65-F5344CB8AC3E}">
        <p14:creationId xmlns:p14="http://schemas.microsoft.com/office/powerpoint/2010/main" val="2757285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800852-414A-43B3-A87C-2626A6F56D27}" type="slidenum">
              <a:rPr lang="en-IN" smtClean="0"/>
              <a:t>‹#›</a:t>
            </a:fld>
            <a:endParaRPr lang="en-IN"/>
          </a:p>
        </p:txBody>
      </p:sp>
      <p:sp>
        <p:nvSpPr>
          <p:cNvPr id="7" name="PEER | MFR | INDIA">
            <a:extLst>
              <a:ext uri="{FF2B5EF4-FFF2-40B4-BE49-F238E27FC236}">
                <a16:creationId xmlns:a16="http://schemas.microsoft.com/office/drawing/2014/main" id="{B32C6BF1-E3BB-C8C2-DB5B-6E715FAC5916}"/>
              </a:ext>
            </a:extLst>
          </p:cNvPr>
          <p:cNvSpPr txBox="1"/>
          <p:nvPr userDrawn="1"/>
        </p:nvSpPr>
        <p:spPr>
          <a:xfrm>
            <a:off x="255270" y="6311900"/>
            <a:ext cx="2133600" cy="342900"/>
          </a:xfrm>
          <a:prstGeom prst="rect">
            <a:avLst/>
          </a:prstGeom>
          <a:ln w="12700">
            <a:miter lim="400000"/>
          </a:ln>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pPr>
              <a:defRPr/>
            </a:pPr>
            <a:r>
              <a:rPr lang="en-US" sz="1200" b="1" dirty="0">
                <a:latin typeface="+mj-lt"/>
              </a:rPr>
              <a:t>NDRF | </a:t>
            </a:r>
            <a:r>
              <a:rPr lang="en-IN" sz="1200" b="1" dirty="0">
                <a:latin typeface="+mj-lt"/>
              </a:rPr>
              <a:t>CBRN</a:t>
            </a:r>
            <a:r>
              <a:rPr sz="1200" b="1" dirty="0">
                <a:latin typeface="+mj-lt"/>
              </a:rPr>
              <a:t> | INDIA</a:t>
            </a:r>
          </a:p>
        </p:txBody>
      </p:sp>
      <p:sp>
        <p:nvSpPr>
          <p:cNvPr id="8" name="PEER | MFR | INDIA">
            <a:extLst>
              <a:ext uri="{FF2B5EF4-FFF2-40B4-BE49-F238E27FC236}">
                <a16:creationId xmlns:a16="http://schemas.microsoft.com/office/drawing/2014/main" id="{940650ED-890E-7093-209C-2BF7B04322F1}"/>
              </a:ext>
            </a:extLst>
          </p:cNvPr>
          <p:cNvSpPr txBox="1"/>
          <p:nvPr userDrawn="1"/>
        </p:nvSpPr>
        <p:spPr>
          <a:xfrm>
            <a:off x="10587990" y="6367780"/>
            <a:ext cx="609600" cy="342900"/>
          </a:xfrm>
          <a:prstGeom prst="rect">
            <a:avLst/>
          </a:prstGeom>
          <a:ln w="12700">
            <a:miter lim="400000"/>
          </a:ln>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pPr>
              <a:defRPr/>
            </a:pPr>
            <a:r>
              <a:rPr lang="en-IN" sz="1200" b="1" dirty="0">
                <a:latin typeface="+mj-lt"/>
              </a:rPr>
              <a:t>PPT-</a:t>
            </a:r>
            <a:endParaRPr sz="1200" b="1" dirty="0">
              <a:latin typeface="+mj-lt"/>
            </a:endParaRPr>
          </a:p>
        </p:txBody>
      </p:sp>
      <p:pic>
        <p:nvPicPr>
          <p:cNvPr id="5" name="Picture 4" descr="A logo with a symbol and text&#10;&#10;AI-generated content may be incorrect.">
            <a:extLst>
              <a:ext uri="{FF2B5EF4-FFF2-40B4-BE49-F238E27FC236}">
                <a16:creationId xmlns:a16="http://schemas.microsoft.com/office/drawing/2014/main" id="{CD87F012-4C87-E2B4-B4EB-3585F78B05C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97590" y="136525"/>
            <a:ext cx="914400" cy="977046"/>
          </a:xfrm>
          <a:prstGeom prst="rect">
            <a:avLst/>
          </a:prstGeom>
        </p:spPr>
      </p:pic>
    </p:spTree>
    <p:extLst>
      <p:ext uri="{BB962C8B-B14F-4D97-AF65-F5344CB8AC3E}">
        <p14:creationId xmlns:p14="http://schemas.microsoft.com/office/powerpoint/2010/main" val="30329763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jpe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3" name="Content Placeholder 8">
            <a:extLst>
              <a:ext uri="{FF2B5EF4-FFF2-40B4-BE49-F238E27FC236}">
                <a16:creationId xmlns:a16="http://schemas.microsoft.com/office/drawing/2014/main" id="{4D4604B6-F3B0-A308-0FA5-104A3DEECD65}"/>
              </a:ext>
            </a:extLst>
          </p:cNvPr>
          <p:cNvPicPr>
            <a:picLocks noChangeAspect="1"/>
          </p:cNvPicPr>
          <p:nvPr/>
        </p:nvPicPr>
        <p:blipFill>
          <a:blip r:embed="rId3"/>
          <a:stretch>
            <a:fillRect/>
          </a:stretch>
        </p:blipFill>
        <p:spPr>
          <a:xfrm>
            <a:off x="4614530" y="338394"/>
            <a:ext cx="3705110" cy="4615402"/>
          </a:xfrm>
          <a:prstGeom prst="rect">
            <a:avLst/>
          </a:prstGeom>
        </p:spPr>
      </p:pic>
      <p:pic>
        <p:nvPicPr>
          <p:cNvPr id="4" name="Picture 3">
            <a:extLst>
              <a:ext uri="{FF2B5EF4-FFF2-40B4-BE49-F238E27FC236}">
                <a16:creationId xmlns:a16="http://schemas.microsoft.com/office/drawing/2014/main" id="{A948F111-DF1F-62A8-21B5-D9A4EE878015}"/>
              </a:ext>
            </a:extLst>
          </p:cNvPr>
          <p:cNvPicPr>
            <a:picLocks noChangeAspect="1"/>
          </p:cNvPicPr>
          <p:nvPr/>
        </p:nvPicPr>
        <p:blipFill>
          <a:blip r:embed="rId4"/>
          <a:stretch>
            <a:fillRect/>
          </a:stretch>
        </p:blipFill>
        <p:spPr>
          <a:xfrm>
            <a:off x="8263030" y="197382"/>
            <a:ext cx="2022238" cy="4344194"/>
          </a:xfrm>
          <a:prstGeom prst="rect">
            <a:avLst/>
          </a:prstGeom>
        </p:spPr>
      </p:pic>
      <p:pic>
        <p:nvPicPr>
          <p:cNvPr id="10" name="Content Placeholder 6">
            <a:extLst>
              <a:ext uri="{FF2B5EF4-FFF2-40B4-BE49-F238E27FC236}">
                <a16:creationId xmlns:a16="http://schemas.microsoft.com/office/drawing/2014/main" id="{31380715-30BC-4508-274D-33E02FCF5933}"/>
              </a:ext>
            </a:extLst>
          </p:cNvPr>
          <p:cNvPicPr>
            <a:picLocks noChangeAspect="1"/>
          </p:cNvPicPr>
          <p:nvPr/>
        </p:nvPicPr>
        <p:blipFill>
          <a:blip r:embed="rId5"/>
          <a:stretch>
            <a:fillRect/>
          </a:stretch>
        </p:blipFill>
        <p:spPr>
          <a:xfrm>
            <a:off x="9702995" y="141450"/>
            <a:ext cx="1534886" cy="2092960"/>
          </a:xfrm>
          <a:prstGeom prst="rect">
            <a:avLst/>
          </a:prstGeom>
        </p:spPr>
      </p:pic>
      <p:pic>
        <p:nvPicPr>
          <p:cNvPr id="11" name="Picture 10">
            <a:extLst>
              <a:ext uri="{FF2B5EF4-FFF2-40B4-BE49-F238E27FC236}">
                <a16:creationId xmlns:a16="http://schemas.microsoft.com/office/drawing/2014/main" id="{B33FE203-5D74-614C-8E0F-4708FA589EE6}"/>
              </a:ext>
            </a:extLst>
          </p:cNvPr>
          <p:cNvPicPr>
            <a:picLocks noChangeAspect="1"/>
          </p:cNvPicPr>
          <p:nvPr/>
        </p:nvPicPr>
        <p:blipFill>
          <a:blip r:embed="rId6"/>
          <a:stretch>
            <a:fillRect/>
          </a:stretch>
        </p:blipFill>
        <p:spPr>
          <a:xfrm>
            <a:off x="10030200" y="2234410"/>
            <a:ext cx="1447800" cy="2405743"/>
          </a:xfrm>
          <a:prstGeom prst="rect">
            <a:avLst/>
          </a:prstGeom>
        </p:spPr>
      </p:pic>
      <p:pic>
        <p:nvPicPr>
          <p:cNvPr id="8" name="Picture 4" descr="Development of products for protection against CBRN agents – GKToday">
            <a:extLst>
              <a:ext uri="{FF2B5EF4-FFF2-40B4-BE49-F238E27FC236}">
                <a16:creationId xmlns:a16="http://schemas.microsoft.com/office/drawing/2014/main" id="{188AB72F-7689-D2C6-3C38-15C13947F2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472692"/>
            <a:ext cx="4921226" cy="4273755"/>
          </a:xfrm>
          <a:prstGeom prst="rect">
            <a:avLst/>
          </a:prstGeom>
          <a:noFill/>
          <a:extLst>
            <a:ext uri="{909E8E84-426E-40DD-AFC4-6F175D3DCCD1}">
              <a14:hiddenFill xmlns:a14="http://schemas.microsoft.com/office/drawing/2010/main">
                <a:solidFill>
                  <a:srgbClr val="FFFFFF"/>
                </a:solidFill>
              </a14:hiddenFill>
            </a:ext>
          </a:extLst>
        </p:spPr>
      </p:pic>
      <p:sp>
        <p:nvSpPr>
          <p:cNvPr id="95" name="Google Shape;95;p14"/>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535353"/>
                </a:solidFill>
                <a:effectLst/>
                <a:uLnTx/>
                <a:uFillTx/>
                <a:latin typeface="Open Sans SemiBold"/>
                <a:ea typeface="Open Sans SemiBold"/>
                <a:cs typeface="Open Sans SemiBold"/>
                <a:sym typeface="Open Sans SemiBold"/>
              </a:rPr>
              <a:t>PEER | CSSR | INDIA</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96;p14"/>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7" name="Google Shape;97;p14"/>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a:ln>
                  <a:noFill/>
                </a:ln>
                <a:solidFill>
                  <a:srgbClr val="535353"/>
                </a:solidFill>
                <a:effectLst/>
                <a:uLnTx/>
                <a:uFillTx/>
                <a:latin typeface="Open Sans"/>
                <a:ea typeface="Open Sans"/>
                <a:cs typeface="Open Sans"/>
                <a:sym typeface="Open Sans"/>
              </a:rPr>
              <a:t>PPT 2 -</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98;p14"/>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9" name="Google Shape;99;p14"/>
          <p:cNvSpPr txBox="1">
            <a:spLocks noGrp="1"/>
          </p:cNvSpPr>
          <p:nvPr>
            <p:ph type="sldNum" idx="12"/>
          </p:nvPr>
        </p:nvSpPr>
        <p:spPr>
          <a:xfrm>
            <a:off x="11438930" y="6406669"/>
            <a:ext cx="193372" cy="338635"/>
          </a:xfrm>
          <a:prstGeom prst="rect">
            <a:avLst/>
          </a:prstGeom>
          <a:noFill/>
          <a:ln>
            <a:noFill/>
          </a:ln>
        </p:spPr>
        <p:txBody>
          <a:bodyPr spcFirstLastPara="1" wrap="square" lIns="78275" tIns="78275" rIns="78275" bIns="7827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500" b="1" i="0" u="none" strike="noStrike" kern="0" cap="none" spc="0" normalizeH="0" baseline="0" noProof="0">
                <a:ln>
                  <a:noFill/>
                </a:ln>
                <a:solidFill>
                  <a:srgbClr val="535353"/>
                </a:solidFill>
                <a:effectLst/>
                <a:uLnTx/>
                <a:uFillTx/>
                <a:latin typeface="Open Sans"/>
                <a:ea typeface="Open Sans"/>
                <a:cs typeface="Open Sans"/>
                <a:sym typeface="Open Sans"/>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500" b="1" i="0" u="none" strike="noStrike" kern="0" cap="none" spc="0" normalizeH="0" baseline="0" noProof="0">
              <a:ln>
                <a:noFill/>
              </a:ln>
              <a:solidFill>
                <a:srgbClr val="535353"/>
              </a:solidFill>
              <a:effectLst/>
              <a:uLnTx/>
              <a:uFillTx/>
              <a:latin typeface="Open Sans"/>
              <a:ea typeface="Open Sans"/>
              <a:cs typeface="Open Sans"/>
              <a:sym typeface="Open Sans"/>
            </a:endParaRPr>
          </a:p>
        </p:txBody>
      </p:sp>
      <p:sp>
        <p:nvSpPr>
          <p:cNvPr id="100" name="Google Shape;100;p14"/>
          <p:cNvSpPr/>
          <p:nvPr/>
        </p:nvSpPr>
        <p:spPr>
          <a:xfrm>
            <a:off x="-315585" y="10160"/>
            <a:ext cx="12405984" cy="7857907"/>
          </a:xfrm>
          <a:prstGeom prst="rect">
            <a:avLst/>
          </a:prstGeom>
          <a:solidFill>
            <a:srgbClr val="535353">
              <a:alpha val="60000"/>
            </a:srgbClr>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01" name="Google Shape;101;p14" descr="Image"/>
          <p:cNvPicPr preferRelativeResize="0"/>
          <p:nvPr/>
        </p:nvPicPr>
        <p:blipFill rotWithShape="1">
          <a:blip r:embed="rId8">
            <a:alphaModFix amt="90000"/>
          </a:blip>
          <a:srcRect l="50481"/>
          <a:stretch/>
        </p:blipFill>
        <p:spPr>
          <a:xfrm>
            <a:off x="-24680" y="2041261"/>
            <a:ext cx="11835680" cy="1387740"/>
          </a:xfrm>
          <a:prstGeom prst="rect">
            <a:avLst/>
          </a:prstGeom>
          <a:noFill/>
          <a:ln>
            <a:noFill/>
          </a:ln>
        </p:spPr>
      </p:pic>
      <p:sp>
        <p:nvSpPr>
          <p:cNvPr id="103" name="Google Shape;103;p14"/>
          <p:cNvSpPr/>
          <p:nvPr/>
        </p:nvSpPr>
        <p:spPr>
          <a:xfrm flipH="1">
            <a:off x="0" y="5596930"/>
            <a:ext cx="12192000" cy="1261071"/>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4" name="Google Shape;104;p14"/>
          <p:cNvSpPr txBox="1"/>
          <p:nvPr/>
        </p:nvSpPr>
        <p:spPr>
          <a:xfrm>
            <a:off x="177800" y="2107027"/>
            <a:ext cx="11633200" cy="694567"/>
          </a:xfrm>
          <a:prstGeom prst="rect">
            <a:avLst/>
          </a:prstGeom>
          <a:noFill/>
          <a:ln>
            <a:noFill/>
          </a:ln>
        </p:spPr>
        <p:txBody>
          <a:bodyPr spcFirstLastPara="1" wrap="square" lIns="39125" tIns="39125" rIns="39125" bIns="39125" anchor="t" anchorCtr="0">
            <a:spAutoFit/>
          </a:bodyPr>
          <a:lstStyle/>
          <a:p>
            <a:pPr lvl="0" defTabSz="914400">
              <a:defRPr/>
            </a:pPr>
            <a:r>
              <a:rPr lang="hi-IN" sz="4000" b="1">
                <a:solidFill>
                  <a:srgbClr val="E7E6E6"/>
                </a:solidFill>
                <a:latin typeface="Open Sans" panose="020B0606030504020204" pitchFamily="34" charset="0"/>
                <a:ea typeface="Open Sans" panose="020B0606030504020204" pitchFamily="34" charset="0"/>
                <a:cs typeface="Open Sans" panose="020B0606030504020204" pitchFamily="34" charset="0"/>
              </a:rPr>
              <a:t>व्यक्तिगत सुरक्षा उपकरण (पीपीई) चयन और उपयोग</a:t>
            </a:r>
            <a:endParaRPr kumimoji="0" lang="en-US" sz="4000" b="1" i="0" u="none" strike="noStrike" kern="1200" cap="none" spc="0" normalizeH="0" baseline="0" noProof="0" dirty="0">
              <a:ln>
                <a:noFill/>
              </a:ln>
              <a:solidFill>
                <a:srgbClr val="E7E6E6"/>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 y="10160"/>
            <a:ext cx="1352382" cy="97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A logo with a symbol and text&#10;&#10;AI-generated content may be incorrect.">
            <a:extLst>
              <a:ext uri="{FF2B5EF4-FFF2-40B4-BE49-F238E27FC236}">
                <a16:creationId xmlns:a16="http://schemas.microsoft.com/office/drawing/2014/main" id="{29F352C4-7012-CF59-E094-415CA2BB44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77601" y="10160"/>
            <a:ext cx="914400" cy="977046"/>
          </a:xfrm>
          <a:prstGeom prst="rect">
            <a:avLst/>
          </a:prstGeom>
        </p:spPr>
      </p:pic>
      <p:sp>
        <p:nvSpPr>
          <p:cNvPr id="5" name="Slide Number Placeholder 5">
            <a:extLst>
              <a:ext uri="{FF2B5EF4-FFF2-40B4-BE49-F238E27FC236}">
                <a16:creationId xmlns:a16="http://schemas.microsoft.com/office/drawing/2014/main" id="{F99D20DD-B93C-6BA3-C1DA-927D42F4A84D}"/>
              </a:ext>
            </a:extLst>
          </p:cNvPr>
          <p:cNvSpPr txBox="1">
            <a:spLocks/>
          </p:cNvSpPr>
          <p:nvPr/>
        </p:nvSpPr>
        <p:spPr>
          <a:xfrm>
            <a:off x="8761892" y="6378436"/>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1" i="0" u="none" strike="noStrike" kern="1200" cap="none" spc="0" normalizeH="0" baseline="0" noProof="0" smtClean="0">
                <a:ln>
                  <a:noFill/>
                </a:ln>
                <a:solidFill>
                  <a:srgbClr val="ED7D3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400" b="1"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6" name="PEER | MFR | INDIA">
            <a:extLst>
              <a:ext uri="{FF2B5EF4-FFF2-40B4-BE49-F238E27FC236}">
                <a16:creationId xmlns:a16="http://schemas.microsoft.com/office/drawing/2014/main" id="{928F2C60-10E2-CA9B-F4B9-E6D04A351AFE}"/>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pPr marL="0" marR="0" lvl="0" indent="0" algn="ctr" defTabSz="2438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120" normalizeH="0" baseline="0" noProof="0" dirty="0">
                <a:ln>
                  <a:noFill/>
                </a:ln>
                <a:solidFill>
                  <a:srgbClr val="ED7D31"/>
                </a:solidFill>
                <a:effectLst/>
                <a:uLnTx/>
                <a:uFillTx/>
                <a:latin typeface="Calibri Light" panose="020F0302020204030204"/>
                <a:ea typeface="Open Sans Semibold"/>
                <a:cs typeface="Open Sans Semibold"/>
                <a:sym typeface="Open Sans Semibold"/>
              </a:rPr>
              <a:t>NDRF | </a:t>
            </a:r>
            <a:r>
              <a:rPr kumimoji="0" lang="en-IN" sz="1200" b="1" i="0" u="none" strike="noStrike" kern="1200" cap="none" spc="120" normalizeH="0" baseline="0" noProof="0" dirty="0">
                <a:ln>
                  <a:noFill/>
                </a:ln>
                <a:solidFill>
                  <a:srgbClr val="ED7D31"/>
                </a:solidFill>
                <a:effectLst/>
                <a:uLnTx/>
                <a:uFillTx/>
                <a:latin typeface="Calibri Light" panose="020F0302020204030204"/>
                <a:ea typeface="Open Sans Semibold"/>
                <a:cs typeface="Open Sans Semibold"/>
                <a:sym typeface="Open Sans Semibold"/>
              </a:rPr>
              <a:t>CBRN</a:t>
            </a:r>
            <a:r>
              <a:rPr kumimoji="0" sz="1200" b="1" i="0" u="none" strike="noStrike" kern="1200" cap="none" spc="120" normalizeH="0" baseline="0" noProof="0" dirty="0">
                <a:ln>
                  <a:noFill/>
                </a:ln>
                <a:solidFill>
                  <a:srgbClr val="ED7D31"/>
                </a:solidFill>
                <a:effectLst/>
                <a:uLnTx/>
                <a:uFillTx/>
                <a:latin typeface="Calibri Light" panose="020F0302020204030204"/>
                <a:ea typeface="Open Sans Semibold"/>
                <a:cs typeface="Open Sans Semibold"/>
                <a:sym typeface="Open Sans Semibold"/>
              </a:rPr>
              <a:t> | INDIA</a:t>
            </a:r>
          </a:p>
        </p:txBody>
      </p:sp>
      <p:sp>
        <p:nvSpPr>
          <p:cNvPr id="7" name="PPT 2 -">
            <a:extLst>
              <a:ext uri="{FF2B5EF4-FFF2-40B4-BE49-F238E27FC236}">
                <a16:creationId xmlns:a16="http://schemas.microsoft.com/office/drawing/2014/main" id="{504EEC39-A9B8-B3ED-A0C0-3C63D2B9C601}"/>
              </a:ext>
            </a:extLst>
          </p:cNvPr>
          <p:cNvSpPr txBox="1"/>
          <p:nvPr/>
        </p:nvSpPr>
        <p:spPr>
          <a:xfrm>
            <a:off x="10820400" y="6400800"/>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marL="0" marR="0" lvl="0" indent="0" algn="ctr" defTabSz="2438400" rtl="0" eaLnBrk="1" fontAlgn="auto" latinLnBrk="0" hangingPunct="1">
              <a:lnSpc>
                <a:spcPct val="100000"/>
              </a:lnSpc>
              <a:spcBef>
                <a:spcPts val="600"/>
              </a:spcBef>
              <a:spcAft>
                <a:spcPts val="0"/>
              </a:spcAft>
              <a:buClrTx/>
              <a:buSzTx/>
              <a:buFontTx/>
              <a:buNone/>
              <a:tabLst/>
              <a:defRPr b="0"/>
            </a:pPr>
            <a:r>
              <a:rPr kumimoji="0" sz="1200" b="1" i="0" u="none" strike="noStrike" kern="1200" cap="none" spc="0" normalizeH="0" baseline="0" noProof="0" dirty="0">
                <a:ln>
                  <a:noFill/>
                </a:ln>
                <a:solidFill>
                  <a:srgbClr val="ED7D31"/>
                </a:solidFill>
                <a:effectLst/>
                <a:uLnTx/>
                <a:uFillTx/>
                <a:latin typeface="Open Sans"/>
                <a:ea typeface="Open Sans"/>
                <a:cs typeface="Open Sans"/>
                <a:sym typeface="Open Sans"/>
              </a:rPr>
              <a:t>PPT -</a:t>
            </a:r>
          </a:p>
        </p:txBody>
      </p:sp>
      <p:sp>
        <p:nvSpPr>
          <p:cNvPr id="21" name="TextBox 4">
            <a:extLst>
              <a:ext uri="{FF2B5EF4-FFF2-40B4-BE49-F238E27FC236}">
                <a16:creationId xmlns:a16="http://schemas.microsoft.com/office/drawing/2014/main" id="{2901545E-EB3E-4998-A110-F2C2863C2FF8}"/>
              </a:ext>
            </a:extLst>
          </p:cNvPr>
          <p:cNvSpPr txBox="1"/>
          <p:nvPr/>
        </p:nvSpPr>
        <p:spPr>
          <a:xfrm>
            <a:off x="6684146" y="5990870"/>
            <a:ext cx="5336005"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VETTED BY – </a:t>
            </a:r>
            <a:r>
              <a:rPr lang="hi-IN" sz="2400" b="1" dirty="0"/>
              <a:t>निरीक्षक/जीडी  विनीत सिंह</a:t>
            </a:r>
            <a:endParaRPr lang="en-US" sz="2400" b="1" dirty="0"/>
          </a:p>
        </p:txBody>
      </p:sp>
    </p:spTree>
    <p:extLst>
      <p:ext uri="{BB962C8B-B14F-4D97-AF65-F5344CB8AC3E}">
        <p14:creationId xmlns:p14="http://schemas.microsoft.com/office/powerpoint/2010/main" val="3021345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ABB55-F09C-2923-C311-D3460A3315D2}"/>
              </a:ext>
            </a:extLst>
          </p:cNvPr>
          <p:cNvSpPr>
            <a:spLocks noGrp="1"/>
          </p:cNvSpPr>
          <p:nvPr>
            <p:ph type="title"/>
          </p:nvPr>
        </p:nvSpPr>
        <p:spPr>
          <a:xfrm>
            <a:off x="173793" y="1960048"/>
            <a:ext cx="3123200" cy="1325563"/>
          </a:xfrm>
        </p:spPr>
        <p:txBody>
          <a:bodyPr>
            <a:normAutofit/>
          </a:bodyPr>
          <a:lstStyle/>
          <a:p>
            <a:r>
              <a:rPr lang="hi-IN" sz="3600" b="1">
                <a:solidFill>
                  <a:srgbClr val="FF0000"/>
                </a:solidFill>
                <a:cs typeface="Times New Roman" panose="02020603050405020304" pitchFamily="18" charset="0"/>
              </a:rPr>
              <a:t>अभेद्य सुरक्षात्मक</a:t>
            </a:r>
            <a:br>
              <a:rPr lang="hi-IN" sz="3600" b="1">
                <a:solidFill>
                  <a:srgbClr val="FF0000"/>
                </a:solidFill>
                <a:cs typeface="Times New Roman" panose="02020603050405020304" pitchFamily="18" charset="0"/>
              </a:rPr>
            </a:br>
            <a:r>
              <a:rPr lang="hi-IN" sz="3600" b="1">
                <a:solidFill>
                  <a:srgbClr val="FF0000"/>
                </a:solidFill>
                <a:cs typeface="Times New Roman" panose="02020603050405020304" pitchFamily="18" charset="0"/>
              </a:rPr>
              <a:t> वस्त्र</a:t>
            </a:r>
            <a:endParaRPr lang="en-IN" sz="3600" b="1" dirty="0">
              <a:solidFill>
                <a:srgbClr val="FF0000"/>
              </a:solidFill>
              <a:latin typeface="+mj-lt"/>
              <a:cs typeface="Times New Roman" panose="02020603050405020304" pitchFamily="18" charset="0"/>
            </a:endParaRPr>
          </a:p>
        </p:txBody>
      </p:sp>
      <p:sp>
        <p:nvSpPr>
          <p:cNvPr id="3" name="Content Placeholder 2">
            <a:extLst>
              <a:ext uri="{FF2B5EF4-FFF2-40B4-BE49-F238E27FC236}">
                <a16:creationId xmlns:a16="http://schemas.microsoft.com/office/drawing/2014/main" id="{C4BEB0E5-8F8C-3C99-8656-65B152792461}"/>
              </a:ext>
            </a:extLst>
          </p:cNvPr>
          <p:cNvSpPr>
            <a:spLocks noGrp="1"/>
          </p:cNvSpPr>
          <p:nvPr>
            <p:ph idx="1"/>
          </p:nvPr>
        </p:nvSpPr>
        <p:spPr>
          <a:xfrm>
            <a:off x="3587813" y="800380"/>
            <a:ext cx="6741042" cy="4970462"/>
          </a:xfrm>
        </p:spPr>
        <p:txBody>
          <a:bodyPr>
            <a:noAutofit/>
          </a:bodyPr>
          <a:lstStyle/>
          <a:p>
            <a:pPr>
              <a:lnSpc>
                <a:spcPct val="120000"/>
              </a:lnSpc>
              <a:buFont typeface="Wingdings" panose="05000000000000000000" pitchFamily="2" charset="2"/>
              <a:buChar char="§"/>
              <a:defRPr/>
            </a:pPr>
            <a:r>
              <a:rPr lang="hi-IN" sz="2400">
                <a:latin typeface="+mj-lt"/>
                <a:cs typeface="Times New Roman" panose="02020603050405020304" pitchFamily="18" charset="0"/>
              </a:rPr>
              <a:t>यह एक ऐसा कपड़ा है जो हवा, रासायनिक दोनों के लिए अभेद्य है
     वाष्प और गैसें। 	
 इसे डीएमएसआरडीई, कानपुर द्वारा विकसित किया गया है।
 यह नायलॉन कपड़े से बना है जो बाहर नियोप्रीन के साथ लेपित है और दूसरी तरफ ब्यूटाइल रबर के साथ लेपित है।
 यह सल्फर सरसों से सुरक्षा प्रदान करता है 
02 से 03 घंटे।
 इसका उपयोग परिशोधन उद्देश्य के लिए किया जाता है।</a:t>
            </a:r>
            <a:endParaRPr lang="en-IN" sz="2400" dirty="0">
              <a:latin typeface="+mj-lt"/>
              <a:cs typeface="Times New Roman" panose="02020603050405020304" pitchFamily="18" charset="0"/>
            </a:endParaRPr>
          </a:p>
        </p:txBody>
      </p:sp>
      <p:sp>
        <p:nvSpPr>
          <p:cNvPr id="6" name="Slide Number Placeholder 5">
            <a:extLst>
              <a:ext uri="{FF2B5EF4-FFF2-40B4-BE49-F238E27FC236}">
                <a16:creationId xmlns:a16="http://schemas.microsoft.com/office/drawing/2014/main" id="{2D80C813-4237-9240-51CD-DEE866E98EC0}"/>
              </a:ext>
            </a:extLst>
          </p:cNvPr>
          <p:cNvSpPr>
            <a:spLocks noGrp="1"/>
          </p:cNvSpPr>
          <p:nvPr>
            <p:ph type="sldNum" sz="quarter" idx="12"/>
          </p:nvPr>
        </p:nvSpPr>
        <p:spPr/>
        <p:txBody>
          <a:bodyPr/>
          <a:lstStyle/>
          <a:p>
            <a:fld id="{5C800852-414A-43B3-A87C-2626A6F56D27}" type="slidenum">
              <a:rPr lang="en-IN" smtClean="0"/>
              <a:t>10</a:t>
            </a:fld>
            <a:endParaRPr lang="en-IN"/>
          </a:p>
        </p:txBody>
      </p:sp>
      <p:pic>
        <p:nvPicPr>
          <p:cNvPr id="7" name="Picture 6">
            <a:extLst>
              <a:ext uri="{FF2B5EF4-FFF2-40B4-BE49-F238E27FC236}">
                <a16:creationId xmlns:a16="http://schemas.microsoft.com/office/drawing/2014/main" id="{DBF08C18-499F-7D70-555C-798F07093B70}"/>
              </a:ext>
            </a:extLst>
          </p:cNvPr>
          <p:cNvPicPr>
            <a:picLocks noChangeAspect="1"/>
          </p:cNvPicPr>
          <p:nvPr/>
        </p:nvPicPr>
        <p:blipFill>
          <a:blip r:embed="rId2"/>
          <a:stretch>
            <a:fillRect/>
          </a:stretch>
        </p:blipFill>
        <p:spPr>
          <a:xfrm>
            <a:off x="10328855" y="1584101"/>
            <a:ext cx="1729603" cy="4772249"/>
          </a:xfrm>
          <a:prstGeom prst="rect">
            <a:avLst/>
          </a:prstGeom>
        </p:spPr>
      </p:pic>
    </p:spTree>
    <p:extLst>
      <p:ext uri="{BB962C8B-B14F-4D97-AF65-F5344CB8AC3E}">
        <p14:creationId xmlns:p14="http://schemas.microsoft.com/office/powerpoint/2010/main" val="15944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96AC8-A5AA-FF38-9A5B-1F7B786E7FF9}"/>
              </a:ext>
            </a:extLst>
          </p:cNvPr>
          <p:cNvSpPr>
            <a:spLocks noGrp="1"/>
          </p:cNvSpPr>
          <p:nvPr>
            <p:ph type="title"/>
          </p:nvPr>
        </p:nvSpPr>
        <p:spPr>
          <a:xfrm>
            <a:off x="229521" y="1515387"/>
            <a:ext cx="2462164" cy="1325563"/>
          </a:xfrm>
        </p:spPr>
        <p:txBody>
          <a:bodyPr>
            <a:normAutofit/>
          </a:bodyPr>
          <a:lstStyle/>
          <a:p>
            <a:r>
              <a:rPr lang="hi-IN" sz="3600" b="1">
                <a:solidFill>
                  <a:srgbClr val="FF0000"/>
                </a:solidFill>
                <a:cs typeface="Times New Roman" panose="02020603050405020304" pitchFamily="18" charset="0"/>
              </a:rPr>
              <a:t>दस्ताने</a:t>
            </a:r>
            <a:endParaRPr lang="en-IN" sz="3600" b="1" dirty="0">
              <a:latin typeface="+mj-lt"/>
              <a:cs typeface="Times New Roman" panose="02020603050405020304" pitchFamily="18" charset="0"/>
            </a:endParaRPr>
          </a:p>
        </p:txBody>
      </p:sp>
      <p:sp>
        <p:nvSpPr>
          <p:cNvPr id="3" name="Content Placeholder 2">
            <a:extLst>
              <a:ext uri="{FF2B5EF4-FFF2-40B4-BE49-F238E27FC236}">
                <a16:creationId xmlns:a16="http://schemas.microsoft.com/office/drawing/2014/main" id="{3C10AB6F-4221-1A20-65B1-3539A3CBFB20}"/>
              </a:ext>
            </a:extLst>
          </p:cNvPr>
          <p:cNvSpPr>
            <a:spLocks noGrp="1"/>
          </p:cNvSpPr>
          <p:nvPr>
            <p:ph idx="1"/>
          </p:nvPr>
        </p:nvSpPr>
        <p:spPr>
          <a:xfrm>
            <a:off x="3359888" y="824249"/>
            <a:ext cx="8411402" cy="3482776"/>
          </a:xfrm>
        </p:spPr>
        <p:txBody>
          <a:bodyPr>
            <a:normAutofit/>
          </a:bodyPr>
          <a:lstStyle/>
          <a:p>
            <a:pPr>
              <a:lnSpc>
                <a:spcPct val="150000"/>
              </a:lnSpc>
              <a:buFont typeface="Wingdings" panose="05000000000000000000" pitchFamily="2" charset="2"/>
              <a:buChar char="Ø"/>
              <a:defRPr/>
            </a:pPr>
            <a:r>
              <a:rPr lang="hi-IN" sz="2400" b="1">
                <a:latin typeface="+mj-lt"/>
                <a:cs typeface="Times New Roman" panose="02020603050405020304" pitchFamily="18" charset="0"/>
              </a:rPr>
              <a:t>इस वस्तु को डीएमएसआरडीई, कानपुर द्वारा विकसित किया गया है
 नमी को अवशोषित करने के लिए भीतरी दस्ताने कपास से बने होते हैं।
 बाहरी दस्ताने ब्यूटाइल रबर से बने होते हैं।
 20 घंटे से अधिक समय तक सल्फर-सरसों से सुरक्षा।</a:t>
            </a:r>
            <a:endParaRPr lang="en-IN" dirty="0">
              <a:latin typeface="+mj-lt"/>
              <a:cs typeface="Times New Roman" panose="02020603050405020304" pitchFamily="18" charset="0"/>
            </a:endParaRPr>
          </a:p>
        </p:txBody>
      </p:sp>
      <p:sp>
        <p:nvSpPr>
          <p:cNvPr id="6" name="Slide Number Placeholder 5">
            <a:extLst>
              <a:ext uri="{FF2B5EF4-FFF2-40B4-BE49-F238E27FC236}">
                <a16:creationId xmlns:a16="http://schemas.microsoft.com/office/drawing/2014/main" id="{9518EB64-8E41-4690-7643-000E7C7FF42A}"/>
              </a:ext>
            </a:extLst>
          </p:cNvPr>
          <p:cNvSpPr>
            <a:spLocks noGrp="1"/>
          </p:cNvSpPr>
          <p:nvPr>
            <p:ph type="sldNum" sz="quarter" idx="12"/>
          </p:nvPr>
        </p:nvSpPr>
        <p:spPr/>
        <p:txBody>
          <a:bodyPr/>
          <a:lstStyle/>
          <a:p>
            <a:fld id="{5C800852-414A-43B3-A87C-2626A6F56D27}" type="slidenum">
              <a:rPr lang="en-IN" smtClean="0">
                <a:latin typeface="Times New Roman" panose="02020603050405020304" pitchFamily="18" charset="0"/>
                <a:cs typeface="Times New Roman" panose="02020603050405020304" pitchFamily="18" charset="0"/>
              </a:rPr>
              <a:t>11</a:t>
            </a:fld>
            <a:endParaRPr lang="en-IN">
              <a:latin typeface="Times New Roman" panose="02020603050405020304" pitchFamily="18" charset="0"/>
              <a:cs typeface="Times New Roman" panose="02020603050405020304" pitchFamily="18" charset="0"/>
            </a:endParaRPr>
          </a:p>
        </p:txBody>
      </p:sp>
      <p:pic>
        <p:nvPicPr>
          <p:cNvPr id="7" name="Picture 6" descr="Gloves">
            <a:extLst>
              <a:ext uri="{FF2B5EF4-FFF2-40B4-BE49-F238E27FC236}">
                <a16:creationId xmlns:a16="http://schemas.microsoft.com/office/drawing/2014/main" id="{5ECB0C0D-7BC9-CC67-1E10-566D9CEF6B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2611" y="3924048"/>
            <a:ext cx="2525486" cy="2432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F0741477-2324-C129-866C-6E652A21692E}"/>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8177" y="3924048"/>
            <a:ext cx="2596243" cy="241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4875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D4533-BB69-3357-3A27-B9DE31112976}"/>
              </a:ext>
            </a:extLst>
          </p:cNvPr>
          <p:cNvSpPr>
            <a:spLocks noGrp="1"/>
          </p:cNvSpPr>
          <p:nvPr>
            <p:ph type="title"/>
          </p:nvPr>
        </p:nvSpPr>
        <p:spPr>
          <a:xfrm>
            <a:off x="369809" y="2304141"/>
            <a:ext cx="3519612" cy="1325563"/>
          </a:xfrm>
        </p:spPr>
        <p:txBody>
          <a:bodyPr>
            <a:normAutofit/>
          </a:bodyPr>
          <a:lstStyle/>
          <a:p>
            <a:r>
              <a:rPr lang="hi-IN" sz="3600" b="1">
                <a:solidFill>
                  <a:srgbClr val="FF0000"/>
                </a:solidFill>
                <a:cs typeface="Times New Roman" panose="02020603050405020304" pitchFamily="18" charset="0"/>
              </a:rPr>
              <a:t>जूते के ऊपर</a:t>
            </a:r>
            <a:endParaRPr lang="en-IN" sz="3600" b="1" dirty="0">
              <a:latin typeface="+mj-lt"/>
              <a:cs typeface="Times New Roman" panose="02020603050405020304" pitchFamily="18" charset="0"/>
            </a:endParaRPr>
          </a:p>
        </p:txBody>
      </p:sp>
      <p:sp>
        <p:nvSpPr>
          <p:cNvPr id="3" name="Content Placeholder 2">
            <a:extLst>
              <a:ext uri="{FF2B5EF4-FFF2-40B4-BE49-F238E27FC236}">
                <a16:creationId xmlns:a16="http://schemas.microsoft.com/office/drawing/2014/main" id="{D1AA5D9E-DAAB-1EBF-A387-4148DDED4D56}"/>
              </a:ext>
            </a:extLst>
          </p:cNvPr>
          <p:cNvSpPr>
            <a:spLocks noGrp="1"/>
          </p:cNvSpPr>
          <p:nvPr>
            <p:ph idx="1"/>
          </p:nvPr>
        </p:nvSpPr>
        <p:spPr>
          <a:xfrm>
            <a:off x="3889421" y="1024550"/>
            <a:ext cx="8036416" cy="2425766"/>
          </a:xfrm>
        </p:spPr>
        <p:txBody>
          <a:bodyPr>
            <a:normAutofit/>
          </a:bodyPr>
          <a:lstStyle/>
          <a:p>
            <a:pPr>
              <a:lnSpc>
                <a:spcPct val="100000"/>
              </a:lnSpc>
              <a:defRPr/>
            </a:pPr>
            <a:r>
              <a:rPr lang="hi-IN" b="1">
                <a:latin typeface="+mj-lt"/>
                <a:cs typeface="Times New Roman" panose="02020603050405020304" pitchFamily="18" charset="0"/>
              </a:rPr>
              <a:t>डीएमएसआरडीई, कानपुर द्वारा ओवर बूट बनाया गया है।
   ब्यूटाइल रबर से बने जूते के ऊपर।
   सल्फर से सुरक्षा प्रदान करें 
      24 घंटे से अधिक समय तक सरसों।</a:t>
            </a:r>
            <a:endParaRPr lang="en-IN" sz="2400" dirty="0">
              <a:latin typeface="+mj-lt"/>
              <a:cs typeface="Times New Roman" panose="02020603050405020304" pitchFamily="18" charset="0"/>
            </a:endParaRPr>
          </a:p>
        </p:txBody>
      </p:sp>
      <p:sp>
        <p:nvSpPr>
          <p:cNvPr id="6" name="Slide Number Placeholder 5">
            <a:extLst>
              <a:ext uri="{FF2B5EF4-FFF2-40B4-BE49-F238E27FC236}">
                <a16:creationId xmlns:a16="http://schemas.microsoft.com/office/drawing/2014/main" id="{D3242025-51A6-20D1-D190-16F3EDA923D9}"/>
              </a:ext>
            </a:extLst>
          </p:cNvPr>
          <p:cNvSpPr>
            <a:spLocks noGrp="1"/>
          </p:cNvSpPr>
          <p:nvPr>
            <p:ph type="sldNum" sz="quarter" idx="12"/>
          </p:nvPr>
        </p:nvSpPr>
        <p:spPr/>
        <p:txBody>
          <a:bodyPr/>
          <a:lstStyle/>
          <a:p>
            <a:fld id="{5C800852-414A-43B3-A87C-2626A6F56D27}" type="slidenum">
              <a:rPr lang="en-IN" smtClean="0">
                <a:latin typeface="Times New Roman" panose="02020603050405020304" pitchFamily="18" charset="0"/>
                <a:cs typeface="Times New Roman" panose="02020603050405020304" pitchFamily="18" charset="0"/>
              </a:rPr>
              <a:t>12</a:t>
            </a:fld>
            <a:endParaRPr lang="en-IN">
              <a:latin typeface="Times New Roman" panose="02020603050405020304" pitchFamily="18" charset="0"/>
              <a:cs typeface="Times New Roman" panose="02020603050405020304" pitchFamily="18" charset="0"/>
            </a:endParaRPr>
          </a:p>
        </p:txBody>
      </p:sp>
      <p:pic>
        <p:nvPicPr>
          <p:cNvPr id="7" name="Picture 7" descr="Over Boots_Black">
            <a:extLst>
              <a:ext uri="{FF2B5EF4-FFF2-40B4-BE49-F238E27FC236}">
                <a16:creationId xmlns:a16="http://schemas.microsoft.com/office/drawing/2014/main" id="{1EC3E021-212A-A7C4-5BA1-BA6D2AB49C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1847" y="3629705"/>
            <a:ext cx="3224383" cy="2547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Over Boots_Orange">
            <a:extLst>
              <a:ext uri="{FF2B5EF4-FFF2-40B4-BE49-F238E27FC236}">
                <a16:creationId xmlns:a16="http://schemas.microsoft.com/office/drawing/2014/main" id="{6BF4D497-E873-344D-EB82-FB0DAEB87F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4817" y="3629704"/>
            <a:ext cx="3330395" cy="2547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8604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0969D-EF02-A59A-5498-911F07453CFE}"/>
              </a:ext>
            </a:extLst>
          </p:cNvPr>
          <p:cNvSpPr>
            <a:spLocks noGrp="1"/>
          </p:cNvSpPr>
          <p:nvPr>
            <p:ph type="title"/>
          </p:nvPr>
        </p:nvSpPr>
        <p:spPr>
          <a:xfrm>
            <a:off x="405133" y="2749737"/>
            <a:ext cx="3795476" cy="1009651"/>
          </a:xfrm>
        </p:spPr>
        <p:txBody>
          <a:bodyPr>
            <a:normAutofit/>
          </a:bodyPr>
          <a:lstStyle/>
          <a:p>
            <a:r>
              <a:rPr lang="hi-IN" sz="4000" b="1">
                <a:solidFill>
                  <a:srgbClr val="FF0000"/>
                </a:solidFill>
                <a:cs typeface="Times New Roman" panose="02020603050405020304" pitchFamily="18" charset="0"/>
              </a:rPr>
              <a:t>पीपीई पहनने के चरण</a:t>
            </a:r>
            <a:endParaRPr lang="en-IN" sz="4000" b="1" dirty="0">
              <a:latin typeface="+mj-lt"/>
              <a:cs typeface="Times New Roman" panose="02020603050405020304" pitchFamily="18" charset="0"/>
            </a:endParaRPr>
          </a:p>
        </p:txBody>
      </p:sp>
      <p:sp>
        <p:nvSpPr>
          <p:cNvPr id="3" name="Content Placeholder 2">
            <a:extLst>
              <a:ext uri="{FF2B5EF4-FFF2-40B4-BE49-F238E27FC236}">
                <a16:creationId xmlns:a16="http://schemas.microsoft.com/office/drawing/2014/main" id="{054A7704-1254-0307-FAB6-7E12CA2068FF}"/>
              </a:ext>
            </a:extLst>
          </p:cNvPr>
          <p:cNvSpPr>
            <a:spLocks noGrp="1"/>
          </p:cNvSpPr>
          <p:nvPr>
            <p:ph idx="1"/>
          </p:nvPr>
        </p:nvSpPr>
        <p:spPr>
          <a:xfrm>
            <a:off x="4423046" y="1469707"/>
            <a:ext cx="7604526" cy="4886643"/>
          </a:xfrm>
        </p:spPr>
        <p:txBody>
          <a:bodyPr>
            <a:noAutofit/>
          </a:bodyPr>
          <a:lstStyle/>
          <a:p>
            <a:pPr marL="0" indent="0">
              <a:lnSpc>
                <a:spcPct val="100000"/>
              </a:lnSpc>
              <a:buNone/>
              <a:defRPr/>
            </a:pPr>
            <a:r>
              <a:rPr lang="hi-IN" sz="2400" b="1">
                <a:latin typeface="+mj-lt"/>
                <a:cs typeface="Times New Roman" panose="02020603050405020304" pitchFamily="18" charset="0"/>
              </a:rPr>
              <a:t>मिशन उन्मुख संरक्षित मुद्रा (एमओपीपी) :-
  </a:t>
            </a:r>
            <a:r>
              <a:rPr lang="en-US" sz="2400" b="1">
                <a:latin typeface="+mj-lt"/>
                <a:cs typeface="Times New Roman" panose="02020603050405020304" pitchFamily="18" charset="0"/>
              </a:rPr>
              <a:t>MOPP (0) - </a:t>
            </a:r>
            <a:r>
              <a:rPr lang="hi-IN" sz="2400" b="1">
                <a:latin typeface="+mj-lt"/>
                <a:cs typeface="Times New Roman" panose="02020603050405020304" pitchFamily="18" charset="0"/>
              </a:rPr>
              <a:t>हाथ में पीपीई के साथ सामान्य पोशाक 
  एमओपीपी (1) - स्मोक के साथ पतलून (जैकेट) कुल समय 4 मिनट 30 सेकंड। 
  एमओपीपी (2) - बूट और इनर ग्लव्स कुल समय- 2 मिनट 30 सेकंड
  एमओपीपी (3) - फेस मास्क और बाहरी दस्ताने 1 मिनट 30 सेकंड , क्लोज आई स्टॉप
     सांस लेना और गैस गैस चिल्लाना ..
  एमओपीपी(4) - कनस्तर 9 सेकंड।
   कुल समय- 8 मिनट 39 सेकंड</a:t>
            </a:r>
            <a:endParaRPr lang="en-IN" sz="2600" dirty="0">
              <a:latin typeface="+mj-lt"/>
              <a:cs typeface="Times New Roman" panose="02020603050405020304" pitchFamily="18" charset="0"/>
            </a:endParaRPr>
          </a:p>
        </p:txBody>
      </p:sp>
      <p:sp>
        <p:nvSpPr>
          <p:cNvPr id="6" name="Slide Number Placeholder 5">
            <a:extLst>
              <a:ext uri="{FF2B5EF4-FFF2-40B4-BE49-F238E27FC236}">
                <a16:creationId xmlns:a16="http://schemas.microsoft.com/office/drawing/2014/main" id="{61B5B62D-83B1-301F-5F81-393B96DB5B3D}"/>
              </a:ext>
            </a:extLst>
          </p:cNvPr>
          <p:cNvSpPr>
            <a:spLocks noGrp="1"/>
          </p:cNvSpPr>
          <p:nvPr>
            <p:ph type="sldNum" sz="quarter" idx="12"/>
          </p:nvPr>
        </p:nvSpPr>
        <p:spPr/>
        <p:txBody>
          <a:bodyPr/>
          <a:lstStyle/>
          <a:p>
            <a:fld id="{5C800852-414A-43B3-A87C-2626A6F56D27}" type="slidenum">
              <a:rPr lang="en-IN" smtClean="0">
                <a:latin typeface="Times New Roman" panose="02020603050405020304" pitchFamily="18" charset="0"/>
                <a:cs typeface="Times New Roman" panose="02020603050405020304" pitchFamily="18" charset="0"/>
              </a:rPr>
              <a:t>13</a:t>
            </a:fld>
            <a:endParaRPr lang="en-IN">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8022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0C3F5-E863-EB6D-E97F-A2D6FEA1BB2D}"/>
              </a:ext>
            </a:extLst>
          </p:cNvPr>
          <p:cNvSpPr>
            <a:spLocks noGrp="1"/>
          </p:cNvSpPr>
          <p:nvPr>
            <p:ph type="title"/>
          </p:nvPr>
        </p:nvSpPr>
        <p:spPr>
          <a:xfrm>
            <a:off x="322444" y="2588894"/>
            <a:ext cx="3586143" cy="1325563"/>
          </a:xfrm>
        </p:spPr>
        <p:txBody>
          <a:bodyPr>
            <a:normAutofit/>
          </a:bodyPr>
          <a:lstStyle/>
          <a:p>
            <a:r>
              <a:rPr lang="hi-IN" b="1">
                <a:solidFill>
                  <a:srgbClr val="FF0000"/>
                </a:solidFill>
                <a:cs typeface="Times New Roman" panose="02020603050405020304" pitchFamily="18" charset="0"/>
              </a:rPr>
              <a:t>सुरक्षा के स्तर का निर्धारण</a:t>
            </a:r>
            <a:endParaRPr lang="en-IN" sz="3600" b="1" dirty="0">
              <a:latin typeface="+mj-lt"/>
              <a:cs typeface="Times New Roman" panose="02020603050405020304" pitchFamily="18" charset="0"/>
            </a:endParaRPr>
          </a:p>
        </p:txBody>
      </p:sp>
      <p:sp>
        <p:nvSpPr>
          <p:cNvPr id="3" name="Content Placeholder 2">
            <a:extLst>
              <a:ext uri="{FF2B5EF4-FFF2-40B4-BE49-F238E27FC236}">
                <a16:creationId xmlns:a16="http://schemas.microsoft.com/office/drawing/2014/main" id="{709EA1E8-F34C-889A-10AC-7F51FD83016D}"/>
              </a:ext>
            </a:extLst>
          </p:cNvPr>
          <p:cNvSpPr>
            <a:spLocks noGrp="1"/>
          </p:cNvSpPr>
          <p:nvPr>
            <p:ph idx="1"/>
          </p:nvPr>
        </p:nvSpPr>
        <p:spPr>
          <a:xfrm>
            <a:off x="3908588" y="1290002"/>
            <a:ext cx="7799230" cy="5248910"/>
          </a:xfrm>
        </p:spPr>
        <p:txBody>
          <a:bodyPr>
            <a:normAutofit/>
          </a:bodyPr>
          <a:lstStyle/>
          <a:p>
            <a:pPr algn="just">
              <a:buFontTx/>
              <a:buNone/>
              <a:defRPr/>
            </a:pPr>
            <a:r>
              <a:rPr lang="hi-IN" sz="2600">
                <a:latin typeface="+mj-lt"/>
                <a:cs typeface="Times New Roman" panose="02020603050405020304" pitchFamily="18" charset="0"/>
              </a:rPr>
              <a:t>रासायनिक सुरक्षात्मक कपड़ों और श्वसन सुरक्षा का संयोजन सुरक्षा के स्तर को निर्धारित करता है।
 सुरक्षा का स्तर
स्तर "ए"। (एससीबीए + अभेद्य सूट)
	श्वसन और त्वचा की सुरक्षा का उच्चतम स्तर।
स्तर "बी"। (एससीबीए + पारगम्य सूट)
	श्वसन और निचले स्तर की त्वचा की सुरक्षा का उच्चतम स्तर।
स्तर "सी"। (श्वासयंत्र/कनस्तर + सभी रासायनिक सूट (पीवीसी) पर
	श्वसन और त्वचा की सुरक्षा का निम्नतम स्तर।
स्तर "डी"। (पॉकेट मास्क + पीवीसी एप्रन)
	कोई श्वसन सुरक्षा नहीं।</a:t>
            </a:r>
            <a:endParaRPr lang="en-IN" dirty="0">
              <a:latin typeface="+mj-lt"/>
              <a:cs typeface="Times New Roman" panose="02020603050405020304" pitchFamily="18" charset="0"/>
            </a:endParaRPr>
          </a:p>
        </p:txBody>
      </p:sp>
      <p:sp>
        <p:nvSpPr>
          <p:cNvPr id="6" name="Slide Number Placeholder 5">
            <a:extLst>
              <a:ext uri="{FF2B5EF4-FFF2-40B4-BE49-F238E27FC236}">
                <a16:creationId xmlns:a16="http://schemas.microsoft.com/office/drawing/2014/main" id="{310D4188-BEEB-60F5-AE13-5159FDFFA316}"/>
              </a:ext>
            </a:extLst>
          </p:cNvPr>
          <p:cNvSpPr>
            <a:spLocks noGrp="1"/>
          </p:cNvSpPr>
          <p:nvPr>
            <p:ph type="sldNum" sz="quarter" idx="12"/>
          </p:nvPr>
        </p:nvSpPr>
        <p:spPr/>
        <p:txBody>
          <a:bodyPr/>
          <a:lstStyle/>
          <a:p>
            <a:fld id="{5C800852-414A-43B3-A87C-2626A6F56D27}" type="slidenum">
              <a:rPr lang="en-IN" smtClean="0">
                <a:latin typeface="Times New Roman" panose="02020603050405020304" pitchFamily="18" charset="0"/>
                <a:cs typeface="Times New Roman" panose="02020603050405020304" pitchFamily="18" charset="0"/>
              </a:rPr>
              <a:t>14</a:t>
            </a:fld>
            <a:endParaRPr lang="en-IN">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4264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7C733-A41E-3F57-6DDF-55D09BC34363}"/>
              </a:ext>
            </a:extLst>
          </p:cNvPr>
          <p:cNvSpPr>
            <a:spLocks noGrp="1"/>
          </p:cNvSpPr>
          <p:nvPr>
            <p:ph type="title"/>
          </p:nvPr>
        </p:nvSpPr>
        <p:spPr>
          <a:xfrm>
            <a:off x="90152" y="2419349"/>
            <a:ext cx="3631842" cy="1009651"/>
          </a:xfrm>
        </p:spPr>
        <p:txBody>
          <a:bodyPr>
            <a:normAutofit/>
          </a:bodyPr>
          <a:lstStyle/>
          <a:p>
            <a:r>
              <a:rPr lang="hi-IN" altLang="en-US" b="1">
                <a:solidFill>
                  <a:srgbClr val="FF0000"/>
                </a:solidFill>
                <a:cs typeface="Times New Roman" panose="02020603050405020304" pitchFamily="18" charset="0"/>
              </a:rPr>
              <a:t>स्तर 'ए' सुरक्षा</a:t>
            </a:r>
            <a:endParaRPr lang="en-IN" sz="4000" b="1" dirty="0">
              <a:solidFill>
                <a:srgbClr val="FF0000"/>
              </a:solidFill>
              <a:latin typeface="+mj-lt"/>
              <a:cs typeface="Times New Roman" panose="02020603050405020304" pitchFamily="18" charset="0"/>
            </a:endParaRPr>
          </a:p>
        </p:txBody>
      </p:sp>
      <p:sp>
        <p:nvSpPr>
          <p:cNvPr id="3" name="Content Placeholder 2">
            <a:extLst>
              <a:ext uri="{FF2B5EF4-FFF2-40B4-BE49-F238E27FC236}">
                <a16:creationId xmlns:a16="http://schemas.microsoft.com/office/drawing/2014/main" id="{15179E2D-580A-B55E-75CA-0CB40E7D5F7C}"/>
              </a:ext>
            </a:extLst>
          </p:cNvPr>
          <p:cNvSpPr>
            <a:spLocks noGrp="1"/>
          </p:cNvSpPr>
          <p:nvPr>
            <p:ph idx="1"/>
          </p:nvPr>
        </p:nvSpPr>
        <p:spPr>
          <a:xfrm>
            <a:off x="3721994" y="1175656"/>
            <a:ext cx="7631806" cy="5545819"/>
          </a:xfrm>
        </p:spPr>
        <p:txBody>
          <a:bodyPr>
            <a:noAutofit/>
          </a:bodyPr>
          <a:lstStyle/>
          <a:p>
            <a:pPr>
              <a:lnSpc>
                <a:spcPct val="100000"/>
              </a:lnSpc>
              <a:defRPr/>
            </a:pPr>
            <a:r>
              <a:rPr lang="hi-IN" sz="2400" i="1">
                <a:latin typeface="+mj-lt"/>
                <a:cs typeface="Times New Roman" panose="02020603050405020304" pitchFamily="18" charset="0"/>
              </a:rPr>
              <a:t>सुरक्षा तब पहनी जानी चाहिए जब श्वसन, त्वचा, आंख और श्लेष्म झिल्ली सुरक्षा के उच्चतम स्तर की आवश्यकता हो।
सकारात्मक दबाव, एससीबीए या सकारात्मक दबाव आपूर्ति की गई हवा 
   श्वास यंत्र। 
पूरी तरह से रासायनिक सुरक्षात्मक सूट को एनकैप्सुलेट करना।
दस्ताने आंतरिक रासायनिक प्रतिरोधी।
दस्ताने बाहरी रासायनिक प्रतिरोधी।
जूते रासायनिक प्रतिरोधी, स्टील पैर की अंगुली और टांग।</a:t>
            </a:r>
            <a:endParaRPr lang="en-IN" sz="2400" dirty="0">
              <a:latin typeface="+mj-lt"/>
              <a:cs typeface="Times New Roman" panose="02020603050405020304" pitchFamily="18" charset="0"/>
            </a:endParaRPr>
          </a:p>
        </p:txBody>
      </p:sp>
      <p:sp>
        <p:nvSpPr>
          <p:cNvPr id="6" name="Slide Number Placeholder 5">
            <a:extLst>
              <a:ext uri="{FF2B5EF4-FFF2-40B4-BE49-F238E27FC236}">
                <a16:creationId xmlns:a16="http://schemas.microsoft.com/office/drawing/2014/main" id="{1C9E0915-CE0F-4E40-D3AF-5C3680B85A6C}"/>
              </a:ext>
            </a:extLst>
          </p:cNvPr>
          <p:cNvSpPr>
            <a:spLocks noGrp="1"/>
          </p:cNvSpPr>
          <p:nvPr>
            <p:ph type="sldNum" sz="quarter" idx="12"/>
          </p:nvPr>
        </p:nvSpPr>
        <p:spPr/>
        <p:txBody>
          <a:bodyPr/>
          <a:lstStyle/>
          <a:p>
            <a:fld id="{5C800852-414A-43B3-A87C-2626A6F56D27}" type="slidenum">
              <a:rPr lang="en-IN" smtClean="0">
                <a:latin typeface="Times New Roman" panose="02020603050405020304" pitchFamily="18" charset="0"/>
                <a:cs typeface="Times New Roman" panose="02020603050405020304" pitchFamily="18" charset="0"/>
              </a:rPr>
              <a:t>15</a:t>
            </a:fld>
            <a:endParaRPr lang="en-IN">
              <a:latin typeface="Times New Roman" panose="02020603050405020304" pitchFamily="18" charset="0"/>
              <a:cs typeface="Times New Roman" panose="02020603050405020304" pitchFamily="18" charset="0"/>
            </a:endParaRPr>
          </a:p>
        </p:txBody>
      </p:sp>
      <p:pic>
        <p:nvPicPr>
          <p:cNvPr id="7" name="Picture 3" descr="C:\Users\HP\Desktop\IMG_20190223_232257.jpg">
            <a:extLst>
              <a:ext uri="{FF2B5EF4-FFF2-40B4-BE49-F238E27FC236}">
                <a16:creationId xmlns:a16="http://schemas.microsoft.com/office/drawing/2014/main" id="{ED2951A3-3683-48ED-AC89-0C0DD1398C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5977" y="2021983"/>
            <a:ext cx="1622738" cy="415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299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8F090-9345-2238-779D-EB219B7B17D7}"/>
              </a:ext>
            </a:extLst>
          </p:cNvPr>
          <p:cNvSpPr>
            <a:spLocks noGrp="1"/>
          </p:cNvSpPr>
          <p:nvPr>
            <p:ph type="title"/>
          </p:nvPr>
        </p:nvSpPr>
        <p:spPr>
          <a:xfrm>
            <a:off x="244697" y="2541937"/>
            <a:ext cx="2550017" cy="1009651"/>
          </a:xfrm>
        </p:spPr>
        <p:txBody>
          <a:bodyPr>
            <a:normAutofit/>
          </a:bodyPr>
          <a:lstStyle/>
          <a:p>
            <a:r>
              <a:rPr lang="hi-IN" altLang="en-US" sz="2800" b="1">
                <a:solidFill>
                  <a:srgbClr val="FF0000"/>
                </a:solidFill>
                <a:cs typeface="Times New Roman" panose="02020603050405020304" pitchFamily="18" charset="0"/>
              </a:rPr>
              <a:t>स्तर 'बी' सुरक्षा</a:t>
            </a:r>
            <a:endParaRPr lang="en-IN" sz="2800" b="1" dirty="0">
              <a:solidFill>
                <a:srgbClr val="FF0000"/>
              </a:solidFill>
              <a:latin typeface="+mj-lt"/>
              <a:cs typeface="Times New Roman" panose="02020603050405020304" pitchFamily="18" charset="0"/>
            </a:endParaRPr>
          </a:p>
        </p:txBody>
      </p:sp>
      <p:sp>
        <p:nvSpPr>
          <p:cNvPr id="3" name="Content Placeholder 2">
            <a:extLst>
              <a:ext uri="{FF2B5EF4-FFF2-40B4-BE49-F238E27FC236}">
                <a16:creationId xmlns:a16="http://schemas.microsoft.com/office/drawing/2014/main" id="{B7FD8571-866E-64AF-C8AD-7B664C97522A}"/>
              </a:ext>
            </a:extLst>
          </p:cNvPr>
          <p:cNvSpPr>
            <a:spLocks noGrp="1"/>
          </p:cNvSpPr>
          <p:nvPr>
            <p:ph idx="1"/>
          </p:nvPr>
        </p:nvSpPr>
        <p:spPr>
          <a:xfrm>
            <a:off x="3253563" y="1166300"/>
            <a:ext cx="7783630" cy="4745401"/>
          </a:xfrm>
        </p:spPr>
        <p:txBody>
          <a:bodyPr>
            <a:normAutofit/>
          </a:bodyPr>
          <a:lstStyle/>
          <a:p>
            <a:pPr algn="just">
              <a:defRPr/>
            </a:pPr>
            <a:r>
              <a:rPr lang="hi-IN" sz="2400">
                <a:solidFill>
                  <a:srgbClr val="0070C0"/>
                </a:solidFill>
                <a:latin typeface="+mj-lt"/>
                <a:cs typeface="Times New Roman" panose="02020603050405020304" pitchFamily="18" charset="0"/>
              </a:rPr>
              <a:t>सुरक्षा के इस स्तर का चयन तब किया जाना चाहिए जब उच्चतम स्तर की श्वसन सुरक्षा की आवश्यकता होती है, लेकिन त्वचा और आंखों की सुरक्षा के कम स्तर की आवश्यकता होती है।
  सकारात्मक दबाव, एससीबीए या सकारात्मक दबाव 
     वायु श्वासयंत्र की आपूर्ति की। 
  रासायनिक प्रतिरोधी कपड़े।
  दस्ताने आंतरिक रासायनिक प्रतिरोधी।
  दस्ताने बाहरी रासायनिक प्रतिरोधी।
  जूते रासायनिक प्रतिरोधी, स्टील पैर की अंगुली 
     और टांग।</a:t>
            </a:r>
            <a:endParaRPr lang="en-IN" dirty="0">
              <a:latin typeface="+mj-lt"/>
              <a:cs typeface="Times New Roman" panose="02020603050405020304" pitchFamily="18" charset="0"/>
            </a:endParaRPr>
          </a:p>
        </p:txBody>
      </p:sp>
      <p:sp>
        <p:nvSpPr>
          <p:cNvPr id="6" name="Slide Number Placeholder 5">
            <a:extLst>
              <a:ext uri="{FF2B5EF4-FFF2-40B4-BE49-F238E27FC236}">
                <a16:creationId xmlns:a16="http://schemas.microsoft.com/office/drawing/2014/main" id="{8FFFC977-8B79-1FC0-7402-006852CC5E04}"/>
              </a:ext>
            </a:extLst>
          </p:cNvPr>
          <p:cNvSpPr>
            <a:spLocks noGrp="1"/>
          </p:cNvSpPr>
          <p:nvPr>
            <p:ph type="sldNum" sz="quarter" idx="12"/>
          </p:nvPr>
        </p:nvSpPr>
        <p:spPr/>
        <p:txBody>
          <a:bodyPr/>
          <a:lstStyle/>
          <a:p>
            <a:fld id="{5C800852-414A-43B3-A87C-2626A6F56D27}" type="slidenum">
              <a:rPr lang="en-IN" smtClean="0">
                <a:latin typeface="Times New Roman" panose="02020603050405020304" pitchFamily="18" charset="0"/>
                <a:cs typeface="Times New Roman" panose="02020603050405020304" pitchFamily="18" charset="0"/>
              </a:rPr>
              <a:t>16</a:t>
            </a:fld>
            <a:endParaRPr lang="en-IN">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853E6FE4-2FA1-737D-57C4-FBF709604739}"/>
              </a:ext>
            </a:extLst>
          </p:cNvPr>
          <p:cNvPicPr>
            <a:picLocks noChangeAspect="1"/>
          </p:cNvPicPr>
          <p:nvPr/>
        </p:nvPicPr>
        <p:blipFill>
          <a:blip r:embed="rId2"/>
          <a:stretch>
            <a:fillRect/>
          </a:stretch>
        </p:blipFill>
        <p:spPr>
          <a:xfrm>
            <a:off x="9544185" y="3023684"/>
            <a:ext cx="2356364" cy="2668016"/>
          </a:xfrm>
          <a:prstGeom prst="rect">
            <a:avLst/>
          </a:prstGeom>
        </p:spPr>
      </p:pic>
    </p:spTree>
    <p:extLst>
      <p:ext uri="{BB962C8B-B14F-4D97-AF65-F5344CB8AC3E}">
        <p14:creationId xmlns:p14="http://schemas.microsoft.com/office/powerpoint/2010/main" val="1249462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6DA92-324A-AA8A-E667-6B88C21EEB45}"/>
              </a:ext>
            </a:extLst>
          </p:cNvPr>
          <p:cNvSpPr>
            <a:spLocks noGrp="1"/>
          </p:cNvSpPr>
          <p:nvPr>
            <p:ph type="title"/>
          </p:nvPr>
        </p:nvSpPr>
        <p:spPr>
          <a:xfrm>
            <a:off x="284407" y="1892261"/>
            <a:ext cx="3064099" cy="1040448"/>
          </a:xfrm>
        </p:spPr>
        <p:txBody>
          <a:bodyPr>
            <a:normAutofit/>
          </a:bodyPr>
          <a:lstStyle/>
          <a:p>
            <a:r>
              <a:rPr lang="hi-IN" altLang="en-US" sz="3600" b="1">
                <a:solidFill>
                  <a:srgbClr val="FF0000"/>
                </a:solidFill>
                <a:cs typeface="Times New Roman" panose="02020603050405020304" pitchFamily="18" charset="0"/>
              </a:rPr>
              <a:t>स्तर 'सी' सुरक्षा</a:t>
            </a:r>
            <a:endParaRPr lang="en-IN" sz="3600" b="1" dirty="0">
              <a:solidFill>
                <a:srgbClr val="FF0000"/>
              </a:solidFill>
              <a:latin typeface="+mj-lt"/>
              <a:cs typeface="Times New Roman" panose="02020603050405020304" pitchFamily="18" charset="0"/>
            </a:endParaRPr>
          </a:p>
        </p:txBody>
      </p:sp>
      <p:sp>
        <p:nvSpPr>
          <p:cNvPr id="3" name="Content Placeholder 2">
            <a:extLst>
              <a:ext uri="{FF2B5EF4-FFF2-40B4-BE49-F238E27FC236}">
                <a16:creationId xmlns:a16="http://schemas.microsoft.com/office/drawing/2014/main" id="{CE401F8B-5287-E0E3-86F9-32B235E607C9}"/>
              </a:ext>
            </a:extLst>
          </p:cNvPr>
          <p:cNvSpPr>
            <a:spLocks noGrp="1"/>
          </p:cNvSpPr>
          <p:nvPr>
            <p:ph idx="1"/>
          </p:nvPr>
        </p:nvSpPr>
        <p:spPr>
          <a:xfrm>
            <a:off x="3837904" y="1070928"/>
            <a:ext cx="7495575" cy="4724083"/>
          </a:xfrm>
        </p:spPr>
        <p:txBody>
          <a:bodyPr>
            <a:noAutofit/>
          </a:bodyPr>
          <a:lstStyle/>
          <a:p>
            <a:pPr>
              <a:lnSpc>
                <a:spcPct val="100000"/>
              </a:lnSpc>
              <a:defRPr/>
            </a:pPr>
            <a:r>
              <a:rPr lang="hi-IN" sz="2000">
                <a:solidFill>
                  <a:srgbClr val="002060"/>
                </a:solidFill>
                <a:latin typeface="+mj-lt"/>
                <a:cs typeface="Times New Roman" panose="02020603050405020304" pitchFamily="18" charset="0"/>
              </a:rPr>
              <a:t>सुरक्षा के इस स्तर का चयन तब किया जाना चाहिए जब वायुजनित पदार्थ का प्रकार ज्ञात हो, एकाग्रता मापी जाती है, वायु-शुद्ध श्वासयंत्र का उपयोग करने के मानदंड पूरे होते हैं और त्वचा और आंखों के संपर्क की संभावना नहीं होती है।
  पूर्ण चेहरा या आधा मुखौटा, वायु शुद्ध करने वाला 
        श्वास यंत्र।
   रासायनिक प्रतिरोधी कपड़े (डिस्पोजेबल
      रासायनिक प्रतिरोधी कवरऑल)
   दस्ताने आंतरिक रासायनिक प्रतिरोधी।
   दस्ताने बाहरी रासायनिक प्रतिरोधी।
    जूते रासायनिक प्रतिरोधी, स्टील पैर की अंगुली और 
        टांग, रासायनिक प्रतिरोधी</a:t>
            </a:r>
            <a:endParaRPr lang="en-IN" sz="2400" dirty="0">
              <a:latin typeface="+mj-lt"/>
              <a:cs typeface="Times New Roman" panose="02020603050405020304" pitchFamily="18" charset="0"/>
            </a:endParaRPr>
          </a:p>
        </p:txBody>
      </p:sp>
      <p:sp>
        <p:nvSpPr>
          <p:cNvPr id="6" name="Slide Number Placeholder 5">
            <a:extLst>
              <a:ext uri="{FF2B5EF4-FFF2-40B4-BE49-F238E27FC236}">
                <a16:creationId xmlns:a16="http://schemas.microsoft.com/office/drawing/2014/main" id="{91A80629-CE38-DE1E-4852-E86D0EBF0A6B}"/>
              </a:ext>
            </a:extLst>
          </p:cNvPr>
          <p:cNvSpPr>
            <a:spLocks noGrp="1"/>
          </p:cNvSpPr>
          <p:nvPr>
            <p:ph type="sldNum" sz="quarter" idx="12"/>
          </p:nvPr>
        </p:nvSpPr>
        <p:spPr>
          <a:xfrm>
            <a:off x="8610600" y="6434885"/>
            <a:ext cx="2743200" cy="286590"/>
          </a:xfrm>
        </p:spPr>
        <p:txBody>
          <a:bodyPr/>
          <a:lstStyle/>
          <a:p>
            <a:fld id="{5C800852-414A-43B3-A87C-2626A6F56D27}" type="slidenum">
              <a:rPr lang="en-IN" smtClean="0">
                <a:latin typeface="Times New Roman" panose="02020603050405020304" pitchFamily="18" charset="0"/>
                <a:cs typeface="Times New Roman" panose="02020603050405020304" pitchFamily="18" charset="0"/>
              </a:rPr>
              <a:t>17</a:t>
            </a:fld>
            <a:endParaRPr lang="en-IN">
              <a:latin typeface="Times New Roman" panose="02020603050405020304" pitchFamily="18" charset="0"/>
              <a:cs typeface="Times New Roman" panose="02020603050405020304" pitchFamily="18" charset="0"/>
            </a:endParaRPr>
          </a:p>
        </p:txBody>
      </p:sp>
      <p:pic>
        <p:nvPicPr>
          <p:cNvPr id="7" name="Picture 2" descr="C:\Users\HP\Desktop\IMG_20190223_232404.jpg">
            <a:extLst>
              <a:ext uri="{FF2B5EF4-FFF2-40B4-BE49-F238E27FC236}">
                <a16:creationId xmlns:a16="http://schemas.microsoft.com/office/drawing/2014/main" id="{0697172C-9BC6-D247-D07B-6125737C9D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9592" y="2653048"/>
            <a:ext cx="2390328" cy="270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213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E4A02-8ED0-D0A2-50FA-E175AEC95913}"/>
              </a:ext>
            </a:extLst>
          </p:cNvPr>
          <p:cNvSpPr>
            <a:spLocks noGrp="1"/>
          </p:cNvSpPr>
          <p:nvPr>
            <p:ph type="title"/>
          </p:nvPr>
        </p:nvSpPr>
        <p:spPr>
          <a:xfrm>
            <a:off x="329484" y="2372518"/>
            <a:ext cx="3331336" cy="1086803"/>
          </a:xfrm>
        </p:spPr>
        <p:txBody>
          <a:bodyPr>
            <a:normAutofit/>
          </a:bodyPr>
          <a:lstStyle/>
          <a:p>
            <a:r>
              <a:rPr lang="hi-IN" altLang="en-US" sz="3600" b="1">
                <a:solidFill>
                  <a:srgbClr val="FF0000"/>
                </a:solidFill>
                <a:cs typeface="Times New Roman" panose="02020603050405020304" pitchFamily="18" charset="0"/>
              </a:rPr>
              <a:t>स्तर 'डी' सुरक्षा</a:t>
            </a:r>
            <a:endParaRPr lang="en-IN" sz="3600" b="1" dirty="0">
              <a:solidFill>
                <a:srgbClr val="FF0000"/>
              </a:solidFill>
              <a:latin typeface="+mj-lt"/>
              <a:cs typeface="Times New Roman" panose="02020603050405020304" pitchFamily="18" charset="0"/>
            </a:endParaRPr>
          </a:p>
        </p:txBody>
      </p:sp>
      <p:sp>
        <p:nvSpPr>
          <p:cNvPr id="3" name="Content Placeholder 2">
            <a:extLst>
              <a:ext uri="{FF2B5EF4-FFF2-40B4-BE49-F238E27FC236}">
                <a16:creationId xmlns:a16="http://schemas.microsoft.com/office/drawing/2014/main" id="{24F0573E-B4DC-E994-E393-67030424F29E}"/>
              </a:ext>
            </a:extLst>
          </p:cNvPr>
          <p:cNvSpPr>
            <a:spLocks noGrp="1"/>
          </p:cNvSpPr>
          <p:nvPr>
            <p:ph idx="1"/>
          </p:nvPr>
        </p:nvSpPr>
        <p:spPr>
          <a:xfrm>
            <a:off x="3554569" y="1263676"/>
            <a:ext cx="7799231" cy="5069523"/>
          </a:xfrm>
        </p:spPr>
        <p:txBody>
          <a:bodyPr>
            <a:normAutofit/>
          </a:bodyPr>
          <a:lstStyle/>
          <a:p>
            <a:pPr algn="just">
              <a:lnSpc>
                <a:spcPct val="150000"/>
              </a:lnSpc>
              <a:defRPr/>
            </a:pPr>
            <a:r>
              <a:rPr lang="hi-IN" sz="2600">
                <a:solidFill>
                  <a:srgbClr val="0070C0"/>
                </a:solidFill>
                <a:latin typeface="+mj-lt"/>
                <a:cs typeface="Times New Roman" panose="02020603050405020304" pitchFamily="18" charset="0"/>
              </a:rPr>
              <a:t>सुरक्षा का यह स्तर मुख्य रूप से एक समान कार्य है और इसका उपयोग केवल उपद्रव संदूषण के लिए किया जाता है। इसके लिए कवरऑल और सुरक्षा जूते की आवश्यकता होती है।
  अन्य पीपीई स्थिति पर आधारित हैं।
  इसे किसी भी साइट पर पहना जाना चाहिए जहां
      श्वसन या त्वचा के खतरे मौजूद हैं।</a:t>
            </a:r>
            <a:endParaRPr lang="en-IN" dirty="0">
              <a:latin typeface="+mj-lt"/>
              <a:cs typeface="Times New Roman" panose="02020603050405020304" pitchFamily="18" charset="0"/>
            </a:endParaRPr>
          </a:p>
        </p:txBody>
      </p:sp>
      <p:sp>
        <p:nvSpPr>
          <p:cNvPr id="6" name="Slide Number Placeholder 5">
            <a:extLst>
              <a:ext uri="{FF2B5EF4-FFF2-40B4-BE49-F238E27FC236}">
                <a16:creationId xmlns:a16="http://schemas.microsoft.com/office/drawing/2014/main" id="{85A9DB79-FCC0-CAE1-1039-A150130F8681}"/>
              </a:ext>
            </a:extLst>
          </p:cNvPr>
          <p:cNvSpPr>
            <a:spLocks noGrp="1"/>
          </p:cNvSpPr>
          <p:nvPr>
            <p:ph type="sldNum" sz="quarter" idx="12"/>
          </p:nvPr>
        </p:nvSpPr>
        <p:spPr>
          <a:xfrm>
            <a:off x="8610600" y="6333199"/>
            <a:ext cx="2743200" cy="365125"/>
          </a:xfrm>
        </p:spPr>
        <p:txBody>
          <a:bodyPr/>
          <a:lstStyle/>
          <a:p>
            <a:fld id="{5C800852-414A-43B3-A87C-2626A6F56D27}" type="slidenum">
              <a:rPr lang="en-IN" smtClean="0">
                <a:latin typeface="Times New Roman" panose="02020603050405020304" pitchFamily="18" charset="0"/>
                <a:cs typeface="Times New Roman" panose="02020603050405020304" pitchFamily="18" charset="0"/>
              </a:rPr>
              <a:t>18</a:t>
            </a:fld>
            <a:endParaRPr lang="en-IN" dirty="0">
              <a:latin typeface="Times New Roman" panose="02020603050405020304" pitchFamily="18" charset="0"/>
              <a:cs typeface="Times New Roman" panose="02020603050405020304" pitchFamily="18" charset="0"/>
            </a:endParaRPr>
          </a:p>
        </p:txBody>
      </p:sp>
      <p:pic>
        <p:nvPicPr>
          <p:cNvPr id="7" name="Picture 2" descr="C:\Users\HP\Desktop\images.jpeg">
            <a:extLst>
              <a:ext uri="{FF2B5EF4-FFF2-40B4-BE49-F238E27FC236}">
                <a16:creationId xmlns:a16="http://schemas.microsoft.com/office/drawing/2014/main" id="{D8E11D9A-191F-52B4-7979-8182958D46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0246" y="3459320"/>
            <a:ext cx="2251753" cy="2728119"/>
          </a:xfrm>
          <a:prstGeom prst="rect">
            <a:avLst/>
          </a:prstGeom>
          <a:solidFill>
            <a:srgbClr val="9A8D8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0100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31B49-C798-5BD1-D4C8-C0C648D62A68}"/>
              </a:ext>
            </a:extLst>
          </p:cNvPr>
          <p:cNvSpPr>
            <a:spLocks noGrp="1"/>
          </p:cNvSpPr>
          <p:nvPr>
            <p:ph type="title"/>
          </p:nvPr>
        </p:nvSpPr>
        <p:spPr>
          <a:xfrm>
            <a:off x="318780" y="2810185"/>
            <a:ext cx="3785387" cy="989331"/>
          </a:xfrm>
        </p:spPr>
        <p:txBody>
          <a:bodyPr>
            <a:normAutofit fontScale="90000"/>
          </a:bodyPr>
          <a:lstStyle/>
          <a:p>
            <a:r>
              <a:rPr lang="hi-IN" sz="3600" b="1">
                <a:solidFill>
                  <a:srgbClr val="C00000"/>
                </a:solidFill>
                <a:cs typeface="Times New Roman" panose="02020603050405020304" pitchFamily="18" charset="0"/>
              </a:rPr>
              <a:t>रासायनिक आपातकाल में पीपीई का चयन</a:t>
            </a:r>
            <a:endParaRPr lang="en-IN" sz="3600" b="1" dirty="0">
              <a:solidFill>
                <a:srgbClr val="C00000"/>
              </a:solidFill>
              <a:latin typeface="+mj-lt"/>
              <a:cs typeface="Times New Roman" panose="02020603050405020304" pitchFamily="18" charset="0"/>
            </a:endParaRPr>
          </a:p>
        </p:txBody>
      </p:sp>
      <p:sp>
        <p:nvSpPr>
          <p:cNvPr id="6" name="Slide Number Placeholder 5">
            <a:extLst>
              <a:ext uri="{FF2B5EF4-FFF2-40B4-BE49-F238E27FC236}">
                <a16:creationId xmlns:a16="http://schemas.microsoft.com/office/drawing/2014/main" id="{4B8EA62C-31F4-1595-B5D4-D76522EA17E4}"/>
              </a:ext>
            </a:extLst>
          </p:cNvPr>
          <p:cNvSpPr>
            <a:spLocks noGrp="1"/>
          </p:cNvSpPr>
          <p:nvPr>
            <p:ph type="sldNum" sz="quarter" idx="12"/>
          </p:nvPr>
        </p:nvSpPr>
        <p:spPr/>
        <p:txBody>
          <a:bodyPr/>
          <a:lstStyle/>
          <a:p>
            <a:fld id="{5C800852-414A-43B3-A87C-2626A6F56D27}" type="slidenum">
              <a:rPr lang="en-IN" smtClean="0"/>
              <a:t>19</a:t>
            </a:fld>
            <a:endParaRPr lang="en-IN"/>
          </a:p>
        </p:txBody>
      </p:sp>
      <p:pic>
        <p:nvPicPr>
          <p:cNvPr id="7" name="Content Placeholder 6">
            <a:extLst>
              <a:ext uri="{FF2B5EF4-FFF2-40B4-BE49-F238E27FC236}">
                <a16:creationId xmlns:a16="http://schemas.microsoft.com/office/drawing/2014/main" id="{20B2E2CB-E982-FBF7-62D9-098065435C84}"/>
              </a:ext>
            </a:extLst>
          </p:cNvPr>
          <p:cNvPicPr>
            <a:picLocks noGrp="1" noChangeAspect="1"/>
          </p:cNvPicPr>
          <p:nvPr>
            <p:ph idx="1"/>
          </p:nvPr>
        </p:nvPicPr>
        <p:blipFill>
          <a:blip r:embed="rId2"/>
          <a:stretch>
            <a:fillRect/>
          </a:stretch>
        </p:blipFill>
        <p:spPr>
          <a:xfrm>
            <a:off x="4262592" y="1242683"/>
            <a:ext cx="7610628" cy="5113667"/>
          </a:xfrm>
        </p:spPr>
      </p:pic>
    </p:spTree>
    <p:extLst>
      <p:ext uri="{BB962C8B-B14F-4D97-AF65-F5344CB8AC3E}">
        <p14:creationId xmlns:p14="http://schemas.microsoft.com/office/powerpoint/2010/main" val="2127185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8B176-A7AF-7425-3126-47AAC90C782D}"/>
              </a:ext>
            </a:extLst>
          </p:cNvPr>
          <p:cNvSpPr>
            <a:spLocks noGrp="1"/>
          </p:cNvSpPr>
          <p:nvPr>
            <p:ph type="title"/>
          </p:nvPr>
        </p:nvSpPr>
        <p:spPr>
          <a:xfrm>
            <a:off x="544686" y="2766218"/>
            <a:ext cx="3861122" cy="1325563"/>
          </a:xfrm>
        </p:spPr>
        <p:txBody>
          <a:bodyPr>
            <a:normAutofit fontScale="90000"/>
          </a:bodyPr>
          <a:lstStyle/>
          <a:p>
            <a:r>
              <a:rPr lang="hi-IN" b="1" dirty="0">
                <a:solidFill>
                  <a:srgbClr val="FF0000"/>
                </a:solidFill>
                <a:cs typeface="Times New Roman" panose="02020603050405020304" pitchFamily="18" charset="0"/>
              </a:rPr>
              <a:t>उद्देश्यों</a:t>
            </a:r>
            <a:br>
              <a:rPr lang="en-US" b="1" dirty="0">
                <a:solidFill>
                  <a:srgbClr val="FF0000"/>
                </a:solidFill>
                <a:cs typeface="Times New Roman" panose="02020603050405020304" pitchFamily="18" charset="0"/>
              </a:rPr>
            </a:br>
            <a:br>
              <a:rPr lang="hi-IN" b="1" dirty="0">
                <a:solidFill>
                  <a:srgbClr val="FF0000"/>
                </a:solidFill>
                <a:cs typeface="Times New Roman" panose="02020603050405020304" pitchFamily="18" charset="0"/>
              </a:rPr>
            </a:br>
            <a:r>
              <a:rPr lang="hi-IN" b="1" dirty="0">
                <a:solidFill>
                  <a:srgbClr val="FF0000"/>
                </a:solidFill>
                <a:cs typeface="Times New Roman" panose="02020603050405020304" pitchFamily="18" charset="0"/>
              </a:rPr>
              <a:t>इस पाठ को पूरा करने पर, आप इससे परिचित हो जाएंगे</a:t>
            </a:r>
            <a:endParaRPr lang="en-IN" sz="2700" dirty="0"/>
          </a:p>
        </p:txBody>
      </p:sp>
      <p:sp>
        <p:nvSpPr>
          <p:cNvPr id="3" name="Content Placeholder 2">
            <a:extLst>
              <a:ext uri="{FF2B5EF4-FFF2-40B4-BE49-F238E27FC236}">
                <a16:creationId xmlns:a16="http://schemas.microsoft.com/office/drawing/2014/main" id="{129562C4-A9C1-26E9-9059-C3FE906FA9A8}"/>
              </a:ext>
            </a:extLst>
          </p:cNvPr>
          <p:cNvSpPr>
            <a:spLocks noGrp="1"/>
          </p:cNvSpPr>
          <p:nvPr>
            <p:ph idx="1"/>
          </p:nvPr>
        </p:nvSpPr>
        <p:spPr>
          <a:xfrm>
            <a:off x="6018835" y="1649684"/>
            <a:ext cx="5818338" cy="4706666"/>
          </a:xfrm>
        </p:spPr>
        <p:txBody>
          <a:bodyPr>
            <a:normAutofit fontScale="85000" lnSpcReduction="10000"/>
          </a:bodyPr>
          <a:lstStyle/>
          <a:p>
            <a:pPr>
              <a:lnSpc>
                <a:spcPct val="150000"/>
              </a:lnSpc>
            </a:pPr>
            <a:r>
              <a:rPr lang="hi-IN" sz="3400">
                <a:latin typeface="+mj-lt"/>
                <a:cs typeface="Times New Roman" panose="02020603050405020304" pitchFamily="18" charset="0"/>
              </a:rPr>
              <a:t>परिचय 
पीपीई की परिभाषा और हिस्से
पीपीई पहनने के चरण
सीबीआरएन आपात स्थितियों में सुरक्षा का निर्धारण स्तर 
विभिन्न आपात स्थितियों के आधार पर पीपीई का चयन।
पीपीई की सीमा।</a:t>
            </a:r>
            <a:endParaRPr lang="en-IN" dirty="0">
              <a:latin typeface="+mj-lt"/>
              <a:cs typeface="Times New Roman" panose="02020603050405020304" pitchFamily="18" charset="0"/>
            </a:endParaRPr>
          </a:p>
        </p:txBody>
      </p:sp>
      <p:sp>
        <p:nvSpPr>
          <p:cNvPr id="6" name="Slide Number Placeholder 5">
            <a:extLst>
              <a:ext uri="{FF2B5EF4-FFF2-40B4-BE49-F238E27FC236}">
                <a16:creationId xmlns:a16="http://schemas.microsoft.com/office/drawing/2014/main" id="{8DBFA840-8EB9-4DA1-3168-63AF59846BE7}"/>
              </a:ext>
            </a:extLst>
          </p:cNvPr>
          <p:cNvSpPr>
            <a:spLocks noGrp="1"/>
          </p:cNvSpPr>
          <p:nvPr>
            <p:ph type="sldNum" sz="quarter" idx="12"/>
          </p:nvPr>
        </p:nvSpPr>
        <p:spPr/>
        <p:txBody>
          <a:bodyPr/>
          <a:lstStyle/>
          <a:p>
            <a:fld id="{5C800852-414A-43B3-A87C-2626A6F56D27}" type="slidenum">
              <a:rPr lang="en-IN" smtClean="0">
                <a:latin typeface="+mj-lt"/>
              </a:rPr>
              <a:t>2</a:t>
            </a:fld>
            <a:endParaRPr lang="en-IN">
              <a:latin typeface="+mj-lt"/>
            </a:endParaRPr>
          </a:p>
        </p:txBody>
      </p:sp>
    </p:spTree>
    <p:extLst>
      <p:ext uri="{BB962C8B-B14F-4D97-AF65-F5344CB8AC3E}">
        <p14:creationId xmlns:p14="http://schemas.microsoft.com/office/powerpoint/2010/main" val="254629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F038A-AC4E-393D-4995-62C6023B422E}"/>
              </a:ext>
            </a:extLst>
          </p:cNvPr>
          <p:cNvSpPr>
            <a:spLocks noGrp="1"/>
          </p:cNvSpPr>
          <p:nvPr>
            <p:ph type="title"/>
          </p:nvPr>
        </p:nvSpPr>
        <p:spPr>
          <a:xfrm>
            <a:off x="176570" y="2736636"/>
            <a:ext cx="4137853" cy="708595"/>
          </a:xfrm>
          <a:solidFill>
            <a:schemeClr val="bg1"/>
          </a:solidFill>
        </p:spPr>
        <p:txBody>
          <a:bodyPr>
            <a:noAutofit/>
          </a:bodyPr>
          <a:lstStyle/>
          <a:p>
            <a:pPr algn="ctr"/>
            <a:r>
              <a:rPr lang="hi-IN" sz="3600" b="1">
                <a:solidFill>
                  <a:srgbClr val="FF0000"/>
                </a:solidFill>
                <a:cs typeface="Times New Roman" panose="02020603050405020304" pitchFamily="18" charset="0"/>
              </a:rPr>
              <a:t>पीपीई की सीमाएं</a:t>
            </a:r>
            <a:endParaRPr lang="en-IN" sz="3600" b="1" dirty="0">
              <a:solidFill>
                <a:srgbClr val="FF0000"/>
              </a:solidFill>
              <a:latin typeface="+mj-lt"/>
              <a:cs typeface="Times New Roman" panose="02020603050405020304" pitchFamily="18" charset="0"/>
            </a:endParaRPr>
          </a:p>
        </p:txBody>
      </p:sp>
      <p:graphicFrame>
        <p:nvGraphicFramePr>
          <p:cNvPr id="6" name="Content Placeholder 5">
            <a:extLst>
              <a:ext uri="{FF2B5EF4-FFF2-40B4-BE49-F238E27FC236}">
                <a16:creationId xmlns:a16="http://schemas.microsoft.com/office/drawing/2014/main" id="{7C10CB8C-C922-B046-5D1E-45300F968F2A}"/>
              </a:ext>
            </a:extLst>
          </p:cNvPr>
          <p:cNvGraphicFramePr>
            <a:graphicFrameLocks noGrp="1"/>
          </p:cNvGraphicFramePr>
          <p:nvPr>
            <p:ph idx="1"/>
            <p:extLst>
              <p:ext uri="{D42A27DB-BD31-4B8C-83A1-F6EECF244321}">
                <p14:modId xmlns:p14="http://schemas.microsoft.com/office/powerpoint/2010/main" val="934786668"/>
              </p:ext>
            </p:extLst>
          </p:nvPr>
        </p:nvGraphicFramePr>
        <p:xfrm>
          <a:off x="4597758" y="1734820"/>
          <a:ext cx="6530616"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8BEB6A1B-4046-C195-03D2-268921518436}"/>
              </a:ext>
            </a:extLst>
          </p:cNvPr>
          <p:cNvSpPr>
            <a:spLocks noGrp="1"/>
          </p:cNvSpPr>
          <p:nvPr>
            <p:ph type="sldNum" sz="quarter" idx="12"/>
          </p:nvPr>
        </p:nvSpPr>
        <p:spPr>
          <a:xfrm>
            <a:off x="8622175" y="6349598"/>
            <a:ext cx="2743200" cy="365125"/>
          </a:xfrm>
        </p:spPr>
        <p:txBody>
          <a:bodyPr/>
          <a:lstStyle/>
          <a:p>
            <a:fld id="{50941B1F-1D63-4D71-B276-7D7239D32FE7}" type="slidenum">
              <a:rPr lang="en-IN" smtClean="0">
                <a:latin typeface="Times New Roman" panose="02020603050405020304" pitchFamily="18" charset="0"/>
                <a:cs typeface="Times New Roman" panose="02020603050405020304" pitchFamily="18" charset="0"/>
              </a:rPr>
              <a:t>20</a:t>
            </a:fld>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2010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FF359-4564-903A-8323-A59DAB1D2079}"/>
              </a:ext>
            </a:extLst>
          </p:cNvPr>
          <p:cNvSpPr>
            <a:spLocks noGrp="1"/>
          </p:cNvSpPr>
          <p:nvPr>
            <p:ph type="title"/>
          </p:nvPr>
        </p:nvSpPr>
        <p:spPr>
          <a:xfrm>
            <a:off x="1278958" y="2488018"/>
            <a:ext cx="2808524" cy="689574"/>
          </a:xfrm>
        </p:spPr>
        <p:txBody>
          <a:bodyPr>
            <a:normAutofit/>
          </a:bodyPr>
          <a:lstStyle/>
          <a:p>
            <a:r>
              <a:rPr lang="hi-IN" sz="4000" b="1">
                <a:solidFill>
                  <a:srgbClr val="FF0000"/>
                </a:solidFill>
                <a:cs typeface="Times New Roman" panose="02020603050405020304" pitchFamily="18" charset="0"/>
              </a:rPr>
              <a:t>समीक्षा</a:t>
            </a:r>
            <a:endParaRPr lang="en-IN" sz="4000" b="1" dirty="0">
              <a:solidFill>
                <a:srgbClr val="FF0000"/>
              </a:solidFill>
              <a:latin typeface="+mj-lt"/>
              <a:cs typeface="Times New Roman" panose="02020603050405020304" pitchFamily="18" charset="0"/>
            </a:endParaRPr>
          </a:p>
        </p:txBody>
      </p:sp>
      <p:sp>
        <p:nvSpPr>
          <p:cNvPr id="3" name="Content Placeholder 2">
            <a:extLst>
              <a:ext uri="{FF2B5EF4-FFF2-40B4-BE49-F238E27FC236}">
                <a16:creationId xmlns:a16="http://schemas.microsoft.com/office/drawing/2014/main" id="{F903560E-C795-3052-8094-F3FDFBE42D97}"/>
              </a:ext>
            </a:extLst>
          </p:cNvPr>
          <p:cNvSpPr>
            <a:spLocks noGrp="1"/>
          </p:cNvSpPr>
          <p:nvPr>
            <p:ph idx="1"/>
          </p:nvPr>
        </p:nvSpPr>
        <p:spPr>
          <a:xfrm>
            <a:off x="5146158" y="1540827"/>
            <a:ext cx="5766884" cy="4815523"/>
          </a:xfrm>
        </p:spPr>
        <p:txBody>
          <a:bodyPr>
            <a:normAutofit/>
          </a:bodyPr>
          <a:lstStyle/>
          <a:p>
            <a:pPr>
              <a:lnSpc>
                <a:spcPct val="150000"/>
              </a:lnSpc>
              <a:buFont typeface="Wingdings" panose="05000000000000000000" pitchFamily="2" charset="2"/>
              <a:buChar char="§"/>
            </a:pPr>
            <a:r>
              <a:rPr lang="hi-IN">
                <a:latin typeface="+mj-lt"/>
                <a:cs typeface="Times New Roman" panose="02020603050405020304" pitchFamily="18" charset="0"/>
              </a:rPr>
              <a:t>परिचय 
पीपीई की परिभाषा और हिस्से
पीपीई पहनने के चरण
सीबीआरएन आपात स्थितियों में सुरक्षा का निर्धारण स्तर 
विभिन्न आपात स्थितियों के आधार पर पीपीई का चयन।
पीपीई की सीमा।</a:t>
            </a:r>
            <a:endParaRPr lang="en-IN" dirty="0">
              <a:latin typeface="+mj-lt"/>
              <a:cs typeface="Times New Roman" panose="02020603050405020304" pitchFamily="18" charset="0"/>
            </a:endParaRPr>
          </a:p>
        </p:txBody>
      </p:sp>
      <p:sp>
        <p:nvSpPr>
          <p:cNvPr id="6" name="Slide Number Placeholder 5">
            <a:extLst>
              <a:ext uri="{FF2B5EF4-FFF2-40B4-BE49-F238E27FC236}">
                <a16:creationId xmlns:a16="http://schemas.microsoft.com/office/drawing/2014/main" id="{55C49548-733B-F5BD-D69F-A294C2A6DF64}"/>
              </a:ext>
            </a:extLst>
          </p:cNvPr>
          <p:cNvSpPr>
            <a:spLocks noGrp="1"/>
          </p:cNvSpPr>
          <p:nvPr>
            <p:ph type="sldNum" sz="quarter" idx="12"/>
          </p:nvPr>
        </p:nvSpPr>
        <p:spPr/>
        <p:txBody>
          <a:bodyPr/>
          <a:lstStyle/>
          <a:p>
            <a:fld id="{5C800852-414A-43B3-A87C-2626A6F56D27}" type="slidenum">
              <a:rPr lang="en-IN" smtClean="0"/>
              <a:t>21</a:t>
            </a:fld>
            <a:endParaRPr lang="en-IN"/>
          </a:p>
        </p:txBody>
      </p:sp>
    </p:spTree>
    <p:extLst>
      <p:ext uri="{BB962C8B-B14F-4D97-AF65-F5344CB8AC3E}">
        <p14:creationId xmlns:p14="http://schemas.microsoft.com/office/powerpoint/2010/main" val="2255380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Slide Number Placeholder 1">
            <a:extLst>
              <a:ext uri="{FF2B5EF4-FFF2-40B4-BE49-F238E27FC236}">
                <a16:creationId xmlns:a16="http://schemas.microsoft.com/office/drawing/2014/main" id="{E8712AE2-BBBA-B977-B5D1-B22935FB04E6}"/>
              </a:ext>
            </a:extLst>
          </p:cNvPr>
          <p:cNvSpPr>
            <a:spLocks noGrp="1"/>
          </p:cNvSpPr>
          <p:nvPr>
            <p:ph type="sldNum" sz="quarter" idx="12"/>
          </p:nvPr>
        </p:nvSpPr>
        <p:spPr/>
        <p:txBody>
          <a:bodyPr/>
          <a:lstStyle/>
          <a:p>
            <a:fld id="{2BB1E14F-796C-409E-9B94-89634ADD74DA}" type="slidenum">
              <a:rPr lang="en-IN" smtClean="0"/>
              <a:t>22</a:t>
            </a:fld>
            <a:endParaRPr lang="en-IN" dirty="0"/>
          </a:p>
        </p:txBody>
      </p:sp>
      <p:sp>
        <p:nvSpPr>
          <p:cNvPr id="3" name="Duties of…">
            <a:extLst>
              <a:ext uri="{FF2B5EF4-FFF2-40B4-BE49-F238E27FC236}">
                <a16:creationId xmlns:a16="http://schemas.microsoft.com/office/drawing/2014/main" id="{318A7614-47AC-F139-1E29-E4595B71E791}"/>
              </a:ext>
            </a:extLst>
          </p:cNvPr>
          <p:cNvSpPr txBox="1"/>
          <p:nvPr/>
        </p:nvSpPr>
        <p:spPr>
          <a:xfrm>
            <a:off x="1328106" y="2878320"/>
            <a:ext cx="4052325" cy="694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a:r>
              <a:rPr lang="hi-IN" sz="4000" b="1">
                <a:latin typeface="Open sans"/>
              </a:rPr>
              <a:t>कोई सवाल ?</a:t>
            </a:r>
            <a:endParaRPr lang="en-US" sz="4000" b="1" dirty="0">
              <a:latin typeface="Open sans"/>
            </a:endParaRPr>
          </a:p>
        </p:txBody>
      </p:sp>
      <p:pic>
        <p:nvPicPr>
          <p:cNvPr id="4" name="Picture 3">
            <a:extLst>
              <a:ext uri="{FF2B5EF4-FFF2-40B4-BE49-F238E27FC236}">
                <a16:creationId xmlns:a16="http://schemas.microsoft.com/office/drawing/2014/main" id="{8E9DA97E-6DA2-DCF0-B996-AE39947116A8}"/>
              </a:ext>
            </a:extLst>
          </p:cNvPr>
          <p:cNvPicPr>
            <a:picLocks noChangeAspect="1"/>
          </p:cNvPicPr>
          <p:nvPr/>
        </p:nvPicPr>
        <p:blipFill>
          <a:blip r:embed="rId2"/>
          <a:stretch>
            <a:fillRect/>
          </a:stretch>
        </p:blipFill>
        <p:spPr>
          <a:xfrm>
            <a:off x="7063769" y="1753208"/>
            <a:ext cx="3368693" cy="3368693"/>
          </a:xfrm>
          <a:prstGeom prst="rect">
            <a:avLst/>
          </a:prstGeom>
        </p:spPr>
      </p:pic>
      <p:pic>
        <p:nvPicPr>
          <p:cNvPr id="5" name="Picture 4" descr="A logo with text on it&#10;&#10;AI-generated content may be incorrect.">
            <a:extLst>
              <a:ext uri="{FF2B5EF4-FFF2-40B4-BE49-F238E27FC236}">
                <a16:creationId xmlns:a16="http://schemas.microsoft.com/office/drawing/2014/main" id="{76926E9C-195E-BC1C-9D6E-322EFFAC81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93" y="207990"/>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7652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CBF64-2052-4B0B-F468-BB68D23DA6A6}"/>
              </a:ext>
            </a:extLst>
          </p:cNvPr>
          <p:cNvSpPr>
            <a:spLocks noGrp="1"/>
          </p:cNvSpPr>
          <p:nvPr>
            <p:ph type="title"/>
          </p:nvPr>
        </p:nvSpPr>
        <p:spPr>
          <a:xfrm>
            <a:off x="297712" y="2382901"/>
            <a:ext cx="3934047" cy="1463675"/>
          </a:xfrm>
        </p:spPr>
        <p:txBody>
          <a:bodyPr>
            <a:normAutofit/>
          </a:bodyPr>
          <a:lstStyle/>
          <a:p>
            <a:pPr algn="ctr"/>
            <a:r>
              <a:rPr lang="hi-IN" sz="3600" b="1">
                <a:solidFill>
                  <a:srgbClr val="FF0000"/>
                </a:solidFill>
                <a:cs typeface="Times New Roman" panose="02020603050405020304" pitchFamily="18" charset="0"/>
              </a:rPr>
              <a:t>मूल्यांकन</a:t>
            </a:r>
            <a:endParaRPr lang="en-IN" sz="3600" b="1" dirty="0">
              <a:solidFill>
                <a:srgbClr val="FF0000"/>
              </a:solidFill>
              <a:latin typeface="+mj-lt"/>
              <a:cs typeface="Times New Roman" panose="02020603050405020304" pitchFamily="18" charset="0"/>
            </a:endParaRPr>
          </a:p>
        </p:txBody>
      </p:sp>
      <p:sp>
        <p:nvSpPr>
          <p:cNvPr id="3" name="Content Placeholder 2">
            <a:extLst>
              <a:ext uri="{FF2B5EF4-FFF2-40B4-BE49-F238E27FC236}">
                <a16:creationId xmlns:a16="http://schemas.microsoft.com/office/drawing/2014/main" id="{A5EA1614-B702-C43D-22C3-4C86963B86F5}"/>
              </a:ext>
            </a:extLst>
          </p:cNvPr>
          <p:cNvSpPr>
            <a:spLocks noGrp="1"/>
          </p:cNvSpPr>
          <p:nvPr>
            <p:ph idx="1"/>
          </p:nvPr>
        </p:nvSpPr>
        <p:spPr>
          <a:xfrm>
            <a:off x="4847695" y="2067427"/>
            <a:ext cx="6225095" cy="2723146"/>
          </a:xfrm>
        </p:spPr>
        <p:txBody>
          <a:bodyPr/>
          <a:lstStyle/>
          <a:p>
            <a:pPr marL="0" indent="0">
              <a:buNone/>
            </a:pPr>
            <a:r>
              <a:rPr lang="hi-IN">
                <a:solidFill>
                  <a:srgbClr val="7030A0"/>
                </a:solidFill>
                <a:latin typeface="+mj-lt"/>
                <a:cs typeface="Times New Roman" panose="02020603050405020304" pitchFamily="18" charset="0"/>
              </a:rPr>
              <a:t>प्रश्‍न। अज्ञात रासायनिक आपातकाल के लिए आपका पीपीई स्तर क्या होगा?
उत्तर: स्तर 'ए'।</a:t>
            </a:r>
            <a:endParaRPr lang="en-IN" dirty="0">
              <a:latin typeface="+mj-lt"/>
              <a:cs typeface="Times New Roman" panose="02020603050405020304" pitchFamily="18" charset="0"/>
            </a:endParaRPr>
          </a:p>
        </p:txBody>
      </p:sp>
      <p:sp>
        <p:nvSpPr>
          <p:cNvPr id="5" name="Slide Number Placeholder 4">
            <a:extLst>
              <a:ext uri="{FF2B5EF4-FFF2-40B4-BE49-F238E27FC236}">
                <a16:creationId xmlns:a16="http://schemas.microsoft.com/office/drawing/2014/main" id="{F9CE37BA-CD79-3DF8-0820-F6D280F622A9}"/>
              </a:ext>
            </a:extLst>
          </p:cNvPr>
          <p:cNvSpPr>
            <a:spLocks noGrp="1"/>
          </p:cNvSpPr>
          <p:nvPr>
            <p:ph type="sldNum" sz="quarter" idx="12"/>
          </p:nvPr>
        </p:nvSpPr>
        <p:spPr/>
        <p:txBody>
          <a:bodyPr/>
          <a:lstStyle/>
          <a:p>
            <a:fld id="{50941B1F-1D63-4D71-B276-7D7239D32FE7}" type="slidenum">
              <a:rPr lang="en-IN" smtClean="0">
                <a:latin typeface="Times New Roman" panose="02020603050405020304" pitchFamily="18" charset="0"/>
                <a:cs typeface="Times New Roman" panose="02020603050405020304" pitchFamily="18" charset="0"/>
              </a:rPr>
              <a:t>23</a:t>
            </a:fld>
            <a:endParaRPr lang="en-IN">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662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p:txBody>
          <a:bodyPr/>
          <a:lstStyle/>
          <a:p>
            <a:fld id="{2BB1E14F-796C-409E-9B94-89634ADD74DA}" type="slidenum">
              <a:rPr lang="en-IN" smtClean="0"/>
              <a:t>24</a:t>
            </a:fld>
            <a:endParaRPr lang="en-IN"/>
          </a:p>
        </p:txBody>
      </p:sp>
      <p:sp>
        <p:nvSpPr>
          <p:cNvPr id="6" name="Duties of…">
            <a:extLst>
              <a:ext uri="{FF2B5EF4-FFF2-40B4-BE49-F238E27FC236}">
                <a16:creationId xmlns:a16="http://schemas.microsoft.com/office/drawing/2014/main" id="{848F74B0-1F3A-240E-68E6-62D0EC9F3863}"/>
              </a:ext>
            </a:extLst>
          </p:cNvPr>
          <p:cNvSpPr txBox="1"/>
          <p:nvPr/>
        </p:nvSpPr>
        <p:spPr>
          <a:xfrm>
            <a:off x="796765" y="2170848"/>
            <a:ext cx="10833956" cy="13101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a:r>
              <a:rPr lang="hi-IN" sz="8000" b="1" dirty="0">
                <a:latin typeface="Open sans"/>
              </a:rPr>
              <a:t>धन्यवाद</a:t>
            </a:r>
            <a:endParaRPr lang="en-US" sz="8000" dirty="0">
              <a:latin typeface="Open sans"/>
            </a:endParaRPr>
          </a:p>
        </p:txBody>
      </p:sp>
      <p:pic>
        <p:nvPicPr>
          <p:cNvPr id="3" name="Picture 2" descr="A logo with text on it&#10;&#10;AI-generated content may be incorrect.">
            <a:extLst>
              <a:ext uri="{FF2B5EF4-FFF2-40B4-BE49-F238E27FC236}">
                <a16:creationId xmlns:a16="http://schemas.microsoft.com/office/drawing/2014/main" id="{25D09619-BAA9-09B8-A1DB-A6BFA0DE40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93" y="207990"/>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8063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C3552-3474-6219-1379-CDA712267777}"/>
              </a:ext>
            </a:extLst>
          </p:cNvPr>
          <p:cNvSpPr>
            <a:spLocks noGrp="1"/>
          </p:cNvSpPr>
          <p:nvPr>
            <p:ph type="title"/>
          </p:nvPr>
        </p:nvSpPr>
        <p:spPr>
          <a:xfrm>
            <a:off x="108995" y="2109300"/>
            <a:ext cx="4717648" cy="1325563"/>
          </a:xfrm>
        </p:spPr>
        <p:txBody>
          <a:bodyPr>
            <a:normAutofit/>
          </a:bodyPr>
          <a:lstStyle/>
          <a:p>
            <a:r>
              <a:rPr lang="hi-IN" b="1">
                <a:solidFill>
                  <a:srgbClr val="FF0000"/>
                </a:solidFill>
                <a:cs typeface="Times New Roman" panose="02020603050405020304" pitchFamily="18" charset="0"/>
              </a:rPr>
              <a:t>परिचय</a:t>
            </a:r>
            <a:endParaRPr lang="en-IN" b="1" u="sng" dirty="0">
              <a:solidFill>
                <a:srgbClr val="FF0000"/>
              </a:solidFill>
              <a:latin typeface="+mj-lt"/>
              <a:cs typeface="Times New Roman" panose="02020603050405020304" pitchFamily="18" charset="0"/>
            </a:endParaRPr>
          </a:p>
        </p:txBody>
      </p:sp>
      <p:sp>
        <p:nvSpPr>
          <p:cNvPr id="3" name="Content Placeholder 2">
            <a:extLst>
              <a:ext uri="{FF2B5EF4-FFF2-40B4-BE49-F238E27FC236}">
                <a16:creationId xmlns:a16="http://schemas.microsoft.com/office/drawing/2014/main" id="{C750F886-A15F-D379-B0C6-AED1A68B5203}"/>
              </a:ext>
            </a:extLst>
          </p:cNvPr>
          <p:cNvSpPr>
            <a:spLocks noGrp="1"/>
          </p:cNvSpPr>
          <p:nvPr>
            <p:ph idx="1"/>
          </p:nvPr>
        </p:nvSpPr>
        <p:spPr>
          <a:xfrm>
            <a:off x="4465674" y="1673341"/>
            <a:ext cx="7215962" cy="4442573"/>
          </a:xfrm>
        </p:spPr>
        <p:txBody>
          <a:bodyPr>
            <a:normAutofit lnSpcReduction="10000"/>
          </a:bodyPr>
          <a:lstStyle/>
          <a:p>
            <a:pPr algn="just">
              <a:lnSpc>
                <a:spcPct val="150000"/>
              </a:lnSpc>
            </a:pPr>
            <a:r>
              <a:rPr lang="hi-IN">
                <a:latin typeface="+mj-lt"/>
                <a:cs typeface="Times New Roman" panose="02020603050405020304" pitchFamily="18" charset="0"/>
              </a:rPr>
              <a:t>एक उत्तरदाता के रूप में, पहला और सबसे महत्वपूर्ण कर्तव्य किसी भी आपात स्थिति में आत्म-सुरक्षा सावधानी को ध्यान में रखते हुए जीवन को बचाना/सुरक्षित करना है। इसलिए अपने आप को और पीड़ित को किसी भी खतरे (सीबीआरएन) से बचाने और बचाने के लिए एकमात्र एहतियाती कदम व्यक्तिगत सुरक्षा उपकरण है।
 यह एक विशेष कपड़े या उपकरण है जो संभावित खतरे और उपयोगकर्ता के बीच अवरोध पैदा कर सकता है।</a:t>
            </a:r>
            <a:endParaRPr lang="en-IN" dirty="0">
              <a:latin typeface="+mj-lt"/>
              <a:cs typeface="Times New Roman" panose="02020603050405020304" pitchFamily="18" charset="0"/>
            </a:endParaRPr>
          </a:p>
        </p:txBody>
      </p:sp>
      <p:sp>
        <p:nvSpPr>
          <p:cNvPr id="6" name="Slide Number Placeholder 5">
            <a:extLst>
              <a:ext uri="{FF2B5EF4-FFF2-40B4-BE49-F238E27FC236}">
                <a16:creationId xmlns:a16="http://schemas.microsoft.com/office/drawing/2014/main" id="{02CB01B4-5552-E1F7-9AA0-6D8C68247C27}"/>
              </a:ext>
            </a:extLst>
          </p:cNvPr>
          <p:cNvSpPr>
            <a:spLocks noGrp="1"/>
          </p:cNvSpPr>
          <p:nvPr>
            <p:ph type="sldNum" sz="quarter" idx="12"/>
          </p:nvPr>
        </p:nvSpPr>
        <p:spPr/>
        <p:txBody>
          <a:bodyPr/>
          <a:lstStyle/>
          <a:p>
            <a:fld id="{5C800852-414A-43B3-A87C-2626A6F56D27}" type="slidenum">
              <a:rPr lang="en-IN" smtClean="0"/>
              <a:t>3</a:t>
            </a:fld>
            <a:endParaRPr lang="en-IN"/>
          </a:p>
        </p:txBody>
      </p:sp>
    </p:spTree>
    <p:extLst>
      <p:ext uri="{BB962C8B-B14F-4D97-AF65-F5344CB8AC3E}">
        <p14:creationId xmlns:p14="http://schemas.microsoft.com/office/powerpoint/2010/main" val="3276441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2B249-EBDF-E07B-4065-5C0B61F32F22}"/>
              </a:ext>
            </a:extLst>
          </p:cNvPr>
          <p:cNvSpPr>
            <a:spLocks noGrp="1"/>
          </p:cNvSpPr>
          <p:nvPr>
            <p:ph type="title"/>
          </p:nvPr>
        </p:nvSpPr>
        <p:spPr>
          <a:xfrm>
            <a:off x="337484" y="2560320"/>
            <a:ext cx="3552128" cy="1325563"/>
          </a:xfrm>
        </p:spPr>
        <p:txBody>
          <a:bodyPr>
            <a:noAutofit/>
          </a:bodyPr>
          <a:lstStyle/>
          <a:p>
            <a:pPr algn="ctr"/>
            <a:r>
              <a:rPr lang="hi-IN" sz="3200" b="1">
                <a:solidFill>
                  <a:srgbClr val="FF0000"/>
                </a:solidFill>
                <a:cs typeface="Times New Roman" panose="02020603050405020304" pitchFamily="18" charset="0"/>
              </a:rPr>
              <a:t>पीपीई की परिभाषा और भाग</a:t>
            </a:r>
            <a:endParaRPr lang="en-IN" sz="3200" b="1" dirty="0">
              <a:solidFill>
                <a:srgbClr val="FF0000"/>
              </a:solidFill>
              <a:latin typeface="+mj-lt"/>
              <a:cs typeface="Times New Roman" panose="02020603050405020304" pitchFamily="18" charset="0"/>
            </a:endParaRPr>
          </a:p>
        </p:txBody>
      </p:sp>
      <p:sp>
        <p:nvSpPr>
          <p:cNvPr id="3" name="Content Placeholder 2">
            <a:extLst>
              <a:ext uri="{FF2B5EF4-FFF2-40B4-BE49-F238E27FC236}">
                <a16:creationId xmlns:a16="http://schemas.microsoft.com/office/drawing/2014/main" id="{993DA2ED-C9EA-7318-11C4-3D51B1432489}"/>
              </a:ext>
            </a:extLst>
          </p:cNvPr>
          <p:cNvSpPr>
            <a:spLocks noGrp="1"/>
          </p:cNvSpPr>
          <p:nvPr>
            <p:ph idx="1"/>
          </p:nvPr>
        </p:nvSpPr>
        <p:spPr>
          <a:xfrm>
            <a:off x="4039565" y="1324929"/>
            <a:ext cx="6507934" cy="4588192"/>
          </a:xfrm>
        </p:spPr>
        <p:txBody>
          <a:bodyPr>
            <a:normAutofit/>
          </a:bodyPr>
          <a:lstStyle/>
          <a:p>
            <a:pPr marL="0" indent="0" algn="just">
              <a:buNone/>
            </a:pPr>
            <a:r>
              <a:rPr lang="hi-IN" sz="2600">
                <a:latin typeface="+mj-lt"/>
                <a:cs typeface="Times New Roman" panose="02020603050405020304" pitchFamily="18" charset="0"/>
              </a:rPr>
              <a:t>सुरक्षात्मक उपकरण जो किसी व्यक्ति द्वारा शारीरिक सुरक्षा प्राप्त करने के लिए श्वसन और शरीर की सुरक्षा के लिए उपयोग किया जाता है, उसे पीपीई कहा जाता है
गैस मास्‍क
पैंट
हुड के साथ जैकेट
जूते/गमबूट के ऊपर
दस्ताने</a:t>
            </a:r>
            <a:endParaRPr lang="en-IN" dirty="0">
              <a:latin typeface="+mj-lt"/>
              <a:cs typeface="Times New Roman" panose="02020603050405020304" pitchFamily="18" charset="0"/>
            </a:endParaRPr>
          </a:p>
        </p:txBody>
      </p:sp>
      <p:sp>
        <p:nvSpPr>
          <p:cNvPr id="6" name="Slide Number Placeholder 5">
            <a:extLst>
              <a:ext uri="{FF2B5EF4-FFF2-40B4-BE49-F238E27FC236}">
                <a16:creationId xmlns:a16="http://schemas.microsoft.com/office/drawing/2014/main" id="{7530D43F-8BA1-7BE8-1F7F-FACBC98355F6}"/>
              </a:ext>
            </a:extLst>
          </p:cNvPr>
          <p:cNvSpPr>
            <a:spLocks noGrp="1"/>
          </p:cNvSpPr>
          <p:nvPr>
            <p:ph type="sldNum" sz="quarter" idx="12"/>
          </p:nvPr>
        </p:nvSpPr>
        <p:spPr/>
        <p:txBody>
          <a:bodyPr/>
          <a:lstStyle/>
          <a:p>
            <a:fld id="{5C800852-414A-43B3-A87C-2626A6F56D27}" type="slidenum">
              <a:rPr lang="en-IN" smtClean="0"/>
              <a:t>4</a:t>
            </a:fld>
            <a:endParaRPr lang="en-IN" dirty="0"/>
          </a:p>
        </p:txBody>
      </p:sp>
      <p:pic>
        <p:nvPicPr>
          <p:cNvPr id="7" name="Object 6">
            <a:extLst>
              <a:ext uri="{FF2B5EF4-FFF2-40B4-BE49-F238E27FC236}">
                <a16:creationId xmlns:a16="http://schemas.microsoft.com/office/drawing/2014/main" id="{4A284266-0BEF-5C4A-112F-4CFB1EA30FAC}"/>
              </a:ext>
            </a:extLst>
          </p:cNvPr>
          <p:cNvPicPr>
            <a:picLocks noChangeArrowheads="1"/>
          </p:cNvPicPr>
          <p:nvPr/>
        </p:nvPicPr>
        <p:blipFill>
          <a:blip r:embed="rId2">
            <a:extLst>
              <a:ext uri="{28A0092B-C50C-407E-A947-70E740481C1C}">
                <a14:useLocalDpi xmlns:a14="http://schemas.microsoft.com/office/drawing/2010/main" val="0"/>
              </a:ext>
            </a:extLst>
          </a:blip>
          <a:srcRect l="-2345" t="-2890" r="-6635" b="-302"/>
          <a:stretch>
            <a:fillRect/>
          </a:stretch>
        </p:blipFill>
        <p:spPr bwMode="auto">
          <a:xfrm>
            <a:off x="7208874" y="2977114"/>
            <a:ext cx="2062446" cy="293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CA2ECF80-8D52-ABFB-D9D8-C10F1FCD13E6}"/>
              </a:ext>
            </a:extLst>
          </p:cNvPr>
          <p:cNvPicPr>
            <a:picLocks noChangeAspect="1"/>
          </p:cNvPicPr>
          <p:nvPr/>
        </p:nvPicPr>
        <p:blipFill>
          <a:blip r:embed="rId3"/>
          <a:stretch>
            <a:fillRect/>
          </a:stretch>
        </p:blipFill>
        <p:spPr>
          <a:xfrm>
            <a:off x="9610949" y="2977116"/>
            <a:ext cx="2392423" cy="2936004"/>
          </a:xfrm>
          <a:prstGeom prst="rect">
            <a:avLst/>
          </a:prstGeom>
        </p:spPr>
      </p:pic>
    </p:spTree>
    <p:extLst>
      <p:ext uri="{BB962C8B-B14F-4D97-AF65-F5344CB8AC3E}">
        <p14:creationId xmlns:p14="http://schemas.microsoft.com/office/powerpoint/2010/main" val="127930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B4C88-AF0A-B965-7C97-4F7FB64AA0BD}"/>
              </a:ext>
            </a:extLst>
          </p:cNvPr>
          <p:cNvSpPr>
            <a:spLocks noGrp="1"/>
          </p:cNvSpPr>
          <p:nvPr>
            <p:ph type="title"/>
          </p:nvPr>
        </p:nvSpPr>
        <p:spPr>
          <a:xfrm>
            <a:off x="0" y="2649442"/>
            <a:ext cx="4099884" cy="1325563"/>
          </a:xfrm>
        </p:spPr>
        <p:txBody>
          <a:bodyPr>
            <a:normAutofit/>
          </a:bodyPr>
          <a:lstStyle/>
          <a:p>
            <a:pPr algn="ctr"/>
            <a:r>
              <a:rPr lang="hi-IN" altLang="en-US" sz="3600" b="1">
                <a:solidFill>
                  <a:srgbClr val="FF0000"/>
                </a:solidFill>
                <a:cs typeface="Times New Roman" panose="02020603050405020304" pitchFamily="18" charset="0"/>
              </a:rPr>
              <a:t>सीबीआरएन पीपीई के हिस्से</a:t>
            </a:r>
            <a:endParaRPr lang="en-IN" sz="3600" b="1" dirty="0">
              <a:solidFill>
                <a:srgbClr val="FF0000"/>
              </a:solidFill>
              <a:latin typeface="+mj-lt"/>
              <a:cs typeface="Times New Roman" panose="02020603050405020304" pitchFamily="18" charset="0"/>
            </a:endParaRPr>
          </a:p>
        </p:txBody>
      </p:sp>
      <p:sp>
        <p:nvSpPr>
          <p:cNvPr id="3" name="Content Placeholder 2">
            <a:extLst>
              <a:ext uri="{FF2B5EF4-FFF2-40B4-BE49-F238E27FC236}">
                <a16:creationId xmlns:a16="http://schemas.microsoft.com/office/drawing/2014/main" id="{10AC6927-11FE-630C-D56F-80FEB808A5AC}"/>
              </a:ext>
            </a:extLst>
          </p:cNvPr>
          <p:cNvSpPr>
            <a:spLocks noGrp="1"/>
          </p:cNvSpPr>
          <p:nvPr>
            <p:ph idx="1"/>
          </p:nvPr>
        </p:nvSpPr>
        <p:spPr>
          <a:xfrm>
            <a:off x="4210493" y="967927"/>
            <a:ext cx="7722042" cy="4688594"/>
          </a:xfrm>
        </p:spPr>
        <p:txBody>
          <a:bodyPr>
            <a:noAutofit/>
          </a:bodyPr>
          <a:lstStyle/>
          <a:p>
            <a:pPr algn="ctr">
              <a:buFont typeface="Wingdings" panose="05000000000000000000" pitchFamily="2" charset="2"/>
              <a:buChar char="§"/>
              <a:defRPr/>
            </a:pPr>
            <a:r>
              <a:rPr lang="hi-IN" sz="2400" b="1" u="sng">
                <a:latin typeface="+mj-lt"/>
                <a:cs typeface="Times New Roman" panose="02020603050405020304" pitchFamily="18" charset="0"/>
              </a:rPr>
              <a:t>एनबीसी श्वासयंत्र
   एनबीसी रेस्पिरेटर को डेबेल बैंगलोर द्वारा विकसित किया गया है।
   यह ब्रोमो ब्यूटाइल रबर से बना एक ट्विन आई गैस मास्क है।
   यह सल्फर सरसों से 24 घंटे से अधिक समय तक सुरक्षा प्रदान करता है।
   इसमें पोषक तत्वों या पानी को दूर करने के लिए पानी पीने की सुविधा शामिल है   
      शरीर से तरल पदार्थ की हानि।</a:t>
            </a:r>
            <a:endParaRPr lang="en-IN" sz="2400" dirty="0">
              <a:latin typeface="+mj-lt"/>
              <a:cs typeface="Times New Roman" panose="02020603050405020304" pitchFamily="18" charset="0"/>
            </a:endParaRPr>
          </a:p>
        </p:txBody>
      </p:sp>
      <p:sp>
        <p:nvSpPr>
          <p:cNvPr id="6" name="Slide Number Placeholder 5">
            <a:extLst>
              <a:ext uri="{FF2B5EF4-FFF2-40B4-BE49-F238E27FC236}">
                <a16:creationId xmlns:a16="http://schemas.microsoft.com/office/drawing/2014/main" id="{DCEF21B0-0DA8-FE8C-4B98-69A5402CC26A}"/>
              </a:ext>
            </a:extLst>
          </p:cNvPr>
          <p:cNvSpPr>
            <a:spLocks noGrp="1"/>
          </p:cNvSpPr>
          <p:nvPr>
            <p:ph type="sldNum" sz="quarter" idx="12"/>
          </p:nvPr>
        </p:nvSpPr>
        <p:spPr/>
        <p:txBody>
          <a:bodyPr/>
          <a:lstStyle/>
          <a:p>
            <a:fld id="{5C800852-414A-43B3-A87C-2626A6F56D27}" type="slidenum">
              <a:rPr lang="en-IN" smtClean="0"/>
              <a:t>5</a:t>
            </a:fld>
            <a:endParaRPr lang="en-IN"/>
          </a:p>
        </p:txBody>
      </p:sp>
      <p:pic>
        <p:nvPicPr>
          <p:cNvPr id="7" name="Picture 6" descr="Face Mask with Canister">
            <a:extLst>
              <a:ext uri="{FF2B5EF4-FFF2-40B4-BE49-F238E27FC236}">
                <a16:creationId xmlns:a16="http://schemas.microsoft.com/office/drawing/2014/main" id="{E42DE96B-BB7A-A607-896B-6E333974F6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8140" y="4890865"/>
            <a:ext cx="1408120" cy="164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1230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CCE7E-CAB0-5353-821A-0DBDC012AA8A}"/>
              </a:ext>
            </a:extLst>
          </p:cNvPr>
          <p:cNvSpPr>
            <a:spLocks noGrp="1"/>
          </p:cNvSpPr>
          <p:nvPr>
            <p:ph type="title"/>
          </p:nvPr>
        </p:nvSpPr>
        <p:spPr>
          <a:xfrm>
            <a:off x="0" y="2187615"/>
            <a:ext cx="4259484" cy="902323"/>
          </a:xfrm>
        </p:spPr>
        <p:txBody>
          <a:bodyPr>
            <a:normAutofit/>
          </a:bodyPr>
          <a:lstStyle/>
          <a:p>
            <a:r>
              <a:rPr lang="hi-IN" altLang="en-US" b="1">
                <a:solidFill>
                  <a:srgbClr val="FF0000"/>
                </a:solidFill>
                <a:cs typeface="Times New Roman" panose="02020603050405020304" pitchFamily="18" charset="0"/>
              </a:rPr>
              <a:t>एनबीसी कैनिस्टर</a:t>
            </a:r>
            <a:endParaRPr lang="en-IN" sz="4000" b="1" dirty="0">
              <a:solidFill>
                <a:srgbClr val="FF0000"/>
              </a:solidFill>
              <a:latin typeface="+mj-lt"/>
              <a:cs typeface="Times New Roman" panose="02020603050405020304" pitchFamily="18" charset="0"/>
            </a:endParaRPr>
          </a:p>
        </p:txBody>
      </p:sp>
      <p:sp>
        <p:nvSpPr>
          <p:cNvPr id="3" name="Content Placeholder 2">
            <a:extLst>
              <a:ext uri="{FF2B5EF4-FFF2-40B4-BE49-F238E27FC236}">
                <a16:creationId xmlns:a16="http://schemas.microsoft.com/office/drawing/2014/main" id="{034C3805-5331-4B54-7025-E6995B5FA331}"/>
              </a:ext>
            </a:extLst>
          </p:cNvPr>
          <p:cNvSpPr>
            <a:spLocks noGrp="1"/>
          </p:cNvSpPr>
          <p:nvPr>
            <p:ph idx="1"/>
          </p:nvPr>
        </p:nvSpPr>
        <p:spPr>
          <a:xfrm>
            <a:off x="4508204" y="751841"/>
            <a:ext cx="7683795" cy="4456768"/>
          </a:xfrm>
        </p:spPr>
        <p:txBody>
          <a:bodyPr>
            <a:normAutofit/>
          </a:bodyPr>
          <a:lstStyle/>
          <a:p>
            <a:pPr>
              <a:buFont typeface="Wingdings" panose="05000000000000000000" pitchFamily="2" charset="2"/>
              <a:buChar char="§"/>
              <a:defRPr/>
            </a:pPr>
            <a:r>
              <a:rPr lang="hi-IN">
                <a:latin typeface="+mj-lt"/>
                <a:cs typeface="Times New Roman" panose="02020603050405020304" pitchFamily="18" charset="0"/>
              </a:rPr>
              <a:t>एनबीसी कनस्तर, नीलकंठ को डीआरडीई, ग्वालियर द्वारा एल्युमिनियम बॉडी में विकसित किया गया है।
   इसमें परमाणु धूल, एरोसोल, कणों और बैक्टीरिया को हटाने के लिए </a:t>
            </a:r>
            <a:r>
              <a:rPr lang="en-US">
                <a:latin typeface="+mj-lt"/>
                <a:cs typeface="Times New Roman" panose="02020603050405020304" pitchFamily="18" charset="0"/>
              </a:rPr>
              <a:t>HEPA </a:t>
            </a:r>
            <a:r>
              <a:rPr lang="hi-IN">
                <a:latin typeface="+mj-lt"/>
                <a:cs typeface="Times New Roman" panose="02020603050405020304" pitchFamily="18" charset="0"/>
              </a:rPr>
              <a:t>फिल्टर शामिल है।
   रासायनिक वाष्प और गैसों को हटाने के लिए संसेचित कार्बन।
   यह 02 घंटे की संदूषक सांद्रता के लिए लगातार गैसों से सुरक्षा प्रदान करता है।</a:t>
            </a:r>
            <a:endParaRPr lang="en-IN" sz="2600" dirty="0">
              <a:latin typeface="+mj-lt"/>
              <a:cs typeface="Times New Roman" panose="02020603050405020304" pitchFamily="18" charset="0"/>
            </a:endParaRPr>
          </a:p>
        </p:txBody>
      </p:sp>
      <p:sp>
        <p:nvSpPr>
          <p:cNvPr id="6" name="Slide Number Placeholder 5">
            <a:extLst>
              <a:ext uri="{FF2B5EF4-FFF2-40B4-BE49-F238E27FC236}">
                <a16:creationId xmlns:a16="http://schemas.microsoft.com/office/drawing/2014/main" id="{07A39CCD-41B2-0FFA-C3E9-540CEC2BAA69}"/>
              </a:ext>
            </a:extLst>
          </p:cNvPr>
          <p:cNvSpPr>
            <a:spLocks noGrp="1"/>
          </p:cNvSpPr>
          <p:nvPr>
            <p:ph type="sldNum" sz="quarter" idx="12"/>
          </p:nvPr>
        </p:nvSpPr>
        <p:spPr/>
        <p:txBody>
          <a:bodyPr/>
          <a:lstStyle/>
          <a:p>
            <a:fld id="{5C800852-414A-43B3-A87C-2626A6F56D27}" type="slidenum">
              <a:rPr lang="en-IN" smtClean="0"/>
              <a:t>6</a:t>
            </a:fld>
            <a:endParaRPr lang="en-IN"/>
          </a:p>
        </p:txBody>
      </p:sp>
      <p:pic>
        <p:nvPicPr>
          <p:cNvPr id="7" name="Picture 7" descr="Canister-1">
            <a:extLst>
              <a:ext uri="{FF2B5EF4-FFF2-40B4-BE49-F238E27FC236}">
                <a16:creationId xmlns:a16="http://schemas.microsoft.com/office/drawing/2014/main" id="{7896E3C9-4707-6AD5-6185-A8B6CF4AC1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0864" y="4981839"/>
            <a:ext cx="2227943" cy="187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9144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353C6-B24E-732C-B3FC-4C8B2A3F1873}"/>
              </a:ext>
            </a:extLst>
          </p:cNvPr>
          <p:cNvSpPr>
            <a:spLocks noGrp="1"/>
          </p:cNvSpPr>
          <p:nvPr>
            <p:ph type="title"/>
          </p:nvPr>
        </p:nvSpPr>
        <p:spPr>
          <a:xfrm>
            <a:off x="359394" y="1954075"/>
            <a:ext cx="3332929" cy="1274128"/>
          </a:xfrm>
        </p:spPr>
        <p:txBody>
          <a:bodyPr>
            <a:normAutofit/>
          </a:bodyPr>
          <a:lstStyle/>
          <a:p>
            <a:r>
              <a:rPr lang="hi-IN" altLang="en-US" sz="4000" b="1">
                <a:solidFill>
                  <a:srgbClr val="FF0000"/>
                </a:solidFill>
                <a:cs typeface="Times New Roman" panose="02020603050405020304" pitchFamily="18" charset="0"/>
              </a:rPr>
              <a:t>कनस्तर का विवरण</a:t>
            </a:r>
            <a:endParaRPr lang="en-IN" sz="4000" b="1" dirty="0">
              <a:solidFill>
                <a:srgbClr val="FF0000"/>
              </a:solidFill>
              <a:latin typeface="+mj-lt"/>
              <a:cs typeface="Times New Roman" panose="02020603050405020304" pitchFamily="18" charset="0"/>
            </a:endParaRPr>
          </a:p>
        </p:txBody>
      </p:sp>
      <p:sp>
        <p:nvSpPr>
          <p:cNvPr id="3" name="Content Placeholder 2">
            <a:extLst>
              <a:ext uri="{FF2B5EF4-FFF2-40B4-BE49-F238E27FC236}">
                <a16:creationId xmlns:a16="http://schemas.microsoft.com/office/drawing/2014/main" id="{62E3DCCD-80E2-2A62-26B8-323C38CE6AF6}"/>
              </a:ext>
            </a:extLst>
          </p:cNvPr>
          <p:cNvSpPr>
            <a:spLocks noGrp="1"/>
          </p:cNvSpPr>
          <p:nvPr>
            <p:ph idx="1"/>
          </p:nvPr>
        </p:nvSpPr>
        <p:spPr>
          <a:xfrm>
            <a:off x="3692324" y="599440"/>
            <a:ext cx="7661475" cy="6122035"/>
          </a:xfrm>
        </p:spPr>
        <p:txBody>
          <a:bodyPr>
            <a:noAutofit/>
          </a:bodyPr>
          <a:lstStyle/>
          <a:p>
            <a:pPr marL="0" indent="0">
              <a:lnSpc>
                <a:spcPct val="150000"/>
              </a:lnSpc>
              <a:buNone/>
              <a:defRPr/>
            </a:pPr>
            <a:r>
              <a:rPr lang="hi-IN" sz="2400" b="1">
                <a:latin typeface="+mj-lt"/>
                <a:cs typeface="Times New Roman" panose="02020603050405020304" pitchFamily="18" charset="0"/>
              </a:rPr>
              <a:t>वायु निस्पंदन क्षमता: 95 लीटर/मिनट
   कण हटाने की दक्षता:
       99.97 % से कम नहीं
       0.3 सूक्ष्म आकार कण।
    सुरक्षात्मक क्षमता: 120 मिनट (02 घंटे)
     सेल्फ लाइफ और स्टोरेज कंडीशन: नम मुक्त स्थान पर 05 साल का लाइफ स्टोर</a:t>
            </a:r>
            <a:endParaRPr lang="en-IN" sz="2400" dirty="0">
              <a:latin typeface="+mj-lt"/>
              <a:cs typeface="Times New Roman" panose="02020603050405020304" pitchFamily="18" charset="0"/>
            </a:endParaRPr>
          </a:p>
        </p:txBody>
      </p:sp>
      <p:sp>
        <p:nvSpPr>
          <p:cNvPr id="6" name="Slide Number Placeholder 5">
            <a:extLst>
              <a:ext uri="{FF2B5EF4-FFF2-40B4-BE49-F238E27FC236}">
                <a16:creationId xmlns:a16="http://schemas.microsoft.com/office/drawing/2014/main" id="{BFBA986A-2FAA-9E4D-83A4-D95A701969CF}"/>
              </a:ext>
            </a:extLst>
          </p:cNvPr>
          <p:cNvSpPr>
            <a:spLocks noGrp="1"/>
          </p:cNvSpPr>
          <p:nvPr>
            <p:ph type="sldNum" sz="quarter" idx="12"/>
          </p:nvPr>
        </p:nvSpPr>
        <p:spPr/>
        <p:txBody>
          <a:bodyPr/>
          <a:lstStyle/>
          <a:p>
            <a:fld id="{5C800852-414A-43B3-A87C-2626A6F56D27}" type="slidenum">
              <a:rPr lang="en-IN" smtClean="0">
                <a:latin typeface="Times New Roman" panose="02020603050405020304" pitchFamily="18" charset="0"/>
                <a:cs typeface="Times New Roman" panose="02020603050405020304" pitchFamily="18" charset="0"/>
              </a:rPr>
              <a:t>7</a:t>
            </a:fld>
            <a:endParaRPr lang="en-IN">
              <a:latin typeface="Times New Roman" panose="02020603050405020304" pitchFamily="18" charset="0"/>
              <a:cs typeface="Times New Roman" panose="02020603050405020304" pitchFamily="18" charset="0"/>
            </a:endParaRPr>
          </a:p>
        </p:txBody>
      </p:sp>
      <p:pic>
        <p:nvPicPr>
          <p:cNvPr id="7" name="Picture 7" descr="Canister">
            <a:extLst>
              <a:ext uri="{FF2B5EF4-FFF2-40B4-BE49-F238E27FC236}">
                <a16:creationId xmlns:a16="http://schemas.microsoft.com/office/drawing/2014/main" id="{A1171C2D-F40C-938F-508A-B3D3BD9911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0850" y="1466804"/>
            <a:ext cx="2615879" cy="224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077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A6230-F59F-9FD3-8E0E-DF932EFAF2F3}"/>
              </a:ext>
            </a:extLst>
          </p:cNvPr>
          <p:cNvSpPr>
            <a:spLocks noGrp="1"/>
          </p:cNvSpPr>
          <p:nvPr>
            <p:ph type="title"/>
          </p:nvPr>
        </p:nvSpPr>
        <p:spPr>
          <a:xfrm>
            <a:off x="277085" y="2673911"/>
            <a:ext cx="3736089" cy="1325563"/>
          </a:xfrm>
        </p:spPr>
        <p:txBody>
          <a:bodyPr>
            <a:normAutofit/>
          </a:bodyPr>
          <a:lstStyle/>
          <a:p>
            <a:r>
              <a:rPr lang="hi-IN" sz="3600" b="1">
                <a:solidFill>
                  <a:srgbClr val="FF0000"/>
                </a:solidFill>
                <a:cs typeface="Times New Roman" panose="02020603050405020304" pitchFamily="18" charset="0"/>
              </a:rPr>
              <a:t>कनस्तर को बदलने की आवश्यकता कब होती है</a:t>
            </a:r>
            <a:endParaRPr lang="en-IN" b="1" dirty="0">
              <a:latin typeface="+mj-lt"/>
              <a:cs typeface="Times New Roman" panose="02020603050405020304" pitchFamily="18" charset="0"/>
            </a:endParaRPr>
          </a:p>
        </p:txBody>
      </p:sp>
      <p:sp>
        <p:nvSpPr>
          <p:cNvPr id="3" name="Content Placeholder 2">
            <a:extLst>
              <a:ext uri="{FF2B5EF4-FFF2-40B4-BE49-F238E27FC236}">
                <a16:creationId xmlns:a16="http://schemas.microsoft.com/office/drawing/2014/main" id="{EF1928ED-4E1C-A40B-DCFF-E5E33C73F295}"/>
              </a:ext>
            </a:extLst>
          </p:cNvPr>
          <p:cNvSpPr>
            <a:spLocks noGrp="1"/>
          </p:cNvSpPr>
          <p:nvPr>
            <p:ph idx="1"/>
          </p:nvPr>
        </p:nvSpPr>
        <p:spPr>
          <a:xfrm>
            <a:off x="3581401" y="1249362"/>
            <a:ext cx="8333514" cy="5066030"/>
          </a:xfrm>
        </p:spPr>
        <p:txBody>
          <a:bodyPr>
            <a:normAutofit/>
          </a:bodyPr>
          <a:lstStyle/>
          <a:p>
            <a:pPr lvl="1" algn="just">
              <a:lnSpc>
                <a:spcPct val="110000"/>
              </a:lnSpc>
              <a:buFont typeface="Wingdings" panose="05000000000000000000" pitchFamily="2" charset="2"/>
              <a:buChar char="§"/>
              <a:defRPr/>
            </a:pPr>
            <a:r>
              <a:rPr lang="hi-IN" sz="2600">
                <a:latin typeface="+mj-lt"/>
                <a:cs typeface="Times New Roman" panose="02020603050405020304" pitchFamily="18" charset="0"/>
              </a:rPr>
              <a:t>एजेंट के प्रभाव की अचानक भावना 
जब सांस लेने की प्रतिरोधक क्षमता अत्यधिक हो जाती है 
जब कनस्तर पानी में उभरा होता है
जब कनस्तर क्षतिग्रस्त हो
7 साल के सेल्फ लाइफ की समाप्ति 
जब नेता द्वारा आदेश दिया जाता है 
दो घंटे की रासायनिक आपात स्थिति के बाद</a:t>
            </a:r>
            <a:endParaRPr lang="en-IN" dirty="0">
              <a:latin typeface="+mj-lt"/>
              <a:cs typeface="Times New Roman" panose="02020603050405020304" pitchFamily="18" charset="0"/>
            </a:endParaRPr>
          </a:p>
        </p:txBody>
      </p:sp>
      <p:sp>
        <p:nvSpPr>
          <p:cNvPr id="6" name="Slide Number Placeholder 5">
            <a:extLst>
              <a:ext uri="{FF2B5EF4-FFF2-40B4-BE49-F238E27FC236}">
                <a16:creationId xmlns:a16="http://schemas.microsoft.com/office/drawing/2014/main" id="{D492AEE8-8DC3-C1B6-3026-B35E70DBF1F6}"/>
              </a:ext>
            </a:extLst>
          </p:cNvPr>
          <p:cNvSpPr>
            <a:spLocks noGrp="1"/>
          </p:cNvSpPr>
          <p:nvPr>
            <p:ph type="sldNum" sz="quarter" idx="12"/>
          </p:nvPr>
        </p:nvSpPr>
        <p:spPr>
          <a:xfrm>
            <a:off x="8610600" y="6132830"/>
            <a:ext cx="2743200" cy="365125"/>
          </a:xfrm>
        </p:spPr>
        <p:txBody>
          <a:bodyPr/>
          <a:lstStyle/>
          <a:p>
            <a:fld id="{5C800852-414A-43B3-A87C-2626A6F56D27}" type="slidenum">
              <a:rPr lang="en-IN" smtClean="0">
                <a:latin typeface="Times New Roman" panose="02020603050405020304" pitchFamily="18" charset="0"/>
                <a:cs typeface="Times New Roman" panose="02020603050405020304" pitchFamily="18" charset="0"/>
              </a:rPr>
              <a:t>8</a:t>
            </a:fld>
            <a:endParaRPr lang="en-IN">
              <a:latin typeface="Times New Roman" panose="02020603050405020304" pitchFamily="18" charset="0"/>
              <a:cs typeface="Times New Roman" panose="02020603050405020304" pitchFamily="18" charset="0"/>
            </a:endParaRPr>
          </a:p>
        </p:txBody>
      </p:sp>
      <p:pic>
        <p:nvPicPr>
          <p:cNvPr id="7" name="Picture 7" descr="Canister-1">
            <a:extLst>
              <a:ext uri="{FF2B5EF4-FFF2-40B4-BE49-F238E27FC236}">
                <a16:creationId xmlns:a16="http://schemas.microsoft.com/office/drawing/2014/main" id="{5CDE31DD-5FC3-D9BA-8587-4FB9465EEC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1293" y="2673911"/>
            <a:ext cx="2229933" cy="1855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10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E4507-E4B8-35FC-99B4-6593FD34D485}"/>
              </a:ext>
            </a:extLst>
          </p:cNvPr>
          <p:cNvSpPr>
            <a:spLocks noGrp="1"/>
          </p:cNvSpPr>
          <p:nvPr>
            <p:ph type="title"/>
          </p:nvPr>
        </p:nvSpPr>
        <p:spPr>
          <a:xfrm>
            <a:off x="508137" y="2267178"/>
            <a:ext cx="3769146" cy="1188403"/>
          </a:xfrm>
        </p:spPr>
        <p:txBody>
          <a:bodyPr>
            <a:normAutofit/>
          </a:bodyPr>
          <a:lstStyle/>
          <a:p>
            <a:r>
              <a:rPr lang="hi-IN" sz="2800" b="1">
                <a:solidFill>
                  <a:srgbClr val="FF0000"/>
                </a:solidFill>
                <a:cs typeface="Times New Roman" panose="02020603050405020304" pitchFamily="18" charset="0"/>
              </a:rPr>
              <a:t>सुरक्षात्मक कपड़े</a:t>
            </a:r>
            <a:endParaRPr lang="en-IN" sz="4000" b="1" dirty="0">
              <a:latin typeface="+mj-lt"/>
              <a:cs typeface="Times New Roman" panose="02020603050405020304" pitchFamily="18" charset="0"/>
            </a:endParaRPr>
          </a:p>
        </p:txBody>
      </p:sp>
      <p:sp>
        <p:nvSpPr>
          <p:cNvPr id="3" name="Content Placeholder 2">
            <a:extLst>
              <a:ext uri="{FF2B5EF4-FFF2-40B4-BE49-F238E27FC236}">
                <a16:creationId xmlns:a16="http://schemas.microsoft.com/office/drawing/2014/main" id="{951CE7BF-E7E6-A36E-D984-6D331C70EBB7}"/>
              </a:ext>
            </a:extLst>
          </p:cNvPr>
          <p:cNvSpPr>
            <a:spLocks noGrp="1"/>
          </p:cNvSpPr>
          <p:nvPr>
            <p:ph idx="1"/>
          </p:nvPr>
        </p:nvSpPr>
        <p:spPr>
          <a:xfrm>
            <a:off x="4572000" y="531628"/>
            <a:ext cx="7620000" cy="4437263"/>
          </a:xfrm>
        </p:spPr>
        <p:txBody>
          <a:bodyPr>
            <a:normAutofit/>
          </a:bodyPr>
          <a:lstStyle/>
          <a:p>
            <a:pPr>
              <a:lnSpc>
                <a:spcPct val="80000"/>
              </a:lnSpc>
              <a:buFont typeface="Wingdings" panose="05000000000000000000" pitchFamily="2" charset="2"/>
              <a:buChar char="Ø"/>
              <a:defRPr/>
            </a:pPr>
            <a:r>
              <a:rPr lang="hi-IN">
                <a:latin typeface="+mj-lt"/>
                <a:cs typeface="Times New Roman" panose="02020603050405020304" pitchFamily="18" charset="0"/>
              </a:rPr>
              <a:t>यह डीएमएसआरडीई, कानपुर द्वारा बनाया गया है 
    और इसमें तीन परतें होती हैं।
ऊपरी परत: तेल, पानी, अग्निरोधी,
                          नायलॉन का कपड़ा।
मध्य परत: कार्बन लेपित,
                        गैर बुना कपड़ा।
तीसरी परत: साधारण सूती कपड़े की परत।
 कपड़े सल्फर सरसों के खिलाफ 06 से 08 घंटे की सुरक्षा प्रदान करते हैं।</a:t>
            </a:r>
            <a:endParaRPr lang="en-IN" dirty="0">
              <a:latin typeface="+mj-lt"/>
              <a:cs typeface="Times New Roman" panose="02020603050405020304" pitchFamily="18" charset="0"/>
            </a:endParaRPr>
          </a:p>
        </p:txBody>
      </p:sp>
      <p:sp>
        <p:nvSpPr>
          <p:cNvPr id="6" name="Slide Number Placeholder 5">
            <a:extLst>
              <a:ext uri="{FF2B5EF4-FFF2-40B4-BE49-F238E27FC236}">
                <a16:creationId xmlns:a16="http://schemas.microsoft.com/office/drawing/2014/main" id="{B1BF56E2-F102-71ED-39C8-DE4C99E3C8C0}"/>
              </a:ext>
            </a:extLst>
          </p:cNvPr>
          <p:cNvSpPr>
            <a:spLocks noGrp="1"/>
          </p:cNvSpPr>
          <p:nvPr>
            <p:ph type="sldNum" sz="quarter" idx="12"/>
          </p:nvPr>
        </p:nvSpPr>
        <p:spPr/>
        <p:txBody>
          <a:bodyPr/>
          <a:lstStyle/>
          <a:p>
            <a:fld id="{5C800852-414A-43B3-A87C-2626A6F56D27}" type="slidenum">
              <a:rPr lang="en-IN" smtClean="0">
                <a:latin typeface="Times New Roman" panose="02020603050405020304" pitchFamily="18" charset="0"/>
                <a:cs typeface="Times New Roman" panose="02020603050405020304" pitchFamily="18" charset="0"/>
              </a:rPr>
              <a:t>9</a:t>
            </a:fld>
            <a:endParaRPr lang="en-IN">
              <a:latin typeface="Times New Roman" panose="02020603050405020304" pitchFamily="18" charset="0"/>
              <a:cs typeface="Times New Roman" panose="02020603050405020304" pitchFamily="18" charset="0"/>
            </a:endParaRPr>
          </a:p>
        </p:txBody>
      </p:sp>
      <p:pic>
        <p:nvPicPr>
          <p:cNvPr id="7" name="Picture 6" descr="Jacket_training purpose">
            <a:extLst>
              <a:ext uri="{FF2B5EF4-FFF2-40B4-BE49-F238E27FC236}">
                <a16:creationId xmlns:a16="http://schemas.microsoft.com/office/drawing/2014/main" id="{14C3614B-CFF2-DCA3-1AB2-F997D82017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8569" y="4895913"/>
            <a:ext cx="1648708" cy="1904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Trouser_Training Purpose">
            <a:extLst>
              <a:ext uri="{FF2B5EF4-FFF2-40B4-BE49-F238E27FC236}">
                <a16:creationId xmlns:a16="http://schemas.microsoft.com/office/drawing/2014/main" id="{2DA921A3-7443-28B0-FC74-55C45F1061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3491" y="5045280"/>
            <a:ext cx="1648709" cy="1676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91444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ustom 1">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1213</TotalTime>
  <Words>1449</Words>
  <Application>Microsoft Office PowerPoint</Application>
  <PresentationFormat>Widescreen</PresentationFormat>
  <Paragraphs>78</Paragraphs>
  <Slides>24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Calibri Light</vt:lpstr>
      <vt:lpstr>Open sans</vt:lpstr>
      <vt:lpstr>Open sans</vt:lpstr>
      <vt:lpstr>Open Sans SemiBold</vt:lpstr>
      <vt:lpstr>Times New Roman</vt:lpstr>
      <vt:lpstr>Wingdings</vt:lpstr>
      <vt:lpstr>Office Theme</vt:lpstr>
      <vt:lpstr>PowerPoint Presentation</vt:lpstr>
      <vt:lpstr>उद्देश्यों  इस पाठ को पूरा करने पर, आप इससे परिचित हो जाएंगे</vt:lpstr>
      <vt:lpstr>परिचय</vt:lpstr>
      <vt:lpstr>पीपीई की परिभाषा और भाग</vt:lpstr>
      <vt:lpstr>सीबीआरएन पीपीई के हिस्से</vt:lpstr>
      <vt:lpstr>एनबीसी कैनिस्टर</vt:lpstr>
      <vt:lpstr>कनस्तर का विवरण</vt:lpstr>
      <vt:lpstr>कनस्तर को बदलने की आवश्यकता कब होती है</vt:lpstr>
      <vt:lpstr>सुरक्षात्मक कपड़े</vt:lpstr>
      <vt:lpstr>अभेद्य सुरक्षात्मक  वस्त्र</vt:lpstr>
      <vt:lpstr>दस्ताने</vt:lpstr>
      <vt:lpstr>जूते के ऊपर</vt:lpstr>
      <vt:lpstr>पीपीई पहनने के चरण</vt:lpstr>
      <vt:lpstr>सुरक्षा के स्तर का निर्धारण</vt:lpstr>
      <vt:lpstr>स्तर 'ए' सुरक्षा</vt:lpstr>
      <vt:lpstr>स्तर 'बी' सुरक्षा</vt:lpstr>
      <vt:lpstr>स्तर 'सी' सुरक्षा</vt:lpstr>
      <vt:lpstr>स्तर 'डी' सुरक्षा</vt:lpstr>
      <vt:lpstr>रासायनिक आपातकाल में पीपीई का चयन</vt:lpstr>
      <vt:lpstr>पीपीई की सीमाएं</vt:lpstr>
      <vt:lpstr>समीक्षा</vt:lpstr>
      <vt:lpstr>PowerPoint Presentation</vt:lpstr>
      <vt:lpstr>मूल्यांकन</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Indtegrated Emergency Response Platforms</dc:title>
  <dc:creator>deepak</dc:creator>
  <cp:lastModifiedBy>ajay pant</cp:lastModifiedBy>
  <cp:revision>123</cp:revision>
  <dcterms:created xsi:type="dcterms:W3CDTF">2023-06-25T12:43:15Z</dcterms:created>
  <dcterms:modified xsi:type="dcterms:W3CDTF">2025-12-20T04:57:39Z</dcterms:modified>
</cp:coreProperties>
</file>