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6"/>
  </p:notesMasterIdLst>
  <p:sldIdLst>
    <p:sldId id="268" r:id="rId2"/>
    <p:sldId id="320" r:id="rId3"/>
    <p:sldId id="345" r:id="rId4"/>
    <p:sldId id="1119" r:id="rId5"/>
    <p:sldId id="1120" r:id="rId6"/>
    <p:sldId id="1121" r:id="rId7"/>
    <p:sldId id="1122" r:id="rId8"/>
    <p:sldId id="1123" r:id="rId9"/>
    <p:sldId id="1124" r:id="rId10"/>
    <p:sldId id="1125" r:id="rId11"/>
    <p:sldId id="367" r:id="rId12"/>
    <p:sldId id="453" r:id="rId13"/>
    <p:sldId id="1117" r:id="rId14"/>
    <p:sldId id="1118"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3333FF"/>
    <a:srgbClr val="990000"/>
    <a:srgbClr val="719B7C"/>
    <a:srgbClr val="FFFF00"/>
    <a:srgbClr val="C32E05"/>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51" autoAdjust="0"/>
    <p:restoredTop sz="96107" autoAdjust="0"/>
  </p:normalViewPr>
  <p:slideViewPr>
    <p:cSldViewPr>
      <p:cViewPr varScale="1">
        <p:scale>
          <a:sx n="54" d="100"/>
          <a:sy n="54" d="100"/>
        </p:scale>
        <p:origin x="54" y="102"/>
      </p:cViewPr>
      <p:guideLst>
        <p:guide orient="horz" pos="2160"/>
        <p:guide pos="3840"/>
      </p:guideLst>
    </p:cSldViewPr>
  </p:slid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94C5AEA-5C7E-6AA6-591B-E6688A8739AA}"/>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3075" name="Rectangle 3">
            <a:extLst>
              <a:ext uri="{FF2B5EF4-FFF2-40B4-BE49-F238E27FC236}">
                <a16:creationId xmlns:a16="http://schemas.microsoft.com/office/drawing/2014/main" id="{799D87CD-E8E9-67AD-7FB7-5FF293D3EB0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5364" name="Rectangle 4">
            <a:extLst>
              <a:ext uri="{FF2B5EF4-FFF2-40B4-BE49-F238E27FC236}">
                <a16:creationId xmlns:a16="http://schemas.microsoft.com/office/drawing/2014/main" id="{BA5E34E4-74A9-B0D5-09AC-E329C7977224}"/>
              </a:ext>
            </a:extLst>
          </p:cNvPr>
          <p:cNvSpPr>
            <a:spLocks noRo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1891E3D-2FF3-3C18-793D-5312CDD55314}"/>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AA781CD7-C9DA-49D8-361D-0A2C32415C16}"/>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3079" name="Rectangle 7">
            <a:extLst>
              <a:ext uri="{FF2B5EF4-FFF2-40B4-BE49-F238E27FC236}">
                <a16:creationId xmlns:a16="http://schemas.microsoft.com/office/drawing/2014/main" id="{562688F6-F78B-6BC3-86BD-1242633AD6AA}"/>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6ABC2BB-E080-4B5F-8D94-5E9A062378D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CF4D420A-84E8-0004-4ED1-FED9E7171F98}"/>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F23E2B4A-A26B-7878-C4F4-3568D35C26F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IN" altLang="en-US"/>
          </a:p>
        </p:txBody>
      </p:sp>
      <p:sp>
        <p:nvSpPr>
          <p:cNvPr id="18436" name="Slide Number Placeholder 3">
            <a:extLst>
              <a:ext uri="{FF2B5EF4-FFF2-40B4-BE49-F238E27FC236}">
                <a16:creationId xmlns:a16="http://schemas.microsoft.com/office/drawing/2014/main" id="{082B09F9-7282-5E7B-7539-9F1B5A40BAC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A5B56D9-6546-490F-B0A5-995DCD1C7CCA}" type="slidenum">
              <a:rPr lang="en-IN" altLang="en-US">
                <a:latin typeface="Calibri Light" panose="020F0302020204030204" pitchFamily="34" charset="0"/>
              </a:rPr>
              <a:pPr/>
              <a:t>2</a:t>
            </a:fld>
            <a:endParaRPr lang="en-IN" altLang="en-US">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IN"/>
          </a:p>
        </p:txBody>
      </p:sp>
      <p:sp>
        <p:nvSpPr>
          <p:cNvPr id="4" name="Rectangle 4">
            <a:extLst>
              <a:ext uri="{FF2B5EF4-FFF2-40B4-BE49-F238E27FC236}">
                <a16:creationId xmlns:a16="http://schemas.microsoft.com/office/drawing/2014/main" id="{FC4A82F1-3EFB-8770-AB5E-2F7CDF9EDA29}"/>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AAEC07-9FFD-1AB0-EC5F-6532BA48A4A5}"/>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6" name="Rectangle 6">
            <a:extLst>
              <a:ext uri="{FF2B5EF4-FFF2-40B4-BE49-F238E27FC236}">
                <a16:creationId xmlns:a16="http://schemas.microsoft.com/office/drawing/2014/main" id="{1EB1DFF3-E633-63AA-96F1-DD9EFF3E92A7}"/>
              </a:ext>
            </a:extLst>
          </p:cNvPr>
          <p:cNvSpPr>
            <a:spLocks noGrp="1" noChangeArrowheads="1"/>
          </p:cNvSpPr>
          <p:nvPr>
            <p:ph type="sldNum" sz="quarter" idx="12"/>
          </p:nvPr>
        </p:nvSpPr>
        <p:spPr/>
        <p:txBody>
          <a:bodyPr/>
          <a:lstStyle>
            <a:lvl1pPr>
              <a:defRPr smtClean="0"/>
            </a:lvl1pPr>
          </a:lstStyle>
          <a:p>
            <a:pPr>
              <a:defRPr/>
            </a:pPr>
            <a:fld id="{5FAD92E4-AB9E-4897-9F86-9FE5452E0A35}" type="slidenum">
              <a:rPr lang="en-US" altLang="en-US"/>
              <a:pPr>
                <a:defRPr/>
              </a:pPr>
              <a:t>‹#›</a:t>
            </a:fld>
            <a:endParaRPr lang="en-US" altLang="en-US"/>
          </a:p>
        </p:txBody>
      </p:sp>
    </p:spTree>
    <p:extLst>
      <p:ext uri="{BB962C8B-B14F-4D97-AF65-F5344CB8AC3E}">
        <p14:creationId xmlns:p14="http://schemas.microsoft.com/office/powerpoint/2010/main" val="388719409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A8DF86E0-11E7-8D5B-55CA-7C4B67373724}"/>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9D67BA5-8F51-974A-D3B1-E222E67D281B}"/>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6" name="Rectangle 6">
            <a:extLst>
              <a:ext uri="{FF2B5EF4-FFF2-40B4-BE49-F238E27FC236}">
                <a16:creationId xmlns:a16="http://schemas.microsoft.com/office/drawing/2014/main" id="{11E2E9FE-6213-0D9E-8765-FA386793E0DF}"/>
              </a:ext>
            </a:extLst>
          </p:cNvPr>
          <p:cNvSpPr>
            <a:spLocks noGrp="1" noChangeArrowheads="1"/>
          </p:cNvSpPr>
          <p:nvPr>
            <p:ph type="sldNum" sz="quarter" idx="12"/>
          </p:nvPr>
        </p:nvSpPr>
        <p:spPr/>
        <p:txBody>
          <a:bodyPr/>
          <a:lstStyle>
            <a:lvl1pPr>
              <a:defRPr smtClean="0"/>
            </a:lvl1pPr>
          </a:lstStyle>
          <a:p>
            <a:pPr>
              <a:defRPr/>
            </a:pPr>
            <a:fld id="{86910038-F5C9-488C-A754-37E055A45B8A}" type="slidenum">
              <a:rPr lang="en-US" altLang="en-US"/>
              <a:pPr>
                <a:defRPr/>
              </a:pPr>
              <a:t>‹#›</a:t>
            </a:fld>
            <a:endParaRPr lang="en-US" altLang="en-US"/>
          </a:p>
        </p:txBody>
      </p:sp>
    </p:spTree>
    <p:extLst>
      <p:ext uri="{BB962C8B-B14F-4D97-AF65-F5344CB8AC3E}">
        <p14:creationId xmlns:p14="http://schemas.microsoft.com/office/powerpoint/2010/main" val="1318365303"/>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45820426-1428-BE1E-A8E2-ED228462F61A}"/>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8119682-C501-7E8D-2B5D-B3EB32EAFE98}"/>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6" name="Rectangle 6">
            <a:extLst>
              <a:ext uri="{FF2B5EF4-FFF2-40B4-BE49-F238E27FC236}">
                <a16:creationId xmlns:a16="http://schemas.microsoft.com/office/drawing/2014/main" id="{4CFB7637-94E5-3D50-7B36-CB1E1EC419F0}"/>
              </a:ext>
            </a:extLst>
          </p:cNvPr>
          <p:cNvSpPr>
            <a:spLocks noGrp="1" noChangeArrowheads="1"/>
          </p:cNvSpPr>
          <p:nvPr>
            <p:ph type="sldNum" sz="quarter" idx="12"/>
          </p:nvPr>
        </p:nvSpPr>
        <p:spPr/>
        <p:txBody>
          <a:bodyPr/>
          <a:lstStyle>
            <a:lvl1pPr>
              <a:defRPr smtClean="0"/>
            </a:lvl1pPr>
          </a:lstStyle>
          <a:p>
            <a:pPr>
              <a:defRPr/>
            </a:pPr>
            <a:fld id="{B626B74F-C086-4FC4-B52B-4FA27AC2A73D}" type="slidenum">
              <a:rPr lang="en-US" altLang="en-US"/>
              <a:pPr>
                <a:defRPr/>
              </a:pPr>
              <a:t>‹#›</a:t>
            </a:fld>
            <a:endParaRPr lang="en-US" altLang="en-US"/>
          </a:p>
        </p:txBody>
      </p:sp>
    </p:spTree>
    <p:extLst>
      <p:ext uri="{BB962C8B-B14F-4D97-AF65-F5344CB8AC3E}">
        <p14:creationId xmlns:p14="http://schemas.microsoft.com/office/powerpoint/2010/main" val="3152408551"/>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2" name="Google Shape;16;p2">
            <a:extLst>
              <a:ext uri="{FF2B5EF4-FFF2-40B4-BE49-F238E27FC236}">
                <a16:creationId xmlns:a16="http://schemas.microsoft.com/office/drawing/2014/main" id="{AECE31B0-3E49-94B3-B321-E5C7A3E35A97}"/>
              </a:ext>
            </a:extLst>
          </p:cNvPr>
          <p:cNvSpPr txBox="1">
            <a:spLocks noChangeArrowheads="1"/>
          </p:cNvSpPr>
          <p:nvPr/>
        </p:nvSpPr>
        <p:spPr bwMode="auto">
          <a:xfrm>
            <a:off x="301625" y="6438900"/>
            <a:ext cx="2320925" cy="263525"/>
          </a:xfrm>
          <a:prstGeom prst="rect">
            <a:avLst/>
          </a:prstGeom>
          <a:noFill/>
          <a:ln>
            <a:noFill/>
          </a:ln>
        </p:spPr>
        <p:txBody>
          <a:bodyPr lIns="39125" tIns="39125" rIns="39125" bIns="39125">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US" altLang="en-US" sz="1200">
                <a:solidFill>
                  <a:srgbClr val="535353"/>
                </a:solidFill>
                <a:latin typeface="Open Sans SemiBold"/>
                <a:ea typeface="Open Sans SemiBold"/>
                <a:cs typeface="Open Sans SemiBold"/>
                <a:sym typeface="Open Sans SemiBold"/>
              </a:rPr>
              <a:t>PEER | CSSR | INDIA</a:t>
            </a:r>
            <a:endParaRPr lang="en-US" altLang="en-US"/>
          </a:p>
        </p:txBody>
      </p:sp>
      <p:sp>
        <p:nvSpPr>
          <p:cNvPr id="3" name="Google Shape;17;p2">
            <a:extLst>
              <a:ext uri="{FF2B5EF4-FFF2-40B4-BE49-F238E27FC236}">
                <a16:creationId xmlns:a16="http://schemas.microsoft.com/office/drawing/2014/main" id="{F217645F-F8CA-D330-09F7-7CFFEE5DF557}"/>
              </a:ext>
            </a:extLst>
          </p:cNvPr>
          <p:cNvSpPr>
            <a:spLocks noChangeArrowheads="1"/>
          </p:cNvSpPr>
          <p:nvPr/>
        </p:nvSpPr>
        <p:spPr bwMode="auto">
          <a:xfrm>
            <a:off x="508000" y="6756400"/>
            <a:ext cx="1908175" cy="101600"/>
          </a:xfrm>
          <a:prstGeom prst="rect">
            <a:avLst/>
          </a:prstGeom>
          <a:solidFill>
            <a:srgbClr val="C00000"/>
          </a:solidFill>
          <a:ln>
            <a:noFill/>
          </a:ln>
        </p:spPr>
        <p:txBody>
          <a:bodyPr lIns="39125" tIns="39125" rIns="39125" bIns="39125"/>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4" name="Google Shape;18;p2">
            <a:extLst>
              <a:ext uri="{FF2B5EF4-FFF2-40B4-BE49-F238E27FC236}">
                <a16:creationId xmlns:a16="http://schemas.microsoft.com/office/drawing/2014/main" id="{C5813F2D-9999-E9A7-40DB-3AE9F103E1E6}"/>
              </a:ext>
            </a:extLst>
          </p:cNvPr>
          <p:cNvSpPr txBox="1">
            <a:spLocks noChangeArrowheads="1"/>
          </p:cNvSpPr>
          <p:nvPr/>
        </p:nvSpPr>
        <p:spPr bwMode="auto">
          <a:xfrm>
            <a:off x="10756900" y="6407150"/>
            <a:ext cx="698500" cy="309563"/>
          </a:xfrm>
          <a:prstGeom prst="rect">
            <a:avLst/>
          </a:prstGeom>
          <a:noFill/>
          <a:ln>
            <a:noFill/>
          </a:ln>
        </p:spPr>
        <p:txBody>
          <a:bodyPr lIns="39125" tIns="39125" rIns="39125" bIns="39125">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US" altLang="en-US" sz="1500" b="1">
                <a:solidFill>
                  <a:srgbClr val="535353"/>
                </a:solidFill>
                <a:latin typeface="Open Sans"/>
                <a:ea typeface="Open Sans"/>
                <a:cs typeface="Open Sans"/>
                <a:sym typeface="Open Sans"/>
              </a:rPr>
              <a:t>PPT 2 -</a:t>
            </a:r>
            <a:endParaRPr lang="en-US" altLang="en-US"/>
          </a:p>
        </p:txBody>
      </p:sp>
      <p:sp>
        <p:nvSpPr>
          <p:cNvPr id="5" name="Google Shape;19;p2">
            <a:extLst>
              <a:ext uri="{FF2B5EF4-FFF2-40B4-BE49-F238E27FC236}">
                <a16:creationId xmlns:a16="http://schemas.microsoft.com/office/drawing/2014/main" id="{660E0192-69CD-D008-4D4A-841E886C930A}"/>
              </a:ext>
            </a:extLst>
          </p:cNvPr>
          <p:cNvSpPr>
            <a:spLocks noChangeArrowheads="1"/>
          </p:cNvSpPr>
          <p:nvPr/>
        </p:nvSpPr>
        <p:spPr bwMode="auto">
          <a:xfrm>
            <a:off x="10769600" y="6756400"/>
            <a:ext cx="939800" cy="101600"/>
          </a:xfrm>
          <a:prstGeom prst="rect">
            <a:avLst/>
          </a:prstGeom>
          <a:solidFill>
            <a:srgbClr val="C00000"/>
          </a:solidFill>
          <a:ln>
            <a:noFill/>
          </a:ln>
        </p:spPr>
        <p:txBody>
          <a:bodyPr lIns="39125" tIns="39125" rIns="39125" bIns="39125"/>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pic>
        <p:nvPicPr>
          <p:cNvPr id="6" name="Picture 10">
            <a:extLst>
              <a:ext uri="{FF2B5EF4-FFF2-40B4-BE49-F238E27FC236}">
                <a16:creationId xmlns:a16="http://schemas.microsoft.com/office/drawing/2014/main" id="{8D2ECC10-E52E-155D-75D4-453C877AD2A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1638" y="282575"/>
            <a:ext cx="1525587"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Google Shape;20;p2">
            <a:extLst>
              <a:ext uri="{FF2B5EF4-FFF2-40B4-BE49-F238E27FC236}">
                <a16:creationId xmlns:a16="http://schemas.microsoft.com/office/drawing/2014/main" id="{76B1538E-3546-22AB-0377-8B1CA6A0D97E}"/>
              </a:ext>
            </a:extLst>
          </p:cNvPr>
          <p:cNvSpPr txBox="1">
            <a:spLocks noGrp="1"/>
          </p:cNvSpPr>
          <p:nvPr>
            <p:ph type="sldNum" idx="10"/>
          </p:nvPr>
        </p:nvSpPr>
        <p:spPr>
          <a:xfrm>
            <a:off x="11383963" y="6407150"/>
            <a:ext cx="303212" cy="338138"/>
          </a:xfrm>
        </p:spPr>
        <p:txBody>
          <a:bodyPr lIns="78275" tIns="78275" rIns="78275" bIns="78275">
            <a:noAutofit/>
          </a:bodyPr>
          <a:lstStyle>
            <a:lvl1pPr algn="ctr">
              <a:defRPr sz="1500" b="1" smtClean="0">
                <a:solidFill>
                  <a:srgbClr val="535353"/>
                </a:solidFill>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defRPr>
            </a:lvl1pPr>
          </a:lstStyle>
          <a:p>
            <a:pPr>
              <a:defRPr/>
            </a:pPr>
            <a:fld id="{87019D12-A575-44D7-B076-4800F346DD43}" type="slidenum">
              <a:rPr lang="en-US" altLang="en-US"/>
              <a:pPr>
                <a:defRPr/>
              </a:pPr>
              <a:t>‹#›</a:t>
            </a:fld>
            <a:endParaRPr lang="en-US" altLang="en-US"/>
          </a:p>
        </p:txBody>
      </p:sp>
    </p:spTree>
    <p:extLst>
      <p:ext uri="{BB962C8B-B14F-4D97-AF65-F5344CB8AC3E}">
        <p14:creationId xmlns:p14="http://schemas.microsoft.com/office/powerpoint/2010/main" val="852939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lIns="91425" tIns="45700" rIns="91425" bIns="45700" anchor="b">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lIns="91425" tIns="45700" rIns="91425" bIns="4570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2" name="Google Shape;75;p11">
            <a:extLst>
              <a:ext uri="{FF2B5EF4-FFF2-40B4-BE49-F238E27FC236}">
                <a16:creationId xmlns:a16="http://schemas.microsoft.com/office/drawing/2014/main" id="{0E44BA2C-79E0-F40A-6018-66E6C02BA782}"/>
              </a:ext>
            </a:extLst>
          </p:cNvPr>
          <p:cNvSpPr txBox="1">
            <a:spLocks noGrp="1"/>
          </p:cNvSpPr>
          <p:nvPr>
            <p:ph type="dt" idx="10"/>
          </p:nvPr>
        </p:nvSpPr>
        <p:spPr>
          <a:xfrm>
            <a:off x="838200" y="6356350"/>
            <a:ext cx="2743200" cy="365125"/>
          </a:xfrm>
        </p:spPr>
        <p:txBody>
          <a:bodyPr spcFirstLastPara="1" lIns="91425" tIns="45700" rIns="91425" bIns="45700" anchor="ctr">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3" name="Google Shape;76;p11">
            <a:extLst>
              <a:ext uri="{FF2B5EF4-FFF2-40B4-BE49-F238E27FC236}">
                <a16:creationId xmlns:a16="http://schemas.microsoft.com/office/drawing/2014/main" id="{BF965D56-9A59-1F20-7168-03F1AD8BB632}"/>
              </a:ext>
            </a:extLst>
          </p:cNvPr>
          <p:cNvSpPr txBox="1">
            <a:spLocks noGrp="1"/>
          </p:cNvSpPr>
          <p:nvPr>
            <p:ph type="ftr" idx="11"/>
          </p:nvPr>
        </p:nvSpPr>
        <p:spPr>
          <a:xfrm>
            <a:off x="4038600" y="6356350"/>
            <a:ext cx="4114800" cy="365125"/>
          </a:xfrm>
        </p:spPr>
        <p:txBody>
          <a:bodyPr spcFirstLastPara="1" lIns="91425" tIns="45700" rIns="91425" bIns="45700" anchor="ctr">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4" name="Google Shape;77;p11">
            <a:extLst>
              <a:ext uri="{FF2B5EF4-FFF2-40B4-BE49-F238E27FC236}">
                <a16:creationId xmlns:a16="http://schemas.microsoft.com/office/drawing/2014/main" id="{AC8FE8EE-BAD7-F854-5CD4-71E0D71698CC}"/>
              </a:ext>
            </a:extLst>
          </p:cNvPr>
          <p:cNvSpPr txBox="1">
            <a:spLocks noGrp="1"/>
          </p:cNvSpPr>
          <p:nvPr>
            <p:ph type="sldNum" idx="12"/>
          </p:nvPr>
        </p:nvSpPr>
        <p:spPr>
          <a:xfrm>
            <a:off x="8610600" y="6356350"/>
            <a:ext cx="2743200" cy="365125"/>
          </a:xfrm>
        </p:spPr>
        <p:txBody>
          <a:bodyPr lIns="91425" tIns="45700" rIns="91425" bIns="45700" anchor="ctr">
            <a:noAutofit/>
          </a:bodyPr>
          <a:lstStyle>
            <a:lvl1pPr>
              <a:defRPr smtClean="0"/>
            </a:lvl1pPr>
          </a:lstStyle>
          <a:p>
            <a:pPr>
              <a:defRPr/>
            </a:pPr>
            <a:fld id="{0CD618EB-5BC6-4784-B855-F19582D490AE}" type="slidenum">
              <a:rPr lang="en-US" altLang="en-US"/>
              <a:pPr>
                <a:defRPr/>
              </a:pPr>
              <a:t>‹#›</a:t>
            </a:fld>
            <a:endParaRPr lang="en-US" altLang="en-US"/>
          </a:p>
        </p:txBody>
      </p:sp>
    </p:spTree>
    <p:extLst>
      <p:ext uri="{BB962C8B-B14F-4D97-AF65-F5344CB8AC3E}">
        <p14:creationId xmlns:p14="http://schemas.microsoft.com/office/powerpoint/2010/main" val="255778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AF0FBF33-798D-DC66-6E75-91BB147EA057}"/>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41300A-BC19-F8B1-2A31-136D790BFB71}"/>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6" name="Rectangle 6">
            <a:extLst>
              <a:ext uri="{FF2B5EF4-FFF2-40B4-BE49-F238E27FC236}">
                <a16:creationId xmlns:a16="http://schemas.microsoft.com/office/drawing/2014/main" id="{C77C118C-4CD7-2A39-F71F-B6230C544DE2}"/>
              </a:ext>
            </a:extLst>
          </p:cNvPr>
          <p:cNvSpPr>
            <a:spLocks noGrp="1" noChangeArrowheads="1"/>
          </p:cNvSpPr>
          <p:nvPr>
            <p:ph type="sldNum" sz="quarter" idx="12"/>
          </p:nvPr>
        </p:nvSpPr>
        <p:spPr/>
        <p:txBody>
          <a:bodyPr/>
          <a:lstStyle>
            <a:lvl1pPr>
              <a:defRPr smtClean="0"/>
            </a:lvl1pPr>
          </a:lstStyle>
          <a:p>
            <a:pPr>
              <a:defRPr/>
            </a:pPr>
            <a:fld id="{BDA431E3-4D14-4657-9FEE-E86722E6C14E}" type="slidenum">
              <a:rPr lang="en-US" altLang="en-US"/>
              <a:pPr>
                <a:defRPr/>
              </a:pPr>
              <a:t>‹#›</a:t>
            </a:fld>
            <a:endParaRPr lang="en-US" altLang="en-US"/>
          </a:p>
        </p:txBody>
      </p:sp>
    </p:spTree>
    <p:extLst>
      <p:ext uri="{BB962C8B-B14F-4D97-AF65-F5344CB8AC3E}">
        <p14:creationId xmlns:p14="http://schemas.microsoft.com/office/powerpoint/2010/main" val="1253362839"/>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F72912C-7327-05B2-1770-0EF87BD4F76D}"/>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BF63373-C0E6-5907-B5FB-5EB2F7386EBA}"/>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6" name="Rectangle 6">
            <a:extLst>
              <a:ext uri="{FF2B5EF4-FFF2-40B4-BE49-F238E27FC236}">
                <a16:creationId xmlns:a16="http://schemas.microsoft.com/office/drawing/2014/main" id="{80EE95EA-3133-1568-146A-A1C4C78BB0F9}"/>
              </a:ext>
            </a:extLst>
          </p:cNvPr>
          <p:cNvSpPr>
            <a:spLocks noGrp="1" noChangeArrowheads="1"/>
          </p:cNvSpPr>
          <p:nvPr>
            <p:ph type="sldNum" sz="quarter" idx="12"/>
          </p:nvPr>
        </p:nvSpPr>
        <p:spPr/>
        <p:txBody>
          <a:bodyPr/>
          <a:lstStyle>
            <a:lvl1pPr>
              <a:defRPr smtClean="0"/>
            </a:lvl1pPr>
          </a:lstStyle>
          <a:p>
            <a:pPr>
              <a:defRPr/>
            </a:pPr>
            <a:fld id="{E37A5004-ECC3-41E4-BAC5-95115CCC8A62}" type="slidenum">
              <a:rPr lang="en-US" altLang="en-US"/>
              <a:pPr>
                <a:defRPr/>
              </a:pPr>
              <a:t>‹#›</a:t>
            </a:fld>
            <a:endParaRPr lang="en-US" altLang="en-US"/>
          </a:p>
        </p:txBody>
      </p:sp>
    </p:spTree>
    <p:extLst>
      <p:ext uri="{BB962C8B-B14F-4D97-AF65-F5344CB8AC3E}">
        <p14:creationId xmlns:p14="http://schemas.microsoft.com/office/powerpoint/2010/main" val="23336079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92507F9-CF20-5B3F-EC35-FAECC2F3D226}"/>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06FEAC9D-08C4-8514-76FD-A03ABC6CF7EF}"/>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7" name="Slide Number Placeholder 6">
            <a:extLst>
              <a:ext uri="{FF2B5EF4-FFF2-40B4-BE49-F238E27FC236}">
                <a16:creationId xmlns:a16="http://schemas.microsoft.com/office/drawing/2014/main" id="{EBFA2467-C11B-8675-C85B-BE87D380D9E1}"/>
              </a:ext>
            </a:extLst>
          </p:cNvPr>
          <p:cNvSpPr>
            <a:spLocks noGrp="1" noChangeArrowheads="1"/>
          </p:cNvSpPr>
          <p:nvPr>
            <p:ph type="sldNum" sz="quarter" idx="12"/>
          </p:nvPr>
        </p:nvSpPr>
        <p:spPr/>
        <p:txBody>
          <a:bodyPr/>
          <a:lstStyle>
            <a:lvl1pPr>
              <a:defRPr smtClean="0"/>
            </a:lvl1pPr>
          </a:lstStyle>
          <a:p>
            <a:pPr>
              <a:defRPr/>
            </a:pPr>
            <a:fld id="{4A523D83-0F88-4311-93F2-93A3E6FD8F67}" type="slidenum">
              <a:rPr lang="en-US" altLang="en-US"/>
              <a:pPr>
                <a:defRPr/>
              </a:pPr>
              <a:t>‹#›</a:t>
            </a:fld>
            <a:endParaRPr lang="en-US" altLang="en-US"/>
          </a:p>
        </p:txBody>
      </p:sp>
    </p:spTree>
    <p:extLst>
      <p:ext uri="{BB962C8B-B14F-4D97-AF65-F5344CB8AC3E}">
        <p14:creationId xmlns:p14="http://schemas.microsoft.com/office/powerpoint/2010/main" val="29240779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Rectangle 4">
            <a:extLst>
              <a:ext uri="{FF2B5EF4-FFF2-40B4-BE49-F238E27FC236}">
                <a16:creationId xmlns:a16="http://schemas.microsoft.com/office/drawing/2014/main" id="{4854F3DB-D4CC-0D15-55D9-B5ABB86F43A9}"/>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1E4ED05-D24F-B5C4-C83B-43510FE5BA88}"/>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9" name="Rectangle 6">
            <a:extLst>
              <a:ext uri="{FF2B5EF4-FFF2-40B4-BE49-F238E27FC236}">
                <a16:creationId xmlns:a16="http://schemas.microsoft.com/office/drawing/2014/main" id="{840C4ED7-E7FC-30DB-DE3C-9788EAF10A37}"/>
              </a:ext>
            </a:extLst>
          </p:cNvPr>
          <p:cNvSpPr>
            <a:spLocks noGrp="1" noChangeArrowheads="1"/>
          </p:cNvSpPr>
          <p:nvPr>
            <p:ph type="sldNum" sz="quarter" idx="12"/>
          </p:nvPr>
        </p:nvSpPr>
        <p:spPr/>
        <p:txBody>
          <a:bodyPr/>
          <a:lstStyle>
            <a:lvl1pPr>
              <a:defRPr smtClean="0"/>
            </a:lvl1pPr>
          </a:lstStyle>
          <a:p>
            <a:pPr>
              <a:defRPr/>
            </a:pPr>
            <a:fld id="{581C42EA-8E9A-4F91-9AA8-31BD2264A9FA}" type="slidenum">
              <a:rPr lang="en-US" altLang="en-US"/>
              <a:pPr>
                <a:defRPr/>
              </a:pPr>
              <a:t>‹#›</a:t>
            </a:fld>
            <a:endParaRPr lang="en-US" altLang="en-US"/>
          </a:p>
        </p:txBody>
      </p:sp>
    </p:spTree>
    <p:extLst>
      <p:ext uri="{BB962C8B-B14F-4D97-AF65-F5344CB8AC3E}">
        <p14:creationId xmlns:p14="http://schemas.microsoft.com/office/powerpoint/2010/main" val="121151964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Rectangle 4">
            <a:extLst>
              <a:ext uri="{FF2B5EF4-FFF2-40B4-BE49-F238E27FC236}">
                <a16:creationId xmlns:a16="http://schemas.microsoft.com/office/drawing/2014/main" id="{35E35FBF-901A-8324-3662-D6E947F596E0}"/>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E02893B-FD6E-F0A3-4468-6711B8432822}"/>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5" name="Rectangle 6">
            <a:extLst>
              <a:ext uri="{FF2B5EF4-FFF2-40B4-BE49-F238E27FC236}">
                <a16:creationId xmlns:a16="http://schemas.microsoft.com/office/drawing/2014/main" id="{502547E5-4F50-97B7-4B08-69BEEAB08939}"/>
              </a:ext>
            </a:extLst>
          </p:cNvPr>
          <p:cNvSpPr>
            <a:spLocks noGrp="1" noChangeArrowheads="1"/>
          </p:cNvSpPr>
          <p:nvPr>
            <p:ph type="sldNum" sz="quarter" idx="12"/>
          </p:nvPr>
        </p:nvSpPr>
        <p:spPr/>
        <p:txBody>
          <a:bodyPr/>
          <a:lstStyle>
            <a:lvl1pPr>
              <a:defRPr smtClean="0"/>
            </a:lvl1pPr>
          </a:lstStyle>
          <a:p>
            <a:pPr>
              <a:defRPr/>
            </a:pPr>
            <a:fld id="{CBF852E4-56E9-4190-8003-EF7BBC54E5B2}" type="slidenum">
              <a:rPr lang="en-US" altLang="en-US"/>
              <a:pPr>
                <a:defRPr/>
              </a:pPr>
              <a:t>‹#›</a:t>
            </a:fld>
            <a:endParaRPr lang="en-US" altLang="en-US"/>
          </a:p>
        </p:txBody>
      </p:sp>
    </p:spTree>
    <p:extLst>
      <p:ext uri="{BB962C8B-B14F-4D97-AF65-F5344CB8AC3E}">
        <p14:creationId xmlns:p14="http://schemas.microsoft.com/office/powerpoint/2010/main" val="72751299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59EF39B-6B22-D1AD-C1CB-AB9E38D31AEA}"/>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BC149D3-4950-E365-66CB-6DCD4C3FE565}"/>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4" name="Rectangle 6">
            <a:extLst>
              <a:ext uri="{FF2B5EF4-FFF2-40B4-BE49-F238E27FC236}">
                <a16:creationId xmlns:a16="http://schemas.microsoft.com/office/drawing/2014/main" id="{5B441867-40DC-4BAA-8A99-313C0CC90998}"/>
              </a:ext>
            </a:extLst>
          </p:cNvPr>
          <p:cNvSpPr>
            <a:spLocks noGrp="1" noChangeArrowheads="1"/>
          </p:cNvSpPr>
          <p:nvPr>
            <p:ph type="sldNum" sz="quarter" idx="12"/>
          </p:nvPr>
        </p:nvSpPr>
        <p:spPr/>
        <p:txBody>
          <a:bodyPr/>
          <a:lstStyle>
            <a:lvl1pPr>
              <a:defRPr smtClean="0"/>
            </a:lvl1pPr>
          </a:lstStyle>
          <a:p>
            <a:pPr>
              <a:defRPr/>
            </a:pPr>
            <a:fld id="{8FAA8D0B-C35D-4B11-B04E-2FBC906E1C14}" type="slidenum">
              <a:rPr lang="en-US" altLang="en-US"/>
              <a:pPr>
                <a:defRPr/>
              </a:pPr>
              <a:t>‹#›</a:t>
            </a:fld>
            <a:endParaRPr lang="en-US" altLang="en-US"/>
          </a:p>
        </p:txBody>
      </p:sp>
    </p:spTree>
    <p:extLst>
      <p:ext uri="{BB962C8B-B14F-4D97-AF65-F5344CB8AC3E}">
        <p14:creationId xmlns:p14="http://schemas.microsoft.com/office/powerpoint/2010/main" val="424834383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B61128B-A858-AA00-821B-3246E2FEA071}"/>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DCD7E7AA-76C0-BDF5-7DB8-7FEC6F708492}"/>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7" name="Slide Number Placeholder 6">
            <a:extLst>
              <a:ext uri="{FF2B5EF4-FFF2-40B4-BE49-F238E27FC236}">
                <a16:creationId xmlns:a16="http://schemas.microsoft.com/office/drawing/2014/main" id="{4116696B-BF50-DF3F-5585-51949B2E227A}"/>
              </a:ext>
            </a:extLst>
          </p:cNvPr>
          <p:cNvSpPr>
            <a:spLocks noGrp="1" noChangeArrowheads="1"/>
          </p:cNvSpPr>
          <p:nvPr>
            <p:ph type="sldNum" sz="quarter" idx="12"/>
          </p:nvPr>
        </p:nvSpPr>
        <p:spPr/>
        <p:txBody>
          <a:bodyPr/>
          <a:lstStyle>
            <a:lvl1pPr>
              <a:defRPr smtClean="0"/>
            </a:lvl1pPr>
          </a:lstStyle>
          <a:p>
            <a:pPr>
              <a:defRPr/>
            </a:pPr>
            <a:fld id="{6DB2DD2C-7536-455D-9807-0CDDE9115E86}" type="slidenum">
              <a:rPr lang="en-US" altLang="en-US"/>
              <a:pPr>
                <a:defRPr/>
              </a:pPr>
              <a:t>‹#›</a:t>
            </a:fld>
            <a:endParaRPr lang="en-US" altLang="en-US"/>
          </a:p>
        </p:txBody>
      </p:sp>
    </p:spTree>
    <p:extLst>
      <p:ext uri="{BB962C8B-B14F-4D97-AF65-F5344CB8AC3E}">
        <p14:creationId xmlns:p14="http://schemas.microsoft.com/office/powerpoint/2010/main" val="15609823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1FC4C9A0-623C-C07A-E4D8-D2F46BA0CC90}"/>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11142BC4-7DEB-14E3-8B65-1803B4FD1C7D}"/>
              </a:ext>
            </a:extLst>
          </p:cNvPr>
          <p:cNvSpPr>
            <a:spLocks noGrp="1" noChangeArrowheads="1"/>
          </p:cNvSpPr>
          <p:nvPr>
            <p:ph type="ftr" sz="quarter" idx="11"/>
          </p:nvPr>
        </p:nvSpPr>
        <p:spPr/>
        <p:txBody>
          <a:bodyPr/>
          <a:lstStyle>
            <a:lvl1pPr>
              <a:defRPr/>
            </a:lvl1pPr>
          </a:lstStyle>
          <a:p>
            <a:pPr>
              <a:defRPr/>
            </a:pPr>
            <a:r>
              <a:rPr lang="en-US"/>
              <a:t>11TH NDRF VNS</a:t>
            </a:r>
          </a:p>
        </p:txBody>
      </p:sp>
      <p:sp>
        <p:nvSpPr>
          <p:cNvPr id="7" name="Slide Number Placeholder 6">
            <a:extLst>
              <a:ext uri="{FF2B5EF4-FFF2-40B4-BE49-F238E27FC236}">
                <a16:creationId xmlns:a16="http://schemas.microsoft.com/office/drawing/2014/main" id="{899041B4-AA1F-0B1D-4D2A-BA194EDD905D}"/>
              </a:ext>
            </a:extLst>
          </p:cNvPr>
          <p:cNvSpPr>
            <a:spLocks noGrp="1" noChangeArrowheads="1"/>
          </p:cNvSpPr>
          <p:nvPr>
            <p:ph type="sldNum" sz="quarter" idx="12"/>
          </p:nvPr>
        </p:nvSpPr>
        <p:spPr/>
        <p:txBody>
          <a:bodyPr/>
          <a:lstStyle>
            <a:lvl1pPr>
              <a:defRPr smtClean="0"/>
            </a:lvl1pPr>
          </a:lstStyle>
          <a:p>
            <a:pPr>
              <a:defRPr/>
            </a:pPr>
            <a:fld id="{01B4F987-CB97-4372-9896-13BAEC88612F}" type="slidenum">
              <a:rPr lang="en-US" altLang="en-US"/>
              <a:pPr>
                <a:defRPr/>
              </a:pPr>
              <a:t>‹#›</a:t>
            </a:fld>
            <a:endParaRPr lang="en-US" altLang="en-US"/>
          </a:p>
        </p:txBody>
      </p:sp>
    </p:spTree>
    <p:extLst>
      <p:ext uri="{BB962C8B-B14F-4D97-AF65-F5344CB8AC3E}">
        <p14:creationId xmlns:p14="http://schemas.microsoft.com/office/powerpoint/2010/main" val="2894066949"/>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A3EDF61-2112-D232-2825-4B29A37433FC}"/>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0E0A936-E7D3-0202-851C-B7D551B15E07}"/>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2452" name="Rectangle 4">
            <a:extLst>
              <a:ext uri="{FF2B5EF4-FFF2-40B4-BE49-F238E27FC236}">
                <a16:creationId xmlns:a16="http://schemas.microsoft.com/office/drawing/2014/main" id="{4C841282-EEE4-9926-C20C-4083C6A3472D}"/>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232453" name="Rectangle 5">
            <a:extLst>
              <a:ext uri="{FF2B5EF4-FFF2-40B4-BE49-F238E27FC236}">
                <a16:creationId xmlns:a16="http://schemas.microsoft.com/office/drawing/2014/main" id="{4AEF8795-CDC0-B6A3-DED2-FF5BEBF8F99F}"/>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FF"/>
                </a:solidFill>
                <a:latin typeface="Arial" pitchFamily="34" charset="0"/>
              </a:defRPr>
            </a:lvl1pPr>
          </a:lstStyle>
          <a:p>
            <a:pPr>
              <a:defRPr/>
            </a:pPr>
            <a:r>
              <a:rPr lang="en-US"/>
              <a:t>11TH NDRF VNS</a:t>
            </a:r>
          </a:p>
        </p:txBody>
      </p:sp>
      <p:sp>
        <p:nvSpPr>
          <p:cNvPr id="232454" name="Rectangle 6">
            <a:extLst>
              <a:ext uri="{FF2B5EF4-FFF2-40B4-BE49-F238E27FC236}">
                <a16:creationId xmlns:a16="http://schemas.microsoft.com/office/drawing/2014/main" id="{340268E5-17F1-6AE3-0DD1-706524548F7F}"/>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E16A31F7-30AA-4342-89C6-F0FCBE9643C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 id="2147484127" r:id="rId12"/>
    <p:sldLayoutId id="2147484128" r:id="rId13"/>
  </p:sldLayoutIdLst>
  <p:transition spd="slow"/>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a:extLst>
              <a:ext uri="{FF2B5EF4-FFF2-40B4-BE49-F238E27FC236}">
                <a16:creationId xmlns:a16="http://schemas.microsoft.com/office/drawing/2014/main" id="{0C43C79E-373E-DE5E-7740-33B36065C5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A83C66A7-1F05-D7FF-B8F0-42F48ACFF60A}"/>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16390" name="Picture 5">
            <a:extLst>
              <a:ext uri="{FF2B5EF4-FFF2-40B4-BE49-F238E27FC236}">
                <a16:creationId xmlns:a16="http://schemas.microsoft.com/office/drawing/2014/main" id="{85C73111-CE47-310C-F005-D8DD6668DA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78013"/>
            <a:ext cx="8001000" cy="147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object 4">
            <a:extLst>
              <a:ext uri="{FF2B5EF4-FFF2-40B4-BE49-F238E27FC236}">
                <a16:creationId xmlns:a16="http://schemas.microsoft.com/office/drawing/2014/main" id="{58904FD5-D17C-B677-6D87-1406FAAE58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7">
            <a:extLst>
              <a:ext uri="{FF2B5EF4-FFF2-40B4-BE49-F238E27FC236}">
                <a16:creationId xmlns:a16="http://schemas.microsoft.com/office/drawing/2014/main" id="{744CE2D8-F2C7-2FC0-3931-42EAACB67A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3" name="Picture 2" descr="Federal Emergency Management Agency (FEMA) Chemical, Biological,  Radiological, and Nuclear (CBRN) Office: Chemical Portfolio Ove">
            <a:extLst>
              <a:ext uri="{FF2B5EF4-FFF2-40B4-BE49-F238E27FC236}">
                <a16:creationId xmlns:a16="http://schemas.microsoft.com/office/drawing/2014/main" id="{7F6395CE-BDC6-7FDA-8109-55D776584BD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8888" y="0"/>
            <a:ext cx="1849437" cy="184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4" name="Picture 9">
            <a:extLst>
              <a:ext uri="{FF2B5EF4-FFF2-40B4-BE49-F238E27FC236}">
                <a16:creationId xmlns:a16="http://schemas.microsoft.com/office/drawing/2014/main" id="{9910AE64-84A9-0FAA-4264-C4B2C6010F4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5600700"/>
            <a:ext cx="121920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5" name="Rectangle 1">
            <a:extLst>
              <a:ext uri="{FF2B5EF4-FFF2-40B4-BE49-F238E27FC236}">
                <a16:creationId xmlns:a16="http://schemas.microsoft.com/office/drawing/2014/main" id="{193F34C2-C90E-9E77-E93F-A05E17142A6E}"/>
              </a:ext>
            </a:extLst>
          </p:cNvPr>
          <p:cNvSpPr>
            <a:spLocks noChangeArrowheads="1"/>
          </p:cNvSpPr>
          <p:nvPr/>
        </p:nvSpPr>
        <p:spPr bwMode="auto">
          <a:xfrm>
            <a:off x="168275" y="1901825"/>
            <a:ext cx="72993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i-IN" altLang="en-US" sz="4000" b="1">
                <a:cs typeface="Mangal" panose="02040503050203030202" pitchFamily="18" charset="0"/>
              </a:rPr>
              <a:t>हिरोशिमा और नागासाकी का केस स्टडी</a:t>
            </a:r>
            <a:endParaRPr lang="en-US" altLang="en-US" sz="4000"/>
          </a:p>
        </p:txBody>
      </p:sp>
      <p:sp>
        <p:nvSpPr>
          <p:cNvPr id="16396" name="TextBox 2">
            <a:extLst>
              <a:ext uri="{FF2B5EF4-FFF2-40B4-BE49-F238E27FC236}">
                <a16:creationId xmlns:a16="http://schemas.microsoft.com/office/drawing/2014/main" id="{33F87426-4C8B-220C-C2BC-7E50DF173483}"/>
              </a:ext>
            </a:extLst>
          </p:cNvPr>
          <p:cNvSpPr txBox="1">
            <a:spLocks noChangeArrowheads="1"/>
          </p:cNvSpPr>
          <p:nvPr/>
        </p:nvSpPr>
        <p:spPr bwMode="auto">
          <a:xfrm>
            <a:off x="7185025" y="6148388"/>
            <a:ext cx="61753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hi-IN" altLang="en-US" sz="3200" b="1">
                <a:latin typeface="Kruti Dev 092" pitchFamily="2" charset="0"/>
                <a:ea typeface="Calibri" panose="020F0502020204030204" pitchFamily="34" charset="0"/>
                <a:cs typeface="Mangal" panose="02040503050203030202" pitchFamily="18" charset="0"/>
              </a:rPr>
              <a:t>उप निरीक्षक/जीडी मोहन सिंह</a:t>
            </a:r>
            <a:endParaRPr lang="en-IN" altLang="en-US" sz="4000" b="1">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31B672D3-C22B-D114-AD13-8F7B32C87285}"/>
              </a:ext>
            </a:extLst>
          </p:cNvPr>
          <p:cNvSpPr>
            <a:spLocks noGrp="1" noChangeArrowheads="1"/>
          </p:cNvSpPr>
          <p:nvPr>
            <p:ph type="title"/>
          </p:nvPr>
        </p:nvSpPr>
        <p:spPr>
          <a:xfrm>
            <a:off x="381000" y="2239963"/>
            <a:ext cx="3048000" cy="1546225"/>
          </a:xfrm>
        </p:spPr>
        <p:txBody>
          <a:bodyPr/>
          <a:lstStyle/>
          <a:p>
            <a:pPr>
              <a:defRPr/>
            </a:pPr>
            <a:r>
              <a:rPr lang="hi-IN" altLang="en-US" sz="4000" b="1" kern="1200" dirty="0" err="1">
                <a:solidFill>
                  <a:srgbClr val="C00000"/>
                </a:solidFill>
                <a:latin typeface="Mangal" panose="02040503050203030202" pitchFamily="18" charset="0"/>
                <a:ea typeface="+mn-ea"/>
                <a:cs typeface="Mangal" panose="02040503050203030202" pitchFamily="18" charset="0"/>
              </a:rPr>
              <a:t>नागासाकी</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26627" name="Content Placeholder 2">
            <a:extLst>
              <a:ext uri="{FF2B5EF4-FFF2-40B4-BE49-F238E27FC236}">
                <a16:creationId xmlns:a16="http://schemas.microsoft.com/office/drawing/2014/main" id="{43809591-07FC-8FED-5FBC-EB491C1F172A}"/>
              </a:ext>
            </a:extLst>
          </p:cNvPr>
          <p:cNvSpPr>
            <a:spLocks noGrp="1" noChangeArrowheads="1"/>
          </p:cNvSpPr>
          <p:nvPr>
            <p:ph idx="1"/>
          </p:nvPr>
        </p:nvSpPr>
        <p:spPr>
          <a:xfrm>
            <a:off x="3200400" y="1371600"/>
            <a:ext cx="4572000" cy="4724400"/>
          </a:xfrm>
        </p:spPr>
        <p:txBody>
          <a:bodyPr/>
          <a:lstStyle/>
          <a:p>
            <a:pPr marL="0" indent="0">
              <a:spcBef>
                <a:spcPct val="0"/>
              </a:spcBef>
              <a:buFontTx/>
              <a:buNone/>
              <a:defRPr/>
            </a:pPr>
            <a:endParaRPr lang="en-US" altLang="en-US" sz="2800" kern="1200" dirty="0">
              <a:latin typeface="Mangal" panose="02040503050203030202" pitchFamily="18" charset="0"/>
              <a:cs typeface="Mangal" panose="02040503050203030202" pitchFamily="18" charset="0"/>
            </a:endParaRPr>
          </a:p>
          <a:p>
            <a:pPr marL="0" indent="0">
              <a:spcBef>
                <a:spcPct val="0"/>
              </a:spcBef>
              <a:buFontTx/>
              <a:buNone/>
              <a:defRPr/>
            </a:pPr>
            <a:r>
              <a:rPr lang="hi-IN" altLang="en-US" sz="2800" kern="1200" dirty="0">
                <a:latin typeface="Mangal" panose="02040503050203030202" pitchFamily="18" charset="0"/>
                <a:cs typeface="Mangal" panose="02040503050203030202" pitchFamily="18" charset="0"/>
              </a:rPr>
              <a:t>रोगी की त्वचा उस पैटर्न में जल गई है जो उस समय पहने गए </a:t>
            </a:r>
            <a:r>
              <a:rPr lang="hi-IN" altLang="en-US" sz="2800" kern="1200" dirty="0" err="1">
                <a:latin typeface="Mangal" panose="02040503050203030202" pitchFamily="18" charset="0"/>
                <a:cs typeface="Mangal" panose="02040503050203030202" pitchFamily="18" charset="0"/>
              </a:rPr>
              <a:t>किमोनो</a:t>
            </a:r>
            <a:r>
              <a:rPr lang="hi-IN" altLang="en-US" sz="2800" kern="1200" dirty="0">
                <a:latin typeface="Mangal" panose="02040503050203030202" pitchFamily="18" charset="0"/>
                <a:cs typeface="Mangal" panose="02040503050203030202" pitchFamily="18" charset="0"/>
              </a:rPr>
              <a:t> के अंधेरे हिस्सों के अनुरूप है। जापान</a:t>
            </a:r>
            <a:r>
              <a:rPr lang="en-US" altLang="en-US" sz="2800" kern="1200" dirty="0">
                <a:latin typeface="Mangal" panose="02040503050203030202" pitchFamily="18" charset="0"/>
                <a:cs typeface="Mangal" panose="02040503050203030202" pitchFamily="18" charset="0"/>
              </a:rPr>
              <a:t>, </a:t>
            </a:r>
            <a:r>
              <a:rPr lang="hi-IN" altLang="en-US" sz="2800" kern="1200" dirty="0">
                <a:latin typeface="Mangal" panose="02040503050203030202" pitchFamily="18" charset="0"/>
                <a:cs typeface="Mangal" panose="02040503050203030202" pitchFamily="18" charset="0"/>
              </a:rPr>
              <a:t>लगभग </a:t>
            </a:r>
            <a:r>
              <a:rPr lang="en-US" altLang="en-US" sz="2800" kern="1200" dirty="0">
                <a:latin typeface="Mangal" panose="02040503050203030202" pitchFamily="18" charset="0"/>
                <a:cs typeface="Mangal" panose="02040503050203030202" pitchFamily="18" charset="0"/>
              </a:rPr>
              <a:t>1945</a:t>
            </a:r>
            <a:r>
              <a:rPr lang="hi-IN" altLang="en-US" sz="2800" dirty="0">
                <a:cs typeface="Mangal" panose="02040503050203030202" pitchFamily="18" charset="0"/>
              </a:rPr>
              <a:t>।</a:t>
            </a:r>
            <a:endParaRPr lang="en-US" altLang="en-US" sz="2800" dirty="0"/>
          </a:p>
        </p:txBody>
      </p:sp>
      <p:pic>
        <p:nvPicPr>
          <p:cNvPr id="26628" name="object 4">
            <a:extLst>
              <a:ext uri="{FF2B5EF4-FFF2-40B4-BE49-F238E27FC236}">
                <a16:creationId xmlns:a16="http://schemas.microsoft.com/office/drawing/2014/main" id="{A46438BB-7726-8448-6143-7E07BA6B68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8">
            <a:extLst>
              <a:ext uri="{FF2B5EF4-FFF2-40B4-BE49-F238E27FC236}">
                <a16:creationId xmlns:a16="http://schemas.microsoft.com/office/drawing/2014/main" id="{FAF8C2B3-9EA9-8537-6AEA-958AB5216F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4">
            <a:extLst>
              <a:ext uri="{FF2B5EF4-FFF2-40B4-BE49-F238E27FC236}">
                <a16:creationId xmlns:a16="http://schemas.microsoft.com/office/drawing/2014/main" id="{520890D1-E3A5-71D1-00DD-BAF34E239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7200" y="1371600"/>
            <a:ext cx="353695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ounded Rectangle">
            <a:extLst>
              <a:ext uri="{FF2B5EF4-FFF2-40B4-BE49-F238E27FC236}">
                <a16:creationId xmlns:a16="http://schemas.microsoft.com/office/drawing/2014/main" id="{BB61D016-625A-0749-D7DD-32837CFF12A0}"/>
              </a:ext>
            </a:extLst>
          </p:cNvPr>
          <p:cNvSpPr>
            <a:spLocks noChangeArrowheads="1"/>
          </p:cNvSpPr>
          <p:nvPr/>
        </p:nvSpPr>
        <p:spPr bwMode="auto">
          <a:xfrm>
            <a:off x="4654550" y="0"/>
            <a:ext cx="7694613" cy="6943725"/>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2400">
              <a:latin typeface="Open Sans" panose="020B0606030504020204" pitchFamily="34" charset="0"/>
            </a:endParaRPr>
          </a:p>
        </p:txBody>
      </p:sp>
      <p:sp>
        <p:nvSpPr>
          <p:cNvPr id="27651" name="Duties of…">
            <a:extLst>
              <a:ext uri="{FF2B5EF4-FFF2-40B4-BE49-F238E27FC236}">
                <a16:creationId xmlns:a16="http://schemas.microsoft.com/office/drawing/2014/main" id="{943E0981-9561-4893-9920-23FE1FF9C6AA}"/>
              </a:ext>
            </a:extLst>
          </p:cNvPr>
          <p:cNvSpPr txBox="1">
            <a:spLocks noChangeArrowheads="1"/>
          </p:cNvSpPr>
          <p:nvPr/>
        </p:nvSpPr>
        <p:spPr bwMode="auto">
          <a:xfrm>
            <a:off x="274638" y="2641600"/>
            <a:ext cx="425450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120000"/>
              </a:lnSpc>
              <a:spcBef>
                <a:spcPct val="0"/>
              </a:spcBef>
              <a:buClr>
                <a:srgbClr val="C00000"/>
              </a:buClr>
              <a:buSzPts val="3600"/>
              <a:buFontTx/>
              <a:buNone/>
            </a:pPr>
            <a:r>
              <a:rPr lang="hi-IN" altLang="en-US" sz="4000" b="1">
                <a:solidFill>
                  <a:srgbClr val="C00000"/>
                </a:solidFill>
                <a:latin typeface="Mangal" panose="02040503050203030202" pitchFamily="18" charset="0"/>
                <a:cs typeface="Mangal" panose="02040503050203030202" pitchFamily="18" charset="0"/>
              </a:rPr>
              <a:t>समीक्षा</a:t>
            </a:r>
            <a:endParaRPr lang="en-US" altLang="en-US" sz="4000" b="1">
              <a:solidFill>
                <a:srgbClr val="C00000"/>
              </a:solidFill>
              <a:latin typeface="Mangal" panose="02040503050203030202" pitchFamily="18" charset="0"/>
              <a:cs typeface="Mangal" panose="02040503050203030202" pitchFamily="18" charset="0"/>
            </a:endParaRPr>
          </a:p>
        </p:txBody>
      </p:sp>
      <p:sp>
        <p:nvSpPr>
          <p:cNvPr id="27652" name="Ensure your safety and the safety of your crew, the patient, and bystanders…">
            <a:extLst>
              <a:ext uri="{FF2B5EF4-FFF2-40B4-BE49-F238E27FC236}">
                <a16:creationId xmlns:a16="http://schemas.microsoft.com/office/drawing/2014/main" id="{7B3D80C0-1B88-83B0-C965-4AC8114BDD23}"/>
              </a:ext>
            </a:extLst>
          </p:cNvPr>
          <p:cNvSpPr txBox="1">
            <a:spLocks noChangeArrowheads="1"/>
          </p:cNvSpPr>
          <p:nvPr/>
        </p:nvSpPr>
        <p:spPr bwMode="auto">
          <a:xfrm>
            <a:off x="4903788" y="1524000"/>
            <a:ext cx="6602412" cy="255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200000"/>
              </a:lnSpc>
              <a:spcBef>
                <a:spcPct val="0"/>
              </a:spcBef>
              <a:buFont typeface="Wingdings" panose="05000000000000000000" pitchFamily="2" charset="2"/>
              <a:buChar char="ü"/>
            </a:pPr>
            <a:r>
              <a:rPr lang="hi-IN" altLang="en-US" sz="2800">
                <a:latin typeface="Mangal" panose="02040503050203030202" pitchFamily="18" charset="0"/>
                <a:cs typeface="Mangal" panose="02040503050203030202" pitchFamily="18" charset="0"/>
              </a:rPr>
              <a:t>हिरोशिमा के बारे में जानें</a:t>
            </a:r>
          </a:p>
          <a:p>
            <a:pPr>
              <a:lnSpc>
                <a:spcPct val="200000"/>
              </a:lnSpc>
              <a:spcBef>
                <a:spcPct val="0"/>
              </a:spcBef>
              <a:buFont typeface="Wingdings" panose="05000000000000000000" pitchFamily="2" charset="2"/>
              <a:buChar char="ü"/>
            </a:pPr>
            <a:r>
              <a:rPr lang="hi-IN" altLang="en-US" sz="2800">
                <a:latin typeface="Mangal" panose="02040503050203030202" pitchFamily="18" charset="0"/>
                <a:cs typeface="Mangal" panose="02040503050203030202" pitchFamily="18" charset="0"/>
              </a:rPr>
              <a:t>नागासाकी के बारे में जानें</a:t>
            </a:r>
          </a:p>
          <a:p>
            <a:pPr>
              <a:lnSpc>
                <a:spcPct val="200000"/>
              </a:lnSpc>
              <a:spcBef>
                <a:spcPct val="0"/>
              </a:spcBef>
              <a:buFont typeface="Wingdings" panose="05000000000000000000" pitchFamily="2" charset="2"/>
              <a:buChar char="ü"/>
            </a:pPr>
            <a:r>
              <a:rPr lang="hi-IN" altLang="en-US" sz="2800">
                <a:latin typeface="Mangal" panose="02040503050203030202" pitchFamily="18" charset="0"/>
                <a:cs typeface="Mangal" panose="02040503050203030202" pitchFamily="18" charset="0"/>
              </a:rPr>
              <a:t>परमाणु बमों के प्रभाव</a:t>
            </a:r>
            <a:endParaRPr lang="en-US" altLang="en-US" sz="2800">
              <a:latin typeface="Mangal" panose="02040503050203030202" pitchFamily="18" charset="0"/>
              <a:cs typeface="Mangal" panose="02040503050203030202" pitchFamily="18" charset="0"/>
            </a:endParaRPr>
          </a:p>
        </p:txBody>
      </p:sp>
      <p:pic>
        <p:nvPicPr>
          <p:cNvPr id="27653" name="Picture 1">
            <a:extLst>
              <a:ext uri="{FF2B5EF4-FFF2-40B4-BE49-F238E27FC236}">
                <a16:creationId xmlns:a16="http://schemas.microsoft.com/office/drawing/2014/main" id="{5EA06186-0D69-A3FB-5A5B-E875FD80C1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3">
            <a:extLst>
              <a:ext uri="{FF2B5EF4-FFF2-40B4-BE49-F238E27FC236}">
                <a16:creationId xmlns:a16="http://schemas.microsoft.com/office/drawing/2014/main" id="{7892F54B-8C3E-CB0B-BE97-BE5335CD4A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4">
            <a:extLst>
              <a:ext uri="{FF2B5EF4-FFF2-40B4-BE49-F238E27FC236}">
                <a16:creationId xmlns:a16="http://schemas.microsoft.com/office/drawing/2014/main" id="{4D400598-5D42-EE80-892F-341B5D28BC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B6F75273-E9E2-B518-0F13-2EA210064C2F}"/>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ounded Rectangle">
            <a:extLst>
              <a:ext uri="{FF2B5EF4-FFF2-40B4-BE49-F238E27FC236}">
                <a16:creationId xmlns:a16="http://schemas.microsoft.com/office/drawing/2014/main" id="{86367425-ECAA-5873-3ECC-656362868A3B}"/>
              </a:ext>
            </a:extLst>
          </p:cNvPr>
          <p:cNvSpPr>
            <a:spLocks noChangeArrowheads="1"/>
          </p:cNvSpPr>
          <p:nvPr/>
        </p:nvSpPr>
        <p:spPr bwMode="auto">
          <a:xfrm>
            <a:off x="4548188" y="-14288"/>
            <a:ext cx="7694612" cy="6943726"/>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2400">
              <a:latin typeface="Open Sans" panose="020B0606030504020204" pitchFamily="34" charset="0"/>
            </a:endParaRPr>
          </a:p>
        </p:txBody>
      </p:sp>
      <p:sp>
        <p:nvSpPr>
          <p:cNvPr id="28675" name="Duties of…">
            <a:extLst>
              <a:ext uri="{FF2B5EF4-FFF2-40B4-BE49-F238E27FC236}">
                <a16:creationId xmlns:a16="http://schemas.microsoft.com/office/drawing/2014/main" id="{802CA30D-E969-F530-5558-8FDD7F3549E7}"/>
              </a:ext>
            </a:extLst>
          </p:cNvPr>
          <p:cNvSpPr txBox="1">
            <a:spLocks noChangeArrowheads="1"/>
          </p:cNvSpPr>
          <p:nvPr/>
        </p:nvSpPr>
        <p:spPr bwMode="auto">
          <a:xfrm>
            <a:off x="307975" y="3230563"/>
            <a:ext cx="4084638"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i-IN" altLang="en-US" sz="4000" b="1">
                <a:solidFill>
                  <a:srgbClr val="C00000"/>
                </a:solidFill>
                <a:latin typeface="Mangal" panose="02040503050203030202" pitchFamily="18" charset="0"/>
                <a:cs typeface="Mangal" panose="02040503050203030202" pitchFamily="18" charset="0"/>
              </a:rPr>
              <a:t>कोई प्रश्न?</a:t>
            </a:r>
            <a:endParaRPr lang="en-US" altLang="en-US" sz="4000" b="1">
              <a:solidFill>
                <a:srgbClr val="C00000"/>
              </a:solidFill>
              <a:latin typeface="Mangal" panose="02040503050203030202" pitchFamily="18" charset="0"/>
              <a:cs typeface="Mangal" panose="02040503050203030202" pitchFamily="18" charset="0"/>
            </a:endParaRPr>
          </a:p>
        </p:txBody>
      </p:sp>
      <p:sp>
        <p:nvSpPr>
          <p:cNvPr id="28676" name="Ensure your safety and the safety of your crew, the patient, and bystanders…">
            <a:extLst>
              <a:ext uri="{FF2B5EF4-FFF2-40B4-BE49-F238E27FC236}">
                <a16:creationId xmlns:a16="http://schemas.microsoft.com/office/drawing/2014/main" id="{26CE7751-DD64-BD07-5DB7-81A916F9F407}"/>
              </a:ext>
            </a:extLst>
          </p:cNvPr>
          <p:cNvSpPr txBox="1">
            <a:spLocks noChangeArrowheads="1"/>
          </p:cNvSpPr>
          <p:nvPr/>
        </p:nvSpPr>
        <p:spPr bwMode="auto">
          <a:xfrm>
            <a:off x="5005388" y="1897063"/>
            <a:ext cx="7237412"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250000"/>
              </a:lnSpc>
              <a:spcBef>
                <a:spcPct val="0"/>
              </a:spcBef>
              <a:buClr>
                <a:srgbClr val="000000"/>
              </a:buClr>
              <a:buSzPts val="3200"/>
              <a:buFont typeface="Noto Sans Symbols"/>
              <a:buChar char="▪"/>
            </a:pPr>
            <a:endParaRPr lang="en-US" altLang="en-US" sz="2800">
              <a:solidFill>
                <a:srgbClr val="000000"/>
              </a:solidFill>
              <a:latin typeface="Open Sans" panose="020B0606030504020204" pitchFamily="34" charset="0"/>
              <a:cs typeface="Times New Roman" panose="02020603050405020304" pitchFamily="18" charset="0"/>
            </a:endParaRPr>
          </a:p>
        </p:txBody>
      </p:sp>
      <p:pic>
        <p:nvPicPr>
          <p:cNvPr id="28677" name="Picture 1">
            <a:extLst>
              <a:ext uri="{FF2B5EF4-FFF2-40B4-BE49-F238E27FC236}">
                <a16:creationId xmlns:a16="http://schemas.microsoft.com/office/drawing/2014/main" id="{99554761-A8B0-C7CA-A778-7EFBD0CC5D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3">
            <a:extLst>
              <a:ext uri="{FF2B5EF4-FFF2-40B4-BE49-F238E27FC236}">
                <a16:creationId xmlns:a16="http://schemas.microsoft.com/office/drawing/2014/main" id="{028107A3-69DB-E389-1979-2FCDADC18A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4">
            <a:extLst>
              <a:ext uri="{FF2B5EF4-FFF2-40B4-BE49-F238E27FC236}">
                <a16:creationId xmlns:a16="http://schemas.microsoft.com/office/drawing/2014/main" id="{889F4507-40DB-ABB5-6820-AE7F229279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2062F491-BC28-5149-DE00-8A48F5427925}"/>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pic>
        <p:nvPicPr>
          <p:cNvPr id="28681" name="Picture 2">
            <a:extLst>
              <a:ext uri="{FF2B5EF4-FFF2-40B4-BE49-F238E27FC236}">
                <a16:creationId xmlns:a16="http://schemas.microsoft.com/office/drawing/2014/main" id="{6AA3320E-3A6B-AEE6-AC3B-AF91762601B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11950" y="1765300"/>
            <a:ext cx="3368675"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Placeholder 3">
            <a:extLst>
              <a:ext uri="{FF2B5EF4-FFF2-40B4-BE49-F238E27FC236}">
                <a16:creationId xmlns:a16="http://schemas.microsoft.com/office/drawing/2014/main" id="{CDB54A91-C7EB-0A00-C096-D87FD735602D}"/>
              </a:ext>
            </a:extLst>
          </p:cNvPr>
          <p:cNvSpPr>
            <a:spLocks noGrp="1" noChangeArrowheads="1"/>
          </p:cNvSpPr>
          <p:nvPr>
            <p:ph type="body" idx="1"/>
          </p:nvPr>
        </p:nvSpPr>
        <p:spPr>
          <a:xfrm>
            <a:off x="387350" y="2057400"/>
            <a:ext cx="3741738" cy="3402013"/>
          </a:xfrm>
        </p:spPr>
        <p:txBody>
          <a:bodyPr/>
          <a:lstStyle/>
          <a:p>
            <a:pPr>
              <a:spcAft>
                <a:spcPct val="0"/>
              </a:spcAft>
              <a:buClr>
                <a:srgbClr val="000000"/>
              </a:buClr>
              <a:defRPr/>
            </a:pPr>
            <a:endParaRPr lang="en-US" altLang="en-US" sz="4000" kern="1200" dirty="0">
              <a:solidFill>
                <a:srgbClr val="C00000"/>
              </a:solidFill>
              <a:latin typeface="Mangal" panose="02040503050203030202" pitchFamily="18" charset="0"/>
              <a:cs typeface="Mangal" panose="02040503050203030202" pitchFamily="18" charset="0"/>
            </a:endParaRPr>
          </a:p>
          <a:p>
            <a:pPr>
              <a:spcAft>
                <a:spcPct val="0"/>
              </a:spcAft>
              <a:buClr>
                <a:srgbClr val="000000"/>
              </a:buClr>
              <a:defRPr/>
            </a:pPr>
            <a:endParaRPr lang="en-US" altLang="en-US" sz="4000" kern="1200" dirty="0">
              <a:solidFill>
                <a:srgbClr val="C00000"/>
              </a:solidFill>
              <a:latin typeface="Mangal" panose="02040503050203030202" pitchFamily="18" charset="0"/>
              <a:cs typeface="Mangal" panose="02040503050203030202" pitchFamily="18" charset="0"/>
            </a:endParaRPr>
          </a:p>
          <a:p>
            <a:pPr>
              <a:spcAft>
                <a:spcPct val="0"/>
              </a:spcAft>
              <a:buClr>
                <a:srgbClr val="000000"/>
              </a:buClr>
              <a:defRPr/>
            </a:pPr>
            <a:r>
              <a:rPr lang="hi-IN" altLang="en-US" sz="4000" b="1" kern="1200" dirty="0">
                <a:solidFill>
                  <a:srgbClr val="C00000"/>
                </a:solidFill>
                <a:latin typeface="Mangal" panose="02040503050203030202" pitchFamily="18" charset="0"/>
                <a:cs typeface="Mangal" panose="02040503050203030202" pitchFamily="18" charset="0"/>
              </a:rPr>
              <a:t>मूल्यांकन</a:t>
            </a:r>
            <a:endParaRPr lang="en-IN" altLang="en-US" sz="4000" b="1" kern="1200" dirty="0">
              <a:solidFill>
                <a:srgbClr val="C00000"/>
              </a:solidFill>
              <a:latin typeface="Mangal" panose="02040503050203030202" pitchFamily="18" charset="0"/>
              <a:cs typeface="Mangal" panose="02040503050203030202" pitchFamily="18" charset="0"/>
            </a:endParaRPr>
          </a:p>
        </p:txBody>
      </p:sp>
      <p:sp>
        <p:nvSpPr>
          <p:cNvPr id="29699" name="Slide Number Placeholder 4">
            <a:extLst>
              <a:ext uri="{FF2B5EF4-FFF2-40B4-BE49-F238E27FC236}">
                <a16:creationId xmlns:a16="http://schemas.microsoft.com/office/drawing/2014/main" id="{D2B0054E-63A5-86C2-5177-DD8906AA04AA}"/>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6DB5D89-E1BF-496E-A429-B8159CC443F7}" type="slidenum">
              <a:rPr lang="en-US" altLang="en-US" sz="1400"/>
              <a:pPr>
                <a:spcBef>
                  <a:spcPct val="0"/>
                </a:spcBef>
                <a:buFontTx/>
                <a:buNone/>
              </a:pPr>
              <a:t>13</a:t>
            </a:fld>
            <a:endParaRPr lang="en-US" altLang="en-US" sz="1400"/>
          </a:p>
        </p:txBody>
      </p:sp>
      <p:pic>
        <p:nvPicPr>
          <p:cNvPr id="29700" name="Picture 6">
            <a:extLst>
              <a:ext uri="{FF2B5EF4-FFF2-40B4-BE49-F238E27FC236}">
                <a16:creationId xmlns:a16="http://schemas.microsoft.com/office/drawing/2014/main" id="{03EE3D80-4D3F-8FCB-E067-DC2CB34A07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4625"/>
            <a:ext cx="1252538"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a:extLst>
              <a:ext uri="{FF2B5EF4-FFF2-40B4-BE49-F238E27FC236}">
                <a16:creationId xmlns:a16="http://schemas.microsoft.com/office/drawing/2014/main" id="{8DEE6EF4-29FC-DC56-7A29-61A7669F9C6D}"/>
              </a:ext>
            </a:extLst>
          </p:cNvPr>
          <p:cNvSpPr/>
          <p:nvPr/>
        </p:nvSpPr>
        <p:spPr>
          <a:xfrm>
            <a:off x="4357688" y="0"/>
            <a:ext cx="7834312" cy="68580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hi-IN" sz="2800" dirty="0">
                <a:solidFill>
                  <a:schemeClr val="tx1"/>
                </a:solidFill>
              </a:rPr>
              <a:t>1. </a:t>
            </a:r>
            <a:r>
              <a:rPr lang="hi-IN" sz="2600" dirty="0">
                <a:solidFill>
                  <a:schemeClr val="tx1"/>
                </a:solidFill>
                <a:latin typeface="Mangal" panose="02040503050203030202" pitchFamily="18" charset="0"/>
                <a:cs typeface="Mangal" panose="02040503050203030202" pitchFamily="18" charset="0"/>
              </a:rPr>
              <a:t>जापान पर पहला परमाणु बम किस तारीख को गिराया गया था?</a:t>
            </a:r>
          </a:p>
          <a:p>
            <a:pPr>
              <a:defRPr/>
            </a:pPr>
            <a:r>
              <a:rPr lang="hi-IN" sz="2600" dirty="0">
                <a:solidFill>
                  <a:srgbClr val="C00000"/>
                </a:solidFill>
                <a:latin typeface="Mangal" panose="02040503050203030202" pitchFamily="18" charset="0"/>
                <a:cs typeface="Mangal" panose="02040503050203030202" pitchFamily="18" charset="0"/>
              </a:rPr>
              <a:t>उत्तर- 6 अगस्त 1945</a:t>
            </a:r>
          </a:p>
          <a:p>
            <a:pPr>
              <a:defRPr/>
            </a:pPr>
            <a:r>
              <a:rPr lang="hi-IN" sz="2600" dirty="0">
                <a:solidFill>
                  <a:schemeClr val="tx1"/>
                </a:solidFill>
                <a:latin typeface="Mangal" panose="02040503050203030202" pitchFamily="18" charset="0"/>
                <a:cs typeface="Mangal" panose="02040503050203030202" pitchFamily="18" charset="0"/>
              </a:rPr>
              <a:t>2. 9 अगस्त 1945 को </a:t>
            </a:r>
            <a:r>
              <a:rPr lang="hi-IN" sz="2600" dirty="0" err="1">
                <a:solidFill>
                  <a:schemeClr val="tx1"/>
                </a:solidFill>
                <a:latin typeface="Mangal" panose="02040503050203030202" pitchFamily="18" charset="0"/>
                <a:cs typeface="Mangal" panose="02040503050203030202" pitchFamily="18" charset="0"/>
              </a:rPr>
              <a:t>नागासाकी</a:t>
            </a:r>
            <a:r>
              <a:rPr lang="hi-IN" sz="2600" dirty="0">
                <a:solidFill>
                  <a:schemeClr val="tx1"/>
                </a:solidFill>
                <a:latin typeface="Mangal" panose="02040503050203030202" pitchFamily="18" charset="0"/>
                <a:cs typeface="Mangal" panose="02040503050203030202" pitchFamily="18" charset="0"/>
              </a:rPr>
              <a:t> पर गिराए गए बम का उपनाम क्या था?</a:t>
            </a:r>
          </a:p>
          <a:p>
            <a:pPr>
              <a:defRPr/>
            </a:pPr>
            <a:r>
              <a:rPr lang="hi-IN" sz="2600" dirty="0">
                <a:solidFill>
                  <a:srgbClr val="C00000"/>
                </a:solidFill>
                <a:latin typeface="Mangal" panose="02040503050203030202" pitchFamily="18" charset="0"/>
                <a:cs typeface="Mangal" panose="02040503050203030202" pitchFamily="18" charset="0"/>
              </a:rPr>
              <a:t>उत्तर- “फैट </a:t>
            </a:r>
            <a:r>
              <a:rPr lang="hi-IN" sz="2600" dirty="0" err="1">
                <a:solidFill>
                  <a:srgbClr val="C00000"/>
                </a:solidFill>
                <a:latin typeface="Mangal" panose="02040503050203030202" pitchFamily="18" charset="0"/>
                <a:cs typeface="Mangal" panose="02040503050203030202" pitchFamily="18" charset="0"/>
              </a:rPr>
              <a:t>मैन</a:t>
            </a:r>
            <a:r>
              <a:rPr lang="hi-IN" sz="2600" dirty="0">
                <a:solidFill>
                  <a:srgbClr val="C00000"/>
                </a:solidFill>
                <a:latin typeface="Mangal" panose="02040503050203030202" pitchFamily="18" charset="0"/>
                <a:cs typeface="Mangal" panose="02040503050203030202" pitchFamily="18" charset="0"/>
              </a:rPr>
              <a:t>”</a:t>
            </a:r>
            <a:endParaRPr lang="en-IN" sz="2600" dirty="0">
              <a:solidFill>
                <a:srgbClr val="C00000"/>
              </a:solidFill>
              <a:latin typeface="Mangal" panose="02040503050203030202" pitchFamily="18" charset="0"/>
              <a:cs typeface="Mangal" panose="02040503050203030202" pitchFamily="18" charset="0"/>
            </a:endParaRPr>
          </a:p>
        </p:txBody>
      </p:sp>
      <p:pic>
        <p:nvPicPr>
          <p:cNvPr id="29702" name="Picture 10">
            <a:extLst>
              <a:ext uri="{FF2B5EF4-FFF2-40B4-BE49-F238E27FC236}">
                <a16:creationId xmlns:a16="http://schemas.microsoft.com/office/drawing/2014/main" id="{6F837E5D-E010-E340-3EE1-74E1175BCD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75988" y="0"/>
            <a:ext cx="111601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ounded Rectangle">
            <a:extLst>
              <a:ext uri="{FF2B5EF4-FFF2-40B4-BE49-F238E27FC236}">
                <a16:creationId xmlns:a16="http://schemas.microsoft.com/office/drawing/2014/main" id="{B541B257-3A34-6015-F18C-CD642DEDEF86}"/>
              </a:ext>
            </a:extLst>
          </p:cNvPr>
          <p:cNvSpPr>
            <a:spLocks noChangeArrowheads="1"/>
          </p:cNvSpPr>
          <p:nvPr/>
        </p:nvSpPr>
        <p:spPr bwMode="auto">
          <a:xfrm>
            <a:off x="4548188" y="-14288"/>
            <a:ext cx="7694612" cy="6943726"/>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2400">
              <a:latin typeface="Open Sans" panose="020B0606030504020204" pitchFamily="34" charset="0"/>
            </a:endParaRPr>
          </a:p>
        </p:txBody>
      </p:sp>
      <p:sp>
        <p:nvSpPr>
          <p:cNvPr id="30723" name="Duties of…">
            <a:extLst>
              <a:ext uri="{FF2B5EF4-FFF2-40B4-BE49-F238E27FC236}">
                <a16:creationId xmlns:a16="http://schemas.microsoft.com/office/drawing/2014/main" id="{2DF6CBE5-837D-30A3-4B4A-F77393636316}"/>
              </a:ext>
            </a:extLst>
          </p:cNvPr>
          <p:cNvSpPr txBox="1">
            <a:spLocks noChangeArrowheads="1"/>
          </p:cNvSpPr>
          <p:nvPr/>
        </p:nvSpPr>
        <p:spPr bwMode="auto">
          <a:xfrm>
            <a:off x="646113" y="3457575"/>
            <a:ext cx="372427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FontTx/>
              <a:buNone/>
            </a:pPr>
            <a:r>
              <a:rPr lang="hi-IN" altLang="en-US" sz="4000" b="1">
                <a:solidFill>
                  <a:srgbClr val="C00000"/>
                </a:solidFill>
                <a:latin typeface="Mangal" panose="02040503050203030202" pitchFamily="18" charset="0"/>
                <a:cs typeface="Mangal" panose="02040503050203030202" pitchFamily="18" charset="0"/>
              </a:rPr>
              <a:t>धन्यवाद</a:t>
            </a:r>
            <a:endParaRPr lang="en-US" altLang="en-US" sz="4000" b="1">
              <a:solidFill>
                <a:srgbClr val="C00000"/>
              </a:solidFill>
              <a:latin typeface="Mangal" panose="02040503050203030202" pitchFamily="18" charset="0"/>
              <a:cs typeface="Mangal" panose="02040503050203030202" pitchFamily="18" charset="0"/>
            </a:endParaRPr>
          </a:p>
        </p:txBody>
      </p:sp>
      <p:sp>
        <p:nvSpPr>
          <p:cNvPr id="30724" name="Ensure your safety and the safety of your crew, the patient, and bystanders…">
            <a:extLst>
              <a:ext uri="{FF2B5EF4-FFF2-40B4-BE49-F238E27FC236}">
                <a16:creationId xmlns:a16="http://schemas.microsoft.com/office/drawing/2014/main" id="{F3808CB2-1857-311F-8291-A8B263881D15}"/>
              </a:ext>
            </a:extLst>
          </p:cNvPr>
          <p:cNvSpPr txBox="1">
            <a:spLocks noChangeArrowheads="1"/>
          </p:cNvSpPr>
          <p:nvPr/>
        </p:nvSpPr>
        <p:spPr bwMode="auto">
          <a:xfrm>
            <a:off x="5005388" y="1311275"/>
            <a:ext cx="6781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Clr>
                <a:srgbClr val="000000"/>
              </a:buClr>
              <a:buSzPts val="3200"/>
              <a:buFont typeface="Noto Sans Symbols"/>
              <a:buChar char="▪"/>
            </a:pPr>
            <a:endParaRPr lang="en-US" altLang="en-US" sz="2400">
              <a:solidFill>
                <a:srgbClr val="000000"/>
              </a:solidFill>
              <a:latin typeface="Open Sans" panose="020B0606030504020204" pitchFamily="34" charset="0"/>
              <a:cs typeface="Times New Roman" panose="02020603050405020304" pitchFamily="18" charset="0"/>
            </a:endParaRPr>
          </a:p>
        </p:txBody>
      </p:sp>
      <p:pic>
        <p:nvPicPr>
          <p:cNvPr id="30725" name="Picture 1">
            <a:extLst>
              <a:ext uri="{FF2B5EF4-FFF2-40B4-BE49-F238E27FC236}">
                <a16:creationId xmlns:a16="http://schemas.microsoft.com/office/drawing/2014/main" id="{E7251558-59CD-54E5-7BEB-37598C145C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3">
            <a:extLst>
              <a:ext uri="{FF2B5EF4-FFF2-40B4-BE49-F238E27FC236}">
                <a16:creationId xmlns:a16="http://schemas.microsoft.com/office/drawing/2014/main" id="{053442B6-1655-13C9-7198-23182057CD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4">
            <a:extLst>
              <a:ext uri="{FF2B5EF4-FFF2-40B4-BE49-F238E27FC236}">
                <a16:creationId xmlns:a16="http://schemas.microsoft.com/office/drawing/2014/main" id="{149C4262-B39F-11D2-641E-ECDD2B7F27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5488" y="354013"/>
            <a:ext cx="5783262" cy="629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1A87EBED-3603-00CD-8488-6D83F9C1ACD6}"/>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3">
            <a:extLst>
              <a:ext uri="{FF2B5EF4-FFF2-40B4-BE49-F238E27FC236}">
                <a16:creationId xmlns:a16="http://schemas.microsoft.com/office/drawing/2014/main" id="{FE379264-6743-1402-7EFA-658F885AB583}"/>
              </a:ext>
            </a:extLst>
          </p:cNvPr>
          <p:cNvSpPr txBox="1">
            <a:spLocks noChangeArrowheads="1"/>
          </p:cNvSpPr>
          <p:nvPr/>
        </p:nvSpPr>
        <p:spPr bwMode="auto">
          <a:xfrm>
            <a:off x="5359400" y="1143000"/>
            <a:ext cx="5613400" cy="3405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200000"/>
              </a:lnSpc>
              <a:spcBef>
                <a:spcPct val="0"/>
              </a:spcBef>
              <a:buFont typeface="Wingdings" panose="05000000000000000000" pitchFamily="2" charset="2"/>
              <a:buChar char="q"/>
            </a:pPr>
            <a:r>
              <a:rPr lang="hi-IN" altLang="en-US" sz="2800">
                <a:latin typeface="Mangal" panose="02040503050203030202" pitchFamily="18" charset="0"/>
                <a:cs typeface="Mangal" panose="02040503050203030202" pitchFamily="18" charset="0"/>
              </a:rPr>
              <a:t>हिरोशिमा</a:t>
            </a:r>
            <a:r>
              <a:rPr lang="hi-IN" altLang="en-US" sz="2800">
                <a:latin typeface="Open Sans" panose="020B0606030504020204" pitchFamily="34" charset="0"/>
              </a:rPr>
              <a:t> </a:t>
            </a:r>
            <a:r>
              <a:rPr lang="hi-IN" altLang="en-US" sz="2800">
                <a:latin typeface="Mangal" panose="02040503050203030202" pitchFamily="18" charset="0"/>
                <a:cs typeface="Mangal" panose="02040503050203030202" pitchFamily="18" charset="0"/>
              </a:rPr>
              <a:t>के बारे में जानें</a:t>
            </a:r>
          </a:p>
          <a:p>
            <a:pPr>
              <a:lnSpc>
                <a:spcPct val="200000"/>
              </a:lnSpc>
              <a:spcBef>
                <a:spcPct val="0"/>
              </a:spcBef>
              <a:buFont typeface="Wingdings" panose="05000000000000000000" pitchFamily="2" charset="2"/>
              <a:buChar char="q"/>
            </a:pPr>
            <a:r>
              <a:rPr lang="hi-IN" altLang="en-US" sz="2800">
                <a:latin typeface="Mangal" panose="02040503050203030202" pitchFamily="18" charset="0"/>
                <a:cs typeface="Mangal" panose="02040503050203030202" pitchFamily="18" charset="0"/>
              </a:rPr>
              <a:t>नागासाकी के बारे में जानें</a:t>
            </a:r>
          </a:p>
          <a:p>
            <a:pPr>
              <a:lnSpc>
                <a:spcPct val="200000"/>
              </a:lnSpc>
              <a:spcBef>
                <a:spcPct val="0"/>
              </a:spcBef>
              <a:buFont typeface="Wingdings" panose="05000000000000000000" pitchFamily="2" charset="2"/>
              <a:buChar char="q"/>
            </a:pPr>
            <a:r>
              <a:rPr lang="hi-IN" altLang="en-US" sz="2800">
                <a:latin typeface="Mangal" panose="02040503050203030202" pitchFamily="18" charset="0"/>
                <a:cs typeface="Mangal" panose="02040503050203030202" pitchFamily="18" charset="0"/>
              </a:rPr>
              <a:t>परमाणु बमों के प्रभाव</a:t>
            </a:r>
          </a:p>
          <a:p>
            <a:pPr>
              <a:lnSpc>
                <a:spcPct val="200000"/>
              </a:lnSpc>
              <a:spcBef>
                <a:spcPct val="0"/>
              </a:spcBef>
              <a:buFont typeface="Wingdings" panose="05000000000000000000" pitchFamily="2" charset="2"/>
              <a:buChar char="q"/>
            </a:pPr>
            <a:r>
              <a:rPr lang="hi-IN" altLang="en-US" sz="2800">
                <a:latin typeface="Mangal" panose="02040503050203030202" pitchFamily="18" charset="0"/>
                <a:cs typeface="Mangal" panose="02040503050203030202" pitchFamily="18" charset="0"/>
              </a:rPr>
              <a:t>समीक्षा</a:t>
            </a:r>
            <a:r>
              <a:rPr lang="en-US" altLang="en-US" sz="2800">
                <a:latin typeface="Mangal" panose="02040503050203030202" pitchFamily="18" charset="0"/>
                <a:cs typeface="Mangal" panose="02040503050203030202" pitchFamily="18" charset="0"/>
              </a:rPr>
              <a:t> </a:t>
            </a:r>
            <a:endParaRPr lang="en-IN" altLang="en-US" sz="2800">
              <a:latin typeface="Mangal" panose="02040503050203030202" pitchFamily="18" charset="0"/>
              <a:cs typeface="Mangal" panose="02040503050203030202" pitchFamily="18" charset="0"/>
            </a:endParaRPr>
          </a:p>
        </p:txBody>
      </p:sp>
      <p:pic>
        <p:nvPicPr>
          <p:cNvPr id="17411" name="object 4">
            <a:extLst>
              <a:ext uri="{FF2B5EF4-FFF2-40B4-BE49-F238E27FC236}">
                <a16:creationId xmlns:a16="http://schemas.microsoft.com/office/drawing/2014/main" id="{1399F71F-C1E9-86A8-8D04-30223A87CD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5">
            <a:extLst>
              <a:ext uri="{FF2B5EF4-FFF2-40B4-BE49-F238E27FC236}">
                <a16:creationId xmlns:a16="http://schemas.microsoft.com/office/drawing/2014/main" id="{C90D5E0C-89F4-5894-5B5F-123F94B319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itle 1">
            <a:extLst>
              <a:ext uri="{FF2B5EF4-FFF2-40B4-BE49-F238E27FC236}">
                <a16:creationId xmlns:a16="http://schemas.microsoft.com/office/drawing/2014/main" id="{572814E1-999B-5EB9-0C53-60CEBC0DEBAC}"/>
              </a:ext>
            </a:extLst>
          </p:cNvPr>
          <p:cNvSpPr txBox="1">
            <a:spLocks noChangeArrowheads="1"/>
          </p:cNvSpPr>
          <p:nvPr/>
        </p:nvSpPr>
        <p:spPr bwMode="auto">
          <a:xfrm>
            <a:off x="919163" y="1600200"/>
            <a:ext cx="312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FontTx/>
              <a:buNone/>
            </a:pPr>
            <a:r>
              <a:rPr lang="en-US" altLang="en-US" sz="4000">
                <a:solidFill>
                  <a:srgbClr val="C00000"/>
                </a:solidFill>
                <a:latin typeface="Open Sans" panose="020B0606030504020204" pitchFamily="34" charset="0"/>
              </a:rPr>
              <a:t>    </a:t>
            </a:r>
            <a:r>
              <a:rPr lang="hi-IN" altLang="en-US" sz="4000" b="1">
                <a:solidFill>
                  <a:srgbClr val="C00000"/>
                </a:solidFill>
                <a:latin typeface="Mangal" panose="02040503050203030202" pitchFamily="18" charset="0"/>
                <a:cs typeface="Mangal" panose="02040503050203030202" pitchFamily="18" charset="0"/>
              </a:rPr>
              <a:t>उद्देश्य</a:t>
            </a:r>
            <a:endParaRPr lang="en-US" altLang="en-US" sz="4000" b="1">
              <a:solidFill>
                <a:srgbClr val="C00000"/>
              </a:solidFill>
              <a:latin typeface="Mangal" panose="02040503050203030202" pitchFamily="18" charset="0"/>
              <a:cs typeface="Mangal" panose="02040503050203030202" pitchFamily="18" charset="0"/>
            </a:endParaRPr>
          </a:p>
        </p:txBody>
      </p:sp>
      <p:sp>
        <p:nvSpPr>
          <p:cNvPr id="17414" name="Rectangle 7">
            <a:extLst>
              <a:ext uri="{FF2B5EF4-FFF2-40B4-BE49-F238E27FC236}">
                <a16:creationId xmlns:a16="http://schemas.microsoft.com/office/drawing/2014/main" id="{FF60B46B-34D3-1A11-2A3E-FE6338E7564D}"/>
              </a:ext>
            </a:extLst>
          </p:cNvPr>
          <p:cNvSpPr>
            <a:spLocks noChangeArrowheads="1"/>
          </p:cNvSpPr>
          <p:nvPr/>
        </p:nvSpPr>
        <p:spPr bwMode="auto">
          <a:xfrm>
            <a:off x="685800" y="2362200"/>
            <a:ext cx="3429000" cy="197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buFont typeface="Wingdings" panose="05000000000000000000" pitchFamily="2" charset="2"/>
              <a:buChar char="§"/>
            </a:pPr>
            <a:r>
              <a:rPr lang="hi-IN" altLang="en-US" sz="2800">
                <a:latin typeface="Mangal" panose="02040503050203030202" pitchFamily="18" charset="0"/>
                <a:cs typeface="Mangal" panose="02040503050203030202" pitchFamily="18" charset="0"/>
              </a:rPr>
              <a:t>यह पाठ पूरा करने के बाद आप ये कर पाएँगे:</a:t>
            </a:r>
            <a:endParaRPr lang="en-US" altLang="en-US" sz="2800">
              <a:latin typeface="Mangal" panose="02040503050203030202" pitchFamily="18" charset="0"/>
              <a:cs typeface="Mangal" panose="02040503050203030202"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FB4B1C0-23FE-9366-3D46-11BDC3CC537D}"/>
              </a:ext>
            </a:extLst>
          </p:cNvPr>
          <p:cNvSpPr>
            <a:spLocks noGrp="1" noChangeArrowheads="1"/>
          </p:cNvSpPr>
          <p:nvPr>
            <p:ph type="title"/>
          </p:nvPr>
        </p:nvSpPr>
        <p:spPr>
          <a:xfrm>
            <a:off x="261938" y="2322513"/>
            <a:ext cx="3422650" cy="1546225"/>
          </a:xfrm>
        </p:spPr>
        <p:txBody>
          <a:bodyPr/>
          <a:lstStyle/>
          <a:p>
            <a:pPr>
              <a:defRPr/>
            </a:pPr>
            <a:r>
              <a:rPr lang="hi-IN" altLang="en-US" sz="4000" b="1" kern="1200" dirty="0">
                <a:solidFill>
                  <a:srgbClr val="C00000"/>
                </a:solidFill>
                <a:latin typeface="Mangal" panose="02040503050203030202" pitchFamily="18" charset="0"/>
                <a:ea typeface="+mn-ea"/>
                <a:cs typeface="Mangal" panose="02040503050203030202" pitchFamily="18" charset="0"/>
              </a:rPr>
              <a:t>हिरोशिमा</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19459" name="Content Placeholder 2">
            <a:extLst>
              <a:ext uri="{FF2B5EF4-FFF2-40B4-BE49-F238E27FC236}">
                <a16:creationId xmlns:a16="http://schemas.microsoft.com/office/drawing/2014/main" id="{93115150-B374-F006-61F4-3B4B24B1EB53}"/>
              </a:ext>
            </a:extLst>
          </p:cNvPr>
          <p:cNvSpPr>
            <a:spLocks noGrp="1" noChangeArrowheads="1"/>
          </p:cNvSpPr>
          <p:nvPr>
            <p:ph idx="1"/>
          </p:nvPr>
        </p:nvSpPr>
        <p:spPr>
          <a:xfrm>
            <a:off x="3886200" y="1143000"/>
            <a:ext cx="8077200" cy="5486400"/>
          </a:xfrm>
        </p:spPr>
        <p:txBody>
          <a:bodyPr/>
          <a:lstStyle/>
          <a:p>
            <a:pPr eaLnBrk="1" hangingPunct="1">
              <a:lnSpc>
                <a:spcPct val="150000"/>
              </a:lnSpc>
              <a:defRPr/>
            </a:pPr>
            <a:r>
              <a:rPr lang="hi-IN" altLang="en-US" sz="2600" kern="1200" dirty="0">
                <a:latin typeface="Mangal" panose="02040503050203030202" pitchFamily="18" charset="0"/>
                <a:cs typeface="Mangal" panose="02040503050203030202" pitchFamily="18" charset="0"/>
              </a:rPr>
              <a:t>तारीख			: 6 अगस्त 1945</a:t>
            </a: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नाम			</a:t>
            </a:r>
            <a:r>
              <a:rPr lang="en-US" altLang="en-US" sz="2600" kern="1200" dirty="0">
                <a:latin typeface="Mangal" panose="02040503050203030202" pitchFamily="18" charset="0"/>
                <a:cs typeface="Mangal" panose="02040503050203030202" pitchFamily="18" charset="0"/>
              </a:rPr>
              <a:t>      </a:t>
            </a:r>
            <a:r>
              <a:rPr lang="hi-IN" altLang="en-US" sz="2600" kern="1200" dirty="0">
                <a:latin typeface="Mangal" panose="02040503050203030202" pitchFamily="18" charset="0"/>
                <a:cs typeface="Mangal" panose="02040503050203030202" pitchFamily="18" charset="0"/>
              </a:rPr>
              <a:t>: लिटिल </a:t>
            </a:r>
            <a:r>
              <a:rPr lang="hi-IN" altLang="en-US" sz="2600" kern="1200" dirty="0" err="1">
                <a:latin typeface="Mangal" panose="02040503050203030202" pitchFamily="18" charset="0"/>
                <a:cs typeface="Mangal" panose="02040503050203030202" pitchFamily="18" charset="0"/>
              </a:rPr>
              <a:t>बॉय</a:t>
            </a:r>
            <a:endParaRPr lang="hi-IN" altLang="en-US" sz="2600" kern="1200" dirty="0">
              <a:latin typeface="Mangal" panose="02040503050203030202" pitchFamily="18" charset="0"/>
              <a:cs typeface="Mangal" panose="02040503050203030202" pitchFamily="18" charset="0"/>
            </a:endParaRP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प्रकार			: </a:t>
            </a:r>
            <a:r>
              <a:rPr lang="hi-IN" altLang="en-US" sz="2600" kern="1200" dirty="0" err="1">
                <a:latin typeface="Mangal" panose="02040503050203030202" pitchFamily="18" charset="0"/>
                <a:cs typeface="Mangal" panose="02040503050203030202" pitchFamily="18" charset="0"/>
              </a:rPr>
              <a:t>यूरेनियम</a:t>
            </a:r>
            <a:r>
              <a:rPr lang="hi-IN" altLang="en-US" sz="2600" kern="1200" dirty="0">
                <a:latin typeface="Mangal" panose="02040503050203030202" pitchFamily="18" charset="0"/>
                <a:cs typeface="Mangal" panose="02040503050203030202" pitchFamily="18" charset="0"/>
              </a:rPr>
              <a:t> गन-टाइप विखंडन</a:t>
            </a: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वज़न			: 4400 किलोग्राम</a:t>
            </a: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लंबाई			: 10 </a:t>
            </a:r>
            <a:r>
              <a:rPr lang="hi-IN" altLang="en-US" sz="2600" kern="1200" dirty="0" err="1">
                <a:latin typeface="Mangal" panose="02040503050203030202" pitchFamily="18" charset="0"/>
                <a:cs typeface="Mangal" panose="02040503050203030202" pitchFamily="18" charset="0"/>
              </a:rPr>
              <a:t>फीट</a:t>
            </a:r>
            <a:r>
              <a:rPr lang="hi-IN" altLang="en-US" sz="2600" kern="1200" dirty="0">
                <a:latin typeface="Mangal" panose="02040503050203030202" pitchFamily="18" charset="0"/>
                <a:cs typeface="Mangal" panose="02040503050203030202" pitchFamily="18" charset="0"/>
              </a:rPr>
              <a:t>, 6 इंच (3.2 मीटर)</a:t>
            </a: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व्यास			: 29 इंच (0.737 मीटर)</a:t>
            </a: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विस्फोटक क्षमता		: 15 हजार टन </a:t>
            </a:r>
            <a:r>
              <a:rPr lang="hi-IN" altLang="en-US" sz="2600" kern="1200" dirty="0" err="1">
                <a:latin typeface="Mangal" panose="02040503050203030202" pitchFamily="18" charset="0"/>
                <a:cs typeface="Mangal" panose="02040503050203030202" pitchFamily="18" charset="0"/>
              </a:rPr>
              <a:t>टीएनटी</a:t>
            </a:r>
            <a:endParaRPr lang="hi-IN" altLang="en-US" sz="2600" kern="1200" dirty="0">
              <a:latin typeface="Mangal" panose="02040503050203030202" pitchFamily="18" charset="0"/>
              <a:cs typeface="Mangal" panose="02040503050203030202" pitchFamily="18" charset="0"/>
            </a:endParaRPr>
          </a:p>
          <a:p>
            <a:pPr eaLnBrk="1" hangingPunct="1">
              <a:lnSpc>
                <a:spcPct val="150000"/>
              </a:lnSpc>
              <a:defRPr/>
            </a:pPr>
            <a:r>
              <a:rPr lang="hi-IN" altLang="en-US" sz="2600" kern="1200" dirty="0">
                <a:latin typeface="Mangal" panose="02040503050203030202" pitchFamily="18" charset="0"/>
                <a:cs typeface="Mangal" panose="02040503050203030202" pitchFamily="18" charset="0"/>
              </a:rPr>
              <a:t>मृतकों की संख्या		: लगभग 80 हजार</a:t>
            </a:r>
            <a:endParaRPr lang="en-US" altLang="en-US" sz="2600" kern="1200" dirty="0">
              <a:latin typeface="Mangal" panose="02040503050203030202" pitchFamily="18" charset="0"/>
              <a:cs typeface="Mangal" panose="02040503050203030202" pitchFamily="18" charset="0"/>
            </a:endParaRPr>
          </a:p>
        </p:txBody>
      </p:sp>
      <p:pic>
        <p:nvPicPr>
          <p:cNvPr id="19460" name="object 4">
            <a:extLst>
              <a:ext uri="{FF2B5EF4-FFF2-40B4-BE49-F238E27FC236}">
                <a16:creationId xmlns:a16="http://schemas.microsoft.com/office/drawing/2014/main" id="{2077B835-0C6F-11D0-0CC8-1AD0D22528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8">
            <a:extLst>
              <a:ext uri="{FF2B5EF4-FFF2-40B4-BE49-F238E27FC236}">
                <a16:creationId xmlns:a16="http://schemas.microsoft.com/office/drawing/2014/main" id="{39C4E79C-3FD3-A441-877B-7AB93DE5DD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EAF2A33-3E46-A8D9-3B96-E1B7DC7534D7}"/>
              </a:ext>
            </a:extLst>
          </p:cNvPr>
          <p:cNvSpPr>
            <a:spLocks noGrp="1" noChangeArrowheads="1"/>
          </p:cNvSpPr>
          <p:nvPr>
            <p:ph type="title"/>
          </p:nvPr>
        </p:nvSpPr>
        <p:spPr>
          <a:xfrm>
            <a:off x="838200" y="2971800"/>
            <a:ext cx="2590800" cy="838200"/>
          </a:xfrm>
        </p:spPr>
        <p:txBody>
          <a:bodyPr/>
          <a:lstStyle/>
          <a:p>
            <a:pPr>
              <a:defRPr/>
            </a:pPr>
            <a:r>
              <a:rPr lang="hi-IN" altLang="en-US" sz="4000" b="1" kern="1200" dirty="0">
                <a:solidFill>
                  <a:srgbClr val="C00000"/>
                </a:solidFill>
                <a:latin typeface="Mangal" panose="02040503050203030202" pitchFamily="18" charset="0"/>
                <a:ea typeface="+mn-ea"/>
                <a:cs typeface="Mangal" panose="02040503050203030202" pitchFamily="18" charset="0"/>
              </a:rPr>
              <a:t>प्रभाव</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20483" name="Content Placeholder 2">
            <a:extLst>
              <a:ext uri="{FF2B5EF4-FFF2-40B4-BE49-F238E27FC236}">
                <a16:creationId xmlns:a16="http://schemas.microsoft.com/office/drawing/2014/main" id="{CA8DF78A-B7CA-4C14-2848-D0D7D767998A}"/>
              </a:ext>
            </a:extLst>
          </p:cNvPr>
          <p:cNvSpPr>
            <a:spLocks noGrp="1" noChangeArrowheads="1"/>
          </p:cNvSpPr>
          <p:nvPr>
            <p:ph idx="1"/>
          </p:nvPr>
        </p:nvSpPr>
        <p:spPr>
          <a:xfrm>
            <a:off x="3886200" y="1295400"/>
            <a:ext cx="8077200" cy="5029200"/>
          </a:xfrm>
        </p:spPr>
        <p:txBody>
          <a:bodyPr/>
          <a:lstStyle/>
          <a:p>
            <a:pPr>
              <a:lnSpc>
                <a:spcPct val="150000"/>
              </a:lnSpc>
              <a:defRPr/>
            </a:pPr>
            <a:r>
              <a:rPr lang="hi-IN" altLang="en-US" sz="2800" kern="1200" dirty="0">
                <a:latin typeface="Mangal" panose="02040503050203030202" pitchFamily="18" charset="0"/>
                <a:cs typeface="Mangal" panose="02040503050203030202" pitchFamily="18" charset="0"/>
              </a:rPr>
              <a:t>न्यूक्लियर बम को एक अस्पताल से 580 मीटर की ऊंचाई पर विस्फोट किया गया।</a:t>
            </a:r>
          </a:p>
          <a:p>
            <a:pPr>
              <a:lnSpc>
                <a:spcPct val="150000"/>
              </a:lnSpc>
              <a:defRPr/>
            </a:pPr>
            <a:r>
              <a:rPr lang="hi-IN" altLang="en-US" sz="2800" kern="1200" dirty="0">
                <a:latin typeface="Mangal" panose="02040503050203030202" pitchFamily="18" charset="0"/>
                <a:cs typeface="Mangal" panose="02040503050203030202" pitchFamily="18" charset="0"/>
              </a:rPr>
              <a:t>5 वर्ग मील का क्षेत्र पूरी तरह राख में बदल गया और 76,000 इमारतें नष्ट हो गईं।</a:t>
            </a:r>
          </a:p>
          <a:p>
            <a:pPr>
              <a:lnSpc>
                <a:spcPct val="150000"/>
              </a:lnSpc>
              <a:defRPr/>
            </a:pPr>
            <a:r>
              <a:rPr lang="hi-IN" altLang="en-US" sz="2800" kern="1200" dirty="0">
                <a:latin typeface="Mangal" panose="02040503050203030202" pitchFamily="18" charset="0"/>
                <a:cs typeface="Mangal" panose="02040503050203030202" pitchFamily="18" charset="0"/>
              </a:rPr>
              <a:t>विस्फोट तरंगें- 5 </a:t>
            </a:r>
            <a:r>
              <a:rPr lang="en-IN" altLang="en-US" sz="2800" kern="1200" dirty="0">
                <a:latin typeface="Mangal" panose="02040503050203030202" pitchFamily="18" charset="0"/>
                <a:cs typeface="Mangal" panose="02040503050203030202" pitchFamily="18" charset="0"/>
              </a:rPr>
              <a:t>km (50%)</a:t>
            </a:r>
          </a:p>
          <a:p>
            <a:pPr>
              <a:lnSpc>
                <a:spcPct val="150000"/>
              </a:lnSpc>
              <a:defRPr/>
            </a:pPr>
            <a:r>
              <a:rPr lang="hi-IN" altLang="en-US" sz="2800" kern="1200" dirty="0">
                <a:latin typeface="Mangal" panose="02040503050203030202" pitchFamily="18" charset="0"/>
                <a:cs typeface="Mangal" panose="02040503050203030202" pitchFamily="18" charset="0"/>
              </a:rPr>
              <a:t>थर्मल किरणें- 4 </a:t>
            </a:r>
            <a:r>
              <a:rPr lang="en-IN" altLang="en-US" sz="2800" kern="1200" dirty="0">
                <a:latin typeface="Mangal" panose="02040503050203030202" pitchFamily="18" charset="0"/>
                <a:cs typeface="Mangal" panose="02040503050203030202" pitchFamily="18" charset="0"/>
              </a:rPr>
              <a:t>km (35%)</a:t>
            </a:r>
          </a:p>
          <a:p>
            <a:pPr>
              <a:lnSpc>
                <a:spcPct val="150000"/>
              </a:lnSpc>
              <a:defRPr/>
            </a:pPr>
            <a:r>
              <a:rPr lang="hi-IN" altLang="en-US" sz="2800" kern="1200" dirty="0">
                <a:latin typeface="Mangal" panose="02040503050203030202" pitchFamily="18" charset="0"/>
                <a:cs typeface="Mangal" panose="02040503050203030202" pitchFamily="18" charset="0"/>
              </a:rPr>
              <a:t>रेडिएशन- 2.5 </a:t>
            </a:r>
            <a:r>
              <a:rPr lang="en-IN" altLang="en-US" sz="2800" kern="1200" dirty="0">
                <a:latin typeface="Mangal" panose="02040503050203030202" pitchFamily="18" charset="0"/>
                <a:cs typeface="Mangal" panose="02040503050203030202" pitchFamily="18" charset="0"/>
              </a:rPr>
              <a:t>km (15%)</a:t>
            </a:r>
          </a:p>
        </p:txBody>
      </p:sp>
      <p:pic>
        <p:nvPicPr>
          <p:cNvPr id="20484" name="object 4">
            <a:extLst>
              <a:ext uri="{FF2B5EF4-FFF2-40B4-BE49-F238E27FC236}">
                <a16:creationId xmlns:a16="http://schemas.microsoft.com/office/drawing/2014/main" id="{F17F439C-65CD-41F9-4EA3-8921DE309B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8">
            <a:extLst>
              <a:ext uri="{FF2B5EF4-FFF2-40B4-BE49-F238E27FC236}">
                <a16:creationId xmlns:a16="http://schemas.microsoft.com/office/drawing/2014/main" id="{D85C87C3-E07B-2E27-95C9-A9F222A41A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2D9FEA2-D4F2-6CF6-E3B5-88CD684A03F4}"/>
              </a:ext>
            </a:extLst>
          </p:cNvPr>
          <p:cNvSpPr>
            <a:spLocks noGrp="1" noChangeArrowheads="1"/>
          </p:cNvSpPr>
          <p:nvPr>
            <p:ph type="title"/>
          </p:nvPr>
        </p:nvSpPr>
        <p:spPr>
          <a:xfrm>
            <a:off x="381000" y="2239963"/>
            <a:ext cx="3048000" cy="1546225"/>
          </a:xfrm>
        </p:spPr>
        <p:txBody>
          <a:bodyPr/>
          <a:lstStyle/>
          <a:p>
            <a:pPr>
              <a:defRPr/>
            </a:pPr>
            <a:r>
              <a:rPr lang="hi-IN" altLang="en-US" sz="4000" b="1" kern="1200" dirty="0" err="1">
                <a:solidFill>
                  <a:srgbClr val="C00000"/>
                </a:solidFill>
                <a:latin typeface="Mangal" panose="02040503050203030202" pitchFamily="18" charset="0"/>
                <a:ea typeface="+mn-ea"/>
                <a:cs typeface="Mangal" panose="02040503050203030202" pitchFamily="18" charset="0"/>
              </a:rPr>
              <a:t>नागासाकी</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21507" name="Content Placeholder 2">
            <a:extLst>
              <a:ext uri="{FF2B5EF4-FFF2-40B4-BE49-F238E27FC236}">
                <a16:creationId xmlns:a16="http://schemas.microsoft.com/office/drawing/2014/main" id="{E34C41EC-158B-4B73-6A0C-3291A3292F26}"/>
              </a:ext>
            </a:extLst>
          </p:cNvPr>
          <p:cNvSpPr>
            <a:spLocks noGrp="1" noChangeArrowheads="1"/>
          </p:cNvSpPr>
          <p:nvPr>
            <p:ph idx="1"/>
          </p:nvPr>
        </p:nvSpPr>
        <p:spPr>
          <a:xfrm>
            <a:off x="3886200" y="1143000"/>
            <a:ext cx="8077200" cy="5181600"/>
          </a:xfrm>
        </p:spPr>
        <p:txBody>
          <a:bodyPr/>
          <a:lstStyle/>
          <a:p>
            <a:pPr eaLnBrk="1" hangingPunct="1">
              <a:lnSpc>
                <a:spcPct val="150000"/>
              </a:lnSpc>
            </a:pPr>
            <a:r>
              <a:rPr lang="hi-IN" altLang="en-US" sz="2600">
                <a:latin typeface="Open Sans" panose="020B0606030504020204" pitchFamily="34" charset="0"/>
              </a:rPr>
              <a:t>तारीख			: 9 अगस्त 1945</a:t>
            </a:r>
          </a:p>
          <a:p>
            <a:pPr eaLnBrk="1" hangingPunct="1">
              <a:lnSpc>
                <a:spcPct val="150000"/>
              </a:lnSpc>
            </a:pPr>
            <a:r>
              <a:rPr lang="hi-IN" altLang="en-US" sz="2600">
                <a:latin typeface="Open Sans" panose="020B0606030504020204" pitchFamily="34" charset="0"/>
              </a:rPr>
              <a:t>नाम			</a:t>
            </a:r>
            <a:r>
              <a:rPr lang="en-US" altLang="en-US" sz="2600">
                <a:latin typeface="Open Sans" panose="020B0606030504020204" pitchFamily="34" charset="0"/>
              </a:rPr>
              <a:t>           </a:t>
            </a:r>
            <a:r>
              <a:rPr lang="hi-IN" altLang="en-US" sz="2600">
                <a:latin typeface="Open Sans" panose="020B0606030504020204" pitchFamily="34" charset="0"/>
              </a:rPr>
              <a:t>: फैट मैन</a:t>
            </a:r>
          </a:p>
          <a:p>
            <a:pPr eaLnBrk="1" hangingPunct="1">
              <a:lnSpc>
                <a:spcPct val="150000"/>
              </a:lnSpc>
            </a:pPr>
            <a:r>
              <a:rPr lang="hi-IN" altLang="en-US" sz="2600">
                <a:latin typeface="Open Sans" panose="020B0606030504020204" pitchFamily="34" charset="0"/>
              </a:rPr>
              <a:t>प्रकार               	: प्लूटोनियम विखंडन</a:t>
            </a:r>
          </a:p>
          <a:p>
            <a:pPr eaLnBrk="1" hangingPunct="1">
              <a:lnSpc>
                <a:spcPct val="150000"/>
              </a:lnSpc>
            </a:pPr>
            <a:r>
              <a:rPr lang="hi-IN" altLang="en-US" sz="2600">
                <a:latin typeface="Open Sans" panose="020B0606030504020204" pitchFamily="34" charset="0"/>
              </a:rPr>
              <a:t>वज़न              	: 4535 किलोग्राम</a:t>
            </a:r>
          </a:p>
          <a:p>
            <a:pPr eaLnBrk="1" hangingPunct="1">
              <a:lnSpc>
                <a:spcPct val="150000"/>
              </a:lnSpc>
            </a:pPr>
            <a:r>
              <a:rPr lang="hi-IN" altLang="en-US" sz="2600">
                <a:latin typeface="Open Sans" panose="020B0606030504020204" pitchFamily="34" charset="0"/>
              </a:rPr>
              <a:t>लंबाई            	: 11 फीट, 4 इंच</a:t>
            </a:r>
          </a:p>
          <a:p>
            <a:pPr eaLnBrk="1" hangingPunct="1">
              <a:lnSpc>
                <a:spcPct val="150000"/>
              </a:lnSpc>
            </a:pPr>
            <a:r>
              <a:rPr lang="hi-IN" altLang="en-US" sz="2600">
                <a:latin typeface="Open Sans" panose="020B0606030504020204" pitchFamily="34" charset="0"/>
              </a:rPr>
              <a:t>व्यास        	 	: 5 फीट (1.52 मीटर)</a:t>
            </a:r>
          </a:p>
          <a:p>
            <a:pPr eaLnBrk="1" hangingPunct="1">
              <a:lnSpc>
                <a:spcPct val="150000"/>
              </a:lnSpc>
            </a:pPr>
            <a:r>
              <a:rPr lang="hi-IN" altLang="en-US" sz="2600">
                <a:latin typeface="Open Sans" panose="020B0606030504020204" pitchFamily="34" charset="0"/>
              </a:rPr>
              <a:t>विस्फोटक क्षमता 	: 21 हजार टन टीएनटी</a:t>
            </a:r>
            <a:endParaRPr lang="en-US" altLang="en-US">
              <a:latin typeface="Open Sans" panose="020B0606030504020204" pitchFamily="34" charset="0"/>
            </a:endParaRPr>
          </a:p>
        </p:txBody>
      </p:sp>
      <p:pic>
        <p:nvPicPr>
          <p:cNvPr id="21508" name="object 4">
            <a:extLst>
              <a:ext uri="{FF2B5EF4-FFF2-40B4-BE49-F238E27FC236}">
                <a16:creationId xmlns:a16="http://schemas.microsoft.com/office/drawing/2014/main" id="{47329195-C056-8E01-14B9-B22FA1A5E2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8">
            <a:extLst>
              <a:ext uri="{FF2B5EF4-FFF2-40B4-BE49-F238E27FC236}">
                <a16:creationId xmlns:a16="http://schemas.microsoft.com/office/drawing/2014/main" id="{D1546385-BFFD-BEB4-571B-2F3B8B45EF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96CE1575-06CA-04AE-EFC2-23A073F0D872}"/>
              </a:ext>
            </a:extLst>
          </p:cNvPr>
          <p:cNvSpPr>
            <a:spLocks noGrp="1" noChangeArrowheads="1"/>
          </p:cNvSpPr>
          <p:nvPr>
            <p:ph type="title"/>
          </p:nvPr>
        </p:nvSpPr>
        <p:spPr>
          <a:xfrm>
            <a:off x="381000" y="2239963"/>
            <a:ext cx="3048000" cy="1546225"/>
          </a:xfrm>
        </p:spPr>
        <p:txBody>
          <a:bodyPr/>
          <a:lstStyle/>
          <a:p>
            <a:r>
              <a:rPr lang="hi-IN" altLang="en-US" sz="4000" b="1">
                <a:solidFill>
                  <a:srgbClr val="C00000"/>
                </a:solidFill>
                <a:latin typeface="Open Sans" panose="020B0606030504020204" pitchFamily="34" charset="0"/>
                <a:cs typeface="Arial" panose="020B0604020202020204" pitchFamily="34" charset="0"/>
              </a:rPr>
              <a:t>नागासाकी</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2531" name="Content Placeholder 2">
            <a:extLst>
              <a:ext uri="{FF2B5EF4-FFF2-40B4-BE49-F238E27FC236}">
                <a16:creationId xmlns:a16="http://schemas.microsoft.com/office/drawing/2014/main" id="{B99B0DE6-206A-304F-4D50-60C3C9032780}"/>
              </a:ext>
            </a:extLst>
          </p:cNvPr>
          <p:cNvSpPr>
            <a:spLocks noGrp="1" noChangeArrowheads="1"/>
          </p:cNvSpPr>
          <p:nvPr>
            <p:ph idx="1"/>
          </p:nvPr>
        </p:nvSpPr>
        <p:spPr>
          <a:xfrm>
            <a:off x="3657600" y="1143000"/>
            <a:ext cx="7848600" cy="5181600"/>
          </a:xfrm>
        </p:spPr>
        <p:txBody>
          <a:bodyPr/>
          <a:lstStyle/>
          <a:p>
            <a:pPr algn="just" eaLnBrk="1" hangingPunct="1">
              <a:lnSpc>
                <a:spcPct val="150000"/>
              </a:lnSpc>
              <a:buFont typeface="Wingdings" panose="05000000000000000000" pitchFamily="2" charset="2"/>
              <a:buChar char="ü"/>
              <a:defRPr/>
            </a:pPr>
            <a:r>
              <a:rPr lang="hi-IN" altLang="en-US" sz="2800" kern="1200" dirty="0">
                <a:latin typeface="Mangal" panose="02040503050203030202" pitchFamily="18" charset="0"/>
                <a:cs typeface="Mangal" panose="02040503050203030202" pitchFamily="18" charset="0"/>
              </a:rPr>
              <a:t>'फैट </a:t>
            </a:r>
            <a:r>
              <a:rPr lang="hi-IN" altLang="en-US" sz="2800" kern="1200" dirty="0" err="1">
                <a:latin typeface="Mangal" panose="02040503050203030202" pitchFamily="18" charset="0"/>
                <a:cs typeface="Mangal" panose="02040503050203030202" pitchFamily="18" charset="0"/>
              </a:rPr>
              <a:t>मैन</a:t>
            </a:r>
            <a:r>
              <a:rPr lang="hi-IN" altLang="en-US" sz="2800" kern="1200" dirty="0">
                <a:latin typeface="Mangal" panose="02040503050203030202" pitchFamily="18" charset="0"/>
                <a:cs typeface="Mangal" panose="02040503050203030202" pitchFamily="18" charset="0"/>
              </a:rPr>
              <a:t>' नाम से मशहूर बम को 9 अगस्त 1945 को सुबह 11:02 बजे पैसिफिक द्वीप </a:t>
            </a:r>
            <a:r>
              <a:rPr lang="hi-IN" altLang="en-US" sz="2800" kern="1200" dirty="0" err="1">
                <a:latin typeface="Mangal" panose="02040503050203030202" pitchFamily="18" charset="0"/>
                <a:cs typeface="Mangal" panose="02040503050203030202" pitchFamily="18" charset="0"/>
              </a:rPr>
              <a:t>टिनियन</a:t>
            </a:r>
            <a:r>
              <a:rPr lang="hi-IN" altLang="en-US" sz="2800" kern="1200" dirty="0">
                <a:latin typeface="Mangal" panose="02040503050203030202" pitchFamily="18" charset="0"/>
                <a:cs typeface="Mangal" panose="02040503050203030202" pitchFamily="18" charset="0"/>
              </a:rPr>
              <a:t> से एक अमेरिकी </a:t>
            </a:r>
            <a:r>
              <a:rPr lang="en-US" altLang="en-US" sz="2800" kern="1200" dirty="0">
                <a:latin typeface="Mangal" panose="02040503050203030202" pitchFamily="18" charset="0"/>
                <a:cs typeface="Mangal" panose="02040503050203030202" pitchFamily="18" charset="0"/>
              </a:rPr>
              <a:t>B29 </a:t>
            </a:r>
            <a:r>
              <a:rPr lang="hi-IN" altLang="en-US" sz="2800" kern="1200" dirty="0" err="1">
                <a:latin typeface="Mangal" panose="02040503050203030202" pitchFamily="18" charset="0"/>
                <a:cs typeface="Mangal" panose="02040503050203030202" pitchFamily="18" charset="0"/>
              </a:rPr>
              <a:t>बॉम्बर</a:t>
            </a:r>
            <a:r>
              <a:rPr lang="hi-IN" altLang="en-US" sz="2800" kern="1200" dirty="0">
                <a:latin typeface="Mangal" panose="02040503050203030202" pitchFamily="18" charset="0"/>
                <a:cs typeface="Mangal" panose="02040503050203030202" pitchFamily="18" charset="0"/>
              </a:rPr>
              <a:t> विमान ने पैराशूट से गिराया था। </a:t>
            </a:r>
            <a:endParaRPr lang="en-US" altLang="en-US" sz="2800" kern="1200" dirty="0">
              <a:latin typeface="Mangal" panose="02040503050203030202" pitchFamily="18" charset="0"/>
              <a:cs typeface="Mangal" panose="02040503050203030202" pitchFamily="18" charset="0"/>
            </a:endParaRPr>
          </a:p>
          <a:p>
            <a:pPr algn="just" eaLnBrk="1" hangingPunct="1">
              <a:lnSpc>
                <a:spcPct val="150000"/>
              </a:lnSpc>
              <a:buFont typeface="Wingdings" panose="05000000000000000000" pitchFamily="2" charset="2"/>
              <a:buChar char="ü"/>
              <a:defRPr/>
            </a:pPr>
            <a:r>
              <a:rPr lang="hi-IN" altLang="en-US" sz="2800" kern="1200" dirty="0">
                <a:latin typeface="Mangal" panose="02040503050203030202" pitchFamily="18" charset="0"/>
                <a:cs typeface="Mangal" panose="02040503050203030202" pitchFamily="18" charset="0"/>
              </a:rPr>
              <a:t>विमान का पहला लक्ष्य </a:t>
            </a:r>
            <a:r>
              <a:rPr lang="hi-IN" altLang="en-US" sz="2800" kern="1200" dirty="0" err="1">
                <a:latin typeface="Mangal" panose="02040503050203030202" pitchFamily="18" charset="0"/>
                <a:cs typeface="Mangal" panose="02040503050203030202" pitchFamily="18" charset="0"/>
              </a:rPr>
              <a:t>कोकुरा</a:t>
            </a:r>
            <a:r>
              <a:rPr lang="hi-IN" altLang="en-US" sz="2800" kern="1200" dirty="0">
                <a:latin typeface="Mangal" panose="02040503050203030202" pitchFamily="18" charset="0"/>
                <a:cs typeface="Mangal" panose="02040503050203030202" pitchFamily="18" charset="0"/>
              </a:rPr>
              <a:t> शहर था, जो अब </a:t>
            </a:r>
            <a:r>
              <a:rPr lang="hi-IN" altLang="en-US" sz="2800" kern="1200" dirty="0" err="1">
                <a:latin typeface="Mangal" panose="02040503050203030202" pitchFamily="18" charset="0"/>
                <a:cs typeface="Mangal" panose="02040503050203030202" pitchFamily="18" charset="0"/>
              </a:rPr>
              <a:t>किटाक्यूशू</a:t>
            </a:r>
            <a:r>
              <a:rPr lang="hi-IN" altLang="en-US" sz="2800" kern="1200" dirty="0">
                <a:latin typeface="Mangal" panose="02040503050203030202" pitchFamily="18" charset="0"/>
                <a:cs typeface="Mangal" panose="02040503050203030202" pitchFamily="18" charset="0"/>
              </a:rPr>
              <a:t> का हिस्सा है, लेकिन भारी बादल होने के कारण विमान को दूसरे लक्ष्य </a:t>
            </a:r>
            <a:r>
              <a:rPr lang="hi-IN" altLang="en-US" sz="2800" kern="1200" dirty="0" err="1">
                <a:latin typeface="Mangal" panose="02040503050203030202" pitchFamily="18" charset="0"/>
                <a:cs typeface="Mangal" panose="02040503050203030202" pitchFamily="18" charset="0"/>
              </a:rPr>
              <a:t>नागासाकी</a:t>
            </a:r>
            <a:r>
              <a:rPr lang="hi-IN" altLang="en-US" sz="2800" kern="1200" dirty="0">
                <a:latin typeface="Mangal" panose="02040503050203030202" pitchFamily="18" charset="0"/>
                <a:cs typeface="Mangal" panose="02040503050203030202" pitchFamily="18" charset="0"/>
              </a:rPr>
              <a:t> की ओर मोड़ दिया गया।</a:t>
            </a:r>
            <a:endParaRPr lang="en-US" altLang="en-US" sz="2800" kern="1200" dirty="0">
              <a:latin typeface="Mangal" panose="02040503050203030202" pitchFamily="18" charset="0"/>
              <a:cs typeface="Mangal" panose="02040503050203030202" pitchFamily="18" charset="0"/>
            </a:endParaRPr>
          </a:p>
        </p:txBody>
      </p:sp>
      <p:pic>
        <p:nvPicPr>
          <p:cNvPr id="22532" name="object 4">
            <a:extLst>
              <a:ext uri="{FF2B5EF4-FFF2-40B4-BE49-F238E27FC236}">
                <a16:creationId xmlns:a16="http://schemas.microsoft.com/office/drawing/2014/main" id="{794405E5-8514-25AF-3D05-84AF082D12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8">
            <a:extLst>
              <a:ext uri="{FF2B5EF4-FFF2-40B4-BE49-F238E27FC236}">
                <a16:creationId xmlns:a16="http://schemas.microsoft.com/office/drawing/2014/main" id="{E8ECA7AF-DF41-31FA-A385-DC71E78DD4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6CE20E2D-898D-F4DB-F91C-0DF6164BBA89}"/>
              </a:ext>
            </a:extLst>
          </p:cNvPr>
          <p:cNvSpPr>
            <a:spLocks noGrp="1" noChangeArrowheads="1"/>
          </p:cNvSpPr>
          <p:nvPr>
            <p:ph type="title"/>
          </p:nvPr>
        </p:nvSpPr>
        <p:spPr>
          <a:xfrm>
            <a:off x="381000" y="2239963"/>
            <a:ext cx="3048000" cy="1546225"/>
          </a:xfrm>
        </p:spPr>
        <p:txBody>
          <a:bodyPr/>
          <a:lstStyle/>
          <a:p>
            <a:pPr>
              <a:defRPr/>
            </a:pPr>
            <a:r>
              <a:rPr lang="hi-IN" altLang="en-US" sz="4000" b="1" kern="1200" dirty="0" err="1">
                <a:solidFill>
                  <a:srgbClr val="C00000"/>
                </a:solidFill>
                <a:latin typeface="Mangal" panose="02040503050203030202" pitchFamily="18" charset="0"/>
                <a:ea typeface="+mn-ea"/>
                <a:cs typeface="Mangal" panose="02040503050203030202" pitchFamily="18" charset="0"/>
              </a:rPr>
              <a:t>नागासाकी</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23555" name="Content Placeholder 2">
            <a:extLst>
              <a:ext uri="{FF2B5EF4-FFF2-40B4-BE49-F238E27FC236}">
                <a16:creationId xmlns:a16="http://schemas.microsoft.com/office/drawing/2014/main" id="{59E01055-A492-C23C-E6D0-A2327EC1B707}"/>
              </a:ext>
            </a:extLst>
          </p:cNvPr>
          <p:cNvSpPr>
            <a:spLocks noGrp="1" noChangeArrowheads="1"/>
          </p:cNvSpPr>
          <p:nvPr>
            <p:ph idx="1"/>
          </p:nvPr>
        </p:nvSpPr>
        <p:spPr>
          <a:xfrm>
            <a:off x="3657600" y="1143000"/>
            <a:ext cx="7848600" cy="5181600"/>
          </a:xfrm>
        </p:spPr>
        <p:txBody>
          <a:bodyPr/>
          <a:lstStyle/>
          <a:p>
            <a:pPr algn="just" eaLnBrk="1" hangingPunct="1">
              <a:lnSpc>
                <a:spcPct val="150000"/>
              </a:lnSpc>
              <a:buFont typeface="Wingdings" panose="05000000000000000000" pitchFamily="2" charset="2"/>
              <a:buChar char="ü"/>
              <a:defRPr/>
            </a:pPr>
            <a:r>
              <a:rPr lang="hi-IN" altLang="en-US" sz="2800" kern="1200" dirty="0">
                <a:latin typeface="Mangal" panose="02040503050203030202" pitchFamily="18" charset="0"/>
                <a:cs typeface="Mangal" panose="02040503050203030202" pitchFamily="18" charset="0"/>
              </a:rPr>
              <a:t>बम गिराए जाने के समय वहां मौजूद 270,000 लोगों में से लगभग 2,500 लोग कोरिया से लाए गए मजदूर थे और 350 युद्धबंदी थे। </a:t>
            </a:r>
            <a:endParaRPr lang="en-US" altLang="en-US" sz="2800" kern="1200" dirty="0">
              <a:latin typeface="Mangal" panose="02040503050203030202" pitchFamily="18" charset="0"/>
              <a:cs typeface="Mangal" panose="02040503050203030202" pitchFamily="18" charset="0"/>
            </a:endParaRPr>
          </a:p>
          <a:p>
            <a:pPr algn="just" eaLnBrk="1" hangingPunct="1">
              <a:lnSpc>
                <a:spcPct val="150000"/>
              </a:lnSpc>
              <a:buFont typeface="Wingdings" panose="05000000000000000000" pitchFamily="2" charset="2"/>
              <a:buChar char="ü"/>
              <a:defRPr/>
            </a:pPr>
            <a:r>
              <a:rPr lang="hi-IN" altLang="en-US" sz="2800" kern="1200" dirty="0">
                <a:latin typeface="Mangal" panose="02040503050203030202" pitchFamily="18" charset="0"/>
                <a:cs typeface="Mangal" panose="02040503050203030202" pitchFamily="18" charset="0"/>
              </a:rPr>
              <a:t>लगभग 73,884 लोग मारे गए और 74,909 घायल हुए। प्रभावित बचे हुए लोगों को हिरोशिमा की तरह ही विकिरण और मानसिक आघात के लंबे समय तक चलने वाले गंभीर परिणामों का सामना करना पड़ा।</a:t>
            </a:r>
            <a:endParaRPr lang="en-US" altLang="en-US" sz="2800" kern="1200" dirty="0">
              <a:latin typeface="Mangal" panose="02040503050203030202" pitchFamily="18" charset="0"/>
              <a:cs typeface="Mangal" panose="02040503050203030202" pitchFamily="18" charset="0"/>
            </a:endParaRPr>
          </a:p>
        </p:txBody>
      </p:sp>
      <p:pic>
        <p:nvPicPr>
          <p:cNvPr id="23556" name="object 4">
            <a:extLst>
              <a:ext uri="{FF2B5EF4-FFF2-40B4-BE49-F238E27FC236}">
                <a16:creationId xmlns:a16="http://schemas.microsoft.com/office/drawing/2014/main" id="{4E3AAD40-FB79-8182-81D3-FFED2238B7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8">
            <a:extLst>
              <a:ext uri="{FF2B5EF4-FFF2-40B4-BE49-F238E27FC236}">
                <a16:creationId xmlns:a16="http://schemas.microsoft.com/office/drawing/2014/main" id="{0874ACFE-9FAB-6226-D95D-24DDEA2235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845FE1-667B-48BE-BA41-EE0AE45DD983}"/>
              </a:ext>
            </a:extLst>
          </p:cNvPr>
          <p:cNvSpPr>
            <a:spLocks noGrp="1" noChangeArrowheads="1"/>
          </p:cNvSpPr>
          <p:nvPr>
            <p:ph type="title"/>
          </p:nvPr>
        </p:nvSpPr>
        <p:spPr>
          <a:xfrm>
            <a:off x="704850" y="2514600"/>
            <a:ext cx="3048000" cy="1546225"/>
          </a:xfrm>
        </p:spPr>
        <p:txBody>
          <a:bodyPr/>
          <a:lstStyle/>
          <a:p>
            <a:pPr>
              <a:defRPr/>
            </a:pPr>
            <a:r>
              <a:rPr lang="hi-IN" altLang="en-US" sz="4000" b="1" kern="1200" dirty="0" err="1">
                <a:solidFill>
                  <a:srgbClr val="C00000"/>
                </a:solidFill>
                <a:latin typeface="Mangal" panose="02040503050203030202" pitchFamily="18" charset="0"/>
                <a:ea typeface="+mn-ea"/>
                <a:cs typeface="Mangal" panose="02040503050203030202" pitchFamily="18" charset="0"/>
              </a:rPr>
              <a:t>नागासाकी</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3" name="Content Placeholder 2">
            <a:extLst>
              <a:ext uri="{FF2B5EF4-FFF2-40B4-BE49-F238E27FC236}">
                <a16:creationId xmlns:a16="http://schemas.microsoft.com/office/drawing/2014/main" id="{1201E4E6-EE47-8355-6F19-5FE45C63F0AF}"/>
              </a:ext>
            </a:extLst>
          </p:cNvPr>
          <p:cNvSpPr>
            <a:spLocks noGrp="1"/>
          </p:cNvSpPr>
          <p:nvPr>
            <p:ph idx="1"/>
          </p:nvPr>
        </p:nvSpPr>
        <p:spPr>
          <a:xfrm>
            <a:off x="3657600" y="1143000"/>
            <a:ext cx="7848600" cy="4800600"/>
          </a:xfrm>
        </p:spPr>
        <p:txBody>
          <a:bodyPr>
            <a:noAutofit/>
          </a:bodyPr>
          <a:lstStyle/>
          <a:p>
            <a:pPr eaLnBrk="1" hangingPunct="1">
              <a:lnSpc>
                <a:spcPct val="200000"/>
              </a:lnSpc>
              <a:buFont typeface="Wingdings" panose="05000000000000000000" pitchFamily="2" charset="2"/>
              <a:buChar char="ü"/>
              <a:defRPr/>
            </a:pPr>
            <a:r>
              <a:rPr lang="hi-IN" altLang="en-US" sz="2800" kern="1200" dirty="0">
                <a:latin typeface="Mangal" panose="02040503050203030202" pitchFamily="18" charset="0"/>
                <a:cs typeface="Mangal" panose="02040503050203030202" pitchFamily="18" charset="0"/>
              </a:rPr>
              <a:t>हिरोशिमा और </a:t>
            </a:r>
            <a:r>
              <a:rPr lang="hi-IN" altLang="en-US" sz="2800" kern="1200" dirty="0" err="1">
                <a:latin typeface="Mangal" panose="02040503050203030202" pitchFamily="18" charset="0"/>
                <a:cs typeface="Mangal" panose="02040503050203030202" pitchFamily="18" charset="0"/>
              </a:rPr>
              <a:t>नागासाकी</a:t>
            </a:r>
            <a:r>
              <a:rPr lang="hi-IN" altLang="en-US" sz="2800" kern="1200" dirty="0">
                <a:latin typeface="Mangal" panose="02040503050203030202" pitchFamily="18" charset="0"/>
                <a:cs typeface="Mangal" panose="02040503050203030202" pitchFamily="18" charset="0"/>
              </a:rPr>
              <a:t> में हुए विनाश के तीन मुख्य प्रभाव थे:</a:t>
            </a:r>
          </a:p>
          <a:p>
            <a:pPr marL="0" indent="0" eaLnBrk="1" hangingPunct="1">
              <a:lnSpc>
                <a:spcPct val="200000"/>
              </a:lnSpc>
              <a:buFontTx/>
              <a:buNone/>
              <a:defRPr/>
            </a:pPr>
            <a:r>
              <a:rPr lang="en-US" altLang="en-US" sz="2800" kern="1200" dirty="0">
                <a:latin typeface="Mangal" panose="02040503050203030202" pitchFamily="18" charset="0"/>
                <a:cs typeface="Mangal" panose="02040503050203030202" pitchFamily="18" charset="0"/>
              </a:rPr>
              <a:t>        a) </a:t>
            </a:r>
            <a:r>
              <a:rPr lang="hi-IN" altLang="en-US" sz="2800" kern="1200" dirty="0">
                <a:latin typeface="Mangal" panose="02040503050203030202" pitchFamily="18" charset="0"/>
                <a:cs typeface="Mangal" panose="02040503050203030202" pitchFamily="18" charset="0"/>
              </a:rPr>
              <a:t>धमाका</a:t>
            </a:r>
          </a:p>
          <a:p>
            <a:pPr marL="0" indent="0" eaLnBrk="1" hangingPunct="1">
              <a:lnSpc>
                <a:spcPct val="200000"/>
              </a:lnSpc>
              <a:buFontTx/>
              <a:buNone/>
              <a:defRPr/>
            </a:pPr>
            <a:r>
              <a:rPr lang="en-US" altLang="en-US" sz="2800" kern="1200" dirty="0">
                <a:latin typeface="Mangal" panose="02040503050203030202" pitchFamily="18" charset="0"/>
                <a:cs typeface="Mangal" panose="02040503050203030202" pitchFamily="18" charset="0"/>
              </a:rPr>
              <a:t>        b) </a:t>
            </a:r>
            <a:r>
              <a:rPr lang="hi-IN" altLang="en-US" sz="2800" kern="1200" dirty="0">
                <a:latin typeface="Mangal" panose="02040503050203030202" pitchFamily="18" charset="0"/>
                <a:cs typeface="Mangal" panose="02040503050203030202" pitchFamily="18" charset="0"/>
              </a:rPr>
              <a:t>थर्मल विकिरण</a:t>
            </a:r>
          </a:p>
          <a:p>
            <a:pPr marL="0" indent="0" eaLnBrk="1" hangingPunct="1">
              <a:lnSpc>
                <a:spcPct val="200000"/>
              </a:lnSpc>
              <a:buFontTx/>
              <a:buNone/>
              <a:defRPr/>
            </a:pPr>
            <a:r>
              <a:rPr lang="en-US" altLang="en-US" sz="2800" kern="1200" dirty="0">
                <a:latin typeface="Mangal" panose="02040503050203030202" pitchFamily="18" charset="0"/>
                <a:cs typeface="Mangal" panose="02040503050203030202" pitchFamily="18" charset="0"/>
              </a:rPr>
              <a:t>        c) </a:t>
            </a:r>
            <a:r>
              <a:rPr lang="hi-IN" altLang="en-US" sz="2800" kern="1200" dirty="0">
                <a:latin typeface="Mangal" panose="02040503050203030202" pitchFamily="18" charset="0"/>
                <a:cs typeface="Mangal" panose="02040503050203030202" pitchFamily="18" charset="0"/>
              </a:rPr>
              <a:t>न्यूक्लियर विकिरण</a:t>
            </a:r>
            <a:endParaRPr lang="en-US" altLang="en-US" sz="2800" kern="1200" dirty="0">
              <a:latin typeface="Mangal" panose="02040503050203030202" pitchFamily="18" charset="0"/>
              <a:cs typeface="Mangal" panose="02040503050203030202" pitchFamily="18" charset="0"/>
            </a:endParaRPr>
          </a:p>
        </p:txBody>
      </p:sp>
      <p:pic>
        <p:nvPicPr>
          <p:cNvPr id="24580" name="object 4">
            <a:extLst>
              <a:ext uri="{FF2B5EF4-FFF2-40B4-BE49-F238E27FC236}">
                <a16:creationId xmlns:a16="http://schemas.microsoft.com/office/drawing/2014/main" id="{E316072F-2511-0B99-2A5B-F12C082950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8">
            <a:extLst>
              <a:ext uri="{FF2B5EF4-FFF2-40B4-BE49-F238E27FC236}">
                <a16:creationId xmlns:a16="http://schemas.microsoft.com/office/drawing/2014/main" id="{DED117A1-8AD1-EC80-B9AF-EC32874296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1A790E0-8280-FF98-63DF-3722374E2AA4}"/>
              </a:ext>
            </a:extLst>
          </p:cNvPr>
          <p:cNvSpPr>
            <a:spLocks noGrp="1" noChangeArrowheads="1"/>
          </p:cNvSpPr>
          <p:nvPr>
            <p:ph type="title"/>
          </p:nvPr>
        </p:nvSpPr>
        <p:spPr>
          <a:xfrm>
            <a:off x="685800" y="2655888"/>
            <a:ext cx="3048000" cy="1546225"/>
          </a:xfrm>
        </p:spPr>
        <p:txBody>
          <a:bodyPr/>
          <a:lstStyle/>
          <a:p>
            <a:pPr>
              <a:defRPr/>
            </a:pPr>
            <a:r>
              <a:rPr lang="hi-IN" altLang="en-US" sz="4000" b="1" kern="1200" dirty="0" err="1">
                <a:solidFill>
                  <a:srgbClr val="C00000"/>
                </a:solidFill>
                <a:latin typeface="Mangal" panose="02040503050203030202" pitchFamily="18" charset="0"/>
                <a:ea typeface="+mn-ea"/>
                <a:cs typeface="Mangal" panose="02040503050203030202" pitchFamily="18" charset="0"/>
              </a:rPr>
              <a:t>नागासाकी</a:t>
            </a:r>
            <a:endParaRPr lang="en-US" altLang="en-US" sz="4000" b="1" kern="1200" dirty="0">
              <a:solidFill>
                <a:srgbClr val="C00000"/>
              </a:solidFill>
              <a:latin typeface="Mangal" panose="02040503050203030202" pitchFamily="18" charset="0"/>
              <a:ea typeface="+mn-ea"/>
              <a:cs typeface="Mangal" panose="02040503050203030202" pitchFamily="18" charset="0"/>
            </a:endParaRPr>
          </a:p>
        </p:txBody>
      </p:sp>
      <p:sp>
        <p:nvSpPr>
          <p:cNvPr id="25603" name="Content Placeholder 2">
            <a:extLst>
              <a:ext uri="{FF2B5EF4-FFF2-40B4-BE49-F238E27FC236}">
                <a16:creationId xmlns:a16="http://schemas.microsoft.com/office/drawing/2014/main" id="{020CCB5B-E811-628B-7B19-83C5E2462E84}"/>
              </a:ext>
            </a:extLst>
          </p:cNvPr>
          <p:cNvSpPr>
            <a:spLocks noGrp="1" noChangeArrowheads="1"/>
          </p:cNvSpPr>
          <p:nvPr>
            <p:ph idx="1"/>
          </p:nvPr>
        </p:nvSpPr>
        <p:spPr>
          <a:xfrm>
            <a:off x="3657600" y="1295400"/>
            <a:ext cx="7848600" cy="4495800"/>
          </a:xfrm>
        </p:spPr>
        <p:txBody>
          <a:bodyPr/>
          <a:lstStyle/>
          <a:p>
            <a:pPr algn="just" eaLnBrk="1" hangingPunct="1">
              <a:lnSpc>
                <a:spcPct val="200000"/>
              </a:lnSpc>
              <a:defRPr/>
            </a:pPr>
            <a:r>
              <a:rPr lang="hi-IN" altLang="en-US" sz="2800" kern="1200" dirty="0">
                <a:latin typeface="Mangal" panose="02040503050203030202" pitchFamily="18" charset="0"/>
                <a:cs typeface="Mangal" panose="02040503050203030202" pitchFamily="18" charset="0"/>
              </a:rPr>
              <a:t>जापान के </a:t>
            </a:r>
            <a:r>
              <a:rPr lang="hi-IN" altLang="en-US" sz="2800" kern="1200" dirty="0" err="1">
                <a:latin typeface="Mangal" panose="02040503050203030202" pitchFamily="18" charset="0"/>
                <a:cs typeface="Mangal" panose="02040503050203030202" pitchFamily="18" charset="0"/>
              </a:rPr>
              <a:t>नागासाकी</a:t>
            </a:r>
            <a:r>
              <a:rPr lang="hi-IN" altLang="en-US" sz="2800" kern="1200" dirty="0">
                <a:latin typeface="Mangal" panose="02040503050203030202" pitchFamily="18" charset="0"/>
                <a:cs typeface="Mangal" panose="02040503050203030202" pitchFamily="18" charset="0"/>
              </a:rPr>
              <a:t> बंदरगाह के ऊपर घने धुएं का एक स्तंभ 60,000 </a:t>
            </a:r>
            <a:r>
              <a:rPr lang="hi-IN" altLang="en-US" sz="2800" kern="1200" dirty="0" err="1">
                <a:latin typeface="Mangal" panose="02040503050203030202" pitchFamily="18" charset="0"/>
                <a:cs typeface="Mangal" panose="02040503050203030202" pitchFamily="18" charset="0"/>
              </a:rPr>
              <a:t>फीट</a:t>
            </a:r>
            <a:r>
              <a:rPr lang="hi-IN" altLang="en-US" sz="2800" kern="1200" dirty="0">
                <a:latin typeface="Mangal" panose="02040503050203030202" pitchFamily="18" charset="0"/>
                <a:cs typeface="Mangal" panose="02040503050203030202" pitchFamily="18" charset="0"/>
              </a:rPr>
              <a:t> से अधिक की ऊंचाई तक उठा। यह परमाणु बम विस्फोट का नतीजा था, जो युद्ध में दूसरी बार इस्तेमाल किया गया था।</a:t>
            </a:r>
            <a:endParaRPr lang="en-US" altLang="en-US" sz="2800" kern="1200" dirty="0">
              <a:latin typeface="Mangal" panose="02040503050203030202" pitchFamily="18" charset="0"/>
              <a:cs typeface="Mangal" panose="02040503050203030202" pitchFamily="18" charset="0"/>
            </a:endParaRPr>
          </a:p>
        </p:txBody>
      </p:sp>
      <p:pic>
        <p:nvPicPr>
          <p:cNvPr id="25604" name="object 4">
            <a:extLst>
              <a:ext uri="{FF2B5EF4-FFF2-40B4-BE49-F238E27FC236}">
                <a16:creationId xmlns:a16="http://schemas.microsoft.com/office/drawing/2014/main" id="{041022FF-C80E-DAF1-C4E7-D6D6B0E7B2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8">
            <a:extLst>
              <a:ext uri="{FF2B5EF4-FFF2-40B4-BE49-F238E27FC236}">
                <a16:creationId xmlns:a16="http://schemas.microsoft.com/office/drawing/2014/main" id="{4B4B9CB2-58B3-9E47-51C6-0D4FC8B950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1045</TotalTime>
  <Words>503</Words>
  <Application>Microsoft Office PowerPoint</Application>
  <PresentationFormat>Widescreen</PresentationFormat>
  <Paragraphs>62</Paragraphs>
  <Slides>14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Open Sans SemiBold</vt:lpstr>
      <vt:lpstr>Calibri</vt:lpstr>
      <vt:lpstr>Open Sans</vt:lpstr>
      <vt:lpstr>Mangal</vt:lpstr>
      <vt:lpstr>Kruti Dev 092</vt:lpstr>
      <vt:lpstr>Wingdings</vt:lpstr>
      <vt:lpstr>Times New Roman</vt:lpstr>
      <vt:lpstr>Noto Sans Symbols</vt:lpstr>
      <vt:lpstr>Calibri Light</vt:lpstr>
      <vt:lpstr>Default Design</vt:lpstr>
      <vt:lpstr>PowerPoint Presentation</vt:lpstr>
      <vt:lpstr>PowerPoint Presentation</vt:lpstr>
      <vt:lpstr>हिरोशिमा</vt:lpstr>
      <vt:lpstr>प्रभाव</vt:lpstr>
      <vt:lpstr>नागासाकी</vt:lpstr>
      <vt:lpstr>नागासाकी</vt:lpstr>
      <vt:lpstr>नागासाकी</vt:lpstr>
      <vt:lpstr>नागासाकी</vt:lpstr>
      <vt:lpstr>नागासाकी</vt:lpstr>
      <vt:lpstr>नागासाकी</vt:lpstr>
      <vt:lpstr>PowerPoint Presentation</vt:lpstr>
      <vt:lpstr>PowerPoint Presentation</vt:lpstr>
      <vt:lpstr>PowerPoint Presentation</vt:lpstr>
      <vt:lpstr>PowerPoint Presentation</vt:lpstr>
    </vt:vector>
  </TitlesOfParts>
  <Company>ESL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vkannan</dc:creator>
  <cp:lastModifiedBy>NDRF NDRF</cp:lastModifiedBy>
  <cp:revision>127</cp:revision>
  <dcterms:created xsi:type="dcterms:W3CDTF">2006-12-21T12:07:28Z</dcterms:created>
  <dcterms:modified xsi:type="dcterms:W3CDTF">2026-01-12T07:27:15Z</dcterms:modified>
</cp:coreProperties>
</file>