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0"/>
  </p:notesMasterIdLst>
  <p:sldIdLst>
    <p:sldId id="268" r:id="rId2"/>
    <p:sldId id="320" r:id="rId3"/>
    <p:sldId id="345" r:id="rId4"/>
    <p:sldId id="346" r:id="rId5"/>
    <p:sldId id="347" r:id="rId6"/>
    <p:sldId id="348" r:id="rId7"/>
    <p:sldId id="349" r:id="rId8"/>
    <p:sldId id="350" r:id="rId9"/>
    <p:sldId id="351" r:id="rId10"/>
    <p:sldId id="352" r:id="rId11"/>
    <p:sldId id="353" r:id="rId12"/>
    <p:sldId id="354" r:id="rId13"/>
    <p:sldId id="355" r:id="rId14"/>
    <p:sldId id="356" r:id="rId15"/>
    <p:sldId id="367" r:id="rId16"/>
    <p:sldId id="298" r:id="rId17"/>
    <p:sldId id="1117" r:id="rId18"/>
    <p:sldId id="29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B5376F-6E1F-4FB8-9515-DCD1D3C203D2}" v="58" dt="2025-10-02T11:32:19.6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533" autoAdjust="0"/>
  </p:normalViewPr>
  <p:slideViewPr>
    <p:cSldViewPr snapToGrid="0">
      <p:cViewPr varScale="1">
        <p:scale>
          <a:sx n="84" d="100"/>
          <a:sy n="84" d="100"/>
        </p:scale>
        <p:origin x="147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kit kumar Yadav" userId="ab0f175e037dffb5" providerId="LiveId" clId="{827C2874-AD69-4E28-939C-3F8DFAC34FA5}"/>
    <pc:docChg chg="modSld">
      <pc:chgData name="Ankit kumar Yadav" userId="ab0f175e037dffb5" providerId="LiveId" clId="{827C2874-AD69-4E28-939C-3F8DFAC34FA5}" dt="2025-10-02T11:32:19.633" v="715"/>
      <pc:docMkLst>
        <pc:docMk/>
      </pc:docMkLst>
      <pc:sldChg chg="addSp delSp modSp mod">
        <pc:chgData name="Ankit kumar Yadav" userId="ab0f175e037dffb5" providerId="LiveId" clId="{827C2874-AD69-4E28-939C-3F8DFAC34FA5}" dt="2025-10-02T11:31:02.994" v="711" actId="1036"/>
        <pc:sldMkLst>
          <pc:docMk/>
          <pc:sldMk cId="0" sldId="268"/>
        </pc:sldMkLst>
        <pc:spChg chg="del mod">
          <ac:chgData name="Ankit kumar Yadav" userId="ab0f175e037dffb5" providerId="LiveId" clId="{827C2874-AD69-4E28-939C-3F8DFAC34FA5}" dt="2025-10-02T10:54:45.965" v="36"/>
          <ac:spMkLst>
            <pc:docMk/>
            <pc:sldMk cId="0" sldId="268"/>
            <ac:spMk id="2" creationId="{8206FE79-F5DB-4E1F-A8E3-392D875D21C3}"/>
          </ac:spMkLst>
        </pc:spChg>
        <pc:spChg chg="add">
          <ac:chgData name="Ankit kumar Yadav" userId="ab0f175e037dffb5" providerId="LiveId" clId="{827C2874-AD69-4E28-939C-3F8DFAC34FA5}" dt="2025-10-02T10:53:13.011" v="0"/>
          <ac:spMkLst>
            <pc:docMk/>
            <pc:sldMk cId="0" sldId="268"/>
            <ac:spMk id="3" creationId="{CD9B972F-5C0B-893E-682C-EEF8142E53B8}"/>
          </ac:spMkLst>
        </pc:spChg>
        <pc:spChg chg="add mod">
          <ac:chgData name="Ankit kumar Yadav" userId="ab0f175e037dffb5" providerId="LiveId" clId="{827C2874-AD69-4E28-939C-3F8DFAC34FA5}" dt="2025-10-02T10:53:31.793" v="2"/>
          <ac:spMkLst>
            <pc:docMk/>
            <pc:sldMk cId="0" sldId="268"/>
            <ac:spMk id="4" creationId="{23E82312-23C5-43A1-CB18-7EA2D50C6FBF}"/>
          </ac:spMkLst>
        </pc:spChg>
        <pc:spChg chg="add mod">
          <ac:chgData name="Ankit kumar Yadav" userId="ab0f175e037dffb5" providerId="LiveId" clId="{827C2874-AD69-4E28-939C-3F8DFAC34FA5}" dt="2025-10-02T10:54:41.972" v="34" actId="20577"/>
          <ac:spMkLst>
            <pc:docMk/>
            <pc:sldMk cId="0" sldId="268"/>
            <ac:spMk id="11" creationId="{689720E7-968F-30E3-E88F-984B2341C2B7}"/>
          </ac:spMkLst>
        </pc:spChg>
        <pc:picChg chg="mod">
          <ac:chgData name="Ankit kumar Yadav" userId="ab0f175e037dffb5" providerId="LiveId" clId="{827C2874-AD69-4E28-939C-3F8DFAC34FA5}" dt="2025-10-02T11:31:02.994" v="711" actId="1036"/>
          <ac:picMkLst>
            <pc:docMk/>
            <pc:sldMk cId="0" sldId="268"/>
            <ac:picMk id="10" creationId="{09134B07-FDD4-4628-BA60-DEBAEC4303B7}"/>
          </ac:picMkLst>
        </pc:picChg>
      </pc:sldChg>
      <pc:sldChg chg="modSp mod">
        <pc:chgData name="Ankit kumar Yadav" userId="ab0f175e037dffb5" providerId="LiveId" clId="{827C2874-AD69-4E28-939C-3F8DFAC34FA5}" dt="2025-10-02T11:20:27.129" v="643" actId="20577"/>
        <pc:sldMkLst>
          <pc:docMk/>
          <pc:sldMk cId="3594863194" sldId="298"/>
        </pc:sldMkLst>
        <pc:spChg chg="mod">
          <ac:chgData name="Ankit kumar Yadav" userId="ab0f175e037dffb5" providerId="LiveId" clId="{827C2874-AD69-4E28-939C-3F8DFAC34FA5}" dt="2025-10-02T11:20:27.129" v="643" actId="20577"/>
          <ac:spMkLst>
            <pc:docMk/>
            <pc:sldMk cId="3594863194" sldId="298"/>
            <ac:spMk id="222" creationId="{00000000-0000-0000-0000-000000000000}"/>
          </ac:spMkLst>
        </pc:spChg>
      </pc:sldChg>
      <pc:sldChg chg="modSp">
        <pc:chgData name="Ankit kumar Yadav" userId="ab0f175e037dffb5" providerId="LiveId" clId="{827C2874-AD69-4E28-939C-3F8DFAC34FA5}" dt="2025-10-02T11:22:43.202" v="675"/>
        <pc:sldMkLst>
          <pc:docMk/>
          <pc:sldMk cId="4188008469" sldId="299"/>
        </pc:sldMkLst>
        <pc:spChg chg="mod">
          <ac:chgData name="Ankit kumar Yadav" userId="ab0f175e037dffb5" providerId="LiveId" clId="{827C2874-AD69-4E28-939C-3F8DFAC34FA5}" dt="2025-10-02T11:22:43.202" v="675"/>
          <ac:spMkLst>
            <pc:docMk/>
            <pc:sldMk cId="4188008469" sldId="299"/>
            <ac:spMk id="222" creationId="{00000000-0000-0000-0000-000000000000}"/>
          </ac:spMkLst>
        </pc:spChg>
      </pc:sldChg>
      <pc:sldChg chg="modSp mod">
        <pc:chgData name="Ankit kumar Yadav" userId="ab0f175e037dffb5" providerId="LiveId" clId="{827C2874-AD69-4E28-939C-3F8DFAC34FA5}" dt="2025-10-02T11:32:19.633" v="715"/>
        <pc:sldMkLst>
          <pc:docMk/>
          <pc:sldMk cId="0" sldId="320"/>
        </pc:sldMkLst>
        <pc:spChg chg="mod">
          <ac:chgData name="Ankit kumar Yadav" userId="ab0f175e037dffb5" providerId="LiveId" clId="{827C2874-AD69-4E28-939C-3F8DFAC34FA5}" dt="2025-10-02T11:32:19.633" v="715"/>
          <ac:spMkLst>
            <pc:docMk/>
            <pc:sldMk cId="0" sldId="320"/>
            <ac:spMk id="4" creationId="{07A03868-B964-F5F5-E332-CD9CD99F1F29}"/>
          </ac:spMkLst>
        </pc:spChg>
        <pc:spChg chg="mod">
          <ac:chgData name="Ankit kumar Yadav" userId="ab0f175e037dffb5" providerId="LiveId" clId="{827C2874-AD69-4E28-939C-3F8DFAC34FA5}" dt="2025-10-02T10:55:24.222" v="37"/>
          <ac:spMkLst>
            <pc:docMk/>
            <pc:sldMk cId="0" sldId="320"/>
            <ac:spMk id="7" creationId="{9291C649-BA7D-4089-9CD6-242816EA1A31}"/>
          </ac:spMkLst>
        </pc:spChg>
        <pc:spChg chg="mod">
          <ac:chgData name="Ankit kumar Yadav" userId="ab0f175e037dffb5" providerId="LiveId" clId="{827C2874-AD69-4E28-939C-3F8DFAC34FA5}" dt="2025-10-02T10:55:39.107" v="38"/>
          <ac:spMkLst>
            <pc:docMk/>
            <pc:sldMk cId="0" sldId="320"/>
            <ac:spMk id="8" creationId="{3EF1E498-D9B9-4E6E-B9D1-5C0D035992D0}"/>
          </ac:spMkLst>
        </pc:spChg>
      </pc:sldChg>
      <pc:sldChg chg="modSp mod">
        <pc:chgData name="Ankit kumar Yadav" userId="ab0f175e037dffb5" providerId="LiveId" clId="{827C2874-AD69-4E28-939C-3F8DFAC34FA5}" dt="2025-10-02T11:31:38.870" v="713" actId="108"/>
        <pc:sldMkLst>
          <pc:docMk/>
          <pc:sldMk cId="0" sldId="345"/>
        </pc:sldMkLst>
        <pc:spChg chg="mod">
          <ac:chgData name="Ankit kumar Yadav" userId="ab0f175e037dffb5" providerId="LiveId" clId="{827C2874-AD69-4E28-939C-3F8DFAC34FA5}" dt="2025-10-02T11:30:22.581" v="709" actId="108"/>
          <ac:spMkLst>
            <pc:docMk/>
            <pc:sldMk cId="0" sldId="345"/>
            <ac:spMk id="2" creationId="{00000000-0000-0000-0000-000000000000}"/>
          </ac:spMkLst>
        </pc:spChg>
        <pc:spChg chg="mod">
          <ac:chgData name="Ankit kumar Yadav" userId="ab0f175e037dffb5" providerId="LiveId" clId="{827C2874-AD69-4E28-939C-3F8DFAC34FA5}" dt="2025-10-02T11:31:38.870" v="713" actId="108"/>
          <ac:spMkLst>
            <pc:docMk/>
            <pc:sldMk cId="0" sldId="345"/>
            <ac:spMk id="3" creationId="{00000000-0000-0000-0000-000000000000}"/>
          </ac:spMkLst>
        </pc:spChg>
      </pc:sldChg>
      <pc:sldChg chg="modSp mod">
        <pc:chgData name="Ankit kumar Yadav" userId="ab0f175e037dffb5" providerId="LiveId" clId="{827C2874-AD69-4E28-939C-3F8DFAC34FA5}" dt="2025-10-02T11:29:59.473" v="708" actId="2711"/>
        <pc:sldMkLst>
          <pc:docMk/>
          <pc:sldMk cId="3710470882" sldId="346"/>
        </pc:sldMkLst>
        <pc:spChg chg="mod">
          <ac:chgData name="Ankit kumar Yadav" userId="ab0f175e037dffb5" providerId="LiveId" clId="{827C2874-AD69-4E28-939C-3F8DFAC34FA5}" dt="2025-10-02T11:29:59.473" v="708" actId="2711"/>
          <ac:spMkLst>
            <pc:docMk/>
            <pc:sldMk cId="3710470882" sldId="346"/>
            <ac:spMk id="2" creationId="{00000000-0000-0000-0000-000000000000}"/>
          </ac:spMkLst>
        </pc:spChg>
      </pc:sldChg>
      <pc:sldChg chg="modSp mod">
        <pc:chgData name="Ankit kumar Yadav" userId="ab0f175e037dffb5" providerId="LiveId" clId="{827C2874-AD69-4E28-939C-3F8DFAC34FA5}" dt="2025-10-02T11:31:29.260" v="712"/>
        <pc:sldMkLst>
          <pc:docMk/>
          <pc:sldMk cId="3061277087" sldId="347"/>
        </pc:sldMkLst>
        <pc:spChg chg="mod">
          <ac:chgData name="Ankit kumar Yadav" userId="ab0f175e037dffb5" providerId="LiveId" clId="{827C2874-AD69-4E28-939C-3F8DFAC34FA5}" dt="2025-10-02T11:29:27.842" v="704" actId="113"/>
          <ac:spMkLst>
            <pc:docMk/>
            <pc:sldMk cId="3061277087" sldId="347"/>
            <ac:spMk id="2" creationId="{00000000-0000-0000-0000-000000000000}"/>
          </ac:spMkLst>
        </pc:spChg>
        <pc:graphicFrameChg chg="mod modGraphic">
          <ac:chgData name="Ankit kumar Yadav" userId="ab0f175e037dffb5" providerId="LiveId" clId="{827C2874-AD69-4E28-939C-3F8DFAC34FA5}" dt="2025-10-02T11:31:29.260" v="712"/>
          <ac:graphicFrameMkLst>
            <pc:docMk/>
            <pc:sldMk cId="3061277087" sldId="347"/>
            <ac:graphicFrameMk id="10" creationId="{AE13A810-3863-4F9C-B146-AC9DA91C81E8}"/>
          </ac:graphicFrameMkLst>
        </pc:graphicFrameChg>
      </pc:sldChg>
      <pc:sldChg chg="modSp mod">
        <pc:chgData name="Ankit kumar Yadav" userId="ab0f175e037dffb5" providerId="LiveId" clId="{827C2874-AD69-4E28-939C-3F8DFAC34FA5}" dt="2025-10-02T11:29:20.563" v="703" actId="113"/>
        <pc:sldMkLst>
          <pc:docMk/>
          <pc:sldMk cId="2833230977" sldId="348"/>
        </pc:sldMkLst>
        <pc:spChg chg="mod">
          <ac:chgData name="Ankit kumar Yadav" userId="ab0f175e037dffb5" providerId="LiveId" clId="{827C2874-AD69-4E28-939C-3F8DFAC34FA5}" dt="2025-10-02T11:29:20.563" v="703" actId="113"/>
          <ac:spMkLst>
            <pc:docMk/>
            <pc:sldMk cId="2833230977" sldId="348"/>
            <ac:spMk id="2" creationId="{00000000-0000-0000-0000-000000000000}"/>
          </ac:spMkLst>
        </pc:spChg>
        <pc:spChg chg="mod">
          <ac:chgData name="Ankit kumar Yadav" userId="ab0f175e037dffb5" providerId="LiveId" clId="{827C2874-AD69-4E28-939C-3F8DFAC34FA5}" dt="2025-10-02T11:28:59.556" v="701" actId="108"/>
          <ac:spMkLst>
            <pc:docMk/>
            <pc:sldMk cId="2833230977" sldId="348"/>
            <ac:spMk id="3" creationId="{00000000-0000-0000-0000-000000000000}"/>
          </ac:spMkLst>
        </pc:spChg>
      </pc:sldChg>
      <pc:sldChg chg="modSp mod">
        <pc:chgData name="Ankit kumar Yadav" userId="ab0f175e037dffb5" providerId="LiveId" clId="{827C2874-AD69-4E28-939C-3F8DFAC34FA5}" dt="2025-10-02T11:28:49.887" v="700" actId="113"/>
        <pc:sldMkLst>
          <pc:docMk/>
          <pc:sldMk cId="2576870649" sldId="349"/>
        </pc:sldMkLst>
        <pc:spChg chg="mod">
          <ac:chgData name="Ankit kumar Yadav" userId="ab0f175e037dffb5" providerId="LiveId" clId="{827C2874-AD69-4E28-939C-3F8DFAC34FA5}" dt="2025-10-02T11:27:56.098" v="697" actId="255"/>
          <ac:spMkLst>
            <pc:docMk/>
            <pc:sldMk cId="2576870649" sldId="349"/>
            <ac:spMk id="2" creationId="{00000000-0000-0000-0000-000000000000}"/>
          </ac:spMkLst>
        </pc:spChg>
        <pc:spChg chg="mod">
          <ac:chgData name="Ankit kumar Yadav" userId="ab0f175e037dffb5" providerId="LiveId" clId="{827C2874-AD69-4E28-939C-3F8DFAC34FA5}" dt="2025-10-02T11:28:49.887" v="700" actId="113"/>
          <ac:spMkLst>
            <pc:docMk/>
            <pc:sldMk cId="2576870649" sldId="349"/>
            <ac:spMk id="3" creationId="{00000000-0000-0000-0000-000000000000}"/>
          </ac:spMkLst>
        </pc:spChg>
      </pc:sldChg>
      <pc:sldChg chg="modSp mod">
        <pc:chgData name="Ankit kumar Yadav" userId="ab0f175e037dffb5" providerId="LiveId" clId="{827C2874-AD69-4E28-939C-3F8DFAC34FA5}" dt="2025-10-02T11:25:43.374" v="690" actId="108"/>
        <pc:sldMkLst>
          <pc:docMk/>
          <pc:sldMk cId="3894779387" sldId="350"/>
        </pc:sldMkLst>
        <pc:spChg chg="mod">
          <ac:chgData name="Ankit kumar Yadav" userId="ab0f175e037dffb5" providerId="LiveId" clId="{827C2874-AD69-4E28-939C-3F8DFAC34FA5}" dt="2025-10-02T11:13:21.791" v="472" actId="14100"/>
          <ac:spMkLst>
            <pc:docMk/>
            <pc:sldMk cId="3894779387" sldId="350"/>
            <ac:spMk id="2" creationId="{00000000-0000-0000-0000-000000000000}"/>
          </ac:spMkLst>
        </pc:spChg>
        <pc:spChg chg="mod">
          <ac:chgData name="Ankit kumar Yadav" userId="ab0f175e037dffb5" providerId="LiveId" clId="{827C2874-AD69-4E28-939C-3F8DFAC34FA5}" dt="2025-10-02T11:25:43.374" v="690" actId="108"/>
          <ac:spMkLst>
            <pc:docMk/>
            <pc:sldMk cId="3894779387" sldId="350"/>
            <ac:spMk id="3" creationId="{00000000-0000-0000-0000-000000000000}"/>
          </ac:spMkLst>
        </pc:spChg>
      </pc:sldChg>
      <pc:sldChg chg="modSp mod">
        <pc:chgData name="Ankit kumar Yadav" userId="ab0f175e037dffb5" providerId="LiveId" clId="{827C2874-AD69-4E28-939C-3F8DFAC34FA5}" dt="2025-10-02T11:25:29.257" v="689" actId="108"/>
        <pc:sldMkLst>
          <pc:docMk/>
          <pc:sldMk cId="4031791078" sldId="351"/>
        </pc:sldMkLst>
        <pc:spChg chg="mod">
          <ac:chgData name="Ankit kumar Yadav" userId="ab0f175e037dffb5" providerId="LiveId" clId="{827C2874-AD69-4E28-939C-3F8DFAC34FA5}" dt="2025-10-02T11:14:04.434" v="475"/>
          <ac:spMkLst>
            <pc:docMk/>
            <pc:sldMk cId="4031791078" sldId="351"/>
            <ac:spMk id="2" creationId="{00000000-0000-0000-0000-000000000000}"/>
          </ac:spMkLst>
        </pc:spChg>
        <pc:spChg chg="mod">
          <ac:chgData name="Ankit kumar Yadav" userId="ab0f175e037dffb5" providerId="LiveId" clId="{827C2874-AD69-4E28-939C-3F8DFAC34FA5}" dt="2025-10-02T11:25:29.257" v="689" actId="108"/>
          <ac:spMkLst>
            <pc:docMk/>
            <pc:sldMk cId="4031791078" sldId="351"/>
            <ac:spMk id="3" creationId="{00000000-0000-0000-0000-000000000000}"/>
          </ac:spMkLst>
        </pc:spChg>
      </pc:sldChg>
      <pc:sldChg chg="modSp mod">
        <pc:chgData name="Ankit kumar Yadav" userId="ab0f175e037dffb5" providerId="LiveId" clId="{827C2874-AD69-4E28-939C-3F8DFAC34FA5}" dt="2025-10-02T11:25:11.161" v="688" actId="113"/>
        <pc:sldMkLst>
          <pc:docMk/>
          <pc:sldMk cId="1542685214" sldId="352"/>
        </pc:sldMkLst>
        <pc:spChg chg="mod">
          <ac:chgData name="Ankit kumar Yadav" userId="ab0f175e037dffb5" providerId="LiveId" clId="{827C2874-AD69-4E28-939C-3F8DFAC34FA5}" dt="2025-10-02T11:14:53.160" v="477"/>
          <ac:spMkLst>
            <pc:docMk/>
            <pc:sldMk cId="1542685214" sldId="352"/>
            <ac:spMk id="2" creationId="{00000000-0000-0000-0000-000000000000}"/>
          </ac:spMkLst>
        </pc:spChg>
        <pc:spChg chg="mod">
          <ac:chgData name="Ankit kumar Yadav" userId="ab0f175e037dffb5" providerId="LiveId" clId="{827C2874-AD69-4E28-939C-3F8DFAC34FA5}" dt="2025-10-02T11:25:11.161" v="688" actId="113"/>
          <ac:spMkLst>
            <pc:docMk/>
            <pc:sldMk cId="1542685214" sldId="352"/>
            <ac:spMk id="3" creationId="{00000000-0000-0000-0000-000000000000}"/>
          </ac:spMkLst>
        </pc:spChg>
      </pc:sldChg>
      <pc:sldChg chg="addSp delSp modSp mod">
        <pc:chgData name="Ankit kumar Yadav" userId="ab0f175e037dffb5" providerId="LiveId" clId="{827C2874-AD69-4E28-939C-3F8DFAC34FA5}" dt="2025-10-02T11:16:21.615" v="502" actId="1076"/>
        <pc:sldMkLst>
          <pc:docMk/>
          <pc:sldMk cId="3139069688" sldId="353"/>
        </pc:sldMkLst>
        <pc:spChg chg="mod">
          <ac:chgData name="Ankit kumar Yadav" userId="ab0f175e037dffb5" providerId="LiveId" clId="{827C2874-AD69-4E28-939C-3F8DFAC34FA5}" dt="2025-10-02T11:16:14.764" v="499" actId="207"/>
          <ac:spMkLst>
            <pc:docMk/>
            <pc:sldMk cId="3139069688" sldId="353"/>
            <ac:spMk id="2" creationId="{00000000-0000-0000-0000-000000000000}"/>
          </ac:spMkLst>
        </pc:spChg>
        <pc:spChg chg="add del mod">
          <ac:chgData name="Ankit kumar Yadav" userId="ab0f175e037dffb5" providerId="LiveId" clId="{827C2874-AD69-4E28-939C-3F8DFAC34FA5}" dt="2025-10-02T11:16:16.087" v="501"/>
          <ac:spMkLst>
            <pc:docMk/>
            <pc:sldMk cId="3139069688" sldId="353"/>
            <ac:spMk id="3" creationId="{E7F728BB-048F-6A69-AC17-E4C0B4AAC70C}"/>
          </ac:spMkLst>
        </pc:spChg>
        <pc:picChg chg="mod">
          <ac:chgData name="Ankit kumar Yadav" userId="ab0f175e037dffb5" providerId="LiveId" clId="{827C2874-AD69-4E28-939C-3F8DFAC34FA5}" dt="2025-10-02T11:15:54.694" v="480" actId="1076"/>
          <ac:picMkLst>
            <pc:docMk/>
            <pc:sldMk cId="3139069688" sldId="353"/>
            <ac:picMk id="9" creationId="{325C3AF5-98CC-46D9-B703-A080672AE0E8}"/>
          </ac:picMkLst>
        </pc:picChg>
        <pc:picChg chg="mod">
          <ac:chgData name="Ankit kumar Yadav" userId="ab0f175e037dffb5" providerId="LiveId" clId="{827C2874-AD69-4E28-939C-3F8DFAC34FA5}" dt="2025-10-02T11:16:21.615" v="502" actId="1076"/>
          <ac:picMkLst>
            <pc:docMk/>
            <pc:sldMk cId="3139069688" sldId="353"/>
            <ac:picMk id="10" creationId="{E876829F-1B44-44E6-8E68-32244BFE779E}"/>
          </ac:picMkLst>
        </pc:picChg>
      </pc:sldChg>
      <pc:sldChg chg="addSp delSp modSp mod">
        <pc:chgData name="Ankit kumar Yadav" userId="ab0f175e037dffb5" providerId="LiveId" clId="{827C2874-AD69-4E28-939C-3F8DFAC34FA5}" dt="2025-10-02T11:17:11.207" v="541"/>
        <pc:sldMkLst>
          <pc:docMk/>
          <pc:sldMk cId="2823790697" sldId="354"/>
        </pc:sldMkLst>
        <pc:spChg chg="mod">
          <ac:chgData name="Ankit kumar Yadav" userId="ab0f175e037dffb5" providerId="LiveId" clId="{827C2874-AD69-4E28-939C-3F8DFAC34FA5}" dt="2025-10-02T11:17:10.119" v="539" actId="207"/>
          <ac:spMkLst>
            <pc:docMk/>
            <pc:sldMk cId="2823790697" sldId="354"/>
            <ac:spMk id="2" creationId="{00000000-0000-0000-0000-000000000000}"/>
          </ac:spMkLst>
        </pc:spChg>
        <pc:spChg chg="add del mod">
          <ac:chgData name="Ankit kumar Yadav" userId="ab0f175e037dffb5" providerId="LiveId" clId="{827C2874-AD69-4E28-939C-3F8DFAC34FA5}" dt="2025-10-02T11:17:11.207" v="541"/>
          <ac:spMkLst>
            <pc:docMk/>
            <pc:sldMk cId="2823790697" sldId="354"/>
            <ac:spMk id="3" creationId="{53486EA4-C842-292E-9103-47323118BD79}"/>
          </ac:spMkLst>
        </pc:spChg>
      </pc:sldChg>
      <pc:sldChg chg="modSp mod">
        <pc:chgData name="Ankit kumar Yadav" userId="ab0f175e037dffb5" providerId="LiveId" clId="{827C2874-AD69-4E28-939C-3F8DFAC34FA5}" dt="2025-10-02T11:18:08.352" v="602" actId="20577"/>
        <pc:sldMkLst>
          <pc:docMk/>
          <pc:sldMk cId="1364669061" sldId="355"/>
        </pc:sldMkLst>
        <pc:spChg chg="mod">
          <ac:chgData name="Ankit kumar Yadav" userId="ab0f175e037dffb5" providerId="LiveId" clId="{827C2874-AD69-4E28-939C-3F8DFAC34FA5}" dt="2025-10-02T11:18:08.352" v="602" actId="20577"/>
          <ac:spMkLst>
            <pc:docMk/>
            <pc:sldMk cId="1364669061" sldId="355"/>
            <ac:spMk id="2" creationId="{00000000-0000-0000-0000-000000000000}"/>
          </ac:spMkLst>
        </pc:spChg>
      </pc:sldChg>
      <pc:sldChg chg="addSp delSp modSp mod">
        <pc:chgData name="Ankit kumar Yadav" userId="ab0f175e037dffb5" providerId="LiveId" clId="{827C2874-AD69-4E28-939C-3F8DFAC34FA5}" dt="2025-10-02T11:19:09.829" v="626"/>
        <pc:sldMkLst>
          <pc:docMk/>
          <pc:sldMk cId="4256913895" sldId="356"/>
        </pc:sldMkLst>
        <pc:spChg chg="mod">
          <ac:chgData name="Ankit kumar Yadav" userId="ab0f175e037dffb5" providerId="LiveId" clId="{827C2874-AD69-4E28-939C-3F8DFAC34FA5}" dt="2025-10-02T11:19:08.423" v="624" actId="207"/>
          <ac:spMkLst>
            <pc:docMk/>
            <pc:sldMk cId="4256913895" sldId="356"/>
            <ac:spMk id="2" creationId="{00000000-0000-0000-0000-000000000000}"/>
          </ac:spMkLst>
        </pc:spChg>
        <pc:spChg chg="add del mod">
          <ac:chgData name="Ankit kumar Yadav" userId="ab0f175e037dffb5" providerId="LiveId" clId="{827C2874-AD69-4E28-939C-3F8DFAC34FA5}" dt="2025-10-02T11:19:09.829" v="626"/>
          <ac:spMkLst>
            <pc:docMk/>
            <pc:sldMk cId="4256913895" sldId="356"/>
            <ac:spMk id="3" creationId="{CED75D86-B798-3C9D-4FD7-E6A307646761}"/>
          </ac:spMkLst>
        </pc:spChg>
      </pc:sldChg>
      <pc:sldChg chg="modSp mod">
        <pc:chgData name="Ankit kumar Yadav" userId="ab0f175e037dffb5" providerId="LiveId" clId="{827C2874-AD69-4E28-939C-3F8DFAC34FA5}" dt="2025-10-02T11:24:38.640" v="684" actId="113"/>
        <pc:sldMkLst>
          <pc:docMk/>
          <pc:sldMk cId="3145495793" sldId="367"/>
        </pc:sldMkLst>
        <pc:spChg chg="mod">
          <ac:chgData name="Ankit kumar Yadav" userId="ab0f175e037dffb5" providerId="LiveId" clId="{827C2874-AD69-4E28-939C-3F8DFAC34FA5}" dt="2025-10-02T11:24:28.372" v="682" actId="1076"/>
          <ac:spMkLst>
            <pc:docMk/>
            <pc:sldMk cId="3145495793" sldId="367"/>
            <ac:spMk id="216" creationId="{00000000-0000-0000-0000-000000000000}"/>
          </ac:spMkLst>
        </pc:spChg>
        <pc:spChg chg="mod">
          <ac:chgData name="Ankit kumar Yadav" userId="ab0f175e037dffb5" providerId="LiveId" clId="{827C2874-AD69-4E28-939C-3F8DFAC34FA5}" dt="2025-10-02T11:19:47.816" v="627"/>
          <ac:spMkLst>
            <pc:docMk/>
            <pc:sldMk cId="3145495793" sldId="367"/>
            <ac:spMk id="222" creationId="{00000000-0000-0000-0000-000000000000}"/>
          </ac:spMkLst>
        </pc:spChg>
        <pc:spChg chg="mod">
          <ac:chgData name="Ankit kumar Yadav" userId="ab0f175e037dffb5" providerId="LiveId" clId="{827C2874-AD69-4E28-939C-3F8DFAC34FA5}" dt="2025-10-02T11:24:38.640" v="684" actId="113"/>
          <ac:spMkLst>
            <pc:docMk/>
            <pc:sldMk cId="3145495793" sldId="367"/>
            <ac:spMk id="223" creationId="{00000000-0000-0000-0000-000000000000}"/>
          </ac:spMkLst>
        </pc:spChg>
      </pc:sldChg>
      <pc:sldChg chg="modSp mod">
        <pc:chgData name="Ankit kumar Yadav" userId="ab0f175e037dffb5" providerId="LiveId" clId="{827C2874-AD69-4E28-939C-3F8DFAC34FA5}" dt="2025-10-02T11:23:39.529" v="679" actId="113"/>
        <pc:sldMkLst>
          <pc:docMk/>
          <pc:sldMk cId="2268618135" sldId="1117"/>
        </pc:sldMkLst>
        <pc:spChg chg="mod">
          <ac:chgData name="Ankit kumar Yadav" userId="ab0f175e037dffb5" providerId="LiveId" clId="{827C2874-AD69-4E28-939C-3F8DFAC34FA5}" dt="2025-10-02T11:20:59.643" v="672" actId="20577"/>
          <ac:spMkLst>
            <pc:docMk/>
            <pc:sldMk cId="2268618135" sldId="1117"/>
            <ac:spMk id="4" creationId="{00000000-0000-0000-0000-000000000000}"/>
          </ac:spMkLst>
        </pc:spChg>
        <pc:spChg chg="mod">
          <ac:chgData name="Ankit kumar Yadav" userId="ab0f175e037dffb5" providerId="LiveId" clId="{827C2874-AD69-4E28-939C-3F8DFAC34FA5}" dt="2025-10-02T11:23:39.529" v="679" actId="113"/>
          <ac:spMkLst>
            <pc:docMk/>
            <pc:sldMk cId="2268618135" sldId="1117"/>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D8DD3-67B1-466C-AADF-B06489DDD694}" type="datetimeFigureOut">
              <a:rPr lang="en-IN" smtClean="0"/>
              <a:pPr/>
              <a:t>17-12-2025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CB946F-9959-4EF5-8D96-A03122EC526D}" type="slidenum">
              <a:rPr lang="en-IN" smtClean="0"/>
              <a:pPr/>
              <a:t>‹#›</a:t>
            </a:fld>
            <a:endParaRPr lang="en-IN"/>
          </a:p>
        </p:txBody>
      </p:sp>
    </p:spTree>
    <p:extLst>
      <p:ext uri="{BB962C8B-B14F-4D97-AF65-F5344CB8AC3E}">
        <p14:creationId xmlns:p14="http://schemas.microsoft.com/office/powerpoint/2010/main" val="3455764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92A241-18C9-2754-78E2-83ECB9B9A6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12E7207-5EDD-66AE-A660-4498276459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a:p>
        </p:txBody>
      </p:sp>
      <p:sp>
        <p:nvSpPr>
          <p:cNvPr id="9220" name="Slide Number Placeholder 3">
            <a:extLst>
              <a:ext uri="{FF2B5EF4-FFF2-40B4-BE49-F238E27FC236}">
                <a16:creationId xmlns:a16="http://schemas.microsoft.com/office/drawing/2014/main" id="{E9E8E2F3-AD76-6E9E-C31F-6F3F512E20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fld id="{D7C4F033-5BE0-4488-BD9F-A194B369BDD9}" type="slidenum">
              <a:rPr lang="en-IN" altLang="en-US" smtClean="0"/>
              <a:pPr/>
              <a:t>2</a:t>
            </a:fld>
            <a:endParaRPr lang="en-I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D0F63-A5C4-48F2-8970-95DD5B6AF7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B4C7FF8-91FD-4F55-9B0A-7636988369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7DE6CF7-2FF1-4323-86D8-2A73390D6AFE}"/>
              </a:ext>
            </a:extLst>
          </p:cNvPr>
          <p:cNvSpPr>
            <a:spLocks noGrp="1"/>
          </p:cNvSpPr>
          <p:nvPr>
            <p:ph type="dt" sz="half" idx="10"/>
          </p:nvPr>
        </p:nvSpPr>
        <p:spPr/>
        <p:txBody>
          <a:bodyPr/>
          <a:lstStyle/>
          <a:p>
            <a:fld id="{490155CA-C050-449C-83BD-48750BFE3E17}" type="datetime1">
              <a:rPr lang="en-IN" smtClean="0"/>
              <a:t>17-12-2025</a:t>
            </a:fld>
            <a:endParaRPr lang="en-IN"/>
          </a:p>
        </p:txBody>
      </p:sp>
      <p:sp>
        <p:nvSpPr>
          <p:cNvPr id="5" name="Footer Placeholder 4">
            <a:extLst>
              <a:ext uri="{FF2B5EF4-FFF2-40B4-BE49-F238E27FC236}">
                <a16:creationId xmlns:a16="http://schemas.microsoft.com/office/drawing/2014/main" id="{CC1269BC-6BAB-40F4-A5BD-6BCC8D603FE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9C1262B-B569-45B3-8D4C-9FFE8913B26A}"/>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2394656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96C33-5844-4544-B68C-D1BABF0517D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6D113EF-626F-478C-BED5-03DCE10013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051E05C-478E-4B27-95E7-10BFAD1D6E2A}"/>
              </a:ext>
            </a:extLst>
          </p:cNvPr>
          <p:cNvSpPr>
            <a:spLocks noGrp="1"/>
          </p:cNvSpPr>
          <p:nvPr>
            <p:ph type="dt" sz="half" idx="10"/>
          </p:nvPr>
        </p:nvSpPr>
        <p:spPr/>
        <p:txBody>
          <a:bodyPr/>
          <a:lstStyle/>
          <a:p>
            <a:fld id="{B61D9188-C349-454B-A858-871E16B5A30C}" type="datetime1">
              <a:rPr lang="en-IN" smtClean="0"/>
              <a:t>17-12-2025</a:t>
            </a:fld>
            <a:endParaRPr lang="en-IN"/>
          </a:p>
        </p:txBody>
      </p:sp>
      <p:sp>
        <p:nvSpPr>
          <p:cNvPr id="5" name="Footer Placeholder 4">
            <a:extLst>
              <a:ext uri="{FF2B5EF4-FFF2-40B4-BE49-F238E27FC236}">
                <a16:creationId xmlns:a16="http://schemas.microsoft.com/office/drawing/2014/main" id="{8C738013-2FE2-4958-82F7-59533B151EA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4A6E831-E509-48AE-AA73-5F8AA6678297}"/>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2285266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47A3AD-187C-466D-A996-07053E2F86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274A176-FE14-4E71-BEA0-67BF2C7AB75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7AE6BFC-2156-4FA6-AB2D-3F8F830D1B59}"/>
              </a:ext>
            </a:extLst>
          </p:cNvPr>
          <p:cNvSpPr>
            <a:spLocks noGrp="1"/>
          </p:cNvSpPr>
          <p:nvPr>
            <p:ph type="dt" sz="half" idx="10"/>
          </p:nvPr>
        </p:nvSpPr>
        <p:spPr/>
        <p:txBody>
          <a:bodyPr/>
          <a:lstStyle/>
          <a:p>
            <a:fld id="{C1645B12-4AF5-4CC5-A2C6-0E304C88D51D}" type="datetime1">
              <a:rPr lang="en-IN" smtClean="0"/>
              <a:t>17-12-2025</a:t>
            </a:fld>
            <a:endParaRPr lang="en-IN"/>
          </a:p>
        </p:txBody>
      </p:sp>
      <p:sp>
        <p:nvSpPr>
          <p:cNvPr id="5" name="Footer Placeholder 4">
            <a:extLst>
              <a:ext uri="{FF2B5EF4-FFF2-40B4-BE49-F238E27FC236}">
                <a16:creationId xmlns:a16="http://schemas.microsoft.com/office/drawing/2014/main" id="{CF44F835-3933-4BB3-BF78-556C4BA57FC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2B8CBD2-8B77-4694-9711-CAE1ACBFE687}"/>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17927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extLst>
      <p:ext uri="{BB962C8B-B14F-4D97-AF65-F5344CB8AC3E}">
        <p14:creationId xmlns:p14="http://schemas.microsoft.com/office/powerpoint/2010/main" val="2543353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2817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E83D3-3B16-4E7F-81BF-108DBD52BC4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A89E5C8-C0F5-4B99-8127-B3B2DC4194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1CF9E4C-6354-4EC9-9DEF-16F26CA4ACE4}"/>
              </a:ext>
            </a:extLst>
          </p:cNvPr>
          <p:cNvSpPr>
            <a:spLocks noGrp="1"/>
          </p:cNvSpPr>
          <p:nvPr>
            <p:ph type="dt" sz="half" idx="10"/>
          </p:nvPr>
        </p:nvSpPr>
        <p:spPr/>
        <p:txBody>
          <a:bodyPr/>
          <a:lstStyle/>
          <a:p>
            <a:fld id="{1F6D6E9F-1E21-46AD-995A-B32FF24018D3}" type="datetime1">
              <a:rPr lang="en-IN" smtClean="0"/>
              <a:t>17-12-2025</a:t>
            </a:fld>
            <a:endParaRPr lang="en-IN"/>
          </a:p>
        </p:txBody>
      </p:sp>
      <p:sp>
        <p:nvSpPr>
          <p:cNvPr id="5" name="Footer Placeholder 4">
            <a:extLst>
              <a:ext uri="{FF2B5EF4-FFF2-40B4-BE49-F238E27FC236}">
                <a16:creationId xmlns:a16="http://schemas.microsoft.com/office/drawing/2014/main" id="{CFA93B5D-B696-4D41-B513-F03968C1275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D53B5E9-F122-4A6E-9CB6-5A99419883BA}"/>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4137950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DCDDB-BD49-4883-BC32-D80674E5D6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382821B-A0C4-426E-AAD9-6F85E6D26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D917F90-4084-4E2F-86B5-B6563F950DE4}"/>
              </a:ext>
            </a:extLst>
          </p:cNvPr>
          <p:cNvSpPr>
            <a:spLocks noGrp="1"/>
          </p:cNvSpPr>
          <p:nvPr>
            <p:ph type="dt" sz="half" idx="10"/>
          </p:nvPr>
        </p:nvSpPr>
        <p:spPr/>
        <p:txBody>
          <a:bodyPr/>
          <a:lstStyle/>
          <a:p>
            <a:fld id="{BCAAD33B-BF73-428F-95A5-8A7FFDF4A4A5}" type="datetime1">
              <a:rPr lang="en-IN" smtClean="0"/>
              <a:t>17-12-2025</a:t>
            </a:fld>
            <a:endParaRPr lang="en-IN"/>
          </a:p>
        </p:txBody>
      </p:sp>
      <p:sp>
        <p:nvSpPr>
          <p:cNvPr id="5" name="Footer Placeholder 4">
            <a:extLst>
              <a:ext uri="{FF2B5EF4-FFF2-40B4-BE49-F238E27FC236}">
                <a16:creationId xmlns:a16="http://schemas.microsoft.com/office/drawing/2014/main" id="{932AA3A5-8887-41EF-9DF1-3F65D052F93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37F6A07-A627-4A31-8D85-6D9BD5180497}"/>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3200656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FA72-E194-4200-9A20-988BA31E984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75FD888-D0D9-44D2-A5DD-D805BE247E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BEA9271-773B-4946-B128-F88D644E8E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FFAEB06-E4AA-4A2A-8C74-24444DFC9C3D}"/>
              </a:ext>
            </a:extLst>
          </p:cNvPr>
          <p:cNvSpPr>
            <a:spLocks noGrp="1"/>
          </p:cNvSpPr>
          <p:nvPr>
            <p:ph type="dt" sz="half" idx="10"/>
          </p:nvPr>
        </p:nvSpPr>
        <p:spPr/>
        <p:txBody>
          <a:bodyPr/>
          <a:lstStyle/>
          <a:p>
            <a:fld id="{E0A7FA66-A6A4-4441-9440-BBA72F1E930A}" type="datetime1">
              <a:rPr lang="en-IN" smtClean="0"/>
              <a:t>17-12-2025</a:t>
            </a:fld>
            <a:endParaRPr lang="en-IN"/>
          </a:p>
        </p:txBody>
      </p:sp>
      <p:sp>
        <p:nvSpPr>
          <p:cNvPr id="6" name="Footer Placeholder 5">
            <a:extLst>
              <a:ext uri="{FF2B5EF4-FFF2-40B4-BE49-F238E27FC236}">
                <a16:creationId xmlns:a16="http://schemas.microsoft.com/office/drawing/2014/main" id="{FA956A6D-1DE4-4ACD-861B-5F2055DD61D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B26E1E-5F58-4FF4-8272-041223EE7E34}"/>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1163636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06D0-8A98-43B4-815D-6B29736C6D0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3C76960-E1C1-4176-85B5-E6BF3A4DA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F42253F-2D68-43B0-B44A-D7BAFC525EE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4B91945-DC7D-4B02-A570-D35B8FFF51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6FC73D-4465-466F-96FF-D04103D3E12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06251E8-A3EA-4A6F-A8FC-C8E8E18749B4}"/>
              </a:ext>
            </a:extLst>
          </p:cNvPr>
          <p:cNvSpPr>
            <a:spLocks noGrp="1"/>
          </p:cNvSpPr>
          <p:nvPr>
            <p:ph type="dt" sz="half" idx="10"/>
          </p:nvPr>
        </p:nvSpPr>
        <p:spPr/>
        <p:txBody>
          <a:bodyPr/>
          <a:lstStyle/>
          <a:p>
            <a:fld id="{83EDC52C-B088-4EC2-B3FC-40CA19EAE2BC}" type="datetime1">
              <a:rPr lang="en-IN" smtClean="0"/>
              <a:t>17-12-2025</a:t>
            </a:fld>
            <a:endParaRPr lang="en-IN"/>
          </a:p>
        </p:txBody>
      </p:sp>
      <p:sp>
        <p:nvSpPr>
          <p:cNvPr id="8" name="Footer Placeholder 7">
            <a:extLst>
              <a:ext uri="{FF2B5EF4-FFF2-40B4-BE49-F238E27FC236}">
                <a16:creationId xmlns:a16="http://schemas.microsoft.com/office/drawing/2014/main" id="{74CFEA6E-9CBE-45E1-A916-89900D89F2F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5A3458B-18B3-4BD4-B5D9-40F9A01007F7}"/>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410878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4C3F-9D64-47C5-9893-67128FDE7CB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1E56294-8B51-4E5D-8ECB-3F8BA321EF7E}"/>
              </a:ext>
            </a:extLst>
          </p:cNvPr>
          <p:cNvSpPr>
            <a:spLocks noGrp="1"/>
          </p:cNvSpPr>
          <p:nvPr>
            <p:ph type="dt" sz="half" idx="10"/>
          </p:nvPr>
        </p:nvSpPr>
        <p:spPr/>
        <p:txBody>
          <a:bodyPr/>
          <a:lstStyle/>
          <a:p>
            <a:fld id="{B6DC971A-EEDB-4BBA-9082-C8EADCD23DB5}" type="datetime1">
              <a:rPr lang="en-IN" smtClean="0"/>
              <a:t>17-12-2025</a:t>
            </a:fld>
            <a:endParaRPr lang="en-IN"/>
          </a:p>
        </p:txBody>
      </p:sp>
      <p:sp>
        <p:nvSpPr>
          <p:cNvPr id="4" name="Footer Placeholder 3">
            <a:extLst>
              <a:ext uri="{FF2B5EF4-FFF2-40B4-BE49-F238E27FC236}">
                <a16:creationId xmlns:a16="http://schemas.microsoft.com/office/drawing/2014/main" id="{4E9D832E-4D96-4154-BD6F-C94A61F203E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0A97282-A5BC-4351-B388-7C28418EC269}"/>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1263163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181503-FD27-454C-94C6-E3C71C2C980B}"/>
              </a:ext>
            </a:extLst>
          </p:cNvPr>
          <p:cNvSpPr>
            <a:spLocks noGrp="1"/>
          </p:cNvSpPr>
          <p:nvPr>
            <p:ph type="dt" sz="half" idx="10"/>
          </p:nvPr>
        </p:nvSpPr>
        <p:spPr/>
        <p:txBody>
          <a:bodyPr/>
          <a:lstStyle/>
          <a:p>
            <a:fld id="{77FA4FBC-5A1A-4976-BFD7-399CF306F134}" type="datetime1">
              <a:rPr lang="en-IN" smtClean="0"/>
              <a:t>17-12-2025</a:t>
            </a:fld>
            <a:endParaRPr lang="en-IN"/>
          </a:p>
        </p:txBody>
      </p:sp>
      <p:sp>
        <p:nvSpPr>
          <p:cNvPr id="3" name="Footer Placeholder 2">
            <a:extLst>
              <a:ext uri="{FF2B5EF4-FFF2-40B4-BE49-F238E27FC236}">
                <a16:creationId xmlns:a16="http://schemas.microsoft.com/office/drawing/2014/main" id="{0798411A-7F2C-47DE-9B25-FED5A4E1495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F17580B-1758-4E89-B291-7BAC4B2202BB}"/>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2119942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9150D-3AEE-4A24-A60E-6EFAAD1AD6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16BE7CF-5416-4014-99E2-491D24A790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0B5F8F0-886C-40F0-8BC2-96D2D8C0E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AA6EE8-F256-4887-BC32-3C51E8CAD421}"/>
              </a:ext>
            </a:extLst>
          </p:cNvPr>
          <p:cNvSpPr>
            <a:spLocks noGrp="1"/>
          </p:cNvSpPr>
          <p:nvPr>
            <p:ph type="dt" sz="half" idx="10"/>
          </p:nvPr>
        </p:nvSpPr>
        <p:spPr/>
        <p:txBody>
          <a:bodyPr/>
          <a:lstStyle/>
          <a:p>
            <a:fld id="{C5C79BD7-F71B-4D8D-A5A8-F92FC6F013B0}" type="datetime1">
              <a:rPr lang="en-IN" smtClean="0"/>
              <a:t>17-12-2025</a:t>
            </a:fld>
            <a:endParaRPr lang="en-IN"/>
          </a:p>
        </p:txBody>
      </p:sp>
      <p:sp>
        <p:nvSpPr>
          <p:cNvPr id="6" name="Footer Placeholder 5">
            <a:extLst>
              <a:ext uri="{FF2B5EF4-FFF2-40B4-BE49-F238E27FC236}">
                <a16:creationId xmlns:a16="http://schemas.microsoft.com/office/drawing/2014/main" id="{825B08A3-2AB7-4F9A-9F17-F4249750861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50D2AC1-93F1-485F-AAEA-6C5BA0FB8709}"/>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2255046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15F8E-98C9-4FF2-BB33-C281FFA839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0CDA7A6-7195-4B7B-8F8A-AAE039B14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852E5E1-B53E-4C90-88C3-E0AFE57A70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0DEA4B-8D11-45EF-B078-D38699643664}"/>
              </a:ext>
            </a:extLst>
          </p:cNvPr>
          <p:cNvSpPr>
            <a:spLocks noGrp="1"/>
          </p:cNvSpPr>
          <p:nvPr>
            <p:ph type="dt" sz="half" idx="10"/>
          </p:nvPr>
        </p:nvSpPr>
        <p:spPr/>
        <p:txBody>
          <a:bodyPr/>
          <a:lstStyle/>
          <a:p>
            <a:fld id="{860E8CCB-0B70-4099-B581-7F2225096D8C}" type="datetime1">
              <a:rPr lang="en-IN" smtClean="0"/>
              <a:t>17-12-2025</a:t>
            </a:fld>
            <a:endParaRPr lang="en-IN"/>
          </a:p>
        </p:txBody>
      </p:sp>
      <p:sp>
        <p:nvSpPr>
          <p:cNvPr id="6" name="Footer Placeholder 5">
            <a:extLst>
              <a:ext uri="{FF2B5EF4-FFF2-40B4-BE49-F238E27FC236}">
                <a16:creationId xmlns:a16="http://schemas.microsoft.com/office/drawing/2014/main" id="{25DB1150-3440-4439-9FDB-114B8230621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927F705-E3FE-4F51-A8B5-A96E8E050A6A}"/>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208125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CC9487-4562-4168-B2BB-793A5760F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0B33309-2E00-48C0-A853-77639AC0D6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C3200FD-CEDD-4835-8914-9925263913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8E4D4-1500-4E97-9F99-3688F5A53D02}" type="datetime1">
              <a:rPr lang="en-IN" smtClean="0"/>
              <a:t>17-12-2025</a:t>
            </a:fld>
            <a:endParaRPr lang="en-IN"/>
          </a:p>
        </p:txBody>
      </p:sp>
      <p:sp>
        <p:nvSpPr>
          <p:cNvPr id="5" name="Footer Placeholder 4">
            <a:extLst>
              <a:ext uri="{FF2B5EF4-FFF2-40B4-BE49-F238E27FC236}">
                <a16:creationId xmlns:a16="http://schemas.microsoft.com/office/drawing/2014/main" id="{59CC192F-7E3F-4120-8DA5-5B377A5A4E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B78B0D2-E19B-42E1-8604-2996B9B404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984E1-06AD-476E-9469-5F500B95E0E6}" type="slidenum">
              <a:rPr lang="en-IN" smtClean="0"/>
              <a:pPr/>
              <a:t>‹#›</a:t>
            </a:fld>
            <a:endParaRPr lang="en-IN"/>
          </a:p>
        </p:txBody>
      </p:sp>
    </p:spTree>
    <p:extLst>
      <p:ext uri="{BB962C8B-B14F-4D97-AF65-F5344CB8AC3E}">
        <p14:creationId xmlns:p14="http://schemas.microsoft.com/office/powerpoint/2010/main" val="356189616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P\Desktop\Fukushima-Daiichi-Nuclear-Plant.jpg">
            <a:extLst>
              <a:ext uri="{FF2B5EF4-FFF2-40B4-BE49-F238E27FC236}">
                <a16:creationId xmlns:a16="http://schemas.microsoft.com/office/drawing/2014/main" id="{C5D64289-3134-4176-B5ED-E40112DF0C7B}"/>
              </a:ext>
            </a:extLst>
          </p:cNvPr>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Rectangle 4">
            <a:extLst>
              <a:ext uri="{FF2B5EF4-FFF2-40B4-BE49-F238E27FC236}">
                <a16:creationId xmlns:a16="http://schemas.microsoft.com/office/drawing/2014/main" id="{03C086D4-8D88-6581-DCBE-A608AA60381F}"/>
              </a:ext>
            </a:extLst>
          </p:cNvPr>
          <p:cNvSpPr/>
          <p:nvPr/>
        </p:nvSpPr>
        <p:spPr>
          <a:xfrm>
            <a:off x="1919536" y="404664"/>
            <a:ext cx="8302150" cy="6453336"/>
          </a:xfrm>
          <a:prstGeom prst="rect">
            <a:avLst/>
          </a:prstGeom>
          <a:noFill/>
          <a:ln>
            <a:solidFill>
              <a:schemeClr val="accent4">
                <a:lumMod val="75000"/>
              </a:schemeClr>
            </a:solidFill>
          </a:ln>
          <a:effectLst>
            <a:softEdge rad="1270000"/>
          </a:effectLst>
        </p:spPr>
        <p:txBody>
          <a:bodyPr spcFirstLastPara="1" wrap="none">
            <a:prstTxWarp prst="textArchUp">
              <a:avLst>
                <a:gd name="adj" fmla="val 10800000"/>
              </a:avLst>
            </a:prstTxWarp>
            <a:spAutoFit/>
          </a:bodyPr>
          <a:lstStyle/>
          <a:p>
            <a:pPr algn="ctr" eaLnBrk="1" fontAlgn="auto" hangingPunct="1">
              <a:spcBef>
                <a:spcPts val="0"/>
              </a:spcBef>
              <a:spcAft>
                <a:spcPts val="0"/>
              </a:spcAft>
              <a:defRPr/>
            </a:pPr>
            <a:endParaRPr lang="en-IN" sz="9600" b="1" dirty="0">
              <a:ln w="22225">
                <a:solidFill>
                  <a:schemeClr val="accent2"/>
                </a:solidFill>
                <a:prstDash val="solid"/>
              </a:ln>
              <a:solidFill>
                <a:schemeClr val="accent2">
                  <a:lumMod val="40000"/>
                  <a:lumOff val="60000"/>
                </a:schemeClr>
              </a:solidFill>
              <a:latin typeface="+mn-lt"/>
            </a:endParaRPr>
          </a:p>
        </p:txBody>
      </p:sp>
      <p:pic>
        <p:nvPicPr>
          <p:cNvPr id="6" name="Picture 5">
            <a:extLst>
              <a:ext uri="{FF2B5EF4-FFF2-40B4-BE49-F238E27FC236}">
                <a16:creationId xmlns:a16="http://schemas.microsoft.com/office/drawing/2014/main" id="{F47782F4-264D-4E13-8A57-6F7049A2BB9E}"/>
              </a:ext>
            </a:extLst>
          </p:cNvPr>
          <p:cNvPicPr>
            <a:picLocks noChangeAspect="1"/>
          </p:cNvPicPr>
          <p:nvPr/>
        </p:nvPicPr>
        <p:blipFill>
          <a:blip r:embed="rId3"/>
          <a:stretch>
            <a:fillRect/>
          </a:stretch>
        </p:blipFill>
        <p:spPr>
          <a:xfrm>
            <a:off x="0" y="1878647"/>
            <a:ext cx="7126357" cy="1474153"/>
          </a:xfrm>
          <a:prstGeom prst="rect">
            <a:avLst/>
          </a:prstGeom>
        </p:spPr>
      </p:pic>
      <p:pic>
        <p:nvPicPr>
          <p:cNvPr id="7" name="object 4">
            <a:extLst>
              <a:ext uri="{FF2B5EF4-FFF2-40B4-BE49-F238E27FC236}">
                <a16:creationId xmlns:a16="http://schemas.microsoft.com/office/drawing/2014/main" id="{712D7C7C-4735-4897-9EB1-1A0D2183CE8F}"/>
              </a:ext>
            </a:extLst>
          </p:cNvPr>
          <p:cNvPicPr/>
          <p:nvPr/>
        </p:nvPicPr>
        <p:blipFill rotWithShape="1">
          <a:blip r:embed="rId4" cstate="print"/>
          <a:srcRect r="21695"/>
          <a:stretch/>
        </p:blipFill>
        <p:spPr>
          <a:xfrm>
            <a:off x="10741032" y="27603"/>
            <a:ext cx="1436668" cy="1088879"/>
          </a:xfrm>
          <a:prstGeom prst="rect">
            <a:avLst/>
          </a:prstGeom>
        </p:spPr>
      </p:pic>
      <p:pic>
        <p:nvPicPr>
          <p:cNvPr id="8" name="Picture 7">
            <a:extLst>
              <a:ext uri="{FF2B5EF4-FFF2-40B4-BE49-F238E27FC236}">
                <a16:creationId xmlns:a16="http://schemas.microsoft.com/office/drawing/2014/main" id="{24405B09-2448-4681-A0A4-CFF09147B8AF}"/>
              </a:ext>
            </a:extLst>
          </p:cNvPr>
          <p:cNvPicPr>
            <a:picLocks noChangeAspect="1"/>
          </p:cNvPicPr>
          <p:nvPr/>
        </p:nvPicPr>
        <p:blipFill>
          <a:blip r:embed="rId5"/>
          <a:stretch>
            <a:fillRect/>
          </a:stretch>
        </p:blipFill>
        <p:spPr>
          <a:xfrm>
            <a:off x="234651" y="117884"/>
            <a:ext cx="1384533" cy="941482"/>
          </a:xfrm>
          <a:prstGeom prst="rect">
            <a:avLst/>
          </a:prstGeom>
        </p:spPr>
      </p:pic>
      <p:pic>
        <p:nvPicPr>
          <p:cNvPr id="9" name="Picture 2" descr="Federal Emergency Management Agency (FEMA) Chemical, Biological,  Radiological, and Nuclear (CBRN) Office: Chemical Portfolio Ove">
            <a:extLst>
              <a:ext uri="{FF2B5EF4-FFF2-40B4-BE49-F238E27FC236}">
                <a16:creationId xmlns:a16="http://schemas.microsoft.com/office/drawing/2014/main" id="{EF894952-3460-4B21-B722-631931943D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8961" y="0"/>
            <a:ext cx="1848682" cy="18486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9134B07-FDD4-4628-BA60-DEBAEC4303B7}"/>
              </a:ext>
            </a:extLst>
          </p:cNvPr>
          <p:cNvPicPr>
            <a:picLocks noChangeAspect="1"/>
          </p:cNvPicPr>
          <p:nvPr/>
        </p:nvPicPr>
        <p:blipFill>
          <a:blip r:embed="rId7"/>
          <a:stretch>
            <a:fillRect/>
          </a:stretch>
        </p:blipFill>
        <p:spPr>
          <a:xfrm>
            <a:off x="0" y="5610721"/>
            <a:ext cx="12192000" cy="1261872"/>
          </a:xfrm>
          <a:prstGeom prst="rect">
            <a:avLst/>
          </a:prstGeom>
        </p:spPr>
      </p:pic>
      <p:sp>
        <p:nvSpPr>
          <p:cNvPr id="11" name="Rectangle 3">
            <a:extLst>
              <a:ext uri="{FF2B5EF4-FFF2-40B4-BE49-F238E27FC236}">
                <a16:creationId xmlns:a16="http://schemas.microsoft.com/office/drawing/2014/main" id="{689720E7-968F-30E3-E88F-984B2341C2B7}"/>
              </a:ext>
            </a:extLst>
          </p:cNvPr>
          <p:cNvSpPr>
            <a:spLocks noChangeArrowheads="1"/>
          </p:cNvSpPr>
          <p:nvPr/>
        </p:nvSpPr>
        <p:spPr bwMode="auto">
          <a:xfrm>
            <a:off x="112295" y="2179406"/>
            <a:ext cx="585128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i-IN" altLang="en-US" sz="4000" b="1" i="0" u="none" strike="noStrike" cap="none" normalizeH="0" baseline="0" dirty="0" err="1">
                <a:ln>
                  <a:noFill/>
                </a:ln>
                <a:effectLst/>
                <a:latin typeface="Arial" panose="020B0604020202020204" pitchFamily="34" charset="0"/>
                <a:cs typeface="Mangal" panose="02040503050203030202" pitchFamily="18" charset="0"/>
              </a:rPr>
              <a:t>फुकुशिमा</a:t>
            </a:r>
            <a:r>
              <a:rPr kumimoji="0" lang="hi-IN" altLang="en-US" sz="4000" b="1" i="0" u="none" strike="noStrike" cap="none" normalizeH="0" baseline="0" dirty="0">
                <a:ln>
                  <a:noFill/>
                </a:ln>
                <a:effectLst/>
                <a:latin typeface="Arial" panose="020B0604020202020204" pitchFamily="34" charset="0"/>
                <a:cs typeface="Mangal" panose="02040503050203030202" pitchFamily="18" charset="0"/>
              </a:rPr>
              <a:t> आपदा केस स्टडी</a:t>
            </a:r>
            <a:endParaRPr kumimoji="0" lang="en-US" altLang="en-US" sz="4000" b="0" i="0" u="none" strike="noStrike" cap="none" normalizeH="0" baseline="0" dirty="0">
              <a:ln>
                <a:noFill/>
              </a:ln>
              <a:effectLst/>
              <a:latin typeface="Arial" panose="020B0604020202020204" pitchFamily="34" charset="0"/>
            </a:endParaRPr>
          </a:p>
        </p:txBody>
      </p:sp>
      <p:sp>
        <p:nvSpPr>
          <p:cNvPr id="3" name="TextBox 2">
            <a:extLst>
              <a:ext uri="{FF2B5EF4-FFF2-40B4-BE49-F238E27FC236}">
                <a16:creationId xmlns:a16="http://schemas.microsoft.com/office/drawing/2014/main" id="{0D6F8AC2-E157-E76F-F496-060EBAE608CC}"/>
              </a:ext>
            </a:extLst>
          </p:cNvPr>
          <p:cNvSpPr txBox="1"/>
          <p:nvPr/>
        </p:nvSpPr>
        <p:spPr>
          <a:xfrm>
            <a:off x="6917643" y="6051762"/>
            <a:ext cx="6149340" cy="675441"/>
          </a:xfrm>
          <a:prstGeom prst="rect">
            <a:avLst/>
          </a:prstGeom>
          <a:noFill/>
        </p:spPr>
        <p:txBody>
          <a:bodyPr wrap="square">
            <a:spAutoFit/>
          </a:bodyPr>
          <a:lstStyle/>
          <a:p>
            <a:pPr>
              <a:lnSpc>
                <a:spcPct val="107000"/>
              </a:lnSpc>
              <a:spcAft>
                <a:spcPts val="800"/>
              </a:spcAft>
              <a:buNone/>
            </a:pPr>
            <a:r>
              <a:rPr lang="hi-IN" sz="3600" b="1" dirty="0">
                <a:effectLst/>
                <a:latin typeface="Kruti Dev 092" pitchFamily="2" charset="0"/>
                <a:ea typeface="Calibri" panose="020F0502020204030204" pitchFamily="34" charset="0"/>
                <a:cs typeface="Mangal" panose="02040503050203030202" pitchFamily="18" charset="0"/>
              </a:rPr>
              <a:t>निरीक्षक/</a:t>
            </a:r>
            <a:r>
              <a:rPr lang="hi-IN" sz="3600" b="1" dirty="0" err="1">
                <a:effectLst/>
                <a:latin typeface="Kruti Dev 092" pitchFamily="2" charset="0"/>
                <a:ea typeface="Calibri" panose="020F0502020204030204" pitchFamily="34" charset="0"/>
                <a:cs typeface="Mangal" panose="02040503050203030202" pitchFamily="18" charset="0"/>
              </a:rPr>
              <a:t>जीडी</a:t>
            </a:r>
            <a:r>
              <a:rPr lang="hi-IN" sz="3600" b="1" dirty="0">
                <a:effectLst/>
                <a:latin typeface="Kruti Dev 092" pitchFamily="2" charset="0"/>
                <a:ea typeface="Calibri" panose="020F0502020204030204" pitchFamily="34" charset="0"/>
                <a:cs typeface="Mangal" panose="02040503050203030202" pitchFamily="18" charset="0"/>
              </a:rPr>
              <a:t> </a:t>
            </a:r>
            <a:r>
              <a:rPr lang="hi-IN" sz="3600" b="1" dirty="0" err="1">
                <a:effectLst/>
                <a:latin typeface="Kruti Dev 092" pitchFamily="2" charset="0"/>
                <a:ea typeface="Calibri" panose="020F0502020204030204" pitchFamily="34" charset="0"/>
                <a:cs typeface="Mangal" panose="02040503050203030202" pitchFamily="18" charset="0"/>
              </a:rPr>
              <a:t>तौशिफ</a:t>
            </a:r>
            <a:r>
              <a:rPr lang="hi-IN" sz="3600" b="1" dirty="0">
                <a:effectLst/>
                <a:latin typeface="Kruti Dev 092" pitchFamily="2" charset="0"/>
                <a:ea typeface="Calibri" panose="020F0502020204030204" pitchFamily="34" charset="0"/>
                <a:cs typeface="Mangal" panose="02040503050203030202" pitchFamily="18" charset="0"/>
              </a:rPr>
              <a:t> खान</a:t>
            </a:r>
            <a:endParaRPr lang="en-IN" sz="4400" b="1" dirty="0">
              <a:effectLst/>
              <a:latin typeface="Calibri" panose="020F0502020204030204" pitchFamily="34" charset="0"/>
              <a:ea typeface="Calibri" panose="020F0502020204030204" pitchFamily="34" charset="0"/>
              <a:cs typeface="Mangal" panose="02040503050203030202"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39621"/>
            <a:ext cx="4084982" cy="1905000"/>
          </a:xfrm>
        </p:spPr>
        <p:txBody>
          <a:bodyPr>
            <a:noAutofit/>
          </a:bodyPr>
          <a:lstStyle/>
          <a:p>
            <a:pPr algn="ctr"/>
            <a:r>
              <a:rPr lang="hi-IN" sz="4000" b="1" dirty="0">
                <a:solidFill>
                  <a:srgbClr val="C00000"/>
                </a:solidFill>
                <a:latin typeface="Open sans" panose="020B0606030504020204"/>
              </a:rPr>
              <a:t>कार्यक्रम का विवरण 11.03.2011</a:t>
            </a:r>
            <a:endParaRPr lang="en-US" sz="4000" dirty="0">
              <a:solidFill>
                <a:srgbClr val="C00000"/>
              </a:solidFill>
              <a:latin typeface="Open sans" panose="020B0606030504020204"/>
              <a:cs typeface="Times New Roman" pitchFamily="18" charset="0"/>
            </a:endParaRPr>
          </a:p>
        </p:txBody>
      </p:sp>
      <p:sp>
        <p:nvSpPr>
          <p:cNvPr id="3" name="Content Placeholder 2"/>
          <p:cNvSpPr>
            <a:spLocks noGrp="1"/>
          </p:cNvSpPr>
          <p:nvPr>
            <p:ph idx="1"/>
          </p:nvPr>
        </p:nvSpPr>
        <p:spPr>
          <a:xfrm>
            <a:off x="4244009" y="1120108"/>
            <a:ext cx="7431156" cy="5370146"/>
          </a:xfrm>
        </p:spPr>
        <p:txBody>
          <a:bodyPr>
            <a:noAutofit/>
          </a:bodyPr>
          <a:lstStyle/>
          <a:p>
            <a:pPr marL="339725" indent="-339725" algn="just">
              <a:lnSpc>
                <a:spcPct val="100000"/>
              </a:lnSpc>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hi-IN" sz="2600" dirty="0"/>
              <a:t>लगभग एक घंटे बाद भूकंप के बाद सुनामी ने साइट को प्रभावित किया।</a:t>
            </a:r>
          </a:p>
          <a:p>
            <a:pPr marL="339725" indent="-339725" algn="just">
              <a:lnSpc>
                <a:spcPct val="100000"/>
              </a:lnSpc>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hi-IN" sz="2600" dirty="0"/>
              <a:t>डीजल जेनरेटर के </a:t>
            </a:r>
            <a:r>
              <a:rPr lang="hi-IN" sz="2600" dirty="0" err="1"/>
              <a:t>फ्यूल</a:t>
            </a:r>
            <a:r>
              <a:rPr lang="hi-IN" sz="2600" dirty="0"/>
              <a:t> टैंक नष्ट हो गए।</a:t>
            </a:r>
          </a:p>
          <a:p>
            <a:pPr marL="339725" indent="-339725" algn="just">
              <a:lnSpc>
                <a:spcPct val="100000"/>
              </a:lnSpc>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hi-IN" sz="2600" dirty="0"/>
              <a:t>डीजल जेनरेटर बिल्डिंग में पानी भर गया (10 मीटर की सुरक्षा दीवार पर्याप्त नहीं थी)।</a:t>
            </a:r>
          </a:p>
          <a:p>
            <a:pPr marL="339725" indent="-339725" algn="just">
              <a:lnSpc>
                <a:spcPct val="100000"/>
              </a:lnSpc>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hi-IN" sz="2600" dirty="0"/>
              <a:t>कुछ ही समय में मोबाइल जेनरेटर साइट पर भेजे गए, लेकिन उनका </a:t>
            </a:r>
            <a:r>
              <a:rPr lang="hi-IN" sz="2600" dirty="0" err="1"/>
              <a:t>फ्यूल</a:t>
            </a:r>
            <a:r>
              <a:rPr lang="hi-IN" sz="2600" dirty="0"/>
              <a:t> खत्म हो गया।</a:t>
            </a:r>
          </a:p>
          <a:p>
            <a:pPr marL="339725" indent="-339725" algn="just">
              <a:lnSpc>
                <a:spcPct val="100000"/>
              </a:lnSpc>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hi-IN" sz="2600" dirty="0"/>
              <a:t>हाइड्रोजन विस्फोट यूनिट 1</a:t>
            </a:r>
          </a:p>
          <a:p>
            <a:pPr marL="339725" indent="-339725" algn="just">
              <a:lnSpc>
                <a:spcPct val="100000"/>
              </a:lnSpc>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hi-IN" sz="2600" dirty="0" err="1"/>
              <a:t>दाईची</a:t>
            </a:r>
            <a:r>
              <a:rPr lang="hi-IN" sz="2600" dirty="0"/>
              <a:t> परमाणु ऊर्जा संयंत्र से 20 किमी और </a:t>
            </a:r>
            <a:r>
              <a:rPr lang="hi-IN" sz="2600" dirty="0" err="1"/>
              <a:t>दाइना</a:t>
            </a:r>
            <a:r>
              <a:rPr lang="hi-IN" sz="2600" dirty="0"/>
              <a:t> परमाणु ऊर्जा संयंत्र से 10 किमी के क्षेत्र से लोगों को निकाला गया (लगभग 200,000 लोग)।</a:t>
            </a:r>
          </a:p>
          <a:p>
            <a:pPr marL="339725" indent="-339725" algn="just">
              <a:lnSpc>
                <a:spcPct val="100000"/>
              </a:lnSpc>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hi-IN" sz="2600" dirty="0"/>
              <a:t>साइट पर </a:t>
            </a:r>
            <a:r>
              <a:rPr lang="hi-IN" sz="2600" dirty="0" err="1"/>
              <a:t>रेडियोएक्टिविटी</a:t>
            </a:r>
            <a:r>
              <a:rPr lang="hi-IN" sz="2600" dirty="0"/>
              <a:t> बढ़ गई।</a:t>
            </a:r>
            <a:endParaRPr lang="en-GB" sz="2600" dirty="0"/>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542685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22" y="2726636"/>
            <a:ext cx="3528391" cy="1905000"/>
          </a:xfrm>
        </p:spPr>
        <p:txBody>
          <a:bodyPr>
            <a:noAutofit/>
          </a:bodyPr>
          <a:lstStyle/>
          <a:p>
            <a:pPr algn="ctr"/>
            <a:r>
              <a:rPr lang="hi-IN" altLang="en-US" sz="4000" b="1" dirty="0">
                <a:solidFill>
                  <a:srgbClr val="C00000"/>
                </a:solidFill>
                <a:latin typeface="Arial" panose="020B0604020202020204" pitchFamily="34" charset="0"/>
              </a:rPr>
              <a:t>निर्वासन क्षेत्र</a:t>
            </a:r>
            <a:br>
              <a:rPr lang="en-US" altLang="en-US" sz="4000" dirty="0">
                <a:latin typeface="Arial" panose="020B0604020202020204" pitchFamily="34" charset="0"/>
              </a:rPr>
            </a:br>
            <a:endParaRPr lang="en-US" sz="4000" dirty="0">
              <a:solidFill>
                <a:srgbClr val="C00000"/>
              </a:solidFill>
              <a:latin typeface="Open sans" panose="020B0606030504020204"/>
              <a:cs typeface="Times New Roman"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02567" y="465337"/>
            <a:ext cx="1384533" cy="941482"/>
          </a:xfrm>
          <a:prstGeom prst="rect">
            <a:avLst/>
          </a:prstGeom>
        </p:spPr>
      </p:pic>
      <p:pic>
        <p:nvPicPr>
          <p:cNvPr id="10" name="Picture 4" descr="Image result for fukushima video">
            <a:extLst>
              <a:ext uri="{FF2B5EF4-FFF2-40B4-BE49-F238E27FC236}">
                <a16:creationId xmlns:a16="http://schemas.microsoft.com/office/drawing/2014/main" id="{E876829F-1B44-44E6-8E68-32244BFE779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586"/>
          <a:stretch/>
        </p:blipFill>
        <p:spPr bwMode="auto">
          <a:xfrm>
            <a:off x="3965713" y="1258431"/>
            <a:ext cx="7540487" cy="534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69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22" y="2305878"/>
            <a:ext cx="3528391" cy="2325758"/>
          </a:xfrm>
        </p:spPr>
        <p:txBody>
          <a:bodyPr>
            <a:noAutofit/>
          </a:bodyPr>
          <a:lstStyle/>
          <a:p>
            <a:pPr algn="ctr"/>
            <a:r>
              <a:rPr lang="hi-IN" altLang="en-US" sz="4000" b="1" dirty="0">
                <a:solidFill>
                  <a:srgbClr val="C00000"/>
                </a:solidFill>
                <a:latin typeface="Arial" panose="020B0604020202020204" pitchFamily="34" charset="0"/>
              </a:rPr>
              <a:t>समुद्री जीवन और पशुओं पर प्रभाव</a:t>
            </a:r>
            <a:br>
              <a:rPr lang="en-US" altLang="en-US" sz="4000" dirty="0">
                <a:solidFill>
                  <a:srgbClr val="C00000"/>
                </a:solidFill>
                <a:latin typeface="Arial" panose="020B0604020202020204" pitchFamily="34" charset="0"/>
              </a:rPr>
            </a:br>
            <a:endParaRPr lang="en-IN" sz="4000" b="1" dirty="0">
              <a:solidFill>
                <a:srgbClr val="C00000"/>
              </a:solidFill>
              <a:latin typeface="Open sans"/>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6" name="Picture 2" descr="Related image">
            <a:extLst>
              <a:ext uri="{FF2B5EF4-FFF2-40B4-BE49-F238E27FC236}">
                <a16:creationId xmlns:a16="http://schemas.microsoft.com/office/drawing/2014/main" id="{8619399A-3400-41A3-81E4-249962A507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9357" y="1141583"/>
            <a:ext cx="3430840" cy="24663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effect on environment of fukushima incident">
            <a:extLst>
              <a:ext uri="{FF2B5EF4-FFF2-40B4-BE49-F238E27FC236}">
                <a16:creationId xmlns:a16="http://schemas.microsoft.com/office/drawing/2014/main" id="{2E3EA3B9-2E51-4453-8ED8-574A4F6392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1635" y="1176796"/>
            <a:ext cx="3508513" cy="24509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Related image">
            <a:extLst>
              <a:ext uri="{FF2B5EF4-FFF2-40B4-BE49-F238E27FC236}">
                <a16:creationId xmlns:a16="http://schemas.microsoft.com/office/drawing/2014/main" id="{305CF807-4721-4D63-8180-35D377410D9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9417" y="3727174"/>
            <a:ext cx="3460400" cy="26438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Related image">
            <a:extLst>
              <a:ext uri="{FF2B5EF4-FFF2-40B4-BE49-F238E27FC236}">
                <a16:creationId xmlns:a16="http://schemas.microsoft.com/office/drawing/2014/main" id="{80BF2E24-0135-48E0-8BCC-511FC2499F2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9739" y="3740563"/>
            <a:ext cx="3470531" cy="2641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790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22" y="2862470"/>
            <a:ext cx="3528391" cy="1311965"/>
          </a:xfrm>
        </p:spPr>
        <p:txBody>
          <a:bodyPr>
            <a:noAutofit/>
          </a:bodyPr>
          <a:lstStyle/>
          <a:p>
            <a:pPr algn="ctr"/>
            <a:r>
              <a:rPr lang="hi-IN" sz="4000" b="1" dirty="0" err="1">
                <a:solidFill>
                  <a:srgbClr val="C00000"/>
                </a:solidFill>
                <a:latin typeface="Open sans"/>
              </a:rPr>
              <a:t>संयंत</a:t>
            </a:r>
            <a:r>
              <a:rPr lang="hi-IN" sz="4000" b="1" dirty="0">
                <a:solidFill>
                  <a:srgbClr val="C00000"/>
                </a:solidFill>
                <a:latin typeface="Open sans"/>
              </a:rPr>
              <a:t> पर प्रभाव </a:t>
            </a:r>
            <a:endParaRPr lang="en-IN" sz="4000" b="1" dirty="0">
              <a:solidFill>
                <a:srgbClr val="C00000"/>
              </a:solidFill>
              <a:latin typeface="Open sans"/>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10" name="Picture 20" descr="Image result for effect on nature of fukushima incident">
            <a:extLst>
              <a:ext uri="{FF2B5EF4-FFF2-40B4-BE49-F238E27FC236}">
                <a16:creationId xmlns:a16="http://schemas.microsoft.com/office/drawing/2014/main" id="{C8737F41-0DA2-493C-87BF-29B399B2BD4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980" b="4846"/>
          <a:stretch/>
        </p:blipFill>
        <p:spPr bwMode="auto">
          <a:xfrm>
            <a:off x="4641574" y="1133061"/>
            <a:ext cx="7066721" cy="26139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Chimera mutation">
            <a:extLst>
              <a:ext uri="{FF2B5EF4-FFF2-40B4-BE49-F238E27FC236}">
                <a16:creationId xmlns:a16="http://schemas.microsoft.com/office/drawing/2014/main" id="{2BCAC323-3EBF-4F6D-B9E8-523C54F0589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6409"/>
          <a:stretch/>
        </p:blipFill>
        <p:spPr bwMode="auto">
          <a:xfrm rot="16200000">
            <a:off x="5052566" y="3492121"/>
            <a:ext cx="2696473" cy="34588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a:extLst>
              <a:ext uri="{FF2B5EF4-FFF2-40B4-BE49-F238E27FC236}">
                <a16:creationId xmlns:a16="http://schemas.microsoft.com/office/drawing/2014/main" id="{C1321CBB-4075-460E-8B9B-F31F392ED9C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89235" y="3883932"/>
            <a:ext cx="3425691" cy="264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669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22" y="2286000"/>
            <a:ext cx="3528391" cy="2087217"/>
          </a:xfrm>
        </p:spPr>
        <p:txBody>
          <a:bodyPr>
            <a:noAutofit/>
          </a:bodyPr>
          <a:lstStyle/>
          <a:p>
            <a:pPr algn="ctr"/>
            <a:r>
              <a:rPr lang="hi-IN" altLang="en-US" sz="4000" b="1" dirty="0">
                <a:solidFill>
                  <a:srgbClr val="C00000"/>
                </a:solidFill>
                <a:latin typeface="Arial" panose="020B0604020202020204" pitchFamily="34" charset="0"/>
              </a:rPr>
              <a:t>पहले और बाद में</a:t>
            </a:r>
            <a:br>
              <a:rPr lang="en-US" altLang="en-US" sz="4000" dirty="0">
                <a:solidFill>
                  <a:srgbClr val="C00000"/>
                </a:solidFill>
                <a:latin typeface="Arial" panose="020B0604020202020204" pitchFamily="34" charset="0"/>
              </a:rPr>
            </a:br>
            <a:endParaRPr lang="en-IN" sz="4000" b="1" dirty="0">
              <a:solidFill>
                <a:srgbClr val="C00000"/>
              </a:solidFill>
              <a:latin typeface="Open sans"/>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11" name="Picture 2" descr="The Fukushima Daiichi Power Plant before and after the devastating tsunami in Japan on the 11th of March in 2011. The costs from this disaster will Source: PNNL">
            <a:extLst>
              <a:ext uri="{FF2B5EF4-FFF2-40B4-BE49-F238E27FC236}">
                <a16:creationId xmlns:a16="http://schemas.microsoft.com/office/drawing/2014/main" id="{4C92B0F3-EAAD-477B-ACE6-3E247EDBA0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5652" y="1176029"/>
            <a:ext cx="7633795" cy="501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913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497412" y="0"/>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106532" y="2626709"/>
            <a:ext cx="4254779" cy="7866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lvl="0" algn="ctr">
              <a:lnSpc>
                <a:spcPct val="120000"/>
              </a:lnSpc>
              <a:buClr>
                <a:srgbClr val="C00000"/>
              </a:buClr>
              <a:buSzPts val="3600"/>
            </a:pPr>
            <a:r>
              <a:rPr lang="hi-IN" altLang="en-US" sz="4000" b="1" dirty="0">
                <a:solidFill>
                  <a:srgbClr val="C00000"/>
                </a:solidFill>
                <a:latin typeface="Open sans"/>
              </a:rPr>
              <a:t>समीक्षा</a:t>
            </a:r>
            <a:endParaRPr lang="en-US" sz="4000" dirty="0">
              <a:latin typeface="Open Sans"/>
            </a:endParaRPr>
          </a:p>
        </p:txBody>
      </p:sp>
      <p:sp>
        <p:nvSpPr>
          <p:cNvPr id="223" name="Ensure your safety and the safety of your crew, the patient, and bystanders…"/>
          <p:cNvSpPr txBox="1"/>
          <p:nvPr/>
        </p:nvSpPr>
        <p:spPr>
          <a:xfrm>
            <a:off x="4696452" y="690514"/>
            <a:ext cx="6923055" cy="5842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marL="342900" indent="-342900" algn="just">
              <a:lnSpc>
                <a:spcPct val="150000"/>
              </a:lnSpc>
              <a:buFont typeface="Wingdings" panose="05000000000000000000" pitchFamily="2" charset="2"/>
              <a:buChar char="ü"/>
            </a:pPr>
            <a:r>
              <a:rPr lang="hi-IN" sz="2800" dirty="0" err="1"/>
              <a:t>फुकुशिमा</a:t>
            </a:r>
            <a:r>
              <a:rPr lang="hi-IN" sz="2800" dirty="0"/>
              <a:t> </a:t>
            </a:r>
            <a:r>
              <a:rPr lang="hi-IN" sz="2800" dirty="0" err="1"/>
              <a:t>दाइची</a:t>
            </a:r>
            <a:r>
              <a:rPr lang="hi-IN" sz="2800" dirty="0"/>
              <a:t> परमाणु ऊर्जा संयंत्र कहाँ है?</a:t>
            </a:r>
          </a:p>
          <a:p>
            <a:pPr marL="342900" indent="-342900" algn="just">
              <a:lnSpc>
                <a:spcPct val="150000"/>
              </a:lnSpc>
              <a:buFont typeface="Wingdings" panose="05000000000000000000" pitchFamily="2" charset="2"/>
              <a:buChar char="ü"/>
            </a:pPr>
            <a:r>
              <a:rPr lang="hi-IN" sz="2800" dirty="0" err="1"/>
              <a:t>फुकुशिमा</a:t>
            </a:r>
            <a:r>
              <a:rPr lang="hi-IN" sz="2800" dirty="0"/>
              <a:t> परमाणु ऊर्जा संयंत्र के बारे में जानकारी।</a:t>
            </a:r>
          </a:p>
          <a:p>
            <a:pPr marL="342900" indent="-342900" algn="just">
              <a:lnSpc>
                <a:spcPct val="150000"/>
              </a:lnSpc>
              <a:buFont typeface="Wingdings" panose="05000000000000000000" pitchFamily="2" charset="2"/>
              <a:buChar char="ü"/>
            </a:pPr>
            <a:r>
              <a:rPr lang="hi-IN" sz="2800" dirty="0"/>
              <a:t>दुर्घटना का कारण।</a:t>
            </a:r>
          </a:p>
          <a:p>
            <a:pPr marL="342900" indent="-342900" algn="just">
              <a:lnSpc>
                <a:spcPct val="150000"/>
              </a:lnSpc>
              <a:buFont typeface="Wingdings" panose="05000000000000000000" pitchFamily="2" charset="2"/>
              <a:buChar char="ü"/>
            </a:pPr>
            <a:r>
              <a:rPr lang="hi-IN" sz="2800" dirty="0"/>
              <a:t>दुर्घटना की दिन-प्रतिदिन की घटनाएं।</a:t>
            </a:r>
          </a:p>
          <a:p>
            <a:pPr marL="342900" indent="-342900" algn="just">
              <a:lnSpc>
                <a:spcPct val="150000"/>
              </a:lnSpc>
              <a:buFont typeface="Wingdings" panose="05000000000000000000" pitchFamily="2" charset="2"/>
              <a:buChar char="ü"/>
            </a:pPr>
            <a:r>
              <a:rPr lang="hi-IN" sz="2800" dirty="0"/>
              <a:t>प्रभाव (जीवित लोगों पर)।</a:t>
            </a:r>
          </a:p>
          <a:p>
            <a:pPr marL="342900" indent="-342900" algn="just">
              <a:lnSpc>
                <a:spcPct val="150000"/>
              </a:lnSpc>
              <a:buFont typeface="Wingdings" panose="05000000000000000000" pitchFamily="2" charset="2"/>
              <a:buChar char="ü"/>
            </a:pPr>
            <a:r>
              <a:rPr lang="hi-IN" sz="2800" dirty="0"/>
              <a:t>सामाजिक जीवन पर प्रभाव।</a:t>
            </a:r>
          </a:p>
          <a:p>
            <a:pPr marL="342900" indent="-342900" algn="just">
              <a:lnSpc>
                <a:spcPct val="150000"/>
              </a:lnSpc>
              <a:buFont typeface="Wingdings" panose="05000000000000000000" pitchFamily="2" charset="2"/>
              <a:buChar char="ü"/>
            </a:pPr>
            <a:r>
              <a:rPr lang="hi-IN" sz="2800" dirty="0"/>
              <a:t>पर्यावरण पर प्रभाव।</a:t>
            </a:r>
          </a:p>
          <a:p>
            <a:pPr marL="342900" indent="-342900" algn="just">
              <a:lnSpc>
                <a:spcPct val="150000"/>
              </a:lnSpc>
              <a:buFont typeface="Wingdings" panose="05000000000000000000" pitchFamily="2" charset="2"/>
              <a:buChar char="ü"/>
            </a:pPr>
            <a:r>
              <a:rPr lang="hi-IN" sz="2800" dirty="0"/>
              <a:t>निष्कर्ष</a:t>
            </a:r>
            <a:endParaRPr lang="en-US" sz="2800" dirty="0"/>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45495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08114" y="3230213"/>
            <a:ext cx="4083778"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hi-IN" sz="4000" b="1" dirty="0">
                <a:solidFill>
                  <a:srgbClr val="C00000"/>
                </a:solidFill>
                <a:latin typeface="Open sans"/>
              </a:rPr>
              <a:t>कोई प्रश्न?</a:t>
            </a:r>
            <a:endParaRPr lang="en-US" sz="4000" b="1" dirty="0">
              <a:solidFill>
                <a:srgbClr val="C00000"/>
              </a:solidFill>
              <a:latin typeface="Open sans"/>
            </a:endParaRPr>
          </a:p>
        </p:txBody>
      </p:sp>
      <p:sp>
        <p:nvSpPr>
          <p:cNvPr id="223" name="Ensure your safety and the safety of your crew, the patient, and bystanders…"/>
          <p:cNvSpPr txBox="1"/>
          <p:nvPr/>
        </p:nvSpPr>
        <p:spPr>
          <a:xfrm>
            <a:off x="5004914" y="1896739"/>
            <a:ext cx="7238167" cy="9687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marL="457200" lvl="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5"/>
          <a:stretch>
            <a:fillRect/>
          </a:stretch>
        </p:blipFill>
        <p:spPr>
          <a:xfrm>
            <a:off x="6711441" y="1765969"/>
            <a:ext cx="3368693" cy="3368693"/>
          </a:xfrm>
          <a:prstGeom prst="rect">
            <a:avLst/>
          </a:prstGeom>
        </p:spPr>
      </p:pic>
    </p:spTree>
    <p:extLst>
      <p:ext uri="{BB962C8B-B14F-4D97-AF65-F5344CB8AC3E}">
        <p14:creationId xmlns:p14="http://schemas.microsoft.com/office/powerpoint/2010/main" val="3594863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87928" y="2057400"/>
            <a:ext cx="3740727" cy="3401291"/>
          </a:xfrm>
        </p:spPr>
        <p:txBody>
          <a:bodyPr>
            <a:normAutofit/>
          </a:bodyPr>
          <a:lstStyle/>
          <a:p>
            <a:endParaRPr lang="en-US" sz="5400" dirty="0">
              <a:latin typeface="Open sans"/>
            </a:endParaRPr>
          </a:p>
          <a:p>
            <a:r>
              <a:rPr lang="hi-IN" sz="4000" b="1" dirty="0" err="1">
                <a:solidFill>
                  <a:srgbClr val="C00000"/>
                </a:solidFill>
                <a:latin typeface="Open sans"/>
              </a:rPr>
              <a:t>मुल्यांकन</a:t>
            </a:r>
            <a:endParaRPr lang="en-IN" sz="4000" b="1" dirty="0">
              <a:solidFill>
                <a:srgbClr val="C00000"/>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92" y="174626"/>
            <a:ext cx="1252142" cy="90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357688" y="0"/>
            <a:ext cx="78343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buNone/>
            </a:pPr>
            <a:endParaRPr lang="en-US" sz="2800" dirty="0">
              <a:solidFill>
                <a:schemeClr val="tx1"/>
              </a:solidFill>
            </a:endParaRPr>
          </a:p>
          <a:p>
            <a:pPr marL="0" lvl="0" indent="0">
              <a:buNone/>
            </a:pPr>
            <a:endParaRPr lang="en-US" sz="2800" dirty="0">
              <a:solidFill>
                <a:schemeClr val="tx1"/>
              </a:solidFill>
            </a:endParaRPr>
          </a:p>
          <a:p>
            <a:pPr>
              <a:lnSpc>
                <a:spcPct val="200000"/>
              </a:lnSpc>
              <a:buNone/>
            </a:pPr>
            <a:r>
              <a:rPr lang="hi-IN" sz="2800" dirty="0">
                <a:solidFill>
                  <a:schemeClr val="tx1"/>
                </a:solidFill>
              </a:rPr>
              <a:t>1.फुकुशिमा परमाणु ऊर्जा संयंत्र कब चालू हुआ?</a:t>
            </a:r>
          </a:p>
          <a:p>
            <a:pPr>
              <a:lnSpc>
                <a:spcPct val="200000"/>
              </a:lnSpc>
              <a:buNone/>
            </a:pPr>
            <a:r>
              <a:rPr lang="hi-IN" sz="2800" dirty="0">
                <a:solidFill>
                  <a:schemeClr val="tx1"/>
                </a:solidFill>
              </a:rPr>
              <a:t>उत्तर- 26 मार्च 1971</a:t>
            </a:r>
          </a:p>
          <a:p>
            <a:pPr>
              <a:lnSpc>
                <a:spcPct val="200000"/>
              </a:lnSpc>
              <a:buNone/>
            </a:pPr>
            <a:r>
              <a:rPr lang="hi-IN" sz="2800" dirty="0">
                <a:solidFill>
                  <a:schemeClr val="tx1"/>
                </a:solidFill>
              </a:rPr>
              <a:t>2.फुकुशिमा आपदा कब हुई?</a:t>
            </a:r>
          </a:p>
          <a:p>
            <a:pPr>
              <a:lnSpc>
                <a:spcPct val="200000"/>
              </a:lnSpc>
              <a:buNone/>
            </a:pPr>
            <a:r>
              <a:rPr lang="hi-IN" sz="2800" dirty="0">
                <a:solidFill>
                  <a:schemeClr val="tx1"/>
                </a:solidFill>
              </a:rPr>
              <a:t>उत्तर- 11 मार्च 2011</a:t>
            </a:r>
            <a:r>
              <a:rPr lang="en-US" sz="2800" dirty="0">
                <a:solidFill>
                  <a:srgbClr val="FF0000"/>
                </a:solidFill>
                <a:latin typeface="Open sans"/>
              </a:rPr>
              <a:t>  </a:t>
            </a:r>
          </a:p>
          <a:p>
            <a:pPr algn="ctr"/>
            <a:endParaRPr lang="en-IN" dirty="0"/>
          </a:p>
        </p:txBody>
      </p:sp>
      <p:pic>
        <p:nvPicPr>
          <p:cNvPr id="11" name="Picture 10"/>
          <p:cNvPicPr>
            <a:picLocks noChangeAspect="1"/>
          </p:cNvPicPr>
          <p:nvPr/>
        </p:nvPicPr>
        <p:blipFill>
          <a:blip r:embed="rId3"/>
          <a:stretch>
            <a:fillRect/>
          </a:stretch>
        </p:blipFill>
        <p:spPr>
          <a:xfrm>
            <a:off x="11076335" y="0"/>
            <a:ext cx="1115665" cy="1213209"/>
          </a:xfrm>
          <a:prstGeom prst="rect">
            <a:avLst/>
          </a:prstGeom>
        </p:spPr>
      </p:pic>
    </p:spTree>
    <p:extLst>
      <p:ext uri="{BB962C8B-B14F-4D97-AF65-F5344CB8AC3E}">
        <p14:creationId xmlns:p14="http://schemas.microsoft.com/office/powerpoint/2010/main" val="2268618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6" y="3230213"/>
            <a:ext cx="3724569"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p>
            <a:pPr algn="ctr"/>
            <a:r>
              <a:rPr lang="hi-IN" sz="4000" b="1" dirty="0">
                <a:solidFill>
                  <a:srgbClr val="C00000"/>
                </a:solidFill>
                <a:latin typeface="Open sans"/>
              </a:rPr>
              <a:t>धन्यवाद</a:t>
            </a:r>
            <a:endParaRPr lang="en-US" sz="4000" dirty="0">
              <a:solidFill>
                <a:srgbClr val="C00000"/>
              </a:solidFill>
              <a:latin typeface="Open sans"/>
            </a:endParaRPr>
          </a:p>
        </p:txBody>
      </p:sp>
      <p:sp>
        <p:nvSpPr>
          <p:cNvPr id="223" name="Ensure your safety and the safety of your crew, the patient, and bystanders…"/>
          <p:cNvSpPr txBox="1"/>
          <p:nvPr/>
        </p:nvSpPr>
        <p:spPr>
          <a:xfrm>
            <a:off x="5004915" y="1311523"/>
            <a:ext cx="6781746" cy="4483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p>
            <a:pPr marL="457200" lvl="0" indent="-457200" algn="just">
              <a:buClr>
                <a:schemeClr val="dk1"/>
              </a:buClr>
              <a:buSzPts val="3200"/>
              <a:buFont typeface="Noto Sans Symbols"/>
              <a:buChar char="▪"/>
            </a:pPr>
            <a:endParaRPr lang="en-US" sz="24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406936"/>
            <a:ext cx="5665399" cy="6166787"/>
          </a:xfrm>
          <a:prstGeom prst="rect">
            <a:avLst/>
          </a:prstGeom>
        </p:spPr>
      </p:pic>
      <p:sp>
        <p:nvSpPr>
          <p:cNvPr id="9" name="Rectangle 8"/>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88008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A03868-B964-F5F5-E332-CD9CD99F1F29}"/>
              </a:ext>
            </a:extLst>
          </p:cNvPr>
          <p:cNvSpPr txBox="1"/>
          <p:nvPr/>
        </p:nvSpPr>
        <p:spPr>
          <a:xfrm>
            <a:off x="5180543" y="947809"/>
            <a:ext cx="5613348" cy="5586016"/>
          </a:xfrm>
          <a:prstGeom prst="rect">
            <a:avLst/>
          </a:prstGeom>
          <a:solidFill>
            <a:srgbClr val="FFFFFF"/>
          </a:solidFill>
        </p:spPr>
        <p:txBody>
          <a:bodyPr wrap="square">
            <a:spAutoFit/>
          </a:bodyPr>
          <a:lstStyle/>
          <a:p>
            <a:pPr indent="357188" algn="just">
              <a:lnSpc>
                <a:spcPct val="150000"/>
              </a:lnSpc>
              <a:buFont typeface="Wingdings" pitchFamily="2" charset="2"/>
              <a:buChar char="Ø"/>
            </a:pPr>
            <a:r>
              <a:rPr lang="hi-IN" sz="2400">
                <a:latin typeface="Open sans" panose="020B0606030504020204"/>
              </a:rPr>
              <a:t>दुर्घटना की दिन-प्रतिदिन की घटनाएं।</a:t>
            </a:r>
          </a:p>
          <a:p>
            <a:pPr indent="357188" algn="just">
              <a:lnSpc>
                <a:spcPct val="150000"/>
              </a:lnSpc>
              <a:buFont typeface="Wingdings" pitchFamily="2" charset="2"/>
              <a:buChar char="Ø"/>
            </a:pPr>
            <a:r>
              <a:rPr lang="hi-IN" sz="2400" dirty="0" err="1">
                <a:latin typeface="Open sans" panose="020B0606030504020204"/>
              </a:rPr>
              <a:t>फुकुशिमा</a:t>
            </a:r>
            <a:r>
              <a:rPr lang="hi-IN" sz="2400" dirty="0">
                <a:latin typeface="Open sans" panose="020B0606030504020204"/>
              </a:rPr>
              <a:t> </a:t>
            </a:r>
            <a:r>
              <a:rPr lang="hi-IN" sz="2400" dirty="0" err="1">
                <a:latin typeface="Open sans" panose="020B0606030504020204"/>
              </a:rPr>
              <a:t>दाइची</a:t>
            </a:r>
            <a:r>
              <a:rPr lang="hi-IN" sz="2400" dirty="0">
                <a:latin typeface="Open sans" panose="020B0606030504020204"/>
              </a:rPr>
              <a:t> परमाणु ऊर्जा संयंत्र कहाँ है?</a:t>
            </a:r>
          </a:p>
          <a:p>
            <a:pPr indent="357188" algn="just">
              <a:lnSpc>
                <a:spcPct val="150000"/>
              </a:lnSpc>
              <a:buFont typeface="Wingdings" pitchFamily="2" charset="2"/>
              <a:buChar char="Ø"/>
            </a:pPr>
            <a:r>
              <a:rPr lang="hi-IN" sz="2400" dirty="0" err="1">
                <a:latin typeface="Open sans" panose="020B0606030504020204"/>
              </a:rPr>
              <a:t>फुकुशिमा</a:t>
            </a:r>
            <a:r>
              <a:rPr lang="hi-IN" sz="2400" dirty="0">
                <a:latin typeface="Open sans" panose="020B0606030504020204"/>
              </a:rPr>
              <a:t> परमाणु ऊर्जा संयंत्र के बारे में जानकारी।</a:t>
            </a:r>
          </a:p>
          <a:p>
            <a:pPr indent="357188" algn="just">
              <a:lnSpc>
                <a:spcPct val="150000"/>
              </a:lnSpc>
              <a:buFont typeface="Wingdings" pitchFamily="2" charset="2"/>
              <a:buChar char="Ø"/>
            </a:pPr>
            <a:r>
              <a:rPr lang="hi-IN" sz="2400" dirty="0">
                <a:latin typeface="Open sans" panose="020B0606030504020204"/>
              </a:rPr>
              <a:t>दुर्घटना का कारण।</a:t>
            </a:r>
          </a:p>
          <a:p>
            <a:pPr indent="357188" algn="just">
              <a:lnSpc>
                <a:spcPct val="150000"/>
              </a:lnSpc>
              <a:buFont typeface="Wingdings" pitchFamily="2" charset="2"/>
              <a:buChar char="Ø"/>
            </a:pPr>
            <a:r>
              <a:rPr lang="hi-IN" sz="2400" dirty="0">
                <a:latin typeface="Open sans" panose="020B0606030504020204"/>
              </a:rPr>
              <a:t>प्रभाव (जीवित लोगों पर)।</a:t>
            </a:r>
          </a:p>
          <a:p>
            <a:pPr indent="357188" algn="just">
              <a:lnSpc>
                <a:spcPct val="150000"/>
              </a:lnSpc>
              <a:buFont typeface="Wingdings" pitchFamily="2" charset="2"/>
              <a:buChar char="Ø"/>
            </a:pPr>
            <a:r>
              <a:rPr lang="hi-IN" sz="2400" dirty="0">
                <a:latin typeface="Open sans" panose="020B0606030504020204"/>
              </a:rPr>
              <a:t>सामाजिक जीवन पर प्रभाव।</a:t>
            </a:r>
          </a:p>
          <a:p>
            <a:pPr indent="357188" algn="just">
              <a:lnSpc>
                <a:spcPct val="150000"/>
              </a:lnSpc>
              <a:buFont typeface="Wingdings" pitchFamily="2" charset="2"/>
              <a:buChar char="Ø"/>
            </a:pPr>
            <a:r>
              <a:rPr lang="hi-IN" sz="2400" dirty="0">
                <a:latin typeface="Open sans" panose="020B0606030504020204"/>
              </a:rPr>
              <a:t>पर्यावरण पर प्रभाव।</a:t>
            </a:r>
          </a:p>
          <a:p>
            <a:pPr indent="357188" algn="just">
              <a:lnSpc>
                <a:spcPct val="150000"/>
              </a:lnSpc>
              <a:buFont typeface="Wingdings" pitchFamily="2" charset="2"/>
              <a:buChar char="Ø"/>
            </a:pPr>
            <a:r>
              <a:rPr lang="hi-IN" sz="2400" dirty="0">
                <a:latin typeface="Open sans" panose="020B0606030504020204"/>
              </a:rPr>
              <a:t>निष्कर्ष</a:t>
            </a:r>
            <a:endParaRPr lang="en-US" sz="2400" dirty="0">
              <a:latin typeface="Open sans" panose="020B0606030504020204"/>
            </a:endParaRPr>
          </a:p>
        </p:txBody>
      </p:sp>
      <p:pic>
        <p:nvPicPr>
          <p:cNvPr id="5" name="object 4">
            <a:extLst>
              <a:ext uri="{FF2B5EF4-FFF2-40B4-BE49-F238E27FC236}">
                <a16:creationId xmlns:a16="http://schemas.microsoft.com/office/drawing/2014/main" id="{856FA25A-709E-4DA5-B21D-9EF18B52D890}"/>
              </a:ext>
            </a:extLst>
          </p:cNvPr>
          <p:cNvPicPr/>
          <p:nvPr/>
        </p:nvPicPr>
        <p:blipFill rotWithShape="1">
          <a:blip r:embed="rId3" cstate="print"/>
          <a:srcRect r="21695"/>
          <a:stretch/>
        </p:blipFill>
        <p:spPr>
          <a:xfrm>
            <a:off x="10741032" y="27603"/>
            <a:ext cx="1436668" cy="1088879"/>
          </a:xfrm>
          <a:prstGeom prst="rect">
            <a:avLst/>
          </a:prstGeom>
        </p:spPr>
      </p:pic>
      <p:pic>
        <p:nvPicPr>
          <p:cNvPr id="6" name="Picture 5">
            <a:extLst>
              <a:ext uri="{FF2B5EF4-FFF2-40B4-BE49-F238E27FC236}">
                <a16:creationId xmlns:a16="http://schemas.microsoft.com/office/drawing/2014/main" id="{0F9162AC-4122-42F8-A2CD-26656E7AB2D2}"/>
              </a:ext>
            </a:extLst>
          </p:cNvPr>
          <p:cNvPicPr>
            <a:picLocks noChangeAspect="1"/>
          </p:cNvPicPr>
          <p:nvPr/>
        </p:nvPicPr>
        <p:blipFill>
          <a:blip r:embed="rId4"/>
          <a:stretch>
            <a:fillRect/>
          </a:stretch>
        </p:blipFill>
        <p:spPr>
          <a:xfrm>
            <a:off x="234651" y="117884"/>
            <a:ext cx="1384533" cy="941482"/>
          </a:xfrm>
          <a:prstGeom prst="rect">
            <a:avLst/>
          </a:prstGeom>
        </p:spPr>
      </p:pic>
      <p:sp>
        <p:nvSpPr>
          <p:cNvPr id="7" name="Title 1">
            <a:extLst>
              <a:ext uri="{FF2B5EF4-FFF2-40B4-BE49-F238E27FC236}">
                <a16:creationId xmlns:a16="http://schemas.microsoft.com/office/drawing/2014/main" id="{9291C649-BA7D-4089-9CD6-242816EA1A31}"/>
              </a:ext>
            </a:extLst>
          </p:cNvPr>
          <p:cNvSpPr txBox="1">
            <a:spLocks/>
          </p:cNvSpPr>
          <p:nvPr/>
        </p:nvSpPr>
        <p:spPr>
          <a:xfrm>
            <a:off x="762000" y="1447800"/>
            <a:ext cx="31242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4000" b="1" dirty="0">
                <a:solidFill>
                  <a:srgbClr val="C00000"/>
                </a:solidFill>
                <a:latin typeface="Open sans"/>
                <a:ea typeface="Sans Serif Collection" panose="020B0502040504020204" pitchFamily="34" charset="0"/>
                <a:cs typeface="Sans Serif Collection" panose="020B0502040504020204" pitchFamily="34" charset="0"/>
              </a:rPr>
              <a:t>उद्देश्य</a:t>
            </a:r>
            <a:endParaRPr lang="en-US" sz="4000" b="1" dirty="0">
              <a:solidFill>
                <a:srgbClr val="C00000"/>
              </a:solidFill>
              <a:latin typeface="Open sans"/>
              <a:ea typeface="Sans Serif Collection" panose="020B0502040504020204" pitchFamily="34" charset="0"/>
              <a:cs typeface="Sans Serif Collection" panose="020B0502040504020204" pitchFamily="34" charset="0"/>
            </a:endParaRPr>
          </a:p>
        </p:txBody>
      </p:sp>
      <p:sp>
        <p:nvSpPr>
          <p:cNvPr id="8" name="Rectangle 7">
            <a:extLst>
              <a:ext uri="{FF2B5EF4-FFF2-40B4-BE49-F238E27FC236}">
                <a16:creationId xmlns:a16="http://schemas.microsoft.com/office/drawing/2014/main" id="{3EF1E498-D9B9-4E6E-B9D1-5C0D035992D0}"/>
              </a:ext>
            </a:extLst>
          </p:cNvPr>
          <p:cNvSpPr/>
          <p:nvPr/>
        </p:nvSpPr>
        <p:spPr>
          <a:xfrm>
            <a:off x="685800" y="2362200"/>
            <a:ext cx="3429000" cy="1974708"/>
          </a:xfrm>
          <a:prstGeom prst="rect">
            <a:avLst/>
          </a:prstGeom>
        </p:spPr>
        <p:txBody>
          <a:bodyPr wrap="square">
            <a:spAutoFit/>
          </a:bodyPr>
          <a:lstStyle/>
          <a:p>
            <a:pPr marL="342900" indent="-342900">
              <a:lnSpc>
                <a:spcPct val="150000"/>
              </a:lnSpc>
              <a:spcBef>
                <a:spcPct val="20000"/>
              </a:spcBef>
              <a:buFont typeface="Wingdings" pitchFamily="2" charset="2"/>
              <a:buChar char="§"/>
            </a:pPr>
            <a:r>
              <a:rPr lang="hi-IN" sz="2800" dirty="0">
                <a:solidFill>
                  <a:prstClr val="black"/>
                </a:solidFill>
                <a:latin typeface="Open sans" panose="020B0606030504020204"/>
                <a:cs typeface="Arial" pitchFamily="34" charset="0"/>
              </a:rPr>
              <a:t>यह पाठ पूरा करने के बाद आप ये कर </a:t>
            </a:r>
            <a:r>
              <a:rPr lang="hi-IN" sz="2800" dirty="0" err="1">
                <a:solidFill>
                  <a:prstClr val="black"/>
                </a:solidFill>
                <a:latin typeface="Open sans" panose="020B0606030504020204"/>
                <a:cs typeface="Arial" pitchFamily="34" charset="0"/>
              </a:rPr>
              <a:t>पाएँगे</a:t>
            </a:r>
            <a:r>
              <a:rPr lang="hi-IN" sz="2800" dirty="0">
                <a:solidFill>
                  <a:prstClr val="black"/>
                </a:solidFill>
                <a:latin typeface="Open sans" panose="020B0606030504020204"/>
                <a:cs typeface="Arial" pitchFamily="34" charset="0"/>
              </a:rPr>
              <a:t>:</a:t>
            </a:r>
            <a:endParaRPr lang="en-US" sz="2800" b="1" u="sng" dirty="0">
              <a:solidFill>
                <a:prstClr val="black"/>
              </a:solidFill>
              <a:latin typeface="Open sans" panose="020B0606030504020204"/>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39621"/>
            <a:ext cx="4084982" cy="1905000"/>
          </a:xfrm>
        </p:spPr>
        <p:txBody>
          <a:bodyPr>
            <a:noAutofit/>
          </a:bodyPr>
          <a:lstStyle/>
          <a:p>
            <a:pPr algn="ctr"/>
            <a:r>
              <a:rPr lang="hi-IN" sz="4000" b="1" dirty="0" err="1">
                <a:solidFill>
                  <a:srgbClr val="C00000"/>
                </a:solidFill>
                <a:latin typeface="Arial" panose="020B0604020202020204" pitchFamily="34" charset="0"/>
              </a:rPr>
              <a:t>फुकुशिमा</a:t>
            </a:r>
            <a:r>
              <a:rPr lang="hi-IN" sz="4000" b="1" dirty="0">
                <a:solidFill>
                  <a:srgbClr val="C00000"/>
                </a:solidFill>
                <a:latin typeface="Arial" panose="020B0604020202020204" pitchFamily="34" charset="0"/>
              </a:rPr>
              <a:t> परमाणु ऊर्जा संयंत्र</a:t>
            </a:r>
            <a:endParaRPr lang="en-US" sz="4000" b="1" dirty="0">
              <a:solidFill>
                <a:srgbClr val="C00000"/>
              </a:solidFill>
              <a:latin typeface="Arial" panose="020B0604020202020204" pitchFamily="34" charset="0"/>
              <a:cs typeface="Arial" pitchFamily="34" charset="0"/>
            </a:endParaRPr>
          </a:p>
        </p:txBody>
      </p:sp>
      <p:sp>
        <p:nvSpPr>
          <p:cNvPr id="3" name="Content Placeholder 2"/>
          <p:cNvSpPr>
            <a:spLocks noGrp="1"/>
          </p:cNvSpPr>
          <p:nvPr>
            <p:ph idx="1"/>
          </p:nvPr>
        </p:nvSpPr>
        <p:spPr>
          <a:xfrm>
            <a:off x="4648200" y="1189680"/>
            <a:ext cx="7086600" cy="4803615"/>
          </a:xfrm>
        </p:spPr>
        <p:txBody>
          <a:bodyPr>
            <a:noAutofit/>
          </a:bodyPr>
          <a:lstStyle/>
          <a:p>
            <a:pPr algn="just">
              <a:buFont typeface="Wingdings" pitchFamily="2" charset="2"/>
              <a:buChar char="Ø"/>
            </a:pPr>
            <a:r>
              <a:rPr lang="hi-IN" sz="2400" dirty="0">
                <a:latin typeface="Open sans" panose="020B0606030504020204"/>
              </a:rPr>
              <a:t>जापान में 5 मुख्य द्वीप हैं।</a:t>
            </a:r>
            <a:endParaRPr lang="en-US" sz="2400" dirty="0">
              <a:latin typeface="Open sans" panose="020B0606030504020204"/>
            </a:endParaRPr>
          </a:p>
          <a:p>
            <a:pPr marL="0" indent="0" algn="just">
              <a:buNone/>
            </a:pPr>
            <a:r>
              <a:rPr lang="en-US" sz="2400" dirty="0">
                <a:latin typeface="Open sans" panose="020B0606030504020204"/>
              </a:rPr>
              <a:t>		      1.</a:t>
            </a:r>
            <a:r>
              <a:rPr lang="hi-IN" sz="2400" dirty="0">
                <a:latin typeface="Open sans" panose="020B0606030504020204"/>
              </a:rPr>
              <a:t> </a:t>
            </a:r>
            <a:r>
              <a:rPr lang="hi-IN" sz="2400" dirty="0" err="1">
                <a:latin typeface="Open sans" panose="020B0606030504020204"/>
              </a:rPr>
              <a:t>होकाईडो</a:t>
            </a:r>
            <a:r>
              <a:rPr lang="hi-IN" sz="2400" dirty="0">
                <a:latin typeface="Open sans" panose="020B0606030504020204"/>
              </a:rPr>
              <a:t> </a:t>
            </a:r>
            <a:endParaRPr lang="en-US" sz="2400" dirty="0">
              <a:latin typeface="Open sans" panose="020B0606030504020204"/>
            </a:endParaRPr>
          </a:p>
          <a:p>
            <a:pPr marL="0" indent="0" algn="just">
              <a:buNone/>
            </a:pPr>
            <a:r>
              <a:rPr lang="en-US" sz="2400" dirty="0">
                <a:latin typeface="Open sans" panose="020B0606030504020204"/>
              </a:rPr>
              <a:t>		      2. </a:t>
            </a:r>
            <a:r>
              <a:rPr lang="hi-IN" sz="2400" dirty="0" err="1">
                <a:latin typeface="Open sans" panose="020B0606030504020204"/>
              </a:rPr>
              <a:t>होन्शु</a:t>
            </a:r>
            <a:endParaRPr lang="en-US" sz="2400" dirty="0">
              <a:latin typeface="Open sans" panose="020B0606030504020204"/>
            </a:endParaRPr>
          </a:p>
          <a:p>
            <a:pPr marL="0" indent="0" algn="just">
              <a:buNone/>
            </a:pPr>
            <a:r>
              <a:rPr lang="en-US" sz="2400" dirty="0">
                <a:latin typeface="Open sans" panose="020B0606030504020204"/>
              </a:rPr>
              <a:t>		      3. </a:t>
            </a:r>
            <a:r>
              <a:rPr lang="hi-IN" sz="2400" dirty="0" err="1">
                <a:latin typeface="Open sans" panose="020B0606030504020204"/>
              </a:rPr>
              <a:t>शिकोकू</a:t>
            </a:r>
            <a:r>
              <a:rPr lang="hi-IN" sz="2400" dirty="0">
                <a:latin typeface="Open sans" panose="020B0606030504020204"/>
              </a:rPr>
              <a:t> </a:t>
            </a:r>
            <a:endParaRPr lang="en-US" sz="2400" dirty="0">
              <a:latin typeface="Open sans" panose="020B0606030504020204"/>
            </a:endParaRPr>
          </a:p>
          <a:p>
            <a:pPr marL="0" indent="0" algn="just">
              <a:buNone/>
            </a:pPr>
            <a:r>
              <a:rPr lang="en-US" sz="2400" dirty="0">
                <a:latin typeface="Open sans" panose="020B0606030504020204"/>
              </a:rPr>
              <a:t>		      4. </a:t>
            </a:r>
            <a:r>
              <a:rPr lang="hi-IN" sz="2400" dirty="0" err="1">
                <a:latin typeface="Open sans" panose="020B0606030504020204"/>
              </a:rPr>
              <a:t>क्यूशू</a:t>
            </a:r>
            <a:r>
              <a:rPr lang="hi-IN" sz="2400" dirty="0">
                <a:latin typeface="Open sans" panose="020B0606030504020204"/>
              </a:rPr>
              <a:t> </a:t>
            </a:r>
            <a:endParaRPr lang="en-US" sz="2400" dirty="0">
              <a:latin typeface="Open sans" panose="020B0606030504020204"/>
            </a:endParaRPr>
          </a:p>
          <a:p>
            <a:pPr marL="0" indent="0" algn="just">
              <a:buNone/>
            </a:pPr>
            <a:r>
              <a:rPr lang="en-US" sz="2400" dirty="0">
                <a:latin typeface="Open sans" panose="020B0606030504020204"/>
              </a:rPr>
              <a:t>		      5. </a:t>
            </a:r>
            <a:r>
              <a:rPr lang="hi-IN" sz="2400" dirty="0" err="1">
                <a:latin typeface="Open sans" panose="020B0606030504020204"/>
              </a:rPr>
              <a:t>ओकिनावाओ</a:t>
            </a:r>
            <a:r>
              <a:rPr lang="hi-IN" sz="2400" dirty="0">
                <a:latin typeface="Open sans" panose="020B0606030504020204"/>
              </a:rPr>
              <a:t> </a:t>
            </a:r>
            <a:endParaRPr lang="en-US" sz="2400" dirty="0">
              <a:latin typeface="Open sans" panose="020B0606030504020204"/>
            </a:endParaRPr>
          </a:p>
          <a:p>
            <a:pPr algn="just"/>
            <a:endParaRPr lang="en-US" sz="2400" dirty="0">
              <a:latin typeface="Open sans" panose="020B0606030504020204"/>
            </a:endParaRPr>
          </a:p>
          <a:p>
            <a:pPr algn="just"/>
            <a:r>
              <a:rPr lang="hi-IN" sz="2400" dirty="0">
                <a:latin typeface="Open sans" panose="020B0606030504020204"/>
              </a:rPr>
              <a:t>ऊपर दिए गए 05 द्वीपों में से </a:t>
            </a:r>
            <a:r>
              <a:rPr lang="hi-IN" sz="2400" dirty="0" err="1">
                <a:latin typeface="Open sans" panose="020B0606030504020204"/>
              </a:rPr>
              <a:t>फुकुशिमा</a:t>
            </a:r>
            <a:r>
              <a:rPr lang="hi-IN" sz="2400" dirty="0">
                <a:latin typeface="Open sans" panose="020B0606030504020204"/>
              </a:rPr>
              <a:t> परमाणु ऊर्जा संयंत्र </a:t>
            </a:r>
            <a:r>
              <a:rPr lang="hi-IN" sz="2400" dirty="0" err="1">
                <a:latin typeface="Open sans" panose="020B0606030504020204"/>
              </a:rPr>
              <a:t>होनशु</a:t>
            </a:r>
            <a:r>
              <a:rPr lang="hi-IN" sz="2400" dirty="0">
                <a:latin typeface="Open sans" panose="020B0606030504020204"/>
              </a:rPr>
              <a:t> द्वीप पर स्थित है।</a:t>
            </a:r>
            <a:endParaRPr lang="en-US" sz="2400" dirty="0">
              <a:latin typeface="Open sans" panose="020B0606030504020204"/>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39621"/>
            <a:ext cx="4084982" cy="1905000"/>
          </a:xfrm>
        </p:spPr>
        <p:txBody>
          <a:bodyPr>
            <a:noAutofit/>
          </a:bodyPr>
          <a:lstStyle/>
          <a:p>
            <a:pPr algn="ctr"/>
            <a:r>
              <a:rPr lang="hi-IN" sz="4000" b="1" dirty="0" err="1">
                <a:solidFill>
                  <a:srgbClr val="C00000"/>
                </a:solidFill>
                <a:latin typeface="Arial" panose="020B0604020202020204" pitchFamily="34" charset="0"/>
                <a:cs typeface="Arial" pitchFamily="34" charset="0"/>
              </a:rPr>
              <a:t>फुकुशिमा</a:t>
            </a:r>
            <a:r>
              <a:rPr lang="hi-IN" sz="4000" b="1" dirty="0">
                <a:solidFill>
                  <a:srgbClr val="C00000"/>
                </a:solidFill>
                <a:latin typeface="Arial" panose="020B0604020202020204" pitchFamily="34" charset="0"/>
                <a:cs typeface="Arial" pitchFamily="34" charset="0"/>
              </a:rPr>
              <a:t> परमाणु ऊर्जा संयंत्र</a:t>
            </a:r>
            <a:endParaRPr lang="en-US" sz="4000" b="1" dirty="0">
              <a:solidFill>
                <a:srgbClr val="C00000"/>
              </a:solidFill>
              <a:latin typeface="Arial" panose="020B0604020202020204" pitchFamily="34" charset="0"/>
              <a:cs typeface="Arial" panose="020B0604020202020204"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10" name="Picture 2" descr="CAUSES OF ACCİDENT• The 2011 Tōhoku earthquake and tsunami was an 9.0-  magnitude earthquake followed by tsunami waves. ">
            <a:extLst>
              <a:ext uri="{FF2B5EF4-FFF2-40B4-BE49-F238E27FC236}">
                <a16:creationId xmlns:a16="http://schemas.microsoft.com/office/drawing/2014/main" id="{FC1778DC-E4EE-4A06-8E71-70B6E7678E0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37" t="13393" r="3820" b="1389"/>
          <a:stretch/>
        </p:blipFill>
        <p:spPr bwMode="auto">
          <a:xfrm>
            <a:off x="4591877" y="1242392"/>
            <a:ext cx="7047045" cy="4820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470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420" y="1759226"/>
            <a:ext cx="4084982" cy="3001617"/>
          </a:xfrm>
        </p:spPr>
        <p:txBody>
          <a:bodyPr>
            <a:noAutofit/>
          </a:bodyPr>
          <a:lstStyle/>
          <a:p>
            <a:pPr algn="ctr"/>
            <a:r>
              <a:rPr lang="hi-IN" sz="4000" b="1" dirty="0" err="1">
                <a:solidFill>
                  <a:srgbClr val="C00000"/>
                </a:solidFill>
                <a:latin typeface="Open sans" panose="020B0606030504020204"/>
                <a:cs typeface="Arial" pitchFamily="34" charset="0"/>
              </a:rPr>
              <a:t>फुकुशिमा</a:t>
            </a:r>
            <a:r>
              <a:rPr lang="hi-IN" sz="4000" b="1" dirty="0">
                <a:solidFill>
                  <a:srgbClr val="C00000"/>
                </a:solidFill>
                <a:latin typeface="Open sans" panose="020B0606030504020204"/>
                <a:cs typeface="Arial" pitchFamily="34" charset="0"/>
              </a:rPr>
              <a:t> परमाणु ऊर्जा संयंत्र के बारे में जानकारी</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graphicFrame>
        <p:nvGraphicFramePr>
          <p:cNvPr id="10" name="Table 9">
            <a:extLst>
              <a:ext uri="{FF2B5EF4-FFF2-40B4-BE49-F238E27FC236}">
                <a16:creationId xmlns:a16="http://schemas.microsoft.com/office/drawing/2014/main" id="{AE13A810-3863-4F9C-B146-AC9DA91C81E8}"/>
              </a:ext>
            </a:extLst>
          </p:cNvPr>
          <p:cNvGraphicFramePr>
            <a:graphicFrameLocks noGrp="1"/>
          </p:cNvGraphicFramePr>
          <p:nvPr>
            <p:extLst>
              <p:ext uri="{D42A27DB-BD31-4B8C-83A1-F6EECF244321}">
                <p14:modId xmlns:p14="http://schemas.microsoft.com/office/powerpoint/2010/main" val="3232460800"/>
              </p:ext>
            </p:extLst>
          </p:nvPr>
        </p:nvGraphicFramePr>
        <p:xfrm>
          <a:off x="4522304" y="1105918"/>
          <a:ext cx="7176050" cy="5486400"/>
        </p:xfrm>
        <a:graphic>
          <a:graphicData uri="http://schemas.openxmlformats.org/drawingml/2006/table">
            <a:tbl>
              <a:tblPr firstRow="1" bandRow="1">
                <a:tableStyleId>{ED083AE6-46FA-4A59-8FB0-9F97EB10719F}</a:tableStyleId>
              </a:tblPr>
              <a:tblGrid>
                <a:gridCol w="4487919">
                  <a:extLst>
                    <a:ext uri="{9D8B030D-6E8A-4147-A177-3AD203B41FA5}">
                      <a16:colId xmlns:a16="http://schemas.microsoft.com/office/drawing/2014/main" val="20000"/>
                    </a:ext>
                  </a:extLst>
                </a:gridCol>
                <a:gridCol w="2688131">
                  <a:extLst>
                    <a:ext uri="{9D8B030D-6E8A-4147-A177-3AD203B41FA5}">
                      <a16:colId xmlns:a16="http://schemas.microsoft.com/office/drawing/2014/main" val="20001"/>
                    </a:ext>
                  </a:extLst>
                </a:gridCol>
              </a:tblGrid>
              <a:tr h="803178">
                <a:tc>
                  <a:txBody>
                    <a:bodyPr/>
                    <a:lstStyle/>
                    <a:p>
                      <a:r>
                        <a:rPr lang="hi-IN" sz="2400" b="0" dirty="0" err="1">
                          <a:latin typeface="Open sans" panose="020B0606030504020204"/>
                        </a:rPr>
                        <a:t>फुकुशिमा</a:t>
                      </a:r>
                      <a:r>
                        <a:rPr lang="hi-IN" sz="2400" b="0" dirty="0">
                          <a:latin typeface="Open sans" panose="020B0606030504020204"/>
                        </a:rPr>
                        <a:t> परमाणु ऊर्जा संयंत्र का निर्माण कब शुरू हुआ?</a:t>
                      </a:r>
                      <a:endParaRPr lang="hi-IN" sz="2400" b="0" dirty="0">
                        <a:solidFill>
                          <a:schemeClr val="tx1"/>
                        </a:solidFill>
                        <a:latin typeface="Open sans" panose="020B0606030504020204"/>
                      </a:endParaRPr>
                    </a:p>
                  </a:txBody>
                  <a:tcPr/>
                </a:tc>
                <a:tc>
                  <a:txBody>
                    <a:bodyPr/>
                    <a:lstStyle/>
                    <a:p>
                      <a:r>
                        <a:rPr lang="en-US" sz="2400" b="0" dirty="0">
                          <a:latin typeface="Open sans" panose="020B0606030504020204"/>
                        </a:rPr>
                        <a:t>25</a:t>
                      </a:r>
                      <a:r>
                        <a:rPr lang="en-US" sz="2400" b="0" baseline="30000" dirty="0">
                          <a:latin typeface="Open sans" panose="020B0606030504020204"/>
                        </a:rPr>
                        <a:t>th</a:t>
                      </a:r>
                      <a:r>
                        <a:rPr lang="en-US" sz="2400" b="0" dirty="0">
                          <a:latin typeface="Open sans" panose="020B0606030504020204"/>
                        </a:rPr>
                        <a:t> </a:t>
                      </a:r>
                      <a:r>
                        <a:rPr lang="hi-IN" sz="2400" b="0" dirty="0">
                          <a:latin typeface="Open sans" panose="020B0606030504020204"/>
                        </a:rPr>
                        <a:t>जुलाई </a:t>
                      </a:r>
                      <a:r>
                        <a:rPr lang="en-US" sz="2400" b="0" dirty="0">
                          <a:latin typeface="Open sans" panose="020B0606030504020204"/>
                        </a:rPr>
                        <a:t> 1967</a:t>
                      </a:r>
                    </a:p>
                    <a:p>
                      <a:endParaRPr lang="hi-IN" sz="2400" b="0" dirty="0">
                        <a:solidFill>
                          <a:schemeClr val="tx1"/>
                        </a:solidFill>
                        <a:latin typeface="Open sans" panose="020B0606030504020204"/>
                      </a:endParaRPr>
                    </a:p>
                  </a:txBody>
                  <a:tcPr/>
                </a:tc>
                <a:extLst>
                  <a:ext uri="{0D108BD9-81ED-4DB2-BD59-A6C34878D82A}">
                    <a16:rowId xmlns:a16="http://schemas.microsoft.com/office/drawing/2014/main" val="10000"/>
                  </a:ext>
                </a:extLst>
              </a:tr>
              <a:tr h="803178">
                <a:tc>
                  <a:txBody>
                    <a:bodyPr/>
                    <a:lstStyle/>
                    <a:p>
                      <a:r>
                        <a:rPr lang="hi-IN" sz="2400" b="0" dirty="0" err="1">
                          <a:latin typeface="Open sans" panose="020B0606030504020204"/>
                        </a:rPr>
                        <a:t>फुकुशिमा</a:t>
                      </a:r>
                      <a:r>
                        <a:rPr lang="hi-IN" sz="2400" b="0" dirty="0">
                          <a:latin typeface="Open sans" panose="020B0606030504020204"/>
                        </a:rPr>
                        <a:t> परमाणु ऊर्जा संयंत्र की </a:t>
                      </a:r>
                      <a:r>
                        <a:rPr lang="hi-IN" sz="2400" b="0" dirty="0"/>
                        <a:t>संचालन </a:t>
                      </a:r>
                      <a:r>
                        <a:rPr lang="hi-IN" sz="2400" b="0" dirty="0">
                          <a:latin typeface="Open sans" panose="020B0606030504020204"/>
                        </a:rPr>
                        <a:t>की तारीख</a:t>
                      </a:r>
                    </a:p>
                  </a:txBody>
                  <a:tcPr/>
                </a:tc>
                <a:tc>
                  <a:txBody>
                    <a:bodyPr/>
                    <a:lstStyle/>
                    <a:p>
                      <a:r>
                        <a:rPr lang="en-US" sz="2400" b="0" dirty="0">
                          <a:latin typeface="Open sans" panose="020B0606030504020204"/>
                        </a:rPr>
                        <a:t>26</a:t>
                      </a:r>
                      <a:r>
                        <a:rPr lang="en-US" sz="2400" b="0" baseline="30000" dirty="0">
                          <a:latin typeface="Open sans" panose="020B0606030504020204"/>
                        </a:rPr>
                        <a:t>th</a:t>
                      </a:r>
                      <a:r>
                        <a:rPr lang="en-US" sz="2400" b="0" dirty="0">
                          <a:latin typeface="Open sans" panose="020B0606030504020204"/>
                        </a:rPr>
                        <a:t> </a:t>
                      </a:r>
                      <a:r>
                        <a:rPr lang="hi-IN" sz="2400" b="0" dirty="0">
                          <a:latin typeface="Open sans" panose="020B0606030504020204"/>
                        </a:rPr>
                        <a:t>मार्च </a:t>
                      </a:r>
                      <a:r>
                        <a:rPr lang="en-US" sz="2400" b="0" baseline="0" dirty="0">
                          <a:latin typeface="Open sans" panose="020B0606030504020204"/>
                        </a:rPr>
                        <a:t> 1971</a:t>
                      </a:r>
                      <a:endParaRPr lang="hi-IN" sz="2400" b="0" dirty="0">
                        <a:latin typeface="Open sans" panose="020B0606030504020204"/>
                      </a:endParaRPr>
                    </a:p>
                  </a:txBody>
                  <a:tcPr/>
                </a:tc>
                <a:extLst>
                  <a:ext uri="{0D108BD9-81ED-4DB2-BD59-A6C34878D82A}">
                    <a16:rowId xmlns:a16="http://schemas.microsoft.com/office/drawing/2014/main" val="10001"/>
                  </a:ext>
                </a:extLst>
              </a:tr>
              <a:tr h="446210">
                <a:tc>
                  <a:txBody>
                    <a:bodyPr/>
                    <a:lstStyle/>
                    <a:p>
                      <a:r>
                        <a:rPr lang="hi-IN" sz="2400" b="0" dirty="0">
                          <a:latin typeface="Open sans" panose="020B0606030504020204"/>
                        </a:rPr>
                        <a:t>संयंत्र की कुल संख्या</a:t>
                      </a:r>
                    </a:p>
                  </a:txBody>
                  <a:tcPr/>
                </a:tc>
                <a:tc>
                  <a:txBody>
                    <a:bodyPr/>
                    <a:lstStyle/>
                    <a:p>
                      <a:r>
                        <a:rPr lang="en-US" sz="2400" b="0" dirty="0">
                          <a:latin typeface="Open sans" panose="020B0606030504020204"/>
                        </a:rPr>
                        <a:t>06</a:t>
                      </a:r>
                      <a:endParaRPr lang="hi-IN" sz="2400" b="0" dirty="0">
                        <a:latin typeface="Open sans" panose="020B0606030504020204"/>
                      </a:endParaRPr>
                    </a:p>
                  </a:txBody>
                  <a:tcPr/>
                </a:tc>
                <a:extLst>
                  <a:ext uri="{0D108BD9-81ED-4DB2-BD59-A6C34878D82A}">
                    <a16:rowId xmlns:a16="http://schemas.microsoft.com/office/drawing/2014/main" val="10002"/>
                  </a:ext>
                </a:extLst>
              </a:tr>
              <a:tr h="803178">
                <a:tc>
                  <a:txBody>
                    <a:bodyPr/>
                    <a:lstStyle/>
                    <a:p>
                      <a:r>
                        <a:rPr lang="hi-IN" sz="2400" b="0" dirty="0">
                          <a:latin typeface="Open sans" panose="020B0606030504020204"/>
                        </a:rPr>
                        <a:t>दुर्घटना के समय कितने </a:t>
                      </a:r>
                      <a:r>
                        <a:rPr lang="hi-IN" sz="2400" b="0" dirty="0" err="1">
                          <a:latin typeface="Open sans" panose="020B0606030504020204"/>
                        </a:rPr>
                        <a:t>रिएक्टर</a:t>
                      </a:r>
                      <a:r>
                        <a:rPr lang="hi-IN" sz="2400" b="0" dirty="0">
                          <a:latin typeface="Open sans" panose="020B0606030504020204"/>
                        </a:rPr>
                        <a:t> काम कर रहे थे?</a:t>
                      </a:r>
                    </a:p>
                  </a:txBody>
                  <a:tcPr/>
                </a:tc>
                <a:tc>
                  <a:txBody>
                    <a:bodyPr/>
                    <a:lstStyle/>
                    <a:p>
                      <a:r>
                        <a:rPr lang="hi-IN" sz="2400" b="0" dirty="0" err="1">
                          <a:latin typeface="Open sans" panose="020B0606030504020204"/>
                        </a:rPr>
                        <a:t>रिएक्टर</a:t>
                      </a:r>
                      <a:r>
                        <a:rPr lang="hi-IN" sz="2400" b="0" dirty="0">
                          <a:latin typeface="Open sans" panose="020B0606030504020204"/>
                        </a:rPr>
                        <a:t> नम -</a:t>
                      </a:r>
                      <a:r>
                        <a:rPr lang="en-US" sz="2400" b="0" dirty="0">
                          <a:latin typeface="Open sans" panose="020B0606030504020204"/>
                        </a:rPr>
                        <a:t>1-3</a:t>
                      </a:r>
                      <a:endParaRPr lang="hi-IN" sz="2400" b="0" dirty="0">
                        <a:latin typeface="Open sans" panose="020B0606030504020204"/>
                      </a:endParaRPr>
                    </a:p>
                  </a:txBody>
                  <a:tcPr/>
                </a:tc>
                <a:extLst>
                  <a:ext uri="{0D108BD9-81ED-4DB2-BD59-A6C34878D82A}">
                    <a16:rowId xmlns:a16="http://schemas.microsoft.com/office/drawing/2014/main" val="10003"/>
                  </a:ext>
                </a:extLst>
              </a:tr>
              <a:tr h="803178">
                <a:tc>
                  <a:txBody>
                    <a:bodyPr/>
                    <a:lstStyle/>
                    <a:p>
                      <a:r>
                        <a:rPr lang="hi-IN" sz="2400" b="0" dirty="0">
                          <a:latin typeface="Open sans" panose="020B0606030504020204"/>
                        </a:rPr>
                        <a:t>बाकी बचे </a:t>
                      </a:r>
                      <a:r>
                        <a:rPr lang="hi-IN" sz="2400" b="0" dirty="0" err="1">
                          <a:latin typeface="Open sans" panose="020B0606030504020204"/>
                        </a:rPr>
                        <a:t>रिएक्टर</a:t>
                      </a:r>
                      <a:r>
                        <a:rPr lang="hi-IN" sz="2400" b="0" dirty="0">
                          <a:latin typeface="Open sans" panose="020B0606030504020204"/>
                        </a:rPr>
                        <a:t> 4-6 की स्थिति</a:t>
                      </a:r>
                    </a:p>
                  </a:txBody>
                  <a:tcPr/>
                </a:tc>
                <a:tc>
                  <a:txBody>
                    <a:bodyPr/>
                    <a:lstStyle/>
                    <a:p>
                      <a:r>
                        <a:rPr lang="hi-IN" sz="2400" b="0" dirty="0"/>
                        <a:t>रखरखाव के कारण बंद</a:t>
                      </a:r>
                    </a:p>
                  </a:txBody>
                  <a:tcPr/>
                </a:tc>
                <a:extLst>
                  <a:ext uri="{0D108BD9-81ED-4DB2-BD59-A6C34878D82A}">
                    <a16:rowId xmlns:a16="http://schemas.microsoft.com/office/drawing/2014/main" val="10004"/>
                  </a:ext>
                </a:extLst>
              </a:tr>
              <a:tr h="446210">
                <a:tc>
                  <a:txBody>
                    <a:bodyPr/>
                    <a:lstStyle/>
                    <a:p>
                      <a:r>
                        <a:rPr lang="hi-IN" sz="2400" b="0" dirty="0" err="1">
                          <a:latin typeface="Open sans" panose="020B0606030504020204"/>
                        </a:rPr>
                        <a:t>रिएक्टर</a:t>
                      </a:r>
                      <a:r>
                        <a:rPr lang="hi-IN" sz="2400" b="0" dirty="0">
                          <a:latin typeface="Open sans" panose="020B0606030504020204"/>
                        </a:rPr>
                        <a:t> का प्रकार</a:t>
                      </a:r>
                    </a:p>
                  </a:txBody>
                  <a:tcPr/>
                </a:tc>
                <a:tc>
                  <a:txBody>
                    <a:bodyPr/>
                    <a:lstStyle/>
                    <a:p>
                      <a:r>
                        <a:rPr lang="hi-IN" sz="2400" b="0" dirty="0">
                          <a:latin typeface="Open sans" panose="020B0606030504020204"/>
                        </a:rPr>
                        <a:t>बी </a:t>
                      </a:r>
                      <a:r>
                        <a:rPr lang="hi-IN" sz="2400" b="0" dirty="0" err="1">
                          <a:latin typeface="Open sans" panose="020B0606030504020204"/>
                        </a:rPr>
                        <a:t>डब्लू</a:t>
                      </a:r>
                      <a:r>
                        <a:rPr lang="hi-IN" sz="2400" b="0" dirty="0">
                          <a:latin typeface="Open sans" panose="020B0606030504020204"/>
                        </a:rPr>
                        <a:t> </a:t>
                      </a:r>
                      <a:r>
                        <a:rPr lang="hi-IN" sz="2400" b="0" dirty="0" err="1">
                          <a:latin typeface="Open sans" panose="020B0606030504020204"/>
                        </a:rPr>
                        <a:t>आर</a:t>
                      </a:r>
                      <a:r>
                        <a:rPr lang="hi-IN" sz="2400" b="0" dirty="0">
                          <a:latin typeface="Open sans" panose="020B0606030504020204"/>
                        </a:rPr>
                        <a:t> </a:t>
                      </a:r>
                    </a:p>
                  </a:txBody>
                  <a:tcPr/>
                </a:tc>
                <a:extLst>
                  <a:ext uri="{0D108BD9-81ED-4DB2-BD59-A6C34878D82A}">
                    <a16:rowId xmlns:a16="http://schemas.microsoft.com/office/drawing/2014/main" val="10005"/>
                  </a:ext>
                </a:extLst>
              </a:tr>
              <a:tr h="446210">
                <a:tc>
                  <a:txBody>
                    <a:bodyPr/>
                    <a:lstStyle/>
                    <a:p>
                      <a:r>
                        <a:rPr lang="hi-IN" sz="2400" b="0" dirty="0" err="1"/>
                        <a:t>निष्क्रियकरण</a:t>
                      </a:r>
                      <a:r>
                        <a:rPr lang="hi-IN" sz="2400" b="0" dirty="0"/>
                        <a:t> तिथि</a:t>
                      </a:r>
                    </a:p>
                  </a:txBody>
                  <a:tcPr/>
                </a:tc>
                <a:tc>
                  <a:txBody>
                    <a:bodyPr/>
                    <a:lstStyle/>
                    <a:p>
                      <a:r>
                        <a:rPr lang="en-US" sz="2400" b="0" dirty="0">
                          <a:latin typeface="Open sans" panose="020B0606030504020204"/>
                        </a:rPr>
                        <a:t>11</a:t>
                      </a:r>
                      <a:r>
                        <a:rPr lang="en-US" sz="2400" b="0" baseline="30000" dirty="0">
                          <a:latin typeface="Open sans" panose="020B0606030504020204"/>
                        </a:rPr>
                        <a:t>th</a:t>
                      </a:r>
                      <a:r>
                        <a:rPr lang="en-US" sz="2400" b="0" dirty="0">
                          <a:latin typeface="Open sans" panose="020B0606030504020204"/>
                        </a:rPr>
                        <a:t> </a:t>
                      </a:r>
                      <a:r>
                        <a:rPr lang="hi-IN" sz="2400" b="0" dirty="0">
                          <a:latin typeface="Open sans" panose="020B0606030504020204"/>
                        </a:rPr>
                        <a:t>मार्च </a:t>
                      </a:r>
                      <a:r>
                        <a:rPr lang="en-US" sz="2400" b="0" dirty="0">
                          <a:latin typeface="Open sans" panose="020B0606030504020204"/>
                        </a:rPr>
                        <a:t> 2011</a:t>
                      </a:r>
                      <a:endParaRPr lang="hi-IN" sz="2400" b="0" dirty="0">
                        <a:latin typeface="Open sans" panose="020B0606030504020204"/>
                      </a:endParaRPr>
                    </a:p>
                  </a:txBody>
                  <a:tcPr/>
                </a:tc>
                <a:extLst>
                  <a:ext uri="{0D108BD9-81ED-4DB2-BD59-A6C34878D82A}">
                    <a16:rowId xmlns:a16="http://schemas.microsoft.com/office/drawing/2014/main" val="10006"/>
                  </a:ext>
                </a:extLst>
              </a:tr>
              <a:tr h="803178">
                <a:tc>
                  <a:txBody>
                    <a:bodyPr/>
                    <a:lstStyle/>
                    <a:p>
                      <a:r>
                        <a:rPr lang="hi-IN" sz="2400" b="0" dirty="0">
                          <a:latin typeface="Open sans" panose="020B0606030504020204"/>
                        </a:rPr>
                        <a:t>द्वारा संचालित किया गया</a:t>
                      </a:r>
                    </a:p>
                  </a:txBody>
                  <a:tcPr/>
                </a:tc>
                <a:tc>
                  <a:txBody>
                    <a:bodyPr/>
                    <a:lstStyle/>
                    <a:p>
                      <a:r>
                        <a:rPr lang="hi-IN" sz="2400" b="0" dirty="0">
                          <a:latin typeface="Open sans" panose="020B0606030504020204"/>
                        </a:rPr>
                        <a:t>टोक्यो इलेक्ट्रिक पावर कंपनी</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61277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39621"/>
            <a:ext cx="4084982" cy="1905000"/>
          </a:xfrm>
        </p:spPr>
        <p:txBody>
          <a:bodyPr>
            <a:noAutofit/>
          </a:bodyPr>
          <a:lstStyle/>
          <a:p>
            <a:pPr algn="ctr"/>
            <a:r>
              <a:rPr lang="hi-IN" sz="4000" b="1" dirty="0">
                <a:solidFill>
                  <a:srgbClr val="C00000"/>
                </a:solidFill>
                <a:latin typeface="+mn-lt"/>
                <a:ea typeface="+mn-ea"/>
                <a:cs typeface="+mn-cs"/>
              </a:rPr>
              <a:t>दुर्घटना का कारण</a:t>
            </a:r>
            <a:endParaRPr lang="en-US" sz="4000" b="1" dirty="0">
              <a:solidFill>
                <a:srgbClr val="C00000"/>
              </a:solidFill>
              <a:latin typeface="+mn-lt"/>
              <a:ea typeface="+mn-ea"/>
              <a:cs typeface="+mn-cs"/>
            </a:endParaRPr>
          </a:p>
        </p:txBody>
      </p:sp>
      <p:sp>
        <p:nvSpPr>
          <p:cNvPr id="3" name="Content Placeholder 2"/>
          <p:cNvSpPr>
            <a:spLocks noGrp="1"/>
          </p:cNvSpPr>
          <p:nvPr>
            <p:ph idx="1"/>
          </p:nvPr>
        </p:nvSpPr>
        <p:spPr>
          <a:xfrm>
            <a:off x="4648200" y="1308948"/>
            <a:ext cx="7086600" cy="4674407"/>
          </a:xfrm>
        </p:spPr>
        <p:txBody>
          <a:bodyPr>
            <a:noAutofit/>
          </a:bodyPr>
          <a:lstStyle/>
          <a:p>
            <a:pPr algn="just">
              <a:buFont typeface="Wingdings" pitchFamily="2" charset="2"/>
              <a:buChar char="Ø"/>
            </a:pPr>
            <a:r>
              <a:rPr lang="hi-IN" sz="2600" dirty="0"/>
              <a:t>11 मार्च 2011 को, 9.0 तीव्रता का एक ज़बरदस्त भूकंप और शक्तिशाली सुनामी ने जापान के उत्तर-पूर्वी क्षेत्र को प्रभावित किया। </a:t>
            </a:r>
          </a:p>
          <a:p>
            <a:pPr algn="just">
              <a:buFont typeface="Wingdings" pitchFamily="2" charset="2"/>
              <a:buChar char="Ø"/>
            </a:pPr>
            <a:r>
              <a:rPr lang="hi-IN" sz="2600" dirty="0"/>
              <a:t>भूकंप से </a:t>
            </a:r>
            <a:r>
              <a:rPr lang="hi-IN" sz="2600" dirty="0" err="1"/>
              <a:t>फुकुशिमा</a:t>
            </a:r>
            <a:r>
              <a:rPr lang="hi-IN" sz="2600" dirty="0"/>
              <a:t> परमाणु ऊर्जा संयंत्र में बिजली आपूर्ति बाधित हो गई। </a:t>
            </a:r>
          </a:p>
          <a:p>
            <a:pPr algn="just">
              <a:buFont typeface="Wingdings" pitchFamily="2" charset="2"/>
              <a:buChar char="Ø"/>
            </a:pPr>
            <a:r>
              <a:rPr lang="hi-IN" sz="2600" dirty="0"/>
              <a:t>सुनामी के कारण </a:t>
            </a:r>
            <a:r>
              <a:rPr lang="hi-IN" sz="2600" dirty="0" err="1"/>
              <a:t>फुकुशिमा</a:t>
            </a:r>
            <a:r>
              <a:rPr lang="hi-IN" sz="2600" dirty="0"/>
              <a:t> परमाणु संयंत्र के पास लगभग 15 मीटर ऊंची लहरें उठीं और सक्रिय </a:t>
            </a:r>
            <a:r>
              <a:rPr lang="hi-IN" sz="2600" dirty="0" err="1"/>
              <a:t>रिएक्टर</a:t>
            </a:r>
            <a:r>
              <a:rPr lang="hi-IN" sz="2600" dirty="0"/>
              <a:t> के सभी पावर सप्लाई और कूलिंग सिस्टम तथा बैकअप जनरेटर फेल हो गए। </a:t>
            </a:r>
          </a:p>
          <a:p>
            <a:pPr algn="just">
              <a:buFont typeface="Wingdings" pitchFamily="2" charset="2"/>
              <a:buChar char="Ø"/>
            </a:pPr>
            <a:r>
              <a:rPr lang="hi-IN" sz="2600" dirty="0"/>
              <a:t>इससे हाइड्रोजन विस्फोटों की एक श्रृंखला शुरू हुई और वातावरण में खतरनाक स्तर के </a:t>
            </a:r>
            <a:r>
              <a:rPr lang="hi-IN" sz="2600" dirty="0" err="1"/>
              <a:t>रेडियोधर्मी</a:t>
            </a:r>
            <a:r>
              <a:rPr lang="hi-IN" sz="2600" dirty="0"/>
              <a:t> कण फैल गए।</a:t>
            </a:r>
            <a:endParaRPr lang="en-IN" sz="2600" dirty="0"/>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833230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39621"/>
            <a:ext cx="4084982" cy="1905000"/>
          </a:xfrm>
        </p:spPr>
        <p:txBody>
          <a:bodyPr>
            <a:noAutofit/>
          </a:bodyPr>
          <a:lstStyle/>
          <a:p>
            <a:pPr algn="ctr"/>
            <a:r>
              <a:rPr lang="hi-IN" sz="4000" b="1" dirty="0">
                <a:solidFill>
                  <a:srgbClr val="C00000"/>
                </a:solidFill>
                <a:latin typeface="+mn-lt"/>
                <a:ea typeface="+mn-ea"/>
                <a:cs typeface="+mn-cs"/>
              </a:rPr>
              <a:t>दुर्घटना का कारण</a:t>
            </a:r>
            <a:endParaRPr lang="en-US" sz="4000" b="1" dirty="0">
              <a:solidFill>
                <a:srgbClr val="C00000"/>
              </a:solidFill>
              <a:latin typeface="+mn-lt"/>
              <a:ea typeface="+mn-ea"/>
              <a:cs typeface="+mn-cs"/>
            </a:endParaRPr>
          </a:p>
        </p:txBody>
      </p:sp>
      <p:sp>
        <p:nvSpPr>
          <p:cNvPr id="3" name="Content Placeholder 2"/>
          <p:cNvSpPr>
            <a:spLocks noGrp="1"/>
          </p:cNvSpPr>
          <p:nvPr>
            <p:ph idx="1"/>
          </p:nvPr>
        </p:nvSpPr>
        <p:spPr>
          <a:xfrm>
            <a:off x="4579374" y="1116482"/>
            <a:ext cx="7086600" cy="5190174"/>
          </a:xfrm>
        </p:spPr>
        <p:txBody>
          <a:bodyPr>
            <a:noAutofit/>
          </a:bodyPr>
          <a:lstStyle/>
          <a:p>
            <a:pPr algn="just">
              <a:lnSpc>
                <a:spcPct val="100000"/>
              </a:lnSpc>
              <a:buFont typeface="Wingdings" pitchFamily="2" charset="2"/>
              <a:buChar char="Ø"/>
            </a:pPr>
            <a:r>
              <a:rPr lang="hi-IN" sz="2600" dirty="0"/>
              <a:t>जापानी सरकार ने परमाणु आपातकाल की घोषणा की। </a:t>
            </a:r>
          </a:p>
          <a:p>
            <a:pPr algn="just">
              <a:lnSpc>
                <a:spcPct val="100000"/>
              </a:lnSpc>
              <a:buFont typeface="Wingdings" pitchFamily="2" charset="2"/>
              <a:buChar char="Ø"/>
            </a:pPr>
            <a:r>
              <a:rPr lang="hi-IN" sz="2600" dirty="0"/>
              <a:t>यह जापान के इतिहास में सबसे खराब परमाणु संकट था, और सरकार ने प्लांट से 20 किलोमीटर के दायरे में रहने वाले 430,000 निवासियों को अलग-अलग राहत शिविरों में स्थानांतरित करने का फैसला किया। </a:t>
            </a:r>
          </a:p>
          <a:p>
            <a:pPr algn="just">
              <a:lnSpc>
                <a:spcPct val="100000"/>
              </a:lnSpc>
              <a:buFont typeface="Wingdings" pitchFamily="2" charset="2"/>
              <a:buChar char="Ø"/>
            </a:pPr>
            <a:r>
              <a:rPr lang="hi-IN" sz="2600" dirty="0"/>
              <a:t>इन प्राकृतिक घटनाओं से तटीय इलाकों में भारी नुकसान हुआ। इस परमाणु आपदा के कारण लगभग 5178 लोगों की मौत हुई और 8913 लोग लापता हो गए (जापान नेशनल पुलिस एजेंसी, 2014)।</a:t>
            </a:r>
            <a:endParaRPr lang="en-IN" sz="2600" dirty="0"/>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576870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39621"/>
            <a:ext cx="3667190" cy="1905000"/>
          </a:xfrm>
        </p:spPr>
        <p:txBody>
          <a:bodyPr>
            <a:noAutofit/>
          </a:bodyPr>
          <a:lstStyle/>
          <a:p>
            <a:pPr algn="ctr"/>
            <a:r>
              <a:rPr lang="hi-IN" sz="4000" b="1" dirty="0">
                <a:solidFill>
                  <a:srgbClr val="C00000"/>
                </a:solidFill>
                <a:latin typeface="Open sans" panose="020B0606030504020204"/>
              </a:rPr>
              <a:t>दुर्घटना का कारण</a:t>
            </a:r>
            <a:endParaRPr lang="en-US" sz="4000" dirty="0">
              <a:solidFill>
                <a:srgbClr val="C00000"/>
              </a:solidFill>
              <a:latin typeface="Open sans" panose="020B0606030504020204"/>
              <a:cs typeface="Times New Roman" pitchFamily="18" charset="0"/>
            </a:endParaRPr>
          </a:p>
        </p:txBody>
      </p:sp>
      <p:sp>
        <p:nvSpPr>
          <p:cNvPr id="3" name="Content Placeholder 2"/>
          <p:cNvSpPr>
            <a:spLocks noGrp="1"/>
          </p:cNvSpPr>
          <p:nvPr>
            <p:ph idx="1"/>
          </p:nvPr>
        </p:nvSpPr>
        <p:spPr>
          <a:xfrm>
            <a:off x="4194312" y="1229437"/>
            <a:ext cx="7540487" cy="4813554"/>
          </a:xfrm>
        </p:spPr>
        <p:txBody>
          <a:bodyPr>
            <a:noAutofit/>
          </a:bodyPr>
          <a:lstStyle/>
          <a:p>
            <a:pPr marL="88900" indent="-88900" algn="just">
              <a:lnSpc>
                <a:spcPct val="150000"/>
              </a:lnSpc>
              <a:spcBef>
                <a:spcPts val="500"/>
              </a:spcBef>
              <a:buFont typeface="Times New Roman" panose="02020603050405020304" pitchFamily="18" charset="0"/>
              <a:buChar char="•"/>
              <a:tabLst>
                <a:tab pos="88900" algn="l"/>
                <a:tab pos="201613" algn="l"/>
                <a:tab pos="658813" algn="l"/>
                <a:tab pos="1116013" algn="l"/>
                <a:tab pos="1573213" algn="l"/>
                <a:tab pos="2030413" algn="l"/>
                <a:tab pos="2487613" algn="l"/>
                <a:tab pos="2944813" algn="l"/>
                <a:tab pos="3402013" algn="l"/>
                <a:tab pos="3859213" algn="l"/>
                <a:tab pos="4316413" algn="l"/>
                <a:tab pos="4773613" algn="l"/>
                <a:tab pos="5230813" algn="l"/>
                <a:tab pos="5688013" algn="l"/>
                <a:tab pos="6145213" algn="l"/>
                <a:tab pos="6602413" algn="l"/>
                <a:tab pos="7059613" algn="l"/>
                <a:tab pos="7516813" algn="l"/>
                <a:tab pos="7974013" algn="l"/>
                <a:tab pos="8431213" algn="l"/>
                <a:tab pos="8888413" algn="l"/>
              </a:tabLst>
            </a:pPr>
            <a:r>
              <a:rPr lang="hi-IN" sz="2600" dirty="0"/>
              <a:t>11/03/2011 को, स्थानीय समय के अनुसार दोपहर 2:46 बजे, जापान के </a:t>
            </a:r>
            <a:r>
              <a:rPr lang="hi-IN" sz="2600" dirty="0" err="1"/>
              <a:t>होनशु</a:t>
            </a:r>
            <a:r>
              <a:rPr lang="hi-IN" sz="2600" dirty="0"/>
              <a:t> द्वीप के पास रिक्टर स्केल पर 9.0 तीव्रता का भूकंप और सुनामी (</a:t>
            </a:r>
            <a:r>
              <a:rPr lang="hi-IN" sz="2600" dirty="0" err="1"/>
              <a:t>तोहोकू</a:t>
            </a:r>
            <a:r>
              <a:rPr lang="hi-IN" sz="2600" dirty="0"/>
              <a:t>) आया। </a:t>
            </a:r>
          </a:p>
          <a:p>
            <a:pPr marL="88900" indent="-88900" algn="just">
              <a:lnSpc>
                <a:spcPct val="150000"/>
              </a:lnSpc>
              <a:spcBef>
                <a:spcPts val="500"/>
              </a:spcBef>
              <a:buFont typeface="Times New Roman" panose="02020603050405020304" pitchFamily="18" charset="0"/>
              <a:buChar char="•"/>
              <a:tabLst>
                <a:tab pos="88900" algn="l"/>
                <a:tab pos="201613" algn="l"/>
                <a:tab pos="658813" algn="l"/>
                <a:tab pos="1116013" algn="l"/>
                <a:tab pos="1573213" algn="l"/>
                <a:tab pos="2030413" algn="l"/>
                <a:tab pos="2487613" algn="l"/>
                <a:tab pos="2944813" algn="l"/>
                <a:tab pos="3402013" algn="l"/>
                <a:tab pos="3859213" algn="l"/>
                <a:tab pos="4316413" algn="l"/>
                <a:tab pos="4773613" algn="l"/>
                <a:tab pos="5230813" algn="l"/>
                <a:tab pos="5688013" algn="l"/>
                <a:tab pos="6145213" algn="l"/>
                <a:tab pos="6602413" algn="l"/>
                <a:tab pos="7059613" algn="l"/>
                <a:tab pos="7516813" algn="l"/>
                <a:tab pos="7974013" algn="l"/>
                <a:tab pos="8431213" algn="l"/>
                <a:tab pos="8888413" algn="l"/>
              </a:tabLst>
            </a:pPr>
            <a:r>
              <a:rPr lang="hi-IN" sz="2600" dirty="0"/>
              <a:t>इस भूकंप से जापान के उत्तर-पूर्वी तट का एक हिस्सा प्रभावित हुआ, जहाँ कई परमाणु ऊर्जा संयंत्र (</a:t>
            </a:r>
            <a:r>
              <a:rPr lang="en-US" sz="2600" dirty="0"/>
              <a:t>NPP) </a:t>
            </a:r>
            <a:r>
              <a:rPr lang="hi-IN" sz="2600" dirty="0"/>
              <a:t>स्थित हैं।</a:t>
            </a:r>
            <a:endParaRPr lang="en-US" sz="2600" dirty="0"/>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894779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39621"/>
            <a:ext cx="4084982" cy="1905000"/>
          </a:xfrm>
        </p:spPr>
        <p:txBody>
          <a:bodyPr>
            <a:noAutofit/>
          </a:bodyPr>
          <a:lstStyle/>
          <a:p>
            <a:pPr algn="ctr"/>
            <a:r>
              <a:rPr lang="hi-IN" sz="4000" b="1" dirty="0">
                <a:solidFill>
                  <a:srgbClr val="C00000"/>
                </a:solidFill>
                <a:latin typeface="Open sans" panose="020B0606030504020204"/>
              </a:rPr>
              <a:t>कार्यक्रम का विवरण 11.03.2011</a:t>
            </a:r>
            <a:endParaRPr lang="en-US" sz="4000" dirty="0">
              <a:solidFill>
                <a:srgbClr val="C00000"/>
              </a:solidFill>
              <a:latin typeface="Open sans" panose="020B0606030504020204"/>
              <a:cs typeface="Times New Roman" pitchFamily="18" charset="0"/>
            </a:endParaRPr>
          </a:p>
        </p:txBody>
      </p:sp>
      <p:sp>
        <p:nvSpPr>
          <p:cNvPr id="3" name="Content Placeholder 2"/>
          <p:cNvSpPr>
            <a:spLocks noGrp="1"/>
          </p:cNvSpPr>
          <p:nvPr>
            <p:ph idx="1"/>
          </p:nvPr>
        </p:nvSpPr>
        <p:spPr>
          <a:xfrm>
            <a:off x="4134678" y="1040596"/>
            <a:ext cx="7540487" cy="5370146"/>
          </a:xfrm>
        </p:spPr>
        <p:txBody>
          <a:bodyPr>
            <a:noAutofit/>
          </a:bodyPr>
          <a:lstStyle/>
          <a:p>
            <a:pPr marL="339725" indent="-339725" algn="just">
              <a:lnSpc>
                <a:spcPct val="150000"/>
              </a:lnSpc>
              <a:spcBef>
                <a:spcPts val="45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hi-IN" sz="2600" dirty="0"/>
              <a:t>यूनिट 4-6 नियमित रखरखाव और ईंधन भरने के लिए बंद हैं।</a:t>
            </a:r>
          </a:p>
          <a:p>
            <a:pPr marL="339725" indent="-339725" algn="just">
              <a:lnSpc>
                <a:spcPct val="150000"/>
              </a:lnSpc>
              <a:spcBef>
                <a:spcPts val="45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hi-IN" sz="2600" dirty="0"/>
              <a:t>भूकंप के बाद यूनिट 1-3 अपने आप बंद हो गईं।</a:t>
            </a:r>
          </a:p>
          <a:p>
            <a:pPr marL="339725" indent="-339725" algn="just">
              <a:lnSpc>
                <a:spcPct val="150000"/>
              </a:lnSpc>
              <a:spcBef>
                <a:spcPts val="45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hi-IN" sz="2600" dirty="0" err="1"/>
              <a:t>रिएक्टर</a:t>
            </a:r>
            <a:r>
              <a:rPr lang="hi-IN" sz="2600" dirty="0"/>
              <a:t> बिल्डिंग और </a:t>
            </a:r>
            <a:r>
              <a:rPr lang="hi-IN" sz="2600" dirty="0" err="1"/>
              <a:t>कंटेनमेंट</a:t>
            </a:r>
            <a:r>
              <a:rPr lang="hi-IN" sz="2600" dirty="0"/>
              <a:t> भूकंप का सफलतापूर्वक सामना करने में सफल रहे।</a:t>
            </a:r>
          </a:p>
          <a:p>
            <a:pPr marL="339725" indent="-339725" algn="just">
              <a:lnSpc>
                <a:spcPct val="150000"/>
              </a:lnSpc>
              <a:spcBef>
                <a:spcPts val="45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hi-IN" sz="2600" dirty="0"/>
              <a:t>सभी </a:t>
            </a:r>
            <a:r>
              <a:rPr lang="hi-IN" sz="2600" dirty="0" err="1"/>
              <a:t>रिएक्टर</a:t>
            </a:r>
            <a:r>
              <a:rPr lang="hi-IN" sz="2600" dirty="0"/>
              <a:t> बाहरी एसी सप्लाई से अलग कर दिए गए।</a:t>
            </a:r>
          </a:p>
          <a:p>
            <a:pPr marL="339725" indent="-339725" algn="just">
              <a:lnSpc>
                <a:spcPct val="150000"/>
              </a:lnSpc>
              <a:spcBef>
                <a:spcPts val="45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hi-IN" sz="2600" dirty="0"/>
              <a:t>बैकअप सोर्स (डीजल जेनरेटर) चालू कर दिए गए।</a:t>
            </a:r>
            <a:endParaRPr lang="en-US" sz="2600" dirty="0"/>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4031791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1054</TotalTime>
  <Words>692</Words>
  <Application>Microsoft Office PowerPoint</Application>
  <PresentationFormat>Widescreen</PresentationFormat>
  <Paragraphs>90</Paragraphs>
  <Slides>18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Calibri Light</vt:lpstr>
      <vt:lpstr>Kruti Dev 092</vt:lpstr>
      <vt:lpstr>Noto Sans Symbols</vt:lpstr>
      <vt:lpstr>Open Sans</vt:lpstr>
      <vt:lpstr>Open Sans</vt:lpstr>
      <vt:lpstr>Open Sans SemiBold</vt:lpstr>
      <vt:lpstr>Times New Roman</vt:lpstr>
      <vt:lpstr>Wingdings</vt:lpstr>
      <vt:lpstr>Office Theme</vt:lpstr>
      <vt:lpstr>PowerPoint Presentation</vt:lpstr>
      <vt:lpstr>PowerPoint Presentation</vt:lpstr>
      <vt:lpstr>फुकुशिमा परमाणु ऊर्जा संयंत्र</vt:lpstr>
      <vt:lpstr>फुकुशिमा परमाणु ऊर्जा संयंत्र</vt:lpstr>
      <vt:lpstr>फुकुशिमा परमाणु ऊर्जा संयंत्र के बारे में जानकारी</vt:lpstr>
      <vt:lpstr>दुर्घटना का कारण</vt:lpstr>
      <vt:lpstr>दुर्घटना का कारण</vt:lpstr>
      <vt:lpstr>दुर्घटना का कारण</vt:lpstr>
      <vt:lpstr>कार्यक्रम का विवरण 11.03.2011</vt:lpstr>
      <vt:lpstr>कार्यक्रम का विवरण 11.03.2011</vt:lpstr>
      <vt:lpstr>निर्वासन क्षेत्र </vt:lpstr>
      <vt:lpstr>समुद्री जीवन और पशुओं पर प्रभाव </vt:lpstr>
      <vt:lpstr>संयंत पर प्रभाव </vt:lpstr>
      <vt:lpstr>पहले और बाद में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Purshotam</dc:creator>
  <cp:lastModifiedBy>08 TH BN NDRF GHAZIABAD</cp:lastModifiedBy>
  <cp:revision>140</cp:revision>
  <dcterms:created xsi:type="dcterms:W3CDTF">2017-05-05T12:51:36Z</dcterms:created>
  <dcterms:modified xsi:type="dcterms:W3CDTF">2025-12-17T11:03:33Z</dcterms:modified>
</cp:coreProperties>
</file>