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268" r:id="rId2"/>
    <p:sldId id="320" r:id="rId3"/>
    <p:sldId id="345" r:id="rId4"/>
    <p:sldId id="346" r:id="rId5"/>
    <p:sldId id="347" r:id="rId6"/>
    <p:sldId id="348" r:id="rId7"/>
    <p:sldId id="349" r:id="rId8"/>
    <p:sldId id="350" r:id="rId9"/>
    <p:sldId id="351" r:id="rId10"/>
    <p:sldId id="352" r:id="rId11"/>
    <p:sldId id="353" r:id="rId12"/>
    <p:sldId id="354" r:id="rId13"/>
    <p:sldId id="355" r:id="rId14"/>
    <p:sldId id="356" r:id="rId15"/>
    <p:sldId id="357" r:id="rId16"/>
    <p:sldId id="358" r:id="rId17"/>
    <p:sldId id="359" r:id="rId18"/>
    <p:sldId id="360" r:id="rId19"/>
    <p:sldId id="361" r:id="rId20"/>
    <p:sldId id="362" r:id="rId21"/>
    <p:sldId id="363" r:id="rId22"/>
    <p:sldId id="364" r:id="rId23"/>
    <p:sldId id="365" r:id="rId24"/>
    <p:sldId id="366" r:id="rId25"/>
    <p:sldId id="367" r:id="rId26"/>
    <p:sldId id="298" r:id="rId27"/>
    <p:sldId id="1117" r:id="rId28"/>
    <p:sldId id="299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9A4E0D-E2B6-4E17-8D47-E13062A0DE85}" v="70" dt="2025-10-01T15:26:36.9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82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kit kumar Yadav" userId="ab0f175e037dffb5" providerId="LiveId" clId="{827C2874-AD69-4E28-939C-3F8DFAC34FA5}"/>
    <pc:docChg chg="undo custSel modSld">
      <pc:chgData name="Ankit kumar Yadav" userId="ab0f175e037dffb5" providerId="LiveId" clId="{827C2874-AD69-4E28-939C-3F8DFAC34FA5}" dt="2025-10-01T15:36:25.986" v="412" actId="113"/>
      <pc:docMkLst>
        <pc:docMk/>
      </pc:docMkLst>
      <pc:sldChg chg="modSp mod">
        <pc:chgData name="Ankit kumar Yadav" userId="ab0f175e037dffb5" providerId="LiveId" clId="{827C2874-AD69-4E28-939C-3F8DFAC34FA5}" dt="2025-10-01T15:26:45.913" v="376" actId="1076"/>
        <pc:sldMkLst>
          <pc:docMk/>
          <pc:sldMk cId="0" sldId="268"/>
        </pc:sldMkLst>
        <pc:spChg chg="mod">
          <ac:chgData name="Ankit kumar Yadav" userId="ab0f175e037dffb5" providerId="LiveId" clId="{827C2874-AD69-4E28-939C-3F8DFAC34FA5}" dt="2025-10-01T15:26:31.157" v="371" actId="122"/>
          <ac:spMkLst>
            <pc:docMk/>
            <pc:sldMk cId="0" sldId="268"/>
            <ac:spMk id="2" creationId="{8206FE79-F5DB-4E1F-A8E3-392D875D21C3}"/>
          </ac:spMkLst>
        </pc:spChg>
        <pc:picChg chg="mod">
          <ac:chgData name="Ankit kumar Yadav" userId="ab0f175e037dffb5" providerId="LiveId" clId="{827C2874-AD69-4E28-939C-3F8DFAC34FA5}" dt="2025-10-01T15:26:45.913" v="376" actId="1076"/>
          <ac:picMkLst>
            <pc:docMk/>
            <pc:sldMk cId="0" sldId="268"/>
            <ac:picMk id="6" creationId="{F47782F4-264D-4E13-8A57-6F7049A2BB9E}"/>
          </ac:picMkLst>
        </pc:picChg>
        <pc:picChg chg="mod">
          <ac:chgData name="Ankit kumar Yadav" userId="ab0f175e037dffb5" providerId="LiveId" clId="{827C2874-AD69-4E28-939C-3F8DFAC34FA5}" dt="2025-10-01T15:26:36.923" v="375" actId="1035"/>
          <ac:picMkLst>
            <pc:docMk/>
            <pc:sldMk cId="0" sldId="268"/>
            <ac:picMk id="11" creationId="{E7F9FC0B-5AF4-4E54-96B1-76C2FF57AC04}"/>
          </ac:picMkLst>
        </pc:picChg>
      </pc:sldChg>
      <pc:sldChg chg="modSp">
        <pc:chgData name="Ankit kumar Yadav" userId="ab0f175e037dffb5" providerId="LiveId" clId="{827C2874-AD69-4E28-939C-3F8DFAC34FA5}" dt="2025-10-01T15:22:40.298" v="354"/>
        <pc:sldMkLst>
          <pc:docMk/>
          <pc:sldMk cId="3594863194" sldId="298"/>
        </pc:sldMkLst>
        <pc:spChg chg="mod">
          <ac:chgData name="Ankit kumar Yadav" userId="ab0f175e037dffb5" providerId="LiveId" clId="{827C2874-AD69-4E28-939C-3F8DFAC34FA5}" dt="2025-10-01T15:22:40.298" v="354"/>
          <ac:spMkLst>
            <pc:docMk/>
            <pc:sldMk cId="3594863194" sldId="298"/>
            <ac:spMk id="222" creationId="{00000000-0000-0000-0000-000000000000}"/>
          </ac:spMkLst>
        </pc:spChg>
      </pc:sldChg>
      <pc:sldChg chg="modSp">
        <pc:chgData name="Ankit kumar Yadav" userId="ab0f175e037dffb5" providerId="LiveId" clId="{827C2874-AD69-4E28-939C-3F8DFAC34FA5}" dt="2025-10-01T15:24:48.253" v="369"/>
        <pc:sldMkLst>
          <pc:docMk/>
          <pc:sldMk cId="4188008469" sldId="299"/>
        </pc:sldMkLst>
        <pc:spChg chg="mod">
          <ac:chgData name="Ankit kumar Yadav" userId="ab0f175e037dffb5" providerId="LiveId" clId="{827C2874-AD69-4E28-939C-3F8DFAC34FA5}" dt="2025-10-01T15:24:48.253" v="369"/>
          <ac:spMkLst>
            <pc:docMk/>
            <pc:sldMk cId="4188008469" sldId="299"/>
            <ac:spMk id="222" creationId="{00000000-0000-0000-0000-000000000000}"/>
          </ac:spMkLst>
        </pc:spChg>
      </pc:sldChg>
      <pc:sldChg chg="addSp modSp mod">
        <pc:chgData name="Ankit kumar Yadav" userId="ab0f175e037dffb5" providerId="LiveId" clId="{827C2874-AD69-4E28-939C-3F8DFAC34FA5}" dt="2025-10-01T15:35:57.593" v="409" actId="113"/>
        <pc:sldMkLst>
          <pc:docMk/>
          <pc:sldMk cId="0" sldId="320"/>
        </pc:sldMkLst>
        <pc:spChg chg="add">
          <ac:chgData name="Ankit kumar Yadav" userId="ab0f175e037dffb5" providerId="LiveId" clId="{827C2874-AD69-4E28-939C-3F8DFAC34FA5}" dt="2025-10-01T14:57:08.065" v="6"/>
          <ac:spMkLst>
            <pc:docMk/>
            <pc:sldMk cId="0" sldId="320"/>
            <ac:spMk id="2" creationId="{D8BE5500-3098-81A4-14F5-CD0197052DE5}"/>
          </ac:spMkLst>
        </pc:spChg>
        <pc:spChg chg="add mod">
          <ac:chgData name="Ankit kumar Yadav" userId="ab0f175e037dffb5" providerId="LiveId" clId="{827C2874-AD69-4E28-939C-3F8DFAC34FA5}" dt="2025-10-01T14:57:34.720" v="158" actId="15"/>
          <ac:spMkLst>
            <pc:docMk/>
            <pc:sldMk cId="0" sldId="320"/>
            <ac:spMk id="3" creationId="{8B4BDE5D-53E1-5A4C-A423-75FEB39472BF}"/>
          </ac:spMkLst>
        </pc:spChg>
        <pc:spChg chg="mod">
          <ac:chgData name="Ankit kumar Yadav" userId="ab0f175e037dffb5" providerId="LiveId" clId="{827C2874-AD69-4E28-939C-3F8DFAC34FA5}" dt="2025-10-01T15:00:25.108" v="223"/>
          <ac:spMkLst>
            <pc:docMk/>
            <pc:sldMk cId="0" sldId="320"/>
            <ac:spMk id="4" creationId="{07A03868-B964-F5F5-E332-CD9CD99F1F29}"/>
          </ac:spMkLst>
        </pc:spChg>
        <pc:spChg chg="mod">
          <ac:chgData name="Ankit kumar Yadav" userId="ab0f175e037dffb5" providerId="LiveId" clId="{827C2874-AD69-4E28-939C-3F8DFAC34FA5}" dt="2025-10-01T15:35:57.593" v="409" actId="113"/>
          <ac:spMkLst>
            <pc:docMk/>
            <pc:sldMk cId="0" sldId="320"/>
            <ac:spMk id="7" creationId="{9291C649-BA7D-4089-9CD6-242816EA1A31}"/>
          </ac:spMkLst>
        </pc:spChg>
        <pc:spChg chg="mod">
          <ac:chgData name="Ankit kumar Yadav" userId="ab0f175e037dffb5" providerId="LiveId" clId="{827C2874-AD69-4E28-939C-3F8DFAC34FA5}" dt="2025-10-01T14:58:30.154" v="208"/>
          <ac:spMkLst>
            <pc:docMk/>
            <pc:sldMk cId="0" sldId="320"/>
            <ac:spMk id="8" creationId="{3EF1E498-D9B9-4E6E-B9D1-5C0D035992D0}"/>
          </ac:spMkLst>
        </pc:spChg>
      </pc:sldChg>
      <pc:sldChg chg="modSp mod">
        <pc:chgData name="Ankit kumar Yadav" userId="ab0f175e037dffb5" providerId="LiveId" clId="{827C2874-AD69-4E28-939C-3F8DFAC34FA5}" dt="2025-10-01T15:36:04.507" v="410" actId="113"/>
        <pc:sldMkLst>
          <pc:docMk/>
          <pc:sldMk cId="0" sldId="345"/>
        </pc:sldMkLst>
        <pc:spChg chg="mod">
          <ac:chgData name="Ankit kumar Yadav" userId="ab0f175e037dffb5" providerId="LiveId" clId="{827C2874-AD69-4E28-939C-3F8DFAC34FA5}" dt="2025-10-01T15:36:04.507" v="410" actId="113"/>
          <ac:spMkLst>
            <pc:docMk/>
            <pc:sldMk cId="0" sldId="345"/>
            <ac:spMk id="2" creationId="{00000000-0000-0000-0000-000000000000}"/>
          </ac:spMkLst>
        </pc:spChg>
        <pc:spChg chg="mod">
          <ac:chgData name="Ankit kumar Yadav" userId="ab0f175e037dffb5" providerId="LiveId" clId="{827C2874-AD69-4E28-939C-3F8DFAC34FA5}" dt="2025-10-01T15:27:28.121" v="378" actId="255"/>
          <ac:spMkLst>
            <pc:docMk/>
            <pc:sldMk cId="0" sldId="345"/>
            <ac:spMk id="3" creationId="{00000000-0000-0000-0000-000000000000}"/>
          </ac:spMkLst>
        </pc:spChg>
      </pc:sldChg>
      <pc:sldChg chg="modSp mod">
        <pc:chgData name="Ankit kumar Yadav" userId="ab0f175e037dffb5" providerId="LiveId" clId="{827C2874-AD69-4E28-939C-3F8DFAC34FA5}" dt="2025-10-01T15:28:13.498" v="379" actId="108"/>
        <pc:sldMkLst>
          <pc:docMk/>
          <pc:sldMk cId="2158149238" sldId="346"/>
        </pc:sldMkLst>
        <pc:spChg chg="mod">
          <ac:chgData name="Ankit kumar Yadav" userId="ab0f175e037dffb5" providerId="LiveId" clId="{827C2874-AD69-4E28-939C-3F8DFAC34FA5}" dt="2025-10-01T15:06:35.678" v="294" actId="20577"/>
          <ac:spMkLst>
            <pc:docMk/>
            <pc:sldMk cId="2158149238" sldId="346"/>
            <ac:spMk id="2" creationId="{00000000-0000-0000-0000-000000000000}"/>
          </ac:spMkLst>
        </pc:spChg>
        <pc:spChg chg="mod">
          <ac:chgData name="Ankit kumar Yadav" userId="ab0f175e037dffb5" providerId="LiveId" clId="{827C2874-AD69-4E28-939C-3F8DFAC34FA5}" dt="2025-10-01T15:28:13.498" v="379" actId="108"/>
          <ac:spMkLst>
            <pc:docMk/>
            <pc:sldMk cId="2158149238" sldId="346"/>
            <ac:spMk id="3" creationId="{00000000-0000-0000-0000-000000000000}"/>
          </ac:spMkLst>
        </pc:spChg>
      </pc:sldChg>
      <pc:sldChg chg="modSp">
        <pc:chgData name="Ankit kumar Yadav" userId="ab0f175e037dffb5" providerId="LiveId" clId="{827C2874-AD69-4E28-939C-3F8DFAC34FA5}" dt="2025-10-01T15:07:44.932" v="296"/>
        <pc:sldMkLst>
          <pc:docMk/>
          <pc:sldMk cId="2873604040" sldId="347"/>
        </pc:sldMkLst>
        <pc:spChg chg="mod">
          <ac:chgData name="Ankit kumar Yadav" userId="ab0f175e037dffb5" providerId="LiveId" clId="{827C2874-AD69-4E28-939C-3F8DFAC34FA5}" dt="2025-10-01T15:07:44.932" v="296"/>
          <ac:spMkLst>
            <pc:docMk/>
            <pc:sldMk cId="2873604040" sldId="347"/>
            <ac:spMk id="2" creationId="{00000000-0000-0000-0000-000000000000}"/>
          </ac:spMkLst>
        </pc:spChg>
      </pc:sldChg>
      <pc:sldChg chg="modSp mod">
        <pc:chgData name="Ankit kumar Yadav" userId="ab0f175e037dffb5" providerId="LiveId" clId="{827C2874-AD69-4E28-939C-3F8DFAC34FA5}" dt="2025-10-01T15:36:12.221" v="411" actId="113"/>
        <pc:sldMkLst>
          <pc:docMk/>
          <pc:sldMk cId="2784941193" sldId="348"/>
        </pc:sldMkLst>
        <pc:spChg chg="mod">
          <ac:chgData name="Ankit kumar Yadav" userId="ab0f175e037dffb5" providerId="LiveId" clId="{827C2874-AD69-4E28-939C-3F8DFAC34FA5}" dt="2025-10-01T15:36:12.221" v="411" actId="113"/>
          <ac:spMkLst>
            <pc:docMk/>
            <pc:sldMk cId="2784941193" sldId="348"/>
            <ac:spMk id="2" creationId="{00000000-0000-0000-0000-000000000000}"/>
          </ac:spMkLst>
        </pc:spChg>
        <pc:spChg chg="mod">
          <ac:chgData name="Ankit kumar Yadav" userId="ab0f175e037dffb5" providerId="LiveId" clId="{827C2874-AD69-4E28-939C-3F8DFAC34FA5}" dt="2025-10-01T15:28:51.848" v="380" actId="108"/>
          <ac:spMkLst>
            <pc:docMk/>
            <pc:sldMk cId="2784941193" sldId="348"/>
            <ac:spMk id="3" creationId="{00000000-0000-0000-0000-000000000000}"/>
          </ac:spMkLst>
        </pc:spChg>
      </pc:sldChg>
      <pc:sldChg chg="modSp mod">
        <pc:chgData name="Ankit kumar Yadav" userId="ab0f175e037dffb5" providerId="LiveId" clId="{827C2874-AD69-4E28-939C-3F8DFAC34FA5}" dt="2025-10-01T15:29:20.267" v="381" actId="108"/>
        <pc:sldMkLst>
          <pc:docMk/>
          <pc:sldMk cId="716198807" sldId="349"/>
        </pc:sldMkLst>
        <pc:spChg chg="mod">
          <ac:chgData name="Ankit kumar Yadav" userId="ab0f175e037dffb5" providerId="LiveId" clId="{827C2874-AD69-4E28-939C-3F8DFAC34FA5}" dt="2025-10-01T15:09:34.721" v="300"/>
          <ac:spMkLst>
            <pc:docMk/>
            <pc:sldMk cId="716198807" sldId="349"/>
            <ac:spMk id="2" creationId="{00000000-0000-0000-0000-000000000000}"/>
          </ac:spMkLst>
        </pc:spChg>
        <pc:spChg chg="mod">
          <ac:chgData name="Ankit kumar Yadav" userId="ab0f175e037dffb5" providerId="LiveId" clId="{827C2874-AD69-4E28-939C-3F8DFAC34FA5}" dt="2025-10-01T15:29:20.267" v="381" actId="108"/>
          <ac:spMkLst>
            <pc:docMk/>
            <pc:sldMk cId="716198807" sldId="349"/>
            <ac:spMk id="3" creationId="{00000000-0000-0000-0000-000000000000}"/>
          </ac:spMkLst>
        </pc:spChg>
      </pc:sldChg>
      <pc:sldChg chg="modSp mod">
        <pc:chgData name="Ankit kumar Yadav" userId="ab0f175e037dffb5" providerId="LiveId" clId="{827C2874-AD69-4E28-939C-3F8DFAC34FA5}" dt="2025-10-01T15:29:58.311" v="383" actId="14100"/>
        <pc:sldMkLst>
          <pc:docMk/>
          <pc:sldMk cId="3827459882" sldId="350"/>
        </pc:sldMkLst>
        <pc:spChg chg="mod">
          <ac:chgData name="Ankit kumar Yadav" userId="ab0f175e037dffb5" providerId="LiveId" clId="{827C2874-AD69-4E28-939C-3F8DFAC34FA5}" dt="2025-10-01T15:10:23.223" v="302"/>
          <ac:spMkLst>
            <pc:docMk/>
            <pc:sldMk cId="3827459882" sldId="350"/>
            <ac:spMk id="2" creationId="{00000000-0000-0000-0000-000000000000}"/>
          </ac:spMkLst>
        </pc:spChg>
        <pc:spChg chg="mod">
          <ac:chgData name="Ankit kumar Yadav" userId="ab0f175e037dffb5" providerId="LiveId" clId="{827C2874-AD69-4E28-939C-3F8DFAC34FA5}" dt="2025-10-01T15:29:58.311" v="383" actId="14100"/>
          <ac:spMkLst>
            <pc:docMk/>
            <pc:sldMk cId="3827459882" sldId="350"/>
            <ac:spMk id="3" creationId="{00000000-0000-0000-0000-000000000000}"/>
          </ac:spMkLst>
        </pc:spChg>
      </pc:sldChg>
      <pc:sldChg chg="modSp mod">
        <pc:chgData name="Ankit kumar Yadav" userId="ab0f175e037dffb5" providerId="LiveId" clId="{827C2874-AD69-4E28-939C-3F8DFAC34FA5}" dt="2025-10-01T15:30:12.959" v="384" actId="108"/>
        <pc:sldMkLst>
          <pc:docMk/>
          <pc:sldMk cId="2307577681" sldId="351"/>
        </pc:sldMkLst>
        <pc:spChg chg="mod">
          <ac:chgData name="Ankit kumar Yadav" userId="ab0f175e037dffb5" providerId="LiveId" clId="{827C2874-AD69-4E28-939C-3F8DFAC34FA5}" dt="2025-10-01T15:11:01.195" v="304"/>
          <ac:spMkLst>
            <pc:docMk/>
            <pc:sldMk cId="2307577681" sldId="351"/>
            <ac:spMk id="2" creationId="{00000000-0000-0000-0000-000000000000}"/>
          </ac:spMkLst>
        </pc:spChg>
        <pc:spChg chg="mod">
          <ac:chgData name="Ankit kumar Yadav" userId="ab0f175e037dffb5" providerId="LiveId" clId="{827C2874-AD69-4E28-939C-3F8DFAC34FA5}" dt="2025-10-01T15:30:12.959" v="384" actId="108"/>
          <ac:spMkLst>
            <pc:docMk/>
            <pc:sldMk cId="2307577681" sldId="351"/>
            <ac:spMk id="3" creationId="{00000000-0000-0000-0000-000000000000}"/>
          </ac:spMkLst>
        </pc:spChg>
      </pc:sldChg>
      <pc:sldChg chg="modSp mod">
        <pc:chgData name="Ankit kumar Yadav" userId="ab0f175e037dffb5" providerId="LiveId" clId="{827C2874-AD69-4E28-939C-3F8DFAC34FA5}" dt="2025-10-01T15:30:41.330" v="387" actId="1076"/>
        <pc:sldMkLst>
          <pc:docMk/>
          <pc:sldMk cId="173272714" sldId="352"/>
        </pc:sldMkLst>
        <pc:spChg chg="mod">
          <ac:chgData name="Ankit kumar Yadav" userId="ab0f175e037dffb5" providerId="LiveId" clId="{827C2874-AD69-4E28-939C-3F8DFAC34FA5}" dt="2025-10-01T15:11:06.885" v="305"/>
          <ac:spMkLst>
            <pc:docMk/>
            <pc:sldMk cId="173272714" sldId="352"/>
            <ac:spMk id="2" creationId="{00000000-0000-0000-0000-000000000000}"/>
          </ac:spMkLst>
        </pc:spChg>
        <pc:spChg chg="mod">
          <ac:chgData name="Ankit kumar Yadav" userId="ab0f175e037dffb5" providerId="LiveId" clId="{827C2874-AD69-4E28-939C-3F8DFAC34FA5}" dt="2025-10-01T15:30:41.330" v="387" actId="1076"/>
          <ac:spMkLst>
            <pc:docMk/>
            <pc:sldMk cId="173272714" sldId="352"/>
            <ac:spMk id="3" creationId="{00000000-0000-0000-0000-000000000000}"/>
          </ac:spMkLst>
        </pc:spChg>
      </pc:sldChg>
      <pc:sldChg chg="modSp">
        <pc:chgData name="Ankit kumar Yadav" userId="ab0f175e037dffb5" providerId="LiveId" clId="{827C2874-AD69-4E28-939C-3F8DFAC34FA5}" dt="2025-10-01T15:11:11.846" v="306"/>
        <pc:sldMkLst>
          <pc:docMk/>
          <pc:sldMk cId="57498101" sldId="353"/>
        </pc:sldMkLst>
        <pc:spChg chg="mod">
          <ac:chgData name="Ankit kumar Yadav" userId="ab0f175e037dffb5" providerId="LiveId" clId="{827C2874-AD69-4E28-939C-3F8DFAC34FA5}" dt="2025-10-01T15:11:11.846" v="306"/>
          <ac:spMkLst>
            <pc:docMk/>
            <pc:sldMk cId="57498101" sldId="353"/>
            <ac:spMk id="2" creationId="{00000000-0000-0000-0000-000000000000}"/>
          </ac:spMkLst>
        </pc:spChg>
      </pc:sldChg>
      <pc:sldChg chg="modSp">
        <pc:chgData name="Ankit kumar Yadav" userId="ab0f175e037dffb5" providerId="LiveId" clId="{827C2874-AD69-4E28-939C-3F8DFAC34FA5}" dt="2025-10-01T15:11:18.971" v="307"/>
        <pc:sldMkLst>
          <pc:docMk/>
          <pc:sldMk cId="4227503358" sldId="354"/>
        </pc:sldMkLst>
        <pc:spChg chg="mod">
          <ac:chgData name="Ankit kumar Yadav" userId="ab0f175e037dffb5" providerId="LiveId" clId="{827C2874-AD69-4E28-939C-3F8DFAC34FA5}" dt="2025-10-01T15:11:18.971" v="307"/>
          <ac:spMkLst>
            <pc:docMk/>
            <pc:sldMk cId="4227503358" sldId="354"/>
            <ac:spMk id="2" creationId="{00000000-0000-0000-0000-000000000000}"/>
          </ac:spMkLst>
        </pc:spChg>
      </pc:sldChg>
      <pc:sldChg chg="modSp mod">
        <pc:chgData name="Ankit kumar Yadav" userId="ab0f175e037dffb5" providerId="LiveId" clId="{827C2874-AD69-4E28-939C-3F8DFAC34FA5}" dt="2025-10-01T15:31:14.839" v="388" actId="108"/>
        <pc:sldMkLst>
          <pc:docMk/>
          <pc:sldMk cId="3768073098" sldId="355"/>
        </pc:sldMkLst>
        <pc:spChg chg="mod">
          <ac:chgData name="Ankit kumar Yadav" userId="ab0f175e037dffb5" providerId="LiveId" clId="{827C2874-AD69-4E28-939C-3F8DFAC34FA5}" dt="2025-10-01T15:12:19.116" v="312"/>
          <ac:spMkLst>
            <pc:docMk/>
            <pc:sldMk cId="3768073098" sldId="355"/>
            <ac:spMk id="2" creationId="{00000000-0000-0000-0000-000000000000}"/>
          </ac:spMkLst>
        </pc:spChg>
        <pc:spChg chg="mod">
          <ac:chgData name="Ankit kumar Yadav" userId="ab0f175e037dffb5" providerId="LiveId" clId="{827C2874-AD69-4E28-939C-3F8DFAC34FA5}" dt="2025-10-01T15:31:14.839" v="388" actId="108"/>
          <ac:spMkLst>
            <pc:docMk/>
            <pc:sldMk cId="3768073098" sldId="355"/>
            <ac:spMk id="3" creationId="{00000000-0000-0000-0000-000000000000}"/>
          </ac:spMkLst>
        </pc:spChg>
      </pc:sldChg>
      <pc:sldChg chg="modSp mod">
        <pc:chgData name="Ankit kumar Yadav" userId="ab0f175e037dffb5" providerId="LiveId" clId="{827C2874-AD69-4E28-939C-3F8DFAC34FA5}" dt="2025-10-01T15:31:26.983" v="389" actId="108"/>
        <pc:sldMkLst>
          <pc:docMk/>
          <pc:sldMk cId="4048584081" sldId="356"/>
        </pc:sldMkLst>
        <pc:spChg chg="mod">
          <ac:chgData name="Ankit kumar Yadav" userId="ab0f175e037dffb5" providerId="LiveId" clId="{827C2874-AD69-4E28-939C-3F8DFAC34FA5}" dt="2025-10-01T15:13:01.174" v="314"/>
          <ac:spMkLst>
            <pc:docMk/>
            <pc:sldMk cId="4048584081" sldId="356"/>
            <ac:spMk id="2" creationId="{00000000-0000-0000-0000-000000000000}"/>
          </ac:spMkLst>
        </pc:spChg>
        <pc:spChg chg="mod">
          <ac:chgData name="Ankit kumar Yadav" userId="ab0f175e037dffb5" providerId="LiveId" clId="{827C2874-AD69-4E28-939C-3F8DFAC34FA5}" dt="2025-10-01T15:31:26.983" v="389" actId="108"/>
          <ac:spMkLst>
            <pc:docMk/>
            <pc:sldMk cId="4048584081" sldId="356"/>
            <ac:spMk id="3" creationId="{00000000-0000-0000-0000-000000000000}"/>
          </ac:spMkLst>
        </pc:spChg>
      </pc:sldChg>
      <pc:sldChg chg="modSp mod">
        <pc:chgData name="Ankit kumar Yadav" userId="ab0f175e037dffb5" providerId="LiveId" clId="{827C2874-AD69-4E28-939C-3F8DFAC34FA5}" dt="2025-10-01T15:31:41.532" v="390" actId="108"/>
        <pc:sldMkLst>
          <pc:docMk/>
          <pc:sldMk cId="1426045367" sldId="357"/>
        </pc:sldMkLst>
        <pc:spChg chg="mod">
          <ac:chgData name="Ankit kumar Yadav" userId="ab0f175e037dffb5" providerId="LiveId" clId="{827C2874-AD69-4E28-939C-3F8DFAC34FA5}" dt="2025-10-01T15:13:36.969" v="316"/>
          <ac:spMkLst>
            <pc:docMk/>
            <pc:sldMk cId="1426045367" sldId="357"/>
            <ac:spMk id="2" creationId="{00000000-0000-0000-0000-000000000000}"/>
          </ac:spMkLst>
        </pc:spChg>
        <pc:spChg chg="mod">
          <ac:chgData name="Ankit kumar Yadav" userId="ab0f175e037dffb5" providerId="LiveId" clId="{827C2874-AD69-4E28-939C-3F8DFAC34FA5}" dt="2025-10-01T15:31:41.532" v="390" actId="108"/>
          <ac:spMkLst>
            <pc:docMk/>
            <pc:sldMk cId="1426045367" sldId="357"/>
            <ac:spMk id="3" creationId="{00000000-0000-0000-0000-000000000000}"/>
          </ac:spMkLst>
        </pc:spChg>
      </pc:sldChg>
      <pc:sldChg chg="modSp mod">
        <pc:chgData name="Ankit kumar Yadav" userId="ab0f175e037dffb5" providerId="LiveId" clId="{827C2874-AD69-4E28-939C-3F8DFAC34FA5}" dt="2025-10-01T15:31:52.005" v="391" actId="108"/>
        <pc:sldMkLst>
          <pc:docMk/>
          <pc:sldMk cId="1613269793" sldId="358"/>
        </pc:sldMkLst>
        <pc:spChg chg="mod">
          <ac:chgData name="Ankit kumar Yadav" userId="ab0f175e037dffb5" providerId="LiveId" clId="{827C2874-AD69-4E28-939C-3F8DFAC34FA5}" dt="2025-10-01T15:14:44.722" v="332"/>
          <ac:spMkLst>
            <pc:docMk/>
            <pc:sldMk cId="1613269793" sldId="358"/>
            <ac:spMk id="2" creationId="{00000000-0000-0000-0000-000000000000}"/>
          </ac:spMkLst>
        </pc:spChg>
        <pc:spChg chg="mod">
          <ac:chgData name="Ankit kumar Yadav" userId="ab0f175e037dffb5" providerId="LiveId" clId="{827C2874-AD69-4E28-939C-3F8DFAC34FA5}" dt="2025-10-01T15:31:52.005" v="391" actId="108"/>
          <ac:spMkLst>
            <pc:docMk/>
            <pc:sldMk cId="1613269793" sldId="358"/>
            <ac:spMk id="3" creationId="{00000000-0000-0000-0000-000000000000}"/>
          </ac:spMkLst>
        </pc:spChg>
      </pc:sldChg>
      <pc:sldChg chg="modSp mod">
        <pc:chgData name="Ankit kumar Yadav" userId="ab0f175e037dffb5" providerId="LiveId" clId="{827C2874-AD69-4E28-939C-3F8DFAC34FA5}" dt="2025-10-01T15:32:10.606" v="392" actId="108"/>
        <pc:sldMkLst>
          <pc:docMk/>
          <pc:sldMk cId="1101125099" sldId="359"/>
        </pc:sldMkLst>
        <pc:spChg chg="mod">
          <ac:chgData name="Ankit kumar Yadav" userId="ab0f175e037dffb5" providerId="LiveId" clId="{827C2874-AD69-4E28-939C-3F8DFAC34FA5}" dt="2025-10-01T15:15:02.989" v="333"/>
          <ac:spMkLst>
            <pc:docMk/>
            <pc:sldMk cId="1101125099" sldId="359"/>
            <ac:spMk id="2" creationId="{00000000-0000-0000-0000-000000000000}"/>
          </ac:spMkLst>
        </pc:spChg>
        <pc:spChg chg="mod">
          <ac:chgData name="Ankit kumar Yadav" userId="ab0f175e037dffb5" providerId="LiveId" clId="{827C2874-AD69-4E28-939C-3F8DFAC34FA5}" dt="2025-10-01T15:32:10.606" v="392" actId="108"/>
          <ac:spMkLst>
            <pc:docMk/>
            <pc:sldMk cId="1101125099" sldId="359"/>
            <ac:spMk id="3" creationId="{00000000-0000-0000-0000-000000000000}"/>
          </ac:spMkLst>
        </pc:spChg>
      </pc:sldChg>
      <pc:sldChg chg="modSp">
        <pc:chgData name="Ankit kumar Yadav" userId="ab0f175e037dffb5" providerId="LiveId" clId="{827C2874-AD69-4E28-939C-3F8DFAC34FA5}" dt="2025-10-01T15:15:32.803" v="335"/>
        <pc:sldMkLst>
          <pc:docMk/>
          <pc:sldMk cId="2851267314" sldId="360"/>
        </pc:sldMkLst>
        <pc:spChg chg="mod">
          <ac:chgData name="Ankit kumar Yadav" userId="ab0f175e037dffb5" providerId="LiveId" clId="{827C2874-AD69-4E28-939C-3F8DFAC34FA5}" dt="2025-10-01T15:15:32.803" v="335"/>
          <ac:spMkLst>
            <pc:docMk/>
            <pc:sldMk cId="2851267314" sldId="360"/>
            <ac:spMk id="2" creationId="{00000000-0000-0000-0000-000000000000}"/>
          </ac:spMkLst>
        </pc:spChg>
      </pc:sldChg>
      <pc:sldChg chg="modSp mod">
        <pc:chgData name="Ankit kumar Yadav" userId="ab0f175e037dffb5" providerId="LiveId" clId="{827C2874-AD69-4E28-939C-3F8DFAC34FA5}" dt="2025-10-01T15:16:17.661" v="341" actId="1035"/>
        <pc:sldMkLst>
          <pc:docMk/>
          <pc:sldMk cId="1359851759" sldId="361"/>
        </pc:sldMkLst>
        <pc:spChg chg="mod">
          <ac:chgData name="Ankit kumar Yadav" userId="ab0f175e037dffb5" providerId="LiveId" clId="{827C2874-AD69-4E28-939C-3F8DFAC34FA5}" dt="2025-10-01T15:15:37.924" v="336"/>
          <ac:spMkLst>
            <pc:docMk/>
            <pc:sldMk cId="1359851759" sldId="361"/>
            <ac:spMk id="2" creationId="{00000000-0000-0000-0000-000000000000}"/>
          </ac:spMkLst>
        </pc:spChg>
        <pc:spChg chg="mod">
          <ac:chgData name="Ankit kumar Yadav" userId="ab0f175e037dffb5" providerId="LiveId" clId="{827C2874-AD69-4E28-939C-3F8DFAC34FA5}" dt="2025-10-01T15:16:13.615" v="339"/>
          <ac:spMkLst>
            <pc:docMk/>
            <pc:sldMk cId="1359851759" sldId="361"/>
            <ac:spMk id="3" creationId="{F8738477-D2AD-4E62-BD02-2652B1A3DAFA}"/>
          </ac:spMkLst>
        </pc:spChg>
        <pc:picChg chg="mod">
          <ac:chgData name="Ankit kumar Yadav" userId="ab0f175e037dffb5" providerId="LiveId" clId="{827C2874-AD69-4E28-939C-3F8DFAC34FA5}" dt="2025-10-01T15:16:17.661" v="341" actId="1035"/>
          <ac:picMkLst>
            <pc:docMk/>
            <pc:sldMk cId="1359851759" sldId="361"/>
            <ac:picMk id="9" creationId="{325C3AF5-98CC-46D9-B703-A080672AE0E8}"/>
          </ac:picMkLst>
        </pc:picChg>
        <pc:picChg chg="mod">
          <ac:chgData name="Ankit kumar Yadav" userId="ab0f175e037dffb5" providerId="LiveId" clId="{827C2874-AD69-4E28-939C-3F8DFAC34FA5}" dt="2025-10-01T15:15:52.724" v="337" actId="1076"/>
          <ac:picMkLst>
            <pc:docMk/>
            <pc:sldMk cId="1359851759" sldId="361"/>
            <ac:picMk id="13" creationId="{C8D744FC-6DF9-4121-B3C6-1C76917BB751}"/>
          </ac:picMkLst>
        </pc:picChg>
        <pc:picChg chg="mod">
          <ac:chgData name="Ankit kumar Yadav" userId="ab0f175e037dffb5" providerId="LiveId" clId="{827C2874-AD69-4E28-939C-3F8DFAC34FA5}" dt="2025-10-01T15:15:56.665" v="338" actId="1076"/>
          <ac:picMkLst>
            <pc:docMk/>
            <pc:sldMk cId="1359851759" sldId="361"/>
            <ac:picMk id="14" creationId="{1112B177-558F-4748-A93A-56E6CF023402}"/>
          </ac:picMkLst>
        </pc:picChg>
      </pc:sldChg>
      <pc:sldChg chg="modSp mod">
        <pc:chgData name="Ankit kumar Yadav" userId="ab0f175e037dffb5" providerId="LiveId" clId="{827C2874-AD69-4E28-939C-3F8DFAC34FA5}" dt="2025-10-01T15:32:30.183" v="393" actId="108"/>
        <pc:sldMkLst>
          <pc:docMk/>
          <pc:sldMk cId="1777831127" sldId="362"/>
        </pc:sldMkLst>
        <pc:spChg chg="mod">
          <ac:chgData name="Ankit kumar Yadav" userId="ab0f175e037dffb5" providerId="LiveId" clId="{827C2874-AD69-4E28-939C-3F8DFAC34FA5}" dt="2025-10-01T15:16:35.448" v="342"/>
          <ac:spMkLst>
            <pc:docMk/>
            <pc:sldMk cId="1777831127" sldId="362"/>
            <ac:spMk id="2" creationId="{00000000-0000-0000-0000-000000000000}"/>
          </ac:spMkLst>
        </pc:spChg>
        <pc:spChg chg="mod">
          <ac:chgData name="Ankit kumar Yadav" userId="ab0f175e037dffb5" providerId="LiveId" clId="{827C2874-AD69-4E28-939C-3F8DFAC34FA5}" dt="2025-10-01T15:32:30.183" v="393" actId="108"/>
          <ac:spMkLst>
            <pc:docMk/>
            <pc:sldMk cId="1777831127" sldId="362"/>
            <ac:spMk id="3" creationId="{00000000-0000-0000-0000-000000000000}"/>
          </ac:spMkLst>
        </pc:spChg>
      </pc:sldChg>
      <pc:sldChg chg="modSp mod">
        <pc:chgData name="Ankit kumar Yadav" userId="ab0f175e037dffb5" providerId="LiveId" clId="{827C2874-AD69-4E28-939C-3F8DFAC34FA5}" dt="2025-10-01T15:32:59.812" v="397" actId="14100"/>
        <pc:sldMkLst>
          <pc:docMk/>
          <pc:sldMk cId="16619937" sldId="363"/>
        </pc:sldMkLst>
        <pc:spChg chg="mod">
          <ac:chgData name="Ankit kumar Yadav" userId="ab0f175e037dffb5" providerId="LiveId" clId="{827C2874-AD69-4E28-939C-3F8DFAC34FA5}" dt="2025-10-01T15:32:59.812" v="397" actId="14100"/>
          <ac:spMkLst>
            <pc:docMk/>
            <pc:sldMk cId="16619937" sldId="363"/>
            <ac:spMk id="2" creationId="{00000000-0000-0000-0000-000000000000}"/>
          </ac:spMkLst>
        </pc:spChg>
        <pc:spChg chg="mod">
          <ac:chgData name="Ankit kumar Yadav" userId="ab0f175e037dffb5" providerId="LiveId" clId="{827C2874-AD69-4E28-939C-3F8DFAC34FA5}" dt="2025-10-01T15:32:54.728" v="396" actId="14100"/>
          <ac:spMkLst>
            <pc:docMk/>
            <pc:sldMk cId="16619937" sldId="363"/>
            <ac:spMk id="3" creationId="{00000000-0000-0000-0000-000000000000}"/>
          </ac:spMkLst>
        </pc:spChg>
      </pc:sldChg>
      <pc:sldChg chg="modSp mod">
        <pc:chgData name="Ankit kumar Yadav" userId="ab0f175e037dffb5" providerId="LiveId" clId="{827C2874-AD69-4E28-939C-3F8DFAC34FA5}" dt="2025-10-01T15:33:11.574" v="398" actId="108"/>
        <pc:sldMkLst>
          <pc:docMk/>
          <pc:sldMk cId="1679204395" sldId="364"/>
        </pc:sldMkLst>
        <pc:spChg chg="mod">
          <ac:chgData name="Ankit kumar Yadav" userId="ab0f175e037dffb5" providerId="LiveId" clId="{827C2874-AD69-4E28-939C-3F8DFAC34FA5}" dt="2025-10-01T15:18:01.556" v="346"/>
          <ac:spMkLst>
            <pc:docMk/>
            <pc:sldMk cId="1679204395" sldId="364"/>
            <ac:spMk id="2" creationId="{00000000-0000-0000-0000-000000000000}"/>
          </ac:spMkLst>
        </pc:spChg>
        <pc:spChg chg="mod">
          <ac:chgData name="Ankit kumar Yadav" userId="ab0f175e037dffb5" providerId="LiveId" clId="{827C2874-AD69-4E28-939C-3F8DFAC34FA5}" dt="2025-10-01T15:33:11.574" v="398" actId="108"/>
          <ac:spMkLst>
            <pc:docMk/>
            <pc:sldMk cId="1679204395" sldId="364"/>
            <ac:spMk id="3" creationId="{00000000-0000-0000-0000-000000000000}"/>
          </ac:spMkLst>
        </pc:spChg>
      </pc:sldChg>
      <pc:sldChg chg="modSp mod">
        <pc:chgData name="Ankit kumar Yadav" userId="ab0f175e037dffb5" providerId="LiveId" clId="{827C2874-AD69-4E28-939C-3F8DFAC34FA5}" dt="2025-10-01T15:33:22.504" v="399" actId="108"/>
        <pc:sldMkLst>
          <pc:docMk/>
          <pc:sldMk cId="649915062" sldId="365"/>
        </pc:sldMkLst>
        <pc:spChg chg="mod">
          <ac:chgData name="Ankit kumar Yadav" userId="ab0f175e037dffb5" providerId="LiveId" clId="{827C2874-AD69-4E28-939C-3F8DFAC34FA5}" dt="2025-10-01T15:20:43.643" v="348"/>
          <ac:spMkLst>
            <pc:docMk/>
            <pc:sldMk cId="649915062" sldId="365"/>
            <ac:spMk id="2" creationId="{00000000-0000-0000-0000-000000000000}"/>
          </ac:spMkLst>
        </pc:spChg>
        <pc:spChg chg="mod">
          <ac:chgData name="Ankit kumar Yadav" userId="ab0f175e037dffb5" providerId="LiveId" clId="{827C2874-AD69-4E28-939C-3F8DFAC34FA5}" dt="2025-10-01T15:33:22.504" v="399" actId="108"/>
          <ac:spMkLst>
            <pc:docMk/>
            <pc:sldMk cId="649915062" sldId="365"/>
            <ac:spMk id="3" creationId="{00000000-0000-0000-0000-000000000000}"/>
          </ac:spMkLst>
        </pc:spChg>
      </pc:sldChg>
      <pc:sldChg chg="modSp mod">
        <pc:chgData name="Ankit kumar Yadav" userId="ab0f175e037dffb5" providerId="LiveId" clId="{827C2874-AD69-4E28-939C-3F8DFAC34FA5}" dt="2025-10-01T15:36:25.986" v="412" actId="113"/>
        <pc:sldMkLst>
          <pc:docMk/>
          <pc:sldMk cId="116310553" sldId="366"/>
        </pc:sldMkLst>
        <pc:spChg chg="mod">
          <ac:chgData name="Ankit kumar Yadav" userId="ab0f175e037dffb5" providerId="LiveId" clId="{827C2874-AD69-4E28-939C-3F8DFAC34FA5}" dt="2025-10-01T15:36:25.986" v="412" actId="113"/>
          <ac:spMkLst>
            <pc:docMk/>
            <pc:sldMk cId="116310553" sldId="366"/>
            <ac:spMk id="2" creationId="{00000000-0000-0000-0000-000000000000}"/>
          </ac:spMkLst>
        </pc:spChg>
        <pc:spChg chg="mod">
          <ac:chgData name="Ankit kumar Yadav" userId="ab0f175e037dffb5" providerId="LiveId" clId="{827C2874-AD69-4E28-939C-3F8DFAC34FA5}" dt="2025-10-01T15:33:40.115" v="401" actId="14100"/>
          <ac:spMkLst>
            <pc:docMk/>
            <pc:sldMk cId="116310553" sldId="366"/>
            <ac:spMk id="3" creationId="{00000000-0000-0000-0000-000000000000}"/>
          </ac:spMkLst>
        </pc:spChg>
      </pc:sldChg>
      <pc:sldChg chg="modSp mod">
        <pc:chgData name="Ankit kumar Yadav" userId="ab0f175e037dffb5" providerId="LiveId" clId="{827C2874-AD69-4E28-939C-3F8DFAC34FA5}" dt="2025-10-01T15:34:17.309" v="405" actId="108"/>
        <pc:sldMkLst>
          <pc:docMk/>
          <pc:sldMk cId="3145495793" sldId="367"/>
        </pc:sldMkLst>
        <pc:spChg chg="mod">
          <ac:chgData name="Ankit kumar Yadav" userId="ab0f175e037dffb5" providerId="LiveId" clId="{827C2874-AD69-4E28-939C-3F8DFAC34FA5}" dt="2025-10-01T15:22:07.627" v="352"/>
          <ac:spMkLst>
            <pc:docMk/>
            <pc:sldMk cId="3145495793" sldId="367"/>
            <ac:spMk id="222" creationId="{00000000-0000-0000-0000-000000000000}"/>
          </ac:spMkLst>
        </pc:spChg>
        <pc:spChg chg="mod">
          <ac:chgData name="Ankit kumar Yadav" userId="ab0f175e037dffb5" providerId="LiveId" clId="{827C2874-AD69-4E28-939C-3F8DFAC34FA5}" dt="2025-10-01T15:34:17.309" v="405" actId="108"/>
          <ac:spMkLst>
            <pc:docMk/>
            <pc:sldMk cId="3145495793" sldId="367"/>
            <ac:spMk id="223" creationId="{00000000-0000-0000-0000-000000000000}"/>
          </ac:spMkLst>
        </pc:spChg>
      </pc:sldChg>
      <pc:sldChg chg="modSp mod">
        <pc:chgData name="Ankit kumar Yadav" userId="ab0f175e037dffb5" providerId="LiveId" clId="{827C2874-AD69-4E28-939C-3F8DFAC34FA5}" dt="2025-10-01T15:35:24.895" v="408" actId="108"/>
        <pc:sldMkLst>
          <pc:docMk/>
          <pc:sldMk cId="2268618135" sldId="1117"/>
        </pc:sldMkLst>
        <pc:spChg chg="mod">
          <ac:chgData name="Ankit kumar Yadav" userId="ab0f175e037dffb5" providerId="LiveId" clId="{827C2874-AD69-4E28-939C-3F8DFAC34FA5}" dt="2025-10-01T15:35:14.042" v="407" actId="1076"/>
          <ac:spMkLst>
            <pc:docMk/>
            <pc:sldMk cId="2268618135" sldId="1117"/>
            <ac:spMk id="4" creationId="{00000000-0000-0000-0000-000000000000}"/>
          </ac:spMkLst>
        </pc:spChg>
        <pc:spChg chg="mod">
          <ac:chgData name="Ankit kumar Yadav" userId="ab0f175e037dffb5" providerId="LiveId" clId="{827C2874-AD69-4E28-939C-3F8DFAC34FA5}" dt="2025-10-01T15:35:24.895" v="408" actId="108"/>
          <ac:spMkLst>
            <pc:docMk/>
            <pc:sldMk cId="2268618135" sldId="1117"/>
            <ac:spMk id="9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769235-39C7-435A-A7B1-462D7EA86943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AEE938-793A-4A3E-B85F-88DBD546A17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D192A241-18C9-2754-78E2-83ECB9B9A6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312E7207-5EDD-66AE-A660-4498276459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altLang="en-US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E9E8E2F3-AD76-6E9E-C31F-6F3F512E20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fld id="{D7C4F033-5BE0-4488-BD9F-A194B369BDD9}" type="slidenum">
              <a:rPr lang="en-IN" altLang="en-US" smtClean="0"/>
              <a:pPr/>
              <a:t>2</a:t>
            </a:fld>
            <a:endParaRPr lang="en-I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AEE938-793A-4A3E-B85F-88DBD546A17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39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428E-3C28-4DF5-96DC-F7BBB5C2992F}" type="datetime5">
              <a:rPr lang="en-US" smtClean="0"/>
              <a:t>17-Dec-25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 SHASHI DEO PRASAD, DC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862E1-8ACB-42F7-BCB1-7687550C51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95597-F577-4AD3-AFD9-95E6CA134664}" type="datetime5">
              <a:rPr lang="en-US" smtClean="0"/>
              <a:t>17-Dec-25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 SHASHI DEO PRASAD, DC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862E1-8ACB-42F7-BCB1-7687550C51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EDAEF-32D2-4AB1-95EA-95D5BA135D54}" type="datetime5">
              <a:rPr lang="en-US" smtClean="0"/>
              <a:t>17-Dec-25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 SHASHI DEO PRASAD, DC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862E1-8ACB-42F7-BCB1-7687550C51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01" type="tx">
  <p:cSld name="Default 01">
    <p:bg>
      <p:bgPr>
        <a:solidFill>
          <a:srgbClr val="FFFFFF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/>
        </p:nvSpPr>
        <p:spPr>
          <a:xfrm>
            <a:off x="301195" y="6438419"/>
            <a:ext cx="2321279" cy="263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391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PEER | CSSR | INDIA</a:t>
            </a: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508000" y="6756400"/>
            <a:ext cx="1907669" cy="101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39125" tIns="39125" rIns="39125" bIns="391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 txBox="1"/>
          <p:nvPr/>
        </p:nvSpPr>
        <p:spPr>
          <a:xfrm>
            <a:off x="10757568" y="6406669"/>
            <a:ext cx="697166" cy="30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391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rPr>
              <a:t>PPT 2 -</a:t>
            </a: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10769600" y="6756400"/>
            <a:ext cx="939800" cy="101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39125" tIns="39125" rIns="39125" bIns="391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11384562" y="6406669"/>
            <a:ext cx="302110" cy="338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lvl="1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lvl="2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lvl="3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lvl="4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lvl="5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lvl="6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lvl="7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lvl="8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i="0" u="none" strike="noStrike" cap="none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10" y="283029"/>
            <a:ext cx="1525361" cy="103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8673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1_Picture with Caption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57193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B7ABC-DEDF-4102-BE1B-F3B33BA2500F}" type="datetime5">
              <a:rPr lang="en-US" smtClean="0"/>
              <a:t>17-Dec-25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 SHASHI DEO PRASAD, DC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862E1-8ACB-42F7-BCB1-7687550C51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5C48B-2296-44F7-8F06-1FDA6A8B7689}" type="datetime5">
              <a:rPr lang="en-US" smtClean="0"/>
              <a:t>17-Dec-25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 SHASHI DEO PRASAD, DC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862E1-8ACB-42F7-BCB1-7687550C51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10F4E-BE4C-47B8-9D6B-1E83653E649C}" type="datetime5">
              <a:rPr lang="en-US" smtClean="0"/>
              <a:t>17-Dec-25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 SHASHI DEO PRASAD, DC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862E1-8ACB-42F7-BCB1-7687550C51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C6100-E18D-4A04-8B49-7F6C8B9BDDA8}" type="datetime5">
              <a:rPr lang="en-US" smtClean="0"/>
              <a:t>17-Dec-25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 SHASHI DEO PRASAD, DC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862E1-8ACB-42F7-BCB1-7687550C51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87C00-C67E-45D6-AA54-19209B62D5E5}" type="datetime5">
              <a:rPr lang="en-US" smtClean="0"/>
              <a:t>17-Dec-25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 SHASHI DEO PRASAD, DC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862E1-8ACB-42F7-BCB1-7687550C51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7F35B-6E6A-4F37-B670-31F9413366A4}" type="datetime5">
              <a:rPr lang="en-US" smtClean="0"/>
              <a:t>17-Dec-25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 SHASHI DEO PRASAD, DC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862E1-8ACB-42F7-BCB1-7687550C51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6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8F9A-39F0-4920-939E-1FC9BFAA4860}" type="datetime5">
              <a:rPr lang="en-US" smtClean="0"/>
              <a:t>17-Dec-25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 SHASHI DEO PRASAD, DC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862E1-8ACB-42F7-BCB1-7687550C51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1BD9F-0B37-4720-9AD0-FF3E020A3249}" type="datetime5">
              <a:rPr lang="en-US" smtClean="0"/>
              <a:t>17-Dec-25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 SHASHI DEO PRASAD, DC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862E1-8ACB-42F7-BCB1-7687550C51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AC8F7-BCF8-466E-A068-7FD2CB85C987}" type="datetime5">
              <a:rPr lang="en-US" smtClean="0"/>
              <a:t>17-Dec-25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SH SHASHI DEO PRASAD, DC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862E1-8ACB-42F7-BCB1-7687550C51F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8,381 Chernobyl Stock Video Footage - 4K and HD Video Clips | Shutterstock">
            <a:extLst>
              <a:ext uri="{FF2B5EF4-FFF2-40B4-BE49-F238E27FC236}">
                <a16:creationId xmlns:a16="http://schemas.microsoft.com/office/drawing/2014/main" id="{E7F9FC0B-5AF4-4E54-96B1-76C2FF57A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682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3C086D4-8D88-6581-DCBE-A608AA60381F}"/>
              </a:ext>
            </a:extLst>
          </p:cNvPr>
          <p:cNvSpPr/>
          <p:nvPr/>
        </p:nvSpPr>
        <p:spPr>
          <a:xfrm>
            <a:off x="1919536" y="404664"/>
            <a:ext cx="8302150" cy="6453336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  <a:effectLst>
            <a:softEdge rad="1270000"/>
          </a:effectLst>
        </p:spPr>
        <p:txBody>
          <a:bodyPr spcFirstLastPara="1" wrap="none">
            <a:prstTxWarp prst="textArchUp">
              <a:avLst>
                <a:gd name="adj" fmla="val 10800000"/>
              </a:avLst>
            </a:prstTxWarp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 sz="9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782F4-264D-4E13-8A57-6F7049A2B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894009"/>
            <a:ext cx="7126357" cy="1474153"/>
          </a:xfrm>
          <a:prstGeom prst="rect">
            <a:avLst/>
          </a:prstGeom>
        </p:spPr>
      </p:pic>
      <p:pic>
        <p:nvPicPr>
          <p:cNvPr id="7" name="object 4">
            <a:extLst>
              <a:ext uri="{FF2B5EF4-FFF2-40B4-BE49-F238E27FC236}">
                <a16:creationId xmlns:a16="http://schemas.microsoft.com/office/drawing/2014/main" id="{712D7C7C-4735-4897-9EB1-1A0D2183CE8F}"/>
              </a:ext>
            </a:extLst>
          </p:cNvPr>
          <p:cNvPicPr/>
          <p:nvPr/>
        </p:nvPicPr>
        <p:blipFill rotWithShape="1">
          <a:blip r:embed="rId4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4405B09-2448-4681-A0A4-CFF09147B8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  <p:pic>
        <p:nvPicPr>
          <p:cNvPr id="9" name="Picture 2" descr="Federal Emergency Management Agency (FEMA) Chemical, Biological,  Radiological, and Nuclear (CBRN) Office: Chemical Portfolio Ove">
            <a:extLst>
              <a:ext uri="{FF2B5EF4-FFF2-40B4-BE49-F238E27FC236}">
                <a16:creationId xmlns:a16="http://schemas.microsoft.com/office/drawing/2014/main" id="{EF894952-3460-4B21-B722-631931943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961" y="0"/>
            <a:ext cx="1848682" cy="1848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9134B07-FDD4-4628-BA60-DEBAEC4303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600889"/>
            <a:ext cx="12192000" cy="12618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206FE79-F5DB-4E1F-A8E3-392D875D21C3}"/>
              </a:ext>
            </a:extLst>
          </p:cNvPr>
          <p:cNvSpPr/>
          <p:nvPr/>
        </p:nvSpPr>
        <p:spPr>
          <a:xfrm>
            <a:off x="168339" y="1921138"/>
            <a:ext cx="64511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i-IN" sz="4000" b="1" dirty="0" err="1"/>
              <a:t>चेरनोबिल</a:t>
            </a:r>
            <a:r>
              <a:rPr lang="hi-IN" sz="4000" b="1" dirty="0"/>
              <a:t> आपदा का केस स्टडी</a:t>
            </a:r>
            <a:endParaRPr lang="en-IN" sz="4000" b="1" dirty="0">
              <a:solidFill>
                <a:schemeClr val="bg1"/>
              </a:solidFill>
              <a:latin typeface="Open sans" panose="020B060603050402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2D0709-DA83-CE9F-99C6-D10D195AA665}"/>
              </a:ext>
            </a:extLst>
          </p:cNvPr>
          <p:cNvSpPr txBox="1"/>
          <p:nvPr/>
        </p:nvSpPr>
        <p:spPr>
          <a:xfrm>
            <a:off x="7620000" y="5924525"/>
            <a:ext cx="61321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sz="3200" dirty="0">
                <a:effectLst/>
                <a:latin typeface="Kruti Dev 092" pitchFamily="2" charset="0"/>
                <a:ea typeface="Calibri" panose="020F0502020204030204" pitchFamily="34" charset="0"/>
                <a:cs typeface="Mangal" panose="02040503050203030202" pitchFamily="18" charset="0"/>
              </a:rPr>
              <a:t>सिपाही/</a:t>
            </a:r>
            <a:r>
              <a:rPr lang="hi-IN" sz="3200" dirty="0" err="1">
                <a:effectLst/>
                <a:latin typeface="Kruti Dev 092" pitchFamily="2" charset="0"/>
                <a:ea typeface="Calibri" panose="020F0502020204030204" pitchFamily="34" charset="0"/>
                <a:cs typeface="Mangal" panose="02040503050203030202" pitchFamily="18" charset="0"/>
              </a:rPr>
              <a:t>जीडी</a:t>
            </a:r>
            <a:r>
              <a:rPr lang="hi-IN" sz="3200" dirty="0">
                <a:effectLst/>
                <a:latin typeface="Kruti Dev 092" pitchFamily="2" charset="0"/>
                <a:ea typeface="Calibri" panose="020F0502020204030204" pitchFamily="34" charset="0"/>
                <a:cs typeface="Mangal" panose="02040503050203030202" pitchFamily="18" charset="0"/>
              </a:rPr>
              <a:t> पवित्र </a:t>
            </a:r>
            <a:r>
              <a:rPr lang="hi-IN" sz="3200" dirty="0" err="1">
                <a:effectLst/>
                <a:latin typeface="Kruti Dev 092" pitchFamily="2" charset="0"/>
                <a:ea typeface="Calibri" panose="020F0502020204030204" pitchFamily="34" charset="0"/>
                <a:cs typeface="Mangal" panose="02040503050203030202" pitchFamily="18" charset="0"/>
              </a:rPr>
              <a:t>मण्‍डल</a:t>
            </a:r>
            <a:endParaRPr lang="en-IN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03779"/>
            <a:ext cx="4267200" cy="2620621"/>
          </a:xfrm>
        </p:spPr>
        <p:txBody>
          <a:bodyPr>
            <a:noAutofit/>
          </a:bodyPr>
          <a:lstStyle/>
          <a:p>
            <a:r>
              <a:rPr lang="hi-IN" sz="4000" b="1" dirty="0">
                <a:solidFill>
                  <a:srgbClr val="C00000"/>
                </a:solidFill>
                <a:latin typeface="Open sans" panose="020B0606030504020204"/>
              </a:rPr>
              <a:t>विनाश का दिन (25 अप्रैल, 1986)</a:t>
            </a:r>
            <a:endParaRPr lang="en-US" sz="4000" b="1" dirty="0">
              <a:solidFill>
                <a:srgbClr val="C00000"/>
              </a:solidFill>
              <a:latin typeface="Open sans" panose="020B0606030504020204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1059366"/>
            <a:ext cx="7315200" cy="5101788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hi-IN" sz="2600" dirty="0">
                <a:latin typeface="Open sans" panose="020B0606030504020204"/>
              </a:rPr>
              <a:t>1:23:40 पर </a:t>
            </a:r>
            <a:r>
              <a:rPr lang="hi-IN" sz="2600" dirty="0" err="1">
                <a:latin typeface="Open sans" panose="020B0606030504020204"/>
              </a:rPr>
              <a:t>ऑपरेटरों</a:t>
            </a:r>
            <a:r>
              <a:rPr lang="hi-IN" sz="2600" dirty="0">
                <a:latin typeface="Open sans" panose="020B0606030504020204"/>
              </a:rPr>
              <a:t> ने </a:t>
            </a:r>
            <a:r>
              <a:rPr lang="en-US" sz="2600" dirty="0">
                <a:latin typeface="Open sans" panose="020B0606030504020204"/>
              </a:rPr>
              <a:t>AZ-5 </a:t>
            </a:r>
            <a:r>
              <a:rPr lang="hi-IN" sz="2600" dirty="0">
                <a:latin typeface="Open sans" panose="020B0606030504020204"/>
              </a:rPr>
              <a:t>बटन दबाया।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hi-IN" sz="2600" dirty="0">
                <a:latin typeface="Open sans" panose="020B0606030504020204"/>
              </a:rPr>
              <a:t>1:23:47 तक </a:t>
            </a:r>
            <a:r>
              <a:rPr lang="hi-IN" sz="2600" dirty="0" err="1">
                <a:latin typeface="Open sans" panose="020B0606030504020204"/>
              </a:rPr>
              <a:t>रिएक्टर</a:t>
            </a:r>
            <a:r>
              <a:rPr lang="hi-IN" sz="2600" dirty="0">
                <a:latin typeface="Open sans" panose="020B0606030504020204"/>
              </a:rPr>
              <a:t> की क्षमता लगभग 30 </a:t>
            </a:r>
            <a:r>
              <a:rPr lang="en-US" sz="2600" dirty="0">
                <a:latin typeface="Open sans" panose="020B0606030504020204"/>
              </a:rPr>
              <a:t>GW </a:t>
            </a:r>
            <a:r>
              <a:rPr lang="hi-IN" sz="2600" dirty="0">
                <a:latin typeface="Open sans" panose="020B0606030504020204"/>
              </a:rPr>
              <a:t>हो गई।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hi-IN" sz="2600" dirty="0">
                <a:latin typeface="Open sans" panose="020B0606030504020204"/>
              </a:rPr>
              <a:t>पावर लगभग 30,000 </a:t>
            </a:r>
            <a:r>
              <a:rPr lang="en-US" sz="2600" dirty="0">
                <a:latin typeface="Open sans" panose="020B0606030504020204"/>
              </a:rPr>
              <a:t>MW </a:t>
            </a:r>
            <a:r>
              <a:rPr lang="hi-IN" sz="2600" dirty="0">
                <a:latin typeface="Open sans" panose="020B0606030504020204"/>
              </a:rPr>
              <a:t>हो गई।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hi-IN" sz="2600" dirty="0">
                <a:latin typeface="Open sans" panose="020B0606030504020204"/>
              </a:rPr>
              <a:t>ईंधन </a:t>
            </a:r>
            <a:r>
              <a:rPr lang="hi-IN" sz="2600" dirty="0" err="1">
                <a:latin typeface="Open sans" panose="020B0606030504020204"/>
              </a:rPr>
              <a:t>रॉड</a:t>
            </a:r>
            <a:r>
              <a:rPr lang="hi-IN" sz="2600" dirty="0">
                <a:latin typeface="Open sans" panose="020B0606030504020204"/>
              </a:rPr>
              <a:t> पिघलने लगीं और भाप का दबाव तेजी से बढ़ा।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hi-IN" sz="2600" dirty="0">
                <a:latin typeface="Open sans" panose="020B0606030504020204"/>
              </a:rPr>
              <a:t>इससे बड़ा भाप विस्फोट हुआ।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hi-IN" sz="2600" dirty="0">
                <a:latin typeface="Open sans" panose="020B0606030504020204"/>
              </a:rPr>
              <a:t>मैनुअल और ऑटोमैटिक कंट्रोल </a:t>
            </a:r>
            <a:r>
              <a:rPr lang="hi-IN" sz="2600" dirty="0" err="1">
                <a:latin typeface="Open sans" panose="020B0606030504020204"/>
              </a:rPr>
              <a:t>रॉड</a:t>
            </a:r>
            <a:r>
              <a:rPr lang="hi-IN" sz="2600" dirty="0">
                <a:latin typeface="Open sans" panose="020B0606030504020204"/>
              </a:rPr>
              <a:t> हटा दी गईं।</a:t>
            </a:r>
            <a:endParaRPr lang="en-US" sz="2600" dirty="0">
              <a:latin typeface="Open sans" panose="020B0606030504020204"/>
            </a:endParaRP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72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651" y="2103779"/>
            <a:ext cx="4032549" cy="2620621"/>
          </a:xfrm>
        </p:spPr>
        <p:txBody>
          <a:bodyPr>
            <a:noAutofit/>
          </a:bodyPr>
          <a:lstStyle/>
          <a:p>
            <a:r>
              <a:rPr lang="hi-IN" sz="4000" b="1" dirty="0">
                <a:solidFill>
                  <a:srgbClr val="C00000"/>
                </a:solidFill>
                <a:latin typeface="Open sans" panose="020B0606030504020204"/>
              </a:rPr>
              <a:t>विनाश का दिन (25 अप्रैल, 1986)</a:t>
            </a:r>
            <a:endParaRPr lang="en-US" sz="4000" b="1" dirty="0">
              <a:solidFill>
                <a:srgbClr val="C00000"/>
              </a:solidFill>
              <a:latin typeface="Open sans" panose="020B0606030504020204"/>
              <a:cs typeface="Arial" pitchFamily="34" charset="0"/>
            </a:endParaRP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  <p:pic>
        <p:nvPicPr>
          <p:cNvPr id="10" name="Picture 4" descr="20040426_chernobylreactor">
            <a:extLst>
              <a:ext uri="{FF2B5EF4-FFF2-40B4-BE49-F238E27FC236}">
                <a16:creationId xmlns:a16="http://schemas.microsoft.com/office/drawing/2014/main" id="{59FB92D8-1593-412F-85CB-1D1A6AE3643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648200" y="1219200"/>
            <a:ext cx="6894444" cy="4800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498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03779"/>
            <a:ext cx="4191000" cy="2620621"/>
          </a:xfrm>
        </p:spPr>
        <p:txBody>
          <a:bodyPr>
            <a:noAutofit/>
          </a:bodyPr>
          <a:lstStyle/>
          <a:p>
            <a:r>
              <a:rPr lang="hi-IN" sz="4000" b="1" dirty="0">
                <a:solidFill>
                  <a:srgbClr val="C00000"/>
                </a:solidFill>
                <a:latin typeface="Open sans" panose="020B0606030504020204"/>
              </a:rPr>
              <a:t>विनाश का दिन (25 अप्रैल, 1986)</a:t>
            </a:r>
            <a:endParaRPr lang="en-US" sz="4000" b="1" dirty="0">
              <a:solidFill>
                <a:srgbClr val="C00000"/>
              </a:solidFill>
              <a:latin typeface="Open sans" panose="020B0606030504020204"/>
              <a:cs typeface="Arial" pitchFamily="34" charset="0"/>
            </a:endParaRP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  <p:pic>
        <p:nvPicPr>
          <p:cNvPr id="11" name="Content Placeholder 8" descr="C:\Users\basant\AppData\Local\Microsoft\Windows\INetCache\Content.Word\6660a562228f9a22cf744644e2f54f33.jpg">
            <a:extLst>
              <a:ext uri="{FF2B5EF4-FFF2-40B4-BE49-F238E27FC236}">
                <a16:creationId xmlns:a16="http://schemas.microsoft.com/office/drawing/2014/main" id="{73EBCE63-C588-4918-8247-1FF4732C670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343400" y="1295400"/>
            <a:ext cx="7238999" cy="49831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7503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651" y="2103779"/>
            <a:ext cx="3727749" cy="2620621"/>
          </a:xfrm>
        </p:spPr>
        <p:txBody>
          <a:bodyPr>
            <a:noAutofit/>
          </a:bodyPr>
          <a:lstStyle/>
          <a:p>
            <a:r>
              <a:rPr lang="hi-IN" sz="4000" b="1" dirty="0" err="1">
                <a:solidFill>
                  <a:srgbClr val="C00000"/>
                </a:solidFill>
                <a:latin typeface="Open sans" panose="020B0606030504020204"/>
              </a:rPr>
              <a:t>चेर्नोबिल</a:t>
            </a:r>
            <a:r>
              <a:rPr lang="hi-IN" sz="4000" b="1" dirty="0">
                <a:solidFill>
                  <a:srgbClr val="C00000"/>
                </a:solidFill>
                <a:latin typeface="Open sans" panose="020B0606030504020204"/>
              </a:rPr>
              <a:t> दुर्घटना के कारण</a:t>
            </a:r>
            <a:endParaRPr lang="en-US" sz="4000" b="1" dirty="0">
              <a:solidFill>
                <a:srgbClr val="C00000"/>
              </a:solidFill>
              <a:latin typeface="Open sans" panose="020B0606030504020204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1375212"/>
            <a:ext cx="7086600" cy="456838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hi-IN" sz="2600" dirty="0">
                <a:latin typeface="Open sans" panose="020B0606030504020204"/>
              </a:rPr>
              <a:t>गलती या कमज़ोरी होना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hi-IN" sz="2600" dirty="0">
                <a:latin typeface="Open sans" panose="020B0606030504020204"/>
              </a:rPr>
              <a:t>सुरक्षा संबंधी नियमों की जानकारी न होना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hi-IN" sz="2600" dirty="0">
                <a:latin typeface="Open sans" panose="020B0606030504020204"/>
              </a:rPr>
              <a:t>अनुभव और प्रशिक्षण की कमी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hi-IN" sz="2600" dirty="0">
                <a:latin typeface="Open sans" panose="020B0606030504020204"/>
              </a:rPr>
              <a:t>संचार की कमी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hi-IN" sz="2600" dirty="0">
                <a:latin typeface="Open sans" panose="020B0606030504020204"/>
              </a:rPr>
              <a:t>अत्यधिक आत्मविश्वास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hi-IN" sz="2600" dirty="0">
                <a:latin typeface="Open sans" panose="020B0606030504020204"/>
              </a:rPr>
              <a:t>सुरक्षा की बजाय सस्ती चीज़ चुनना</a:t>
            </a:r>
            <a:endParaRPr lang="en-US" sz="2600" dirty="0">
              <a:latin typeface="Open sans" panose="020B0606030504020204"/>
            </a:endParaRP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073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3200"/>
            <a:ext cx="3505200" cy="990600"/>
          </a:xfrm>
        </p:spPr>
        <p:txBody>
          <a:bodyPr>
            <a:noAutofit/>
          </a:bodyPr>
          <a:lstStyle/>
          <a:p>
            <a:r>
              <a:rPr lang="hi-IN" sz="4000" b="1" dirty="0">
                <a:solidFill>
                  <a:srgbClr val="C00000"/>
                </a:solidFill>
                <a:latin typeface="Open sans" panose="020B0606030504020204"/>
                <a:cs typeface="Arial" pitchFamily="34" charset="0"/>
              </a:rPr>
              <a:t>निकास</a:t>
            </a:r>
            <a:endParaRPr lang="en-US" sz="4000" b="1" dirty="0">
              <a:solidFill>
                <a:srgbClr val="C00000"/>
              </a:solidFill>
              <a:latin typeface="Open sans" panose="020B0606030504020204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990600"/>
            <a:ext cx="7086600" cy="5330388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hi-IN" sz="2600" dirty="0">
                <a:latin typeface="Open sans" panose="020B0606030504020204"/>
              </a:rPr>
              <a:t>1986 में </a:t>
            </a:r>
            <a:r>
              <a:rPr lang="hi-IN" sz="2600" dirty="0" err="1">
                <a:latin typeface="Open sans" panose="020B0606030504020204"/>
              </a:rPr>
              <a:t>रिएक्टर</a:t>
            </a:r>
            <a:r>
              <a:rPr lang="hi-IN" sz="2600" dirty="0">
                <a:latin typeface="Open sans" panose="020B0606030504020204"/>
              </a:rPr>
              <a:t> के आसपास के इलाकों से 1,16,000 लोगों को निकाला गया।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hi-IN" sz="2600" dirty="0">
                <a:latin typeface="Open sans" panose="020B0606030504020204"/>
              </a:rPr>
              <a:t>इसके अलावा 1986 में लगभग 2,40,000 मजदूरों को बुलाया गया था।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hi-IN" sz="2600" dirty="0">
                <a:latin typeface="Open sans" panose="020B0606030504020204"/>
              </a:rPr>
              <a:t>1987 में </a:t>
            </a:r>
            <a:r>
              <a:rPr lang="hi-IN" sz="2600" dirty="0" err="1">
                <a:latin typeface="Open sans" panose="020B0606030504020204"/>
              </a:rPr>
              <a:t>रिएक्टर</a:t>
            </a:r>
            <a:r>
              <a:rPr lang="hi-IN" sz="2600" dirty="0">
                <a:latin typeface="Open sans" panose="020B0606030504020204"/>
              </a:rPr>
              <a:t> और उसके 30 किमी के दायरे में बचाव कार्य में शामिल होने के लिए और 1990 तक सफाई कार्य जारी रहा।</a:t>
            </a:r>
            <a:endParaRPr lang="en-US" sz="2600" dirty="0">
              <a:latin typeface="Open sans" panose="020B0606030504020204"/>
            </a:endParaRP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5840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3200"/>
            <a:ext cx="3505200" cy="990600"/>
          </a:xfrm>
        </p:spPr>
        <p:txBody>
          <a:bodyPr>
            <a:noAutofit/>
          </a:bodyPr>
          <a:lstStyle/>
          <a:p>
            <a:r>
              <a:rPr lang="hi-IN" sz="4000" b="1" dirty="0">
                <a:solidFill>
                  <a:srgbClr val="C00000"/>
                </a:solidFill>
                <a:latin typeface="Open sans" panose="020B0606030504020204"/>
                <a:cs typeface="Arial" pitchFamily="34" charset="0"/>
              </a:rPr>
              <a:t>निकास</a:t>
            </a:r>
            <a:endParaRPr lang="en-US" sz="4000" b="1" dirty="0">
              <a:solidFill>
                <a:srgbClr val="C00000"/>
              </a:solidFill>
              <a:latin typeface="Open sans" panose="020B0606030504020204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990600"/>
            <a:ext cx="7086600" cy="5330388"/>
          </a:xfrm>
        </p:spPr>
        <p:txBody>
          <a:bodyPr>
            <a:noAutofit/>
          </a:bodyPr>
          <a:lstStyle/>
          <a:p>
            <a:pPr algn="just">
              <a:lnSpc>
                <a:spcPct val="200000"/>
              </a:lnSpc>
            </a:pPr>
            <a:r>
              <a:rPr lang="hi-IN" sz="2600" dirty="0">
                <a:latin typeface="Open sans" panose="020B0606030504020204"/>
              </a:rPr>
              <a:t>कुल मिलाकर लगभग 6,00,000 लोगों को विशेष दर्जा दिया गया।</a:t>
            </a:r>
            <a:endParaRPr lang="en-US" sz="2600" dirty="0">
              <a:latin typeface="Open sans" panose="020B0606030504020204"/>
            </a:endParaRP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713679-099B-4BA9-8340-718EF26FC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3200400"/>
            <a:ext cx="3200400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960D82-39C3-4892-B9B0-2D62628E7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34400" y="3200400"/>
            <a:ext cx="2971800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60453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3200"/>
            <a:ext cx="3505200" cy="990600"/>
          </a:xfrm>
        </p:spPr>
        <p:txBody>
          <a:bodyPr>
            <a:noAutofit/>
          </a:bodyPr>
          <a:lstStyle/>
          <a:p>
            <a:r>
              <a:rPr lang="hi-IN" sz="4000" b="1" dirty="0">
                <a:solidFill>
                  <a:srgbClr val="C00000"/>
                </a:solidFill>
                <a:latin typeface="Open sans" panose="020B0606030504020204"/>
                <a:cs typeface="Arial" pitchFamily="34" charset="0"/>
              </a:rPr>
              <a:t>साफ - सफाई</a:t>
            </a:r>
            <a:endParaRPr lang="en-US" sz="4000" b="1" dirty="0">
              <a:solidFill>
                <a:srgbClr val="C00000"/>
              </a:solidFill>
              <a:latin typeface="Open sans" panose="020B0606030504020204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1222812"/>
            <a:ext cx="6934200" cy="5330388"/>
          </a:xfrm>
        </p:spPr>
        <p:txBody>
          <a:bodyPr>
            <a:noAutofit/>
          </a:bodyPr>
          <a:lstStyle/>
          <a:p>
            <a:pPr algn="just"/>
            <a:r>
              <a:rPr lang="hi-IN" sz="2600" dirty="0">
                <a:latin typeface="Open sans" panose="020B0606030504020204"/>
              </a:rPr>
              <a:t>प्लांट के आसपास 30 किलोमीटर के खाली किए गए क्षेत्र की सफाई में, दुर्घटना के बाद के वर्षों में लगभग 3,00,000 से 6,00,000 लोग शामिल थे।</a:t>
            </a:r>
            <a:endParaRPr lang="en-US" sz="2600" dirty="0">
              <a:latin typeface="Open sans" panose="020B0606030504020204"/>
            </a:endParaRP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2087B88B-AE35-4254-B4E2-0543E80E5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3505200"/>
            <a:ext cx="2514600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B7700611-4380-4E83-A855-371FCA6AD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48600" y="3505200"/>
            <a:ext cx="3733800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D0CD4F12-7E34-401E-8DBC-0B45FC67C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05400" y="5029200"/>
            <a:ext cx="2514600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32697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362200"/>
            <a:ext cx="3505200" cy="1981200"/>
          </a:xfrm>
        </p:spPr>
        <p:txBody>
          <a:bodyPr>
            <a:noAutofit/>
          </a:bodyPr>
          <a:lstStyle/>
          <a:p>
            <a:r>
              <a:rPr lang="hi-IN" sz="4000" b="1" dirty="0">
                <a:solidFill>
                  <a:srgbClr val="C00000"/>
                </a:solidFill>
                <a:latin typeface="Open sans" panose="020B0606030504020204"/>
                <a:cs typeface="Arial" pitchFamily="34" charset="0"/>
              </a:rPr>
              <a:t>रेडिएशन का प्रभाव</a:t>
            </a:r>
            <a:endParaRPr lang="en-US" sz="4000" b="1" dirty="0">
              <a:solidFill>
                <a:srgbClr val="C00000"/>
              </a:solidFill>
              <a:latin typeface="Open sans" panose="020B0606030504020204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219200"/>
            <a:ext cx="7086600" cy="5330388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hi-IN" sz="2600" dirty="0">
                <a:latin typeface="Open sans" panose="020B0606030504020204"/>
              </a:rPr>
              <a:t>कई लोगों को कुछ ग्रे बाहरी विकिरण की खुराक मिलती है, जिससे तीव्र विकिरण सिंड्रोम (</a:t>
            </a:r>
            <a:r>
              <a:rPr lang="en-US" sz="2600" dirty="0">
                <a:latin typeface="Open sans" panose="020B0606030504020204"/>
              </a:rPr>
              <a:t>ARS) </a:t>
            </a:r>
            <a:r>
              <a:rPr lang="hi-IN" sz="2600" dirty="0">
                <a:latin typeface="Open sans" panose="020B0606030504020204"/>
              </a:rPr>
              <a:t>हो सकता है। </a:t>
            </a:r>
            <a:r>
              <a:rPr lang="hi-IN" sz="2600" dirty="0" err="1">
                <a:latin typeface="Open sans" panose="020B0606030504020204"/>
              </a:rPr>
              <a:t>बेलारूसी</a:t>
            </a:r>
            <a:r>
              <a:rPr lang="hi-IN" sz="2600" dirty="0">
                <a:latin typeface="Open sans" panose="020B0606030504020204"/>
              </a:rPr>
              <a:t> डॉक्टरों ने </a:t>
            </a:r>
            <a:r>
              <a:rPr lang="hi-IN" sz="2600" dirty="0" err="1">
                <a:latin typeface="Open sans" panose="020B0606030504020204"/>
              </a:rPr>
              <a:t>चेर्नोबिल</a:t>
            </a:r>
            <a:r>
              <a:rPr lang="hi-IN" sz="2600" dirty="0">
                <a:latin typeface="Open sans" panose="020B0606030504020204"/>
              </a:rPr>
              <a:t> आपदा से अपने लोगों की सेहत पर होने वाले इन प्रभावों की पहचान की:</a:t>
            </a:r>
          </a:p>
          <a:p>
            <a:pPr algn="just">
              <a:buFont typeface="Wingdings" pitchFamily="2" charset="2"/>
              <a:buChar char="q"/>
            </a:pPr>
            <a:r>
              <a:rPr lang="hi-IN" sz="2600" dirty="0">
                <a:latin typeface="Open sans" panose="020B0606030504020204"/>
              </a:rPr>
              <a:t>कैंसर और </a:t>
            </a:r>
            <a:r>
              <a:rPr lang="hi-IN" sz="2600" dirty="0" err="1">
                <a:latin typeface="Open sans" panose="020B0606030504020204"/>
              </a:rPr>
              <a:t>ल्यूकेमिया</a:t>
            </a:r>
            <a:r>
              <a:rPr lang="hi-IN" sz="2600" dirty="0">
                <a:latin typeface="Open sans" panose="020B0606030504020204"/>
              </a:rPr>
              <a:t> के मामलों में 100% की वृद्धि।</a:t>
            </a:r>
          </a:p>
          <a:p>
            <a:pPr algn="just">
              <a:buFont typeface="Wingdings" pitchFamily="2" charset="2"/>
              <a:buChar char="q"/>
            </a:pPr>
            <a:r>
              <a:rPr lang="hi-IN" sz="2600" dirty="0">
                <a:latin typeface="Open sans" panose="020B0606030504020204"/>
              </a:rPr>
              <a:t>जन्मजात विकृतियों में 250% की वृद्धि।</a:t>
            </a:r>
          </a:p>
          <a:p>
            <a:pPr algn="just">
              <a:buFont typeface="Wingdings" pitchFamily="2" charset="2"/>
              <a:buChar char="q"/>
            </a:pPr>
            <a:r>
              <a:rPr lang="hi-IN" sz="2600" dirty="0">
                <a:latin typeface="Open sans" panose="020B0606030504020204"/>
              </a:rPr>
              <a:t>“</a:t>
            </a:r>
            <a:r>
              <a:rPr lang="hi-IN" sz="2600" dirty="0" err="1">
                <a:latin typeface="Open sans" panose="020B0606030504020204"/>
              </a:rPr>
              <a:t>चेर्नोबिल</a:t>
            </a:r>
            <a:r>
              <a:rPr lang="hi-IN" sz="2600" dirty="0">
                <a:latin typeface="Open sans" panose="020B0606030504020204"/>
              </a:rPr>
              <a:t> एड्स” - यह वह शब्द है जिसका इस्तेमाल डॉक्टर इस बीमारी का वर्णन करने के लिए कर रहे हैं।</a:t>
            </a:r>
            <a:endParaRPr lang="en-US" sz="2600" dirty="0">
              <a:latin typeface="Open sans" panose="020B0606030504020204"/>
            </a:endParaRP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1250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362200"/>
            <a:ext cx="3505200" cy="1981200"/>
          </a:xfrm>
        </p:spPr>
        <p:txBody>
          <a:bodyPr>
            <a:noAutofit/>
          </a:bodyPr>
          <a:lstStyle/>
          <a:p>
            <a:r>
              <a:rPr lang="hi-IN" sz="4000" b="1" dirty="0">
                <a:solidFill>
                  <a:srgbClr val="C00000"/>
                </a:solidFill>
                <a:latin typeface="Open sans" panose="020B0606030504020204"/>
                <a:cs typeface="Arial" pitchFamily="34" charset="0"/>
              </a:rPr>
              <a:t>रेडिएशन का प्रभाव</a:t>
            </a:r>
            <a:endParaRPr lang="en-US" sz="4000" b="1" dirty="0">
              <a:solidFill>
                <a:srgbClr val="C00000"/>
              </a:solidFill>
              <a:latin typeface="Open sans" panose="020B0606030504020204"/>
              <a:cs typeface="Arial" pitchFamily="34" charset="0"/>
            </a:endParaRP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E075494-627D-43B4-BA30-0EE7800B9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7200" y="1447800"/>
            <a:ext cx="3428999" cy="25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4CBFD5F-B55F-4131-8B61-7F359CEC8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1473200"/>
            <a:ext cx="3276600" cy="248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5A07010-9BEE-4A28-9AA2-6BB9A4655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61025" y="4089400"/>
            <a:ext cx="4778375" cy="233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12673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362200"/>
            <a:ext cx="3505200" cy="1981200"/>
          </a:xfrm>
        </p:spPr>
        <p:txBody>
          <a:bodyPr>
            <a:noAutofit/>
          </a:bodyPr>
          <a:lstStyle/>
          <a:p>
            <a:r>
              <a:rPr lang="hi-IN" sz="4000" b="1" dirty="0">
                <a:solidFill>
                  <a:srgbClr val="C00000"/>
                </a:solidFill>
                <a:latin typeface="Open sans" panose="020B0606030504020204"/>
                <a:cs typeface="Arial" pitchFamily="34" charset="0"/>
              </a:rPr>
              <a:t>रेडिएशन का प्रभाव</a:t>
            </a:r>
            <a:endParaRPr lang="en-US" sz="4000" b="1" dirty="0">
              <a:solidFill>
                <a:srgbClr val="C00000"/>
              </a:solidFill>
              <a:latin typeface="Open sans" panose="020B0606030504020204"/>
              <a:cs typeface="Arial" pitchFamily="34" charset="0"/>
            </a:endParaRP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52400"/>
            <a:ext cx="1384533" cy="941482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C8D744FC-6DF9-4121-B3C6-1C76917BB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40525" y="2322095"/>
            <a:ext cx="3110950" cy="3962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id="{1112B177-558F-4748-A93A-56E6CF023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73955" y="2322095"/>
            <a:ext cx="3581400" cy="3962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8738477-D2AD-4E62-BD02-2652B1A3DAFA}"/>
              </a:ext>
            </a:extLst>
          </p:cNvPr>
          <p:cNvSpPr/>
          <p:nvPr/>
        </p:nvSpPr>
        <p:spPr>
          <a:xfrm>
            <a:off x="5257801" y="1295400"/>
            <a:ext cx="56387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hi-IN" sz="2800" dirty="0">
                <a:latin typeface="Open sans" panose="020B0606030504020204"/>
                <a:sym typeface="Symbol" pitchFamily="18" charset="2"/>
              </a:rPr>
              <a:t>रेडिएशन </a:t>
            </a:r>
            <a:r>
              <a:rPr lang="hi-IN" sz="2800" dirty="0" err="1">
                <a:latin typeface="Open sans" panose="020B0606030504020204"/>
                <a:sym typeface="Symbol" pitchFamily="18" charset="2"/>
              </a:rPr>
              <a:t>एक्सपोजर</a:t>
            </a:r>
            <a:r>
              <a:rPr lang="hi-IN" sz="2800" dirty="0">
                <a:latin typeface="Open sans" panose="020B0606030504020204"/>
                <a:sym typeface="Symbol" pitchFamily="18" charset="2"/>
              </a:rPr>
              <a:t> और त्वचा का जलना</a:t>
            </a:r>
            <a:endParaRPr lang="en-US" sz="2800" dirty="0">
              <a:latin typeface="Open sans" panose="020B0606030504020204"/>
            </a:endParaRPr>
          </a:p>
        </p:txBody>
      </p:sp>
    </p:spTree>
    <p:extLst>
      <p:ext uri="{BB962C8B-B14F-4D97-AF65-F5344CB8AC3E}">
        <p14:creationId xmlns:p14="http://schemas.microsoft.com/office/powerpoint/2010/main" val="1359851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7A03868-B964-F5F5-E332-CD9CD99F1F29}"/>
              </a:ext>
            </a:extLst>
          </p:cNvPr>
          <p:cNvSpPr txBox="1"/>
          <p:nvPr/>
        </p:nvSpPr>
        <p:spPr>
          <a:xfrm>
            <a:off x="5180543" y="1136650"/>
            <a:ext cx="5613348" cy="5194114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indent="536575">
              <a:lnSpc>
                <a:spcPct val="150000"/>
              </a:lnSpc>
              <a:buFont typeface="Wingdings" pitchFamily="2" charset="2"/>
              <a:buChar char="q"/>
            </a:pPr>
            <a:r>
              <a:rPr lang="hi-IN" sz="2800" dirty="0"/>
              <a:t>पृष्ठभूमि</a:t>
            </a:r>
            <a:endParaRPr lang="en-IN" sz="2800" dirty="0"/>
          </a:p>
          <a:p>
            <a:pPr indent="536575">
              <a:lnSpc>
                <a:spcPct val="150000"/>
              </a:lnSpc>
              <a:buFont typeface="Wingdings" pitchFamily="2" charset="2"/>
              <a:buChar char="q"/>
            </a:pPr>
            <a:r>
              <a:rPr lang="hi-IN" sz="2800" dirty="0" err="1"/>
              <a:t>रिएक्टर</a:t>
            </a:r>
            <a:r>
              <a:rPr lang="hi-IN" sz="2800" dirty="0"/>
              <a:t> योजना परिदृश्य</a:t>
            </a:r>
            <a:endParaRPr lang="en-IN" sz="2800" dirty="0"/>
          </a:p>
          <a:p>
            <a:pPr indent="536575">
              <a:lnSpc>
                <a:spcPct val="150000"/>
              </a:lnSpc>
              <a:buFont typeface="Wingdings" pitchFamily="2" charset="2"/>
              <a:buChar char="q"/>
            </a:pPr>
            <a:r>
              <a:rPr lang="hi-IN" sz="2800" dirty="0"/>
              <a:t>आपदा का दिन</a:t>
            </a:r>
            <a:endParaRPr lang="en-IN" sz="2800" dirty="0"/>
          </a:p>
          <a:p>
            <a:pPr indent="536575">
              <a:lnSpc>
                <a:spcPct val="150000"/>
              </a:lnSpc>
              <a:buFont typeface="Wingdings" pitchFamily="2" charset="2"/>
              <a:buChar char="q"/>
            </a:pPr>
            <a:r>
              <a:rPr lang="hi-IN" sz="2800" dirty="0" err="1"/>
              <a:t>चेरनोबिल</a:t>
            </a:r>
            <a:r>
              <a:rPr lang="hi-IN" sz="2800" dirty="0"/>
              <a:t> दुर्घटना के कारण</a:t>
            </a:r>
            <a:endParaRPr lang="en-IN" sz="2800" dirty="0"/>
          </a:p>
          <a:p>
            <a:pPr indent="536575">
              <a:lnSpc>
                <a:spcPct val="150000"/>
              </a:lnSpc>
              <a:buFont typeface="Wingdings" pitchFamily="2" charset="2"/>
              <a:buChar char="q"/>
            </a:pPr>
            <a:r>
              <a:rPr lang="hi-IN" sz="2800" dirty="0"/>
              <a:t>निर्वासन</a:t>
            </a:r>
            <a:endParaRPr lang="en-IN" sz="2800" dirty="0"/>
          </a:p>
          <a:p>
            <a:pPr indent="536575">
              <a:lnSpc>
                <a:spcPct val="150000"/>
              </a:lnSpc>
              <a:buFont typeface="Wingdings" pitchFamily="2" charset="2"/>
              <a:buChar char="q"/>
            </a:pPr>
            <a:r>
              <a:rPr lang="hi-IN" sz="2800" dirty="0"/>
              <a:t>विकिरण के प्रभाव</a:t>
            </a:r>
            <a:endParaRPr lang="en-IN" sz="2800" dirty="0"/>
          </a:p>
          <a:p>
            <a:pPr indent="536575">
              <a:lnSpc>
                <a:spcPct val="150000"/>
              </a:lnSpc>
              <a:buFont typeface="Wingdings" pitchFamily="2" charset="2"/>
              <a:buChar char="q"/>
            </a:pPr>
            <a:r>
              <a:rPr lang="hi-IN" sz="2800" dirty="0"/>
              <a:t>मृत्यु और प्रभाव</a:t>
            </a:r>
            <a:endParaRPr lang="en-IN" sz="2800" dirty="0"/>
          </a:p>
          <a:p>
            <a:pPr indent="536575">
              <a:lnSpc>
                <a:spcPct val="150000"/>
              </a:lnSpc>
              <a:buFont typeface="Wingdings" pitchFamily="2" charset="2"/>
              <a:buChar char="q"/>
            </a:pPr>
            <a:r>
              <a:rPr lang="hi-IN" sz="2800" dirty="0"/>
              <a:t>सीखे गए सबक</a:t>
            </a:r>
            <a:endParaRPr lang="en-US" sz="2800" dirty="0">
              <a:latin typeface="Open sans" panose="020B0606030504020204"/>
              <a:cs typeface="Calibri" pitchFamily="34" charset="0"/>
            </a:endParaRPr>
          </a:p>
        </p:txBody>
      </p:sp>
      <p:pic>
        <p:nvPicPr>
          <p:cNvPr id="5" name="object 4">
            <a:extLst>
              <a:ext uri="{FF2B5EF4-FFF2-40B4-BE49-F238E27FC236}">
                <a16:creationId xmlns:a16="http://schemas.microsoft.com/office/drawing/2014/main" id="{856FA25A-709E-4DA5-B21D-9EF18B52D890}"/>
              </a:ext>
            </a:extLst>
          </p:cNvPr>
          <p:cNvPicPr/>
          <p:nvPr/>
        </p:nvPicPr>
        <p:blipFill rotWithShape="1">
          <a:blip r:embed="rId3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9162AC-4122-42F8-A2CD-26656E7AB2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291C649-BA7D-4089-9CD6-242816EA1A31}"/>
              </a:ext>
            </a:extLst>
          </p:cNvPr>
          <p:cNvSpPr txBox="1">
            <a:spLocks/>
          </p:cNvSpPr>
          <p:nvPr/>
        </p:nvSpPr>
        <p:spPr>
          <a:xfrm>
            <a:off x="762000" y="1447800"/>
            <a:ext cx="3124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i-IN" sz="4000" b="1" dirty="0">
                <a:solidFill>
                  <a:srgbClr val="C00000"/>
                </a:solidFill>
              </a:rPr>
              <a:t>उद्देश्य</a:t>
            </a:r>
            <a:endParaRPr lang="en-US" sz="4000" b="1" dirty="0">
              <a:solidFill>
                <a:srgbClr val="C00000"/>
              </a:solidFill>
              <a:latin typeface="Open sans"/>
              <a:ea typeface="Sans Serif Collection" panose="020B0502040504020204" pitchFamily="34" charset="0"/>
              <a:cs typeface="Sans Serif Collection" panose="020B05020405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EF1E498-D9B9-4E6E-B9D1-5C0D035992D0}"/>
              </a:ext>
            </a:extLst>
          </p:cNvPr>
          <p:cNvSpPr/>
          <p:nvPr/>
        </p:nvSpPr>
        <p:spPr>
          <a:xfrm>
            <a:off x="685800" y="2362200"/>
            <a:ext cx="3429000" cy="19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hi-IN" sz="2800" dirty="0"/>
              <a:t>इस पाठ को पूरा करने के बाद आप सक्षम होंगे कि:</a:t>
            </a:r>
            <a:endParaRPr lang="en-US" sz="2800" u="sng" dirty="0">
              <a:solidFill>
                <a:prstClr val="black"/>
              </a:solidFill>
              <a:latin typeface="Open sans" panose="020B0606030504020204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362200"/>
            <a:ext cx="3505200" cy="1981200"/>
          </a:xfrm>
        </p:spPr>
        <p:txBody>
          <a:bodyPr>
            <a:noAutofit/>
          </a:bodyPr>
          <a:lstStyle/>
          <a:p>
            <a:r>
              <a:rPr lang="hi-IN" sz="4000" b="1" dirty="0">
                <a:solidFill>
                  <a:srgbClr val="C00000"/>
                </a:solidFill>
                <a:latin typeface="Open sans" panose="020B0606030504020204"/>
                <a:cs typeface="Arial" pitchFamily="34" charset="0"/>
              </a:rPr>
              <a:t>मौत और प्रभाव</a:t>
            </a:r>
            <a:endParaRPr lang="en-US" sz="4000" b="1" dirty="0">
              <a:solidFill>
                <a:srgbClr val="C00000"/>
              </a:solidFill>
              <a:latin typeface="Open sans" panose="020B0606030504020204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1143000"/>
            <a:ext cx="7315200" cy="5334000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hi-IN" sz="2600" dirty="0">
                <a:latin typeface="Open sans" panose="020B0606030504020204"/>
              </a:rPr>
              <a:t>स्टीम में हुए पहले विस्फोट में दो मजदूरों की मौत हो गई।</a:t>
            </a:r>
          </a:p>
          <a:p>
            <a:pPr algn="just">
              <a:buFont typeface="Wingdings" pitchFamily="2" charset="2"/>
              <a:buChar char="q"/>
            </a:pPr>
            <a:endParaRPr lang="hi-IN" sz="2600" dirty="0">
              <a:latin typeface="Open sans" panose="020B0606030504020204"/>
            </a:endParaRPr>
          </a:p>
          <a:p>
            <a:pPr algn="just">
              <a:buFont typeface="Wingdings" pitchFamily="2" charset="2"/>
              <a:buChar char="q"/>
            </a:pPr>
            <a:r>
              <a:rPr lang="hi-IN" sz="2600" dirty="0">
                <a:latin typeface="Open sans" panose="020B0606030504020204"/>
              </a:rPr>
              <a:t>दुर्घटना के दिन साइट पर 600 मजदूर मौजूद थे। 134 प्लांट कर्मचारी और इमरजेंसी कर्मचारी विकिरण की अधिक मात्रा के कारण तीव्र विकिरण सिंड्रोम (</a:t>
            </a:r>
            <a:r>
              <a:rPr lang="en-US" sz="2600" dirty="0">
                <a:latin typeface="Open sans" panose="020B0606030504020204"/>
              </a:rPr>
              <a:t>ARS) </a:t>
            </a:r>
            <a:r>
              <a:rPr lang="hi-IN" sz="2600" dirty="0">
                <a:latin typeface="Open sans" panose="020B0606030504020204"/>
              </a:rPr>
              <a:t>से पीड़ित हो गए, जिनमें से 28 की बाद में </a:t>
            </a:r>
            <a:r>
              <a:rPr lang="en-US" sz="2600" dirty="0">
                <a:latin typeface="Open sans" panose="020B0606030504020204"/>
              </a:rPr>
              <a:t>ARS </a:t>
            </a:r>
            <a:r>
              <a:rPr lang="hi-IN" sz="2600" dirty="0">
                <a:latin typeface="Open sans" panose="020B0606030504020204"/>
              </a:rPr>
              <a:t>से मौत हो गई।</a:t>
            </a:r>
          </a:p>
          <a:p>
            <a:pPr algn="just">
              <a:buFont typeface="Wingdings" pitchFamily="2" charset="2"/>
              <a:buChar char="q"/>
            </a:pPr>
            <a:endParaRPr lang="hi-IN" sz="2600" dirty="0">
              <a:latin typeface="Open sans" panose="020B0606030504020204"/>
            </a:endParaRPr>
          </a:p>
          <a:p>
            <a:pPr algn="just">
              <a:buFont typeface="Wingdings" pitchFamily="2" charset="2"/>
              <a:buChar char="q"/>
            </a:pPr>
            <a:r>
              <a:rPr lang="hi-IN" sz="2600" dirty="0">
                <a:latin typeface="Open sans" panose="020B0606030504020204"/>
              </a:rPr>
              <a:t>1991-2015 के बीच 18 साल से कम उम्र के लोगों में </a:t>
            </a:r>
            <a:r>
              <a:rPr lang="hi-IN" sz="2600" dirty="0" err="1">
                <a:latin typeface="Open sans" panose="020B0606030504020204"/>
              </a:rPr>
              <a:t>थायरॉयड</a:t>
            </a:r>
            <a:r>
              <a:rPr lang="hi-IN" sz="2600" dirty="0">
                <a:latin typeface="Open sans" panose="020B0606030504020204"/>
              </a:rPr>
              <a:t> कैंसर के कुल 20,000 मामले दर्ज किए गए, जिनमें से अधिकांश 1986 में थे।</a:t>
            </a:r>
            <a:endParaRPr lang="en-US" sz="2600" dirty="0">
              <a:latin typeface="Open sans" panose="020B0606030504020204"/>
            </a:endParaRP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8311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362200"/>
            <a:ext cx="2667000" cy="1981200"/>
          </a:xfrm>
        </p:spPr>
        <p:txBody>
          <a:bodyPr>
            <a:noAutofit/>
          </a:bodyPr>
          <a:lstStyle/>
          <a:p>
            <a:r>
              <a:rPr lang="hi-IN" sz="4000" b="1" dirty="0">
                <a:solidFill>
                  <a:srgbClr val="C00000"/>
                </a:solidFill>
                <a:latin typeface="Open sans" panose="020B0606030504020204"/>
                <a:cs typeface="Arial" pitchFamily="34" charset="0"/>
              </a:rPr>
              <a:t>मौत और प्रभाव</a:t>
            </a:r>
            <a:endParaRPr lang="en-US" sz="4000" b="1" dirty="0">
              <a:solidFill>
                <a:srgbClr val="C00000"/>
              </a:solidFill>
              <a:latin typeface="Open sans" panose="020B0606030504020204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1045138"/>
            <a:ext cx="7649366" cy="51816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hi-IN" sz="2600" dirty="0">
                <a:latin typeface="Open sans" panose="020B0606030504020204"/>
              </a:rPr>
              <a:t>लगभग 5,000 </a:t>
            </a:r>
            <a:r>
              <a:rPr lang="hi-IN" sz="2600" dirty="0" err="1">
                <a:latin typeface="Open sans" panose="020B0606030504020204"/>
              </a:rPr>
              <a:t>थायरॉइड</a:t>
            </a:r>
            <a:r>
              <a:rPr lang="hi-IN" sz="2600" dirty="0">
                <a:latin typeface="Open sans" panose="020B0606030504020204"/>
              </a:rPr>
              <a:t> कैंसर के मामले </a:t>
            </a:r>
            <a:r>
              <a:rPr lang="hi-IN" sz="2600" dirty="0" err="1">
                <a:latin typeface="Open sans" panose="020B0606030504020204"/>
              </a:rPr>
              <a:t>रेडियोएक्टिव</a:t>
            </a:r>
            <a:r>
              <a:rPr lang="hi-IN" sz="2600" dirty="0">
                <a:latin typeface="Open sans" panose="020B0606030504020204"/>
              </a:rPr>
              <a:t> आयोडीन (आयोडीन-131) के संपर्क में आने से हुए थे, जो दुर्घटना के समय बच्चे या किशोर थे।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hi-IN" sz="2600" dirty="0">
                <a:latin typeface="Open sans" panose="020B0606030504020204"/>
              </a:rPr>
              <a:t>बाकी 15,000 मामलों में मोतियाबिंद, ट्यूमर, </a:t>
            </a:r>
            <a:r>
              <a:rPr lang="hi-IN" sz="2600" dirty="0" err="1">
                <a:latin typeface="Open sans" panose="020B0606030504020204"/>
              </a:rPr>
              <a:t>ल्यूकेमिया</a:t>
            </a:r>
            <a:r>
              <a:rPr lang="hi-IN" sz="2600" dirty="0">
                <a:latin typeface="Open sans" panose="020B0606030504020204"/>
              </a:rPr>
              <a:t>, बाल झड़ने, हृदय रोग, सफेद रक्त कोशिकाओं में कमी आदि शामिल थे।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hi-IN" sz="2600" dirty="0">
                <a:latin typeface="Open sans" panose="020B0606030504020204"/>
              </a:rPr>
              <a:t>कहा जाता है कि अब तक 8,000-20,000 लोगों की मौत हो चुकी है (20% ने आत्महत्या की)।</a:t>
            </a:r>
            <a:endParaRPr lang="en-US" sz="2600" dirty="0">
              <a:latin typeface="Open sans" panose="020B0606030504020204"/>
            </a:endParaRP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99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362200"/>
            <a:ext cx="2819400" cy="1981200"/>
          </a:xfrm>
        </p:spPr>
        <p:txBody>
          <a:bodyPr>
            <a:noAutofit/>
          </a:bodyPr>
          <a:lstStyle/>
          <a:p>
            <a:r>
              <a:rPr lang="hi-IN" sz="4000" b="1" dirty="0">
                <a:solidFill>
                  <a:srgbClr val="C00000"/>
                </a:solidFill>
                <a:latin typeface="Open sans" panose="020B0606030504020204"/>
                <a:cs typeface="Arial" pitchFamily="34" charset="0"/>
              </a:rPr>
              <a:t>सीखा गया सबक</a:t>
            </a:r>
            <a:endParaRPr lang="en-US" sz="4000" b="1" dirty="0">
              <a:solidFill>
                <a:srgbClr val="C00000"/>
              </a:solidFill>
              <a:latin typeface="Open sans" panose="020B0606030504020204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1066800"/>
            <a:ext cx="7315200" cy="54864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hi-IN" sz="2600" dirty="0">
                <a:latin typeface="Open sans" panose="020B0606030504020204"/>
              </a:rPr>
              <a:t>बड़े पैमाने पर दुर्घटनाओं से बचने के लिए संयंत्र का इंजीनियरिंग व्यापक सुरक्षा सुविधाओं के साथ किया गया था।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hi-IN" sz="2600" dirty="0" err="1">
                <a:latin typeface="Open sans" panose="020B0606030504020204"/>
              </a:rPr>
              <a:t>रिएक्टरों</a:t>
            </a:r>
            <a:r>
              <a:rPr lang="hi-IN" sz="2600" dirty="0">
                <a:latin typeface="Open sans" panose="020B0606030504020204"/>
              </a:rPr>
              <a:t> को मोटी कंक्रीट या सीसे की दीवारों से ढका गया था ताकि गामा किरणें बाहर न निकल सकें।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hi-IN" sz="2600" dirty="0" err="1">
                <a:latin typeface="Open sans" panose="020B0606030504020204"/>
              </a:rPr>
              <a:t>ग्रेफाइट</a:t>
            </a:r>
            <a:r>
              <a:rPr lang="hi-IN" sz="2600" dirty="0">
                <a:latin typeface="Open sans" panose="020B0606030504020204"/>
              </a:rPr>
              <a:t> के बजाय पानी का उपयोग </a:t>
            </a:r>
            <a:r>
              <a:rPr lang="hi-IN" sz="2600" dirty="0" err="1">
                <a:latin typeface="Open sans" panose="020B0606030504020204"/>
              </a:rPr>
              <a:t>मॉडरेटर</a:t>
            </a:r>
            <a:r>
              <a:rPr lang="hi-IN" sz="2600" dirty="0">
                <a:latin typeface="Open sans" panose="020B0606030504020204"/>
              </a:rPr>
              <a:t> के रूप में किया गया।</a:t>
            </a:r>
            <a:endParaRPr lang="en-US" sz="2600" dirty="0">
              <a:latin typeface="Open sans" panose="020B0606030504020204"/>
            </a:endParaRP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2043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362200"/>
            <a:ext cx="2819400" cy="1981200"/>
          </a:xfrm>
        </p:spPr>
        <p:txBody>
          <a:bodyPr>
            <a:noAutofit/>
          </a:bodyPr>
          <a:lstStyle/>
          <a:p>
            <a:r>
              <a:rPr lang="hi-IN" sz="4000" b="1" dirty="0">
                <a:solidFill>
                  <a:srgbClr val="C00000"/>
                </a:solidFill>
                <a:latin typeface="Open sans" panose="020B0606030504020204"/>
                <a:cs typeface="Arial" pitchFamily="34" charset="0"/>
              </a:rPr>
              <a:t>सीखा गया सबक</a:t>
            </a:r>
            <a:endParaRPr lang="en-US" sz="4000" b="1" dirty="0">
              <a:solidFill>
                <a:srgbClr val="C00000"/>
              </a:solidFill>
              <a:latin typeface="Open sans" panose="020B0606030504020204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1066800"/>
            <a:ext cx="7315200" cy="54864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hi-IN" sz="2600" dirty="0">
                <a:latin typeface="Open sans" panose="020B0606030504020204"/>
              </a:rPr>
              <a:t>योग्य कर्मचारियों की भर्ती करें।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hi-IN" sz="2600" dirty="0">
                <a:latin typeface="Open sans" panose="020B0606030504020204"/>
              </a:rPr>
              <a:t>दुर्घटना होने की संभावना को ध्यान में रखते हुए आपातकालीन तैयारियों की विस्तृत योजना बनाएं।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hi-IN" sz="2600" dirty="0">
                <a:latin typeface="Open sans" panose="020B0606030504020204"/>
              </a:rPr>
              <a:t>आज के समय में सुरक्षित परमाणु ऊर्जा का कोई भी तरीका नहीं है।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hi-IN" sz="2600" dirty="0">
                <a:latin typeface="Open sans" panose="020B0606030504020204"/>
              </a:rPr>
              <a:t>अलर्ट और सूचना दें। दुर्घटना की जानकारी उच्च अधिकारियों और स्थानीय लोगों से न छिपाएं।</a:t>
            </a:r>
            <a:endParaRPr lang="en-US" sz="2600" dirty="0">
              <a:latin typeface="Open sans" panose="020B0606030504020204"/>
            </a:endParaRP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3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9150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3505200" cy="1981200"/>
          </a:xfrm>
        </p:spPr>
        <p:txBody>
          <a:bodyPr>
            <a:noAutofit/>
          </a:bodyPr>
          <a:lstStyle/>
          <a:p>
            <a:r>
              <a:rPr lang="hi-IN" sz="4000" b="1" dirty="0">
                <a:solidFill>
                  <a:srgbClr val="C00000"/>
                </a:solidFill>
                <a:latin typeface="Open sans" panose="020B0606030504020204"/>
                <a:ea typeface="+mn-ea"/>
                <a:cs typeface="+mn-cs"/>
              </a:rPr>
              <a:t>निष्कर्ष</a:t>
            </a:r>
            <a:endParaRPr lang="en-US" sz="4000" b="1" dirty="0">
              <a:solidFill>
                <a:srgbClr val="C00000"/>
              </a:solidFill>
              <a:latin typeface="Open sans" panose="020B060603050402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1066800"/>
            <a:ext cx="8001000" cy="51816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hi-IN" sz="2600" dirty="0">
                <a:latin typeface="Open sans" panose="020B0606030504020204"/>
              </a:rPr>
              <a:t>आज, </a:t>
            </a:r>
            <a:r>
              <a:rPr lang="hi-IN" sz="2600" dirty="0" err="1">
                <a:latin typeface="Open sans" panose="020B0606030504020204"/>
              </a:rPr>
              <a:t>प्रिपैट</a:t>
            </a:r>
            <a:r>
              <a:rPr lang="hi-IN" sz="2600" dirty="0">
                <a:latin typeface="Open sans" panose="020B0606030504020204"/>
              </a:rPr>
              <a:t> और आसपास का इलाका इंसानों के रहने के लिए सुरक्षित नहीं है।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hi-IN" sz="2600" dirty="0">
                <a:latin typeface="Open sans" panose="020B0606030504020204"/>
              </a:rPr>
              <a:t>क्षतिग्रस्त </a:t>
            </a:r>
            <a:r>
              <a:rPr lang="hi-IN" sz="2600" dirty="0" err="1">
                <a:latin typeface="Open sans" panose="020B0606030504020204"/>
              </a:rPr>
              <a:t>रिएक्टर</a:t>
            </a:r>
            <a:r>
              <a:rPr lang="hi-IN" sz="2600" dirty="0">
                <a:latin typeface="Open sans" panose="020B0606030504020204"/>
              </a:rPr>
              <a:t> में </a:t>
            </a:r>
            <a:r>
              <a:rPr lang="hi-IN" sz="2600" dirty="0" err="1">
                <a:latin typeface="Open sans" panose="020B0606030504020204"/>
              </a:rPr>
              <a:t>रेडियोएक्टिविटी</a:t>
            </a:r>
            <a:r>
              <a:rPr lang="hi-IN" sz="2600" dirty="0">
                <a:latin typeface="Open sans" panose="020B0606030504020204"/>
              </a:rPr>
              <a:t> को सुरक्षित रखने के लिए 1,00,000 साल तक नियंत्रित रखना होगा।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hi-IN" sz="2600" dirty="0">
                <a:latin typeface="Open sans" panose="020B0606030504020204"/>
              </a:rPr>
              <a:t>हालांकि, यह ताबूत सिर्फ़ 10 साल तक ही टिका रहने के लिए बनाया गया था।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hi-IN" sz="2600" dirty="0">
                <a:latin typeface="Open sans" panose="020B0606030504020204"/>
              </a:rPr>
              <a:t>यह न सिर्फ़ आज बल्कि आने वाली कई पीढ़ियों के लिए एक बड़ी चुनौती होगी।</a:t>
            </a:r>
            <a:endParaRPr lang="en-US" sz="2600" dirty="0">
              <a:latin typeface="Open sans" panose="020B0606030504020204"/>
            </a:endParaRP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105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/>
          <p:cNvSpPr/>
          <p:nvPr/>
        </p:nvSpPr>
        <p:spPr>
          <a:xfrm>
            <a:off x="4655128" y="-86222"/>
            <a:ext cx="7694588" cy="6944222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42" tIns="39142" rIns="39142" bIns="39142"/>
          <a:lstStyle/>
          <a:p>
            <a:endParaRPr sz="2400">
              <a:latin typeface="Open Sans"/>
            </a:endParaRPr>
          </a:p>
        </p:txBody>
      </p:sp>
      <p:sp>
        <p:nvSpPr>
          <p:cNvPr id="222" name="Duties of…"/>
          <p:cNvSpPr txBox="1"/>
          <p:nvPr/>
        </p:nvSpPr>
        <p:spPr>
          <a:xfrm>
            <a:off x="106532" y="2626709"/>
            <a:ext cx="4254779" cy="786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 lvl="0" algn="ctr">
              <a:lnSpc>
                <a:spcPct val="120000"/>
              </a:lnSpc>
              <a:buClr>
                <a:srgbClr val="C00000"/>
              </a:buClr>
              <a:buSzPts val="3600"/>
            </a:pPr>
            <a:r>
              <a:rPr lang="hi-IN" altLang="en-US" sz="4000" b="1" dirty="0">
                <a:solidFill>
                  <a:srgbClr val="C00000"/>
                </a:solidFill>
                <a:latin typeface="Open sans"/>
              </a:rPr>
              <a:t>समीक्षा</a:t>
            </a:r>
            <a:endParaRPr lang="en-US" sz="4000" dirty="0">
              <a:latin typeface="Open Sans"/>
            </a:endParaRPr>
          </a:p>
        </p:txBody>
      </p:sp>
      <p:sp>
        <p:nvSpPr>
          <p:cNvPr id="223" name="Ensure your safety and the safety of your crew, the patient, and bystanders…"/>
          <p:cNvSpPr txBox="1"/>
          <p:nvPr/>
        </p:nvSpPr>
        <p:spPr>
          <a:xfrm>
            <a:off x="4904510" y="1066800"/>
            <a:ext cx="7079509" cy="48301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i-IN" sz="2600" dirty="0">
                <a:latin typeface="Open sans" panose="020B0606030504020204"/>
              </a:rPr>
              <a:t>पृष्ठभूमि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i-IN" sz="2600" dirty="0" err="1">
                <a:latin typeface="Open sans" panose="020B0606030504020204"/>
              </a:rPr>
              <a:t>रिएक्टर</a:t>
            </a:r>
            <a:r>
              <a:rPr lang="hi-IN" sz="2600" dirty="0">
                <a:latin typeface="Open sans" panose="020B0606030504020204"/>
              </a:rPr>
              <a:t> योजना का परिदृश्य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i-IN" sz="2600" dirty="0">
                <a:latin typeface="Open sans" panose="020B0606030504020204"/>
              </a:rPr>
              <a:t>आपदा का दिन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i-IN" sz="2600" dirty="0" err="1">
                <a:latin typeface="Open sans" panose="020B0606030504020204"/>
              </a:rPr>
              <a:t>चेर्नोबिल</a:t>
            </a:r>
            <a:r>
              <a:rPr lang="hi-IN" sz="2600" dirty="0">
                <a:latin typeface="Open sans" panose="020B0606030504020204"/>
              </a:rPr>
              <a:t> दुर्घटना के कारण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i-IN" sz="2600" dirty="0">
                <a:latin typeface="Open sans" panose="020B0606030504020204"/>
              </a:rPr>
              <a:t>लोगों को सुरक्षित स्थानों पर ले जाना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i-IN" sz="2600" dirty="0">
                <a:latin typeface="Open sans" panose="020B0606030504020204"/>
              </a:rPr>
              <a:t>रेडिएशन के प्रभाव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i-IN" sz="2600" dirty="0">
                <a:latin typeface="Open sans" panose="020B0606030504020204"/>
              </a:rPr>
              <a:t>मौत और प्रभाव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i-IN" sz="2600" dirty="0">
                <a:latin typeface="Open sans" panose="020B0606030504020204"/>
              </a:rPr>
              <a:t>सीखने योग्य सबक</a:t>
            </a:r>
            <a:endParaRPr lang="en-US" sz="2600" dirty="0">
              <a:latin typeface="Open sans" panose="020B0606030504020204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30342D-CCC4-F67F-CC03-E5EFED56E45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93" y="6406669"/>
            <a:ext cx="641637" cy="2762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21DB69-215D-8A17-5E2E-BA695C73441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4959" y="6378135"/>
            <a:ext cx="1750540" cy="3481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84A8C5-6AF3-C33A-056B-62EE3B62D9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273" y="112697"/>
            <a:ext cx="1115571" cy="12142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207359"/>
            <a:ext cx="4548494" cy="650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454957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/>
          <p:cNvSpPr/>
          <p:nvPr/>
        </p:nvSpPr>
        <p:spPr>
          <a:xfrm>
            <a:off x="4548494" y="-14539"/>
            <a:ext cx="7694588" cy="6944222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42" tIns="39142" rIns="39142" bIns="39142"/>
          <a:lstStyle/>
          <a:p>
            <a:endParaRPr sz="2400">
              <a:latin typeface="Open Sans"/>
            </a:endParaRPr>
          </a:p>
        </p:txBody>
      </p:sp>
      <p:sp>
        <p:nvSpPr>
          <p:cNvPr id="222" name="Duties of…"/>
          <p:cNvSpPr txBox="1"/>
          <p:nvPr/>
        </p:nvSpPr>
        <p:spPr>
          <a:xfrm>
            <a:off x="308114" y="3230213"/>
            <a:ext cx="4083778" cy="694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 algn="ctr"/>
            <a:r>
              <a:rPr lang="hi-IN" sz="4000" b="1" dirty="0">
                <a:solidFill>
                  <a:srgbClr val="C00000"/>
                </a:solidFill>
                <a:latin typeface="Open sans"/>
              </a:rPr>
              <a:t>कोई प्रश्न?</a:t>
            </a:r>
            <a:endParaRPr lang="en-US" sz="4000" b="1" dirty="0">
              <a:solidFill>
                <a:srgbClr val="C00000"/>
              </a:solidFill>
              <a:latin typeface="Open sans"/>
            </a:endParaRPr>
          </a:p>
        </p:txBody>
      </p:sp>
      <p:sp>
        <p:nvSpPr>
          <p:cNvPr id="223" name="Ensure your safety and the safety of your crew, the patient, and bystanders…"/>
          <p:cNvSpPr txBox="1"/>
          <p:nvPr/>
        </p:nvSpPr>
        <p:spPr>
          <a:xfrm>
            <a:off x="5004914" y="1896739"/>
            <a:ext cx="7238167" cy="9687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 marL="457200" lvl="0" indent="-457200" algn="just">
              <a:lnSpc>
                <a:spcPct val="250000"/>
              </a:lnSpc>
              <a:buClr>
                <a:schemeClr val="dk1"/>
              </a:buClr>
              <a:buSzPts val="3200"/>
              <a:buFont typeface="Noto Sans Symbols"/>
              <a:buChar char="▪"/>
            </a:pPr>
            <a:endParaRPr lang="en-US" sz="2800" dirty="0">
              <a:solidFill>
                <a:schemeClr val="dk1"/>
              </a:solidFill>
              <a:latin typeface="Open Sans"/>
              <a:cs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30342D-CCC4-F67F-CC03-E5EFED56E45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93" y="6406669"/>
            <a:ext cx="641637" cy="2762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21DB69-215D-8A17-5E2E-BA695C73441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4959" y="6378135"/>
            <a:ext cx="1750540" cy="3481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84A8C5-6AF3-C33A-056B-62EE3B62D9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273" y="112697"/>
            <a:ext cx="1115571" cy="12142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207359"/>
            <a:ext cx="4548494" cy="650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1441" y="1765969"/>
            <a:ext cx="3368693" cy="336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8631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2667000"/>
            <a:ext cx="3740727" cy="3401291"/>
          </a:xfrm>
        </p:spPr>
        <p:txBody>
          <a:bodyPr>
            <a:normAutofit/>
          </a:bodyPr>
          <a:lstStyle/>
          <a:p>
            <a:r>
              <a:rPr lang="hi-IN" sz="4000" b="1" dirty="0">
                <a:solidFill>
                  <a:srgbClr val="C00000"/>
                </a:solidFill>
                <a:latin typeface="Open sans"/>
              </a:rPr>
              <a:t>मूल्यांकन</a:t>
            </a:r>
            <a:endParaRPr lang="en-IN" sz="4000" b="1" dirty="0">
              <a:solidFill>
                <a:srgbClr val="C00000"/>
              </a:solidFill>
              <a:latin typeface="Open san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27</a:t>
            </a:fld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92" y="174626"/>
            <a:ext cx="1252142" cy="904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4357688" y="0"/>
            <a:ext cx="783431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lvl="0" indent="-514350">
              <a:buAutoNum type="arabicPeriod"/>
            </a:pPr>
            <a:r>
              <a:rPr lang="hi-IN" sz="2600" dirty="0" err="1">
                <a:solidFill>
                  <a:schemeClr val="tx1"/>
                </a:solidFill>
                <a:latin typeface="Open sans" panose="020B0606030504020204"/>
              </a:rPr>
              <a:t>चेर्नोबिल</a:t>
            </a:r>
            <a:r>
              <a:rPr lang="hi-IN" sz="2600" dirty="0">
                <a:solidFill>
                  <a:schemeClr val="tx1"/>
                </a:solidFill>
                <a:latin typeface="Open sans" panose="020B0606030504020204"/>
              </a:rPr>
              <a:t> दुर्घटना के कोई दो कारण बताइए?</a:t>
            </a:r>
          </a:p>
          <a:p>
            <a:pPr lvl="0"/>
            <a:endParaRPr lang="hi-IN" sz="2600" dirty="0">
              <a:solidFill>
                <a:schemeClr val="tx1"/>
              </a:solidFill>
              <a:latin typeface="Open sans" panose="020B0606030504020204"/>
            </a:endParaRPr>
          </a:p>
          <a:p>
            <a:pPr lvl="0"/>
            <a:r>
              <a:rPr lang="hi-IN" sz="2600" dirty="0">
                <a:solidFill>
                  <a:schemeClr val="tx1"/>
                </a:solidFill>
                <a:latin typeface="Open sans" panose="020B0606030504020204"/>
              </a:rPr>
              <a:t>उत्तर- (1) अनुभव और प्रशिक्षण की कमी</a:t>
            </a:r>
          </a:p>
          <a:p>
            <a:pPr lvl="0"/>
            <a:r>
              <a:rPr lang="hi-IN" sz="2600" dirty="0">
                <a:solidFill>
                  <a:schemeClr val="tx1"/>
                </a:solidFill>
                <a:latin typeface="Open sans" panose="020B0606030504020204"/>
              </a:rPr>
              <a:t>     (2) संचार की कमी</a:t>
            </a:r>
          </a:p>
          <a:p>
            <a:pPr lvl="0"/>
            <a:endParaRPr lang="hi-IN" sz="2600" dirty="0">
              <a:solidFill>
                <a:schemeClr val="tx1"/>
              </a:solidFill>
              <a:latin typeface="Open sans" panose="020B0606030504020204"/>
            </a:endParaRPr>
          </a:p>
          <a:p>
            <a:pPr lvl="0"/>
            <a:r>
              <a:rPr lang="hi-IN" sz="2600" dirty="0">
                <a:solidFill>
                  <a:schemeClr val="tx1"/>
                </a:solidFill>
                <a:latin typeface="Open sans" panose="020B0606030504020204"/>
              </a:rPr>
              <a:t>2. </a:t>
            </a:r>
            <a:r>
              <a:rPr lang="hi-IN" sz="2600" dirty="0" err="1">
                <a:solidFill>
                  <a:schemeClr val="tx1"/>
                </a:solidFill>
                <a:latin typeface="Open sans" panose="020B0606030504020204"/>
              </a:rPr>
              <a:t>चेर्नोबिल</a:t>
            </a:r>
            <a:r>
              <a:rPr lang="hi-IN" sz="2600" dirty="0">
                <a:solidFill>
                  <a:schemeClr val="tx1"/>
                </a:solidFill>
                <a:latin typeface="Open sans" panose="020B0606030504020204"/>
              </a:rPr>
              <a:t> दुर्घटना कब हुई थी?</a:t>
            </a:r>
          </a:p>
          <a:p>
            <a:pPr lvl="0"/>
            <a:r>
              <a:rPr lang="hi-IN" sz="2600" dirty="0">
                <a:solidFill>
                  <a:schemeClr val="tx1"/>
                </a:solidFill>
                <a:latin typeface="Open sans" panose="020B0606030504020204"/>
              </a:rPr>
              <a:t>उत्तर- 26 अप्रैल 1986</a:t>
            </a:r>
            <a:endParaRPr lang="en-IN" sz="2600" dirty="0">
              <a:solidFill>
                <a:schemeClr val="tx1"/>
              </a:solidFill>
              <a:latin typeface="Open sans" panose="020B0606030504020204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6335" y="0"/>
            <a:ext cx="1115665" cy="12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6181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/>
          <p:cNvSpPr/>
          <p:nvPr/>
        </p:nvSpPr>
        <p:spPr>
          <a:xfrm>
            <a:off x="4548494" y="-14539"/>
            <a:ext cx="7694588" cy="6944222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42" tIns="39142" rIns="39142" bIns="39142"/>
          <a:lstStyle/>
          <a:p>
            <a:endParaRPr sz="2400">
              <a:latin typeface="Open Sans"/>
            </a:endParaRPr>
          </a:p>
        </p:txBody>
      </p:sp>
      <p:sp>
        <p:nvSpPr>
          <p:cNvPr id="222" name="Duties of…"/>
          <p:cNvSpPr txBox="1"/>
          <p:nvPr/>
        </p:nvSpPr>
        <p:spPr>
          <a:xfrm>
            <a:off x="339566" y="3230213"/>
            <a:ext cx="3724569" cy="694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9142" tIns="39142" rIns="39142" bIns="39142">
            <a:spAutoFit/>
          </a:bodyPr>
          <a:lstStyle/>
          <a:p>
            <a:pPr algn="ctr"/>
            <a:r>
              <a:rPr lang="hi-IN" sz="4000" b="1" dirty="0">
                <a:solidFill>
                  <a:srgbClr val="C00000"/>
                </a:solidFill>
                <a:latin typeface="Open sans"/>
              </a:rPr>
              <a:t>धन्यवाद</a:t>
            </a:r>
            <a:endParaRPr lang="en-US" sz="4000" dirty="0">
              <a:solidFill>
                <a:srgbClr val="C00000"/>
              </a:solidFill>
              <a:latin typeface="Open sans"/>
            </a:endParaRPr>
          </a:p>
        </p:txBody>
      </p:sp>
      <p:sp>
        <p:nvSpPr>
          <p:cNvPr id="223" name="Ensure your safety and the safety of your crew, the patient, and bystanders…"/>
          <p:cNvSpPr txBox="1"/>
          <p:nvPr/>
        </p:nvSpPr>
        <p:spPr>
          <a:xfrm>
            <a:off x="5004915" y="1311523"/>
            <a:ext cx="6781746" cy="4483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9142" tIns="39142" rIns="39142" bIns="39142">
            <a:spAutoFit/>
          </a:bodyPr>
          <a:lstStyle/>
          <a:p>
            <a:pPr marL="457200" lvl="0" indent="-457200" algn="just">
              <a:buClr>
                <a:schemeClr val="dk1"/>
              </a:buClr>
              <a:buSzPts val="3200"/>
              <a:buFont typeface="Noto Sans Symbols"/>
              <a:buChar char="▪"/>
            </a:pPr>
            <a:endParaRPr lang="en-US" sz="2400" dirty="0">
              <a:solidFill>
                <a:schemeClr val="dk1"/>
              </a:solidFill>
              <a:latin typeface="Open Sans"/>
              <a:cs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30342D-CCC4-F67F-CC03-E5EFED56E45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93" y="6406669"/>
            <a:ext cx="641637" cy="2762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21DB69-215D-8A17-5E2E-BA695C73441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4959" y="6378135"/>
            <a:ext cx="1750540" cy="3481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84A8C5-6AF3-C33A-056B-62EE3B62D9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066" y="300533"/>
            <a:ext cx="5725444" cy="623214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207359"/>
            <a:ext cx="4548494" cy="650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88008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505" y="2239621"/>
            <a:ext cx="4084982" cy="1905000"/>
          </a:xfrm>
        </p:spPr>
        <p:txBody>
          <a:bodyPr>
            <a:noAutofit/>
          </a:bodyPr>
          <a:lstStyle/>
          <a:p>
            <a:r>
              <a:rPr lang="hi-IN" sz="4000" b="1" dirty="0">
                <a:solidFill>
                  <a:srgbClr val="C00000"/>
                </a:solidFill>
              </a:rPr>
              <a:t>पृष्ठभूमि</a:t>
            </a:r>
            <a:endParaRPr lang="en-US" sz="4000" b="1" dirty="0">
              <a:solidFill>
                <a:srgbClr val="C00000"/>
              </a:solidFill>
              <a:latin typeface="Open sans" panose="020B0606030504020204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1070412"/>
            <a:ext cx="7772400" cy="5787588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hi-IN" sz="2600" dirty="0" err="1">
                <a:latin typeface="Open sans" panose="020B0606030504020204"/>
              </a:rPr>
              <a:t>चेर्नोबिल</a:t>
            </a:r>
            <a:r>
              <a:rPr lang="hi-IN" sz="2600" dirty="0">
                <a:latin typeface="Open sans" panose="020B0606030504020204"/>
              </a:rPr>
              <a:t> परमाणु ऊर्जा संयंत्र</a:t>
            </a:r>
            <a:r>
              <a:rPr lang="en-IN" sz="2600" dirty="0">
                <a:latin typeface="Open sans" panose="020B0606030504020204"/>
              </a:rPr>
              <a:t> </a:t>
            </a:r>
            <a:r>
              <a:rPr lang="hi-IN" sz="2600" dirty="0" err="1">
                <a:latin typeface="Open sans" panose="020B0606030504020204"/>
              </a:rPr>
              <a:t>प्रीपयात</a:t>
            </a:r>
            <a:r>
              <a:rPr lang="hi-IN" sz="2600" dirty="0">
                <a:latin typeface="Open sans" panose="020B0606030504020204"/>
              </a:rPr>
              <a:t>,</a:t>
            </a:r>
            <a:r>
              <a:rPr lang="en-IN" sz="2600" dirty="0">
                <a:latin typeface="Open sans" panose="020B0606030504020204"/>
              </a:rPr>
              <a:t> </a:t>
            </a:r>
            <a:r>
              <a:rPr lang="hi-IN" sz="2600" dirty="0">
                <a:latin typeface="Open sans" panose="020B0606030504020204"/>
              </a:rPr>
              <a:t>यूक्रेन में है।</a:t>
            </a:r>
          </a:p>
          <a:p>
            <a:pPr algn="just">
              <a:buFont typeface="Wingdings" pitchFamily="2" charset="2"/>
              <a:buChar char="q"/>
            </a:pPr>
            <a:r>
              <a:rPr lang="hi-IN" sz="2600" dirty="0">
                <a:latin typeface="Open sans" panose="020B0606030504020204"/>
              </a:rPr>
              <a:t>शनिवार, 26 अप्रैल 1986, सुबह 01:23 बजे </a:t>
            </a:r>
            <a:r>
              <a:rPr lang="hi-IN" sz="2600" dirty="0" err="1">
                <a:latin typeface="Open sans" panose="020B0606030504020204"/>
              </a:rPr>
              <a:t>रिएक्टर</a:t>
            </a:r>
            <a:r>
              <a:rPr lang="hi-IN" sz="2600" dirty="0">
                <a:latin typeface="Open sans" panose="020B0606030504020204"/>
              </a:rPr>
              <a:t> में विस्फोट हुआ।</a:t>
            </a:r>
          </a:p>
          <a:p>
            <a:pPr algn="just">
              <a:buFont typeface="Wingdings" pitchFamily="2" charset="2"/>
              <a:buChar char="q"/>
            </a:pPr>
            <a:r>
              <a:rPr lang="hi-IN" sz="2600" dirty="0">
                <a:latin typeface="Open sans" panose="020B0606030504020204"/>
              </a:rPr>
              <a:t>इतिहास में परमाणु ऊर्जा संयंत्र की सबसे बड़ी दुर्घटना।</a:t>
            </a:r>
          </a:p>
          <a:p>
            <a:pPr algn="just">
              <a:buFont typeface="Wingdings" pitchFamily="2" charset="2"/>
              <a:buChar char="q"/>
            </a:pPr>
            <a:r>
              <a:rPr lang="hi-IN" sz="2600" dirty="0" err="1">
                <a:latin typeface="Open sans" panose="020B0606030504020204"/>
              </a:rPr>
              <a:t>चेर्नोबिल</a:t>
            </a:r>
            <a:r>
              <a:rPr lang="hi-IN" sz="2600" dirty="0">
                <a:latin typeface="Open sans" panose="020B0606030504020204"/>
              </a:rPr>
              <a:t> शहर से 17 किमी उत्तर-पश्चिम में स्थित, इसमें 4 </a:t>
            </a:r>
            <a:r>
              <a:rPr lang="hi-IN" sz="2600" dirty="0" err="1">
                <a:latin typeface="Open sans" panose="020B0606030504020204"/>
              </a:rPr>
              <a:t>रिएक्टर</a:t>
            </a:r>
            <a:r>
              <a:rPr lang="hi-IN" sz="2600" dirty="0">
                <a:latin typeface="Open sans" panose="020B0606030504020204"/>
              </a:rPr>
              <a:t> (यूनिट 1, 2, 3 और 4) थे।</a:t>
            </a:r>
          </a:p>
          <a:p>
            <a:pPr algn="just">
              <a:buFont typeface="Wingdings" pitchFamily="2" charset="2"/>
              <a:buChar char="q"/>
            </a:pPr>
            <a:r>
              <a:rPr lang="hi-IN" sz="2600" dirty="0">
                <a:latin typeface="Open sans" panose="020B0606030504020204"/>
              </a:rPr>
              <a:t>यह यूक्रेन की 10% बिजली पैदा करता था। इसका निर्माण 1970 के दशक में शुरू हुआ था। </a:t>
            </a:r>
            <a:r>
              <a:rPr lang="hi-IN" sz="2600" dirty="0" err="1">
                <a:latin typeface="Open sans" panose="020B0606030504020204"/>
              </a:rPr>
              <a:t>रिएक्टर</a:t>
            </a:r>
            <a:r>
              <a:rPr lang="hi-IN" sz="2600" dirty="0">
                <a:latin typeface="Open sans" panose="020B0606030504020204"/>
              </a:rPr>
              <a:t> नंबर 4 1983 में बनकर तैयार हुआ था।</a:t>
            </a:r>
            <a:endParaRPr lang="en-US" sz="2600" dirty="0">
              <a:latin typeface="Open sans" panose="020B0606030504020204"/>
              <a:cs typeface="Arial" pitchFamily="34" charset="0"/>
            </a:endParaRP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39621"/>
            <a:ext cx="3200400" cy="19050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Open sans" panose="020B0606030504020204"/>
                <a:cs typeface="Arial" pitchFamily="34" charset="0"/>
              </a:rPr>
              <a:t>RBMK</a:t>
            </a:r>
            <a:br>
              <a:rPr lang="en-US" sz="4000" b="1" dirty="0">
                <a:solidFill>
                  <a:srgbClr val="C00000"/>
                </a:solidFill>
                <a:latin typeface="Open sans" panose="020B0606030504020204"/>
                <a:cs typeface="Arial" pitchFamily="34" charset="0"/>
              </a:rPr>
            </a:br>
            <a:r>
              <a:rPr lang="hi-IN" sz="4000" b="1" dirty="0" err="1">
                <a:solidFill>
                  <a:srgbClr val="C00000"/>
                </a:solidFill>
                <a:latin typeface="Open sans" panose="020B0606030504020204"/>
                <a:cs typeface="Arial" pitchFamily="34" charset="0"/>
              </a:rPr>
              <a:t>रिएक्टर</a:t>
            </a:r>
            <a:r>
              <a:rPr lang="hi-IN" sz="4000" b="1" dirty="0">
                <a:solidFill>
                  <a:srgbClr val="C00000"/>
                </a:solidFill>
                <a:latin typeface="Open sans" panose="020B0606030504020204"/>
                <a:cs typeface="Arial" pitchFamily="34" charset="0"/>
              </a:rPr>
              <a:t> </a:t>
            </a:r>
            <a:endParaRPr lang="en-US" sz="4000" b="1" dirty="0">
              <a:solidFill>
                <a:srgbClr val="C00000"/>
              </a:solidFill>
              <a:latin typeface="Open sans" panose="020B0606030504020204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1375212"/>
            <a:ext cx="7086600" cy="449218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hi-IN" sz="2600" dirty="0" err="1">
                <a:latin typeface="Open sans" panose="020B0606030504020204"/>
              </a:rPr>
              <a:t>रिएक्टर</a:t>
            </a:r>
            <a:r>
              <a:rPr lang="hi-IN" sz="2600" dirty="0">
                <a:latin typeface="Open sans" panose="020B0606030504020204"/>
              </a:rPr>
              <a:t> </a:t>
            </a:r>
            <a:r>
              <a:rPr lang="hi-IN" sz="2600" dirty="0" err="1">
                <a:latin typeface="Open sans" panose="020B0606030504020204"/>
              </a:rPr>
              <a:t>बोलशोय</a:t>
            </a:r>
            <a:r>
              <a:rPr lang="hi-IN" sz="2600" dirty="0">
                <a:latin typeface="Open sans" panose="020B0606030504020204"/>
              </a:rPr>
              <a:t> </a:t>
            </a:r>
            <a:r>
              <a:rPr lang="hi-IN" sz="2600" dirty="0" err="1">
                <a:latin typeface="Open sans" panose="020B0606030504020204"/>
              </a:rPr>
              <a:t>मोशेनोस्टी</a:t>
            </a:r>
            <a:r>
              <a:rPr lang="hi-IN" sz="2600" dirty="0">
                <a:latin typeface="Open sans" panose="020B0606030504020204"/>
              </a:rPr>
              <a:t> </a:t>
            </a:r>
            <a:r>
              <a:rPr lang="hi-IN" sz="2600" dirty="0" err="1">
                <a:latin typeface="Open sans" panose="020B0606030504020204"/>
              </a:rPr>
              <a:t>किपयशिय</a:t>
            </a:r>
            <a:endParaRPr lang="hi-IN" sz="2600" dirty="0">
              <a:latin typeface="Open sans" panose="020B0606030504020204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600" dirty="0">
                <a:latin typeface="Open sans" panose="020B0606030504020204"/>
              </a:rPr>
              <a:t>RBMK, </a:t>
            </a:r>
            <a:r>
              <a:rPr lang="hi-IN" sz="2600" dirty="0">
                <a:latin typeface="Open sans" panose="020B0606030504020204"/>
              </a:rPr>
              <a:t>एक रूसी शब्द है जिसका मतलब लगभग "उच्च क्षमता वाला चैनल प्रकार का </a:t>
            </a:r>
            <a:r>
              <a:rPr lang="hi-IN" sz="2600" dirty="0" err="1">
                <a:latin typeface="Open sans" panose="020B0606030504020204"/>
              </a:rPr>
              <a:t>रिएक्टर</a:t>
            </a:r>
            <a:r>
              <a:rPr lang="hi-IN" sz="2600" dirty="0">
                <a:latin typeface="Open sans" panose="020B0606030504020204"/>
              </a:rPr>
              <a:t>" होता है।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hi-IN" sz="2600" dirty="0">
                <a:latin typeface="Open sans" panose="020B0606030504020204"/>
              </a:rPr>
              <a:t>यह </a:t>
            </a:r>
            <a:r>
              <a:rPr lang="hi-IN" sz="2600" dirty="0" err="1">
                <a:latin typeface="Open sans" panose="020B0606030504020204"/>
              </a:rPr>
              <a:t>रिएक्टर</a:t>
            </a:r>
            <a:r>
              <a:rPr lang="hi-IN" sz="2600" dirty="0">
                <a:latin typeface="Open sans" panose="020B0606030504020204"/>
              </a:rPr>
              <a:t> पानी से ठंडा होता है और </a:t>
            </a:r>
            <a:r>
              <a:rPr lang="hi-IN" sz="2600" dirty="0" err="1">
                <a:latin typeface="Open sans" panose="020B0606030504020204"/>
              </a:rPr>
              <a:t>ग्रेफाइट</a:t>
            </a:r>
            <a:r>
              <a:rPr lang="hi-IN" sz="2600" dirty="0">
                <a:latin typeface="Open sans" panose="020B0606030504020204"/>
              </a:rPr>
              <a:t> से नियंत्रित होता है।</a:t>
            </a:r>
            <a:endParaRPr lang="en-US" sz="2600" dirty="0">
              <a:latin typeface="Open sans" panose="020B0606030504020204"/>
            </a:endParaRP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49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39621"/>
            <a:ext cx="3200400" cy="19050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Open sans" panose="020B0606030504020204"/>
                <a:cs typeface="Arial" pitchFamily="34" charset="0"/>
              </a:rPr>
              <a:t>RBMK</a:t>
            </a:r>
            <a:br>
              <a:rPr lang="en-US" sz="4000" b="1" dirty="0">
                <a:solidFill>
                  <a:srgbClr val="C00000"/>
                </a:solidFill>
                <a:latin typeface="Open sans" panose="020B0606030504020204"/>
                <a:cs typeface="Arial" pitchFamily="34" charset="0"/>
              </a:rPr>
            </a:br>
            <a:r>
              <a:rPr lang="hi-IN" sz="4000" b="1" dirty="0" err="1">
                <a:solidFill>
                  <a:srgbClr val="C00000"/>
                </a:solidFill>
                <a:latin typeface="Open sans" panose="020B0606030504020204"/>
                <a:cs typeface="Arial" pitchFamily="34" charset="0"/>
              </a:rPr>
              <a:t>रिएक्टर</a:t>
            </a:r>
            <a:r>
              <a:rPr lang="hi-IN" sz="4000" b="1" dirty="0">
                <a:solidFill>
                  <a:srgbClr val="C00000"/>
                </a:solidFill>
                <a:latin typeface="Open sans" panose="020B0606030504020204"/>
                <a:cs typeface="Arial" pitchFamily="34" charset="0"/>
              </a:rPr>
              <a:t> </a:t>
            </a:r>
            <a:endParaRPr lang="en-US" sz="4000" b="1" dirty="0">
              <a:solidFill>
                <a:srgbClr val="C00000"/>
              </a:solidFill>
              <a:latin typeface="Open sans" panose="020B0606030504020204"/>
              <a:cs typeface="Arial" pitchFamily="34" charset="0"/>
            </a:endParaRP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  <p:pic>
        <p:nvPicPr>
          <p:cNvPr id="10" name="Picture 8" descr="chernobyl">
            <a:extLst>
              <a:ext uri="{FF2B5EF4-FFF2-40B4-BE49-F238E27FC236}">
                <a16:creationId xmlns:a16="http://schemas.microsoft.com/office/drawing/2014/main" id="{36C90B20-4FA2-4E27-BF67-7C5518C02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295400"/>
            <a:ext cx="4038600" cy="35888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AutoShape 10">
            <a:extLst>
              <a:ext uri="{FF2B5EF4-FFF2-40B4-BE49-F238E27FC236}">
                <a16:creationId xmlns:a16="http://schemas.microsoft.com/office/drawing/2014/main" id="{2575C09A-6777-4318-813D-AE9E98D73642}"/>
              </a:ext>
            </a:extLst>
          </p:cNvPr>
          <p:cNvSpPr>
            <a:spLocks noChangeArrowheads="1"/>
          </p:cNvSpPr>
          <p:nvPr/>
        </p:nvSpPr>
        <p:spPr bwMode="auto">
          <a:xfrm rot="2355103">
            <a:off x="7522871" y="5149231"/>
            <a:ext cx="1524000" cy="609600"/>
          </a:xfrm>
          <a:prstGeom prst="leftRightArrow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3" name="Picture 9" descr="chernobyl2">
            <a:extLst>
              <a:ext uri="{FF2B5EF4-FFF2-40B4-BE49-F238E27FC236}">
                <a16:creationId xmlns:a16="http://schemas.microsoft.com/office/drawing/2014/main" id="{A60A4F23-F679-45D7-A189-EDD678971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07683" y="4546602"/>
            <a:ext cx="2514600" cy="18698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3604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39621"/>
            <a:ext cx="3200400" cy="1905000"/>
          </a:xfrm>
        </p:spPr>
        <p:txBody>
          <a:bodyPr>
            <a:noAutofit/>
          </a:bodyPr>
          <a:lstStyle/>
          <a:p>
            <a:r>
              <a:rPr lang="hi-IN" sz="4000" b="1" dirty="0" err="1">
                <a:solidFill>
                  <a:srgbClr val="C00000"/>
                </a:solidFill>
                <a:latin typeface="Arial Black" pitchFamily="34" charset="0"/>
              </a:rPr>
              <a:t>रिएक्टर</a:t>
            </a:r>
            <a:r>
              <a:rPr lang="hi-IN" sz="4000" b="1" dirty="0">
                <a:solidFill>
                  <a:srgbClr val="C00000"/>
                </a:solidFill>
                <a:latin typeface="Arial Black" pitchFamily="34" charset="0"/>
              </a:rPr>
              <a:t> प्लांट की स्थिति</a:t>
            </a:r>
            <a:endParaRPr lang="en-US" sz="4000" b="1" dirty="0">
              <a:solidFill>
                <a:srgbClr val="C00000"/>
              </a:solidFill>
              <a:latin typeface="Open sans" panose="020B0606030504020204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1375212"/>
            <a:ext cx="7086600" cy="4492188"/>
          </a:xfrm>
        </p:spPr>
        <p:txBody>
          <a:bodyPr>
            <a:noAutofit/>
          </a:bodyPr>
          <a:lstStyle/>
          <a:p>
            <a:pPr marL="609600" indent="-609600" algn="just">
              <a:buFont typeface="Wingdings" pitchFamily="2" charset="2"/>
              <a:buAutoNum type="arabicPeriod"/>
            </a:pPr>
            <a:r>
              <a:rPr lang="hi-IN" sz="2600" dirty="0">
                <a:latin typeface="Open sans" panose="020B0606030504020204"/>
              </a:rPr>
              <a:t>जब प्रतिक्रिया होती है, तो </a:t>
            </a:r>
            <a:r>
              <a:rPr lang="hi-IN" sz="2600" dirty="0" err="1">
                <a:latin typeface="Open sans" panose="020B0606030504020204"/>
              </a:rPr>
              <a:t>यूरेनियम</a:t>
            </a:r>
            <a:r>
              <a:rPr lang="hi-IN" sz="2600" dirty="0">
                <a:latin typeface="Open sans" panose="020B0606030504020204"/>
              </a:rPr>
              <a:t> ईंधन गर्म हो जाता है।</a:t>
            </a:r>
          </a:p>
          <a:p>
            <a:pPr marL="609600" indent="-609600" algn="just">
              <a:buFont typeface="Wingdings" pitchFamily="2" charset="2"/>
              <a:buAutoNum type="arabicPeriod"/>
            </a:pPr>
            <a:r>
              <a:rPr lang="hi-IN" sz="2600" dirty="0">
                <a:latin typeface="Open sans" panose="020B0606030504020204"/>
              </a:rPr>
              <a:t>प्रेशर ट्यूब में कोर से गुजरे पानी से ईंधन की गर्मी निकल जाती है।</a:t>
            </a:r>
          </a:p>
          <a:p>
            <a:pPr marL="609600" indent="-609600" algn="just">
              <a:buFont typeface="Wingdings" pitchFamily="2" charset="2"/>
              <a:buAutoNum type="arabicPeriod"/>
            </a:pPr>
            <a:r>
              <a:rPr lang="hi-IN" sz="2600" dirty="0">
                <a:latin typeface="Open sans" panose="020B0606030504020204"/>
              </a:rPr>
              <a:t>फिर पानी भाप में बदल जाता है।</a:t>
            </a:r>
          </a:p>
          <a:p>
            <a:pPr marL="609600" indent="-609600" algn="just">
              <a:buFont typeface="Wingdings" pitchFamily="2" charset="2"/>
              <a:buAutoNum type="arabicPeriod"/>
            </a:pPr>
            <a:r>
              <a:rPr lang="hi-IN" sz="2600" dirty="0">
                <a:latin typeface="Open sans" panose="020B0606030504020204"/>
              </a:rPr>
              <a:t>भाप टरबाइन को घुमाती है।</a:t>
            </a:r>
          </a:p>
          <a:p>
            <a:pPr marL="609600" indent="-609600" algn="just">
              <a:buFont typeface="Wingdings" pitchFamily="2" charset="2"/>
              <a:buAutoNum type="arabicPeriod"/>
            </a:pPr>
            <a:r>
              <a:rPr lang="hi-IN" sz="2600" dirty="0">
                <a:latin typeface="Open sans" panose="020B0606030504020204"/>
              </a:rPr>
              <a:t>फिर पानी ठंडा हो जाता है।</a:t>
            </a:r>
          </a:p>
          <a:p>
            <a:pPr marL="609600" indent="-609600" algn="just">
              <a:buFont typeface="Wingdings" pitchFamily="2" charset="2"/>
              <a:buAutoNum type="arabicPeriod"/>
            </a:pPr>
            <a:r>
              <a:rPr lang="hi-IN" sz="2600" dirty="0">
                <a:latin typeface="Open sans" panose="020B0606030504020204"/>
              </a:rPr>
              <a:t>इसके बाद यह प्रक्रिया दोहराई जाती है।</a:t>
            </a:r>
            <a:endParaRPr lang="en-US" sz="2600" dirty="0">
              <a:latin typeface="Open sans" panose="020B0606030504020204"/>
            </a:endParaRP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941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03779"/>
            <a:ext cx="4205300" cy="2620621"/>
          </a:xfrm>
        </p:spPr>
        <p:txBody>
          <a:bodyPr>
            <a:noAutofit/>
          </a:bodyPr>
          <a:lstStyle/>
          <a:p>
            <a:r>
              <a:rPr lang="hi-IN" sz="4000" b="1" dirty="0">
                <a:solidFill>
                  <a:srgbClr val="C00000"/>
                </a:solidFill>
                <a:latin typeface="Open sans" panose="020B0606030504020204"/>
              </a:rPr>
              <a:t>विनाश का दिन (25 अप्रैल, 1986)</a:t>
            </a:r>
            <a:endParaRPr lang="en-US" sz="4000" b="1" dirty="0">
              <a:solidFill>
                <a:srgbClr val="C00000"/>
              </a:solidFill>
              <a:latin typeface="Open sans" panose="020B0606030504020204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1066800"/>
            <a:ext cx="7086600" cy="510178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hi-IN" sz="2600" dirty="0">
                <a:latin typeface="Open sans" panose="020B0606030504020204"/>
              </a:rPr>
              <a:t>25 अप्रैल, 1986 को टेस्ट प्लान की तैयारी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hi-IN" sz="2600" dirty="0">
                <a:latin typeface="Open sans" panose="020B0606030504020204"/>
              </a:rPr>
              <a:t>25 अप्रैल को, </a:t>
            </a:r>
            <a:r>
              <a:rPr lang="hi-IN" sz="2600" dirty="0" err="1">
                <a:latin typeface="Open sans" panose="020B0606030504020204"/>
              </a:rPr>
              <a:t>रिएक्टर</a:t>
            </a:r>
            <a:r>
              <a:rPr lang="hi-IN" sz="2600" dirty="0">
                <a:latin typeface="Open sans" panose="020B0606030504020204"/>
              </a:rPr>
              <a:t> की बिजली उत्पादन क्षमता 50% तक कम कर दी गई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hi-IN" sz="2600" dirty="0">
                <a:latin typeface="Open sans" panose="020B0606030504020204"/>
              </a:rPr>
              <a:t>25 अप्रैल, रात 11:00 बजे, ग्रिड </a:t>
            </a:r>
            <a:r>
              <a:rPr lang="hi-IN" sz="2600" dirty="0" err="1">
                <a:latin typeface="Open sans" panose="020B0606030504020204"/>
              </a:rPr>
              <a:t>कंट्रोलर</a:t>
            </a:r>
            <a:r>
              <a:rPr lang="hi-IN" sz="2600" dirty="0">
                <a:latin typeface="Open sans" panose="020B0606030504020204"/>
              </a:rPr>
              <a:t> ने </a:t>
            </a:r>
            <a:r>
              <a:rPr lang="hi-IN" sz="2600" dirty="0" err="1">
                <a:latin typeface="Open sans" panose="020B0606030504020204"/>
              </a:rPr>
              <a:t>रिएक्टर</a:t>
            </a:r>
            <a:r>
              <a:rPr lang="hi-IN" sz="2600" dirty="0">
                <a:latin typeface="Open sans" panose="020B0606030504020204"/>
              </a:rPr>
              <a:t> को बंद रखने की अनुमति दी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hi-IN" sz="2600" dirty="0" err="1">
                <a:latin typeface="Open sans" panose="020B0606030504020204"/>
              </a:rPr>
              <a:t>रिएक्टर</a:t>
            </a:r>
            <a:r>
              <a:rPr lang="hi-IN" sz="2600" dirty="0">
                <a:latin typeface="Open sans" panose="020B0606030504020204"/>
              </a:rPr>
              <a:t> में न्यूक्लियर </a:t>
            </a:r>
            <a:r>
              <a:rPr lang="hi-IN" sz="2600" dirty="0" err="1">
                <a:latin typeface="Open sans" panose="020B0606030504020204"/>
              </a:rPr>
              <a:t>पॉइज़न</a:t>
            </a:r>
            <a:r>
              <a:rPr lang="hi-IN" sz="2600" dirty="0">
                <a:latin typeface="Open sans" panose="020B0606030504020204"/>
              </a:rPr>
              <a:t> पैदा हुआ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hi-IN" sz="2600" dirty="0">
                <a:latin typeface="Open sans" panose="020B0606030504020204"/>
              </a:rPr>
              <a:t>पावर 30 </a:t>
            </a:r>
            <a:r>
              <a:rPr lang="en-US" sz="2600" dirty="0">
                <a:latin typeface="Open sans" panose="020B0606030504020204"/>
              </a:rPr>
              <a:t>MW </a:t>
            </a:r>
            <a:r>
              <a:rPr lang="hi-IN" sz="2600" dirty="0">
                <a:latin typeface="Open sans" panose="020B0606030504020204"/>
              </a:rPr>
              <a:t>तक कम हो गई</a:t>
            </a:r>
            <a:endParaRPr lang="pl-PL" sz="2600" dirty="0">
              <a:latin typeface="Open sans" panose="020B0606030504020204"/>
            </a:endParaRP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198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103779"/>
            <a:ext cx="4038600" cy="2620621"/>
          </a:xfrm>
        </p:spPr>
        <p:txBody>
          <a:bodyPr>
            <a:noAutofit/>
          </a:bodyPr>
          <a:lstStyle/>
          <a:p>
            <a:r>
              <a:rPr lang="hi-IN" sz="4000" b="1" dirty="0">
                <a:solidFill>
                  <a:srgbClr val="C00000"/>
                </a:solidFill>
                <a:latin typeface="Open sans" panose="020B0606030504020204"/>
              </a:rPr>
              <a:t>विनाश का दिन (25 अप्रैल, 1986)</a:t>
            </a:r>
            <a:endParaRPr lang="en-US" sz="4000" b="1" dirty="0">
              <a:solidFill>
                <a:srgbClr val="C00000"/>
              </a:solidFill>
              <a:latin typeface="Open sans" panose="020B0606030504020204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1222812"/>
            <a:ext cx="7239000" cy="5101788"/>
          </a:xfrm>
        </p:spPr>
        <p:txBody>
          <a:bodyPr>
            <a:noAutofit/>
          </a:bodyPr>
          <a:lstStyle/>
          <a:p>
            <a:pPr marL="274320" indent="-274320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hi-IN" sz="2600" dirty="0">
                <a:latin typeface="Open sans" panose="020B0606030504020204"/>
              </a:rPr>
              <a:t>कम क्षमता वाले </a:t>
            </a:r>
            <a:r>
              <a:rPr lang="hi-IN" sz="2600" dirty="0" err="1">
                <a:latin typeface="Open sans" panose="020B0606030504020204"/>
              </a:rPr>
              <a:t>रिएक्टर</a:t>
            </a:r>
            <a:r>
              <a:rPr lang="hi-IN" sz="2600" dirty="0">
                <a:latin typeface="Open sans" panose="020B0606030504020204"/>
              </a:rPr>
              <a:t> की </a:t>
            </a:r>
            <a:r>
              <a:rPr lang="hi-IN" sz="2600" dirty="0" err="1">
                <a:latin typeface="Open sans" panose="020B0606030504020204"/>
              </a:rPr>
              <a:t>रिएक्टिविटी</a:t>
            </a:r>
            <a:r>
              <a:rPr lang="hi-IN" sz="2600" dirty="0">
                <a:latin typeface="Open sans" panose="020B0606030504020204"/>
              </a:rPr>
              <a:t> बढ़ गई</a:t>
            </a:r>
          </a:p>
          <a:p>
            <a:pPr marL="274320" indent="-274320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hi-IN" sz="2600" dirty="0">
                <a:latin typeface="Open sans" panose="020B0606030504020204"/>
              </a:rPr>
              <a:t>पावर 200 </a:t>
            </a:r>
            <a:r>
              <a:rPr lang="en-US" sz="2600" dirty="0">
                <a:latin typeface="Open sans" panose="020B0606030504020204"/>
              </a:rPr>
              <a:t>MW </a:t>
            </a:r>
            <a:r>
              <a:rPr lang="hi-IN" sz="2600" dirty="0">
                <a:latin typeface="Open sans" panose="020B0606030504020204"/>
              </a:rPr>
              <a:t>तक बढ़ गई</a:t>
            </a:r>
          </a:p>
          <a:p>
            <a:pPr marL="274320" indent="-274320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hi-IN" sz="2600" dirty="0">
                <a:latin typeface="Open sans" panose="020B0606030504020204"/>
              </a:rPr>
              <a:t>26 अप्रैल को 01:05 बजे वाटर </a:t>
            </a:r>
            <a:r>
              <a:rPr lang="hi-IN" sz="2600" dirty="0" err="1">
                <a:latin typeface="Open sans" panose="020B0606030504020204"/>
              </a:rPr>
              <a:t>पंप</a:t>
            </a:r>
            <a:r>
              <a:rPr lang="hi-IN" sz="2600" dirty="0">
                <a:latin typeface="Open sans" panose="020B0606030504020204"/>
              </a:rPr>
              <a:t> चालू हुआ</a:t>
            </a:r>
          </a:p>
          <a:p>
            <a:pPr marL="274320" indent="-274320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hi-IN" sz="2600" dirty="0">
                <a:latin typeface="Open sans" panose="020B0606030504020204"/>
              </a:rPr>
              <a:t>1:19 बजे पानी का प्रवाह बढ़ गया</a:t>
            </a:r>
          </a:p>
          <a:p>
            <a:pPr marL="274320" indent="-274320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hi-IN" sz="2600" dirty="0">
                <a:latin typeface="Open sans" panose="020B0606030504020204"/>
              </a:rPr>
              <a:t>खतरनाक स्थिति पैदा हो गई</a:t>
            </a:r>
          </a:p>
          <a:p>
            <a:pPr marL="274320" indent="-274320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hi-IN" sz="2600" dirty="0">
                <a:latin typeface="Open sans" panose="020B0606030504020204"/>
              </a:rPr>
              <a:t>1:23:04 बजे प्रयोग शुरू हुआ</a:t>
            </a:r>
          </a:p>
          <a:p>
            <a:pPr marL="274320" indent="-274320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hi-IN" sz="2600" dirty="0" err="1">
                <a:latin typeface="Open sans" panose="020B0606030504020204"/>
              </a:rPr>
              <a:t>टर्बाइन</a:t>
            </a:r>
            <a:r>
              <a:rPr lang="hi-IN" sz="2600" dirty="0">
                <a:latin typeface="Open sans" panose="020B0606030504020204"/>
              </a:rPr>
              <a:t> को </a:t>
            </a:r>
            <a:r>
              <a:rPr lang="hi-IN" sz="2600" dirty="0" err="1">
                <a:latin typeface="Open sans" panose="020B0606030504020204"/>
              </a:rPr>
              <a:t>रिएक्टर</a:t>
            </a:r>
            <a:r>
              <a:rPr lang="hi-IN" sz="2600" dirty="0">
                <a:latin typeface="Open sans" panose="020B0606030504020204"/>
              </a:rPr>
              <a:t> से अलग कर दिया गया</a:t>
            </a:r>
            <a:endParaRPr lang="en-US" sz="2600" dirty="0">
              <a:latin typeface="Open sans" panose="020B0606030504020204"/>
            </a:endParaRP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459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651" y="2103779"/>
            <a:ext cx="4032549" cy="2620621"/>
          </a:xfrm>
        </p:spPr>
        <p:txBody>
          <a:bodyPr>
            <a:noAutofit/>
          </a:bodyPr>
          <a:lstStyle/>
          <a:p>
            <a:r>
              <a:rPr lang="hi-IN" sz="4000" b="1" dirty="0">
                <a:solidFill>
                  <a:srgbClr val="C00000"/>
                </a:solidFill>
                <a:latin typeface="Open sans" panose="020B0606030504020204"/>
              </a:rPr>
              <a:t>विनाश का दिन (25 अप्रैल, 1986)</a:t>
            </a:r>
            <a:endParaRPr lang="en-US" sz="4000" b="1" dirty="0">
              <a:solidFill>
                <a:srgbClr val="C00000"/>
              </a:solidFill>
              <a:latin typeface="Open sans" panose="020B0606030504020204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1222812"/>
            <a:ext cx="7086600" cy="510178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hi-IN" sz="2600" dirty="0" err="1">
                <a:latin typeface="Open sans" panose="020B0606030504020204"/>
              </a:rPr>
              <a:t>रिएक्टर</a:t>
            </a:r>
            <a:r>
              <a:rPr lang="hi-IN" sz="2600" dirty="0">
                <a:latin typeface="Open sans" panose="020B0606030504020204"/>
              </a:rPr>
              <a:t> कोर में भाप का स्तर बढ़ाना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hi-IN" sz="2600" dirty="0">
                <a:latin typeface="Open sans" panose="020B0606030504020204"/>
              </a:rPr>
              <a:t>भाप के बुलबुलों से </a:t>
            </a:r>
            <a:r>
              <a:rPr lang="hi-IN" sz="2600" dirty="0" err="1">
                <a:latin typeface="Open sans" panose="020B0606030504020204"/>
              </a:rPr>
              <a:t>रिएक्टर</a:t>
            </a:r>
            <a:r>
              <a:rPr lang="hi-IN" sz="2600" dirty="0">
                <a:latin typeface="Open sans" panose="020B0606030504020204"/>
              </a:rPr>
              <a:t> की क्षमता तेजी से बढ़ी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hi-IN" sz="2600" dirty="0">
                <a:latin typeface="Open sans" panose="020B0606030504020204"/>
              </a:rPr>
              <a:t>अतिरिक्त ज़ेनॉन-135 जल गया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hi-IN" sz="2600" dirty="0">
                <a:latin typeface="Open sans" panose="020B0606030504020204"/>
              </a:rPr>
              <a:t>विखंडन के लिए उपलब्ध </a:t>
            </a:r>
            <a:r>
              <a:rPr lang="hi-IN" sz="2600" dirty="0" err="1">
                <a:latin typeface="Open sans" panose="020B0606030504020204"/>
              </a:rPr>
              <a:t>न्यूट्रॉन</a:t>
            </a:r>
            <a:r>
              <a:rPr lang="hi-IN" sz="2600" dirty="0">
                <a:latin typeface="Open sans" panose="020B0606030504020204"/>
              </a:rPr>
              <a:t> की संख्या बढ़ी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hi-IN" sz="2600" dirty="0">
                <a:latin typeface="Open sans" panose="020B0606030504020204"/>
              </a:rPr>
              <a:t>मैनुअल और ऑटोमैटिक कंट्रोल </a:t>
            </a:r>
            <a:r>
              <a:rPr lang="hi-IN" sz="2600" dirty="0" err="1">
                <a:latin typeface="Open sans" panose="020B0606030504020204"/>
              </a:rPr>
              <a:t>रॉड</a:t>
            </a:r>
            <a:r>
              <a:rPr lang="hi-IN" sz="2600" dirty="0">
                <a:latin typeface="Open sans" panose="020B0606030504020204"/>
              </a:rPr>
              <a:t> हटाना</a:t>
            </a:r>
            <a:endParaRPr lang="en-US" sz="2600" dirty="0">
              <a:latin typeface="Open sans" panose="020B0606030504020204"/>
            </a:endParaRP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5776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1350</TotalTime>
  <Words>1125</Words>
  <Application>Microsoft Office PowerPoint</Application>
  <PresentationFormat>Widescreen</PresentationFormat>
  <Paragraphs>128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Arial</vt:lpstr>
      <vt:lpstr>Arial Black</vt:lpstr>
      <vt:lpstr>Calibri</vt:lpstr>
      <vt:lpstr>Kruti Dev 092</vt:lpstr>
      <vt:lpstr>Noto Sans Symbols</vt:lpstr>
      <vt:lpstr>Open Sans</vt:lpstr>
      <vt:lpstr>Open Sans</vt:lpstr>
      <vt:lpstr>Open Sans SemiBold</vt:lpstr>
      <vt:lpstr>Wingdings</vt:lpstr>
      <vt:lpstr>Office Theme</vt:lpstr>
      <vt:lpstr>PowerPoint Presentation</vt:lpstr>
      <vt:lpstr>PowerPoint Presentation</vt:lpstr>
      <vt:lpstr>पृष्ठभूमि</vt:lpstr>
      <vt:lpstr>RBMK रिएक्टर </vt:lpstr>
      <vt:lpstr>RBMK रिएक्टर </vt:lpstr>
      <vt:lpstr>रिएक्टर प्लांट की स्थिति</vt:lpstr>
      <vt:lpstr>विनाश का दिन (25 अप्रैल, 1986)</vt:lpstr>
      <vt:lpstr>विनाश का दिन (25 अप्रैल, 1986)</vt:lpstr>
      <vt:lpstr>विनाश का दिन (25 अप्रैल, 1986)</vt:lpstr>
      <vt:lpstr>विनाश का दिन (25 अप्रैल, 1986)</vt:lpstr>
      <vt:lpstr>विनाश का दिन (25 अप्रैल, 1986)</vt:lpstr>
      <vt:lpstr>विनाश का दिन (25 अप्रैल, 1986)</vt:lpstr>
      <vt:lpstr>चेर्नोबिल दुर्घटना के कारण</vt:lpstr>
      <vt:lpstr>निकास</vt:lpstr>
      <vt:lpstr>निकास</vt:lpstr>
      <vt:lpstr>साफ - सफाई</vt:lpstr>
      <vt:lpstr>रेडिएशन का प्रभाव</vt:lpstr>
      <vt:lpstr>रेडिएशन का प्रभाव</vt:lpstr>
      <vt:lpstr>रेडिएशन का प्रभाव</vt:lpstr>
      <vt:lpstr>मौत और प्रभाव</vt:lpstr>
      <vt:lpstr>मौत और प्रभाव</vt:lpstr>
      <vt:lpstr>सीखा गया सबक</vt:lpstr>
      <vt:lpstr>सीखा गया सबक</vt:lpstr>
      <vt:lpstr>निष्कर्ष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BASANT</dc:creator>
  <cp:lastModifiedBy>08 TH BN NDRF GHAZIABAD</cp:lastModifiedBy>
  <cp:revision>158</cp:revision>
  <dcterms:created xsi:type="dcterms:W3CDTF">2023-10-09T16:03:55Z</dcterms:created>
  <dcterms:modified xsi:type="dcterms:W3CDTF">2025-12-17T10:56:01Z</dcterms:modified>
</cp:coreProperties>
</file>