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358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207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838080" y="365040"/>
            <a:ext cx="10515600" cy="1325520"/>
          </a:xfrm>
          <a:prstGeom prst="rect">
            <a:avLst/>
          </a:prstGeom>
        </p:spPr>
        <p:txBody>
          <a:bodyPr lIns="90000" tIns="46800" rIns="90000" bIns="46800" anchor="ctr">
            <a:noAutofit/>
          </a:bodyPr>
          <a:lstStyle/>
          <a:p>
            <a:endParaRPr lang="en-US" sz="4400" b="0" strike="noStrike" spc="-1">
              <a:solidFill>
                <a:srgbClr val="000000"/>
              </a:solidFill>
              <a:latin typeface="Calibri Light"/>
            </a:endParaRPr>
          </a:p>
        </p:txBody>
      </p:sp>
      <p:sp>
        <p:nvSpPr>
          <p:cNvPr id="66" name="PlaceHolder 2"/>
          <p:cNvSpPr>
            <a:spLocks noGrp="1"/>
          </p:cNvSpPr>
          <p:nvPr>
            <p:ph type="body"/>
          </p:nvPr>
        </p:nvSpPr>
        <p:spPr>
          <a:xfrm>
            <a:off x="838080" y="1825200"/>
            <a:ext cx="10515600" cy="207540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
        <p:nvSpPr>
          <p:cNvPr id="67" name="PlaceHolder 3"/>
          <p:cNvSpPr>
            <a:spLocks noGrp="1"/>
          </p:cNvSpPr>
          <p:nvPr>
            <p:ph type="body"/>
          </p:nvPr>
        </p:nvSpPr>
        <p:spPr>
          <a:xfrm>
            <a:off x="838080" y="4098240"/>
            <a:ext cx="10515600" cy="207540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838080" y="365040"/>
            <a:ext cx="10515600" cy="1325520"/>
          </a:xfrm>
          <a:prstGeom prst="rect">
            <a:avLst/>
          </a:prstGeom>
        </p:spPr>
        <p:txBody>
          <a:bodyPr lIns="90000" tIns="46800" rIns="90000" bIns="46800" anchor="ctr">
            <a:noAutofit/>
          </a:bodyPr>
          <a:lstStyle/>
          <a:p>
            <a:endParaRPr lang="en-US" sz="4400" b="0" strike="noStrike" spc="-1">
              <a:solidFill>
                <a:srgbClr val="000000"/>
              </a:solidFill>
              <a:latin typeface="Calibri Light"/>
            </a:endParaRPr>
          </a:p>
        </p:txBody>
      </p:sp>
      <p:sp>
        <p:nvSpPr>
          <p:cNvPr id="69" name="PlaceHolder 2"/>
          <p:cNvSpPr>
            <a:spLocks noGrp="1"/>
          </p:cNvSpPr>
          <p:nvPr>
            <p:ph type="body"/>
          </p:nvPr>
        </p:nvSpPr>
        <p:spPr>
          <a:xfrm>
            <a:off x="838080" y="1825200"/>
            <a:ext cx="5131440" cy="207540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
        <p:nvSpPr>
          <p:cNvPr id="70" name="PlaceHolder 3"/>
          <p:cNvSpPr>
            <a:spLocks noGrp="1"/>
          </p:cNvSpPr>
          <p:nvPr>
            <p:ph type="body"/>
          </p:nvPr>
        </p:nvSpPr>
        <p:spPr>
          <a:xfrm>
            <a:off x="6226560" y="1825200"/>
            <a:ext cx="5131440" cy="207540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
        <p:nvSpPr>
          <p:cNvPr id="71" name="PlaceHolder 4"/>
          <p:cNvSpPr>
            <a:spLocks noGrp="1"/>
          </p:cNvSpPr>
          <p:nvPr>
            <p:ph type="body"/>
          </p:nvPr>
        </p:nvSpPr>
        <p:spPr>
          <a:xfrm>
            <a:off x="838080" y="4098240"/>
            <a:ext cx="5131440" cy="207540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
        <p:nvSpPr>
          <p:cNvPr id="72" name="PlaceHolder 5"/>
          <p:cNvSpPr>
            <a:spLocks noGrp="1"/>
          </p:cNvSpPr>
          <p:nvPr>
            <p:ph type="body"/>
          </p:nvPr>
        </p:nvSpPr>
        <p:spPr>
          <a:xfrm>
            <a:off x="6226560" y="4098240"/>
            <a:ext cx="5131440" cy="207540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838080" y="365040"/>
            <a:ext cx="10515600" cy="1325520"/>
          </a:xfrm>
          <a:prstGeom prst="rect">
            <a:avLst/>
          </a:prstGeom>
        </p:spPr>
        <p:txBody>
          <a:bodyPr lIns="90000" tIns="46800" rIns="90000" bIns="46800" anchor="ctr">
            <a:noAutofit/>
          </a:bodyPr>
          <a:lstStyle/>
          <a:p>
            <a:endParaRPr lang="en-US" sz="4400" b="0" strike="noStrike" spc="-1">
              <a:solidFill>
                <a:srgbClr val="000000"/>
              </a:solidFill>
              <a:latin typeface="Calibri Light"/>
            </a:endParaRPr>
          </a:p>
        </p:txBody>
      </p:sp>
      <p:sp>
        <p:nvSpPr>
          <p:cNvPr id="74" name="PlaceHolder 2"/>
          <p:cNvSpPr>
            <a:spLocks noGrp="1"/>
          </p:cNvSpPr>
          <p:nvPr>
            <p:ph type="body"/>
          </p:nvPr>
        </p:nvSpPr>
        <p:spPr>
          <a:xfrm>
            <a:off x="838080" y="1825200"/>
            <a:ext cx="3385800" cy="207540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
        <p:nvSpPr>
          <p:cNvPr id="75" name="PlaceHolder 3"/>
          <p:cNvSpPr>
            <a:spLocks noGrp="1"/>
          </p:cNvSpPr>
          <p:nvPr>
            <p:ph type="body"/>
          </p:nvPr>
        </p:nvSpPr>
        <p:spPr>
          <a:xfrm>
            <a:off x="4393440" y="1825200"/>
            <a:ext cx="3385800" cy="207540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
        <p:nvSpPr>
          <p:cNvPr id="76" name="PlaceHolder 4"/>
          <p:cNvSpPr>
            <a:spLocks noGrp="1"/>
          </p:cNvSpPr>
          <p:nvPr>
            <p:ph type="body"/>
          </p:nvPr>
        </p:nvSpPr>
        <p:spPr>
          <a:xfrm>
            <a:off x="7949160" y="1825200"/>
            <a:ext cx="3385800" cy="207540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
        <p:nvSpPr>
          <p:cNvPr id="77" name="PlaceHolder 5"/>
          <p:cNvSpPr>
            <a:spLocks noGrp="1"/>
          </p:cNvSpPr>
          <p:nvPr>
            <p:ph type="body"/>
          </p:nvPr>
        </p:nvSpPr>
        <p:spPr>
          <a:xfrm>
            <a:off x="838080" y="4098240"/>
            <a:ext cx="3385800" cy="207540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
        <p:nvSpPr>
          <p:cNvPr id="78" name="PlaceHolder 6"/>
          <p:cNvSpPr>
            <a:spLocks noGrp="1"/>
          </p:cNvSpPr>
          <p:nvPr>
            <p:ph type="body"/>
          </p:nvPr>
        </p:nvSpPr>
        <p:spPr>
          <a:xfrm>
            <a:off x="4393440" y="4098240"/>
            <a:ext cx="3385800" cy="207540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
        <p:nvSpPr>
          <p:cNvPr id="79" name="PlaceHolder 7"/>
          <p:cNvSpPr>
            <a:spLocks noGrp="1"/>
          </p:cNvSpPr>
          <p:nvPr>
            <p:ph type="body"/>
          </p:nvPr>
        </p:nvSpPr>
        <p:spPr>
          <a:xfrm>
            <a:off x="7949160" y="4098240"/>
            <a:ext cx="3385800" cy="207540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600" cy="1325520"/>
          </a:xfrm>
          <a:prstGeom prst="rect">
            <a:avLst/>
          </a:prstGeom>
        </p:spPr>
        <p:txBody>
          <a:bodyPr lIns="90000" tIns="46800" rIns="90000" bIns="46800" anchor="ctr">
            <a:noAutofit/>
          </a:bodyPr>
          <a:lstStyle/>
          <a:p>
            <a:endParaRPr lang="en-US" sz="4400" b="0" strike="noStrike" spc="-1">
              <a:solidFill>
                <a:srgbClr val="000000"/>
              </a:solidFill>
              <a:latin typeface="Calibri Light"/>
            </a:endParaRPr>
          </a:p>
        </p:txBody>
      </p:sp>
      <p:sp>
        <p:nvSpPr>
          <p:cNvPr id="6" name="PlaceHolder 2"/>
          <p:cNvSpPr>
            <a:spLocks noGrp="1"/>
          </p:cNvSpPr>
          <p:nvPr>
            <p:ph type="subTitle"/>
          </p:nvPr>
        </p:nvSpPr>
        <p:spPr>
          <a:xfrm>
            <a:off x="838080" y="1825200"/>
            <a:ext cx="10515600" cy="4351320"/>
          </a:xfrm>
          <a:prstGeom prst="rect">
            <a:avLst/>
          </a:prstGeom>
        </p:spPr>
        <p:txBody>
          <a:bodyPr lIns="0" tIns="0" rIns="0" bIns="0" anchor="ctr">
            <a:noAutofit/>
          </a:bodyPr>
          <a:lstStyle/>
          <a:p>
            <a:pPr algn="ctr">
              <a:spcBef>
                <a:spcPts val="9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800" b="0" strike="noStrike" spc="-1">
              <a:solidFill>
                <a:srgbClr val="000000"/>
              </a:solidFill>
              <a:latin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600" cy="1325520"/>
          </a:xfrm>
          <a:prstGeom prst="rect">
            <a:avLst/>
          </a:prstGeom>
        </p:spPr>
        <p:txBody>
          <a:bodyPr lIns="90000" tIns="46800" rIns="90000" bIns="46800" anchor="ctr">
            <a:noAutofit/>
          </a:bodyPr>
          <a:lstStyle/>
          <a:p>
            <a:endParaRPr lang="en-US" sz="4400" b="0" strike="noStrike" spc="-1">
              <a:solidFill>
                <a:srgbClr val="000000"/>
              </a:solidFill>
              <a:latin typeface="Calibri Light"/>
            </a:endParaRPr>
          </a:p>
        </p:txBody>
      </p:sp>
      <p:sp>
        <p:nvSpPr>
          <p:cNvPr id="8" name="PlaceHolder 2"/>
          <p:cNvSpPr>
            <a:spLocks noGrp="1"/>
          </p:cNvSpPr>
          <p:nvPr>
            <p:ph type="body"/>
          </p:nvPr>
        </p:nvSpPr>
        <p:spPr>
          <a:xfrm>
            <a:off x="838080" y="1825200"/>
            <a:ext cx="10515600" cy="435132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600" cy="1325520"/>
          </a:xfrm>
          <a:prstGeom prst="rect">
            <a:avLst/>
          </a:prstGeom>
        </p:spPr>
        <p:txBody>
          <a:bodyPr lIns="90000" tIns="46800" rIns="90000" bIns="46800" anchor="ctr">
            <a:noAutofit/>
          </a:bodyPr>
          <a:lstStyle/>
          <a:p>
            <a:endParaRPr lang="en-US" sz="4400" b="0" strike="noStrike" spc="-1">
              <a:solidFill>
                <a:srgbClr val="000000"/>
              </a:solidFill>
              <a:latin typeface="Calibri Light"/>
            </a:endParaRPr>
          </a:p>
        </p:txBody>
      </p:sp>
      <p:sp>
        <p:nvSpPr>
          <p:cNvPr id="10" name="PlaceHolder 2"/>
          <p:cNvSpPr>
            <a:spLocks noGrp="1"/>
          </p:cNvSpPr>
          <p:nvPr>
            <p:ph type="body"/>
          </p:nvPr>
        </p:nvSpPr>
        <p:spPr>
          <a:xfrm>
            <a:off x="838080" y="1825200"/>
            <a:ext cx="5131440" cy="435132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
        <p:nvSpPr>
          <p:cNvPr id="11" name="PlaceHolder 3"/>
          <p:cNvSpPr>
            <a:spLocks noGrp="1"/>
          </p:cNvSpPr>
          <p:nvPr>
            <p:ph type="body"/>
          </p:nvPr>
        </p:nvSpPr>
        <p:spPr>
          <a:xfrm>
            <a:off x="6226560" y="1825200"/>
            <a:ext cx="5131440" cy="435132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600" cy="1325520"/>
          </a:xfrm>
          <a:prstGeom prst="rect">
            <a:avLst/>
          </a:prstGeom>
        </p:spPr>
        <p:txBody>
          <a:bodyPr lIns="90000" tIns="46800" rIns="90000" bIns="46800" anchor="ctr">
            <a:noAutofit/>
          </a:bodyPr>
          <a:lstStyle/>
          <a:p>
            <a:endParaRPr lang="en-US" sz="4400" b="0" strike="noStrike" spc="-1">
              <a:solidFill>
                <a:srgbClr val="000000"/>
              </a:solidFill>
              <a:latin typeface="Calibri Ligh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600" cy="6145560"/>
          </a:xfrm>
          <a:prstGeom prst="rect">
            <a:avLst/>
          </a:prstGeom>
        </p:spPr>
        <p:txBody>
          <a:bodyPr lIns="0" tIns="0" rIns="0" bIns="0" anchor="ctr">
            <a:noAutofit/>
          </a:bodyPr>
          <a:lstStyle/>
          <a:p>
            <a:pPr algn="ctr">
              <a:spcBef>
                <a:spcPts val="9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800" b="0" strike="noStrike" spc="-1">
              <a:solidFill>
                <a:srgbClr val="000000"/>
              </a:solidFill>
              <a:latin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600" cy="1325520"/>
          </a:xfrm>
          <a:prstGeom prst="rect">
            <a:avLst/>
          </a:prstGeom>
        </p:spPr>
        <p:txBody>
          <a:bodyPr lIns="90000" tIns="46800" rIns="90000" bIns="46800" anchor="ctr">
            <a:noAutofit/>
          </a:bodyPr>
          <a:lstStyle/>
          <a:p>
            <a:endParaRPr lang="en-US" sz="4400" b="0" strike="noStrike" spc="-1">
              <a:solidFill>
                <a:srgbClr val="000000"/>
              </a:solidFill>
              <a:latin typeface="Calibri Light"/>
            </a:endParaRPr>
          </a:p>
        </p:txBody>
      </p:sp>
      <p:sp>
        <p:nvSpPr>
          <p:cNvPr id="15" name="PlaceHolder 2"/>
          <p:cNvSpPr>
            <a:spLocks noGrp="1"/>
          </p:cNvSpPr>
          <p:nvPr>
            <p:ph type="body"/>
          </p:nvPr>
        </p:nvSpPr>
        <p:spPr>
          <a:xfrm>
            <a:off x="838080" y="1825200"/>
            <a:ext cx="5131440" cy="207540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
        <p:nvSpPr>
          <p:cNvPr id="16" name="PlaceHolder 3"/>
          <p:cNvSpPr>
            <a:spLocks noGrp="1"/>
          </p:cNvSpPr>
          <p:nvPr>
            <p:ph type="body"/>
          </p:nvPr>
        </p:nvSpPr>
        <p:spPr>
          <a:xfrm>
            <a:off x="6226560" y="1825200"/>
            <a:ext cx="5131440" cy="435132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
        <p:nvSpPr>
          <p:cNvPr id="17" name="PlaceHolder 4"/>
          <p:cNvSpPr>
            <a:spLocks noGrp="1"/>
          </p:cNvSpPr>
          <p:nvPr>
            <p:ph type="body"/>
          </p:nvPr>
        </p:nvSpPr>
        <p:spPr>
          <a:xfrm>
            <a:off x="838080" y="4098240"/>
            <a:ext cx="5131440" cy="207540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838080" y="365040"/>
            <a:ext cx="10515600" cy="1325520"/>
          </a:xfrm>
          <a:prstGeom prst="rect">
            <a:avLst/>
          </a:prstGeom>
        </p:spPr>
        <p:txBody>
          <a:bodyPr lIns="90000" tIns="46800" rIns="90000" bIns="46800" anchor="ctr">
            <a:noAutofit/>
          </a:bodyPr>
          <a:lstStyle/>
          <a:p>
            <a:endParaRPr lang="en-US" sz="4400" b="0" strike="noStrike" spc="-1">
              <a:solidFill>
                <a:srgbClr val="000000"/>
              </a:solidFill>
              <a:latin typeface="Calibri Light"/>
            </a:endParaRPr>
          </a:p>
        </p:txBody>
      </p:sp>
      <p:sp>
        <p:nvSpPr>
          <p:cNvPr id="45" name="PlaceHolder 2"/>
          <p:cNvSpPr>
            <a:spLocks noGrp="1"/>
          </p:cNvSpPr>
          <p:nvPr>
            <p:ph type="subTitle"/>
          </p:nvPr>
        </p:nvSpPr>
        <p:spPr>
          <a:xfrm>
            <a:off x="838080" y="1825200"/>
            <a:ext cx="10515600" cy="4351320"/>
          </a:xfrm>
          <a:prstGeom prst="rect">
            <a:avLst/>
          </a:prstGeom>
        </p:spPr>
        <p:txBody>
          <a:bodyPr lIns="0" tIns="0" rIns="0" bIns="0" anchor="ctr">
            <a:noAutofit/>
          </a:bodyPr>
          <a:lstStyle/>
          <a:p>
            <a:pPr algn="ctr">
              <a:spcBef>
                <a:spcPts val="9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800" b="0" strike="noStrike" spc="-1">
              <a:solidFill>
                <a:srgbClr val="000000"/>
              </a:solidFill>
              <a:latin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600" cy="1325520"/>
          </a:xfrm>
          <a:prstGeom prst="rect">
            <a:avLst/>
          </a:prstGeom>
        </p:spPr>
        <p:txBody>
          <a:bodyPr lIns="90000" tIns="46800" rIns="90000" bIns="46800" anchor="ctr">
            <a:noAutofit/>
          </a:bodyPr>
          <a:lstStyle/>
          <a:p>
            <a:endParaRPr lang="en-US" sz="4400" b="0" strike="noStrike" spc="-1">
              <a:solidFill>
                <a:srgbClr val="000000"/>
              </a:solidFill>
              <a:latin typeface="Calibri Light"/>
            </a:endParaRPr>
          </a:p>
        </p:txBody>
      </p:sp>
      <p:sp>
        <p:nvSpPr>
          <p:cNvPr id="19" name="PlaceHolder 2"/>
          <p:cNvSpPr>
            <a:spLocks noGrp="1"/>
          </p:cNvSpPr>
          <p:nvPr>
            <p:ph type="body"/>
          </p:nvPr>
        </p:nvSpPr>
        <p:spPr>
          <a:xfrm>
            <a:off x="838080" y="1825200"/>
            <a:ext cx="5131440" cy="435132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
        <p:nvSpPr>
          <p:cNvPr id="20" name="PlaceHolder 3"/>
          <p:cNvSpPr>
            <a:spLocks noGrp="1"/>
          </p:cNvSpPr>
          <p:nvPr>
            <p:ph type="body"/>
          </p:nvPr>
        </p:nvSpPr>
        <p:spPr>
          <a:xfrm>
            <a:off x="6226560" y="1825200"/>
            <a:ext cx="5131440" cy="207540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
        <p:nvSpPr>
          <p:cNvPr id="21" name="PlaceHolder 4"/>
          <p:cNvSpPr>
            <a:spLocks noGrp="1"/>
          </p:cNvSpPr>
          <p:nvPr>
            <p:ph type="body"/>
          </p:nvPr>
        </p:nvSpPr>
        <p:spPr>
          <a:xfrm>
            <a:off x="6226560" y="4098240"/>
            <a:ext cx="5131440" cy="207540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600" cy="1325520"/>
          </a:xfrm>
          <a:prstGeom prst="rect">
            <a:avLst/>
          </a:prstGeom>
        </p:spPr>
        <p:txBody>
          <a:bodyPr lIns="90000" tIns="46800" rIns="90000" bIns="46800" anchor="ctr">
            <a:noAutofit/>
          </a:bodyPr>
          <a:lstStyle/>
          <a:p>
            <a:endParaRPr lang="en-US" sz="4400" b="0" strike="noStrike" spc="-1">
              <a:solidFill>
                <a:srgbClr val="000000"/>
              </a:solidFill>
              <a:latin typeface="Calibri Light"/>
            </a:endParaRPr>
          </a:p>
        </p:txBody>
      </p:sp>
      <p:sp>
        <p:nvSpPr>
          <p:cNvPr id="23" name="PlaceHolder 2"/>
          <p:cNvSpPr>
            <a:spLocks noGrp="1"/>
          </p:cNvSpPr>
          <p:nvPr>
            <p:ph type="body"/>
          </p:nvPr>
        </p:nvSpPr>
        <p:spPr>
          <a:xfrm>
            <a:off x="838080" y="1825200"/>
            <a:ext cx="5131440" cy="207540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
        <p:nvSpPr>
          <p:cNvPr id="24" name="PlaceHolder 3"/>
          <p:cNvSpPr>
            <a:spLocks noGrp="1"/>
          </p:cNvSpPr>
          <p:nvPr>
            <p:ph type="body"/>
          </p:nvPr>
        </p:nvSpPr>
        <p:spPr>
          <a:xfrm>
            <a:off x="6226560" y="1825200"/>
            <a:ext cx="5131440" cy="207540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
        <p:nvSpPr>
          <p:cNvPr id="25" name="PlaceHolder 4"/>
          <p:cNvSpPr>
            <a:spLocks noGrp="1"/>
          </p:cNvSpPr>
          <p:nvPr>
            <p:ph type="body"/>
          </p:nvPr>
        </p:nvSpPr>
        <p:spPr>
          <a:xfrm>
            <a:off x="838080" y="4098240"/>
            <a:ext cx="10515600" cy="207540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600" cy="1325520"/>
          </a:xfrm>
          <a:prstGeom prst="rect">
            <a:avLst/>
          </a:prstGeom>
        </p:spPr>
        <p:txBody>
          <a:bodyPr lIns="90000" tIns="46800" rIns="90000" bIns="46800" anchor="ctr">
            <a:noAutofit/>
          </a:bodyPr>
          <a:lstStyle/>
          <a:p>
            <a:endParaRPr lang="en-US" sz="4400" b="0" strike="noStrike" spc="-1">
              <a:solidFill>
                <a:srgbClr val="000000"/>
              </a:solidFill>
              <a:latin typeface="Calibri Light"/>
            </a:endParaRPr>
          </a:p>
        </p:txBody>
      </p:sp>
      <p:sp>
        <p:nvSpPr>
          <p:cNvPr id="27" name="PlaceHolder 2"/>
          <p:cNvSpPr>
            <a:spLocks noGrp="1"/>
          </p:cNvSpPr>
          <p:nvPr>
            <p:ph type="body"/>
          </p:nvPr>
        </p:nvSpPr>
        <p:spPr>
          <a:xfrm>
            <a:off x="838080" y="1825200"/>
            <a:ext cx="10515600" cy="207540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
        <p:nvSpPr>
          <p:cNvPr id="28" name="PlaceHolder 3"/>
          <p:cNvSpPr>
            <a:spLocks noGrp="1"/>
          </p:cNvSpPr>
          <p:nvPr>
            <p:ph type="body"/>
          </p:nvPr>
        </p:nvSpPr>
        <p:spPr>
          <a:xfrm>
            <a:off x="838080" y="4098240"/>
            <a:ext cx="10515600" cy="207540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600" cy="1325520"/>
          </a:xfrm>
          <a:prstGeom prst="rect">
            <a:avLst/>
          </a:prstGeom>
        </p:spPr>
        <p:txBody>
          <a:bodyPr lIns="90000" tIns="46800" rIns="90000" bIns="46800" anchor="ctr">
            <a:noAutofit/>
          </a:bodyPr>
          <a:lstStyle/>
          <a:p>
            <a:endParaRPr lang="en-US" sz="4400" b="0" strike="noStrike" spc="-1">
              <a:solidFill>
                <a:srgbClr val="000000"/>
              </a:solidFill>
              <a:latin typeface="Calibri Light"/>
            </a:endParaRPr>
          </a:p>
        </p:txBody>
      </p:sp>
      <p:sp>
        <p:nvSpPr>
          <p:cNvPr id="30" name="PlaceHolder 2"/>
          <p:cNvSpPr>
            <a:spLocks noGrp="1"/>
          </p:cNvSpPr>
          <p:nvPr>
            <p:ph type="body"/>
          </p:nvPr>
        </p:nvSpPr>
        <p:spPr>
          <a:xfrm>
            <a:off x="838080" y="1825200"/>
            <a:ext cx="5131440" cy="207540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
        <p:nvSpPr>
          <p:cNvPr id="31" name="PlaceHolder 3"/>
          <p:cNvSpPr>
            <a:spLocks noGrp="1"/>
          </p:cNvSpPr>
          <p:nvPr>
            <p:ph type="body"/>
          </p:nvPr>
        </p:nvSpPr>
        <p:spPr>
          <a:xfrm>
            <a:off x="6226560" y="1825200"/>
            <a:ext cx="5131440" cy="207540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
        <p:nvSpPr>
          <p:cNvPr id="32" name="PlaceHolder 4"/>
          <p:cNvSpPr>
            <a:spLocks noGrp="1"/>
          </p:cNvSpPr>
          <p:nvPr>
            <p:ph type="body"/>
          </p:nvPr>
        </p:nvSpPr>
        <p:spPr>
          <a:xfrm>
            <a:off x="838080" y="4098240"/>
            <a:ext cx="5131440" cy="207540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
        <p:nvSpPr>
          <p:cNvPr id="33" name="PlaceHolder 5"/>
          <p:cNvSpPr>
            <a:spLocks noGrp="1"/>
          </p:cNvSpPr>
          <p:nvPr>
            <p:ph type="body"/>
          </p:nvPr>
        </p:nvSpPr>
        <p:spPr>
          <a:xfrm>
            <a:off x="6226560" y="4098240"/>
            <a:ext cx="5131440" cy="207540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600" cy="1325520"/>
          </a:xfrm>
          <a:prstGeom prst="rect">
            <a:avLst/>
          </a:prstGeom>
        </p:spPr>
        <p:txBody>
          <a:bodyPr lIns="90000" tIns="46800" rIns="90000" bIns="46800" anchor="ctr">
            <a:noAutofit/>
          </a:bodyPr>
          <a:lstStyle/>
          <a:p>
            <a:endParaRPr lang="en-US" sz="4400" b="0" strike="noStrike" spc="-1">
              <a:solidFill>
                <a:srgbClr val="000000"/>
              </a:solidFill>
              <a:latin typeface="Calibri Light"/>
            </a:endParaRPr>
          </a:p>
        </p:txBody>
      </p:sp>
      <p:sp>
        <p:nvSpPr>
          <p:cNvPr id="35" name="PlaceHolder 2"/>
          <p:cNvSpPr>
            <a:spLocks noGrp="1"/>
          </p:cNvSpPr>
          <p:nvPr>
            <p:ph type="body"/>
          </p:nvPr>
        </p:nvSpPr>
        <p:spPr>
          <a:xfrm>
            <a:off x="838080" y="1825200"/>
            <a:ext cx="3385800" cy="207540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
        <p:nvSpPr>
          <p:cNvPr id="36" name="PlaceHolder 3"/>
          <p:cNvSpPr>
            <a:spLocks noGrp="1"/>
          </p:cNvSpPr>
          <p:nvPr>
            <p:ph type="body"/>
          </p:nvPr>
        </p:nvSpPr>
        <p:spPr>
          <a:xfrm>
            <a:off x="4393440" y="1825200"/>
            <a:ext cx="3385800" cy="207540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
        <p:nvSpPr>
          <p:cNvPr id="37" name="PlaceHolder 4"/>
          <p:cNvSpPr>
            <a:spLocks noGrp="1"/>
          </p:cNvSpPr>
          <p:nvPr>
            <p:ph type="body"/>
          </p:nvPr>
        </p:nvSpPr>
        <p:spPr>
          <a:xfrm>
            <a:off x="7949160" y="1825200"/>
            <a:ext cx="3385800" cy="207540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
        <p:nvSpPr>
          <p:cNvPr id="38" name="PlaceHolder 5"/>
          <p:cNvSpPr>
            <a:spLocks noGrp="1"/>
          </p:cNvSpPr>
          <p:nvPr>
            <p:ph type="body"/>
          </p:nvPr>
        </p:nvSpPr>
        <p:spPr>
          <a:xfrm>
            <a:off x="838080" y="4098240"/>
            <a:ext cx="3385800" cy="207540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
        <p:nvSpPr>
          <p:cNvPr id="39" name="PlaceHolder 6"/>
          <p:cNvSpPr>
            <a:spLocks noGrp="1"/>
          </p:cNvSpPr>
          <p:nvPr>
            <p:ph type="body"/>
          </p:nvPr>
        </p:nvSpPr>
        <p:spPr>
          <a:xfrm>
            <a:off x="4393440" y="4098240"/>
            <a:ext cx="3385800" cy="207540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
        <p:nvSpPr>
          <p:cNvPr id="40" name="PlaceHolder 7"/>
          <p:cNvSpPr>
            <a:spLocks noGrp="1"/>
          </p:cNvSpPr>
          <p:nvPr>
            <p:ph type="body"/>
          </p:nvPr>
        </p:nvSpPr>
        <p:spPr>
          <a:xfrm>
            <a:off x="7949160" y="4098240"/>
            <a:ext cx="3385800" cy="207540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600" cy="1325520"/>
          </a:xfrm>
          <a:prstGeom prst="rect">
            <a:avLst/>
          </a:prstGeom>
        </p:spPr>
        <p:txBody>
          <a:bodyPr lIns="90000" tIns="46800" rIns="90000" bIns="46800" anchor="ctr">
            <a:noAutofit/>
          </a:bodyPr>
          <a:lstStyle/>
          <a:p>
            <a:endParaRPr lang="en-US" sz="4400" b="0" strike="noStrike" spc="-1">
              <a:solidFill>
                <a:srgbClr val="000000"/>
              </a:solidFill>
              <a:latin typeface="Calibri Light"/>
            </a:endParaRPr>
          </a:p>
        </p:txBody>
      </p:sp>
      <p:sp>
        <p:nvSpPr>
          <p:cNvPr id="47" name="PlaceHolder 2"/>
          <p:cNvSpPr>
            <a:spLocks noGrp="1"/>
          </p:cNvSpPr>
          <p:nvPr>
            <p:ph type="body"/>
          </p:nvPr>
        </p:nvSpPr>
        <p:spPr>
          <a:xfrm>
            <a:off x="838080" y="1825200"/>
            <a:ext cx="10515600" cy="435132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600" cy="1325520"/>
          </a:xfrm>
          <a:prstGeom prst="rect">
            <a:avLst/>
          </a:prstGeom>
        </p:spPr>
        <p:txBody>
          <a:bodyPr lIns="90000" tIns="46800" rIns="90000" bIns="46800" anchor="ctr">
            <a:noAutofit/>
          </a:bodyPr>
          <a:lstStyle/>
          <a:p>
            <a:endParaRPr lang="en-US" sz="4400" b="0" strike="noStrike" spc="-1">
              <a:solidFill>
                <a:srgbClr val="000000"/>
              </a:solidFill>
              <a:latin typeface="Calibri Light"/>
            </a:endParaRPr>
          </a:p>
        </p:txBody>
      </p:sp>
      <p:sp>
        <p:nvSpPr>
          <p:cNvPr id="49" name="PlaceHolder 2"/>
          <p:cNvSpPr>
            <a:spLocks noGrp="1"/>
          </p:cNvSpPr>
          <p:nvPr>
            <p:ph type="body"/>
          </p:nvPr>
        </p:nvSpPr>
        <p:spPr>
          <a:xfrm>
            <a:off x="838080" y="1825200"/>
            <a:ext cx="5131440" cy="435132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
        <p:nvSpPr>
          <p:cNvPr id="50" name="PlaceHolder 3"/>
          <p:cNvSpPr>
            <a:spLocks noGrp="1"/>
          </p:cNvSpPr>
          <p:nvPr>
            <p:ph type="body"/>
          </p:nvPr>
        </p:nvSpPr>
        <p:spPr>
          <a:xfrm>
            <a:off x="6226560" y="1825200"/>
            <a:ext cx="5131440" cy="435132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838080" y="365040"/>
            <a:ext cx="10515600" cy="1325520"/>
          </a:xfrm>
          <a:prstGeom prst="rect">
            <a:avLst/>
          </a:prstGeom>
        </p:spPr>
        <p:txBody>
          <a:bodyPr lIns="90000" tIns="46800" rIns="90000" bIns="46800" anchor="ctr">
            <a:noAutofit/>
          </a:bodyPr>
          <a:lstStyle/>
          <a:p>
            <a:endParaRPr lang="en-US" sz="4400" b="0" strike="noStrike" spc="-1">
              <a:solidFill>
                <a:srgbClr val="000000"/>
              </a:solidFill>
              <a:latin typeface="Calibri Ligh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838080" y="365040"/>
            <a:ext cx="10515600" cy="6145560"/>
          </a:xfrm>
          <a:prstGeom prst="rect">
            <a:avLst/>
          </a:prstGeom>
        </p:spPr>
        <p:txBody>
          <a:bodyPr lIns="0" tIns="0" rIns="0" bIns="0" anchor="ctr">
            <a:noAutofit/>
          </a:bodyPr>
          <a:lstStyle/>
          <a:p>
            <a:pPr algn="ctr">
              <a:spcBef>
                <a:spcPts val="9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800" b="0" strike="noStrike" spc="-1">
              <a:solidFill>
                <a:srgbClr val="000000"/>
              </a:solidFill>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600" cy="1325520"/>
          </a:xfrm>
          <a:prstGeom prst="rect">
            <a:avLst/>
          </a:prstGeom>
        </p:spPr>
        <p:txBody>
          <a:bodyPr lIns="90000" tIns="46800" rIns="90000" bIns="46800" anchor="ctr">
            <a:noAutofit/>
          </a:bodyPr>
          <a:lstStyle/>
          <a:p>
            <a:endParaRPr lang="en-US" sz="4400" b="0" strike="noStrike" spc="-1">
              <a:solidFill>
                <a:srgbClr val="000000"/>
              </a:solidFill>
              <a:latin typeface="Calibri Light"/>
            </a:endParaRPr>
          </a:p>
        </p:txBody>
      </p:sp>
      <p:sp>
        <p:nvSpPr>
          <p:cNvPr id="54" name="PlaceHolder 2"/>
          <p:cNvSpPr>
            <a:spLocks noGrp="1"/>
          </p:cNvSpPr>
          <p:nvPr>
            <p:ph type="body"/>
          </p:nvPr>
        </p:nvSpPr>
        <p:spPr>
          <a:xfrm>
            <a:off x="838080" y="1825200"/>
            <a:ext cx="5131440" cy="207540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
        <p:nvSpPr>
          <p:cNvPr id="55" name="PlaceHolder 3"/>
          <p:cNvSpPr>
            <a:spLocks noGrp="1"/>
          </p:cNvSpPr>
          <p:nvPr>
            <p:ph type="body"/>
          </p:nvPr>
        </p:nvSpPr>
        <p:spPr>
          <a:xfrm>
            <a:off x="6226560" y="1825200"/>
            <a:ext cx="5131440" cy="435132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
        <p:nvSpPr>
          <p:cNvPr id="56" name="PlaceHolder 4"/>
          <p:cNvSpPr>
            <a:spLocks noGrp="1"/>
          </p:cNvSpPr>
          <p:nvPr>
            <p:ph type="body"/>
          </p:nvPr>
        </p:nvSpPr>
        <p:spPr>
          <a:xfrm>
            <a:off x="838080" y="4098240"/>
            <a:ext cx="5131440" cy="207540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838080" y="365040"/>
            <a:ext cx="10515600" cy="1325520"/>
          </a:xfrm>
          <a:prstGeom prst="rect">
            <a:avLst/>
          </a:prstGeom>
        </p:spPr>
        <p:txBody>
          <a:bodyPr lIns="90000" tIns="46800" rIns="90000" bIns="46800" anchor="ctr">
            <a:noAutofit/>
          </a:bodyPr>
          <a:lstStyle/>
          <a:p>
            <a:endParaRPr lang="en-US" sz="4400" b="0" strike="noStrike" spc="-1">
              <a:solidFill>
                <a:srgbClr val="000000"/>
              </a:solidFill>
              <a:latin typeface="Calibri Light"/>
            </a:endParaRPr>
          </a:p>
        </p:txBody>
      </p:sp>
      <p:sp>
        <p:nvSpPr>
          <p:cNvPr id="58" name="PlaceHolder 2"/>
          <p:cNvSpPr>
            <a:spLocks noGrp="1"/>
          </p:cNvSpPr>
          <p:nvPr>
            <p:ph type="body"/>
          </p:nvPr>
        </p:nvSpPr>
        <p:spPr>
          <a:xfrm>
            <a:off x="838080" y="1825200"/>
            <a:ext cx="5131440" cy="435132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
        <p:nvSpPr>
          <p:cNvPr id="59" name="PlaceHolder 3"/>
          <p:cNvSpPr>
            <a:spLocks noGrp="1"/>
          </p:cNvSpPr>
          <p:nvPr>
            <p:ph type="body"/>
          </p:nvPr>
        </p:nvSpPr>
        <p:spPr>
          <a:xfrm>
            <a:off x="6226560" y="1825200"/>
            <a:ext cx="5131440" cy="207540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
        <p:nvSpPr>
          <p:cNvPr id="60" name="PlaceHolder 4"/>
          <p:cNvSpPr>
            <a:spLocks noGrp="1"/>
          </p:cNvSpPr>
          <p:nvPr>
            <p:ph type="body"/>
          </p:nvPr>
        </p:nvSpPr>
        <p:spPr>
          <a:xfrm>
            <a:off x="6226560" y="4098240"/>
            <a:ext cx="5131440" cy="207540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838080" y="365040"/>
            <a:ext cx="10515600" cy="1325520"/>
          </a:xfrm>
          <a:prstGeom prst="rect">
            <a:avLst/>
          </a:prstGeom>
        </p:spPr>
        <p:txBody>
          <a:bodyPr lIns="90000" tIns="46800" rIns="90000" bIns="46800" anchor="ctr">
            <a:noAutofit/>
          </a:bodyPr>
          <a:lstStyle/>
          <a:p>
            <a:endParaRPr lang="en-US" sz="4400" b="0" strike="noStrike" spc="-1">
              <a:solidFill>
                <a:srgbClr val="000000"/>
              </a:solidFill>
              <a:latin typeface="Calibri Light"/>
            </a:endParaRPr>
          </a:p>
        </p:txBody>
      </p:sp>
      <p:sp>
        <p:nvSpPr>
          <p:cNvPr id="62" name="PlaceHolder 2"/>
          <p:cNvSpPr>
            <a:spLocks noGrp="1"/>
          </p:cNvSpPr>
          <p:nvPr>
            <p:ph type="body"/>
          </p:nvPr>
        </p:nvSpPr>
        <p:spPr>
          <a:xfrm>
            <a:off x="838080" y="1825200"/>
            <a:ext cx="5131440" cy="207540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
        <p:nvSpPr>
          <p:cNvPr id="63" name="PlaceHolder 3"/>
          <p:cNvSpPr>
            <a:spLocks noGrp="1"/>
          </p:cNvSpPr>
          <p:nvPr>
            <p:ph type="body"/>
          </p:nvPr>
        </p:nvSpPr>
        <p:spPr>
          <a:xfrm>
            <a:off x="6226560" y="1825200"/>
            <a:ext cx="5131440" cy="207540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
        <p:nvSpPr>
          <p:cNvPr id="64" name="PlaceHolder 4"/>
          <p:cNvSpPr>
            <a:spLocks noGrp="1"/>
          </p:cNvSpPr>
          <p:nvPr>
            <p:ph type="body"/>
          </p:nvPr>
        </p:nvSpPr>
        <p:spPr>
          <a:xfrm>
            <a:off x="838080" y="4098240"/>
            <a:ext cx="10515600" cy="2075400"/>
          </a:xfrm>
          <a:prstGeom prst="rect">
            <a:avLst/>
          </a:prstGeom>
        </p:spPr>
        <p:txBody>
          <a:bodyPr lIns="90000" tIns="46800" rIns="90000" bIns="46800">
            <a:normAutofit/>
          </a:bodyPr>
          <a:lstStyle/>
          <a:p>
            <a:endParaRPr lang="en-US"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600" cy="1325520"/>
          </a:xfrm>
          <a:prstGeom prst="rect">
            <a:avLst/>
          </a:prstGeom>
        </p:spPr>
        <p:txBody>
          <a:bodyPr lIns="90000" tIns="46800" rIns="90000" bIns="46800" anchor="ctr">
            <a:noAutofit/>
          </a:bodyPr>
          <a:lstStyle/>
          <a:p>
            <a:r>
              <a:rPr lang="en-US" sz="4400" b="0" strike="noStrike" spc="-1">
                <a:solidFill>
                  <a:srgbClr val="000000"/>
                </a:solidFill>
                <a:latin typeface="Calibri Light"/>
              </a:rPr>
              <a:t>Click to edit the title text format</a:t>
            </a:r>
          </a:p>
        </p:txBody>
      </p:sp>
      <p:sp>
        <p:nvSpPr>
          <p:cNvPr id="42" name="PlaceHolder 2"/>
          <p:cNvSpPr>
            <a:spLocks noGrp="1"/>
          </p:cNvSpPr>
          <p:nvPr>
            <p:ph type="body"/>
          </p:nvPr>
        </p:nvSpPr>
        <p:spPr>
          <a:xfrm>
            <a:off x="838080" y="1825200"/>
            <a:ext cx="10515600" cy="4351320"/>
          </a:xfrm>
          <a:prstGeom prst="rect">
            <a:avLst/>
          </a:prstGeom>
        </p:spPr>
        <p:txBody>
          <a:bodyPr lIns="90000" tIns="46800" rIns="90000" bIns="46800">
            <a:normAutofit/>
          </a:bodyPr>
          <a:lstStyle/>
          <a:p>
            <a:pPr marL="228600" indent="-228600">
              <a:spcBef>
                <a:spcPts val="998"/>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strike="noStrike" spc="-1">
                <a:solidFill>
                  <a:srgbClr val="000000"/>
                </a:solidFill>
                <a:latin typeface="Calibri"/>
              </a:rPr>
              <a:t>Click to edit the outline text format</a:t>
            </a:r>
          </a:p>
          <a:p>
            <a:pPr marL="685800" lvl="1" indent="-228600">
              <a:spcBef>
                <a:spcPts val="998"/>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strike="noStrike" spc="-1">
                <a:solidFill>
                  <a:srgbClr val="000000"/>
                </a:solidFill>
                <a:latin typeface="Calibri"/>
              </a:rPr>
              <a:t>Second Outline Level</a:t>
            </a:r>
          </a:p>
          <a:p>
            <a:pPr marL="1143000" lvl="2" indent="-228600">
              <a:spcBef>
                <a:spcPts val="998"/>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strike="noStrike" spc="-1">
                <a:solidFill>
                  <a:srgbClr val="000000"/>
                </a:solidFill>
                <a:latin typeface="Calibri"/>
              </a:rPr>
              <a:t>Third Outline Level</a:t>
            </a:r>
          </a:p>
          <a:p>
            <a:pPr marL="1600200" lvl="3" indent="-228600">
              <a:spcBef>
                <a:spcPts val="998"/>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strike="noStrike" spc="-1">
                <a:solidFill>
                  <a:srgbClr val="000000"/>
                </a:solidFill>
                <a:latin typeface="Calibri"/>
              </a:rPr>
              <a:t>Fourth Outline Level</a:t>
            </a:r>
          </a:p>
          <a:p>
            <a:pPr marL="2057400" lvl="4" indent="-228600">
              <a:spcBef>
                <a:spcPts val="998"/>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strike="noStrike" spc="-1">
                <a:solidFill>
                  <a:srgbClr val="000000"/>
                </a:solidFill>
                <a:latin typeface="Calibri"/>
              </a:rPr>
              <a:t>Fifth Outline Level</a:t>
            </a:r>
          </a:p>
          <a:p>
            <a:pPr marL="2057400" lvl="5" indent="-228600">
              <a:spcBef>
                <a:spcPts val="998"/>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strike="noStrike" spc="-1">
                <a:solidFill>
                  <a:srgbClr val="000000"/>
                </a:solidFill>
                <a:latin typeface="Calibri"/>
              </a:rPr>
              <a:t>Sixth Outline Level</a:t>
            </a:r>
          </a:p>
          <a:p>
            <a:pPr marL="2057400" lvl="6" indent="-228600">
              <a:spcBef>
                <a:spcPts val="998"/>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strike="noStrike" spc="-1">
                <a:solidFill>
                  <a:srgbClr val="000000"/>
                </a:solidFill>
                <a:latin typeface="Calibri"/>
              </a:rPr>
              <a:t>Seventh Outline Level</a:t>
            </a:r>
          </a:p>
        </p:txBody>
      </p:sp>
      <p:sp>
        <p:nvSpPr>
          <p:cNvPr id="43" name="PlaceHolder 3"/>
          <p:cNvSpPr>
            <a:spLocks noGrp="1"/>
          </p:cNvSpPr>
          <p:nvPr>
            <p:ph type="sldNum"/>
          </p:nvPr>
        </p:nvSpPr>
        <p:spPr>
          <a:xfrm>
            <a:off x="11405880" y="6407280"/>
            <a:ext cx="484200" cy="450720"/>
          </a:xfrm>
          <a:prstGeom prst="rect">
            <a:avLst/>
          </a:prstGeom>
        </p:spPr>
        <p:txBody>
          <a:bodyPr lIns="78120" tIns="78120" rIns="78120" bIns="78120">
            <a:noAutofit/>
          </a:bodyPr>
          <a:lstStyle/>
          <a:p>
            <a:pPr algn="ctr">
              <a:lnSpc>
                <a:spcPct val="100000"/>
              </a:lnSpc>
              <a:spcBef>
                <a:spcPts val="29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IN" sz="1500" b="1" strike="noStrike" spc="-1">
                <a:solidFill>
                  <a:srgbClr val="E46C0A"/>
                </a:solidFill>
                <a:latin typeface="Open Sans"/>
                <a:ea typeface="Open Sans"/>
              </a:rPr>
              <a:t>1</a:t>
            </a:r>
            <a:endParaRPr lang="en-US" sz="15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600" cy="1325520"/>
          </a:xfrm>
          <a:prstGeom prst="rect">
            <a:avLst/>
          </a:prstGeom>
        </p:spPr>
        <p:txBody>
          <a:bodyPr lIns="90000" tIns="46800" rIns="90000" bIns="46800" anchor="ctr">
            <a:noAutofit/>
          </a:bodyPr>
          <a:lstStyle/>
          <a:p>
            <a:r>
              <a:rPr lang="en-US" sz="4400" b="0" strike="noStrike" spc="-1">
                <a:solidFill>
                  <a:srgbClr val="000000"/>
                </a:solidFill>
                <a:latin typeface="Calibri Light"/>
              </a:rPr>
              <a:t>Click to edit the title text format</a:t>
            </a:r>
          </a:p>
        </p:txBody>
      </p:sp>
      <p:sp>
        <p:nvSpPr>
          <p:cNvPr id="6" name="PlaceHolder 2"/>
          <p:cNvSpPr>
            <a:spLocks noGrp="1"/>
          </p:cNvSpPr>
          <p:nvPr>
            <p:ph type="body"/>
          </p:nvPr>
        </p:nvSpPr>
        <p:spPr>
          <a:xfrm>
            <a:off x="838080" y="1825200"/>
            <a:ext cx="10515600" cy="4351320"/>
          </a:xfrm>
          <a:prstGeom prst="rect">
            <a:avLst/>
          </a:prstGeom>
        </p:spPr>
        <p:txBody>
          <a:bodyPr lIns="90000" tIns="46800" rIns="90000" bIns="46800">
            <a:normAutofit/>
          </a:bodyPr>
          <a:lstStyle/>
          <a:p>
            <a:pPr marL="228600" indent="-228600">
              <a:spcBef>
                <a:spcPts val="998"/>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strike="noStrike" spc="-1">
                <a:solidFill>
                  <a:srgbClr val="000000"/>
                </a:solidFill>
                <a:latin typeface="Calibri"/>
              </a:rPr>
              <a:t>Click to edit the outline text format</a:t>
            </a:r>
          </a:p>
          <a:p>
            <a:pPr marL="685800" lvl="1" indent="-228600">
              <a:spcBef>
                <a:spcPts val="998"/>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strike="noStrike" spc="-1">
                <a:solidFill>
                  <a:srgbClr val="000000"/>
                </a:solidFill>
                <a:latin typeface="Calibri"/>
              </a:rPr>
              <a:t>Second Outline Level</a:t>
            </a:r>
          </a:p>
          <a:p>
            <a:pPr marL="1143000" lvl="2" indent="-228600">
              <a:spcBef>
                <a:spcPts val="998"/>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strike="noStrike" spc="-1">
                <a:solidFill>
                  <a:srgbClr val="000000"/>
                </a:solidFill>
                <a:latin typeface="Calibri"/>
              </a:rPr>
              <a:t>Third Outline Level</a:t>
            </a:r>
          </a:p>
          <a:p>
            <a:pPr marL="1600200" lvl="3" indent="-228600">
              <a:spcBef>
                <a:spcPts val="998"/>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strike="noStrike" spc="-1">
                <a:solidFill>
                  <a:srgbClr val="000000"/>
                </a:solidFill>
                <a:latin typeface="Calibri"/>
              </a:rPr>
              <a:t>Fourth Outline Level</a:t>
            </a:r>
          </a:p>
          <a:p>
            <a:pPr marL="2057400" lvl="4" indent="-228600">
              <a:spcBef>
                <a:spcPts val="998"/>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strike="noStrike" spc="-1">
                <a:solidFill>
                  <a:srgbClr val="000000"/>
                </a:solidFill>
                <a:latin typeface="Calibri"/>
              </a:rPr>
              <a:t>Fifth Outline Level</a:t>
            </a:r>
          </a:p>
          <a:p>
            <a:pPr marL="2057400" lvl="5" indent="-228600">
              <a:spcBef>
                <a:spcPts val="998"/>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strike="noStrike" spc="-1">
                <a:solidFill>
                  <a:srgbClr val="000000"/>
                </a:solidFill>
                <a:latin typeface="Calibri"/>
              </a:rPr>
              <a:t>Sixth Outline Level</a:t>
            </a:r>
          </a:p>
          <a:p>
            <a:pPr marL="2057400" lvl="6" indent="-228600">
              <a:spcBef>
                <a:spcPts val="998"/>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strike="noStrike" spc="-1">
                <a:solidFill>
                  <a:srgbClr val="000000"/>
                </a:solidFill>
                <a:latin typeface="Calibri"/>
              </a:rPr>
              <a:t>Seventh Outline Level</a:t>
            </a:r>
          </a:p>
        </p:txBody>
      </p:sp>
      <p:sp>
        <p:nvSpPr>
          <p:cNvPr id="2" name="PlaceHolder 3"/>
          <p:cNvSpPr>
            <a:spLocks noGrp="1"/>
          </p:cNvSpPr>
          <p:nvPr>
            <p:ph type="dt"/>
          </p:nvPr>
        </p:nvSpPr>
        <p:spPr>
          <a:xfrm>
            <a:off x="838080" y="6356520"/>
            <a:ext cx="2743200" cy="365040"/>
          </a:xfrm>
          <a:prstGeom prst="rect">
            <a:avLst/>
          </a:prstGeom>
        </p:spPr>
        <p:txBody>
          <a:bodyPr lIns="90000" tIns="46800" rIns="90000" bIns="46800" anchor="ctr">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800" b="0" strike="noStrike" spc="-1">
              <a:solidFill>
                <a:srgbClr val="000000"/>
              </a:solidFill>
              <a:latin typeface="Calibri"/>
            </a:endParaRPr>
          </a:p>
        </p:txBody>
      </p:sp>
      <p:sp>
        <p:nvSpPr>
          <p:cNvPr id="3" name="PlaceHolder 4"/>
          <p:cNvSpPr>
            <a:spLocks noGrp="1"/>
          </p:cNvSpPr>
          <p:nvPr>
            <p:ph type="ftr"/>
          </p:nvPr>
        </p:nvSpPr>
        <p:spPr>
          <a:xfrm>
            <a:off x="4038480" y="6356520"/>
            <a:ext cx="4114800" cy="365040"/>
          </a:xfrm>
          <a:prstGeom prst="rect">
            <a:avLst/>
          </a:prstGeom>
        </p:spPr>
        <p:txBody>
          <a:bodyPr lIns="90000" tIns="46800" rIns="90000" bIns="46800" anchor="ctr">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800" b="0" strike="noStrike" spc="-1">
              <a:solidFill>
                <a:srgbClr val="000000"/>
              </a:solidFill>
              <a:latin typeface="Calibri"/>
            </a:endParaRPr>
          </a:p>
        </p:txBody>
      </p:sp>
      <p:sp>
        <p:nvSpPr>
          <p:cNvPr id="4" name="PlaceHolder 5"/>
          <p:cNvSpPr>
            <a:spLocks noGrp="1"/>
          </p:cNvSpPr>
          <p:nvPr>
            <p:ph type="sldNum"/>
          </p:nvPr>
        </p:nvSpPr>
        <p:spPr>
          <a:xfrm>
            <a:off x="8610480" y="6356520"/>
            <a:ext cx="2743200" cy="365040"/>
          </a:xfrm>
          <a:prstGeom prst="rect">
            <a:avLst/>
          </a:prstGeom>
        </p:spPr>
        <p:txBody>
          <a:bodyPr lIns="90000" tIns="46800" rIns="90000" bIns="46800" anchor="ctr">
            <a:noAutofit/>
          </a:bodyPr>
          <a:lstStyle/>
          <a:p>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E7EE7F3-2AFD-48F8-9DAD-06406D8B77B0}" type="slidenum">
              <a:rPr lang="en-US" sz="1200" b="0" strike="noStrike" spc="-1">
                <a:solidFill>
                  <a:srgbClr val="898989"/>
                </a:solidFill>
                <a:latin typeface="Times New Roman"/>
              </a:rPr>
              <a:t>‹#›</a:t>
            </a:fld>
            <a:endParaRPr lang="en-U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0100004"/>
        <p:cNvGrpSpPr/>
        <p:nvPr/>
      </p:nvGrpSpPr>
      <p:grpSpPr>
        <a:xfrm>
          <a:off x="0" y="0"/>
          <a:ext cx="0" cy="0"/>
          <a:chOff x="0" y="0"/>
          <a:chExt cx="0" cy="0"/>
        </a:xfrm>
      </p:grpSpPr>
      <p:sp>
        <p:nvSpPr>
          <p:cNvPr id="1000100006" name="Google Shape;1000100006;p1"/>
          <p:cNvSpPr/>
          <p:nvPr/>
        </p:nvSpPr>
        <p:spPr>
          <a:xfrm>
            <a:off x="0" y="1940040"/>
            <a:ext cx="6834240" cy="2463858"/>
          </a:xfrm>
          <a:custGeom>
            <a:avLst/>
            <a:gdLst/>
            <a:ahLst/>
            <a:cxnLst/>
            <a:rect l="l" t="t" r="r" b="b"/>
            <a:pathLst>
              <a:path w="21600" h="21600" extrusionOk="0">
                <a:moveTo>
                  <a:pt x="3" y="0"/>
                </a:moveTo>
                <a:lnTo>
                  <a:pt x="21600" y="0"/>
                </a:lnTo>
                <a:lnTo>
                  <a:pt x="19937" y="21600"/>
                </a:lnTo>
                <a:lnTo>
                  <a:pt x="0" y="21600"/>
                </a:lnTo>
                <a:lnTo>
                  <a:pt x="3" y="0"/>
                </a:lnTo>
                <a:close/>
              </a:path>
            </a:pathLst>
          </a:custGeom>
          <a:solidFill>
            <a:srgbClr val="70AD47">
              <a:alpha val="89800"/>
            </a:srgbClr>
          </a:solidFill>
          <a:ln>
            <a:noFill/>
          </a:ln>
        </p:spPr>
      </p:sp>
      <p:sp>
        <p:nvSpPr>
          <p:cNvPr id="1000100007" name="Google Shape;1000100007;p1"/>
          <p:cNvSpPr/>
          <p:nvPr/>
        </p:nvSpPr>
        <p:spPr>
          <a:xfrm>
            <a:off x="507950" y="2352600"/>
            <a:ext cx="2754702" cy="1141045"/>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39225" tIns="39225" rIns="39225" bIns="39225" anchor="t" anchorCtr="0">
            <a:spAutoFit/>
          </a:bodyPr>
          <a:lstStyle/>
          <a:p>
            <a:pPr marL="0" marR="0" lvl="0" indent="0" algn="l" rtl="0">
              <a:lnSpc>
                <a:spcPct val="100000"/>
              </a:lnSpc>
              <a:spcBef>
                <a:spcPts val="0"/>
              </a:spcBef>
              <a:spcAft>
                <a:spcPts val="0"/>
              </a:spcAft>
              <a:buNone/>
            </a:pPr>
            <a:r>
              <a:rPr lang="en-US" sz="3300" b="1" i="0" u="none" strike="noStrike" cap="none" dirty="0" err="1">
                <a:solidFill>
                  <a:srgbClr val="FFFFFF"/>
                </a:solidFill>
                <a:latin typeface="Open Sans"/>
                <a:ea typeface="Open Sans"/>
                <a:cs typeface="Open Sans"/>
                <a:sym typeface="Open Sans"/>
              </a:rPr>
              <a:t>केस</a:t>
            </a:r>
            <a:r>
              <a:rPr lang="en-US" sz="3300" b="1" i="0" u="none" strike="noStrike" cap="none" dirty="0">
                <a:solidFill>
                  <a:srgbClr val="FFFFFF"/>
                </a:solidFill>
                <a:latin typeface="Open Sans"/>
                <a:ea typeface="Open Sans"/>
                <a:cs typeface="Open Sans"/>
                <a:sym typeface="Open Sans"/>
              </a:rPr>
              <a:t> </a:t>
            </a:r>
            <a:r>
              <a:rPr lang="en-US" sz="3300" b="1" i="0" u="none" strike="noStrike" cap="none" dirty="0" err="1">
                <a:solidFill>
                  <a:srgbClr val="FFFFFF"/>
                </a:solidFill>
                <a:latin typeface="Open Sans"/>
                <a:ea typeface="Open Sans"/>
                <a:cs typeface="Open Sans"/>
                <a:sym typeface="Open Sans"/>
              </a:rPr>
              <a:t>स्टडी</a:t>
            </a:r>
            <a:r>
              <a:rPr lang="en-US" sz="3300" b="1" i="0" u="none" strike="noStrike" cap="none" dirty="0">
                <a:solidFill>
                  <a:srgbClr val="FFFFFF"/>
                </a:solidFill>
                <a:latin typeface="Open Sans"/>
                <a:ea typeface="Open Sans"/>
                <a:cs typeface="Open Sans"/>
                <a:sym typeface="Open Sans"/>
              </a:rPr>
              <a:t> 01</a:t>
            </a:r>
            <a:endParaRPr sz="3300" b="0" i="0" u="none" strike="noStrike" cap="none" dirty="0">
              <a:solidFill>
                <a:srgbClr val="000000"/>
              </a:solidFill>
              <a:latin typeface="Calibri"/>
              <a:ea typeface="Calibri"/>
              <a:cs typeface="Calibri"/>
              <a:sym typeface="Calibri"/>
            </a:endParaRPr>
          </a:p>
          <a:p>
            <a:r>
              <a:rPr lang="en-US" sz="3600" b="0" strike="noStrike" spc="-1" dirty="0" err="1">
                <a:solidFill>
                  <a:srgbClr val="000000"/>
                </a:solidFill>
                <a:latin typeface="Open Sans"/>
                <a:ea typeface="Open Sans"/>
              </a:rPr>
              <a:t>एंथ्रेक्स</a:t>
            </a:r>
            <a:endParaRPr lang="en-US" sz="3600" b="0" strike="noStrike" spc="-1" dirty="0">
              <a:solidFill>
                <a:srgbClr val="000000"/>
              </a:solidFill>
              <a:latin typeface="Calibri"/>
            </a:endParaRPr>
          </a:p>
        </p:txBody>
      </p:sp>
      <p:sp>
        <p:nvSpPr>
          <p:cNvPr id="1000100008" name="Google Shape;1000100008;p1"/>
          <p:cNvSpPr/>
          <p:nvPr/>
        </p:nvSpPr>
        <p:spPr>
          <a:xfrm flipH="1">
            <a:off x="-29142" y="-28440"/>
            <a:ext cx="12248982" cy="1260360"/>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C5E0B4"/>
          </a:solidFill>
          <a:ln>
            <a:noFill/>
          </a:ln>
        </p:spPr>
      </p:sp>
      <p:pic>
        <p:nvPicPr>
          <p:cNvPr id="1000100009" name="Google Shape;1000100009;p1"/>
          <p:cNvPicPr preferRelativeResize="0"/>
          <p:nvPr/>
        </p:nvPicPr>
        <p:blipFill rotWithShape="1">
          <a:blip r:embed="rId2">
            <a:alphaModFix/>
          </a:blip>
          <a:srcRect/>
          <a:stretch/>
        </p:blipFill>
        <p:spPr>
          <a:xfrm>
            <a:off x="2305080" y="171360"/>
            <a:ext cx="8356680" cy="1024200"/>
          </a:xfrm>
          <a:prstGeom prst="rect">
            <a:avLst/>
          </a:prstGeom>
          <a:noFill/>
          <a:ln>
            <a:noFill/>
          </a:ln>
        </p:spPr>
      </p:pic>
      <p:sp>
        <p:nvSpPr>
          <p:cNvPr id="1000100010" name="Google Shape;1000100010;p1"/>
          <p:cNvSpPr/>
          <p:nvPr/>
        </p:nvSpPr>
        <p:spPr>
          <a:xfrm>
            <a:off x="6019920" y="3352680"/>
            <a:ext cx="152400" cy="15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0100011" name="Google Shape;1000100011;p1"/>
          <p:cNvPicPr preferRelativeResize="0"/>
          <p:nvPr/>
        </p:nvPicPr>
        <p:blipFill rotWithShape="1">
          <a:blip r:embed="rId3">
            <a:alphaModFix/>
          </a:blip>
          <a:srcRect/>
          <a:stretch/>
        </p:blipFill>
        <p:spPr>
          <a:xfrm>
            <a:off x="4759200" y="2554200"/>
            <a:ext cx="1336679" cy="1262159"/>
          </a:xfrm>
          <a:prstGeom prst="rect">
            <a:avLst/>
          </a:prstGeom>
          <a:noFill/>
          <a:ln>
            <a:noFill/>
          </a:ln>
        </p:spPr>
      </p:pic>
      <p:pic>
        <p:nvPicPr>
          <p:cNvPr id="1000100012" name="Google Shape;1000100012;p1"/>
          <p:cNvPicPr preferRelativeResize="0"/>
          <p:nvPr/>
        </p:nvPicPr>
        <p:blipFill rotWithShape="1">
          <a:blip r:embed="rId4">
            <a:alphaModFix/>
          </a:blip>
          <a:srcRect/>
          <a:stretch/>
        </p:blipFill>
        <p:spPr>
          <a:xfrm>
            <a:off x="57240" y="39600"/>
            <a:ext cx="1590481" cy="1109880"/>
          </a:xfrm>
          <a:prstGeom prst="rect">
            <a:avLst/>
          </a:prstGeom>
          <a:noFill/>
          <a:ln>
            <a:noFill/>
          </a:ln>
        </p:spPr>
      </p:pic>
      <p:pic>
        <p:nvPicPr>
          <p:cNvPr id="1000100013" name="Google Shape;1000100013;p1"/>
          <p:cNvPicPr preferRelativeResize="0"/>
          <p:nvPr/>
        </p:nvPicPr>
        <p:blipFill rotWithShape="1">
          <a:blip r:embed="rId5">
            <a:alphaModFix/>
          </a:blip>
          <a:srcRect/>
          <a:stretch/>
        </p:blipFill>
        <p:spPr>
          <a:xfrm>
            <a:off x="10993320" y="30240"/>
            <a:ext cx="1079640" cy="1189080"/>
          </a:xfrm>
          <a:prstGeom prst="rect">
            <a:avLst/>
          </a:prstGeom>
          <a:noFill/>
          <a:ln>
            <a:noFill/>
          </a:ln>
        </p:spPr>
      </p:pic>
      <p:pic>
        <p:nvPicPr>
          <p:cNvPr id="1000100014" name="Google Shape;1000100014;p1"/>
          <p:cNvPicPr preferRelativeResize="0"/>
          <p:nvPr/>
        </p:nvPicPr>
        <p:blipFill rotWithShape="1">
          <a:blip r:embed="rId6">
            <a:alphaModFix/>
          </a:blip>
          <a:srcRect/>
          <a:stretch/>
        </p:blipFill>
        <p:spPr>
          <a:xfrm>
            <a:off x="7128000" y="1789200"/>
            <a:ext cx="4405321" cy="4403518"/>
          </a:xfrm>
          <a:prstGeom prst="rect">
            <a:avLst/>
          </a:prstGeom>
          <a:noFill/>
          <a:ln>
            <a:noFill/>
          </a:ln>
        </p:spPr>
      </p:pic>
      <p:pic>
        <p:nvPicPr>
          <p:cNvPr id="1000100016" name="Google Shape;1000100016;p1"/>
          <p:cNvPicPr preferRelativeResize="0"/>
          <p:nvPr/>
        </p:nvPicPr>
        <p:blipFill rotWithShape="1">
          <a:blip r:embed="rId7">
            <a:alphaModFix/>
          </a:blip>
          <a:srcRect/>
          <a:stretch/>
        </p:blipFill>
        <p:spPr>
          <a:xfrm>
            <a:off x="0" y="36000"/>
            <a:ext cx="316230" cy="179705"/>
          </a:xfrm>
          <a:prstGeom prst="rect">
            <a:avLst/>
          </a:prstGeom>
          <a:noFill/>
          <a:ln>
            <a:noFill/>
          </a:ln>
        </p:spPr>
      </p:pic>
      <p:sp>
        <p:nvSpPr>
          <p:cNvPr id="2" name="TextBox 1">
            <a:extLst>
              <a:ext uri="{FF2B5EF4-FFF2-40B4-BE49-F238E27FC236}">
                <a16:creationId xmlns:a16="http://schemas.microsoft.com/office/drawing/2014/main" id="{6E9EC617-42C6-DDB7-EF5A-E3669B786310}"/>
              </a:ext>
            </a:extLst>
          </p:cNvPr>
          <p:cNvSpPr txBox="1"/>
          <p:nvPr/>
        </p:nvSpPr>
        <p:spPr>
          <a:xfrm>
            <a:off x="4079631" y="6508198"/>
            <a:ext cx="3396343" cy="338554"/>
          </a:xfrm>
          <a:prstGeom prst="rect">
            <a:avLst/>
          </a:prstGeom>
          <a:noFill/>
        </p:spPr>
        <p:txBody>
          <a:bodyPr wrap="square" rtlCol="0">
            <a:spAutoFit/>
          </a:bodyPr>
          <a:lstStyle/>
          <a:p>
            <a:pPr algn="ctr"/>
            <a:r>
              <a:rPr lang="hi-IN" sz="1600" dirty="0"/>
              <a:t>निरीक्षक सुरेन्द्र कुमार पुनिया </a:t>
            </a:r>
            <a:endParaRPr lang="en-IN"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CustomShape 1"/>
          <p:cNvSpPr/>
          <p:nvPr/>
        </p:nvSpPr>
        <p:spPr>
          <a:xfrm>
            <a:off x="10785240" y="6407280"/>
            <a:ext cx="679680" cy="3070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39240" tIns="39240" rIns="39240" bIns="39240">
            <a:spAutoFit/>
          </a:bodyPr>
          <a:lstStyle/>
          <a:p>
            <a:pPr algn="ctr" rtl="0">
              <a:lnSpc>
                <a:spcPct val="100000"/>
              </a:lnSpc>
              <a:spcBef>
                <a:spcPts val="598"/>
              </a:spcBef>
              <a:tabLst>
                <a:tab pos="0" algn="l"/>
                <a:tab pos="2438280" algn="l"/>
                <a:tab pos="4876560" algn="l"/>
                <a:tab pos="7315200" algn="l"/>
                <a:tab pos="9753480" algn="l"/>
              </a:tabLst>
            </a:pPr>
            <a:r>
              <a:rPr lang="en-US" sz="1500" b="0" strike="noStrike" spc="-1">
                <a:solidFill>
                  <a:srgbClr val="E46C0A"/>
                </a:solidFill>
                <a:latin typeface="Open Sans"/>
                <a:ea typeface="Open Sans"/>
              </a:rPr>
              <a:t>पीपीटी 2 -</a:t>
            </a:r>
            <a:endParaRPr lang="en-US" sz="1500" b="0" strike="noStrike" spc="-1">
              <a:solidFill>
                <a:srgbClr val="000000"/>
              </a:solidFill>
              <a:latin typeface="Calibri"/>
            </a:endParaRPr>
          </a:p>
        </p:txBody>
      </p:sp>
      <p:sp>
        <p:nvSpPr>
          <p:cNvPr id="165" name="CustomShape 2"/>
          <p:cNvSpPr/>
          <p:nvPr/>
        </p:nvSpPr>
        <p:spPr>
          <a:xfrm>
            <a:off x="10769760" y="6756480"/>
            <a:ext cx="939600" cy="101520"/>
          </a:xfrm>
          <a:prstGeom prst="rect">
            <a:avLst/>
          </a:prstGeom>
          <a:solidFill>
            <a:srgbClr val="F7903B"/>
          </a:solidFill>
          <a:ln w="0">
            <a:noFill/>
          </a:ln>
        </p:spPr>
        <p:style>
          <a:lnRef idx="0">
            <a:scrgbClr r="0" g="0" b="0"/>
          </a:lnRef>
          <a:fillRef idx="0">
            <a:scrgbClr r="0" g="0" b="0"/>
          </a:fillRef>
          <a:effectRef idx="0">
            <a:scrgbClr r="0" g="0" b="0"/>
          </a:effectRef>
          <a:fontRef idx="minor"/>
        </p:style>
      </p:sp>
      <p:sp>
        <p:nvSpPr>
          <p:cNvPr id="166" name="CustomShape 3"/>
          <p:cNvSpPr/>
          <p:nvPr/>
        </p:nvSpPr>
        <p:spPr>
          <a:xfrm>
            <a:off x="11404440" y="6407280"/>
            <a:ext cx="360360" cy="349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78120" tIns="78120" rIns="78120" bIns="78120">
            <a:normAutofit fontScale="85500" lnSpcReduction="10000"/>
          </a:bodyPr>
          <a:lstStyle/>
          <a:p>
            <a:pPr algn="ctr" rtl="0">
              <a:lnSpc>
                <a:spcPct val="100000"/>
              </a:lnSpc>
              <a:spcBef>
                <a:spcPts val="29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385CED4-FA49-4559-A925-1E3D2B1E1215}" type="slidenum">
              <a:rPr lang="en-US" sz="1500" b="1" strike="noStrike" spc="-1">
                <a:solidFill>
                  <a:srgbClr val="E46C0A"/>
                </a:solidFill>
                <a:latin typeface="Open Sans"/>
                <a:ea typeface="Open Sans"/>
              </a:rPr>
              <a:t>10</a:t>
            </a:fld>
            <a:endParaRPr lang="en-US" sz="1500" b="0" strike="noStrike" spc="-1">
              <a:solidFill>
                <a:srgbClr val="000000"/>
              </a:solidFill>
              <a:latin typeface="Calibri"/>
            </a:endParaRPr>
          </a:p>
        </p:txBody>
      </p:sp>
      <p:sp>
        <p:nvSpPr>
          <p:cNvPr id="167" name="CustomShape 4"/>
          <p:cNvSpPr/>
          <p:nvPr/>
        </p:nvSpPr>
        <p:spPr>
          <a:xfrm>
            <a:off x="2209680" y="380880"/>
            <a:ext cx="7848720" cy="6274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39240" tIns="39240" rIns="39240" bIns="39240">
            <a:spAutoFit/>
          </a:bodyPr>
          <a:lstStyle/>
          <a:p>
            <a:pPr algn="l" rtl="0">
              <a:lnSpc>
                <a:spcPct val="100000"/>
              </a:lnSpc>
              <a:tabLst>
                <a:tab pos="0" algn="l"/>
                <a:tab pos="1895400" algn="l"/>
                <a:tab pos="3790800" algn="l"/>
                <a:tab pos="5686200" algn="l"/>
                <a:tab pos="7581600" algn="l"/>
                <a:tab pos="9477360" algn="l"/>
              </a:tabLst>
            </a:pPr>
            <a:r>
              <a:rPr lang="en-US" sz="3600" b="1" strike="noStrike" spc="-1">
                <a:solidFill>
                  <a:srgbClr val="C00000"/>
                </a:solidFill>
                <a:latin typeface="Open Sans"/>
                <a:ea typeface="Open Sans"/>
              </a:rPr>
              <a:t>शवों को गुलेल से उछालना</a:t>
            </a:r>
            <a:endParaRPr lang="en-US" sz="3600" b="0" strike="noStrike" spc="-1">
              <a:solidFill>
                <a:srgbClr val="000000"/>
              </a:solidFill>
              <a:latin typeface="Calibri"/>
            </a:endParaRPr>
          </a:p>
        </p:txBody>
      </p:sp>
      <p:pic>
        <p:nvPicPr>
          <p:cNvPr id="168" name="Picture 1"/>
          <p:cNvPicPr/>
          <p:nvPr/>
        </p:nvPicPr>
        <p:blipFill>
          <a:blip r:embed="rId2"/>
          <a:stretch/>
        </p:blipFill>
        <p:spPr>
          <a:xfrm>
            <a:off x="88920" y="55440"/>
            <a:ext cx="1590480" cy="1109880"/>
          </a:xfrm>
          <a:prstGeom prst="rect">
            <a:avLst/>
          </a:prstGeom>
          <a:ln w="0">
            <a:noFill/>
          </a:ln>
        </p:spPr>
      </p:pic>
      <p:pic>
        <p:nvPicPr>
          <p:cNvPr id="169" name="Picture 2"/>
          <p:cNvPicPr/>
          <p:nvPr/>
        </p:nvPicPr>
        <p:blipFill>
          <a:blip r:embed="rId3"/>
          <a:stretch/>
        </p:blipFill>
        <p:spPr>
          <a:xfrm>
            <a:off x="11023560" y="46080"/>
            <a:ext cx="1079640" cy="1187280"/>
          </a:xfrm>
          <a:prstGeom prst="rect">
            <a:avLst/>
          </a:prstGeom>
          <a:ln w="0">
            <a:noFill/>
          </a:ln>
        </p:spPr>
      </p:pic>
      <p:pic>
        <p:nvPicPr>
          <p:cNvPr id="170" name="Picture 2"/>
          <p:cNvPicPr/>
          <p:nvPr/>
        </p:nvPicPr>
        <p:blipFill>
          <a:blip r:embed="rId4"/>
          <a:stretch/>
        </p:blipFill>
        <p:spPr>
          <a:xfrm>
            <a:off x="1600200" y="1262160"/>
            <a:ext cx="8151840" cy="4333680"/>
          </a:xfrm>
          <a:prstGeom prst="rect">
            <a:avLst/>
          </a:prstGeom>
          <a:ln w="0">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CustomShape 1"/>
          <p:cNvSpPr/>
          <p:nvPr/>
        </p:nvSpPr>
        <p:spPr>
          <a:xfrm>
            <a:off x="4084560" y="0"/>
            <a:ext cx="8107560" cy="6858000"/>
          </a:xfrm>
          <a:prstGeom prst="rect">
            <a:avLst/>
          </a:prstGeom>
          <a:solidFill>
            <a:srgbClr val="E2F0D9"/>
          </a:solidFill>
          <a:ln w="0">
            <a:noFill/>
          </a:ln>
        </p:spPr>
        <p:style>
          <a:lnRef idx="0">
            <a:scrgbClr r="0" g="0" b="0"/>
          </a:lnRef>
          <a:fillRef idx="0">
            <a:scrgbClr r="0" g="0" b="0"/>
          </a:fillRef>
          <a:effectRef idx="0">
            <a:scrgbClr r="0" g="0" b="0"/>
          </a:effectRef>
          <a:fontRef idx="minor"/>
        </p:style>
      </p:sp>
      <p:sp>
        <p:nvSpPr>
          <p:cNvPr id="172" name="CustomShape 2"/>
          <p:cNvSpPr/>
          <p:nvPr/>
        </p:nvSpPr>
        <p:spPr>
          <a:xfrm>
            <a:off x="4370400" y="1752480"/>
            <a:ext cx="7537320" cy="53838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25560" tIns="25560" rIns="25560" bIns="25560">
            <a:spAutoFit/>
          </a:bodyPr>
          <a:lstStyle/>
          <a:p>
            <a:pPr marL="342720" indent="-342720" algn="l" rtl="0">
              <a:lnSpc>
                <a:spcPct val="110000"/>
              </a:lnSpc>
              <a:spcBef>
                <a:spcPts val="998"/>
              </a:spcBef>
              <a:buClr>
                <a:srgbClr val="000000"/>
              </a:buClr>
              <a:buFont typeface="Arial"/>
              <a:buChar char="•"/>
              <a:tabLst>
                <a:tab pos="2286000" algn="l"/>
                <a:tab pos="3644640" algn="l"/>
                <a:tab pos="5029200" algn="l"/>
                <a:tab pos="6387840" algn="l"/>
                <a:tab pos="7581600" algn="l"/>
                <a:tab pos="9477360" algn="l"/>
              </a:tabLst>
            </a:pPr>
            <a:r>
              <a:rPr lang="en-US" sz="2400" b="0" strike="noStrike" spc="-1">
                <a:solidFill>
                  <a:srgbClr val="000000"/>
                </a:solidFill>
                <a:latin typeface="Open Sans"/>
                <a:ea typeface="Open Sans"/>
              </a:rPr>
              <a:t>प्रथम विश्व युद्ध: जर्मन एजेंटों द्वारा फ्रांसीसी और रोमानियाई घोड़ों में ग्लैंडर्स संक्रमण और मवेशियों में एंथ्रेक्स।</a:t>
            </a:r>
            <a:endParaRPr lang="en-US" sz="2400" b="0" strike="noStrike" spc="-1">
              <a:solidFill>
                <a:srgbClr val="000000"/>
              </a:solidFill>
              <a:latin typeface="Calibri"/>
            </a:endParaRPr>
          </a:p>
          <a:p>
            <a:pPr marL="342720" indent="-342720" algn="l" rtl="0">
              <a:lnSpc>
                <a:spcPct val="110000"/>
              </a:lnSpc>
              <a:spcBef>
                <a:spcPts val="998"/>
              </a:spcBef>
              <a:buClr>
                <a:srgbClr val="000000"/>
              </a:buClr>
              <a:buFont typeface="Arial"/>
              <a:buChar char="•"/>
              <a:tabLst>
                <a:tab pos="2286000" algn="l"/>
                <a:tab pos="3644640" algn="l"/>
                <a:tab pos="5029200" algn="l"/>
                <a:tab pos="6387840" algn="l"/>
                <a:tab pos="7581600" algn="l"/>
                <a:tab pos="9477360" algn="l"/>
              </a:tabLst>
            </a:pPr>
            <a:r>
              <a:rPr lang="en-US" sz="2400" b="0" strike="noStrike" spc="-1">
                <a:solidFill>
                  <a:srgbClr val="000000"/>
                </a:solidFill>
                <a:latin typeface="Open Sans"/>
                <a:ea typeface="Open Sans"/>
              </a:rPr>
              <a:t>1920 का दशक: संयुक्त राज्य अमेरिका, रूस, यूनाइटेड किंगडम और दक्षिण अफ्रीका ने जैव युद्ध एजेंटों पर अनुसंधान शुरू किया।</a:t>
            </a:r>
            <a:endParaRPr lang="en-US" sz="2400" b="0" strike="noStrike" spc="-1">
              <a:solidFill>
                <a:srgbClr val="000000"/>
              </a:solidFill>
              <a:latin typeface="Calibri"/>
            </a:endParaRPr>
          </a:p>
          <a:p>
            <a:pPr marL="342720" indent="-342720" algn="l" rtl="0">
              <a:lnSpc>
                <a:spcPct val="110000"/>
              </a:lnSpc>
              <a:spcBef>
                <a:spcPts val="998"/>
              </a:spcBef>
              <a:buClr>
                <a:srgbClr val="000000"/>
              </a:buClr>
              <a:buFont typeface="Arial"/>
              <a:buChar char="•"/>
              <a:tabLst>
                <a:tab pos="2286000" algn="l"/>
                <a:tab pos="3644640" algn="l"/>
                <a:tab pos="5029200" algn="l"/>
                <a:tab pos="6387840" algn="l"/>
                <a:tab pos="7581600" algn="l"/>
                <a:tab pos="9477360" algn="l"/>
              </a:tabLst>
            </a:pPr>
            <a:r>
              <a:rPr lang="en-US" sz="2400" b="0" strike="noStrike" spc="-1">
                <a:solidFill>
                  <a:srgbClr val="000000"/>
                </a:solidFill>
                <a:latin typeface="Open Sans"/>
                <a:ea typeface="Open Sans"/>
              </a:rPr>
              <a:t>1930: जर्मनी और जापान में जैव युद्ध एजेंटों पर सक्रिय अनुसंधान जिसमें जीवित मनुष्यों पर प्रयोग भी शामिल थे।</a:t>
            </a:r>
            <a:endParaRPr lang="en-US" sz="2400" b="0" strike="noStrike" spc="-1">
              <a:solidFill>
                <a:srgbClr val="000000"/>
              </a:solidFill>
              <a:latin typeface="Calibri"/>
            </a:endParaRPr>
          </a:p>
          <a:p>
            <a:pPr marL="342720" indent="-342720" algn="l" rtl="0">
              <a:lnSpc>
                <a:spcPct val="110000"/>
              </a:lnSpc>
              <a:spcBef>
                <a:spcPts val="998"/>
              </a:spcBef>
              <a:buClr>
                <a:srgbClr val="000000"/>
              </a:buClr>
              <a:buFont typeface="Arial"/>
              <a:buChar char="•"/>
              <a:tabLst>
                <a:tab pos="2286000" algn="l"/>
                <a:tab pos="3644640" algn="l"/>
                <a:tab pos="5029200" algn="l"/>
                <a:tab pos="6387840" algn="l"/>
                <a:tab pos="7581600" algn="l"/>
                <a:tab pos="9477360" algn="l"/>
              </a:tabLst>
            </a:pPr>
            <a:r>
              <a:rPr lang="en-US" sz="2400" b="0" strike="noStrike" spc="-1">
                <a:solidFill>
                  <a:srgbClr val="000000"/>
                </a:solidFill>
                <a:latin typeface="Open Sans"/>
                <a:ea typeface="Open Sans"/>
              </a:rPr>
              <a:t>1930 में जापानियों ने चीनी शहरों पर प्लेग से संक्रमित पिस्सू गिराए</a:t>
            </a:r>
            <a:endParaRPr lang="en-US" sz="2400" b="0" strike="noStrike" spc="-1">
              <a:solidFill>
                <a:srgbClr val="000000"/>
              </a:solidFill>
              <a:latin typeface="Calibri"/>
            </a:endParaRPr>
          </a:p>
          <a:p>
            <a:pPr marL="342720" indent="-342720" algn="l" rtl="0">
              <a:lnSpc>
                <a:spcPct val="110000"/>
              </a:lnSpc>
              <a:spcBef>
                <a:spcPts val="998"/>
              </a:spcBef>
              <a:buClr>
                <a:srgbClr val="000000"/>
              </a:buClr>
              <a:buFont typeface="Arial"/>
              <a:buChar char="•"/>
              <a:tabLst>
                <a:tab pos="2286000" algn="l"/>
                <a:tab pos="3644640" algn="l"/>
                <a:tab pos="5029200" algn="l"/>
                <a:tab pos="6387840" algn="l"/>
                <a:tab pos="7581600" algn="l"/>
                <a:tab pos="9477360" algn="l"/>
              </a:tabLst>
            </a:pPr>
            <a:endParaRPr lang="en-US" sz="2400" b="0" strike="noStrike" spc="-1">
              <a:solidFill>
                <a:srgbClr val="000000"/>
              </a:solidFill>
              <a:latin typeface="Calibri"/>
            </a:endParaRPr>
          </a:p>
        </p:txBody>
      </p:sp>
      <p:sp>
        <p:nvSpPr>
          <p:cNvPr id="173" name="CustomShape 3"/>
          <p:cNvSpPr/>
          <p:nvPr/>
        </p:nvSpPr>
        <p:spPr>
          <a:xfrm>
            <a:off x="10785240" y="6407280"/>
            <a:ext cx="679680" cy="3070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39240" tIns="39240" rIns="39240" bIns="39240">
            <a:spAutoFit/>
          </a:bodyPr>
          <a:lstStyle/>
          <a:p>
            <a:pPr algn="ctr" rtl="0">
              <a:lnSpc>
                <a:spcPct val="100000"/>
              </a:lnSpc>
              <a:spcBef>
                <a:spcPts val="598"/>
              </a:spcBef>
              <a:tabLst>
                <a:tab pos="0" algn="l"/>
                <a:tab pos="2438280" algn="l"/>
                <a:tab pos="4876560" algn="l"/>
                <a:tab pos="7315200" algn="l"/>
                <a:tab pos="9753480" algn="l"/>
              </a:tabLst>
            </a:pPr>
            <a:r>
              <a:rPr lang="en-US" sz="1500" b="0" strike="noStrike" spc="-1">
                <a:solidFill>
                  <a:srgbClr val="E46C0A"/>
                </a:solidFill>
                <a:latin typeface="Open Sans"/>
                <a:ea typeface="Open Sans"/>
              </a:rPr>
              <a:t>पीपीटी 2 -</a:t>
            </a:r>
            <a:endParaRPr lang="en-US" sz="1500" b="0" strike="noStrike" spc="-1">
              <a:solidFill>
                <a:srgbClr val="000000"/>
              </a:solidFill>
              <a:latin typeface="Calibri"/>
            </a:endParaRPr>
          </a:p>
        </p:txBody>
      </p:sp>
      <p:sp>
        <p:nvSpPr>
          <p:cNvPr id="174" name="CustomShape 4"/>
          <p:cNvSpPr/>
          <p:nvPr/>
        </p:nvSpPr>
        <p:spPr>
          <a:xfrm>
            <a:off x="10769760" y="6756480"/>
            <a:ext cx="939600" cy="101520"/>
          </a:xfrm>
          <a:prstGeom prst="rect">
            <a:avLst/>
          </a:prstGeom>
          <a:solidFill>
            <a:srgbClr val="F7903B"/>
          </a:solidFill>
          <a:ln w="0">
            <a:noFill/>
          </a:ln>
        </p:spPr>
        <p:style>
          <a:lnRef idx="0">
            <a:scrgbClr r="0" g="0" b="0"/>
          </a:lnRef>
          <a:fillRef idx="0">
            <a:scrgbClr r="0" g="0" b="0"/>
          </a:fillRef>
          <a:effectRef idx="0">
            <a:scrgbClr r="0" g="0" b="0"/>
          </a:effectRef>
          <a:fontRef idx="minor"/>
        </p:style>
      </p:sp>
      <p:sp>
        <p:nvSpPr>
          <p:cNvPr id="175" name="CustomShape 5"/>
          <p:cNvSpPr/>
          <p:nvPr/>
        </p:nvSpPr>
        <p:spPr>
          <a:xfrm>
            <a:off x="11404440" y="6407280"/>
            <a:ext cx="360360" cy="349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78120" tIns="78120" rIns="78120" bIns="78120">
            <a:normAutofit fontScale="85500" lnSpcReduction="10000"/>
          </a:bodyPr>
          <a:lstStyle/>
          <a:p>
            <a:pPr algn="ctr" rtl="0">
              <a:lnSpc>
                <a:spcPct val="100000"/>
              </a:lnSpc>
              <a:spcBef>
                <a:spcPts val="29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0BD7FA6-E9AC-4AE1-A56A-5FFF2852FB52}" type="slidenum">
              <a:rPr lang="en-US" sz="1500" b="1" strike="noStrike" spc="-1">
                <a:solidFill>
                  <a:srgbClr val="E46C0A"/>
                </a:solidFill>
                <a:latin typeface="Open Sans"/>
                <a:ea typeface="Open Sans"/>
              </a:rPr>
              <a:t>11</a:t>
            </a:fld>
            <a:endParaRPr lang="en-US" sz="1500" b="0" strike="noStrike" spc="-1">
              <a:solidFill>
                <a:srgbClr val="000000"/>
              </a:solidFill>
              <a:latin typeface="Calibri"/>
            </a:endParaRPr>
          </a:p>
        </p:txBody>
      </p:sp>
      <p:sp>
        <p:nvSpPr>
          <p:cNvPr id="176" name="CustomShape 6"/>
          <p:cNvSpPr/>
          <p:nvPr/>
        </p:nvSpPr>
        <p:spPr>
          <a:xfrm>
            <a:off x="371520" y="1406520"/>
            <a:ext cx="3556080" cy="11761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39240" tIns="39240" rIns="39240" bIns="39240">
            <a:spAutoFit/>
          </a:bodyPr>
          <a:lstStyle/>
          <a:p>
            <a:pPr algn="l" rtl="0">
              <a:lnSpc>
                <a:spcPct val="100000"/>
              </a:lnSpc>
              <a:tabLst>
                <a:tab pos="0" algn="l"/>
                <a:tab pos="1895400" algn="l"/>
                <a:tab pos="3790800" algn="l"/>
                <a:tab pos="5686200" algn="l"/>
                <a:tab pos="7581600" algn="l"/>
                <a:tab pos="9477360" algn="l"/>
              </a:tabLst>
            </a:pPr>
            <a:r>
              <a:rPr lang="en-US" sz="3600" b="1" strike="noStrike" spc="-1">
                <a:solidFill>
                  <a:srgbClr val="C00000"/>
                </a:solidFill>
                <a:latin typeface="Open Sans"/>
                <a:ea typeface="Open Sans"/>
              </a:rPr>
              <a:t>ऐतिहासिक पृष्ठभूमि</a:t>
            </a:r>
            <a:endParaRPr lang="en-US" sz="3600" b="0" strike="noStrike" spc="-1">
              <a:solidFill>
                <a:srgbClr val="000000"/>
              </a:solidFill>
              <a:latin typeface="Calibri"/>
            </a:endParaRPr>
          </a:p>
        </p:txBody>
      </p:sp>
      <p:pic>
        <p:nvPicPr>
          <p:cNvPr id="177" name="Picture 1"/>
          <p:cNvPicPr/>
          <p:nvPr/>
        </p:nvPicPr>
        <p:blipFill>
          <a:blip r:embed="rId2"/>
          <a:stretch/>
        </p:blipFill>
        <p:spPr>
          <a:xfrm>
            <a:off x="88920" y="55440"/>
            <a:ext cx="1590480" cy="1109880"/>
          </a:xfrm>
          <a:prstGeom prst="rect">
            <a:avLst/>
          </a:prstGeom>
          <a:ln w="0">
            <a:noFill/>
          </a:ln>
        </p:spPr>
      </p:pic>
      <p:pic>
        <p:nvPicPr>
          <p:cNvPr id="178" name="Picture 2"/>
          <p:cNvPicPr/>
          <p:nvPr/>
        </p:nvPicPr>
        <p:blipFill>
          <a:blip r:embed="rId3"/>
          <a:stretch/>
        </p:blipFill>
        <p:spPr>
          <a:xfrm>
            <a:off x="11023560" y="46080"/>
            <a:ext cx="1079640" cy="1187280"/>
          </a:xfrm>
          <a:prstGeom prst="rect">
            <a:avLst/>
          </a:prstGeom>
          <a:ln w="0">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ustomShape 1"/>
          <p:cNvSpPr/>
          <p:nvPr/>
        </p:nvSpPr>
        <p:spPr>
          <a:xfrm>
            <a:off x="4084560" y="0"/>
            <a:ext cx="8107560" cy="6858000"/>
          </a:xfrm>
          <a:prstGeom prst="rect">
            <a:avLst/>
          </a:prstGeom>
          <a:solidFill>
            <a:srgbClr val="E2F0D9"/>
          </a:solidFill>
          <a:ln w="0">
            <a:noFill/>
          </a:ln>
        </p:spPr>
        <p:style>
          <a:lnRef idx="0">
            <a:scrgbClr r="0" g="0" b="0"/>
          </a:lnRef>
          <a:fillRef idx="0">
            <a:scrgbClr r="0" g="0" b="0"/>
          </a:fillRef>
          <a:effectRef idx="0">
            <a:scrgbClr r="0" g="0" b="0"/>
          </a:effectRef>
          <a:fontRef idx="minor"/>
        </p:style>
      </p:sp>
      <p:sp>
        <p:nvSpPr>
          <p:cNvPr id="180" name="CustomShape 2"/>
          <p:cNvSpPr/>
          <p:nvPr/>
        </p:nvSpPr>
        <p:spPr>
          <a:xfrm>
            <a:off x="4370400" y="1752480"/>
            <a:ext cx="7537320" cy="1936559"/>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25560" tIns="25560" rIns="25560" bIns="25560">
            <a:spAutoFit/>
          </a:bodyPr>
          <a:lstStyle/>
          <a:p>
            <a:pPr marL="342720" indent="-342720" algn="l" rtl="0">
              <a:lnSpc>
                <a:spcPct val="110000"/>
              </a:lnSpc>
              <a:spcBef>
                <a:spcPts val="998"/>
              </a:spcBef>
              <a:buClr>
                <a:srgbClr val="000000"/>
              </a:buClr>
              <a:buFont typeface="Arial"/>
              <a:buChar char="•"/>
              <a:tabLst>
                <a:tab pos="2286000" algn="l"/>
                <a:tab pos="3644640" algn="l"/>
                <a:tab pos="5029200" algn="l"/>
                <a:tab pos="6387840" algn="l"/>
                <a:tab pos="7581600" algn="l"/>
                <a:tab pos="9477360" algn="l"/>
              </a:tabLst>
            </a:pPr>
            <a:r>
              <a:rPr lang="en-US" sz="2800" b="0" strike="noStrike" spc="-1" dirty="0" err="1">
                <a:solidFill>
                  <a:srgbClr val="000000"/>
                </a:solidFill>
                <a:latin typeface="Open Sans"/>
                <a:ea typeface="Open Sans"/>
              </a:rPr>
              <a:t>द्वितीय</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विश्व</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युद्ध</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जापानियों</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ने</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सिंकियांग</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और</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हुनान</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प्रांत</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में</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हवाई</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मार्ग</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से</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गिराई</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गई</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प्लेग</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संक्रमित</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सामग्री</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का</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इस्तेमाल</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किया</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जिससे</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प्लेग</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की</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महामारी</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फैल</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गई</a:t>
            </a:r>
            <a:r>
              <a:rPr lang="en-US" sz="2800" b="0" strike="noStrike" spc="-1" dirty="0">
                <a:solidFill>
                  <a:srgbClr val="000000"/>
                </a:solidFill>
                <a:latin typeface="Open Sans"/>
                <a:ea typeface="Open Sans"/>
              </a:rPr>
              <a:t>।</a:t>
            </a:r>
            <a:endParaRPr lang="en-US" sz="2800" b="0" strike="noStrike" spc="-1" dirty="0">
              <a:solidFill>
                <a:srgbClr val="000000"/>
              </a:solidFill>
              <a:latin typeface="Calibri"/>
            </a:endParaRPr>
          </a:p>
        </p:txBody>
      </p:sp>
      <p:sp>
        <p:nvSpPr>
          <p:cNvPr id="181" name="CustomShape 3"/>
          <p:cNvSpPr/>
          <p:nvPr/>
        </p:nvSpPr>
        <p:spPr>
          <a:xfrm>
            <a:off x="10785240" y="6407280"/>
            <a:ext cx="679680" cy="3070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39240" tIns="39240" rIns="39240" bIns="39240">
            <a:spAutoFit/>
          </a:bodyPr>
          <a:lstStyle/>
          <a:p>
            <a:pPr algn="ctr" rtl="0">
              <a:lnSpc>
                <a:spcPct val="100000"/>
              </a:lnSpc>
              <a:spcBef>
                <a:spcPts val="598"/>
              </a:spcBef>
              <a:tabLst>
                <a:tab pos="0" algn="l"/>
                <a:tab pos="2438280" algn="l"/>
                <a:tab pos="4876560" algn="l"/>
                <a:tab pos="7315200" algn="l"/>
                <a:tab pos="9753480" algn="l"/>
              </a:tabLst>
            </a:pPr>
            <a:r>
              <a:rPr lang="en-US" sz="1500" b="0" strike="noStrike" spc="-1">
                <a:solidFill>
                  <a:srgbClr val="E46C0A"/>
                </a:solidFill>
                <a:latin typeface="Open Sans"/>
                <a:ea typeface="Open Sans"/>
              </a:rPr>
              <a:t>पीपीटी 2 -</a:t>
            </a:r>
            <a:endParaRPr lang="en-US" sz="1500" b="0" strike="noStrike" spc="-1">
              <a:solidFill>
                <a:srgbClr val="000000"/>
              </a:solidFill>
              <a:latin typeface="Calibri"/>
            </a:endParaRPr>
          </a:p>
        </p:txBody>
      </p:sp>
      <p:sp>
        <p:nvSpPr>
          <p:cNvPr id="182" name="CustomShape 4"/>
          <p:cNvSpPr/>
          <p:nvPr/>
        </p:nvSpPr>
        <p:spPr>
          <a:xfrm>
            <a:off x="10769760" y="6756480"/>
            <a:ext cx="939600" cy="101520"/>
          </a:xfrm>
          <a:prstGeom prst="rect">
            <a:avLst/>
          </a:prstGeom>
          <a:solidFill>
            <a:srgbClr val="F7903B"/>
          </a:solidFill>
          <a:ln w="0">
            <a:noFill/>
          </a:ln>
        </p:spPr>
        <p:style>
          <a:lnRef idx="0">
            <a:scrgbClr r="0" g="0" b="0"/>
          </a:lnRef>
          <a:fillRef idx="0">
            <a:scrgbClr r="0" g="0" b="0"/>
          </a:fillRef>
          <a:effectRef idx="0">
            <a:scrgbClr r="0" g="0" b="0"/>
          </a:effectRef>
          <a:fontRef idx="minor"/>
        </p:style>
      </p:sp>
      <p:sp>
        <p:nvSpPr>
          <p:cNvPr id="183" name="CustomShape 5"/>
          <p:cNvSpPr/>
          <p:nvPr/>
        </p:nvSpPr>
        <p:spPr>
          <a:xfrm>
            <a:off x="11404440" y="6407280"/>
            <a:ext cx="360360" cy="349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78120" tIns="78120" rIns="78120" bIns="78120">
            <a:normAutofit fontScale="85500" lnSpcReduction="10000"/>
          </a:bodyPr>
          <a:lstStyle/>
          <a:p>
            <a:pPr algn="ctr" rtl="0">
              <a:lnSpc>
                <a:spcPct val="100000"/>
              </a:lnSpc>
              <a:spcBef>
                <a:spcPts val="29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57FCB27-B702-423F-8207-B025C385EB5B}" type="slidenum">
              <a:rPr lang="en-US" sz="1500" b="1" strike="noStrike" spc="-1">
                <a:solidFill>
                  <a:srgbClr val="E46C0A"/>
                </a:solidFill>
                <a:latin typeface="Open Sans"/>
                <a:ea typeface="Open Sans"/>
              </a:rPr>
              <a:t>12</a:t>
            </a:fld>
            <a:endParaRPr lang="en-US" sz="1500" b="0" strike="noStrike" spc="-1">
              <a:solidFill>
                <a:srgbClr val="000000"/>
              </a:solidFill>
              <a:latin typeface="Calibri"/>
            </a:endParaRPr>
          </a:p>
        </p:txBody>
      </p:sp>
      <p:sp>
        <p:nvSpPr>
          <p:cNvPr id="184" name="CustomShape 6"/>
          <p:cNvSpPr/>
          <p:nvPr/>
        </p:nvSpPr>
        <p:spPr>
          <a:xfrm>
            <a:off x="371520" y="1406520"/>
            <a:ext cx="3556080" cy="11761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39240" tIns="39240" rIns="39240" bIns="39240">
            <a:spAutoFit/>
          </a:bodyPr>
          <a:lstStyle/>
          <a:p>
            <a:pPr algn="l" rtl="0">
              <a:lnSpc>
                <a:spcPct val="100000"/>
              </a:lnSpc>
              <a:tabLst>
                <a:tab pos="0" algn="l"/>
                <a:tab pos="1895400" algn="l"/>
                <a:tab pos="3790800" algn="l"/>
                <a:tab pos="5686200" algn="l"/>
                <a:tab pos="7581600" algn="l"/>
                <a:tab pos="9477360" algn="l"/>
              </a:tabLst>
            </a:pPr>
            <a:r>
              <a:rPr lang="en-US" sz="3600" b="1" strike="noStrike" spc="-1">
                <a:solidFill>
                  <a:srgbClr val="C00000"/>
                </a:solidFill>
                <a:latin typeface="Open Sans"/>
                <a:ea typeface="Open Sans"/>
              </a:rPr>
              <a:t>ऐतिहासिक पृष्ठभूमि</a:t>
            </a:r>
            <a:endParaRPr lang="en-US" sz="3600" b="0" strike="noStrike" spc="-1">
              <a:solidFill>
                <a:srgbClr val="000000"/>
              </a:solidFill>
              <a:latin typeface="Calibri"/>
            </a:endParaRPr>
          </a:p>
        </p:txBody>
      </p:sp>
      <p:pic>
        <p:nvPicPr>
          <p:cNvPr id="185" name="Picture 1"/>
          <p:cNvPicPr/>
          <p:nvPr/>
        </p:nvPicPr>
        <p:blipFill>
          <a:blip r:embed="rId2"/>
          <a:stretch/>
        </p:blipFill>
        <p:spPr>
          <a:xfrm>
            <a:off x="88920" y="55440"/>
            <a:ext cx="1590480" cy="1109880"/>
          </a:xfrm>
          <a:prstGeom prst="rect">
            <a:avLst/>
          </a:prstGeom>
          <a:ln w="0">
            <a:noFill/>
          </a:ln>
        </p:spPr>
      </p:pic>
      <p:pic>
        <p:nvPicPr>
          <p:cNvPr id="186" name="Picture 2"/>
          <p:cNvPicPr/>
          <p:nvPr/>
        </p:nvPicPr>
        <p:blipFill>
          <a:blip r:embed="rId3"/>
          <a:stretch/>
        </p:blipFill>
        <p:spPr>
          <a:xfrm>
            <a:off x="11023560" y="46080"/>
            <a:ext cx="1079640" cy="1187280"/>
          </a:xfrm>
          <a:prstGeom prst="rect">
            <a:avLst/>
          </a:prstGeom>
          <a:ln w="0">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CustomShape 1"/>
          <p:cNvSpPr/>
          <p:nvPr/>
        </p:nvSpPr>
        <p:spPr>
          <a:xfrm>
            <a:off x="289080" y="1352520"/>
            <a:ext cx="3814560" cy="38782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E46C0A"/>
          </a:solidFill>
          <a:ln w="0">
            <a:noFill/>
          </a:ln>
        </p:spPr>
        <p:style>
          <a:lnRef idx="0">
            <a:scrgbClr r="0" g="0" b="0"/>
          </a:lnRef>
          <a:fillRef idx="0">
            <a:scrgbClr r="0" g="0" b="0"/>
          </a:fillRef>
          <a:effectRef idx="0">
            <a:scrgbClr r="0" g="0" b="0"/>
          </a:effectRef>
          <a:fontRef idx="minor"/>
        </p:style>
        <p:txBody>
          <a:bodyPr lIns="44640" tIns="44640" rIns="44640" bIns="44640">
            <a:normAutofit/>
          </a:bodyPr>
          <a:lstStyle/>
          <a:p>
            <a:pPr algn="l" rtl="0">
              <a:lnSpc>
                <a:spcPct val="100000"/>
              </a:lnSpc>
              <a:spcBef>
                <a:spcPts val="2098"/>
              </a:spcBef>
              <a:tabLst>
                <a:tab pos="0" algn="l"/>
                <a:tab pos="2286000" algn="l"/>
                <a:tab pos="3644640" algn="l"/>
                <a:tab pos="5029200" algn="l"/>
                <a:tab pos="6387840" algn="l"/>
                <a:tab pos="7581600" algn="l"/>
                <a:tab pos="9477360" algn="l"/>
              </a:tabLst>
            </a:pPr>
            <a:r>
              <a:rPr lang="en-US" sz="2400" b="0" strike="noStrike" spc="-1">
                <a:solidFill>
                  <a:srgbClr val="000000"/>
                </a:solidFill>
                <a:latin typeface="Open Sans"/>
                <a:ea typeface="Open Sans"/>
              </a:rPr>
              <a:t>अब आप परिभाषित कर सकते हैं:</a:t>
            </a:r>
            <a:endParaRPr lang="en-US" sz="2400" b="0" strike="noStrike" spc="-1">
              <a:solidFill>
                <a:srgbClr val="000000"/>
              </a:solidFill>
              <a:latin typeface="Calibri"/>
            </a:endParaRPr>
          </a:p>
        </p:txBody>
      </p:sp>
      <p:sp>
        <p:nvSpPr>
          <p:cNvPr id="188" name="CustomShape 2"/>
          <p:cNvSpPr/>
          <p:nvPr/>
        </p:nvSpPr>
        <p:spPr>
          <a:xfrm>
            <a:off x="4329360" y="393840"/>
            <a:ext cx="1712880" cy="6274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39240" tIns="39240" rIns="39240" bIns="39240">
            <a:spAutoFit/>
          </a:bodyPr>
          <a:lstStyle/>
          <a:p>
            <a:pPr algn="l" rtl="0">
              <a:lnSpc>
                <a:spcPct val="100000"/>
              </a:lnSpc>
              <a:tabLst>
                <a:tab pos="0" algn="l"/>
                <a:tab pos="1895400" algn="l"/>
                <a:tab pos="3790800" algn="l"/>
                <a:tab pos="5686200" algn="l"/>
                <a:tab pos="7581600" algn="l"/>
                <a:tab pos="9477360" algn="l"/>
              </a:tabLst>
            </a:pPr>
            <a:r>
              <a:rPr lang="en-US" sz="3600" b="1" strike="noStrike" spc="-1">
                <a:solidFill>
                  <a:srgbClr val="C00000"/>
                </a:solidFill>
                <a:latin typeface="Open Sans"/>
                <a:ea typeface="Open Sans"/>
              </a:rPr>
              <a:t>समीक्षा</a:t>
            </a:r>
            <a:endParaRPr lang="en-US" sz="3600" b="0" strike="noStrike" spc="-1">
              <a:solidFill>
                <a:srgbClr val="000000"/>
              </a:solidFill>
              <a:latin typeface="Calibri"/>
            </a:endParaRPr>
          </a:p>
        </p:txBody>
      </p:sp>
      <p:sp>
        <p:nvSpPr>
          <p:cNvPr id="189" name="CustomShape 3"/>
          <p:cNvSpPr/>
          <p:nvPr/>
        </p:nvSpPr>
        <p:spPr>
          <a:xfrm>
            <a:off x="11460240" y="6407280"/>
            <a:ext cx="193680" cy="3380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78120" tIns="78120" rIns="78120" bIns="78120">
            <a:normAutofit fontScale="48500" lnSpcReduction="20000"/>
          </a:bodyPr>
          <a:lstStyle/>
          <a:p>
            <a:pPr algn="ctr" rtl="0">
              <a:lnSpc>
                <a:spcPct val="100000"/>
              </a:lnSpc>
              <a:spcBef>
                <a:spcPts val="29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B73B9AB-FC82-4C6A-B3CA-B7D7677172C8}" type="slidenum">
              <a:rPr lang="en-US" sz="1500" b="1" strike="noStrike" spc="-1">
                <a:solidFill>
                  <a:srgbClr val="E46C0A"/>
                </a:solidFill>
                <a:latin typeface="Open Sans"/>
                <a:ea typeface="Open Sans"/>
              </a:rPr>
              <a:t>13</a:t>
            </a:fld>
            <a:endParaRPr lang="en-US" sz="1500" b="0" strike="noStrike" spc="-1">
              <a:solidFill>
                <a:srgbClr val="000000"/>
              </a:solidFill>
              <a:latin typeface="Calibri"/>
            </a:endParaRPr>
          </a:p>
        </p:txBody>
      </p:sp>
      <p:sp>
        <p:nvSpPr>
          <p:cNvPr id="190" name="CustomShape 4"/>
          <p:cNvSpPr/>
          <p:nvPr/>
        </p:nvSpPr>
        <p:spPr>
          <a:xfrm>
            <a:off x="5726160" y="1871640"/>
            <a:ext cx="5734080" cy="31950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39240" tIns="39240" rIns="39240" bIns="39240">
            <a:spAutoFit/>
          </a:bodyPr>
          <a:lstStyle/>
          <a:p>
            <a:pPr marL="457200" lvl="1" algn="l" rtl="0">
              <a:lnSpc>
                <a:spcPct val="200000"/>
              </a:lnSpc>
              <a:spcBef>
                <a:spcPts val="499"/>
              </a:spcBef>
              <a:tabLst>
                <a:tab pos="0" algn="l"/>
                <a:tab pos="1143000" algn="l"/>
                <a:tab pos="1822320" algn="l"/>
                <a:tab pos="2514600" algn="l"/>
                <a:tab pos="3193920" algn="l"/>
                <a:tab pos="3790800" algn="l"/>
                <a:tab pos="4738680" algn="l"/>
                <a:tab pos="5686200" algn="l"/>
                <a:tab pos="6634080" algn="l"/>
                <a:tab pos="7581600" algn="l"/>
                <a:tab pos="8529480" algn="l"/>
                <a:tab pos="9477360" algn="l"/>
                <a:tab pos="10424880" algn="l"/>
              </a:tabLst>
            </a:pPr>
            <a:r>
              <a:rPr lang="en-US" sz="2400" b="0" strike="noStrike" spc="-1">
                <a:solidFill>
                  <a:srgbClr val="000000"/>
                </a:solidFill>
                <a:latin typeface="Open Sans"/>
                <a:ea typeface="Open Sans"/>
              </a:rPr>
              <a:t>जैव युद्ध क्या है?</a:t>
            </a:r>
            <a:endParaRPr lang="en-US" sz="2400" b="0" strike="noStrike" spc="-1">
              <a:solidFill>
                <a:srgbClr val="000000"/>
              </a:solidFill>
              <a:latin typeface="Calibri"/>
            </a:endParaRPr>
          </a:p>
          <a:p>
            <a:pPr marL="457200" lvl="1" algn="l" rtl="0">
              <a:lnSpc>
                <a:spcPct val="200000"/>
              </a:lnSpc>
              <a:spcBef>
                <a:spcPts val="499"/>
              </a:spcBef>
              <a:tabLst>
                <a:tab pos="0" algn="l"/>
                <a:tab pos="1143000" algn="l"/>
                <a:tab pos="1822320" algn="l"/>
                <a:tab pos="2514600" algn="l"/>
                <a:tab pos="3193920" algn="l"/>
                <a:tab pos="3790800" algn="l"/>
                <a:tab pos="4738680" algn="l"/>
                <a:tab pos="5686200" algn="l"/>
                <a:tab pos="6634080" algn="l"/>
                <a:tab pos="7581600" algn="l"/>
                <a:tab pos="8529480" algn="l"/>
                <a:tab pos="9477360" algn="l"/>
                <a:tab pos="10424880" algn="l"/>
              </a:tabLst>
            </a:pPr>
            <a:r>
              <a:rPr lang="en-US" sz="2400" b="0" strike="noStrike" spc="-1">
                <a:solidFill>
                  <a:srgbClr val="000000"/>
                </a:solidFill>
                <a:latin typeface="Open Sans"/>
                <a:ea typeface="Open Sans"/>
              </a:rPr>
              <a:t>परिचय एंथ्रेक्स</a:t>
            </a:r>
            <a:endParaRPr lang="en-US" sz="2400" b="0" strike="noStrike" spc="-1">
              <a:solidFill>
                <a:srgbClr val="000000"/>
              </a:solidFill>
              <a:latin typeface="Calibri"/>
            </a:endParaRPr>
          </a:p>
          <a:p>
            <a:pPr marL="457200" lvl="1" algn="l" rtl="0">
              <a:lnSpc>
                <a:spcPct val="200000"/>
              </a:lnSpc>
              <a:spcBef>
                <a:spcPts val="499"/>
              </a:spcBef>
              <a:tabLst>
                <a:tab pos="0" algn="l"/>
                <a:tab pos="1143000" algn="l"/>
                <a:tab pos="1822320" algn="l"/>
                <a:tab pos="2514600" algn="l"/>
                <a:tab pos="3193920" algn="l"/>
                <a:tab pos="3790800" algn="l"/>
                <a:tab pos="4738680" algn="l"/>
                <a:tab pos="5686200" algn="l"/>
                <a:tab pos="6634080" algn="l"/>
                <a:tab pos="7581600" algn="l"/>
                <a:tab pos="8529480" algn="l"/>
                <a:tab pos="9477360" algn="l"/>
                <a:tab pos="10424880" algn="l"/>
              </a:tabLst>
            </a:pPr>
            <a:r>
              <a:rPr lang="en-US" sz="2400" b="0" strike="noStrike" spc="-1">
                <a:solidFill>
                  <a:srgbClr val="000000"/>
                </a:solidFill>
                <a:latin typeface="Open Sans"/>
                <a:ea typeface="Open Sans"/>
              </a:rPr>
              <a:t>संकेत और लक्षण</a:t>
            </a:r>
            <a:endParaRPr lang="en-US" sz="2400" b="0" strike="noStrike" spc="-1">
              <a:solidFill>
                <a:srgbClr val="000000"/>
              </a:solidFill>
              <a:latin typeface="Calibri"/>
            </a:endParaRPr>
          </a:p>
          <a:p>
            <a:pPr marL="457200" lvl="1" algn="l" rtl="0">
              <a:lnSpc>
                <a:spcPct val="200000"/>
              </a:lnSpc>
              <a:spcBef>
                <a:spcPts val="499"/>
              </a:spcBef>
              <a:tabLst>
                <a:tab pos="0" algn="l"/>
                <a:tab pos="1143000" algn="l"/>
                <a:tab pos="1822320" algn="l"/>
                <a:tab pos="2514600" algn="l"/>
                <a:tab pos="3193920" algn="l"/>
                <a:tab pos="3790800" algn="l"/>
                <a:tab pos="4738680" algn="l"/>
                <a:tab pos="5686200" algn="l"/>
                <a:tab pos="6634080" algn="l"/>
                <a:tab pos="7581600" algn="l"/>
                <a:tab pos="8529480" algn="l"/>
                <a:tab pos="9477360" algn="l"/>
                <a:tab pos="10424880" algn="l"/>
              </a:tabLst>
            </a:pPr>
            <a:r>
              <a:rPr lang="en-US" sz="2400" b="0" strike="noStrike" spc="-1">
                <a:solidFill>
                  <a:srgbClr val="000000"/>
                </a:solidFill>
                <a:latin typeface="Open Sans"/>
                <a:ea typeface="Open Sans"/>
              </a:rPr>
              <a:t>ऐतिहासिक पृष्ठभूमि</a:t>
            </a:r>
            <a:endParaRPr lang="en-US" sz="2400" b="0" strike="noStrike" spc="-1">
              <a:solidFill>
                <a:srgbClr val="000000"/>
              </a:solidFill>
              <a:latin typeface="Calibri"/>
            </a:endParaRPr>
          </a:p>
        </p:txBody>
      </p:sp>
      <p:grpSp>
        <p:nvGrpSpPr>
          <p:cNvPr id="191" name="Group 5"/>
          <p:cNvGrpSpPr/>
          <p:nvPr/>
        </p:nvGrpSpPr>
        <p:grpSpPr>
          <a:xfrm>
            <a:off x="5116680" y="2001960"/>
            <a:ext cx="609480" cy="841320"/>
            <a:chOff x="5116680" y="2001960"/>
            <a:chExt cx="609480" cy="841320"/>
          </a:xfrm>
        </p:grpSpPr>
        <p:sp>
          <p:nvSpPr>
            <p:cNvPr id="192" name="CustomShape 6"/>
            <p:cNvSpPr/>
            <p:nvPr/>
          </p:nvSpPr>
          <p:spPr>
            <a:xfrm>
              <a:off x="5116680" y="2076480"/>
              <a:ext cx="609480" cy="609840"/>
            </a:xfrm>
            <a:prstGeom prst="ellipse">
              <a:avLst/>
            </a:prstGeom>
            <a:solidFill>
              <a:srgbClr val="DDDDDD"/>
            </a:solidFill>
            <a:ln w="0">
              <a:noFill/>
            </a:ln>
          </p:spPr>
          <p:style>
            <a:lnRef idx="0">
              <a:scrgbClr r="0" g="0" b="0"/>
            </a:lnRef>
            <a:fillRef idx="0">
              <a:scrgbClr r="0" g="0" b="0"/>
            </a:fillRef>
            <a:effectRef idx="0">
              <a:scrgbClr r="0" g="0" b="0"/>
            </a:effectRef>
            <a:fontRef idx="minor"/>
          </p:style>
        </p:sp>
        <p:sp>
          <p:nvSpPr>
            <p:cNvPr id="193" name="CustomShape 7"/>
            <p:cNvSpPr/>
            <p:nvPr/>
          </p:nvSpPr>
          <p:spPr>
            <a:xfrm>
              <a:off x="5247360" y="2001960"/>
              <a:ext cx="411120" cy="8413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39240" tIns="39240" rIns="39240" bIns="39240">
              <a:normAutofit/>
            </a:bodyPr>
            <a:lstStyle/>
            <a:p>
              <a:pPr algn="l" rtl="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0" i="1" strike="noStrike" spc="-1">
                  <a:solidFill>
                    <a:srgbClr val="C00000"/>
                  </a:solidFill>
                  <a:latin typeface="Open Sans"/>
                  <a:ea typeface="Open Sans"/>
                </a:rPr>
                <a:t>1</a:t>
              </a:r>
              <a:endParaRPr lang="en-US" sz="3600" b="0" strike="noStrike" spc="-1">
                <a:solidFill>
                  <a:srgbClr val="000000"/>
                </a:solidFill>
                <a:latin typeface="Calibri"/>
              </a:endParaRPr>
            </a:p>
          </p:txBody>
        </p:sp>
      </p:grpSp>
      <p:grpSp>
        <p:nvGrpSpPr>
          <p:cNvPr id="194" name="Group 8"/>
          <p:cNvGrpSpPr/>
          <p:nvPr/>
        </p:nvGrpSpPr>
        <p:grpSpPr>
          <a:xfrm>
            <a:off x="5116680" y="2814480"/>
            <a:ext cx="609480" cy="839880"/>
            <a:chOff x="5116680" y="2814480"/>
            <a:chExt cx="609480" cy="839880"/>
          </a:xfrm>
        </p:grpSpPr>
        <p:sp>
          <p:nvSpPr>
            <p:cNvPr id="195" name="CustomShape 9"/>
            <p:cNvSpPr/>
            <p:nvPr/>
          </p:nvSpPr>
          <p:spPr>
            <a:xfrm>
              <a:off x="5116680" y="2889000"/>
              <a:ext cx="609480" cy="608760"/>
            </a:xfrm>
            <a:prstGeom prst="ellipse">
              <a:avLst/>
            </a:prstGeom>
            <a:solidFill>
              <a:srgbClr val="DDDDDD"/>
            </a:solidFill>
            <a:ln w="0">
              <a:noFill/>
            </a:ln>
          </p:spPr>
          <p:style>
            <a:lnRef idx="0">
              <a:scrgbClr r="0" g="0" b="0"/>
            </a:lnRef>
            <a:fillRef idx="0">
              <a:scrgbClr r="0" g="0" b="0"/>
            </a:fillRef>
            <a:effectRef idx="0">
              <a:scrgbClr r="0" g="0" b="0"/>
            </a:effectRef>
            <a:fontRef idx="minor"/>
          </p:style>
        </p:sp>
        <p:sp>
          <p:nvSpPr>
            <p:cNvPr id="196" name="CustomShape 10"/>
            <p:cNvSpPr/>
            <p:nvPr/>
          </p:nvSpPr>
          <p:spPr>
            <a:xfrm>
              <a:off x="5247360" y="2814480"/>
              <a:ext cx="411120" cy="8398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39240" tIns="39240" rIns="39240" bIns="39240">
              <a:normAutofit/>
            </a:bodyPr>
            <a:lstStyle/>
            <a:p>
              <a:pPr algn="l" rtl="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0" i="1" strike="noStrike" spc="-1">
                  <a:solidFill>
                    <a:srgbClr val="C00000"/>
                  </a:solidFill>
                  <a:latin typeface="Open Sans"/>
                  <a:ea typeface="Open Sans"/>
                </a:rPr>
                <a:t>2</a:t>
              </a:r>
              <a:endParaRPr lang="en-US" sz="3600" b="0" strike="noStrike" spc="-1">
                <a:solidFill>
                  <a:srgbClr val="000000"/>
                </a:solidFill>
                <a:latin typeface="Calibri"/>
              </a:endParaRPr>
            </a:p>
          </p:txBody>
        </p:sp>
      </p:grpSp>
      <p:grpSp>
        <p:nvGrpSpPr>
          <p:cNvPr id="197" name="Group 11"/>
          <p:cNvGrpSpPr/>
          <p:nvPr/>
        </p:nvGrpSpPr>
        <p:grpSpPr>
          <a:xfrm>
            <a:off x="5141880" y="3659040"/>
            <a:ext cx="609480" cy="841680"/>
            <a:chOff x="5141880" y="3659040"/>
            <a:chExt cx="609480" cy="841680"/>
          </a:xfrm>
        </p:grpSpPr>
        <p:sp>
          <p:nvSpPr>
            <p:cNvPr id="198" name="CustomShape 12"/>
            <p:cNvSpPr/>
            <p:nvPr/>
          </p:nvSpPr>
          <p:spPr>
            <a:xfrm>
              <a:off x="5141880" y="3720960"/>
              <a:ext cx="609480" cy="610200"/>
            </a:xfrm>
            <a:prstGeom prst="ellipse">
              <a:avLst/>
            </a:prstGeom>
            <a:solidFill>
              <a:srgbClr val="DDDDDD"/>
            </a:solidFill>
            <a:ln w="0">
              <a:noFill/>
            </a:ln>
          </p:spPr>
          <p:style>
            <a:lnRef idx="0">
              <a:scrgbClr r="0" g="0" b="0"/>
            </a:lnRef>
            <a:fillRef idx="0">
              <a:scrgbClr r="0" g="0" b="0"/>
            </a:fillRef>
            <a:effectRef idx="0">
              <a:scrgbClr r="0" g="0" b="0"/>
            </a:effectRef>
            <a:fontRef idx="minor"/>
          </p:style>
        </p:sp>
        <p:sp>
          <p:nvSpPr>
            <p:cNvPr id="199" name="CustomShape 13"/>
            <p:cNvSpPr/>
            <p:nvPr/>
          </p:nvSpPr>
          <p:spPr>
            <a:xfrm>
              <a:off x="5285520" y="3659040"/>
              <a:ext cx="411120" cy="8416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39240" tIns="39240" rIns="39240" bIns="39240">
              <a:normAutofit/>
            </a:bodyPr>
            <a:lstStyle/>
            <a:p>
              <a:pPr algn="l" rtl="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0" i="1" strike="noStrike" spc="-1">
                  <a:solidFill>
                    <a:srgbClr val="C00000"/>
                  </a:solidFill>
                  <a:latin typeface="Open Sans"/>
                  <a:ea typeface="Open Sans"/>
                </a:rPr>
                <a:t>3</a:t>
              </a:r>
              <a:endParaRPr lang="en-US" sz="3600" b="0" strike="noStrike" spc="-1">
                <a:solidFill>
                  <a:srgbClr val="000000"/>
                </a:solidFill>
                <a:latin typeface="Calibri"/>
              </a:endParaRPr>
            </a:p>
          </p:txBody>
        </p:sp>
      </p:grpSp>
      <p:grpSp>
        <p:nvGrpSpPr>
          <p:cNvPr id="200" name="Group 14"/>
          <p:cNvGrpSpPr/>
          <p:nvPr/>
        </p:nvGrpSpPr>
        <p:grpSpPr>
          <a:xfrm>
            <a:off x="5141880" y="4483080"/>
            <a:ext cx="609480" cy="841320"/>
            <a:chOff x="5141880" y="4483080"/>
            <a:chExt cx="609480" cy="841320"/>
          </a:xfrm>
        </p:grpSpPr>
        <p:sp>
          <p:nvSpPr>
            <p:cNvPr id="201" name="CustomShape 15"/>
            <p:cNvSpPr/>
            <p:nvPr/>
          </p:nvSpPr>
          <p:spPr>
            <a:xfrm>
              <a:off x="5141880" y="4545000"/>
              <a:ext cx="609480" cy="609840"/>
            </a:xfrm>
            <a:prstGeom prst="ellipse">
              <a:avLst/>
            </a:prstGeom>
            <a:solidFill>
              <a:srgbClr val="DDDDDD"/>
            </a:solidFill>
            <a:ln w="0">
              <a:noFill/>
            </a:ln>
          </p:spPr>
          <p:style>
            <a:lnRef idx="0">
              <a:scrgbClr r="0" g="0" b="0"/>
            </a:lnRef>
            <a:fillRef idx="0">
              <a:scrgbClr r="0" g="0" b="0"/>
            </a:fillRef>
            <a:effectRef idx="0">
              <a:scrgbClr r="0" g="0" b="0"/>
            </a:effectRef>
            <a:fontRef idx="minor"/>
          </p:style>
        </p:sp>
        <p:sp>
          <p:nvSpPr>
            <p:cNvPr id="202" name="CustomShape 16"/>
            <p:cNvSpPr/>
            <p:nvPr/>
          </p:nvSpPr>
          <p:spPr>
            <a:xfrm>
              <a:off x="5285520" y="4483080"/>
              <a:ext cx="411120" cy="8413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39240" tIns="39240" rIns="39240" bIns="39240">
              <a:normAutofit/>
            </a:bodyPr>
            <a:lstStyle/>
            <a:p>
              <a:pPr algn="l" rtl="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IN" sz="3600" b="0" i="1" strike="noStrike" spc="-1">
                  <a:solidFill>
                    <a:srgbClr val="C00000"/>
                  </a:solidFill>
                  <a:latin typeface="Open Sans"/>
                  <a:ea typeface="Open Sans"/>
                </a:rPr>
                <a:t>4</a:t>
              </a:r>
              <a:endParaRPr lang="en-US" sz="3600" b="0" strike="noStrike" spc="-1">
                <a:solidFill>
                  <a:srgbClr val="000000"/>
                </a:solidFill>
                <a:latin typeface="Calibri"/>
              </a:endParaRPr>
            </a:p>
          </p:txBody>
        </p:sp>
      </p:grpSp>
      <p:pic>
        <p:nvPicPr>
          <p:cNvPr id="203" name="Picture 1"/>
          <p:cNvPicPr/>
          <p:nvPr/>
        </p:nvPicPr>
        <p:blipFill>
          <a:blip r:embed="rId2"/>
          <a:stretch/>
        </p:blipFill>
        <p:spPr>
          <a:xfrm>
            <a:off x="88920" y="55440"/>
            <a:ext cx="1590480" cy="1109880"/>
          </a:xfrm>
          <a:prstGeom prst="rect">
            <a:avLst/>
          </a:prstGeom>
          <a:ln w="0">
            <a:noFill/>
          </a:ln>
        </p:spPr>
      </p:pic>
      <p:pic>
        <p:nvPicPr>
          <p:cNvPr id="204" name="Picture 2"/>
          <p:cNvPicPr/>
          <p:nvPr/>
        </p:nvPicPr>
        <p:blipFill>
          <a:blip r:embed="rId3"/>
          <a:stretch/>
        </p:blipFill>
        <p:spPr>
          <a:xfrm>
            <a:off x="11023560" y="46080"/>
            <a:ext cx="1079640" cy="1187280"/>
          </a:xfrm>
          <a:prstGeom prst="rect">
            <a:avLst/>
          </a:prstGeom>
          <a:ln w="0">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2895480" y="2819520"/>
            <a:ext cx="6629400" cy="7034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rtl="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b="1" strike="noStrike" spc="-1">
                <a:solidFill>
                  <a:srgbClr val="000000"/>
                </a:solidFill>
                <a:latin typeface="Calibri"/>
              </a:rPr>
              <a:t>कोई प्रश्न ?</a:t>
            </a:r>
            <a:endParaRPr lang="en-US" sz="4000" b="0" strike="noStrike" spc="-1">
              <a:solidFill>
                <a:srgbClr val="000000"/>
              </a:solidFill>
              <a:latin typeface="Calibri"/>
            </a:endParaRPr>
          </a:p>
        </p:txBody>
      </p:sp>
      <p:pic>
        <p:nvPicPr>
          <p:cNvPr id="206" name="Picture 1"/>
          <p:cNvPicPr/>
          <p:nvPr/>
        </p:nvPicPr>
        <p:blipFill>
          <a:blip r:embed="rId2"/>
          <a:stretch/>
        </p:blipFill>
        <p:spPr>
          <a:xfrm>
            <a:off x="88920" y="55440"/>
            <a:ext cx="1590480" cy="1109880"/>
          </a:xfrm>
          <a:prstGeom prst="rect">
            <a:avLst/>
          </a:prstGeom>
          <a:ln w="0">
            <a:noFill/>
          </a:ln>
        </p:spPr>
      </p:pic>
      <p:pic>
        <p:nvPicPr>
          <p:cNvPr id="207" name="Picture 2"/>
          <p:cNvPicPr/>
          <p:nvPr/>
        </p:nvPicPr>
        <p:blipFill>
          <a:blip r:embed="rId3"/>
          <a:stretch/>
        </p:blipFill>
        <p:spPr>
          <a:xfrm>
            <a:off x="11023560" y="46080"/>
            <a:ext cx="1079640" cy="1187280"/>
          </a:xfrm>
          <a:prstGeom prst="rect">
            <a:avLst/>
          </a:prstGeom>
          <a:ln w="0">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ustomShape 1"/>
          <p:cNvSpPr/>
          <p:nvPr/>
        </p:nvSpPr>
        <p:spPr>
          <a:xfrm>
            <a:off x="-4319640" y="-4222800"/>
            <a:ext cx="9774360" cy="9774360"/>
          </a:xfrm>
          <a:prstGeom prst="ellipse">
            <a:avLst/>
          </a:prstGeom>
          <a:gradFill rotWithShape="0">
            <a:gsLst>
              <a:gs pos="0">
                <a:srgbClr val="DA751A"/>
              </a:gs>
              <a:gs pos="100000">
                <a:srgbClr val="F28320"/>
              </a:gs>
            </a:gsLst>
            <a:lin ang="4560000"/>
          </a:gradFill>
          <a:ln w="0">
            <a:noFill/>
          </a:ln>
        </p:spPr>
        <p:style>
          <a:lnRef idx="0">
            <a:scrgbClr r="0" g="0" b="0"/>
          </a:lnRef>
          <a:fillRef idx="0">
            <a:scrgbClr r="0" g="0" b="0"/>
          </a:fillRef>
          <a:effectRef idx="0">
            <a:scrgbClr r="0" g="0" b="0"/>
          </a:effectRef>
          <a:fontRef idx="minor"/>
        </p:style>
      </p:sp>
      <p:pic>
        <p:nvPicPr>
          <p:cNvPr id="209" name="IMG-3642.JPG"/>
          <p:cNvPicPr/>
          <p:nvPr/>
        </p:nvPicPr>
        <p:blipFill>
          <a:blip r:embed="rId2"/>
          <a:stretch/>
        </p:blipFill>
        <p:spPr>
          <a:xfrm>
            <a:off x="-1395360" y="-317520"/>
            <a:ext cx="6411960" cy="5724720"/>
          </a:xfrm>
          <a:prstGeom prst="rect">
            <a:avLst/>
          </a:prstGeom>
          <a:ln w="0">
            <a:noFill/>
          </a:ln>
        </p:spPr>
      </p:pic>
      <p:sp>
        <p:nvSpPr>
          <p:cNvPr id="210" name="CustomShape 2"/>
          <p:cNvSpPr/>
          <p:nvPr/>
        </p:nvSpPr>
        <p:spPr>
          <a:xfrm>
            <a:off x="11325240" y="6407280"/>
            <a:ext cx="430200" cy="349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78120" tIns="78120" rIns="78120" bIns="78120">
            <a:normAutofit fontScale="85500" lnSpcReduction="10000"/>
          </a:bodyPr>
          <a:lstStyle/>
          <a:p>
            <a:pPr algn="ctr" rtl="0">
              <a:lnSpc>
                <a:spcPct val="100000"/>
              </a:lnSpc>
              <a:spcBef>
                <a:spcPts val="29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298AC53-F67F-42D7-BC3D-F92AF122787A}" type="slidenum">
              <a:rPr lang="en-US" sz="1500" b="1" strike="noStrike" spc="-1">
                <a:solidFill>
                  <a:srgbClr val="E46C0A"/>
                </a:solidFill>
                <a:latin typeface="Open Sans"/>
                <a:ea typeface="Open Sans"/>
              </a:rPr>
              <a:t>15</a:t>
            </a:fld>
            <a:endParaRPr lang="en-US" sz="1500" b="0" strike="noStrike" spc="-1">
              <a:solidFill>
                <a:srgbClr val="000000"/>
              </a:solidFill>
              <a:latin typeface="Calibri"/>
            </a:endParaRPr>
          </a:p>
        </p:txBody>
      </p:sp>
      <p:pic>
        <p:nvPicPr>
          <p:cNvPr id="211" name="Rectangle 1"/>
          <p:cNvPicPr/>
          <p:nvPr/>
        </p:nvPicPr>
        <p:blipFill>
          <a:blip r:embed="rId3"/>
          <a:stretch/>
        </p:blipFill>
        <p:spPr>
          <a:xfrm>
            <a:off x="7284960" y="957240"/>
            <a:ext cx="1816200" cy="463680"/>
          </a:xfrm>
          <a:prstGeom prst="rect">
            <a:avLst/>
          </a:prstGeom>
          <a:ln w="0">
            <a:noFill/>
          </a:ln>
        </p:spPr>
      </p:pic>
      <p:pic>
        <p:nvPicPr>
          <p:cNvPr id="3" name="Google Shape;1000100012;p1">
            <a:extLst>
              <a:ext uri="{FF2B5EF4-FFF2-40B4-BE49-F238E27FC236}">
                <a16:creationId xmlns:a16="http://schemas.microsoft.com/office/drawing/2014/main" id="{D838B892-897E-B2B2-5C15-827505E28A1D}"/>
              </a:ext>
            </a:extLst>
          </p:cNvPr>
          <p:cNvPicPr preferRelativeResize="0"/>
          <p:nvPr/>
        </p:nvPicPr>
        <p:blipFill rotWithShape="1">
          <a:blip r:embed="rId4">
            <a:alphaModFix/>
          </a:blip>
          <a:srcRect/>
          <a:stretch/>
        </p:blipFill>
        <p:spPr>
          <a:xfrm>
            <a:off x="5987441" y="1989899"/>
            <a:ext cx="5110619" cy="40351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ustomShape 1"/>
          <p:cNvSpPr/>
          <p:nvPr/>
        </p:nvSpPr>
        <p:spPr>
          <a:xfrm>
            <a:off x="289080" y="1352520"/>
            <a:ext cx="3814560" cy="38782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E46C0A"/>
          </a:solidFill>
          <a:ln w="0">
            <a:noFill/>
          </a:ln>
        </p:spPr>
        <p:style>
          <a:lnRef idx="0">
            <a:scrgbClr r="0" g="0" b="0"/>
          </a:lnRef>
          <a:fillRef idx="0">
            <a:scrgbClr r="0" g="0" b="0"/>
          </a:fillRef>
          <a:effectRef idx="0">
            <a:scrgbClr r="0" g="0" b="0"/>
          </a:effectRef>
          <a:fontRef idx="minor"/>
        </p:style>
        <p:txBody>
          <a:bodyPr lIns="44640" tIns="44640" rIns="44640" bIns="44640">
            <a:normAutofit/>
          </a:bodyPr>
          <a:lstStyle/>
          <a:p>
            <a:pPr algn="l" rtl="0">
              <a:lnSpc>
                <a:spcPct val="100000"/>
              </a:lnSpc>
              <a:spcBef>
                <a:spcPts val="2098"/>
              </a:spcBef>
              <a:tabLst>
                <a:tab pos="0" algn="l"/>
                <a:tab pos="2286000" algn="l"/>
                <a:tab pos="3644640" algn="l"/>
                <a:tab pos="5029200" algn="l"/>
                <a:tab pos="6387840" algn="l"/>
                <a:tab pos="7581600" algn="l"/>
                <a:tab pos="9477360" algn="l"/>
              </a:tabLst>
            </a:pPr>
            <a:r>
              <a:rPr lang="en-US" sz="2400" b="0" strike="noStrike" spc="-1">
                <a:solidFill>
                  <a:srgbClr val="000000"/>
                </a:solidFill>
                <a:latin typeface="Open Sans"/>
                <a:ea typeface="Open Sans"/>
              </a:rPr>
              <a:t>इस पाठ को पूरा करने पर आप निम्नलिखित कार्य करने में सक्षम होंगे:</a:t>
            </a:r>
            <a:endParaRPr lang="en-US" sz="2400" b="0" strike="noStrike" spc="-1">
              <a:solidFill>
                <a:srgbClr val="000000"/>
              </a:solidFill>
              <a:latin typeface="Calibri"/>
            </a:endParaRPr>
          </a:p>
        </p:txBody>
      </p:sp>
      <p:sp>
        <p:nvSpPr>
          <p:cNvPr id="91" name="CustomShape 2"/>
          <p:cNvSpPr/>
          <p:nvPr/>
        </p:nvSpPr>
        <p:spPr>
          <a:xfrm>
            <a:off x="4343400" y="393840"/>
            <a:ext cx="2670120" cy="6274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39240" tIns="39240" rIns="39240" bIns="39240">
            <a:spAutoFit/>
          </a:bodyPr>
          <a:lstStyle/>
          <a:p>
            <a:pPr algn="l" rtl="0">
              <a:lnSpc>
                <a:spcPct val="100000"/>
              </a:lnSpc>
              <a:tabLst>
                <a:tab pos="0" algn="l"/>
                <a:tab pos="1895400" algn="l"/>
                <a:tab pos="3790800" algn="l"/>
                <a:tab pos="5686200" algn="l"/>
                <a:tab pos="7581600" algn="l"/>
                <a:tab pos="9477360" algn="l"/>
              </a:tabLst>
            </a:pPr>
            <a:r>
              <a:rPr lang="en-US" sz="3600" b="1" strike="noStrike" spc="-1">
                <a:solidFill>
                  <a:srgbClr val="C00000"/>
                </a:solidFill>
                <a:latin typeface="Open Sans"/>
                <a:ea typeface="Open Sans"/>
              </a:rPr>
              <a:t>उद्देश्य</a:t>
            </a:r>
            <a:endParaRPr lang="en-US" sz="3600" b="0" strike="noStrike" spc="-1">
              <a:solidFill>
                <a:srgbClr val="000000"/>
              </a:solidFill>
              <a:latin typeface="Calibri"/>
            </a:endParaRPr>
          </a:p>
        </p:txBody>
      </p:sp>
      <p:sp>
        <p:nvSpPr>
          <p:cNvPr id="92" name="CustomShape 3"/>
          <p:cNvSpPr/>
          <p:nvPr/>
        </p:nvSpPr>
        <p:spPr>
          <a:xfrm>
            <a:off x="11460240" y="6407280"/>
            <a:ext cx="193680" cy="3380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78120" tIns="78120" rIns="78120" bIns="78120">
            <a:normAutofit fontScale="86000" lnSpcReduction="10000"/>
          </a:bodyPr>
          <a:lstStyle/>
          <a:p>
            <a:pPr algn="ctr" rtl="0">
              <a:lnSpc>
                <a:spcPct val="100000"/>
              </a:lnSpc>
              <a:spcBef>
                <a:spcPts val="29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626DEC3-0600-4AEB-9D62-3065AE6C49A1}" type="slidenum">
              <a:rPr lang="en-US" sz="1500" b="1" strike="noStrike" spc="-1">
                <a:solidFill>
                  <a:srgbClr val="E46C0A"/>
                </a:solidFill>
                <a:latin typeface="Open Sans"/>
                <a:ea typeface="Open Sans"/>
              </a:rPr>
              <a:t>2</a:t>
            </a:fld>
            <a:endParaRPr lang="en-US" sz="1500" b="0" strike="noStrike" spc="-1">
              <a:solidFill>
                <a:srgbClr val="000000"/>
              </a:solidFill>
              <a:latin typeface="Calibri"/>
            </a:endParaRPr>
          </a:p>
        </p:txBody>
      </p:sp>
      <p:sp>
        <p:nvSpPr>
          <p:cNvPr id="93" name="CustomShape 4"/>
          <p:cNvSpPr/>
          <p:nvPr/>
        </p:nvSpPr>
        <p:spPr>
          <a:xfrm>
            <a:off x="5726160" y="1871640"/>
            <a:ext cx="5734080" cy="31950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39240" tIns="39240" rIns="39240" bIns="39240">
            <a:spAutoFit/>
          </a:bodyPr>
          <a:lstStyle/>
          <a:p>
            <a:pPr marL="457200" lvl="1" algn="l" rtl="0">
              <a:lnSpc>
                <a:spcPct val="200000"/>
              </a:lnSpc>
              <a:spcBef>
                <a:spcPts val="499"/>
              </a:spcBef>
              <a:tabLst>
                <a:tab pos="0" algn="l"/>
                <a:tab pos="1143000" algn="l"/>
                <a:tab pos="1822320" algn="l"/>
                <a:tab pos="2514600" algn="l"/>
                <a:tab pos="3193920" algn="l"/>
                <a:tab pos="3790800" algn="l"/>
                <a:tab pos="4738680" algn="l"/>
                <a:tab pos="5686200" algn="l"/>
                <a:tab pos="6634080" algn="l"/>
                <a:tab pos="7581600" algn="l"/>
                <a:tab pos="8529480" algn="l"/>
                <a:tab pos="9477360" algn="l"/>
                <a:tab pos="10424880" algn="l"/>
              </a:tabLst>
            </a:pPr>
            <a:r>
              <a:rPr lang="en-US" sz="2400" b="0" strike="noStrike" spc="-1">
                <a:solidFill>
                  <a:srgbClr val="000000"/>
                </a:solidFill>
                <a:latin typeface="Open Sans"/>
                <a:ea typeface="Open Sans"/>
              </a:rPr>
              <a:t>जैव युद्ध क्या है?</a:t>
            </a:r>
            <a:endParaRPr lang="en-US" sz="2400" b="0" strike="noStrike" spc="-1">
              <a:solidFill>
                <a:srgbClr val="000000"/>
              </a:solidFill>
              <a:latin typeface="Calibri"/>
            </a:endParaRPr>
          </a:p>
          <a:p>
            <a:pPr marL="457200" lvl="1" algn="l" rtl="0">
              <a:lnSpc>
                <a:spcPct val="200000"/>
              </a:lnSpc>
              <a:spcBef>
                <a:spcPts val="499"/>
              </a:spcBef>
              <a:tabLst>
                <a:tab pos="0" algn="l"/>
                <a:tab pos="1143000" algn="l"/>
                <a:tab pos="1822320" algn="l"/>
                <a:tab pos="2514600" algn="l"/>
                <a:tab pos="3193920" algn="l"/>
                <a:tab pos="3790800" algn="l"/>
                <a:tab pos="4738680" algn="l"/>
                <a:tab pos="5686200" algn="l"/>
                <a:tab pos="6634080" algn="l"/>
                <a:tab pos="7581600" algn="l"/>
                <a:tab pos="8529480" algn="l"/>
                <a:tab pos="9477360" algn="l"/>
                <a:tab pos="10424880" algn="l"/>
              </a:tabLst>
            </a:pPr>
            <a:r>
              <a:rPr lang="en-US" sz="2400" b="0" strike="noStrike" spc="-1">
                <a:solidFill>
                  <a:srgbClr val="000000"/>
                </a:solidFill>
                <a:latin typeface="Open Sans"/>
                <a:ea typeface="Open Sans"/>
              </a:rPr>
              <a:t>परिचय एंथ्रेक्स</a:t>
            </a:r>
            <a:endParaRPr lang="en-US" sz="2400" b="0" strike="noStrike" spc="-1">
              <a:solidFill>
                <a:srgbClr val="000000"/>
              </a:solidFill>
              <a:latin typeface="Calibri"/>
            </a:endParaRPr>
          </a:p>
          <a:p>
            <a:pPr marL="457200" lvl="1" algn="l" rtl="0">
              <a:lnSpc>
                <a:spcPct val="200000"/>
              </a:lnSpc>
              <a:spcBef>
                <a:spcPts val="499"/>
              </a:spcBef>
              <a:tabLst>
                <a:tab pos="0" algn="l"/>
                <a:tab pos="1143000" algn="l"/>
                <a:tab pos="1822320" algn="l"/>
                <a:tab pos="2514600" algn="l"/>
                <a:tab pos="3193920" algn="l"/>
                <a:tab pos="3790800" algn="l"/>
                <a:tab pos="4738680" algn="l"/>
                <a:tab pos="5686200" algn="l"/>
                <a:tab pos="6634080" algn="l"/>
                <a:tab pos="7581600" algn="l"/>
                <a:tab pos="8529480" algn="l"/>
                <a:tab pos="9477360" algn="l"/>
                <a:tab pos="10424880" algn="l"/>
              </a:tabLst>
            </a:pPr>
            <a:r>
              <a:rPr lang="en-US" sz="2400" b="0" strike="noStrike" spc="-1">
                <a:solidFill>
                  <a:srgbClr val="000000"/>
                </a:solidFill>
                <a:latin typeface="Open Sans"/>
                <a:ea typeface="Open Sans"/>
              </a:rPr>
              <a:t>संकेत और लक्षण</a:t>
            </a:r>
            <a:endParaRPr lang="en-US" sz="2400" b="0" strike="noStrike" spc="-1">
              <a:solidFill>
                <a:srgbClr val="000000"/>
              </a:solidFill>
              <a:latin typeface="Calibri"/>
            </a:endParaRPr>
          </a:p>
          <a:p>
            <a:pPr marL="457200" lvl="1" algn="l" rtl="0">
              <a:lnSpc>
                <a:spcPct val="200000"/>
              </a:lnSpc>
              <a:spcBef>
                <a:spcPts val="499"/>
              </a:spcBef>
              <a:tabLst>
                <a:tab pos="0" algn="l"/>
                <a:tab pos="1143000" algn="l"/>
                <a:tab pos="1822320" algn="l"/>
                <a:tab pos="2514600" algn="l"/>
                <a:tab pos="3193920" algn="l"/>
                <a:tab pos="3790800" algn="l"/>
                <a:tab pos="4738680" algn="l"/>
                <a:tab pos="5686200" algn="l"/>
                <a:tab pos="6634080" algn="l"/>
                <a:tab pos="7581600" algn="l"/>
                <a:tab pos="8529480" algn="l"/>
                <a:tab pos="9477360" algn="l"/>
                <a:tab pos="10424880" algn="l"/>
              </a:tabLst>
            </a:pPr>
            <a:r>
              <a:rPr lang="en-US" sz="2400" b="0" strike="noStrike" spc="-1">
                <a:solidFill>
                  <a:srgbClr val="000000"/>
                </a:solidFill>
                <a:latin typeface="Open Sans"/>
                <a:ea typeface="Open Sans"/>
              </a:rPr>
              <a:t>ऐतिहासिक पृष्ठभूमि</a:t>
            </a:r>
            <a:endParaRPr lang="en-US" sz="2400" b="0" strike="noStrike" spc="-1">
              <a:solidFill>
                <a:srgbClr val="000000"/>
              </a:solidFill>
              <a:latin typeface="Calibri"/>
            </a:endParaRPr>
          </a:p>
        </p:txBody>
      </p:sp>
      <p:grpSp>
        <p:nvGrpSpPr>
          <p:cNvPr id="94" name="Group 5"/>
          <p:cNvGrpSpPr/>
          <p:nvPr/>
        </p:nvGrpSpPr>
        <p:grpSpPr>
          <a:xfrm>
            <a:off x="5116680" y="2001960"/>
            <a:ext cx="609480" cy="841320"/>
            <a:chOff x="5116680" y="2001960"/>
            <a:chExt cx="609480" cy="841320"/>
          </a:xfrm>
        </p:grpSpPr>
        <p:sp>
          <p:nvSpPr>
            <p:cNvPr id="95" name="CustomShape 6"/>
            <p:cNvSpPr/>
            <p:nvPr/>
          </p:nvSpPr>
          <p:spPr>
            <a:xfrm>
              <a:off x="5116680" y="2076480"/>
              <a:ext cx="609480" cy="609840"/>
            </a:xfrm>
            <a:prstGeom prst="ellipse">
              <a:avLst/>
            </a:prstGeom>
            <a:solidFill>
              <a:srgbClr val="DDDDDD"/>
            </a:solidFill>
            <a:ln w="0">
              <a:noFill/>
            </a:ln>
          </p:spPr>
          <p:style>
            <a:lnRef idx="0">
              <a:scrgbClr r="0" g="0" b="0"/>
            </a:lnRef>
            <a:fillRef idx="0">
              <a:scrgbClr r="0" g="0" b="0"/>
            </a:fillRef>
            <a:effectRef idx="0">
              <a:scrgbClr r="0" g="0" b="0"/>
            </a:effectRef>
            <a:fontRef idx="minor"/>
          </p:style>
        </p:sp>
        <p:sp>
          <p:nvSpPr>
            <p:cNvPr id="96" name="CustomShape 7"/>
            <p:cNvSpPr/>
            <p:nvPr/>
          </p:nvSpPr>
          <p:spPr>
            <a:xfrm>
              <a:off x="5247360" y="2001960"/>
              <a:ext cx="411120" cy="8413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39240" tIns="39240" rIns="39240" bIns="39240">
              <a:normAutofit/>
            </a:bodyPr>
            <a:lstStyle/>
            <a:p>
              <a:pPr algn="l" rtl="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0" i="1" strike="noStrike" spc="-1">
                  <a:solidFill>
                    <a:srgbClr val="C00000"/>
                  </a:solidFill>
                  <a:latin typeface="Open Sans"/>
                  <a:ea typeface="Open Sans"/>
                </a:rPr>
                <a:t>1</a:t>
              </a:r>
              <a:endParaRPr lang="en-US" sz="3600" b="0" strike="noStrike" spc="-1">
                <a:solidFill>
                  <a:srgbClr val="000000"/>
                </a:solidFill>
                <a:latin typeface="Calibri"/>
              </a:endParaRPr>
            </a:p>
          </p:txBody>
        </p:sp>
      </p:grpSp>
      <p:grpSp>
        <p:nvGrpSpPr>
          <p:cNvPr id="97" name="Group 8"/>
          <p:cNvGrpSpPr/>
          <p:nvPr/>
        </p:nvGrpSpPr>
        <p:grpSpPr>
          <a:xfrm>
            <a:off x="5116680" y="2814480"/>
            <a:ext cx="609480" cy="839880"/>
            <a:chOff x="5116680" y="2814480"/>
            <a:chExt cx="609480" cy="839880"/>
          </a:xfrm>
        </p:grpSpPr>
        <p:sp>
          <p:nvSpPr>
            <p:cNvPr id="98" name="CustomShape 9"/>
            <p:cNvSpPr/>
            <p:nvPr/>
          </p:nvSpPr>
          <p:spPr>
            <a:xfrm>
              <a:off x="5116680" y="2889000"/>
              <a:ext cx="609480" cy="608760"/>
            </a:xfrm>
            <a:prstGeom prst="ellipse">
              <a:avLst/>
            </a:prstGeom>
            <a:solidFill>
              <a:srgbClr val="DDDDDD"/>
            </a:solidFill>
            <a:ln w="0">
              <a:noFill/>
            </a:ln>
          </p:spPr>
          <p:style>
            <a:lnRef idx="0">
              <a:scrgbClr r="0" g="0" b="0"/>
            </a:lnRef>
            <a:fillRef idx="0">
              <a:scrgbClr r="0" g="0" b="0"/>
            </a:fillRef>
            <a:effectRef idx="0">
              <a:scrgbClr r="0" g="0" b="0"/>
            </a:effectRef>
            <a:fontRef idx="minor"/>
          </p:style>
        </p:sp>
        <p:sp>
          <p:nvSpPr>
            <p:cNvPr id="99" name="CustomShape 10"/>
            <p:cNvSpPr/>
            <p:nvPr/>
          </p:nvSpPr>
          <p:spPr>
            <a:xfrm>
              <a:off x="5247360" y="2814480"/>
              <a:ext cx="411120" cy="8398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39240" tIns="39240" rIns="39240" bIns="39240">
              <a:normAutofit/>
            </a:bodyPr>
            <a:lstStyle/>
            <a:p>
              <a:pPr algn="l" rtl="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0" i="1" strike="noStrike" spc="-1">
                  <a:solidFill>
                    <a:srgbClr val="C00000"/>
                  </a:solidFill>
                  <a:latin typeface="Open Sans"/>
                  <a:ea typeface="Open Sans"/>
                </a:rPr>
                <a:t>2</a:t>
              </a:r>
              <a:endParaRPr lang="en-US" sz="3600" b="0" strike="noStrike" spc="-1">
                <a:solidFill>
                  <a:srgbClr val="000000"/>
                </a:solidFill>
                <a:latin typeface="Calibri"/>
              </a:endParaRPr>
            </a:p>
          </p:txBody>
        </p:sp>
      </p:grpSp>
      <p:grpSp>
        <p:nvGrpSpPr>
          <p:cNvPr id="100" name="Group 11"/>
          <p:cNvGrpSpPr/>
          <p:nvPr/>
        </p:nvGrpSpPr>
        <p:grpSpPr>
          <a:xfrm>
            <a:off x="5141880" y="3659040"/>
            <a:ext cx="609480" cy="841680"/>
            <a:chOff x="5141880" y="3659040"/>
            <a:chExt cx="609480" cy="841680"/>
          </a:xfrm>
        </p:grpSpPr>
        <p:sp>
          <p:nvSpPr>
            <p:cNvPr id="101" name="CustomShape 12"/>
            <p:cNvSpPr/>
            <p:nvPr/>
          </p:nvSpPr>
          <p:spPr>
            <a:xfrm>
              <a:off x="5141880" y="3720960"/>
              <a:ext cx="609480" cy="610200"/>
            </a:xfrm>
            <a:prstGeom prst="ellipse">
              <a:avLst/>
            </a:prstGeom>
            <a:solidFill>
              <a:srgbClr val="DDDDDD"/>
            </a:solidFill>
            <a:ln w="0">
              <a:noFill/>
            </a:ln>
          </p:spPr>
          <p:style>
            <a:lnRef idx="0">
              <a:scrgbClr r="0" g="0" b="0"/>
            </a:lnRef>
            <a:fillRef idx="0">
              <a:scrgbClr r="0" g="0" b="0"/>
            </a:fillRef>
            <a:effectRef idx="0">
              <a:scrgbClr r="0" g="0" b="0"/>
            </a:effectRef>
            <a:fontRef idx="minor"/>
          </p:style>
        </p:sp>
        <p:sp>
          <p:nvSpPr>
            <p:cNvPr id="102" name="CustomShape 13"/>
            <p:cNvSpPr/>
            <p:nvPr/>
          </p:nvSpPr>
          <p:spPr>
            <a:xfrm>
              <a:off x="5285520" y="3659040"/>
              <a:ext cx="411120" cy="8416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39240" tIns="39240" rIns="39240" bIns="39240">
              <a:normAutofit/>
            </a:bodyPr>
            <a:lstStyle/>
            <a:p>
              <a:pPr algn="l" rtl="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0" i="1" strike="noStrike" spc="-1">
                  <a:solidFill>
                    <a:srgbClr val="C00000"/>
                  </a:solidFill>
                  <a:latin typeface="Open Sans"/>
                  <a:ea typeface="Open Sans"/>
                </a:rPr>
                <a:t>3</a:t>
              </a:r>
              <a:endParaRPr lang="en-US" sz="3600" b="0" strike="noStrike" spc="-1">
                <a:solidFill>
                  <a:srgbClr val="000000"/>
                </a:solidFill>
                <a:latin typeface="Calibri"/>
              </a:endParaRPr>
            </a:p>
          </p:txBody>
        </p:sp>
      </p:grpSp>
      <p:grpSp>
        <p:nvGrpSpPr>
          <p:cNvPr id="103" name="Group 14"/>
          <p:cNvGrpSpPr/>
          <p:nvPr/>
        </p:nvGrpSpPr>
        <p:grpSpPr>
          <a:xfrm>
            <a:off x="5141880" y="4483080"/>
            <a:ext cx="609480" cy="841320"/>
            <a:chOff x="5141880" y="4483080"/>
            <a:chExt cx="609480" cy="841320"/>
          </a:xfrm>
        </p:grpSpPr>
        <p:sp>
          <p:nvSpPr>
            <p:cNvPr id="104" name="CustomShape 15"/>
            <p:cNvSpPr/>
            <p:nvPr/>
          </p:nvSpPr>
          <p:spPr>
            <a:xfrm>
              <a:off x="5141880" y="4545000"/>
              <a:ext cx="609480" cy="609840"/>
            </a:xfrm>
            <a:prstGeom prst="ellipse">
              <a:avLst/>
            </a:prstGeom>
            <a:solidFill>
              <a:srgbClr val="DDDDDD"/>
            </a:solidFill>
            <a:ln w="0">
              <a:noFill/>
            </a:ln>
          </p:spPr>
          <p:style>
            <a:lnRef idx="0">
              <a:scrgbClr r="0" g="0" b="0"/>
            </a:lnRef>
            <a:fillRef idx="0">
              <a:scrgbClr r="0" g="0" b="0"/>
            </a:fillRef>
            <a:effectRef idx="0">
              <a:scrgbClr r="0" g="0" b="0"/>
            </a:effectRef>
            <a:fontRef idx="minor"/>
          </p:style>
        </p:sp>
        <p:sp>
          <p:nvSpPr>
            <p:cNvPr id="105" name="CustomShape 16"/>
            <p:cNvSpPr/>
            <p:nvPr/>
          </p:nvSpPr>
          <p:spPr>
            <a:xfrm>
              <a:off x="5285520" y="4483080"/>
              <a:ext cx="411120" cy="8413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39240" tIns="39240" rIns="39240" bIns="39240">
              <a:normAutofit/>
            </a:bodyPr>
            <a:lstStyle/>
            <a:p>
              <a:pPr algn="l" rtl="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IN" sz="3600" b="0" i="1" strike="noStrike" spc="-1">
                  <a:solidFill>
                    <a:srgbClr val="C00000"/>
                  </a:solidFill>
                  <a:latin typeface="Open Sans"/>
                  <a:ea typeface="Open Sans"/>
                </a:rPr>
                <a:t>4</a:t>
              </a:r>
              <a:endParaRPr lang="en-US" sz="3600" b="0" strike="noStrike" spc="-1">
                <a:solidFill>
                  <a:srgbClr val="000000"/>
                </a:solidFill>
                <a:latin typeface="Calibri"/>
              </a:endParaRPr>
            </a:p>
          </p:txBody>
        </p:sp>
      </p:grpSp>
      <p:pic>
        <p:nvPicPr>
          <p:cNvPr id="106" name="Picture 1"/>
          <p:cNvPicPr/>
          <p:nvPr/>
        </p:nvPicPr>
        <p:blipFill>
          <a:blip r:embed="rId2"/>
          <a:stretch/>
        </p:blipFill>
        <p:spPr>
          <a:xfrm>
            <a:off x="88920" y="55440"/>
            <a:ext cx="1590480" cy="1109880"/>
          </a:xfrm>
          <a:prstGeom prst="rect">
            <a:avLst/>
          </a:prstGeom>
          <a:ln w="0">
            <a:noFill/>
          </a:ln>
        </p:spPr>
      </p:pic>
      <p:pic>
        <p:nvPicPr>
          <p:cNvPr id="107" name="Picture 2"/>
          <p:cNvPicPr/>
          <p:nvPr/>
        </p:nvPicPr>
        <p:blipFill>
          <a:blip r:embed="rId3"/>
          <a:stretch/>
        </p:blipFill>
        <p:spPr>
          <a:xfrm>
            <a:off x="11023560" y="46080"/>
            <a:ext cx="1079640" cy="1187280"/>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CustomShape 1"/>
          <p:cNvSpPr/>
          <p:nvPr/>
        </p:nvSpPr>
        <p:spPr>
          <a:xfrm>
            <a:off x="4084560" y="0"/>
            <a:ext cx="8107560" cy="6858000"/>
          </a:xfrm>
          <a:prstGeom prst="rect">
            <a:avLst/>
          </a:prstGeom>
          <a:solidFill>
            <a:srgbClr val="E2F0D9"/>
          </a:solidFill>
          <a:ln w="0">
            <a:noFill/>
          </a:ln>
        </p:spPr>
        <p:style>
          <a:lnRef idx="0">
            <a:scrgbClr r="0" g="0" b="0"/>
          </a:lnRef>
          <a:fillRef idx="0">
            <a:scrgbClr r="0" g="0" b="0"/>
          </a:fillRef>
          <a:effectRef idx="0">
            <a:scrgbClr r="0" g="0" b="0"/>
          </a:effectRef>
          <a:fontRef idx="minor"/>
        </p:style>
      </p:sp>
      <p:sp>
        <p:nvSpPr>
          <p:cNvPr id="109" name="CustomShape 2"/>
          <p:cNvSpPr/>
          <p:nvPr/>
        </p:nvSpPr>
        <p:spPr>
          <a:xfrm>
            <a:off x="4282920" y="1944720"/>
            <a:ext cx="7537680" cy="40690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25560" tIns="25560" rIns="25560" bIns="25560">
            <a:spAutoFit/>
          </a:bodyPr>
          <a:lstStyle/>
          <a:p>
            <a:pPr algn="l" rtl="0">
              <a:lnSpc>
                <a:spcPct val="110000"/>
              </a:lnSpc>
              <a:spcBef>
                <a:spcPts val="998"/>
              </a:spcBef>
              <a:tabLst>
                <a:tab pos="0" algn="l"/>
                <a:tab pos="2286000" algn="l"/>
                <a:tab pos="3644640" algn="l"/>
                <a:tab pos="5029200" algn="l"/>
                <a:tab pos="6387840" algn="l"/>
                <a:tab pos="7581600" algn="l"/>
                <a:tab pos="9477360" algn="l"/>
              </a:tabLst>
            </a:pPr>
            <a:r>
              <a:rPr lang="en-US" sz="3000" b="0" strike="noStrike" spc="-1">
                <a:solidFill>
                  <a:srgbClr val="000000"/>
                </a:solidFill>
                <a:latin typeface="Open Sans"/>
                <a:ea typeface="Open Sans"/>
              </a:rPr>
              <a:t>रोग उत्पन्न करने वाले सूक्ष्म जीवों (रोगजनकों) या जीवित जीवों या जैविक मूल के अन्य कारकों से प्राप्त विषाक्त पदार्थों का जानबूझकर उपयोग मनुष्यों, पशुओं या पौधों में मृत्यु, विकलांगता या विषाक्तता उत्पन्न करने के लिए किया जाता है, जिसका उद्देश्य हमले के प्रति प्रतिरोध को कमजोर करना और लड़ने की इच्छा को कम करना है।</a:t>
            </a:r>
            <a:endParaRPr lang="en-US" sz="3000" b="0" strike="noStrike" spc="-1">
              <a:solidFill>
                <a:srgbClr val="000000"/>
              </a:solidFill>
              <a:latin typeface="Calibri"/>
            </a:endParaRPr>
          </a:p>
        </p:txBody>
      </p:sp>
      <p:sp>
        <p:nvSpPr>
          <p:cNvPr id="110" name="CustomShape 3"/>
          <p:cNvSpPr/>
          <p:nvPr/>
        </p:nvSpPr>
        <p:spPr>
          <a:xfrm>
            <a:off x="10785240" y="6407280"/>
            <a:ext cx="679680" cy="3070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39240" tIns="39240" rIns="39240" bIns="39240">
            <a:spAutoFit/>
          </a:bodyPr>
          <a:lstStyle/>
          <a:p>
            <a:pPr algn="ctr" rtl="0">
              <a:lnSpc>
                <a:spcPct val="100000"/>
              </a:lnSpc>
              <a:spcBef>
                <a:spcPts val="598"/>
              </a:spcBef>
              <a:tabLst>
                <a:tab pos="0" algn="l"/>
                <a:tab pos="2438280" algn="l"/>
                <a:tab pos="4876560" algn="l"/>
                <a:tab pos="7315200" algn="l"/>
                <a:tab pos="9753480" algn="l"/>
              </a:tabLst>
            </a:pPr>
            <a:r>
              <a:rPr lang="en-US" sz="1500" b="0" strike="noStrike" spc="-1">
                <a:solidFill>
                  <a:srgbClr val="E46C0A"/>
                </a:solidFill>
                <a:latin typeface="Open Sans"/>
                <a:ea typeface="Open Sans"/>
              </a:rPr>
              <a:t>पीपीटी 2 -</a:t>
            </a:r>
            <a:endParaRPr lang="en-US" sz="1500" b="0" strike="noStrike" spc="-1">
              <a:solidFill>
                <a:srgbClr val="000000"/>
              </a:solidFill>
              <a:latin typeface="Calibri"/>
            </a:endParaRPr>
          </a:p>
        </p:txBody>
      </p:sp>
      <p:sp>
        <p:nvSpPr>
          <p:cNvPr id="111" name="CustomShape 4"/>
          <p:cNvSpPr/>
          <p:nvPr/>
        </p:nvSpPr>
        <p:spPr>
          <a:xfrm>
            <a:off x="10769760" y="6756480"/>
            <a:ext cx="939600" cy="101520"/>
          </a:xfrm>
          <a:prstGeom prst="rect">
            <a:avLst/>
          </a:prstGeom>
          <a:solidFill>
            <a:srgbClr val="F7903B"/>
          </a:solidFill>
          <a:ln w="0">
            <a:noFill/>
          </a:ln>
        </p:spPr>
        <p:style>
          <a:lnRef idx="0">
            <a:scrgbClr r="0" g="0" b="0"/>
          </a:lnRef>
          <a:fillRef idx="0">
            <a:scrgbClr r="0" g="0" b="0"/>
          </a:fillRef>
          <a:effectRef idx="0">
            <a:scrgbClr r="0" g="0" b="0"/>
          </a:effectRef>
          <a:fontRef idx="minor"/>
        </p:style>
      </p:sp>
      <p:sp>
        <p:nvSpPr>
          <p:cNvPr id="112" name="CustomShape 5"/>
          <p:cNvSpPr/>
          <p:nvPr/>
        </p:nvSpPr>
        <p:spPr>
          <a:xfrm>
            <a:off x="11404440" y="6407280"/>
            <a:ext cx="360360" cy="349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78120" tIns="78120" rIns="78120" bIns="78120">
            <a:normAutofit fontScale="85500" lnSpcReduction="10000"/>
          </a:bodyPr>
          <a:lstStyle/>
          <a:p>
            <a:pPr algn="ctr" rtl="0">
              <a:lnSpc>
                <a:spcPct val="100000"/>
              </a:lnSpc>
              <a:spcBef>
                <a:spcPts val="29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2411FD3-45AB-44F4-8C62-2DA7C3DC8318}" type="slidenum">
              <a:rPr lang="en-US" sz="1500" b="1" strike="noStrike" spc="-1">
                <a:solidFill>
                  <a:srgbClr val="E46C0A"/>
                </a:solidFill>
                <a:latin typeface="Open Sans"/>
                <a:ea typeface="Open Sans"/>
              </a:rPr>
              <a:t>3</a:t>
            </a:fld>
            <a:endParaRPr lang="en-US" sz="1500" b="0" strike="noStrike" spc="-1">
              <a:solidFill>
                <a:srgbClr val="000000"/>
              </a:solidFill>
              <a:latin typeface="Calibri"/>
            </a:endParaRPr>
          </a:p>
        </p:txBody>
      </p:sp>
      <p:sp>
        <p:nvSpPr>
          <p:cNvPr id="113" name="CustomShape 6"/>
          <p:cNvSpPr/>
          <p:nvPr/>
        </p:nvSpPr>
        <p:spPr>
          <a:xfrm>
            <a:off x="371520" y="1406520"/>
            <a:ext cx="3556080" cy="6274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39240" tIns="39240" rIns="39240" bIns="39240">
            <a:spAutoFit/>
          </a:bodyPr>
          <a:lstStyle/>
          <a:p>
            <a:pPr algn="l" rtl="0">
              <a:lnSpc>
                <a:spcPct val="100000"/>
              </a:lnSpc>
              <a:tabLst>
                <a:tab pos="0" algn="l"/>
                <a:tab pos="1895400" algn="l"/>
                <a:tab pos="3790800" algn="l"/>
                <a:tab pos="5686200" algn="l"/>
                <a:tab pos="7581600" algn="l"/>
                <a:tab pos="9477360" algn="l"/>
              </a:tabLst>
            </a:pPr>
            <a:r>
              <a:rPr lang="en-US" sz="3600" b="1" strike="noStrike" spc="-1">
                <a:solidFill>
                  <a:srgbClr val="C00000"/>
                </a:solidFill>
                <a:latin typeface="Open Sans"/>
                <a:ea typeface="Open Sans"/>
              </a:rPr>
              <a:t>जैव युद्ध</a:t>
            </a:r>
            <a:endParaRPr lang="en-US" sz="3600" b="0" strike="noStrike" spc="-1">
              <a:solidFill>
                <a:srgbClr val="000000"/>
              </a:solidFill>
              <a:latin typeface="Calibri"/>
            </a:endParaRPr>
          </a:p>
        </p:txBody>
      </p:sp>
      <p:pic>
        <p:nvPicPr>
          <p:cNvPr id="114" name="Picture 1"/>
          <p:cNvPicPr/>
          <p:nvPr/>
        </p:nvPicPr>
        <p:blipFill>
          <a:blip r:embed="rId2"/>
          <a:stretch/>
        </p:blipFill>
        <p:spPr>
          <a:xfrm>
            <a:off x="88920" y="55440"/>
            <a:ext cx="1590480" cy="1109880"/>
          </a:xfrm>
          <a:prstGeom prst="rect">
            <a:avLst/>
          </a:prstGeom>
          <a:ln w="0">
            <a:noFill/>
          </a:ln>
        </p:spPr>
      </p:pic>
      <p:pic>
        <p:nvPicPr>
          <p:cNvPr id="115" name="Picture 2"/>
          <p:cNvPicPr/>
          <p:nvPr/>
        </p:nvPicPr>
        <p:blipFill>
          <a:blip r:embed="rId3"/>
          <a:stretch/>
        </p:blipFill>
        <p:spPr>
          <a:xfrm>
            <a:off x="11023560" y="46080"/>
            <a:ext cx="1079640" cy="1187280"/>
          </a:xfrm>
          <a:prstGeom prst="rect">
            <a:avLst/>
          </a:prstGeom>
          <a:ln w="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CustomShape 1"/>
          <p:cNvSpPr/>
          <p:nvPr/>
        </p:nvSpPr>
        <p:spPr>
          <a:xfrm>
            <a:off x="4084560" y="0"/>
            <a:ext cx="8107560" cy="6858000"/>
          </a:xfrm>
          <a:prstGeom prst="rect">
            <a:avLst/>
          </a:prstGeom>
          <a:solidFill>
            <a:srgbClr val="E2F0D9"/>
          </a:solidFill>
          <a:ln w="0">
            <a:noFill/>
          </a:ln>
        </p:spPr>
        <p:style>
          <a:lnRef idx="0">
            <a:scrgbClr r="0" g="0" b="0"/>
          </a:lnRef>
          <a:fillRef idx="0">
            <a:scrgbClr r="0" g="0" b="0"/>
          </a:fillRef>
          <a:effectRef idx="0">
            <a:scrgbClr r="0" g="0" b="0"/>
          </a:effectRef>
          <a:fontRef idx="minor"/>
        </p:style>
      </p:sp>
      <p:sp>
        <p:nvSpPr>
          <p:cNvPr id="117" name="CustomShape 2"/>
          <p:cNvSpPr/>
          <p:nvPr/>
        </p:nvSpPr>
        <p:spPr>
          <a:xfrm>
            <a:off x="4495680" y="1400040"/>
            <a:ext cx="7537680" cy="4959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25560" tIns="25560" rIns="25560" bIns="25560">
            <a:spAutoFit/>
          </a:bodyPr>
          <a:lstStyle/>
          <a:p>
            <a:pPr marL="342720" indent="-342720" algn="l" rtl="0">
              <a:lnSpc>
                <a:spcPct val="110000"/>
              </a:lnSpc>
              <a:spcBef>
                <a:spcPts val="998"/>
              </a:spcBef>
              <a:buClr>
                <a:srgbClr val="000000"/>
              </a:buClr>
              <a:buFont typeface="Arial"/>
              <a:buChar char="•"/>
              <a:tabLst>
                <a:tab pos="2286000" algn="l"/>
                <a:tab pos="3644640" algn="l"/>
                <a:tab pos="5029200" algn="l"/>
                <a:tab pos="6387840" algn="l"/>
                <a:tab pos="7581600" algn="l"/>
                <a:tab pos="9477360" algn="l"/>
              </a:tabLst>
            </a:pPr>
            <a:r>
              <a:rPr lang="en-US" sz="2400" b="0" strike="noStrike" spc="-1" dirty="0" err="1">
                <a:solidFill>
                  <a:srgbClr val="000000"/>
                </a:solidFill>
                <a:latin typeface="Open Sans"/>
                <a:ea typeface="Open Sans"/>
              </a:rPr>
              <a:t>कारक</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जीव</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बैसिलस</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एन्थ्रेसिक</a:t>
            </a:r>
            <a:endParaRPr lang="en-US" sz="2400" b="0" strike="noStrike" spc="-1" dirty="0">
              <a:solidFill>
                <a:srgbClr val="000000"/>
              </a:solidFill>
              <a:latin typeface="Calibri"/>
            </a:endParaRPr>
          </a:p>
          <a:p>
            <a:pPr marL="342720" indent="-342720" algn="l" rtl="0">
              <a:lnSpc>
                <a:spcPct val="110000"/>
              </a:lnSpc>
              <a:spcBef>
                <a:spcPts val="998"/>
              </a:spcBef>
              <a:buClr>
                <a:srgbClr val="000000"/>
              </a:buClr>
              <a:buFont typeface="Arial"/>
              <a:buChar char="•"/>
              <a:tabLst>
                <a:tab pos="2286000" algn="l"/>
                <a:tab pos="3644640" algn="l"/>
                <a:tab pos="5029200" algn="l"/>
                <a:tab pos="6387840" algn="l"/>
                <a:tab pos="7581600" algn="l"/>
                <a:tab pos="9477360" algn="l"/>
              </a:tabLst>
            </a:pPr>
            <a:r>
              <a:rPr lang="en-US" sz="2400" b="0" strike="noStrike" spc="-1" dirty="0" err="1">
                <a:solidFill>
                  <a:srgbClr val="000000"/>
                </a:solidFill>
                <a:latin typeface="Open Sans"/>
                <a:ea typeface="Open Sans"/>
              </a:rPr>
              <a:t>प्रभावी</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खुराक</a:t>
            </a:r>
            <a:r>
              <a:rPr lang="en-US" sz="2400" b="0" strike="noStrike" spc="-1" dirty="0">
                <a:solidFill>
                  <a:srgbClr val="000000"/>
                </a:solidFill>
                <a:latin typeface="Open Sans"/>
                <a:ea typeface="Open Sans"/>
              </a:rPr>
              <a:t>: 8000-50000 </a:t>
            </a:r>
            <a:r>
              <a:rPr lang="en-US" sz="2400" b="0" strike="noStrike" spc="-1" dirty="0" err="1">
                <a:solidFill>
                  <a:srgbClr val="000000"/>
                </a:solidFill>
                <a:latin typeface="Open Sans"/>
                <a:ea typeface="Open Sans"/>
              </a:rPr>
              <a:t>जीव</a:t>
            </a:r>
            <a:endParaRPr lang="en-US" sz="2400" b="0" strike="noStrike" spc="-1" dirty="0">
              <a:solidFill>
                <a:srgbClr val="000000"/>
              </a:solidFill>
              <a:latin typeface="Calibri"/>
            </a:endParaRPr>
          </a:p>
          <a:p>
            <a:pPr marL="342720" indent="-342720" algn="l" rtl="0">
              <a:lnSpc>
                <a:spcPct val="110000"/>
              </a:lnSpc>
              <a:spcBef>
                <a:spcPts val="998"/>
              </a:spcBef>
              <a:buClr>
                <a:srgbClr val="000000"/>
              </a:buClr>
              <a:buFont typeface="Arial"/>
              <a:buChar char="•"/>
              <a:tabLst>
                <a:tab pos="2286000" algn="l"/>
                <a:tab pos="3644640" algn="l"/>
                <a:tab pos="5029200" algn="l"/>
                <a:tab pos="6387840" algn="l"/>
                <a:tab pos="7581600" algn="l"/>
                <a:tab pos="9477360" algn="l"/>
              </a:tabLst>
            </a:pPr>
            <a:r>
              <a:rPr lang="en-US" sz="2400" b="0" strike="noStrike" spc="-1" dirty="0" err="1">
                <a:solidFill>
                  <a:srgbClr val="000000"/>
                </a:solidFill>
                <a:latin typeface="Open Sans"/>
                <a:ea typeface="Open Sans"/>
              </a:rPr>
              <a:t>मृत्यु</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दर</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साँस</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लेना</a:t>
            </a:r>
            <a:r>
              <a:rPr lang="en-US" sz="2400" b="0" strike="noStrike" spc="-1" dirty="0">
                <a:solidFill>
                  <a:srgbClr val="000000"/>
                </a:solidFill>
                <a:latin typeface="Open Sans"/>
                <a:ea typeface="Open Sans"/>
              </a:rPr>
              <a:t> :	90-100%</a:t>
            </a:r>
            <a:endParaRPr lang="en-US" sz="2400" b="0" strike="noStrike" spc="-1" dirty="0">
              <a:solidFill>
                <a:srgbClr val="000000"/>
              </a:solidFill>
              <a:latin typeface="Calibri"/>
            </a:endParaRPr>
          </a:p>
          <a:p>
            <a:pPr marL="342720" indent="-342720" algn="l" rtl="0">
              <a:lnSpc>
                <a:spcPct val="110000"/>
              </a:lnSpc>
              <a:spcBef>
                <a:spcPts val="998"/>
              </a:spcBef>
              <a:tabLst>
                <a:tab pos="0" algn="l"/>
                <a:tab pos="2286000" algn="l"/>
                <a:tab pos="3644640" algn="l"/>
                <a:tab pos="5029200" algn="l"/>
                <a:tab pos="6387840" algn="l"/>
                <a:tab pos="7581600" algn="l"/>
                <a:tab pos="9477360" algn="l"/>
              </a:tabLst>
            </a:pP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जीआईटी</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एंथ्रेक्स</a:t>
            </a:r>
            <a:r>
              <a:rPr lang="en-US" sz="2400" b="0" strike="noStrike" spc="-1" dirty="0">
                <a:solidFill>
                  <a:srgbClr val="000000"/>
                </a:solidFill>
                <a:latin typeface="Open Sans"/>
                <a:ea typeface="Open Sans"/>
              </a:rPr>
              <a:t>:	25-75%</a:t>
            </a:r>
            <a:endParaRPr lang="en-US" sz="2400" b="0" strike="noStrike" spc="-1" dirty="0">
              <a:solidFill>
                <a:srgbClr val="000000"/>
              </a:solidFill>
              <a:latin typeface="Calibri"/>
            </a:endParaRPr>
          </a:p>
          <a:p>
            <a:pPr marL="342720" indent="-342720" algn="l" rtl="0">
              <a:lnSpc>
                <a:spcPct val="110000"/>
              </a:lnSpc>
              <a:spcBef>
                <a:spcPts val="998"/>
              </a:spcBef>
              <a:buClr>
                <a:srgbClr val="000000"/>
              </a:buClr>
              <a:buFont typeface="Arial"/>
              <a:buChar char="•"/>
              <a:tabLst>
                <a:tab pos="2286000" algn="l"/>
                <a:tab pos="3644640" algn="l"/>
                <a:tab pos="5029200" algn="l"/>
                <a:tab pos="6387840" algn="l"/>
                <a:tab pos="7581600" algn="l"/>
                <a:tab pos="9477360" algn="l"/>
              </a:tabLst>
            </a:pPr>
            <a:r>
              <a:rPr lang="en-US" sz="2400" b="0" strike="noStrike" spc="-1" dirty="0" err="1">
                <a:solidFill>
                  <a:srgbClr val="000000"/>
                </a:solidFill>
                <a:latin typeface="Open Sans"/>
                <a:ea typeface="Open Sans"/>
              </a:rPr>
              <a:t>प्रवेश</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त्वचा</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वायुमार्ग</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जीआईटी</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में</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घाव</a:t>
            </a:r>
            <a:r>
              <a:rPr lang="en-US" sz="2400" b="0" strike="noStrike" spc="-1" dirty="0">
                <a:solidFill>
                  <a:srgbClr val="000000"/>
                </a:solidFill>
                <a:latin typeface="Open Sans"/>
                <a:ea typeface="Open Sans"/>
              </a:rPr>
              <a:t>।</a:t>
            </a:r>
            <a:endParaRPr lang="en-US" sz="2400" b="0" strike="noStrike" spc="-1" dirty="0">
              <a:solidFill>
                <a:srgbClr val="000000"/>
              </a:solidFill>
              <a:latin typeface="Calibri"/>
            </a:endParaRPr>
          </a:p>
          <a:p>
            <a:pPr marL="342720" indent="-342720" algn="l" rtl="0">
              <a:lnSpc>
                <a:spcPct val="110000"/>
              </a:lnSpc>
              <a:spcBef>
                <a:spcPts val="998"/>
              </a:spcBef>
              <a:tabLst>
                <a:tab pos="0" algn="l"/>
                <a:tab pos="2286000" algn="l"/>
                <a:tab pos="3644640" algn="l"/>
                <a:tab pos="5029200" algn="l"/>
                <a:tab pos="6387840" algn="l"/>
                <a:tab pos="7581600" algn="l"/>
                <a:tab pos="9477360" algn="l"/>
              </a:tabLst>
            </a:pPr>
            <a:r>
              <a:rPr lang="en-US" sz="2400" b="0" strike="noStrike" spc="-1" dirty="0" err="1">
                <a:solidFill>
                  <a:srgbClr val="000000"/>
                </a:solidFill>
                <a:latin typeface="Open Sans"/>
                <a:ea typeface="Open Sans"/>
              </a:rPr>
              <a:t>धमकी</a:t>
            </a:r>
            <a:r>
              <a:rPr lang="en-US" sz="2400" b="0" strike="noStrike" spc="-1" dirty="0">
                <a:solidFill>
                  <a:srgbClr val="000000"/>
                </a:solidFill>
                <a:latin typeface="Open Sans"/>
                <a:ea typeface="Open Sans"/>
              </a:rPr>
              <a:t>:</a:t>
            </a:r>
            <a:endParaRPr lang="en-US" sz="2400" b="0" strike="noStrike" spc="-1" dirty="0">
              <a:solidFill>
                <a:srgbClr val="000000"/>
              </a:solidFill>
              <a:latin typeface="Calibri"/>
            </a:endParaRPr>
          </a:p>
          <a:p>
            <a:pPr marL="342720" indent="-342720" algn="l" rtl="0">
              <a:lnSpc>
                <a:spcPct val="110000"/>
              </a:lnSpc>
              <a:spcBef>
                <a:spcPts val="998"/>
              </a:spcBef>
              <a:buClr>
                <a:srgbClr val="000000"/>
              </a:buClr>
              <a:buFont typeface="Arial"/>
              <a:buChar char="•"/>
              <a:tabLst>
                <a:tab pos="2286000" algn="l"/>
                <a:tab pos="3644640" algn="l"/>
                <a:tab pos="5029200" algn="l"/>
                <a:tab pos="6387840" algn="l"/>
                <a:tab pos="7581600" algn="l"/>
                <a:tab pos="9477360" algn="l"/>
              </a:tabLst>
            </a:pPr>
            <a:r>
              <a:rPr lang="en-US" sz="2400" b="0" strike="noStrike" spc="-1" dirty="0" err="1">
                <a:solidFill>
                  <a:srgbClr val="000000"/>
                </a:solidFill>
                <a:latin typeface="Open Sans"/>
                <a:ea typeface="Open Sans"/>
              </a:rPr>
              <a:t>बी</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एन्थ्रेसिक</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का</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उपयोग</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आतंकवादी</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कृत्यों</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में</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होने</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की</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संभावना</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है</a:t>
            </a:r>
            <a:r>
              <a:rPr lang="en-US" sz="2400" b="0" strike="noStrike" spc="-1" dirty="0">
                <a:solidFill>
                  <a:srgbClr val="000000"/>
                </a:solidFill>
                <a:latin typeface="Open Sans"/>
                <a:ea typeface="Open Sans"/>
              </a:rPr>
              <a:t>।</a:t>
            </a:r>
            <a:endParaRPr lang="en-US" sz="2400" b="0" strike="noStrike" spc="-1" dirty="0">
              <a:solidFill>
                <a:srgbClr val="000000"/>
              </a:solidFill>
              <a:latin typeface="Calibri"/>
            </a:endParaRPr>
          </a:p>
          <a:p>
            <a:pPr marL="342720" indent="-342720" algn="l" rtl="0">
              <a:lnSpc>
                <a:spcPct val="110000"/>
              </a:lnSpc>
              <a:spcBef>
                <a:spcPts val="998"/>
              </a:spcBef>
              <a:buClr>
                <a:srgbClr val="000000"/>
              </a:buClr>
              <a:buFont typeface="Arial"/>
              <a:buChar char="•"/>
              <a:tabLst>
                <a:tab pos="2286000" algn="l"/>
                <a:tab pos="3644640" algn="l"/>
                <a:tab pos="5029200" algn="l"/>
                <a:tab pos="6387840" algn="l"/>
                <a:tab pos="7581600" algn="l"/>
                <a:tab pos="9477360" algn="l"/>
              </a:tabLst>
            </a:pPr>
            <a:r>
              <a:rPr lang="en-US" sz="2400" b="0" strike="noStrike" spc="-1" dirty="0" err="1">
                <a:solidFill>
                  <a:srgbClr val="000000"/>
                </a:solidFill>
                <a:latin typeface="Open Sans"/>
                <a:ea typeface="Open Sans"/>
              </a:rPr>
              <a:t>ये</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बैक्टीरिया</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धूप</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पराबैंगनी</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विकिरण</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गर्मी</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और</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कीटाणुनाशकों</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के</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प्रति</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अत्यंत</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प्रतिरोधी</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होते</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हैं</a:t>
            </a:r>
            <a:r>
              <a:rPr lang="en-US" sz="2400" b="0" strike="noStrike" spc="-1" dirty="0">
                <a:solidFill>
                  <a:srgbClr val="000000"/>
                </a:solidFill>
                <a:latin typeface="Open Sans"/>
                <a:ea typeface="Open Sans"/>
              </a:rPr>
              <a:t>।</a:t>
            </a:r>
            <a:endParaRPr lang="en-US" sz="2400" b="0" strike="noStrike" spc="-1" dirty="0">
              <a:solidFill>
                <a:srgbClr val="000000"/>
              </a:solidFill>
              <a:latin typeface="Calibri"/>
            </a:endParaRPr>
          </a:p>
        </p:txBody>
      </p:sp>
      <p:sp>
        <p:nvSpPr>
          <p:cNvPr id="118" name="CustomShape 3"/>
          <p:cNvSpPr/>
          <p:nvPr/>
        </p:nvSpPr>
        <p:spPr>
          <a:xfrm>
            <a:off x="10785240" y="6407280"/>
            <a:ext cx="679680" cy="3070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39240" tIns="39240" rIns="39240" bIns="39240">
            <a:spAutoFit/>
          </a:bodyPr>
          <a:lstStyle/>
          <a:p>
            <a:pPr algn="ctr" rtl="0">
              <a:lnSpc>
                <a:spcPct val="100000"/>
              </a:lnSpc>
              <a:spcBef>
                <a:spcPts val="598"/>
              </a:spcBef>
              <a:tabLst>
                <a:tab pos="0" algn="l"/>
                <a:tab pos="2438280" algn="l"/>
                <a:tab pos="4876560" algn="l"/>
                <a:tab pos="7315200" algn="l"/>
                <a:tab pos="9753480" algn="l"/>
              </a:tabLst>
            </a:pPr>
            <a:r>
              <a:rPr lang="en-US" sz="1500" b="0" strike="noStrike" spc="-1">
                <a:solidFill>
                  <a:srgbClr val="E46C0A"/>
                </a:solidFill>
                <a:latin typeface="Open Sans"/>
                <a:ea typeface="Open Sans"/>
              </a:rPr>
              <a:t>पीपीटी 2 -</a:t>
            </a:r>
            <a:endParaRPr lang="en-US" sz="1500" b="0" strike="noStrike" spc="-1">
              <a:solidFill>
                <a:srgbClr val="000000"/>
              </a:solidFill>
              <a:latin typeface="Calibri"/>
            </a:endParaRPr>
          </a:p>
        </p:txBody>
      </p:sp>
      <p:sp>
        <p:nvSpPr>
          <p:cNvPr id="119" name="CustomShape 4"/>
          <p:cNvSpPr/>
          <p:nvPr/>
        </p:nvSpPr>
        <p:spPr>
          <a:xfrm>
            <a:off x="10769760" y="6756480"/>
            <a:ext cx="939600" cy="101520"/>
          </a:xfrm>
          <a:prstGeom prst="rect">
            <a:avLst/>
          </a:prstGeom>
          <a:solidFill>
            <a:srgbClr val="F7903B"/>
          </a:solidFill>
          <a:ln w="0">
            <a:noFill/>
          </a:ln>
        </p:spPr>
        <p:style>
          <a:lnRef idx="0">
            <a:scrgbClr r="0" g="0" b="0"/>
          </a:lnRef>
          <a:fillRef idx="0">
            <a:scrgbClr r="0" g="0" b="0"/>
          </a:fillRef>
          <a:effectRef idx="0">
            <a:scrgbClr r="0" g="0" b="0"/>
          </a:effectRef>
          <a:fontRef idx="minor"/>
        </p:style>
      </p:sp>
      <p:sp>
        <p:nvSpPr>
          <p:cNvPr id="120" name="CustomShape 5"/>
          <p:cNvSpPr/>
          <p:nvPr/>
        </p:nvSpPr>
        <p:spPr>
          <a:xfrm>
            <a:off x="11404440" y="6407280"/>
            <a:ext cx="360360" cy="349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78120" tIns="78120" rIns="78120" bIns="78120">
            <a:normAutofit fontScale="85500" lnSpcReduction="10000"/>
          </a:bodyPr>
          <a:lstStyle/>
          <a:p>
            <a:pPr algn="ctr" rtl="0">
              <a:lnSpc>
                <a:spcPct val="100000"/>
              </a:lnSpc>
              <a:spcBef>
                <a:spcPts val="29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09BA32E-9E0C-4C9D-BB34-21003AD62ED8}" type="slidenum">
              <a:rPr lang="en-US" sz="1500" b="1" strike="noStrike" spc="-1">
                <a:solidFill>
                  <a:srgbClr val="E46C0A"/>
                </a:solidFill>
                <a:latin typeface="Open Sans"/>
                <a:ea typeface="Open Sans"/>
              </a:rPr>
              <a:t>4</a:t>
            </a:fld>
            <a:endParaRPr lang="en-US" sz="1500" b="0" strike="noStrike" spc="-1">
              <a:solidFill>
                <a:srgbClr val="000000"/>
              </a:solidFill>
              <a:latin typeface="Calibri"/>
            </a:endParaRPr>
          </a:p>
        </p:txBody>
      </p:sp>
      <p:sp>
        <p:nvSpPr>
          <p:cNvPr id="121" name="CustomShape 6"/>
          <p:cNvSpPr/>
          <p:nvPr/>
        </p:nvSpPr>
        <p:spPr>
          <a:xfrm>
            <a:off x="371520" y="1406520"/>
            <a:ext cx="3556080" cy="6274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39240" tIns="39240" rIns="39240" bIns="39240">
            <a:spAutoFit/>
          </a:bodyPr>
          <a:lstStyle/>
          <a:p>
            <a:pPr>
              <a:tabLst>
                <a:tab pos="0" algn="l"/>
                <a:tab pos="1895400" algn="l"/>
                <a:tab pos="3790800" algn="l"/>
                <a:tab pos="5686200" algn="l"/>
                <a:tab pos="7581600" algn="l"/>
                <a:tab pos="9477360" algn="l"/>
              </a:tabLst>
            </a:pPr>
            <a:r>
              <a:rPr lang="en-US" sz="3600" b="1" strike="noStrike" spc="-1" dirty="0" err="1">
                <a:solidFill>
                  <a:srgbClr val="C00000"/>
                </a:solidFill>
                <a:latin typeface="Open Sans"/>
                <a:ea typeface="Open Sans"/>
              </a:rPr>
              <a:t>बिसहरिया</a:t>
            </a:r>
            <a:r>
              <a:rPr lang="en-US" sz="3600" b="1" strike="noStrike" spc="-1" dirty="0">
                <a:solidFill>
                  <a:srgbClr val="C00000"/>
                </a:solidFill>
                <a:latin typeface="Open Sans"/>
                <a:ea typeface="Open Sans"/>
              </a:rPr>
              <a:t> (</a:t>
            </a:r>
            <a:r>
              <a:rPr lang="en-US" sz="3600" b="1" spc="-1" dirty="0" err="1">
                <a:solidFill>
                  <a:srgbClr val="C00000"/>
                </a:solidFill>
                <a:latin typeface="Open Sans"/>
                <a:ea typeface="Open Sans"/>
              </a:rPr>
              <a:t>एंथ्रेक्स</a:t>
            </a:r>
            <a:r>
              <a:rPr lang="en-US" sz="3600" b="1" strike="noStrike" spc="-1" dirty="0">
                <a:solidFill>
                  <a:srgbClr val="C00000"/>
                </a:solidFill>
                <a:latin typeface="Open Sans"/>
                <a:ea typeface="Open Sans"/>
              </a:rPr>
              <a:t>)</a:t>
            </a:r>
            <a:endParaRPr lang="en-US" sz="3600" b="0" strike="noStrike" spc="-1" dirty="0">
              <a:solidFill>
                <a:srgbClr val="000000"/>
              </a:solidFill>
              <a:latin typeface="Calibri"/>
            </a:endParaRPr>
          </a:p>
        </p:txBody>
      </p:sp>
      <p:pic>
        <p:nvPicPr>
          <p:cNvPr id="122" name="Picture 1"/>
          <p:cNvPicPr/>
          <p:nvPr/>
        </p:nvPicPr>
        <p:blipFill>
          <a:blip r:embed="rId2"/>
          <a:stretch/>
        </p:blipFill>
        <p:spPr>
          <a:xfrm>
            <a:off x="88920" y="55440"/>
            <a:ext cx="1590480" cy="1109880"/>
          </a:xfrm>
          <a:prstGeom prst="rect">
            <a:avLst/>
          </a:prstGeom>
          <a:ln w="0">
            <a:noFill/>
          </a:ln>
        </p:spPr>
      </p:pic>
      <p:pic>
        <p:nvPicPr>
          <p:cNvPr id="123" name="Picture 2"/>
          <p:cNvPicPr/>
          <p:nvPr/>
        </p:nvPicPr>
        <p:blipFill>
          <a:blip r:embed="rId3"/>
          <a:stretch/>
        </p:blipFill>
        <p:spPr>
          <a:xfrm>
            <a:off x="11023560" y="46080"/>
            <a:ext cx="1079640" cy="1187280"/>
          </a:xfrm>
          <a:prstGeom prst="rect">
            <a:avLst/>
          </a:prstGeom>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1"/>
          <p:cNvSpPr/>
          <p:nvPr/>
        </p:nvSpPr>
        <p:spPr>
          <a:xfrm>
            <a:off x="4084560" y="0"/>
            <a:ext cx="8107560" cy="6858000"/>
          </a:xfrm>
          <a:prstGeom prst="rect">
            <a:avLst/>
          </a:prstGeom>
          <a:solidFill>
            <a:srgbClr val="E2F0D9"/>
          </a:solidFill>
          <a:ln w="0">
            <a:noFill/>
          </a:ln>
        </p:spPr>
        <p:style>
          <a:lnRef idx="0">
            <a:scrgbClr r="0" g="0" b="0"/>
          </a:lnRef>
          <a:fillRef idx="0">
            <a:scrgbClr r="0" g="0" b="0"/>
          </a:fillRef>
          <a:effectRef idx="0">
            <a:scrgbClr r="0" g="0" b="0"/>
          </a:effectRef>
          <a:fontRef idx="minor"/>
        </p:style>
      </p:sp>
      <p:sp>
        <p:nvSpPr>
          <p:cNvPr id="125" name="CustomShape 2"/>
          <p:cNvSpPr/>
          <p:nvPr/>
        </p:nvSpPr>
        <p:spPr>
          <a:xfrm>
            <a:off x="4495680" y="1657440"/>
            <a:ext cx="7537680" cy="43041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25560" tIns="25560" rIns="25560" bIns="25560">
            <a:spAutoFit/>
          </a:bodyPr>
          <a:lstStyle/>
          <a:p>
            <a:pPr marL="342720" indent="-342720" algn="l" rtl="0">
              <a:lnSpc>
                <a:spcPct val="110000"/>
              </a:lnSpc>
              <a:spcBef>
                <a:spcPts val="998"/>
              </a:spcBef>
              <a:buClr>
                <a:srgbClr val="000000"/>
              </a:buClr>
              <a:buFont typeface="Arial"/>
              <a:buChar char="•"/>
              <a:tabLst>
                <a:tab pos="2286000" algn="l"/>
                <a:tab pos="3644640" algn="l"/>
                <a:tab pos="5029200" algn="l"/>
                <a:tab pos="6387840" algn="l"/>
                <a:tab pos="7581600" algn="l"/>
                <a:tab pos="9477360" algn="l"/>
              </a:tabLst>
            </a:pPr>
            <a:r>
              <a:rPr lang="en-US" sz="2400" b="0" strike="noStrike" spc="-1" dirty="0" err="1">
                <a:solidFill>
                  <a:srgbClr val="000000"/>
                </a:solidFill>
                <a:latin typeface="Open Sans"/>
                <a:ea typeface="Open Sans"/>
              </a:rPr>
              <a:t>प्रवेश</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बिंदु</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के</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आधार</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पर</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मानव</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एंथ्रेक्स</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के</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तीन</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प्रमुख</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नैदानिक</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रूप</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होते</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हैं</a:t>
            </a:r>
            <a:r>
              <a:rPr lang="en-US" sz="2400" b="0" strike="noStrike" spc="-1" dirty="0">
                <a:solidFill>
                  <a:srgbClr val="000000"/>
                </a:solidFill>
                <a:latin typeface="Open Sans"/>
                <a:ea typeface="Open Sans"/>
              </a:rPr>
              <a:t>।</a:t>
            </a:r>
            <a:endParaRPr lang="en-US" sz="2400" b="0" strike="noStrike" spc="-1" dirty="0">
              <a:solidFill>
                <a:srgbClr val="000000"/>
              </a:solidFill>
              <a:latin typeface="Calibri"/>
            </a:endParaRPr>
          </a:p>
          <a:p>
            <a:pPr marL="342720" indent="-342720" algn="l" rtl="0">
              <a:lnSpc>
                <a:spcPct val="110000"/>
              </a:lnSpc>
              <a:spcBef>
                <a:spcPts val="998"/>
              </a:spcBef>
              <a:buClr>
                <a:srgbClr val="000000"/>
              </a:buClr>
              <a:buFont typeface="Arial"/>
              <a:buChar char="•"/>
              <a:tabLst>
                <a:tab pos="2286000" algn="l"/>
                <a:tab pos="3644640" algn="l"/>
                <a:tab pos="5029200" algn="l"/>
                <a:tab pos="6387840" algn="l"/>
                <a:tab pos="7581600" algn="l"/>
                <a:tab pos="9477360" algn="l"/>
              </a:tabLst>
            </a:pPr>
            <a:r>
              <a:rPr lang="en-US" sz="2400" b="0" strike="noStrike" spc="-1" dirty="0" err="1">
                <a:solidFill>
                  <a:srgbClr val="000000"/>
                </a:solidFill>
                <a:latin typeface="Open Sans"/>
                <a:ea typeface="Open Sans"/>
              </a:rPr>
              <a:t>त्वचीय</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एंथ्रेक्स</a:t>
            </a:r>
            <a:endParaRPr lang="en-US" sz="2400" b="0" strike="noStrike" spc="-1" dirty="0">
              <a:solidFill>
                <a:srgbClr val="000000"/>
              </a:solidFill>
              <a:latin typeface="Calibri"/>
            </a:endParaRPr>
          </a:p>
          <a:p>
            <a:pPr marL="342720" indent="-342720" algn="l" rtl="0">
              <a:lnSpc>
                <a:spcPct val="110000"/>
              </a:lnSpc>
              <a:spcBef>
                <a:spcPts val="998"/>
              </a:spcBef>
              <a:buClr>
                <a:srgbClr val="000000"/>
              </a:buClr>
              <a:buFont typeface="Arial"/>
              <a:buChar char="•"/>
              <a:tabLst>
                <a:tab pos="2286000" algn="l"/>
                <a:tab pos="3644640" algn="l"/>
                <a:tab pos="5029200" algn="l"/>
                <a:tab pos="6387840" algn="l"/>
                <a:tab pos="7581600" algn="l"/>
                <a:tab pos="9477360" algn="l"/>
              </a:tabLst>
            </a:pPr>
            <a:r>
              <a:rPr lang="en-US" sz="2400" b="0" strike="noStrike" spc="-1" dirty="0" err="1">
                <a:solidFill>
                  <a:srgbClr val="000000"/>
                </a:solidFill>
                <a:latin typeface="Open Sans"/>
                <a:ea typeface="Open Sans"/>
              </a:rPr>
              <a:t>साँस</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द्वारा</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एंथ्रेक्स</a:t>
            </a:r>
            <a:endParaRPr lang="en-US" sz="2400" b="0" strike="noStrike" spc="-1" dirty="0">
              <a:solidFill>
                <a:srgbClr val="000000"/>
              </a:solidFill>
              <a:latin typeface="Calibri"/>
            </a:endParaRPr>
          </a:p>
          <a:p>
            <a:pPr marL="342720" indent="-342720" algn="l" rtl="0">
              <a:lnSpc>
                <a:spcPct val="110000"/>
              </a:lnSpc>
              <a:spcBef>
                <a:spcPts val="998"/>
              </a:spcBef>
              <a:buClr>
                <a:srgbClr val="000000"/>
              </a:buClr>
              <a:buFont typeface="Arial"/>
              <a:buChar char="•"/>
              <a:tabLst>
                <a:tab pos="2286000" algn="l"/>
                <a:tab pos="3644640" algn="l"/>
                <a:tab pos="5029200" algn="l"/>
                <a:tab pos="6387840" algn="l"/>
                <a:tab pos="7581600" algn="l"/>
                <a:tab pos="9477360" algn="l"/>
              </a:tabLst>
            </a:pPr>
            <a:r>
              <a:rPr lang="en-US" sz="2400" b="0" strike="noStrike" spc="-1" dirty="0" err="1">
                <a:solidFill>
                  <a:srgbClr val="000000"/>
                </a:solidFill>
                <a:latin typeface="Open Sans"/>
                <a:ea typeface="Open Sans"/>
              </a:rPr>
              <a:t>जीआई</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एंथ्रेक्स</a:t>
            </a:r>
            <a:endParaRPr lang="en-US" sz="2400" b="0" strike="noStrike" spc="-1" dirty="0">
              <a:solidFill>
                <a:srgbClr val="000000"/>
              </a:solidFill>
              <a:latin typeface="Calibri"/>
            </a:endParaRPr>
          </a:p>
          <a:p>
            <a:pPr marL="342720" indent="-342720" algn="l" rtl="0">
              <a:lnSpc>
                <a:spcPct val="110000"/>
              </a:lnSpc>
              <a:spcBef>
                <a:spcPts val="998"/>
              </a:spcBef>
              <a:buClr>
                <a:srgbClr val="000000"/>
              </a:buClr>
              <a:buFont typeface="Arial"/>
              <a:buChar char="•"/>
              <a:tabLst>
                <a:tab pos="2286000" algn="l"/>
                <a:tab pos="3644640" algn="l"/>
                <a:tab pos="5029200" algn="l"/>
                <a:tab pos="6387840" algn="l"/>
                <a:tab pos="7581600" algn="l"/>
                <a:tab pos="9477360" algn="l"/>
              </a:tabLst>
            </a:pPr>
            <a:r>
              <a:rPr lang="en-US" sz="2400" b="0" strike="noStrike" spc="-1" dirty="0" err="1">
                <a:solidFill>
                  <a:srgbClr val="000000"/>
                </a:solidFill>
                <a:latin typeface="Open Sans"/>
                <a:ea typeface="Open Sans"/>
              </a:rPr>
              <a:t>त्वचीय</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एंथ्रेक्स</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त्वचा</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के</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माध्यम</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से</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बीजाणुओं</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के</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प्रवेश</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श्वसन</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पथ</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के</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माध्यम</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से</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अंतःश्वसन</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एंथ्रेक्स</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और</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अंतर्ग्रहण</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द्वारा</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जीआई</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का</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परिणाम</a:t>
            </a:r>
            <a:r>
              <a:rPr lang="en-US" sz="2400" b="0" strike="noStrike" spc="-1" dirty="0">
                <a:solidFill>
                  <a:srgbClr val="000000"/>
                </a:solidFill>
                <a:latin typeface="Open Sans"/>
                <a:ea typeface="Open Sans"/>
              </a:rPr>
              <a:t> </a:t>
            </a:r>
            <a:r>
              <a:rPr lang="en-US" sz="2400" b="0" strike="noStrike" spc="-1" dirty="0" err="1">
                <a:solidFill>
                  <a:srgbClr val="000000"/>
                </a:solidFill>
                <a:latin typeface="Open Sans"/>
                <a:ea typeface="Open Sans"/>
              </a:rPr>
              <a:t>है</a:t>
            </a:r>
            <a:r>
              <a:rPr lang="en-US" sz="2400" b="0" strike="noStrike" spc="-1" dirty="0">
                <a:solidFill>
                  <a:srgbClr val="000000"/>
                </a:solidFill>
                <a:latin typeface="Open Sans"/>
                <a:ea typeface="Open Sans"/>
              </a:rPr>
              <a:t>।</a:t>
            </a:r>
            <a:endParaRPr lang="en-US" sz="2400" b="0" strike="noStrike" spc="-1" dirty="0">
              <a:solidFill>
                <a:srgbClr val="000000"/>
              </a:solidFill>
              <a:latin typeface="Calibri"/>
            </a:endParaRPr>
          </a:p>
          <a:p>
            <a:pPr marL="342720" indent="-342720" algn="l" rtl="0">
              <a:lnSpc>
                <a:spcPct val="110000"/>
              </a:lnSpc>
              <a:spcBef>
                <a:spcPts val="998"/>
              </a:spcBef>
              <a:buClr>
                <a:srgbClr val="000000"/>
              </a:buClr>
              <a:buFont typeface="Arial"/>
              <a:buChar char="•"/>
              <a:tabLst>
                <a:tab pos="2286000" algn="l"/>
                <a:tab pos="3644640" algn="l"/>
                <a:tab pos="5029200" algn="l"/>
                <a:tab pos="6387840" algn="l"/>
                <a:tab pos="7581600" algn="l"/>
                <a:tab pos="9477360" algn="l"/>
              </a:tabLst>
            </a:pPr>
            <a:endParaRPr lang="en-US" sz="2400" b="0" strike="noStrike" spc="-1" dirty="0">
              <a:solidFill>
                <a:srgbClr val="000000"/>
              </a:solidFill>
              <a:latin typeface="Calibri"/>
            </a:endParaRPr>
          </a:p>
        </p:txBody>
      </p:sp>
      <p:sp>
        <p:nvSpPr>
          <p:cNvPr id="126" name="CustomShape 3"/>
          <p:cNvSpPr/>
          <p:nvPr/>
        </p:nvSpPr>
        <p:spPr>
          <a:xfrm>
            <a:off x="10785240" y="6407280"/>
            <a:ext cx="679680" cy="3070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39240" tIns="39240" rIns="39240" bIns="39240">
            <a:spAutoFit/>
          </a:bodyPr>
          <a:lstStyle/>
          <a:p>
            <a:pPr algn="ctr" rtl="0">
              <a:lnSpc>
                <a:spcPct val="100000"/>
              </a:lnSpc>
              <a:spcBef>
                <a:spcPts val="598"/>
              </a:spcBef>
              <a:tabLst>
                <a:tab pos="0" algn="l"/>
                <a:tab pos="2438280" algn="l"/>
                <a:tab pos="4876560" algn="l"/>
                <a:tab pos="7315200" algn="l"/>
                <a:tab pos="9753480" algn="l"/>
              </a:tabLst>
            </a:pPr>
            <a:r>
              <a:rPr lang="en-US" sz="1500" b="0" strike="noStrike" spc="-1">
                <a:solidFill>
                  <a:srgbClr val="E46C0A"/>
                </a:solidFill>
                <a:latin typeface="Open Sans"/>
                <a:ea typeface="Open Sans"/>
              </a:rPr>
              <a:t>पीपीटी 2 -</a:t>
            </a:r>
            <a:endParaRPr lang="en-US" sz="1500" b="0" strike="noStrike" spc="-1">
              <a:solidFill>
                <a:srgbClr val="000000"/>
              </a:solidFill>
              <a:latin typeface="Calibri"/>
            </a:endParaRPr>
          </a:p>
        </p:txBody>
      </p:sp>
      <p:sp>
        <p:nvSpPr>
          <p:cNvPr id="127" name="CustomShape 4"/>
          <p:cNvSpPr/>
          <p:nvPr/>
        </p:nvSpPr>
        <p:spPr>
          <a:xfrm>
            <a:off x="10769760" y="6756480"/>
            <a:ext cx="939600" cy="101520"/>
          </a:xfrm>
          <a:prstGeom prst="rect">
            <a:avLst/>
          </a:prstGeom>
          <a:solidFill>
            <a:srgbClr val="F7903B"/>
          </a:solidFill>
          <a:ln w="0">
            <a:noFill/>
          </a:ln>
        </p:spPr>
        <p:style>
          <a:lnRef idx="0">
            <a:scrgbClr r="0" g="0" b="0"/>
          </a:lnRef>
          <a:fillRef idx="0">
            <a:scrgbClr r="0" g="0" b="0"/>
          </a:fillRef>
          <a:effectRef idx="0">
            <a:scrgbClr r="0" g="0" b="0"/>
          </a:effectRef>
          <a:fontRef idx="minor"/>
        </p:style>
      </p:sp>
      <p:sp>
        <p:nvSpPr>
          <p:cNvPr id="128" name="CustomShape 5"/>
          <p:cNvSpPr/>
          <p:nvPr/>
        </p:nvSpPr>
        <p:spPr>
          <a:xfrm>
            <a:off x="11404440" y="6407280"/>
            <a:ext cx="360360" cy="349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78120" tIns="78120" rIns="78120" bIns="78120">
            <a:normAutofit fontScale="85500" lnSpcReduction="10000"/>
          </a:bodyPr>
          <a:lstStyle/>
          <a:p>
            <a:pPr algn="ctr" rtl="0">
              <a:lnSpc>
                <a:spcPct val="100000"/>
              </a:lnSpc>
              <a:spcBef>
                <a:spcPts val="29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AFB3F39-E9F9-4F99-83C6-2B43EAF5838E}" type="slidenum">
              <a:rPr lang="en-US" sz="1500" b="1" strike="noStrike" spc="-1">
                <a:solidFill>
                  <a:srgbClr val="E46C0A"/>
                </a:solidFill>
                <a:latin typeface="Open Sans"/>
                <a:ea typeface="Open Sans"/>
              </a:rPr>
              <a:t>5</a:t>
            </a:fld>
            <a:endParaRPr lang="en-US" sz="1500" b="0" strike="noStrike" spc="-1">
              <a:solidFill>
                <a:srgbClr val="000000"/>
              </a:solidFill>
              <a:latin typeface="Calibri"/>
            </a:endParaRPr>
          </a:p>
        </p:txBody>
      </p:sp>
      <p:sp>
        <p:nvSpPr>
          <p:cNvPr id="129" name="CustomShape 6"/>
          <p:cNvSpPr/>
          <p:nvPr/>
        </p:nvSpPr>
        <p:spPr>
          <a:xfrm>
            <a:off x="371520" y="1406520"/>
            <a:ext cx="3556080" cy="6274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39240" tIns="39240" rIns="39240" bIns="39240">
            <a:spAutoFit/>
          </a:bodyPr>
          <a:lstStyle/>
          <a:p>
            <a:pPr>
              <a:tabLst>
                <a:tab pos="0" algn="l"/>
                <a:tab pos="1895400" algn="l"/>
                <a:tab pos="3790800" algn="l"/>
                <a:tab pos="5686200" algn="l"/>
                <a:tab pos="7581600" algn="l"/>
                <a:tab pos="9477360" algn="l"/>
              </a:tabLst>
            </a:pPr>
            <a:r>
              <a:rPr lang="en-US" sz="3600" b="1" strike="noStrike" spc="-1" dirty="0" err="1">
                <a:solidFill>
                  <a:srgbClr val="C00000"/>
                </a:solidFill>
                <a:latin typeface="Open Sans"/>
                <a:ea typeface="Open Sans"/>
              </a:rPr>
              <a:t>बिसहरिया</a:t>
            </a:r>
            <a:r>
              <a:rPr lang="en-US" sz="3600" b="1" spc="-1" dirty="0">
                <a:solidFill>
                  <a:srgbClr val="C00000"/>
                </a:solidFill>
                <a:latin typeface="Open Sans"/>
                <a:ea typeface="Open Sans"/>
              </a:rPr>
              <a:t> (</a:t>
            </a:r>
            <a:r>
              <a:rPr lang="en-US" sz="3600" b="1" spc="-1" dirty="0" err="1">
                <a:solidFill>
                  <a:srgbClr val="C00000"/>
                </a:solidFill>
                <a:latin typeface="Open Sans"/>
                <a:ea typeface="Open Sans"/>
              </a:rPr>
              <a:t>एंथ्रेक्स</a:t>
            </a:r>
            <a:r>
              <a:rPr lang="en-US" sz="3600" b="1" spc="-1" dirty="0">
                <a:solidFill>
                  <a:srgbClr val="C00000"/>
                </a:solidFill>
                <a:latin typeface="Open Sans"/>
                <a:ea typeface="Open Sans"/>
              </a:rPr>
              <a:t>)</a:t>
            </a:r>
            <a:endParaRPr lang="en-US" sz="3600" b="0" strike="noStrike" spc="-1" dirty="0">
              <a:solidFill>
                <a:srgbClr val="000000"/>
              </a:solidFill>
              <a:latin typeface="Calibri"/>
            </a:endParaRPr>
          </a:p>
        </p:txBody>
      </p:sp>
      <p:pic>
        <p:nvPicPr>
          <p:cNvPr id="130" name="Picture 1"/>
          <p:cNvPicPr/>
          <p:nvPr/>
        </p:nvPicPr>
        <p:blipFill>
          <a:blip r:embed="rId2"/>
          <a:stretch/>
        </p:blipFill>
        <p:spPr>
          <a:xfrm>
            <a:off x="88920" y="55440"/>
            <a:ext cx="1590480" cy="1109880"/>
          </a:xfrm>
          <a:prstGeom prst="rect">
            <a:avLst/>
          </a:prstGeom>
          <a:ln w="0">
            <a:noFill/>
          </a:ln>
        </p:spPr>
      </p:pic>
      <p:pic>
        <p:nvPicPr>
          <p:cNvPr id="131" name="Picture 2"/>
          <p:cNvPicPr/>
          <p:nvPr/>
        </p:nvPicPr>
        <p:blipFill>
          <a:blip r:embed="rId3"/>
          <a:stretch/>
        </p:blipFill>
        <p:spPr>
          <a:xfrm>
            <a:off x="11023560" y="46080"/>
            <a:ext cx="1079640" cy="118728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ustomShape 1"/>
          <p:cNvSpPr/>
          <p:nvPr/>
        </p:nvSpPr>
        <p:spPr>
          <a:xfrm>
            <a:off x="4084560" y="0"/>
            <a:ext cx="8107560" cy="6858000"/>
          </a:xfrm>
          <a:prstGeom prst="rect">
            <a:avLst/>
          </a:prstGeom>
          <a:solidFill>
            <a:srgbClr val="E2F0D9"/>
          </a:solidFill>
          <a:ln w="0">
            <a:noFill/>
          </a:ln>
        </p:spPr>
        <p:style>
          <a:lnRef idx="0">
            <a:scrgbClr r="0" g="0" b="0"/>
          </a:lnRef>
          <a:fillRef idx="0">
            <a:scrgbClr r="0" g="0" b="0"/>
          </a:fillRef>
          <a:effectRef idx="0">
            <a:scrgbClr r="0" g="0" b="0"/>
          </a:effectRef>
          <a:fontRef idx="minor"/>
        </p:style>
      </p:sp>
      <p:sp>
        <p:nvSpPr>
          <p:cNvPr id="133" name="CustomShape 2"/>
          <p:cNvSpPr/>
          <p:nvPr/>
        </p:nvSpPr>
        <p:spPr>
          <a:xfrm>
            <a:off x="4370400" y="1881360"/>
            <a:ext cx="7537320" cy="37832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25560" tIns="25560" rIns="25560" bIns="25560">
            <a:spAutoFit/>
          </a:bodyPr>
          <a:lstStyle/>
          <a:p>
            <a:pPr marL="342720" indent="-342720" algn="l" rtl="0">
              <a:lnSpc>
                <a:spcPct val="110000"/>
              </a:lnSpc>
              <a:spcBef>
                <a:spcPts val="998"/>
              </a:spcBef>
              <a:buClr>
                <a:srgbClr val="000000"/>
              </a:buClr>
              <a:buFont typeface="Arial"/>
              <a:buChar char="•"/>
              <a:tabLst>
                <a:tab pos="2286000" algn="l"/>
                <a:tab pos="3644640" algn="l"/>
                <a:tab pos="5029200" algn="l"/>
                <a:tab pos="6387840" algn="l"/>
                <a:tab pos="7581600" algn="l"/>
                <a:tab pos="9477360" algn="l"/>
              </a:tabLst>
            </a:pPr>
            <a:r>
              <a:rPr lang="en-US" sz="2000" b="0" strike="noStrike" spc="-1">
                <a:solidFill>
                  <a:srgbClr val="000000"/>
                </a:solidFill>
                <a:latin typeface="Open Sans"/>
                <a:ea typeface="Open Sans"/>
              </a:rPr>
              <a:t>प्राकृतिक रूप से प्राप्त रोगों में मनुष्यों के लिए संक्रमण का प्राकृतिक स्रोत संक्रमित पशुधन और जंगली जानवर या दूषित पशु उत्पाद हैं।</a:t>
            </a:r>
            <a:endParaRPr lang="en-US" sz="2000" b="0" strike="noStrike" spc="-1">
              <a:solidFill>
                <a:srgbClr val="000000"/>
              </a:solidFill>
              <a:latin typeface="Calibri"/>
            </a:endParaRPr>
          </a:p>
          <a:p>
            <a:pPr marL="342720" indent="-342720" algn="l" rtl="0">
              <a:lnSpc>
                <a:spcPct val="110000"/>
              </a:lnSpc>
              <a:spcBef>
                <a:spcPts val="998"/>
              </a:spcBef>
              <a:buClr>
                <a:srgbClr val="000000"/>
              </a:buClr>
              <a:buFont typeface="Arial"/>
              <a:buChar char="•"/>
              <a:tabLst>
                <a:tab pos="2286000" algn="l"/>
                <a:tab pos="3644640" algn="l"/>
                <a:tab pos="5029200" algn="l"/>
                <a:tab pos="6387840" algn="l"/>
                <a:tab pos="7581600" algn="l"/>
                <a:tab pos="9477360" algn="l"/>
              </a:tabLst>
            </a:pPr>
            <a:r>
              <a:rPr lang="en-US" sz="2000" b="0" strike="noStrike" spc="-1">
                <a:solidFill>
                  <a:srgbClr val="000000"/>
                </a:solidFill>
                <a:latin typeface="Open Sans"/>
                <a:ea typeface="Open Sans"/>
              </a:rPr>
              <a:t>मानव से मानव में संक्रमण दुर्लभ है और केवल त्वचीय एंथ्रेक्स के मामले में ही रिपोर्ट किया जाता है।</a:t>
            </a:r>
            <a:endParaRPr lang="en-US" sz="2000" b="0" strike="noStrike" spc="-1">
              <a:solidFill>
                <a:srgbClr val="000000"/>
              </a:solidFill>
              <a:latin typeface="Calibri"/>
            </a:endParaRPr>
          </a:p>
          <a:p>
            <a:pPr marL="342720" indent="-342720" algn="l" rtl="0">
              <a:lnSpc>
                <a:spcPct val="110000"/>
              </a:lnSpc>
              <a:spcBef>
                <a:spcPts val="998"/>
              </a:spcBef>
              <a:buClr>
                <a:srgbClr val="000000"/>
              </a:buClr>
              <a:buFont typeface="Arial"/>
              <a:buChar char="•"/>
              <a:tabLst>
                <a:tab pos="2286000" algn="l"/>
                <a:tab pos="3644640" algn="l"/>
                <a:tab pos="5029200" algn="l"/>
                <a:tab pos="6387840" algn="l"/>
                <a:tab pos="7581600" algn="l"/>
                <a:tab pos="9477360" algn="l"/>
              </a:tabLst>
            </a:pPr>
            <a:r>
              <a:rPr lang="en-US" sz="2000" b="0" strike="noStrike" spc="-1">
                <a:solidFill>
                  <a:srgbClr val="000000"/>
                </a:solidFill>
                <a:latin typeface="Open Sans"/>
                <a:ea typeface="Open Sans"/>
              </a:rPr>
              <a:t>कुछ व्यवसायों में श्वसन द्वारा एंथ्रेक्स फैलने की सूचना मिली है, जहां पशु बाल प्रसंस्करण जैसे दूषित पशु उत्पादों से बीजाणु वायु में प्रवेश कर सकते हैं।</a:t>
            </a:r>
            <a:endParaRPr lang="en-US" sz="2000" b="0" strike="noStrike" spc="-1">
              <a:solidFill>
                <a:srgbClr val="000000"/>
              </a:solidFill>
              <a:latin typeface="Calibri"/>
            </a:endParaRPr>
          </a:p>
          <a:p>
            <a:pPr marL="342720" indent="-342720" algn="l" rtl="0">
              <a:lnSpc>
                <a:spcPct val="110000"/>
              </a:lnSpc>
              <a:spcBef>
                <a:spcPts val="998"/>
              </a:spcBef>
              <a:buClr>
                <a:srgbClr val="000000"/>
              </a:buClr>
              <a:buFont typeface="Arial"/>
              <a:buChar char="•"/>
              <a:tabLst>
                <a:tab pos="2286000" algn="l"/>
                <a:tab pos="3644640" algn="l"/>
                <a:tab pos="5029200" algn="l"/>
                <a:tab pos="6387840" algn="l"/>
                <a:tab pos="7581600" algn="l"/>
                <a:tab pos="9477360" algn="l"/>
              </a:tabLst>
            </a:pPr>
            <a:r>
              <a:rPr lang="en-US" sz="2000" b="0" strike="noStrike" spc="-1">
                <a:solidFill>
                  <a:srgbClr val="000000"/>
                </a:solidFill>
                <a:latin typeface="Open Sans"/>
                <a:ea typeface="Open Sans"/>
              </a:rPr>
              <a:t> व्यावसायिक जोखिम समूहों में पशुचिकित्सक, पशुपालक, बूचड़खाना कर्मचारी और प्रयोगशाला कर्मचारी शामिल हैं।</a:t>
            </a:r>
            <a:endParaRPr lang="en-US" sz="2000" b="0" strike="noStrike" spc="-1">
              <a:solidFill>
                <a:srgbClr val="000000"/>
              </a:solidFill>
              <a:latin typeface="Calibri"/>
            </a:endParaRPr>
          </a:p>
        </p:txBody>
      </p:sp>
      <p:sp>
        <p:nvSpPr>
          <p:cNvPr id="134" name="CustomShape 3"/>
          <p:cNvSpPr/>
          <p:nvPr/>
        </p:nvSpPr>
        <p:spPr>
          <a:xfrm>
            <a:off x="10785240" y="6407280"/>
            <a:ext cx="679680" cy="3070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39240" tIns="39240" rIns="39240" bIns="39240">
            <a:spAutoFit/>
          </a:bodyPr>
          <a:lstStyle/>
          <a:p>
            <a:pPr algn="ctr" rtl="0">
              <a:lnSpc>
                <a:spcPct val="100000"/>
              </a:lnSpc>
              <a:spcBef>
                <a:spcPts val="598"/>
              </a:spcBef>
              <a:tabLst>
                <a:tab pos="0" algn="l"/>
                <a:tab pos="2438280" algn="l"/>
                <a:tab pos="4876560" algn="l"/>
                <a:tab pos="7315200" algn="l"/>
                <a:tab pos="9753480" algn="l"/>
              </a:tabLst>
            </a:pPr>
            <a:r>
              <a:rPr lang="en-US" sz="1500" b="0" strike="noStrike" spc="-1">
                <a:solidFill>
                  <a:srgbClr val="E46C0A"/>
                </a:solidFill>
                <a:latin typeface="Open Sans"/>
                <a:ea typeface="Open Sans"/>
              </a:rPr>
              <a:t>पीपीटी 2 -</a:t>
            </a:r>
            <a:endParaRPr lang="en-US" sz="1500" b="0" strike="noStrike" spc="-1">
              <a:solidFill>
                <a:srgbClr val="000000"/>
              </a:solidFill>
              <a:latin typeface="Calibri"/>
            </a:endParaRPr>
          </a:p>
        </p:txBody>
      </p:sp>
      <p:sp>
        <p:nvSpPr>
          <p:cNvPr id="135" name="CustomShape 4"/>
          <p:cNvSpPr/>
          <p:nvPr/>
        </p:nvSpPr>
        <p:spPr>
          <a:xfrm>
            <a:off x="10769760" y="6756480"/>
            <a:ext cx="939600" cy="101520"/>
          </a:xfrm>
          <a:prstGeom prst="rect">
            <a:avLst/>
          </a:prstGeom>
          <a:solidFill>
            <a:srgbClr val="F7903B"/>
          </a:solidFill>
          <a:ln w="0">
            <a:noFill/>
          </a:ln>
        </p:spPr>
        <p:style>
          <a:lnRef idx="0">
            <a:scrgbClr r="0" g="0" b="0"/>
          </a:lnRef>
          <a:fillRef idx="0">
            <a:scrgbClr r="0" g="0" b="0"/>
          </a:fillRef>
          <a:effectRef idx="0">
            <a:scrgbClr r="0" g="0" b="0"/>
          </a:effectRef>
          <a:fontRef idx="minor"/>
        </p:style>
      </p:sp>
      <p:sp>
        <p:nvSpPr>
          <p:cNvPr id="136" name="CustomShape 5"/>
          <p:cNvSpPr/>
          <p:nvPr/>
        </p:nvSpPr>
        <p:spPr>
          <a:xfrm>
            <a:off x="11404440" y="6407280"/>
            <a:ext cx="360360" cy="349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78120" tIns="78120" rIns="78120" bIns="78120">
            <a:normAutofit fontScale="85500" lnSpcReduction="10000"/>
          </a:bodyPr>
          <a:lstStyle/>
          <a:p>
            <a:pPr algn="ctr" rtl="0">
              <a:lnSpc>
                <a:spcPct val="100000"/>
              </a:lnSpc>
              <a:spcBef>
                <a:spcPts val="29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0AE8E85-A855-4466-AA46-2F01E801F4A8}" type="slidenum">
              <a:rPr lang="en-US" sz="1500" b="1" strike="noStrike" spc="-1">
                <a:solidFill>
                  <a:srgbClr val="E46C0A"/>
                </a:solidFill>
                <a:latin typeface="Open Sans"/>
                <a:ea typeface="Open Sans"/>
              </a:rPr>
              <a:t>6</a:t>
            </a:fld>
            <a:endParaRPr lang="en-US" sz="1500" b="0" strike="noStrike" spc="-1">
              <a:solidFill>
                <a:srgbClr val="000000"/>
              </a:solidFill>
              <a:latin typeface="Calibri"/>
            </a:endParaRPr>
          </a:p>
        </p:txBody>
      </p:sp>
      <p:sp>
        <p:nvSpPr>
          <p:cNvPr id="137" name="CustomShape 6"/>
          <p:cNvSpPr/>
          <p:nvPr/>
        </p:nvSpPr>
        <p:spPr>
          <a:xfrm>
            <a:off x="371520" y="1406520"/>
            <a:ext cx="3556080" cy="6274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39240" tIns="39240" rIns="39240" bIns="39240">
            <a:spAutoFit/>
          </a:bodyPr>
          <a:lstStyle/>
          <a:p>
            <a:pPr>
              <a:tabLst>
                <a:tab pos="0" algn="l"/>
                <a:tab pos="1895400" algn="l"/>
                <a:tab pos="3790800" algn="l"/>
                <a:tab pos="5686200" algn="l"/>
                <a:tab pos="7581600" algn="l"/>
                <a:tab pos="9477360" algn="l"/>
              </a:tabLst>
            </a:pPr>
            <a:r>
              <a:rPr lang="en-US" sz="3600" b="1" strike="noStrike" spc="-1" dirty="0" err="1">
                <a:solidFill>
                  <a:srgbClr val="C00000"/>
                </a:solidFill>
                <a:latin typeface="Open Sans"/>
                <a:ea typeface="Open Sans"/>
              </a:rPr>
              <a:t>बिसहरिया</a:t>
            </a:r>
            <a:r>
              <a:rPr lang="en-US" sz="3600" b="1" spc="-1" dirty="0">
                <a:solidFill>
                  <a:srgbClr val="C00000"/>
                </a:solidFill>
                <a:latin typeface="Open Sans"/>
                <a:ea typeface="Open Sans"/>
              </a:rPr>
              <a:t> (</a:t>
            </a:r>
            <a:r>
              <a:rPr lang="en-US" sz="3600" b="1" spc="-1" dirty="0" err="1">
                <a:solidFill>
                  <a:srgbClr val="C00000"/>
                </a:solidFill>
                <a:latin typeface="Open Sans"/>
                <a:ea typeface="Open Sans"/>
              </a:rPr>
              <a:t>एंथ्रेक्स</a:t>
            </a:r>
            <a:r>
              <a:rPr lang="en-US" sz="3600" b="1" spc="-1" dirty="0">
                <a:solidFill>
                  <a:srgbClr val="C00000"/>
                </a:solidFill>
                <a:latin typeface="Open Sans"/>
                <a:ea typeface="Open Sans"/>
              </a:rPr>
              <a:t>)</a:t>
            </a:r>
            <a:endParaRPr lang="en-US" sz="3600" b="0" strike="noStrike" spc="-1" dirty="0">
              <a:solidFill>
                <a:srgbClr val="000000"/>
              </a:solidFill>
              <a:latin typeface="Calibri"/>
            </a:endParaRPr>
          </a:p>
        </p:txBody>
      </p:sp>
      <p:pic>
        <p:nvPicPr>
          <p:cNvPr id="138" name="Picture 1"/>
          <p:cNvPicPr/>
          <p:nvPr/>
        </p:nvPicPr>
        <p:blipFill>
          <a:blip r:embed="rId2"/>
          <a:stretch/>
        </p:blipFill>
        <p:spPr>
          <a:xfrm>
            <a:off x="88920" y="55440"/>
            <a:ext cx="1590480" cy="1109880"/>
          </a:xfrm>
          <a:prstGeom prst="rect">
            <a:avLst/>
          </a:prstGeom>
          <a:ln w="0">
            <a:noFill/>
          </a:ln>
        </p:spPr>
      </p:pic>
      <p:pic>
        <p:nvPicPr>
          <p:cNvPr id="139" name="Picture 2"/>
          <p:cNvPicPr/>
          <p:nvPr/>
        </p:nvPicPr>
        <p:blipFill>
          <a:blip r:embed="rId3"/>
          <a:stretch/>
        </p:blipFill>
        <p:spPr>
          <a:xfrm>
            <a:off x="11023560" y="46080"/>
            <a:ext cx="1079640" cy="118728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CustomShape 1"/>
          <p:cNvSpPr/>
          <p:nvPr/>
        </p:nvSpPr>
        <p:spPr>
          <a:xfrm>
            <a:off x="4084560" y="0"/>
            <a:ext cx="8107560" cy="6858000"/>
          </a:xfrm>
          <a:prstGeom prst="rect">
            <a:avLst/>
          </a:prstGeom>
          <a:solidFill>
            <a:srgbClr val="E2F0D9"/>
          </a:solidFill>
          <a:ln w="0">
            <a:noFill/>
          </a:ln>
        </p:spPr>
        <p:style>
          <a:lnRef idx="0">
            <a:scrgbClr r="0" g="0" b="0"/>
          </a:lnRef>
          <a:fillRef idx="0">
            <a:scrgbClr r="0" g="0" b="0"/>
          </a:fillRef>
          <a:effectRef idx="0">
            <a:scrgbClr r="0" g="0" b="0"/>
          </a:effectRef>
          <a:fontRef idx="minor"/>
        </p:style>
      </p:sp>
      <p:sp>
        <p:nvSpPr>
          <p:cNvPr id="141" name="CustomShape 2"/>
          <p:cNvSpPr/>
          <p:nvPr/>
        </p:nvSpPr>
        <p:spPr>
          <a:xfrm>
            <a:off x="4370400" y="1752480"/>
            <a:ext cx="7537320" cy="38419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25560" tIns="25560" rIns="25560" bIns="25560">
            <a:spAutoFit/>
          </a:bodyPr>
          <a:lstStyle/>
          <a:p>
            <a:pPr marL="342720" indent="-342720" algn="l" rtl="0">
              <a:lnSpc>
                <a:spcPct val="110000"/>
              </a:lnSpc>
              <a:spcBef>
                <a:spcPts val="998"/>
              </a:spcBef>
              <a:buClr>
                <a:srgbClr val="000000"/>
              </a:buClr>
              <a:buFont typeface="Arial"/>
              <a:buChar char="•"/>
              <a:tabLst>
                <a:tab pos="2286000" algn="l"/>
                <a:tab pos="3644640" algn="l"/>
                <a:tab pos="5029200" algn="l"/>
                <a:tab pos="6387840" algn="l"/>
                <a:tab pos="7581600" algn="l"/>
                <a:tab pos="9477360" algn="l"/>
              </a:tabLst>
            </a:pPr>
            <a:r>
              <a:rPr lang="en-US" sz="2800" b="0" strike="noStrike" spc="-1">
                <a:solidFill>
                  <a:srgbClr val="000000"/>
                </a:solidFill>
                <a:latin typeface="Open Sans"/>
                <a:ea typeface="Open Sans"/>
              </a:rPr>
              <a:t> बुखार और थकान</a:t>
            </a:r>
            <a:endParaRPr lang="en-US" sz="2800" b="0" strike="noStrike" spc="-1">
              <a:solidFill>
                <a:srgbClr val="000000"/>
              </a:solidFill>
              <a:latin typeface="Calibri"/>
            </a:endParaRPr>
          </a:p>
          <a:p>
            <a:pPr marL="342720" indent="-342720" algn="l" rtl="0">
              <a:lnSpc>
                <a:spcPct val="110000"/>
              </a:lnSpc>
              <a:spcBef>
                <a:spcPts val="998"/>
              </a:spcBef>
              <a:buClr>
                <a:srgbClr val="000000"/>
              </a:buClr>
              <a:buFont typeface="Arial"/>
              <a:buChar char="•"/>
              <a:tabLst>
                <a:tab pos="2286000" algn="l"/>
                <a:tab pos="3644640" algn="l"/>
                <a:tab pos="5029200" algn="l"/>
                <a:tab pos="6387840" algn="l"/>
                <a:tab pos="7581600" algn="l"/>
                <a:tab pos="9477360" algn="l"/>
              </a:tabLst>
            </a:pPr>
            <a:r>
              <a:rPr lang="en-US" sz="2800" b="0" strike="noStrike" spc="-1">
                <a:solidFill>
                  <a:srgbClr val="000000"/>
                </a:solidFill>
                <a:latin typeface="Open Sans"/>
                <a:ea typeface="Open Sans"/>
              </a:rPr>
              <a:t>इसके बाद मामूली सुधार हुआ और फिर अचानक गंभीर श्वसन समस्याएं शुरू हो गईं।</a:t>
            </a:r>
            <a:endParaRPr lang="en-US" sz="2800" b="0" strike="noStrike" spc="-1">
              <a:solidFill>
                <a:srgbClr val="000000"/>
              </a:solidFill>
              <a:latin typeface="Calibri"/>
            </a:endParaRPr>
          </a:p>
          <a:p>
            <a:pPr marL="342720" indent="-342720" algn="l" rtl="0">
              <a:lnSpc>
                <a:spcPct val="110000"/>
              </a:lnSpc>
              <a:spcBef>
                <a:spcPts val="998"/>
              </a:spcBef>
              <a:buClr>
                <a:srgbClr val="000000"/>
              </a:buClr>
              <a:buFont typeface="Arial"/>
              <a:buChar char="•"/>
              <a:tabLst>
                <a:tab pos="2286000" algn="l"/>
                <a:tab pos="3644640" algn="l"/>
                <a:tab pos="5029200" algn="l"/>
                <a:tab pos="6387840" algn="l"/>
                <a:tab pos="7581600" algn="l"/>
                <a:tab pos="9477360" algn="l"/>
              </a:tabLst>
            </a:pPr>
            <a:r>
              <a:rPr lang="en-US" sz="2800" b="0" strike="noStrike" spc="-1">
                <a:solidFill>
                  <a:srgbClr val="000000"/>
                </a:solidFill>
                <a:latin typeface="Open Sans"/>
                <a:ea typeface="Open Sans"/>
              </a:rPr>
              <a:t>सदमा.</a:t>
            </a:r>
            <a:endParaRPr lang="en-US" sz="2800" b="0" strike="noStrike" spc="-1">
              <a:solidFill>
                <a:srgbClr val="000000"/>
              </a:solidFill>
              <a:latin typeface="Calibri"/>
            </a:endParaRPr>
          </a:p>
          <a:p>
            <a:pPr marL="342720" indent="-342720" algn="l" rtl="0">
              <a:lnSpc>
                <a:spcPct val="110000"/>
              </a:lnSpc>
              <a:spcBef>
                <a:spcPts val="998"/>
              </a:spcBef>
              <a:buClr>
                <a:srgbClr val="000000"/>
              </a:buClr>
              <a:buFont typeface="Arial"/>
              <a:buChar char="•"/>
              <a:tabLst>
                <a:tab pos="2286000" algn="l"/>
                <a:tab pos="3644640" algn="l"/>
                <a:tab pos="5029200" algn="l"/>
                <a:tab pos="6387840" algn="l"/>
                <a:tab pos="7581600" algn="l"/>
                <a:tab pos="9477360" algn="l"/>
              </a:tabLst>
            </a:pPr>
            <a:r>
              <a:rPr lang="en-US" sz="2800" b="0" strike="noStrike" spc="-1">
                <a:solidFill>
                  <a:srgbClr val="000000"/>
                </a:solidFill>
                <a:latin typeface="Open Sans"/>
                <a:ea typeface="Open Sans"/>
              </a:rPr>
              <a:t>निमोनिया और 2-3 दिनों के भीतर मृत्यु।</a:t>
            </a:r>
            <a:endParaRPr lang="en-US" sz="2800" b="0" strike="noStrike" spc="-1">
              <a:solidFill>
                <a:srgbClr val="000000"/>
              </a:solidFill>
              <a:latin typeface="Calibri"/>
            </a:endParaRPr>
          </a:p>
          <a:p>
            <a:pPr marL="342720" indent="-342720" algn="l" rtl="0">
              <a:lnSpc>
                <a:spcPct val="110000"/>
              </a:lnSpc>
              <a:spcBef>
                <a:spcPts val="998"/>
              </a:spcBef>
              <a:buClr>
                <a:srgbClr val="000000"/>
              </a:buClr>
              <a:buFont typeface="Arial"/>
              <a:buChar char="•"/>
              <a:tabLst>
                <a:tab pos="2286000" algn="l"/>
                <a:tab pos="3644640" algn="l"/>
                <a:tab pos="5029200" algn="l"/>
                <a:tab pos="6387840" algn="l"/>
                <a:tab pos="7581600" algn="l"/>
                <a:tab pos="9477360" algn="l"/>
              </a:tabLst>
            </a:pPr>
            <a:endParaRPr lang="en-US" sz="2800" b="0" strike="noStrike" spc="-1">
              <a:solidFill>
                <a:srgbClr val="000000"/>
              </a:solidFill>
              <a:latin typeface="Calibri"/>
            </a:endParaRPr>
          </a:p>
        </p:txBody>
      </p:sp>
      <p:sp>
        <p:nvSpPr>
          <p:cNvPr id="142" name="CustomShape 3"/>
          <p:cNvSpPr/>
          <p:nvPr/>
        </p:nvSpPr>
        <p:spPr>
          <a:xfrm>
            <a:off x="10785240" y="6407280"/>
            <a:ext cx="679680" cy="3070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39240" tIns="39240" rIns="39240" bIns="39240">
            <a:spAutoFit/>
          </a:bodyPr>
          <a:lstStyle/>
          <a:p>
            <a:pPr algn="ctr" rtl="0">
              <a:lnSpc>
                <a:spcPct val="100000"/>
              </a:lnSpc>
              <a:spcBef>
                <a:spcPts val="598"/>
              </a:spcBef>
              <a:tabLst>
                <a:tab pos="0" algn="l"/>
                <a:tab pos="2438280" algn="l"/>
                <a:tab pos="4876560" algn="l"/>
                <a:tab pos="7315200" algn="l"/>
                <a:tab pos="9753480" algn="l"/>
              </a:tabLst>
            </a:pPr>
            <a:r>
              <a:rPr lang="en-US" sz="1500" b="0" strike="noStrike" spc="-1">
                <a:solidFill>
                  <a:srgbClr val="E46C0A"/>
                </a:solidFill>
                <a:latin typeface="Open Sans"/>
                <a:ea typeface="Open Sans"/>
              </a:rPr>
              <a:t>पीपीटी 2 -</a:t>
            </a:r>
            <a:endParaRPr lang="en-US" sz="1500" b="0" strike="noStrike" spc="-1">
              <a:solidFill>
                <a:srgbClr val="000000"/>
              </a:solidFill>
              <a:latin typeface="Calibri"/>
            </a:endParaRPr>
          </a:p>
        </p:txBody>
      </p:sp>
      <p:sp>
        <p:nvSpPr>
          <p:cNvPr id="143" name="CustomShape 4"/>
          <p:cNvSpPr/>
          <p:nvPr/>
        </p:nvSpPr>
        <p:spPr>
          <a:xfrm>
            <a:off x="10769760" y="6756480"/>
            <a:ext cx="939600" cy="101520"/>
          </a:xfrm>
          <a:prstGeom prst="rect">
            <a:avLst/>
          </a:prstGeom>
          <a:solidFill>
            <a:srgbClr val="F7903B"/>
          </a:solidFill>
          <a:ln w="0">
            <a:noFill/>
          </a:ln>
        </p:spPr>
        <p:style>
          <a:lnRef idx="0">
            <a:scrgbClr r="0" g="0" b="0"/>
          </a:lnRef>
          <a:fillRef idx="0">
            <a:scrgbClr r="0" g="0" b="0"/>
          </a:fillRef>
          <a:effectRef idx="0">
            <a:scrgbClr r="0" g="0" b="0"/>
          </a:effectRef>
          <a:fontRef idx="minor"/>
        </p:style>
      </p:sp>
      <p:sp>
        <p:nvSpPr>
          <p:cNvPr id="144" name="CustomShape 5"/>
          <p:cNvSpPr/>
          <p:nvPr/>
        </p:nvSpPr>
        <p:spPr>
          <a:xfrm>
            <a:off x="11404440" y="6407280"/>
            <a:ext cx="360360" cy="349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78120" tIns="78120" rIns="78120" bIns="78120">
            <a:normAutofit fontScale="85500" lnSpcReduction="10000"/>
          </a:bodyPr>
          <a:lstStyle/>
          <a:p>
            <a:pPr algn="ctr" rtl="0">
              <a:lnSpc>
                <a:spcPct val="100000"/>
              </a:lnSpc>
              <a:spcBef>
                <a:spcPts val="29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62640F3-17D8-4BF3-A1A6-56B5B79473A5}" type="slidenum">
              <a:rPr lang="en-US" sz="1500" b="1" strike="noStrike" spc="-1">
                <a:solidFill>
                  <a:srgbClr val="E46C0A"/>
                </a:solidFill>
                <a:latin typeface="Open Sans"/>
                <a:ea typeface="Open Sans"/>
              </a:rPr>
              <a:t>7</a:t>
            </a:fld>
            <a:endParaRPr lang="en-US" sz="1500" b="0" strike="noStrike" spc="-1">
              <a:solidFill>
                <a:srgbClr val="000000"/>
              </a:solidFill>
              <a:latin typeface="Calibri"/>
            </a:endParaRPr>
          </a:p>
        </p:txBody>
      </p:sp>
      <p:sp>
        <p:nvSpPr>
          <p:cNvPr id="145" name="CustomShape 6"/>
          <p:cNvSpPr/>
          <p:nvPr/>
        </p:nvSpPr>
        <p:spPr>
          <a:xfrm>
            <a:off x="371520" y="1406520"/>
            <a:ext cx="3556080" cy="11761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39240" tIns="39240" rIns="39240" bIns="39240">
            <a:spAutoFit/>
          </a:bodyPr>
          <a:lstStyle/>
          <a:p>
            <a:pPr algn="l" rtl="0">
              <a:lnSpc>
                <a:spcPct val="100000"/>
              </a:lnSpc>
              <a:tabLst>
                <a:tab pos="0" algn="l"/>
                <a:tab pos="1895400" algn="l"/>
                <a:tab pos="3790800" algn="l"/>
                <a:tab pos="5686200" algn="l"/>
                <a:tab pos="7581600" algn="l"/>
                <a:tab pos="9477360" algn="l"/>
              </a:tabLst>
            </a:pPr>
            <a:r>
              <a:rPr lang="en-US" sz="3600" b="1" strike="noStrike" spc="-1">
                <a:solidFill>
                  <a:srgbClr val="C00000"/>
                </a:solidFill>
                <a:latin typeface="Open Sans"/>
                <a:ea typeface="Open Sans"/>
              </a:rPr>
              <a:t>संकेत और लक्षण</a:t>
            </a:r>
            <a:endParaRPr lang="en-US" sz="3600" b="0" strike="noStrike" spc="-1">
              <a:solidFill>
                <a:srgbClr val="000000"/>
              </a:solidFill>
              <a:latin typeface="Calibri"/>
            </a:endParaRPr>
          </a:p>
        </p:txBody>
      </p:sp>
      <p:pic>
        <p:nvPicPr>
          <p:cNvPr id="146" name="Picture 1"/>
          <p:cNvPicPr/>
          <p:nvPr/>
        </p:nvPicPr>
        <p:blipFill>
          <a:blip r:embed="rId2"/>
          <a:stretch/>
        </p:blipFill>
        <p:spPr>
          <a:xfrm>
            <a:off x="88920" y="55440"/>
            <a:ext cx="1590480" cy="1109880"/>
          </a:xfrm>
          <a:prstGeom prst="rect">
            <a:avLst/>
          </a:prstGeom>
          <a:ln w="0">
            <a:noFill/>
          </a:ln>
        </p:spPr>
      </p:pic>
      <p:pic>
        <p:nvPicPr>
          <p:cNvPr id="147" name="Picture 2"/>
          <p:cNvPicPr/>
          <p:nvPr/>
        </p:nvPicPr>
        <p:blipFill>
          <a:blip r:embed="rId3"/>
          <a:stretch/>
        </p:blipFill>
        <p:spPr>
          <a:xfrm>
            <a:off x="11023560" y="46080"/>
            <a:ext cx="1079640" cy="1187280"/>
          </a:xfrm>
          <a:prstGeom prst="rect">
            <a:avLst/>
          </a:prstGeom>
          <a:ln w="0">
            <a:noFill/>
          </a:ln>
        </p:spPr>
      </p:pic>
      <p:pic>
        <p:nvPicPr>
          <p:cNvPr id="148" name="Picture 1"/>
          <p:cNvPicPr/>
          <p:nvPr/>
        </p:nvPicPr>
        <p:blipFill>
          <a:blip r:embed="rId4"/>
          <a:stretch/>
        </p:blipFill>
        <p:spPr>
          <a:xfrm>
            <a:off x="371520" y="2935440"/>
            <a:ext cx="3087720" cy="987120"/>
          </a:xfrm>
          <a:prstGeom prst="rect">
            <a:avLst/>
          </a:prstGeom>
          <a:ln w="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CustomShape 1"/>
          <p:cNvSpPr/>
          <p:nvPr/>
        </p:nvSpPr>
        <p:spPr>
          <a:xfrm>
            <a:off x="4084560" y="8467"/>
            <a:ext cx="8107560" cy="6858000"/>
          </a:xfrm>
          <a:prstGeom prst="rect">
            <a:avLst/>
          </a:prstGeom>
          <a:solidFill>
            <a:srgbClr val="E2F0D9"/>
          </a:solidFill>
          <a:ln w="0">
            <a:noFill/>
          </a:ln>
        </p:spPr>
        <p:style>
          <a:lnRef idx="0">
            <a:scrgbClr r="0" g="0" b="0"/>
          </a:lnRef>
          <a:fillRef idx="0">
            <a:scrgbClr r="0" g="0" b="0"/>
          </a:fillRef>
          <a:effectRef idx="0">
            <a:scrgbClr r="0" g="0" b="0"/>
          </a:effectRef>
          <a:fontRef idx="minor"/>
        </p:style>
      </p:sp>
      <p:sp>
        <p:nvSpPr>
          <p:cNvPr id="150" name="CustomShape 2"/>
          <p:cNvSpPr/>
          <p:nvPr/>
        </p:nvSpPr>
        <p:spPr>
          <a:xfrm>
            <a:off x="4370400" y="1752480"/>
            <a:ext cx="7537320" cy="3140991"/>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25560" tIns="25560" rIns="25560" bIns="25560">
            <a:spAutoFit/>
          </a:bodyPr>
          <a:lstStyle/>
          <a:p>
            <a:pPr marL="342720" indent="-342720" algn="l" rtl="0">
              <a:lnSpc>
                <a:spcPct val="110000"/>
              </a:lnSpc>
              <a:spcBef>
                <a:spcPts val="998"/>
              </a:spcBef>
              <a:buClr>
                <a:srgbClr val="000000"/>
              </a:buClr>
              <a:buFont typeface="Arial"/>
              <a:buChar char="•"/>
              <a:tabLst>
                <a:tab pos="2286000" algn="l"/>
                <a:tab pos="3644640" algn="l"/>
                <a:tab pos="5029200" algn="l"/>
                <a:tab pos="6387840" algn="l"/>
                <a:tab pos="7581600" algn="l"/>
                <a:tab pos="9477360" algn="l"/>
              </a:tabLst>
            </a:pPr>
            <a:r>
              <a:rPr lang="en-US" sz="2800" b="0" strike="noStrike" spc="-1" dirty="0" err="1">
                <a:solidFill>
                  <a:srgbClr val="000000"/>
                </a:solidFill>
                <a:latin typeface="Open Sans"/>
                <a:ea typeface="Open Sans"/>
              </a:rPr>
              <a:t>प्राचीन</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काल</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फारस</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में</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कुओं</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में</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जहर</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डालना</a:t>
            </a:r>
            <a:r>
              <a:rPr lang="en-US" sz="2800" b="0" strike="noStrike" spc="-1" dirty="0">
                <a:solidFill>
                  <a:srgbClr val="000000"/>
                </a:solidFill>
                <a:latin typeface="Open Sans"/>
                <a:ea typeface="Open Sans"/>
              </a:rPr>
              <a:t>।</a:t>
            </a:r>
            <a:endParaRPr lang="en-US" sz="2800" b="0" strike="noStrike" spc="-1" dirty="0">
              <a:solidFill>
                <a:srgbClr val="000000"/>
              </a:solidFill>
              <a:latin typeface="Calibri"/>
            </a:endParaRPr>
          </a:p>
          <a:p>
            <a:pPr marL="342720" indent="-342720" algn="l" rtl="0">
              <a:lnSpc>
                <a:spcPct val="110000"/>
              </a:lnSpc>
              <a:spcBef>
                <a:spcPts val="998"/>
              </a:spcBef>
              <a:buClr>
                <a:srgbClr val="000000"/>
              </a:buClr>
              <a:buFont typeface="Arial"/>
              <a:buChar char="•"/>
              <a:tabLst>
                <a:tab pos="2286000" algn="l"/>
                <a:tab pos="3644640" algn="l"/>
                <a:tab pos="5029200" algn="l"/>
                <a:tab pos="6387840" algn="l"/>
                <a:tab pos="7581600" algn="l"/>
                <a:tab pos="9477360" algn="l"/>
              </a:tabLst>
            </a:pPr>
            <a:r>
              <a:rPr lang="en-US" sz="2800" b="0" strike="noStrike" spc="-1" dirty="0">
                <a:solidFill>
                  <a:srgbClr val="000000"/>
                </a:solidFill>
                <a:latin typeface="Open Sans"/>
                <a:ea typeface="Open Sans"/>
              </a:rPr>
              <a:t>1347: </a:t>
            </a:r>
            <a:r>
              <a:rPr lang="en-US" sz="2800" b="0" strike="noStrike" spc="-1" dirty="0" err="1">
                <a:solidFill>
                  <a:srgbClr val="000000"/>
                </a:solidFill>
                <a:latin typeface="Open Sans"/>
                <a:ea typeface="Open Sans"/>
              </a:rPr>
              <a:t>तातार</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लोग</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प्लेग</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पीड़ितों</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के</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शवों</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को</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काफ़ा</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के</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चारदीवारी</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वाले</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शहर</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में</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फेंक</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रहे</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थे</a:t>
            </a:r>
            <a:r>
              <a:rPr lang="en-US" sz="2800" b="0" strike="noStrike" spc="-1" dirty="0">
                <a:solidFill>
                  <a:srgbClr val="000000"/>
                </a:solidFill>
                <a:latin typeface="Open Sans"/>
                <a:ea typeface="Open Sans"/>
              </a:rPr>
              <a:t>।</a:t>
            </a:r>
            <a:endParaRPr lang="en-US" sz="2800" b="0" strike="noStrike" spc="-1" dirty="0">
              <a:solidFill>
                <a:srgbClr val="000000"/>
              </a:solidFill>
              <a:latin typeface="Calibri"/>
            </a:endParaRPr>
          </a:p>
          <a:p>
            <a:pPr marL="342720" indent="-342720" algn="l" rtl="0">
              <a:lnSpc>
                <a:spcPct val="110000"/>
              </a:lnSpc>
              <a:spcBef>
                <a:spcPts val="998"/>
              </a:spcBef>
              <a:buClr>
                <a:srgbClr val="000000"/>
              </a:buClr>
              <a:buFont typeface="Arial"/>
              <a:buChar char="•"/>
              <a:tabLst>
                <a:tab pos="2286000" algn="l"/>
                <a:tab pos="3644640" algn="l"/>
                <a:tab pos="5029200" algn="l"/>
                <a:tab pos="6387840" algn="l"/>
                <a:tab pos="7581600" algn="l"/>
                <a:tab pos="9477360" algn="l"/>
              </a:tabLst>
            </a:pPr>
            <a:r>
              <a:rPr lang="en-US" sz="2800" b="0" strike="noStrike" spc="-1" dirty="0">
                <a:solidFill>
                  <a:srgbClr val="000000"/>
                </a:solidFill>
                <a:latin typeface="Open Sans"/>
                <a:ea typeface="Open Sans"/>
              </a:rPr>
              <a:t>18वीं </a:t>
            </a:r>
            <a:r>
              <a:rPr lang="en-US" sz="2800" b="0" strike="noStrike" spc="-1" dirty="0" err="1">
                <a:solidFill>
                  <a:srgbClr val="000000"/>
                </a:solidFill>
                <a:latin typeface="Open Sans"/>
                <a:ea typeface="Open Sans"/>
              </a:rPr>
              <a:t>शताब्दी</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ब्रिटिश</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और</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फ्रांसीसी</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उपनिवेशवादियों</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ने</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उत्तरी</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अमेरिका</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के</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मूल</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निवासियों</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को</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चेचक</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से</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संक्रमित</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कंबल</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उपहार</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में</a:t>
            </a:r>
            <a:r>
              <a:rPr lang="en-US" sz="2800" b="0" strike="noStrike" spc="-1" dirty="0">
                <a:solidFill>
                  <a:srgbClr val="000000"/>
                </a:solidFill>
                <a:latin typeface="Open Sans"/>
                <a:ea typeface="Open Sans"/>
              </a:rPr>
              <a:t> </a:t>
            </a:r>
            <a:r>
              <a:rPr lang="en-US" sz="2800" b="0" strike="noStrike" spc="-1" dirty="0" err="1">
                <a:solidFill>
                  <a:srgbClr val="000000"/>
                </a:solidFill>
                <a:latin typeface="Open Sans"/>
                <a:ea typeface="Open Sans"/>
              </a:rPr>
              <a:t>दिए</a:t>
            </a:r>
            <a:r>
              <a:rPr lang="en-US" sz="2800" b="0" strike="noStrike" spc="-1" dirty="0">
                <a:solidFill>
                  <a:srgbClr val="000000"/>
                </a:solidFill>
                <a:latin typeface="Open Sans"/>
                <a:ea typeface="Open Sans"/>
              </a:rPr>
              <a:t>।</a:t>
            </a:r>
            <a:endParaRPr lang="en-US" sz="2800" b="0" strike="noStrike" spc="-1" dirty="0">
              <a:solidFill>
                <a:srgbClr val="000000"/>
              </a:solidFill>
              <a:latin typeface="Calibri"/>
            </a:endParaRPr>
          </a:p>
        </p:txBody>
      </p:sp>
      <p:sp>
        <p:nvSpPr>
          <p:cNvPr id="151" name="CustomShape 3"/>
          <p:cNvSpPr/>
          <p:nvPr/>
        </p:nvSpPr>
        <p:spPr>
          <a:xfrm>
            <a:off x="10785240" y="6407280"/>
            <a:ext cx="679680" cy="3070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39240" tIns="39240" rIns="39240" bIns="39240">
            <a:spAutoFit/>
          </a:bodyPr>
          <a:lstStyle/>
          <a:p>
            <a:pPr algn="ctr" rtl="0">
              <a:lnSpc>
                <a:spcPct val="100000"/>
              </a:lnSpc>
              <a:spcBef>
                <a:spcPts val="598"/>
              </a:spcBef>
              <a:tabLst>
                <a:tab pos="0" algn="l"/>
                <a:tab pos="2438280" algn="l"/>
                <a:tab pos="4876560" algn="l"/>
                <a:tab pos="7315200" algn="l"/>
                <a:tab pos="9753480" algn="l"/>
              </a:tabLst>
            </a:pPr>
            <a:r>
              <a:rPr lang="en-US" sz="1500" b="0" strike="noStrike" spc="-1">
                <a:solidFill>
                  <a:srgbClr val="E46C0A"/>
                </a:solidFill>
                <a:latin typeface="Open Sans"/>
                <a:ea typeface="Open Sans"/>
              </a:rPr>
              <a:t>पीपीटी 2 -</a:t>
            </a:r>
            <a:endParaRPr lang="en-US" sz="1500" b="0" strike="noStrike" spc="-1">
              <a:solidFill>
                <a:srgbClr val="000000"/>
              </a:solidFill>
              <a:latin typeface="Calibri"/>
            </a:endParaRPr>
          </a:p>
        </p:txBody>
      </p:sp>
      <p:sp>
        <p:nvSpPr>
          <p:cNvPr id="152" name="CustomShape 4"/>
          <p:cNvSpPr/>
          <p:nvPr/>
        </p:nvSpPr>
        <p:spPr>
          <a:xfrm>
            <a:off x="10769760" y="6756480"/>
            <a:ext cx="939600" cy="101520"/>
          </a:xfrm>
          <a:prstGeom prst="rect">
            <a:avLst/>
          </a:prstGeom>
          <a:solidFill>
            <a:srgbClr val="F7903B"/>
          </a:solidFill>
          <a:ln w="0">
            <a:noFill/>
          </a:ln>
        </p:spPr>
        <p:style>
          <a:lnRef idx="0">
            <a:scrgbClr r="0" g="0" b="0"/>
          </a:lnRef>
          <a:fillRef idx="0">
            <a:scrgbClr r="0" g="0" b="0"/>
          </a:fillRef>
          <a:effectRef idx="0">
            <a:scrgbClr r="0" g="0" b="0"/>
          </a:effectRef>
          <a:fontRef idx="minor"/>
        </p:style>
      </p:sp>
      <p:sp>
        <p:nvSpPr>
          <p:cNvPr id="153" name="CustomShape 5"/>
          <p:cNvSpPr/>
          <p:nvPr/>
        </p:nvSpPr>
        <p:spPr>
          <a:xfrm>
            <a:off x="11404440" y="6407280"/>
            <a:ext cx="360360" cy="349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78120" tIns="78120" rIns="78120" bIns="78120">
            <a:normAutofit fontScale="85500" lnSpcReduction="10000"/>
          </a:bodyPr>
          <a:lstStyle/>
          <a:p>
            <a:pPr algn="ctr" rtl="0">
              <a:lnSpc>
                <a:spcPct val="100000"/>
              </a:lnSpc>
              <a:spcBef>
                <a:spcPts val="29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2422484F-B840-4A1E-AD3E-194D4A5AFC41}" type="slidenum">
              <a:rPr lang="en-US" sz="1500" b="1" strike="noStrike" spc="-1">
                <a:solidFill>
                  <a:srgbClr val="E46C0A"/>
                </a:solidFill>
                <a:latin typeface="Open Sans"/>
                <a:ea typeface="Open Sans"/>
              </a:rPr>
              <a:t>8</a:t>
            </a:fld>
            <a:endParaRPr lang="en-US" sz="1500" b="0" strike="noStrike" spc="-1">
              <a:solidFill>
                <a:srgbClr val="000000"/>
              </a:solidFill>
              <a:latin typeface="Calibri"/>
            </a:endParaRPr>
          </a:p>
        </p:txBody>
      </p:sp>
      <p:sp>
        <p:nvSpPr>
          <p:cNvPr id="154" name="CustomShape 6"/>
          <p:cNvSpPr/>
          <p:nvPr/>
        </p:nvSpPr>
        <p:spPr>
          <a:xfrm>
            <a:off x="371520" y="1406520"/>
            <a:ext cx="3556080" cy="11761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39240" tIns="39240" rIns="39240" bIns="39240">
            <a:spAutoFit/>
          </a:bodyPr>
          <a:lstStyle/>
          <a:p>
            <a:pPr algn="l" rtl="0">
              <a:lnSpc>
                <a:spcPct val="100000"/>
              </a:lnSpc>
              <a:tabLst>
                <a:tab pos="0" algn="l"/>
                <a:tab pos="1895400" algn="l"/>
                <a:tab pos="3790800" algn="l"/>
                <a:tab pos="5686200" algn="l"/>
                <a:tab pos="7581600" algn="l"/>
                <a:tab pos="9477360" algn="l"/>
              </a:tabLst>
            </a:pPr>
            <a:r>
              <a:rPr lang="en-US" sz="3600" b="1" strike="noStrike" spc="-1">
                <a:solidFill>
                  <a:srgbClr val="C00000"/>
                </a:solidFill>
                <a:latin typeface="Open Sans"/>
                <a:ea typeface="Open Sans"/>
              </a:rPr>
              <a:t>ऐतिहासिक पृष्ठभूमि</a:t>
            </a:r>
            <a:endParaRPr lang="en-US" sz="3600" b="0" strike="noStrike" spc="-1">
              <a:solidFill>
                <a:srgbClr val="000000"/>
              </a:solidFill>
              <a:latin typeface="Calibri"/>
            </a:endParaRPr>
          </a:p>
        </p:txBody>
      </p:sp>
      <p:pic>
        <p:nvPicPr>
          <p:cNvPr id="155" name="Picture 1"/>
          <p:cNvPicPr/>
          <p:nvPr/>
        </p:nvPicPr>
        <p:blipFill>
          <a:blip r:embed="rId2"/>
          <a:stretch/>
        </p:blipFill>
        <p:spPr>
          <a:xfrm>
            <a:off x="88920" y="55440"/>
            <a:ext cx="1590480" cy="1109880"/>
          </a:xfrm>
          <a:prstGeom prst="rect">
            <a:avLst/>
          </a:prstGeom>
          <a:ln w="0">
            <a:noFill/>
          </a:ln>
        </p:spPr>
      </p:pic>
      <p:pic>
        <p:nvPicPr>
          <p:cNvPr id="156" name="Picture 2"/>
          <p:cNvPicPr/>
          <p:nvPr/>
        </p:nvPicPr>
        <p:blipFill>
          <a:blip r:embed="rId3"/>
          <a:stretch/>
        </p:blipFill>
        <p:spPr>
          <a:xfrm>
            <a:off x="11023560" y="46080"/>
            <a:ext cx="1079640" cy="1187280"/>
          </a:xfrm>
          <a:prstGeom prst="rect">
            <a:avLst/>
          </a:prstGeom>
          <a:ln w="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CustomShape 1"/>
          <p:cNvSpPr/>
          <p:nvPr/>
        </p:nvSpPr>
        <p:spPr>
          <a:xfrm>
            <a:off x="10785240" y="6407280"/>
            <a:ext cx="679680" cy="3070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39240" tIns="39240" rIns="39240" bIns="39240">
            <a:spAutoFit/>
          </a:bodyPr>
          <a:lstStyle/>
          <a:p>
            <a:pPr algn="ctr" rtl="0">
              <a:lnSpc>
                <a:spcPct val="100000"/>
              </a:lnSpc>
              <a:spcBef>
                <a:spcPts val="598"/>
              </a:spcBef>
              <a:tabLst>
                <a:tab pos="0" algn="l"/>
                <a:tab pos="2438280" algn="l"/>
                <a:tab pos="4876560" algn="l"/>
                <a:tab pos="7315200" algn="l"/>
                <a:tab pos="9753480" algn="l"/>
              </a:tabLst>
            </a:pPr>
            <a:r>
              <a:rPr lang="en-US" sz="1500" b="0" strike="noStrike" spc="-1">
                <a:solidFill>
                  <a:srgbClr val="E46C0A"/>
                </a:solidFill>
                <a:latin typeface="Open Sans"/>
                <a:ea typeface="Open Sans"/>
              </a:rPr>
              <a:t>पीपीटी 2 -</a:t>
            </a:r>
            <a:endParaRPr lang="en-US" sz="1500" b="0" strike="noStrike" spc="-1">
              <a:solidFill>
                <a:srgbClr val="000000"/>
              </a:solidFill>
              <a:latin typeface="Calibri"/>
            </a:endParaRPr>
          </a:p>
        </p:txBody>
      </p:sp>
      <p:sp>
        <p:nvSpPr>
          <p:cNvPr id="158" name="CustomShape 2"/>
          <p:cNvSpPr/>
          <p:nvPr/>
        </p:nvSpPr>
        <p:spPr>
          <a:xfrm>
            <a:off x="10769760" y="6756480"/>
            <a:ext cx="939600" cy="101520"/>
          </a:xfrm>
          <a:prstGeom prst="rect">
            <a:avLst/>
          </a:prstGeom>
          <a:solidFill>
            <a:srgbClr val="F7903B"/>
          </a:solidFill>
          <a:ln w="0">
            <a:noFill/>
          </a:ln>
        </p:spPr>
        <p:style>
          <a:lnRef idx="0">
            <a:scrgbClr r="0" g="0" b="0"/>
          </a:lnRef>
          <a:fillRef idx="0">
            <a:scrgbClr r="0" g="0" b="0"/>
          </a:fillRef>
          <a:effectRef idx="0">
            <a:scrgbClr r="0" g="0" b="0"/>
          </a:effectRef>
          <a:fontRef idx="minor"/>
        </p:style>
      </p:sp>
      <p:sp>
        <p:nvSpPr>
          <p:cNvPr id="159" name="CustomShape 3"/>
          <p:cNvSpPr/>
          <p:nvPr/>
        </p:nvSpPr>
        <p:spPr>
          <a:xfrm>
            <a:off x="11404440" y="6407280"/>
            <a:ext cx="360360" cy="349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78120" tIns="78120" rIns="78120" bIns="78120">
            <a:normAutofit fontScale="85500" lnSpcReduction="10000"/>
          </a:bodyPr>
          <a:lstStyle/>
          <a:p>
            <a:pPr algn="ctr" rtl="0">
              <a:lnSpc>
                <a:spcPct val="100000"/>
              </a:lnSpc>
              <a:spcBef>
                <a:spcPts val="29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1D5B0B2-C484-4D94-AC44-F671698C99F2}" type="slidenum">
              <a:rPr lang="en-US" sz="1500" b="1" strike="noStrike" spc="-1">
                <a:solidFill>
                  <a:srgbClr val="E46C0A"/>
                </a:solidFill>
                <a:latin typeface="Open Sans"/>
                <a:ea typeface="Open Sans"/>
              </a:rPr>
              <a:t>9</a:t>
            </a:fld>
            <a:endParaRPr lang="en-US" sz="1500" b="0" strike="noStrike" spc="-1">
              <a:solidFill>
                <a:srgbClr val="000000"/>
              </a:solidFill>
              <a:latin typeface="Calibri"/>
            </a:endParaRPr>
          </a:p>
        </p:txBody>
      </p:sp>
      <p:sp>
        <p:nvSpPr>
          <p:cNvPr id="160" name="CustomShape 4"/>
          <p:cNvSpPr/>
          <p:nvPr/>
        </p:nvSpPr>
        <p:spPr>
          <a:xfrm>
            <a:off x="2209680" y="380880"/>
            <a:ext cx="7848720" cy="6274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39240" tIns="39240" rIns="39240" bIns="39240">
            <a:spAutoFit/>
          </a:bodyPr>
          <a:lstStyle/>
          <a:p>
            <a:pPr algn="l" rtl="0">
              <a:lnSpc>
                <a:spcPct val="100000"/>
              </a:lnSpc>
              <a:tabLst>
                <a:tab pos="0" algn="l"/>
                <a:tab pos="1895400" algn="l"/>
                <a:tab pos="3790800" algn="l"/>
                <a:tab pos="5686200" algn="l"/>
                <a:tab pos="7581600" algn="l"/>
                <a:tab pos="9477360" algn="l"/>
              </a:tabLst>
            </a:pPr>
            <a:r>
              <a:rPr lang="en-US" sz="3600" b="1" strike="noStrike" spc="-1">
                <a:solidFill>
                  <a:srgbClr val="C00000"/>
                </a:solidFill>
                <a:latin typeface="Open Sans"/>
                <a:ea typeface="Open Sans"/>
              </a:rPr>
              <a:t>मध्य युग में प्लेग ताबूत</a:t>
            </a:r>
            <a:endParaRPr lang="en-US" sz="3600" b="0" strike="noStrike" spc="-1">
              <a:solidFill>
                <a:srgbClr val="000000"/>
              </a:solidFill>
              <a:latin typeface="Calibri"/>
            </a:endParaRPr>
          </a:p>
        </p:txBody>
      </p:sp>
      <p:pic>
        <p:nvPicPr>
          <p:cNvPr id="161" name="Picture 1"/>
          <p:cNvPicPr/>
          <p:nvPr/>
        </p:nvPicPr>
        <p:blipFill>
          <a:blip r:embed="rId2"/>
          <a:stretch/>
        </p:blipFill>
        <p:spPr>
          <a:xfrm>
            <a:off x="88920" y="55440"/>
            <a:ext cx="1590480" cy="1109880"/>
          </a:xfrm>
          <a:prstGeom prst="rect">
            <a:avLst/>
          </a:prstGeom>
          <a:ln w="0">
            <a:noFill/>
          </a:ln>
        </p:spPr>
      </p:pic>
      <p:pic>
        <p:nvPicPr>
          <p:cNvPr id="162" name="Picture 2"/>
          <p:cNvPicPr/>
          <p:nvPr/>
        </p:nvPicPr>
        <p:blipFill>
          <a:blip r:embed="rId3"/>
          <a:stretch/>
        </p:blipFill>
        <p:spPr>
          <a:xfrm>
            <a:off x="11023560" y="46080"/>
            <a:ext cx="1079640" cy="1187280"/>
          </a:xfrm>
          <a:prstGeom prst="rect">
            <a:avLst/>
          </a:prstGeom>
          <a:ln w="0">
            <a:noFill/>
          </a:ln>
        </p:spPr>
      </p:pic>
      <p:pic>
        <p:nvPicPr>
          <p:cNvPr id="163" name="Picture 1"/>
          <p:cNvPicPr/>
          <p:nvPr/>
        </p:nvPicPr>
        <p:blipFill>
          <a:blip r:embed="rId4"/>
          <a:stretch/>
        </p:blipFill>
        <p:spPr>
          <a:xfrm>
            <a:off x="2222640" y="1171440"/>
            <a:ext cx="7772400" cy="5311800"/>
          </a:xfrm>
          <a:prstGeom prst="rect">
            <a:avLst/>
          </a:prstGeom>
          <a:ln w="0">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596</Words>
  <Application>Microsoft Office PowerPoint</Application>
  <PresentationFormat>Custom</PresentationFormat>
  <Paragraphs>87</Paragraphs>
  <Slides>15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Open Sans</vt:lpstr>
      <vt:lpstr>Times New Roman</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SO TRG</cp:lastModifiedBy>
  <cp:revision>7</cp:revision>
  <dcterms:modified xsi:type="dcterms:W3CDTF">2025-12-17T06:32:50Z</dcterms:modified>
</cp:coreProperties>
</file>